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65" r:id="rId2"/>
    <p:sldId id="258" r:id="rId3"/>
    <p:sldId id="262" r:id="rId4"/>
    <p:sldId id="260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02" autoAdjust="0"/>
    <p:restoredTop sz="95324" autoAdjust="0"/>
  </p:normalViewPr>
  <p:slideViewPr>
    <p:cSldViewPr snapToGrid="0" snapToObjects="1">
      <p:cViewPr>
        <p:scale>
          <a:sx n="140" d="100"/>
          <a:sy n="140" d="100"/>
        </p:scale>
        <p:origin x="-144" y="-7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7998E-8B63-0D41-9EA0-3F6537F3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647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908A9-4ECC-F44F-BB38-95892BF46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9590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Lecture 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6908A9-4ECC-F44F-BB38-95892BF462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6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6908A9-4ECC-F44F-BB38-95892BF462B3}" type="slidenum">
              <a:rPr lang="en-US" smtClean="0"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24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59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24596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2459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54" y="1371606"/>
            <a:ext cx="8859572" cy="1927225"/>
          </a:xfrm>
        </p:spPr>
        <p:txBody>
          <a:bodyPr/>
          <a:lstStyle/>
          <a:p>
            <a:pPr algn="ctr"/>
            <a:r>
              <a:rPr lang="en-US" sz="3000" b="1" dirty="0">
                <a:solidFill>
                  <a:srgbClr val="008000"/>
                </a:solidFill>
              </a:rPr>
              <a:t>Elements of Project Management and operational </a:t>
            </a:r>
            <a:r>
              <a:rPr lang="en-US" sz="3000" b="1" dirty="0" smtClean="0">
                <a:solidFill>
                  <a:srgbClr val="008000"/>
                </a:solidFill>
              </a:rPr>
              <a:t>planning, Applied </a:t>
            </a:r>
            <a:r>
              <a:rPr lang="en-US" sz="3000" b="1" dirty="0">
                <a:solidFill>
                  <a:srgbClr val="008000"/>
                </a:solidFill>
              </a:rPr>
              <a:t>to SCIENTIFIC projects: </a:t>
            </a:r>
            <a:r>
              <a:rPr lang="en-US" sz="3000" b="1" dirty="0">
                <a:solidFill>
                  <a:schemeClr val="accent2"/>
                </a:solidFill>
              </a:rPr>
              <a:t>focus on Quality and Project Risks MANAGEMENT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838" y="6"/>
            <a:ext cx="1789597" cy="14268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82835" y="893726"/>
            <a:ext cx="4330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tx2"/>
                </a:solidFill>
              </a:rPr>
              <a:t>National Institute for Nuclear Physics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71700" y="3504646"/>
            <a:ext cx="7913430" cy="2803612"/>
          </a:xfrm>
        </p:spPr>
        <p:txBody>
          <a:bodyPr>
            <a:normAutofit/>
          </a:bodyPr>
          <a:lstStyle/>
          <a:p>
            <a:pPr algn="ctr"/>
            <a:r>
              <a:rPr lang="it-IT" sz="2900" b="1" i="1" dirty="0" smtClean="0">
                <a:solidFill>
                  <a:srgbClr val="008000"/>
                </a:solidFill>
              </a:rPr>
              <a:t>Luisella Lari</a:t>
            </a:r>
          </a:p>
          <a:p>
            <a:endParaRPr lang="it-IT" i="1" dirty="0" smtClean="0">
              <a:solidFill>
                <a:srgbClr val="3366FF"/>
              </a:solidFill>
            </a:endParaRPr>
          </a:p>
          <a:p>
            <a:pPr algn="ctr"/>
            <a:r>
              <a:rPr lang="it-IT" sz="1900" i="1" dirty="0">
                <a:solidFill>
                  <a:srgbClr val="3366FF"/>
                </a:solidFill>
              </a:rPr>
              <a:t>	</a:t>
            </a:r>
            <a:r>
              <a:rPr lang="en-US" i="1" dirty="0" err="1" smtClean="0"/>
              <a:t>Corso</a:t>
            </a:r>
            <a:r>
              <a:rPr lang="en-US" i="1" dirty="0" smtClean="0"/>
              <a:t> </a:t>
            </a:r>
            <a:r>
              <a:rPr lang="en-US" i="1" dirty="0" err="1" smtClean="0"/>
              <a:t>Nazionale</a:t>
            </a:r>
            <a:r>
              <a:rPr lang="en-US" i="1" dirty="0" smtClean="0"/>
              <a:t> di </a:t>
            </a:r>
            <a:r>
              <a:rPr lang="en-US" i="1" dirty="0" err="1" smtClean="0"/>
              <a:t>Formazione</a:t>
            </a:r>
            <a:r>
              <a:rPr lang="en-US" i="1" dirty="0"/>
              <a:t> </a:t>
            </a:r>
            <a:r>
              <a:rPr lang="en-US" i="1" dirty="0" smtClean="0"/>
              <a:t>INFN </a:t>
            </a:r>
          </a:p>
          <a:p>
            <a:pPr algn="ctr"/>
            <a:r>
              <a:rPr lang="en-US" i="1" dirty="0" smtClean="0"/>
              <a:t>.</a:t>
            </a:r>
            <a:endParaRPr lang="it-IT" dirty="0" smtClean="0"/>
          </a:p>
          <a:p>
            <a:pPr algn="ctr"/>
            <a:r>
              <a:rPr lang="it-IT" dirty="0" smtClean="0"/>
              <a:t>16-19 </a:t>
            </a:r>
            <a:r>
              <a:rPr lang="it-IT" dirty="0" err="1" smtClean="0"/>
              <a:t>September</a:t>
            </a:r>
            <a:r>
              <a:rPr lang="it-IT" dirty="0" smtClean="0"/>
              <a:t> 2014 </a:t>
            </a:r>
          </a:p>
          <a:p>
            <a:pPr algn="ctr"/>
            <a:r>
              <a:rPr lang="it-IT" i="1" dirty="0" smtClean="0"/>
              <a:t>Hotel </a:t>
            </a:r>
            <a:r>
              <a:rPr lang="it-IT" i="1" dirty="0" err="1" smtClean="0"/>
              <a:t>Giò</a:t>
            </a:r>
            <a:r>
              <a:rPr lang="it-IT" i="1" dirty="0" smtClean="0"/>
              <a:t>, Perugia, Italia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315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3240" y="2637972"/>
            <a:ext cx="4102704" cy="30770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</a:t>
            </a:r>
            <a:r>
              <a:rPr lang="en-US" dirty="0"/>
              <a:t>4</a:t>
            </a:r>
            <a:br>
              <a:rPr lang="en-US" dirty="0"/>
            </a:br>
            <a:r>
              <a:rPr lang="en-US" b="1" i="1" dirty="0">
                <a:solidFill>
                  <a:srgbClr val="F79646"/>
                </a:solidFill>
              </a:rPr>
              <a:t>Project </a:t>
            </a:r>
            <a:r>
              <a:rPr lang="en-US" b="1" i="1" dirty="0" smtClean="0">
                <a:solidFill>
                  <a:srgbClr val="F79646"/>
                </a:solidFill>
              </a:rPr>
              <a:t>Planning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64737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accent2"/>
                </a:solidFill>
              </a:rPr>
              <a:t>AWAKE – The Coffee Printer</a:t>
            </a:r>
            <a:endParaRPr lang="en-US" b="1" i="1" dirty="0">
              <a:solidFill>
                <a:schemeClr val="accent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071" y="3347357"/>
            <a:ext cx="3623515" cy="259987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91644" y="5017006"/>
            <a:ext cx="3038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</a:rPr>
              <a:t>AWAKE is a new printer concept. </a:t>
            </a:r>
            <a:r>
              <a:rPr lang="en-US" dirty="0">
                <a:latin typeface="Calibri" charset="0"/>
                <a:ea typeface="ＭＳ Ｐゴシック" charset="0"/>
              </a:rPr>
              <a:t>U</a:t>
            </a:r>
            <a:r>
              <a:rPr lang="en-US" dirty="0" smtClean="0">
                <a:latin typeface="Calibri" charset="0"/>
                <a:ea typeface="ＭＳ Ｐゴシック" charset="0"/>
              </a:rPr>
              <a:t>sed coffee capsules are the AWAKE ink.   </a:t>
            </a:r>
            <a:endParaRPr lang="en-US" b="1" dirty="0" smtClean="0">
              <a:latin typeface="Calibri" charset="0"/>
              <a:ea typeface="ＭＳ Ｐゴシック" charset="0"/>
            </a:endParaRPr>
          </a:p>
          <a:p>
            <a:pPr algn="ctr">
              <a:spcBef>
                <a:spcPct val="0"/>
              </a:spcBef>
            </a:pPr>
            <a:endParaRPr lang="en-US" b="1" dirty="0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58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</a:t>
            </a:r>
            <a:r>
              <a:rPr lang="en-US" dirty="0"/>
              <a:t>4</a:t>
            </a:r>
            <a:br>
              <a:rPr lang="en-US" dirty="0"/>
            </a:br>
            <a:r>
              <a:rPr lang="en-US" b="1" i="1" dirty="0">
                <a:solidFill>
                  <a:srgbClr val="F79646"/>
                </a:solidFill>
              </a:rPr>
              <a:t>Project </a:t>
            </a:r>
            <a:r>
              <a:rPr lang="en-US" b="1" i="1" dirty="0" smtClean="0">
                <a:solidFill>
                  <a:srgbClr val="F79646"/>
                </a:solidFill>
              </a:rPr>
              <a:t>Planning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64737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accent2"/>
                </a:solidFill>
              </a:rPr>
              <a:t>AWAKE – The Coffee Printer</a:t>
            </a:r>
            <a:endParaRPr lang="en-US" b="1" i="1" dirty="0">
              <a:solidFill>
                <a:schemeClr val="accent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1789626"/>
            <a:ext cx="7629071" cy="473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68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</a:t>
            </a:r>
            <a:r>
              <a:rPr lang="en-US" smtClean="0"/>
              <a:t>Lecture 4</a:t>
            </a:r>
            <a:r>
              <a:rPr lang="en-US" dirty="0"/>
              <a:t/>
            </a:r>
            <a:br>
              <a:rPr lang="en-US" dirty="0"/>
            </a:br>
            <a:r>
              <a:rPr lang="en-US" b="1" i="1" dirty="0">
                <a:solidFill>
                  <a:srgbClr val="F79646"/>
                </a:solidFill>
              </a:rPr>
              <a:t>Project </a:t>
            </a:r>
            <a:r>
              <a:rPr lang="en-US" b="1" i="1" dirty="0" smtClean="0">
                <a:solidFill>
                  <a:srgbClr val="F79646"/>
                </a:solidFill>
              </a:rPr>
              <a:t>Planning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0" y="1670101"/>
            <a:ext cx="7384143" cy="460960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070743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</a:t>
            </a:r>
            <a:r>
              <a:rPr lang="en-US" dirty="0"/>
              <a:t>4</a:t>
            </a:r>
            <a:br>
              <a:rPr lang="en-US" dirty="0"/>
            </a:br>
            <a:r>
              <a:rPr lang="en-US" b="1" i="1" dirty="0">
                <a:solidFill>
                  <a:srgbClr val="F79646"/>
                </a:solidFill>
              </a:rPr>
              <a:t>Project </a:t>
            </a:r>
            <a:r>
              <a:rPr lang="en-US" b="1" i="1" dirty="0" smtClean="0">
                <a:solidFill>
                  <a:srgbClr val="F79646"/>
                </a:solidFill>
              </a:rPr>
              <a:t>Planning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906" y="1724126"/>
            <a:ext cx="7628310" cy="457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104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</a:t>
            </a:r>
            <a:r>
              <a:rPr lang="en-US" smtClean="0"/>
              <a:t>Lecture 4</a:t>
            </a:r>
            <a:r>
              <a:rPr lang="en-US" dirty="0"/>
              <a:t/>
            </a:r>
            <a:br>
              <a:rPr lang="en-US" dirty="0"/>
            </a:br>
            <a:r>
              <a:rPr lang="en-US" b="1" i="1" dirty="0">
                <a:solidFill>
                  <a:srgbClr val="F79646"/>
                </a:solidFill>
              </a:rPr>
              <a:t>Project </a:t>
            </a:r>
            <a:r>
              <a:rPr lang="en-US" b="1" i="1" dirty="0" smtClean="0">
                <a:solidFill>
                  <a:srgbClr val="F79646"/>
                </a:solidFill>
              </a:rPr>
              <a:t>Planning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57" y="1605398"/>
            <a:ext cx="7788729" cy="49191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72192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8454</TotalTime>
  <Words>116</Words>
  <Application>Microsoft Macintosh PowerPoint</Application>
  <PresentationFormat>On-screen Show (4:3)</PresentationFormat>
  <Paragraphs>34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Elements of Project Management and operational planning, Applied to SCIENTIFIC projects: focus on Quality and Project Risks MANAGEMENT</vt:lpstr>
      <vt:lpstr>Exercise – Lecture 4 Project Planning</vt:lpstr>
      <vt:lpstr>Exercise – Lecture 4 Project Planning</vt:lpstr>
      <vt:lpstr>Exercise – Lecture 4 Project Planning</vt:lpstr>
      <vt:lpstr>Exercise – Lecture 4 Project Planning</vt:lpstr>
      <vt:lpstr>Exercise – Lecture 4 Project Planning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Fondamenti di Project Management  E PIANIFICAZIONE OPERAZIONALE  PER la Gestione DI PROGETTI DI RICERCA</dc:title>
  <dc:creator>Luisella Lari</dc:creator>
  <cp:lastModifiedBy>Luisella Lari</cp:lastModifiedBy>
  <cp:revision>283</cp:revision>
  <cp:lastPrinted>2013-06-05T01:56:56Z</cp:lastPrinted>
  <dcterms:created xsi:type="dcterms:W3CDTF">2013-03-24T19:55:28Z</dcterms:created>
  <dcterms:modified xsi:type="dcterms:W3CDTF">2014-09-14T18:04:14Z</dcterms:modified>
</cp:coreProperties>
</file>