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56" r:id="rId2"/>
    <p:sldId id="262" r:id="rId3"/>
    <p:sldId id="266" r:id="rId4"/>
    <p:sldId id="276" r:id="rId5"/>
    <p:sldId id="264" r:id="rId6"/>
    <p:sldId id="265" r:id="rId7"/>
    <p:sldId id="270" r:id="rId8"/>
    <p:sldId id="268" r:id="rId9"/>
    <p:sldId id="273" r:id="rId10"/>
    <p:sldId id="271" r:id="rId11"/>
    <p:sldId id="279" r:id="rId12"/>
    <p:sldId id="274" r:id="rId13"/>
    <p:sldId id="297" r:id="rId14"/>
    <p:sldId id="275" r:id="rId15"/>
    <p:sldId id="298" r:id="rId16"/>
    <p:sldId id="259" r:id="rId17"/>
    <p:sldId id="260" r:id="rId18"/>
    <p:sldId id="294" r:id="rId19"/>
    <p:sldId id="290" r:id="rId20"/>
    <p:sldId id="257" r:id="rId21"/>
    <p:sldId id="282" r:id="rId22"/>
    <p:sldId id="283" r:id="rId23"/>
    <p:sldId id="286" r:id="rId24"/>
    <p:sldId id="284" r:id="rId25"/>
    <p:sldId id="292" r:id="rId26"/>
    <p:sldId id="291" r:id="rId27"/>
    <p:sldId id="281" r:id="rId28"/>
    <p:sldId id="277" r:id="rId29"/>
    <p:sldId id="280" r:id="rId30"/>
    <p:sldId id="287" r:id="rId31"/>
    <p:sldId id="289" r:id="rId32"/>
    <p:sldId id="278" r:id="rId33"/>
    <p:sldId id="293" r:id="rId34"/>
    <p:sldId id="295" r:id="rId35"/>
    <p:sldId id="288" r:id="rId36"/>
    <p:sldId id="296" r:id="rId37"/>
    <p:sldId id="258" r:id="rId38"/>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3" d="100"/>
          <a:sy n="103" d="100"/>
        </p:scale>
        <p:origin x="-656" y="10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0E9089-CEA8-784A-80E5-EE3DA3A23CDD}" type="datetimeFigureOut">
              <a:rPr lang="it-IT" smtClean="0"/>
              <a:t>18/05/16</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453A11-96FB-2244-936A-145971E97C02}" type="slidenum">
              <a:rPr lang="it-IT" smtClean="0"/>
              <a:t>‹n.›</a:t>
            </a:fld>
            <a:endParaRPr lang="it-IT"/>
          </a:p>
        </p:txBody>
      </p:sp>
    </p:spTree>
    <p:extLst>
      <p:ext uri="{BB962C8B-B14F-4D97-AF65-F5344CB8AC3E}">
        <p14:creationId xmlns:p14="http://schemas.microsoft.com/office/powerpoint/2010/main" val="40621141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BAA766-F91B-0F48-B027-105266DB610F}" type="datetimeFigureOut">
              <a:rPr lang="it-IT" smtClean="0"/>
              <a:t>18/05/16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234CB7-A524-D246-8893-4A4B73F8219F}" type="slidenum">
              <a:rPr lang="it-IT" smtClean="0"/>
              <a:t>‹n.›</a:t>
            </a:fld>
            <a:endParaRPr lang="it-IT"/>
          </a:p>
        </p:txBody>
      </p:sp>
    </p:spTree>
    <p:extLst>
      <p:ext uri="{BB962C8B-B14F-4D97-AF65-F5344CB8AC3E}">
        <p14:creationId xmlns:p14="http://schemas.microsoft.com/office/powerpoint/2010/main" val="23043468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5F3B77-F373-46C2-806B-1C0C466A9958}" type="slidenum">
              <a:rPr lang="en-GB" smtClean="0"/>
              <a:t>7</a:t>
            </a:fld>
            <a:endParaRPr lang="en-GB"/>
          </a:p>
        </p:txBody>
      </p:sp>
    </p:spTree>
    <p:extLst>
      <p:ext uri="{BB962C8B-B14F-4D97-AF65-F5344CB8AC3E}">
        <p14:creationId xmlns:p14="http://schemas.microsoft.com/office/powerpoint/2010/main" val="941580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015648" rtl="0" eaLnBrk="1" fontAlgn="auto" latinLnBrk="0" hangingPunct="1">
              <a:lnSpc>
                <a:spcPct val="100000"/>
              </a:lnSpc>
              <a:spcBef>
                <a:spcPts val="0"/>
              </a:spcBef>
              <a:spcAft>
                <a:spcPts val="0"/>
              </a:spcAft>
              <a:buClr>
                <a:schemeClr val="tx2"/>
              </a:buClr>
              <a:buSzTx/>
              <a:buFont typeface="Wingdings 2" pitchFamily="18" charset="2"/>
              <a:buNone/>
              <a:tabLst/>
              <a:defRPr/>
            </a:pPr>
            <a:r>
              <a:rPr lang="en-GB" dirty="0" smtClean="0"/>
              <a:t>In addition to its pan-European reach, the GÉANT network has extensive links to networks in other world regions including North America, Latin America, the Caribbean, North Africa and the Middle East, Southern and Eastern Africa, the Eastern Partnership, Central Asia and the Asia-Pacific Region. </a:t>
            </a:r>
          </a:p>
          <a:p>
            <a:pPr marL="0" marR="0" indent="0" algn="l" defTabSz="1015648" rtl="0" eaLnBrk="1" fontAlgn="auto" latinLnBrk="0" hangingPunct="1">
              <a:lnSpc>
                <a:spcPct val="100000"/>
              </a:lnSpc>
              <a:spcBef>
                <a:spcPts val="0"/>
              </a:spcBef>
              <a:spcAft>
                <a:spcPts val="0"/>
              </a:spcAft>
              <a:buClr>
                <a:schemeClr val="tx2"/>
              </a:buClr>
              <a:buSzTx/>
              <a:buFont typeface="Wingdings 2" pitchFamily="18" charset="2"/>
              <a:buNone/>
              <a:tabLst/>
              <a:defRPr/>
            </a:pPr>
            <a:endParaRPr lang="en-GB" dirty="0" smtClean="0"/>
          </a:p>
          <a:p>
            <a:pPr marL="0" marR="0" indent="0" algn="l" defTabSz="1015648" rtl="0" eaLnBrk="1" fontAlgn="auto" latinLnBrk="0" hangingPunct="1">
              <a:lnSpc>
                <a:spcPct val="100000"/>
              </a:lnSpc>
              <a:spcBef>
                <a:spcPts val="0"/>
              </a:spcBef>
              <a:spcAft>
                <a:spcPts val="0"/>
              </a:spcAft>
              <a:buClr>
                <a:schemeClr val="tx2"/>
              </a:buClr>
              <a:buSzTx/>
              <a:buFont typeface="Wingdings 2" pitchFamily="18" charset="2"/>
              <a:buNone/>
              <a:tabLst/>
              <a:defRPr/>
            </a:pPr>
            <a:r>
              <a:rPr lang="en-GB" dirty="0" smtClean="0"/>
              <a:t>Work is also on-going to connect to Western and Central Africa.</a:t>
            </a:r>
          </a:p>
          <a:p>
            <a:pPr marL="0" indent="0" defTabSz="1015648">
              <a:buClr>
                <a:schemeClr val="tx2"/>
              </a:buClr>
              <a:buFont typeface="Wingdings 2" pitchFamily="18" charset="2"/>
              <a:buNone/>
              <a:defRPr/>
            </a:pPr>
            <a:endParaRPr lang="en-GB" dirty="0" smtClean="0"/>
          </a:p>
          <a:p>
            <a:pPr marL="0" indent="0" defTabSz="1015648">
              <a:buClr>
                <a:schemeClr val="tx2"/>
              </a:buClr>
              <a:buFont typeface="Wingdings 2" pitchFamily="18" charset="2"/>
              <a:buNone/>
              <a:defRPr/>
            </a:pPr>
            <a:endParaRPr lang="en-GB" dirty="0" smtClean="0"/>
          </a:p>
          <a:p>
            <a:pPr marL="0" indent="0" defTabSz="1015648">
              <a:buClr>
                <a:schemeClr val="tx2"/>
              </a:buClr>
              <a:buFont typeface="Wingdings 2" pitchFamily="18" charset="2"/>
              <a:buNone/>
              <a:defRPr/>
            </a:pPr>
            <a:r>
              <a:rPr lang="en-GB" dirty="0" smtClean="0"/>
              <a:t>Latin America</a:t>
            </a:r>
            <a:r>
              <a:rPr lang="en-GB" baseline="0" dirty="0" smtClean="0"/>
              <a:t>  - </a:t>
            </a:r>
            <a:r>
              <a:rPr lang="en-GB" baseline="0" dirty="0" err="1" smtClean="0"/>
              <a:t>RedCLARA</a:t>
            </a:r>
            <a:r>
              <a:rPr lang="en-GB" baseline="0" dirty="0" smtClean="0"/>
              <a:t> is </a:t>
            </a:r>
            <a:r>
              <a:rPr lang="en-GB" dirty="0" smtClean="0"/>
              <a:t>regional R&amp;E Network for Latin America:</a:t>
            </a:r>
          </a:p>
          <a:p>
            <a:pPr marL="761899" lvl="1" indent="-290412" defTabSz="1015648">
              <a:buClr>
                <a:schemeClr val="tx2"/>
              </a:buClr>
              <a:buFont typeface="Wingdings 2" pitchFamily="18" charset="2"/>
              <a:buChar char=""/>
              <a:defRPr/>
            </a:pPr>
            <a:r>
              <a:rPr lang="en-GB" dirty="0" smtClean="0"/>
              <a:t>connects 13 Latin American NRENs</a:t>
            </a:r>
          </a:p>
          <a:p>
            <a:pPr marL="761899" lvl="1" indent="-290412" defTabSz="1015648">
              <a:buClr>
                <a:schemeClr val="tx2"/>
              </a:buClr>
              <a:buFont typeface="Wingdings 2" pitchFamily="18" charset="2"/>
              <a:buChar char=""/>
              <a:defRPr/>
            </a:pPr>
            <a:r>
              <a:rPr lang="en-GB" dirty="0" smtClean="0"/>
              <a:t>Interconnects with GÉANT at 5Gbps (London</a:t>
            </a:r>
            <a:r>
              <a:rPr lang="en-GB" baseline="0" dirty="0" smtClean="0"/>
              <a:t> – Brazil)</a:t>
            </a:r>
            <a:endParaRPr lang="en-GB" dirty="0" smtClean="0"/>
          </a:p>
          <a:p>
            <a:pPr marL="761899" lvl="1" indent="-290412" defTabSz="1015648">
              <a:buClr>
                <a:schemeClr val="tx2"/>
              </a:buClr>
              <a:buFont typeface="Wingdings 2" pitchFamily="18" charset="2"/>
              <a:buChar char=""/>
              <a:defRPr/>
            </a:pPr>
            <a:r>
              <a:rPr lang="en-GB" dirty="0" smtClean="0"/>
              <a:t>Work ongoing to</a:t>
            </a:r>
            <a:r>
              <a:rPr lang="en-GB" baseline="0" dirty="0" smtClean="0"/>
              <a:t> </a:t>
            </a:r>
            <a:r>
              <a:rPr lang="en-GB" baseline="0" dirty="0" err="1" smtClean="0"/>
              <a:t>procur</a:t>
            </a:r>
            <a:r>
              <a:rPr lang="en-GB" baseline="0" dirty="0" smtClean="0"/>
              <a:t> submarine fibre between London and ??</a:t>
            </a:r>
          </a:p>
          <a:p>
            <a:pPr marL="761899" lvl="1" indent="-290412" defTabSz="1015648">
              <a:buClr>
                <a:schemeClr val="tx2"/>
              </a:buClr>
              <a:buFont typeface="Wingdings 2" pitchFamily="18" charset="2"/>
              <a:buChar char=""/>
              <a:defRPr/>
            </a:pPr>
            <a:endParaRPr lang="en-GB" baseline="0" dirty="0" smtClean="0"/>
          </a:p>
          <a:p>
            <a:pPr marL="761899" lvl="1" indent="-290412" defTabSz="1015648">
              <a:buClr>
                <a:schemeClr val="tx2"/>
              </a:buClr>
              <a:buFont typeface="Wingdings 2" pitchFamily="18" charset="2"/>
              <a:buChar char=""/>
              <a:defRPr/>
            </a:pPr>
            <a:endParaRPr lang="en-GB" dirty="0" smtClean="0"/>
          </a:p>
          <a:p>
            <a:endParaRPr lang="en-GB" dirty="0"/>
          </a:p>
        </p:txBody>
      </p:sp>
      <p:sp>
        <p:nvSpPr>
          <p:cNvPr id="4" name="Slide Number Placeholder 3"/>
          <p:cNvSpPr>
            <a:spLocks noGrp="1"/>
          </p:cNvSpPr>
          <p:nvPr>
            <p:ph type="sldNum" sz="quarter" idx="10"/>
          </p:nvPr>
        </p:nvSpPr>
        <p:spPr/>
        <p:txBody>
          <a:bodyPr/>
          <a:lstStyle/>
          <a:p>
            <a:fld id="{0B5F3B77-F373-46C2-806B-1C0C466A9958}" type="slidenum">
              <a:rPr lang="en-GB" smtClean="0"/>
              <a:t>8</a:t>
            </a:fld>
            <a:endParaRPr lang="en-GB"/>
          </a:p>
        </p:txBody>
      </p:sp>
    </p:spTree>
    <p:extLst>
      <p:ext uri="{BB962C8B-B14F-4D97-AF65-F5344CB8AC3E}">
        <p14:creationId xmlns:p14="http://schemas.microsoft.com/office/powerpoint/2010/main" val="3670163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en-US" altLang="zh-TW" dirty="0" smtClean="0"/>
              <a:t> </a:t>
            </a:r>
          </a:p>
        </p:txBody>
      </p:sp>
      <p:sp>
        <p:nvSpPr>
          <p:cNvPr id="4" name="投影片編號版面配置區 3"/>
          <p:cNvSpPr>
            <a:spLocks noGrp="1"/>
          </p:cNvSpPr>
          <p:nvPr>
            <p:ph type="sldNum" sz="quarter" idx="10"/>
          </p:nvPr>
        </p:nvSpPr>
        <p:spPr/>
        <p:txBody>
          <a:bodyPr/>
          <a:lstStyle/>
          <a:p>
            <a:fld id="{6E956B22-59FE-CA4A-A1D1-C2ABD8446C6E}" type="slidenum">
              <a:rPr lang="en-US" smtClean="0"/>
              <a:pPr/>
              <a:t>13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1F5657-46C3-436C-9CCB-1BE2C9CF628D}" type="slidenum">
              <a:rPr lang="de-DE" smtClean="0"/>
              <a:pPr/>
              <a:t>30</a:t>
            </a:fld>
            <a:endParaRPr lang="de-DE"/>
          </a:p>
        </p:txBody>
      </p:sp>
    </p:spTree>
    <p:extLst>
      <p:ext uri="{BB962C8B-B14F-4D97-AF65-F5344CB8AC3E}">
        <p14:creationId xmlns:p14="http://schemas.microsoft.com/office/powerpoint/2010/main" val="490004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r>
              <a:rPr lang="it-IT" smtClean="0"/>
              <a:t>10/05/16</a:t>
            </a:r>
            <a:endParaRPr lang="it-IT"/>
          </a:p>
        </p:txBody>
      </p:sp>
      <p:sp>
        <p:nvSpPr>
          <p:cNvPr id="5" name="Segnaposto piè di pagina 4"/>
          <p:cNvSpPr>
            <a:spLocks noGrp="1"/>
          </p:cNvSpPr>
          <p:nvPr>
            <p:ph type="ftr" sz="quarter" idx="11"/>
          </p:nvPr>
        </p:nvSpPr>
        <p:spPr/>
        <p:txBody>
          <a:bodyPr/>
          <a:lstStyle/>
          <a:p>
            <a:r>
              <a:rPr lang="it-IT" smtClean="0"/>
              <a:t>S.Zani</a:t>
            </a:r>
            <a:endParaRPr lang="it-IT"/>
          </a:p>
        </p:txBody>
      </p:sp>
      <p:sp>
        <p:nvSpPr>
          <p:cNvPr id="6" name="Segnaposto numero diapositiva 5"/>
          <p:cNvSpPr>
            <a:spLocks noGrp="1"/>
          </p:cNvSpPr>
          <p:nvPr>
            <p:ph type="sldNum" sz="quarter" idx="12"/>
          </p:nvPr>
        </p:nvSpPr>
        <p:spPr/>
        <p:txBody>
          <a:bodyPr/>
          <a:lstStyle/>
          <a:p>
            <a:fld id="{AD100E4C-FF52-0045-BA47-16585E4DB1A1}" type="slidenum">
              <a:rPr lang="it-IT" smtClean="0"/>
              <a:t>‹n.›</a:t>
            </a:fld>
            <a:endParaRPr lang="it-IT"/>
          </a:p>
        </p:txBody>
      </p:sp>
    </p:spTree>
    <p:extLst>
      <p:ext uri="{BB962C8B-B14F-4D97-AF65-F5344CB8AC3E}">
        <p14:creationId xmlns:p14="http://schemas.microsoft.com/office/powerpoint/2010/main" val="163335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10/05/16</a:t>
            </a:r>
            <a:endParaRPr lang="it-IT"/>
          </a:p>
        </p:txBody>
      </p:sp>
      <p:sp>
        <p:nvSpPr>
          <p:cNvPr id="5" name="Segnaposto piè di pagina 4"/>
          <p:cNvSpPr>
            <a:spLocks noGrp="1"/>
          </p:cNvSpPr>
          <p:nvPr>
            <p:ph type="ftr" sz="quarter" idx="11"/>
          </p:nvPr>
        </p:nvSpPr>
        <p:spPr/>
        <p:txBody>
          <a:bodyPr/>
          <a:lstStyle/>
          <a:p>
            <a:r>
              <a:rPr lang="it-IT" smtClean="0"/>
              <a:t>S.Zani</a:t>
            </a:r>
            <a:endParaRPr lang="it-IT"/>
          </a:p>
        </p:txBody>
      </p:sp>
      <p:sp>
        <p:nvSpPr>
          <p:cNvPr id="6" name="Segnaposto numero diapositiva 5"/>
          <p:cNvSpPr>
            <a:spLocks noGrp="1"/>
          </p:cNvSpPr>
          <p:nvPr>
            <p:ph type="sldNum" sz="quarter" idx="12"/>
          </p:nvPr>
        </p:nvSpPr>
        <p:spPr/>
        <p:txBody>
          <a:bodyPr/>
          <a:lstStyle/>
          <a:p>
            <a:fld id="{AD100E4C-FF52-0045-BA47-16585E4DB1A1}" type="slidenum">
              <a:rPr lang="it-IT" smtClean="0"/>
              <a:t>‹n.›</a:t>
            </a:fld>
            <a:endParaRPr lang="it-IT"/>
          </a:p>
        </p:txBody>
      </p:sp>
    </p:spTree>
    <p:extLst>
      <p:ext uri="{BB962C8B-B14F-4D97-AF65-F5344CB8AC3E}">
        <p14:creationId xmlns:p14="http://schemas.microsoft.com/office/powerpoint/2010/main" val="450840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10/05/16</a:t>
            </a:r>
            <a:endParaRPr lang="it-IT"/>
          </a:p>
        </p:txBody>
      </p:sp>
      <p:sp>
        <p:nvSpPr>
          <p:cNvPr id="5" name="Segnaposto piè di pagina 4"/>
          <p:cNvSpPr>
            <a:spLocks noGrp="1"/>
          </p:cNvSpPr>
          <p:nvPr>
            <p:ph type="ftr" sz="quarter" idx="11"/>
          </p:nvPr>
        </p:nvSpPr>
        <p:spPr/>
        <p:txBody>
          <a:bodyPr/>
          <a:lstStyle/>
          <a:p>
            <a:r>
              <a:rPr lang="it-IT" smtClean="0"/>
              <a:t>S.Zani</a:t>
            </a:r>
            <a:endParaRPr lang="it-IT"/>
          </a:p>
        </p:txBody>
      </p:sp>
      <p:sp>
        <p:nvSpPr>
          <p:cNvPr id="6" name="Segnaposto numero diapositiva 5"/>
          <p:cNvSpPr>
            <a:spLocks noGrp="1"/>
          </p:cNvSpPr>
          <p:nvPr>
            <p:ph type="sldNum" sz="quarter" idx="12"/>
          </p:nvPr>
        </p:nvSpPr>
        <p:spPr/>
        <p:txBody>
          <a:bodyPr/>
          <a:lstStyle/>
          <a:p>
            <a:fld id="{AD100E4C-FF52-0045-BA47-16585E4DB1A1}" type="slidenum">
              <a:rPr lang="it-IT" smtClean="0"/>
              <a:t>‹n.›</a:t>
            </a:fld>
            <a:endParaRPr lang="it-IT"/>
          </a:p>
        </p:txBody>
      </p:sp>
    </p:spTree>
    <p:extLst>
      <p:ext uri="{BB962C8B-B14F-4D97-AF65-F5344CB8AC3E}">
        <p14:creationId xmlns:p14="http://schemas.microsoft.com/office/powerpoint/2010/main" val="2127941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000">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p:txBody>
          <a:bodyPr/>
          <a:lstStyle>
            <a:lvl1pPr algn="r">
              <a:defRPr/>
            </a:lvl1pPr>
          </a:lstStyle>
          <a:p>
            <a:fld id="{2FE70D8B-0E7C-483D-B615-4C8A2FB91AD8}" type="slidenum">
              <a:rPr lang="en-GB" smtClean="0"/>
              <a:t>‹n.›</a:t>
            </a:fld>
            <a:endParaRPr lang="en-GB"/>
          </a:p>
        </p:txBody>
      </p:sp>
      <p:sp>
        <p:nvSpPr>
          <p:cNvPr id="8" name="Title Placeholder 1"/>
          <p:cNvSpPr>
            <a:spLocks noGrp="1"/>
          </p:cNvSpPr>
          <p:nvPr>
            <p:ph type="title"/>
          </p:nvPr>
        </p:nvSpPr>
        <p:spPr>
          <a:xfrm>
            <a:off x="341736" y="74650"/>
            <a:ext cx="7209065"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3253985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900" y="1825625"/>
            <a:ext cx="4171950" cy="435133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29150" y="1825625"/>
            <a:ext cx="3886200" cy="4351339"/>
          </a:xfrm>
        </p:spPr>
        <p:txBody>
          <a:bodyPr/>
          <a:lstStyle>
            <a:lvl1pPr>
              <a:defRPr sz="20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E5D2BA7B-4B4F-439A-A534-A346550833D0}" type="slidenum">
              <a:rPr lang="en-GB" smtClean="0"/>
              <a:t>‹n.›</a:t>
            </a:fld>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52374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r>
              <a:rPr lang="it-IT" smtClean="0"/>
              <a:t>10/05/16</a:t>
            </a:r>
            <a:endParaRPr lang="it-IT"/>
          </a:p>
        </p:txBody>
      </p:sp>
      <p:sp>
        <p:nvSpPr>
          <p:cNvPr id="5" name="Segnaposto piè di pagina 4"/>
          <p:cNvSpPr>
            <a:spLocks noGrp="1"/>
          </p:cNvSpPr>
          <p:nvPr>
            <p:ph type="ftr" sz="quarter" idx="11"/>
          </p:nvPr>
        </p:nvSpPr>
        <p:spPr/>
        <p:txBody>
          <a:bodyPr/>
          <a:lstStyle/>
          <a:p>
            <a:r>
              <a:rPr lang="it-IT" smtClean="0"/>
              <a:t>S.Zani</a:t>
            </a:r>
            <a:endParaRPr lang="it-IT"/>
          </a:p>
        </p:txBody>
      </p:sp>
      <p:sp>
        <p:nvSpPr>
          <p:cNvPr id="6" name="Segnaposto numero diapositiva 5"/>
          <p:cNvSpPr>
            <a:spLocks noGrp="1"/>
          </p:cNvSpPr>
          <p:nvPr>
            <p:ph type="sldNum" sz="quarter" idx="12"/>
          </p:nvPr>
        </p:nvSpPr>
        <p:spPr/>
        <p:txBody>
          <a:bodyPr/>
          <a:lstStyle/>
          <a:p>
            <a:fld id="{AD100E4C-FF52-0045-BA47-16585E4DB1A1}" type="slidenum">
              <a:rPr lang="it-IT" smtClean="0"/>
              <a:t>‹n.›</a:t>
            </a:fld>
            <a:endParaRPr lang="it-IT"/>
          </a:p>
        </p:txBody>
      </p:sp>
    </p:spTree>
    <p:extLst>
      <p:ext uri="{BB962C8B-B14F-4D97-AF65-F5344CB8AC3E}">
        <p14:creationId xmlns:p14="http://schemas.microsoft.com/office/powerpoint/2010/main" val="529332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r>
              <a:rPr lang="it-IT" smtClean="0"/>
              <a:t>10/05/16</a:t>
            </a:r>
            <a:endParaRPr lang="it-IT"/>
          </a:p>
        </p:txBody>
      </p:sp>
      <p:sp>
        <p:nvSpPr>
          <p:cNvPr id="5" name="Segnaposto piè di pagina 4"/>
          <p:cNvSpPr>
            <a:spLocks noGrp="1"/>
          </p:cNvSpPr>
          <p:nvPr>
            <p:ph type="ftr" sz="quarter" idx="11"/>
          </p:nvPr>
        </p:nvSpPr>
        <p:spPr/>
        <p:txBody>
          <a:bodyPr/>
          <a:lstStyle/>
          <a:p>
            <a:r>
              <a:rPr lang="it-IT" smtClean="0"/>
              <a:t>S.Zani</a:t>
            </a:r>
            <a:endParaRPr lang="it-IT"/>
          </a:p>
        </p:txBody>
      </p:sp>
      <p:sp>
        <p:nvSpPr>
          <p:cNvPr id="6" name="Segnaposto numero diapositiva 5"/>
          <p:cNvSpPr>
            <a:spLocks noGrp="1"/>
          </p:cNvSpPr>
          <p:nvPr>
            <p:ph type="sldNum" sz="quarter" idx="12"/>
          </p:nvPr>
        </p:nvSpPr>
        <p:spPr/>
        <p:txBody>
          <a:bodyPr/>
          <a:lstStyle/>
          <a:p>
            <a:fld id="{AD100E4C-FF52-0045-BA47-16585E4DB1A1}" type="slidenum">
              <a:rPr lang="it-IT" smtClean="0"/>
              <a:t>‹n.›</a:t>
            </a:fld>
            <a:endParaRPr lang="it-IT"/>
          </a:p>
        </p:txBody>
      </p:sp>
    </p:spTree>
    <p:extLst>
      <p:ext uri="{BB962C8B-B14F-4D97-AF65-F5344CB8AC3E}">
        <p14:creationId xmlns:p14="http://schemas.microsoft.com/office/powerpoint/2010/main" val="2312497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r>
              <a:rPr lang="it-IT" smtClean="0"/>
              <a:t>10/05/16</a:t>
            </a:r>
            <a:endParaRPr lang="it-IT"/>
          </a:p>
        </p:txBody>
      </p:sp>
      <p:sp>
        <p:nvSpPr>
          <p:cNvPr id="6" name="Segnaposto piè di pagina 5"/>
          <p:cNvSpPr>
            <a:spLocks noGrp="1"/>
          </p:cNvSpPr>
          <p:nvPr>
            <p:ph type="ftr" sz="quarter" idx="11"/>
          </p:nvPr>
        </p:nvSpPr>
        <p:spPr/>
        <p:txBody>
          <a:bodyPr/>
          <a:lstStyle/>
          <a:p>
            <a:r>
              <a:rPr lang="it-IT" smtClean="0"/>
              <a:t>S.Zani</a:t>
            </a:r>
            <a:endParaRPr lang="it-IT"/>
          </a:p>
        </p:txBody>
      </p:sp>
      <p:sp>
        <p:nvSpPr>
          <p:cNvPr id="7" name="Segnaposto numero diapositiva 6"/>
          <p:cNvSpPr>
            <a:spLocks noGrp="1"/>
          </p:cNvSpPr>
          <p:nvPr>
            <p:ph type="sldNum" sz="quarter" idx="12"/>
          </p:nvPr>
        </p:nvSpPr>
        <p:spPr/>
        <p:txBody>
          <a:bodyPr/>
          <a:lstStyle/>
          <a:p>
            <a:fld id="{AD100E4C-FF52-0045-BA47-16585E4DB1A1}" type="slidenum">
              <a:rPr lang="it-IT" smtClean="0"/>
              <a:t>‹n.›</a:t>
            </a:fld>
            <a:endParaRPr lang="it-IT"/>
          </a:p>
        </p:txBody>
      </p:sp>
    </p:spTree>
    <p:extLst>
      <p:ext uri="{BB962C8B-B14F-4D97-AF65-F5344CB8AC3E}">
        <p14:creationId xmlns:p14="http://schemas.microsoft.com/office/powerpoint/2010/main" val="2672474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r>
              <a:rPr lang="it-IT" smtClean="0"/>
              <a:t>10/05/16</a:t>
            </a:r>
            <a:endParaRPr lang="it-IT"/>
          </a:p>
        </p:txBody>
      </p:sp>
      <p:sp>
        <p:nvSpPr>
          <p:cNvPr id="8" name="Segnaposto piè di pagina 7"/>
          <p:cNvSpPr>
            <a:spLocks noGrp="1"/>
          </p:cNvSpPr>
          <p:nvPr>
            <p:ph type="ftr" sz="quarter" idx="11"/>
          </p:nvPr>
        </p:nvSpPr>
        <p:spPr/>
        <p:txBody>
          <a:bodyPr/>
          <a:lstStyle/>
          <a:p>
            <a:r>
              <a:rPr lang="it-IT" smtClean="0"/>
              <a:t>S.Zani</a:t>
            </a:r>
            <a:endParaRPr lang="it-IT"/>
          </a:p>
        </p:txBody>
      </p:sp>
      <p:sp>
        <p:nvSpPr>
          <p:cNvPr id="9" name="Segnaposto numero diapositiva 8"/>
          <p:cNvSpPr>
            <a:spLocks noGrp="1"/>
          </p:cNvSpPr>
          <p:nvPr>
            <p:ph type="sldNum" sz="quarter" idx="12"/>
          </p:nvPr>
        </p:nvSpPr>
        <p:spPr/>
        <p:txBody>
          <a:bodyPr/>
          <a:lstStyle/>
          <a:p>
            <a:fld id="{AD100E4C-FF52-0045-BA47-16585E4DB1A1}" type="slidenum">
              <a:rPr lang="it-IT" smtClean="0"/>
              <a:t>‹n.›</a:t>
            </a:fld>
            <a:endParaRPr lang="it-IT"/>
          </a:p>
        </p:txBody>
      </p:sp>
    </p:spTree>
    <p:extLst>
      <p:ext uri="{BB962C8B-B14F-4D97-AF65-F5344CB8AC3E}">
        <p14:creationId xmlns:p14="http://schemas.microsoft.com/office/powerpoint/2010/main" val="1121155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r>
              <a:rPr lang="it-IT" smtClean="0"/>
              <a:t>10/05/16</a:t>
            </a:r>
            <a:endParaRPr lang="it-IT"/>
          </a:p>
        </p:txBody>
      </p:sp>
      <p:sp>
        <p:nvSpPr>
          <p:cNvPr id="4" name="Segnaposto piè di pagina 3"/>
          <p:cNvSpPr>
            <a:spLocks noGrp="1"/>
          </p:cNvSpPr>
          <p:nvPr>
            <p:ph type="ftr" sz="quarter" idx="11"/>
          </p:nvPr>
        </p:nvSpPr>
        <p:spPr/>
        <p:txBody>
          <a:bodyPr/>
          <a:lstStyle/>
          <a:p>
            <a:r>
              <a:rPr lang="it-IT" smtClean="0"/>
              <a:t>S.Zani</a:t>
            </a:r>
            <a:endParaRPr lang="it-IT"/>
          </a:p>
        </p:txBody>
      </p:sp>
      <p:sp>
        <p:nvSpPr>
          <p:cNvPr id="5" name="Segnaposto numero diapositiva 4"/>
          <p:cNvSpPr>
            <a:spLocks noGrp="1"/>
          </p:cNvSpPr>
          <p:nvPr>
            <p:ph type="sldNum" sz="quarter" idx="12"/>
          </p:nvPr>
        </p:nvSpPr>
        <p:spPr/>
        <p:txBody>
          <a:bodyPr/>
          <a:lstStyle/>
          <a:p>
            <a:fld id="{AD100E4C-FF52-0045-BA47-16585E4DB1A1}" type="slidenum">
              <a:rPr lang="it-IT" smtClean="0"/>
              <a:t>‹n.›</a:t>
            </a:fld>
            <a:endParaRPr lang="it-IT"/>
          </a:p>
        </p:txBody>
      </p:sp>
    </p:spTree>
    <p:extLst>
      <p:ext uri="{BB962C8B-B14F-4D97-AF65-F5344CB8AC3E}">
        <p14:creationId xmlns:p14="http://schemas.microsoft.com/office/powerpoint/2010/main" val="4151174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r>
              <a:rPr lang="it-IT" smtClean="0"/>
              <a:t>10/05/16</a:t>
            </a:r>
            <a:endParaRPr lang="it-IT"/>
          </a:p>
        </p:txBody>
      </p:sp>
      <p:sp>
        <p:nvSpPr>
          <p:cNvPr id="3" name="Segnaposto piè di pagina 2"/>
          <p:cNvSpPr>
            <a:spLocks noGrp="1"/>
          </p:cNvSpPr>
          <p:nvPr>
            <p:ph type="ftr" sz="quarter" idx="11"/>
          </p:nvPr>
        </p:nvSpPr>
        <p:spPr/>
        <p:txBody>
          <a:bodyPr/>
          <a:lstStyle/>
          <a:p>
            <a:r>
              <a:rPr lang="it-IT" smtClean="0"/>
              <a:t>S.Zani</a:t>
            </a:r>
            <a:endParaRPr lang="it-IT"/>
          </a:p>
        </p:txBody>
      </p:sp>
      <p:sp>
        <p:nvSpPr>
          <p:cNvPr id="4" name="Segnaposto numero diapositiva 3"/>
          <p:cNvSpPr>
            <a:spLocks noGrp="1"/>
          </p:cNvSpPr>
          <p:nvPr>
            <p:ph type="sldNum" sz="quarter" idx="12"/>
          </p:nvPr>
        </p:nvSpPr>
        <p:spPr/>
        <p:txBody>
          <a:bodyPr/>
          <a:lstStyle/>
          <a:p>
            <a:fld id="{AD100E4C-FF52-0045-BA47-16585E4DB1A1}" type="slidenum">
              <a:rPr lang="it-IT" smtClean="0"/>
              <a:t>‹n.›</a:t>
            </a:fld>
            <a:endParaRPr lang="it-IT"/>
          </a:p>
        </p:txBody>
      </p:sp>
    </p:spTree>
    <p:extLst>
      <p:ext uri="{BB962C8B-B14F-4D97-AF65-F5344CB8AC3E}">
        <p14:creationId xmlns:p14="http://schemas.microsoft.com/office/powerpoint/2010/main" val="909183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10/05/16</a:t>
            </a:r>
            <a:endParaRPr lang="it-IT"/>
          </a:p>
        </p:txBody>
      </p:sp>
      <p:sp>
        <p:nvSpPr>
          <p:cNvPr id="6" name="Segnaposto piè di pagina 5"/>
          <p:cNvSpPr>
            <a:spLocks noGrp="1"/>
          </p:cNvSpPr>
          <p:nvPr>
            <p:ph type="ftr" sz="quarter" idx="11"/>
          </p:nvPr>
        </p:nvSpPr>
        <p:spPr/>
        <p:txBody>
          <a:bodyPr/>
          <a:lstStyle/>
          <a:p>
            <a:r>
              <a:rPr lang="it-IT" smtClean="0"/>
              <a:t>S.Zani</a:t>
            </a:r>
            <a:endParaRPr lang="it-IT"/>
          </a:p>
        </p:txBody>
      </p:sp>
      <p:sp>
        <p:nvSpPr>
          <p:cNvPr id="7" name="Segnaposto numero diapositiva 6"/>
          <p:cNvSpPr>
            <a:spLocks noGrp="1"/>
          </p:cNvSpPr>
          <p:nvPr>
            <p:ph type="sldNum" sz="quarter" idx="12"/>
          </p:nvPr>
        </p:nvSpPr>
        <p:spPr/>
        <p:txBody>
          <a:bodyPr/>
          <a:lstStyle/>
          <a:p>
            <a:fld id="{AD100E4C-FF52-0045-BA47-16585E4DB1A1}" type="slidenum">
              <a:rPr lang="it-IT" smtClean="0"/>
              <a:t>‹n.›</a:t>
            </a:fld>
            <a:endParaRPr lang="it-IT"/>
          </a:p>
        </p:txBody>
      </p:sp>
    </p:spTree>
    <p:extLst>
      <p:ext uri="{BB962C8B-B14F-4D97-AF65-F5344CB8AC3E}">
        <p14:creationId xmlns:p14="http://schemas.microsoft.com/office/powerpoint/2010/main" val="196097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r>
              <a:rPr lang="it-IT" smtClean="0"/>
              <a:t>10/05/16</a:t>
            </a:r>
            <a:endParaRPr lang="it-IT"/>
          </a:p>
        </p:txBody>
      </p:sp>
      <p:sp>
        <p:nvSpPr>
          <p:cNvPr id="6" name="Segnaposto piè di pagina 5"/>
          <p:cNvSpPr>
            <a:spLocks noGrp="1"/>
          </p:cNvSpPr>
          <p:nvPr>
            <p:ph type="ftr" sz="quarter" idx="11"/>
          </p:nvPr>
        </p:nvSpPr>
        <p:spPr/>
        <p:txBody>
          <a:bodyPr/>
          <a:lstStyle/>
          <a:p>
            <a:r>
              <a:rPr lang="it-IT" smtClean="0"/>
              <a:t>S.Zani</a:t>
            </a:r>
            <a:endParaRPr lang="it-IT"/>
          </a:p>
        </p:txBody>
      </p:sp>
      <p:sp>
        <p:nvSpPr>
          <p:cNvPr id="7" name="Segnaposto numero diapositiva 6"/>
          <p:cNvSpPr>
            <a:spLocks noGrp="1"/>
          </p:cNvSpPr>
          <p:nvPr>
            <p:ph type="sldNum" sz="quarter" idx="12"/>
          </p:nvPr>
        </p:nvSpPr>
        <p:spPr/>
        <p:txBody>
          <a:bodyPr/>
          <a:lstStyle/>
          <a:p>
            <a:fld id="{AD100E4C-FF52-0045-BA47-16585E4DB1A1}" type="slidenum">
              <a:rPr lang="it-IT" smtClean="0"/>
              <a:t>‹n.›</a:t>
            </a:fld>
            <a:endParaRPr lang="it-IT"/>
          </a:p>
        </p:txBody>
      </p:sp>
    </p:spTree>
    <p:extLst>
      <p:ext uri="{BB962C8B-B14F-4D97-AF65-F5344CB8AC3E}">
        <p14:creationId xmlns:p14="http://schemas.microsoft.com/office/powerpoint/2010/main" val="13025595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smtClean="0"/>
              <a:t>10/05/16</a:t>
            </a:r>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S.Zani</a:t>
            </a: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100E4C-FF52-0045-BA47-16585E4DB1A1}" type="slidenum">
              <a:rPr lang="it-IT" smtClean="0"/>
              <a:t>‹n.›</a:t>
            </a:fld>
            <a:endParaRPr lang="it-IT"/>
          </a:p>
        </p:txBody>
      </p:sp>
    </p:spTree>
    <p:extLst>
      <p:ext uri="{BB962C8B-B14F-4D97-AF65-F5344CB8AC3E}">
        <p14:creationId xmlns:p14="http://schemas.microsoft.com/office/powerpoint/2010/main" val="4029082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jpeg"/><Relationship Id="rId1" Type="http://schemas.openxmlformats.org/officeDocument/2006/relationships/slideLayout" Target="../slideLayouts/slideLayout12.xml"/><Relationship Id="rId2" Type="http://schemas.openxmlformats.org/officeDocument/2006/relationships/image" Target="../media/image31.jpeg"/><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png"/><Relationship Id="rId8" Type="http://schemas.openxmlformats.org/officeDocument/2006/relationships/image" Target="../media/image37.gif"/><Relationship Id="rId9" Type="http://schemas.openxmlformats.org/officeDocument/2006/relationships/image" Target="../media/image38.png"/><Relationship Id="rId10"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262573"/>
            <a:ext cx="7772400" cy="1470025"/>
          </a:xfrm>
        </p:spPr>
        <p:txBody>
          <a:bodyPr>
            <a:noAutofit/>
          </a:bodyPr>
          <a:lstStyle/>
          <a:p>
            <a:r>
              <a:rPr lang="it-IT" sz="4000" dirty="0" smtClean="0"/>
              <a:t>WAN</a:t>
            </a:r>
            <a:r>
              <a:rPr lang="it-IT" sz="4000" dirty="0"/>
              <a:t/>
            </a:r>
            <a:br>
              <a:rPr lang="it-IT" sz="4000" dirty="0"/>
            </a:br>
            <a:r>
              <a:rPr lang="it-IT" sz="4000" dirty="0" smtClean="0"/>
              <a:t>Confronto fra US, EU ed ASIA</a:t>
            </a:r>
            <a:endParaRPr lang="it-IT" sz="4000" dirty="0"/>
          </a:p>
        </p:txBody>
      </p:sp>
      <p:sp>
        <p:nvSpPr>
          <p:cNvPr id="3" name="Sottotitolo 2"/>
          <p:cNvSpPr>
            <a:spLocks noGrp="1"/>
          </p:cNvSpPr>
          <p:nvPr>
            <p:ph type="subTitle" idx="1"/>
          </p:nvPr>
        </p:nvSpPr>
        <p:spPr>
          <a:xfrm>
            <a:off x="1371600" y="3204930"/>
            <a:ext cx="6400800" cy="1838784"/>
          </a:xfrm>
        </p:spPr>
        <p:txBody>
          <a:bodyPr/>
          <a:lstStyle/>
          <a:p>
            <a:r>
              <a:rPr lang="it-IT" dirty="0" smtClean="0"/>
              <a:t>Struttura delle reti della ricerca in US Europa ed Asia</a:t>
            </a:r>
          </a:p>
          <a:p>
            <a:endParaRPr lang="it-IT" dirty="0" smtClean="0"/>
          </a:p>
        </p:txBody>
      </p:sp>
      <p:sp>
        <p:nvSpPr>
          <p:cNvPr id="4" name="Segnaposto piè di pagina 3"/>
          <p:cNvSpPr>
            <a:spLocks noGrp="1"/>
          </p:cNvSpPr>
          <p:nvPr>
            <p:ph type="ftr" sz="quarter" idx="11"/>
          </p:nvPr>
        </p:nvSpPr>
        <p:spPr/>
        <p:txBody>
          <a:bodyPr/>
          <a:lstStyle/>
          <a:p>
            <a:r>
              <a:rPr lang="it-IT" smtClean="0"/>
              <a:t>S.Zani</a:t>
            </a:r>
            <a:endParaRPr lang="it-IT"/>
          </a:p>
        </p:txBody>
      </p:sp>
      <p:sp>
        <p:nvSpPr>
          <p:cNvPr id="5" name="CasellaDiTesto 4"/>
          <p:cNvSpPr txBox="1"/>
          <p:nvPr/>
        </p:nvSpPr>
        <p:spPr>
          <a:xfrm>
            <a:off x="2509108" y="5944385"/>
            <a:ext cx="4196168" cy="369332"/>
          </a:xfrm>
          <a:prstGeom prst="rect">
            <a:avLst/>
          </a:prstGeom>
          <a:noFill/>
        </p:spPr>
        <p:txBody>
          <a:bodyPr wrap="none" rtlCol="0">
            <a:spAutoFit/>
          </a:bodyPr>
          <a:lstStyle/>
          <a:p>
            <a:r>
              <a:rPr lang="it-IT" dirty="0" smtClean="0"/>
              <a:t>WS CCR –Biodola (Isola d’Elba) 18</a:t>
            </a:r>
            <a:r>
              <a:rPr lang="it-IT" dirty="0"/>
              <a:t>-05-2016 </a:t>
            </a:r>
          </a:p>
        </p:txBody>
      </p:sp>
      <p:pic>
        <p:nvPicPr>
          <p:cNvPr id="6" name="Picture 7" descr="CCR_logo"/>
          <p:cNvPicPr>
            <a:picLocks noChangeAspect="1" noChangeArrowheads="1"/>
          </p:cNvPicPr>
          <p:nvPr/>
        </p:nvPicPr>
        <p:blipFill>
          <a:blip r:embed="rId2"/>
          <a:srcRect/>
          <a:stretch>
            <a:fillRect/>
          </a:stretch>
        </p:blipFill>
        <p:spPr bwMode="auto">
          <a:xfrm>
            <a:off x="0" y="0"/>
            <a:ext cx="1619250" cy="1117600"/>
          </a:xfrm>
          <a:prstGeom prst="rect">
            <a:avLst/>
          </a:prstGeom>
          <a:noFill/>
          <a:ln w="9525">
            <a:noFill/>
            <a:miter lim="800000"/>
            <a:headEnd/>
            <a:tailEnd/>
          </a:ln>
        </p:spPr>
      </p:pic>
    </p:spTree>
    <p:extLst>
      <p:ext uri="{BB962C8B-B14F-4D97-AF65-F5344CB8AC3E}">
        <p14:creationId xmlns:p14="http://schemas.microsoft.com/office/powerpoint/2010/main" val="15477096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93133" y="-364390"/>
            <a:ext cx="7209065" cy="1325563"/>
          </a:xfrm>
        </p:spPr>
        <p:txBody>
          <a:bodyPr>
            <a:normAutofit/>
          </a:bodyPr>
          <a:lstStyle/>
          <a:p>
            <a:r>
              <a:rPr lang="it-IT" sz="3000" dirty="0" smtClean="0"/>
              <a:t>GEANT-US Atlantic</a:t>
            </a:r>
            <a:endParaRPr lang="it-IT" sz="3000" dirty="0"/>
          </a:p>
        </p:txBody>
      </p:sp>
      <p:sp>
        <p:nvSpPr>
          <p:cNvPr id="4" name="Content Placeholder 1"/>
          <p:cNvSpPr>
            <a:spLocks noGrp="1"/>
          </p:cNvSpPr>
          <p:nvPr>
            <p:ph idx="1"/>
          </p:nvPr>
        </p:nvSpPr>
        <p:spPr>
          <a:xfrm>
            <a:off x="457200" y="499127"/>
            <a:ext cx="8229600" cy="2288420"/>
          </a:xfrm>
        </p:spPr>
        <p:txBody>
          <a:bodyPr>
            <a:normAutofit/>
          </a:bodyPr>
          <a:lstStyle/>
          <a:p>
            <a:pPr marL="0" lvl="1" indent="0">
              <a:buNone/>
            </a:pPr>
            <a:r>
              <a:rPr lang="en-GB" sz="2400" dirty="0" err="1" smtClean="0">
                <a:solidFill>
                  <a:srgbClr val="000000"/>
                </a:solidFill>
              </a:rPr>
              <a:t>Connettività</a:t>
            </a:r>
            <a:r>
              <a:rPr lang="en-GB" sz="2400" dirty="0" smtClean="0">
                <a:solidFill>
                  <a:srgbClr val="000000"/>
                </a:solidFill>
              </a:rPr>
              <a:t> IP </a:t>
            </a:r>
            <a:r>
              <a:rPr lang="en-GB" sz="2400" dirty="0" err="1" smtClean="0">
                <a:solidFill>
                  <a:srgbClr val="000000"/>
                </a:solidFill>
              </a:rPr>
              <a:t>transatlantica</a:t>
            </a:r>
            <a:endParaRPr lang="en-GB" sz="2400" dirty="0" smtClean="0">
              <a:solidFill>
                <a:srgbClr val="000000"/>
              </a:solidFill>
            </a:endParaRPr>
          </a:p>
          <a:p>
            <a:pPr marL="342900" lvl="1" indent="-342900">
              <a:buFont typeface="Arial"/>
              <a:buChar char="•"/>
            </a:pPr>
            <a:r>
              <a:rPr lang="en-GB" sz="2400" dirty="0" smtClean="0">
                <a:solidFill>
                  <a:srgbClr val="000000"/>
                </a:solidFill>
              </a:rPr>
              <a:t>3x10 </a:t>
            </a:r>
            <a:r>
              <a:rPr lang="en-GB" sz="2400" dirty="0">
                <a:solidFill>
                  <a:srgbClr val="000000"/>
                </a:solidFill>
              </a:rPr>
              <a:t>Gb/</a:t>
            </a:r>
            <a:r>
              <a:rPr lang="en-GB" sz="2400" dirty="0" smtClean="0">
                <a:solidFill>
                  <a:srgbClr val="000000"/>
                </a:solidFill>
              </a:rPr>
              <a:t>s </a:t>
            </a:r>
            <a:r>
              <a:rPr lang="en-GB" sz="2400" dirty="0" err="1" smtClean="0">
                <a:solidFill>
                  <a:srgbClr val="000000"/>
                </a:solidFill>
              </a:rPr>
              <a:t>Francoforte</a:t>
            </a:r>
            <a:r>
              <a:rPr lang="en-GB" sz="2400" dirty="0" smtClean="0">
                <a:solidFill>
                  <a:srgbClr val="000000"/>
                </a:solidFill>
              </a:rPr>
              <a:t> - </a:t>
            </a:r>
            <a:r>
              <a:rPr lang="en-GB" sz="2400" dirty="0" err="1" smtClean="0">
                <a:solidFill>
                  <a:srgbClr val="000000"/>
                </a:solidFill>
              </a:rPr>
              <a:t>Washinghton</a:t>
            </a:r>
            <a:r>
              <a:rPr lang="en-GB" sz="2400" dirty="0" smtClean="0">
                <a:solidFill>
                  <a:srgbClr val="000000"/>
                </a:solidFill>
              </a:rPr>
              <a:t> (LHCONE Backup)</a:t>
            </a:r>
          </a:p>
          <a:p>
            <a:pPr marL="342900" lvl="1" indent="-342900">
              <a:buFont typeface="Arial"/>
              <a:buChar char="•"/>
            </a:pPr>
            <a:r>
              <a:rPr lang="en-GB" sz="2400" b="1" dirty="0" smtClean="0">
                <a:solidFill>
                  <a:srgbClr val="000000"/>
                </a:solidFill>
              </a:rPr>
              <a:t>1x100 </a:t>
            </a:r>
            <a:r>
              <a:rPr lang="en-GB" sz="2400" b="1" dirty="0">
                <a:solidFill>
                  <a:srgbClr val="000000"/>
                </a:solidFill>
              </a:rPr>
              <a:t>Gb/</a:t>
            </a:r>
            <a:r>
              <a:rPr lang="en-GB" sz="2400" b="1" dirty="0" smtClean="0">
                <a:solidFill>
                  <a:srgbClr val="000000"/>
                </a:solidFill>
              </a:rPr>
              <a:t>s New York - </a:t>
            </a:r>
            <a:r>
              <a:rPr lang="en-GB" sz="2400" b="1" dirty="0" err="1">
                <a:solidFill>
                  <a:srgbClr val="000000"/>
                </a:solidFill>
              </a:rPr>
              <a:t>Parigi</a:t>
            </a:r>
            <a:r>
              <a:rPr lang="en-GB" sz="2400" b="1" dirty="0">
                <a:solidFill>
                  <a:srgbClr val="000000"/>
                </a:solidFill>
              </a:rPr>
              <a:t>  </a:t>
            </a:r>
            <a:r>
              <a:rPr lang="en-GB" sz="2400" dirty="0" smtClean="0">
                <a:solidFill>
                  <a:srgbClr val="000000"/>
                </a:solidFill>
              </a:rPr>
              <a:t>(LHCONE)</a:t>
            </a:r>
          </a:p>
          <a:p>
            <a:pPr marL="342900" lvl="1" indent="-342900">
              <a:buFont typeface="Arial"/>
              <a:buChar char="•"/>
            </a:pPr>
            <a:r>
              <a:rPr lang="en-GB" sz="2400" b="1" dirty="0" smtClean="0">
                <a:solidFill>
                  <a:srgbClr val="000000"/>
                </a:solidFill>
              </a:rPr>
              <a:t>1x100 Gb/s </a:t>
            </a:r>
            <a:r>
              <a:rPr lang="en-GB" sz="2400" b="1" dirty="0" err="1" smtClean="0">
                <a:solidFill>
                  <a:srgbClr val="000000"/>
                </a:solidFill>
              </a:rPr>
              <a:t>Washinghton</a:t>
            </a:r>
            <a:r>
              <a:rPr lang="en-GB" sz="2400" b="1" dirty="0" smtClean="0">
                <a:solidFill>
                  <a:srgbClr val="000000"/>
                </a:solidFill>
              </a:rPr>
              <a:t> </a:t>
            </a:r>
            <a:r>
              <a:rPr lang="en-GB" sz="2400" dirty="0" smtClean="0">
                <a:solidFill>
                  <a:srgbClr val="000000"/>
                </a:solidFill>
              </a:rPr>
              <a:t>- </a:t>
            </a:r>
            <a:r>
              <a:rPr lang="en-GB" sz="2400" b="1" dirty="0" err="1" smtClean="0">
                <a:solidFill>
                  <a:srgbClr val="000000"/>
                </a:solidFill>
              </a:rPr>
              <a:t>Londra</a:t>
            </a:r>
            <a:r>
              <a:rPr lang="en-GB" sz="2400" dirty="0" smtClean="0">
                <a:solidFill>
                  <a:srgbClr val="000000"/>
                </a:solidFill>
              </a:rPr>
              <a:t> (LHCONE </a:t>
            </a:r>
            <a:r>
              <a:rPr lang="en-GB" sz="2400" dirty="0" err="1" smtClean="0">
                <a:solidFill>
                  <a:srgbClr val="000000"/>
                </a:solidFill>
              </a:rPr>
              <a:t>Finanziato</a:t>
            </a:r>
            <a:r>
              <a:rPr lang="en-GB" sz="2400" dirty="0" smtClean="0">
                <a:solidFill>
                  <a:srgbClr val="000000"/>
                </a:solidFill>
              </a:rPr>
              <a:t> da Internet2/</a:t>
            </a:r>
            <a:r>
              <a:rPr lang="en-GB" sz="2400" dirty="0" err="1" smtClean="0">
                <a:solidFill>
                  <a:srgbClr val="000000"/>
                </a:solidFill>
              </a:rPr>
              <a:t>Canarie</a:t>
            </a:r>
            <a:r>
              <a:rPr lang="en-GB" sz="2400" dirty="0" smtClean="0">
                <a:solidFill>
                  <a:srgbClr val="000000"/>
                </a:solidFill>
              </a:rPr>
              <a:t>) </a:t>
            </a:r>
            <a:endParaRPr lang="en-GB" sz="2400" dirty="0">
              <a:solidFill>
                <a:srgbClr val="000000"/>
              </a:solidFill>
            </a:endParaRPr>
          </a:p>
          <a:p>
            <a:pPr marL="342900" lvl="1" indent="-342900">
              <a:buFont typeface="Arial"/>
              <a:buChar char="•"/>
            </a:pPr>
            <a:endParaRPr lang="en-GB" sz="2400" dirty="0">
              <a:solidFill>
                <a:srgbClr val="000000"/>
              </a:solidFill>
            </a:endParaRPr>
          </a:p>
        </p:txBody>
      </p:sp>
      <p:sp>
        <p:nvSpPr>
          <p:cNvPr id="2" name="CasellaDiTesto 1"/>
          <p:cNvSpPr txBox="1"/>
          <p:nvPr/>
        </p:nvSpPr>
        <p:spPr>
          <a:xfrm>
            <a:off x="0" y="2922023"/>
            <a:ext cx="1634244" cy="1200329"/>
          </a:xfrm>
          <a:prstGeom prst="rect">
            <a:avLst/>
          </a:prstGeom>
          <a:noFill/>
        </p:spPr>
        <p:txBody>
          <a:bodyPr wrap="none" rtlCol="0">
            <a:spAutoFit/>
          </a:bodyPr>
          <a:lstStyle/>
          <a:p>
            <a:r>
              <a:rPr lang="it-IT" b="1" dirty="0" smtClean="0"/>
              <a:t>Parigi - NY</a:t>
            </a:r>
          </a:p>
          <a:p>
            <a:r>
              <a:rPr lang="it-IT" dirty="0" smtClean="0"/>
              <a:t>Media:5.3 </a:t>
            </a:r>
            <a:r>
              <a:rPr lang="it-IT" dirty="0" err="1" smtClean="0"/>
              <a:t>Gb</a:t>
            </a:r>
            <a:r>
              <a:rPr lang="it-IT" dirty="0" smtClean="0"/>
              <a:t>/s</a:t>
            </a:r>
          </a:p>
          <a:p>
            <a:r>
              <a:rPr lang="it-IT" dirty="0" err="1" smtClean="0"/>
              <a:t>Max</a:t>
            </a:r>
            <a:r>
              <a:rPr lang="it-IT" dirty="0" smtClean="0"/>
              <a:t>: 17.5 </a:t>
            </a:r>
            <a:r>
              <a:rPr lang="it-IT" dirty="0" err="1" smtClean="0"/>
              <a:t>Gb</a:t>
            </a:r>
            <a:r>
              <a:rPr lang="it-IT" dirty="0" smtClean="0"/>
              <a:t>/s</a:t>
            </a:r>
          </a:p>
          <a:p>
            <a:endParaRPr lang="it-IT" dirty="0"/>
          </a:p>
        </p:txBody>
      </p:sp>
      <p:sp>
        <p:nvSpPr>
          <p:cNvPr id="7" name="CasellaDiTesto 6"/>
          <p:cNvSpPr txBox="1"/>
          <p:nvPr/>
        </p:nvSpPr>
        <p:spPr>
          <a:xfrm>
            <a:off x="49492" y="4914265"/>
            <a:ext cx="1679103" cy="1200329"/>
          </a:xfrm>
          <a:prstGeom prst="rect">
            <a:avLst/>
          </a:prstGeom>
          <a:noFill/>
        </p:spPr>
        <p:txBody>
          <a:bodyPr wrap="none" rtlCol="0">
            <a:spAutoFit/>
          </a:bodyPr>
          <a:lstStyle/>
          <a:p>
            <a:r>
              <a:rPr lang="it-IT" b="1" dirty="0" smtClean="0"/>
              <a:t>Londra -WIX</a:t>
            </a:r>
          </a:p>
          <a:p>
            <a:r>
              <a:rPr lang="it-IT" dirty="0" smtClean="0"/>
              <a:t>Media:15 </a:t>
            </a:r>
            <a:r>
              <a:rPr lang="it-IT" dirty="0" err="1" smtClean="0"/>
              <a:t>Gb</a:t>
            </a:r>
            <a:r>
              <a:rPr lang="it-IT" dirty="0" smtClean="0"/>
              <a:t>/s</a:t>
            </a:r>
          </a:p>
          <a:p>
            <a:r>
              <a:rPr lang="it-IT" dirty="0" err="1" smtClean="0"/>
              <a:t>Max</a:t>
            </a:r>
            <a:r>
              <a:rPr lang="it-IT" dirty="0" smtClean="0"/>
              <a:t>: 32.05Gb/s</a:t>
            </a:r>
          </a:p>
          <a:p>
            <a:endParaRPr lang="it-IT" dirty="0"/>
          </a:p>
        </p:txBody>
      </p:sp>
      <p:pic>
        <p:nvPicPr>
          <p:cNvPr id="8" name="Immagine 7"/>
          <p:cNvPicPr>
            <a:picLocks noChangeAspect="1"/>
          </p:cNvPicPr>
          <p:nvPr/>
        </p:nvPicPr>
        <p:blipFill>
          <a:blip r:embed="rId2"/>
          <a:stretch>
            <a:fillRect/>
          </a:stretch>
        </p:blipFill>
        <p:spPr>
          <a:xfrm>
            <a:off x="1776255" y="4648971"/>
            <a:ext cx="7133481" cy="1958783"/>
          </a:xfrm>
          <a:prstGeom prst="rect">
            <a:avLst/>
          </a:prstGeom>
        </p:spPr>
      </p:pic>
      <p:pic>
        <p:nvPicPr>
          <p:cNvPr id="9" name="Immagine 8"/>
          <p:cNvPicPr>
            <a:picLocks noChangeAspect="1"/>
          </p:cNvPicPr>
          <p:nvPr/>
        </p:nvPicPr>
        <p:blipFill>
          <a:blip r:embed="rId3"/>
          <a:stretch>
            <a:fillRect/>
          </a:stretch>
        </p:blipFill>
        <p:spPr>
          <a:xfrm>
            <a:off x="1776255" y="2635609"/>
            <a:ext cx="7133482" cy="1966845"/>
          </a:xfrm>
          <a:prstGeom prst="rect">
            <a:avLst/>
          </a:prstGeom>
        </p:spPr>
      </p:pic>
    </p:spTree>
    <p:extLst>
      <p:ext uri="{BB962C8B-B14F-4D97-AF65-F5344CB8AC3E}">
        <p14:creationId xmlns:p14="http://schemas.microsoft.com/office/powerpoint/2010/main" val="40966035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93133" y="74650"/>
            <a:ext cx="7209065" cy="1325563"/>
          </a:xfrm>
        </p:spPr>
        <p:txBody>
          <a:bodyPr/>
          <a:lstStyle/>
          <a:p>
            <a:r>
              <a:rPr lang="it-IT" dirty="0" smtClean="0"/>
              <a:t>GEANT-ASIA Pacific</a:t>
            </a:r>
            <a:endParaRPr lang="it-IT" dirty="0"/>
          </a:p>
        </p:txBody>
      </p:sp>
      <p:sp>
        <p:nvSpPr>
          <p:cNvPr id="4" name="Content Placeholder 1"/>
          <p:cNvSpPr>
            <a:spLocks noGrp="1"/>
          </p:cNvSpPr>
          <p:nvPr>
            <p:ph idx="1"/>
          </p:nvPr>
        </p:nvSpPr>
        <p:spPr/>
        <p:txBody>
          <a:bodyPr>
            <a:normAutofit fontScale="85000" lnSpcReduction="20000"/>
          </a:bodyPr>
          <a:lstStyle/>
          <a:p>
            <a:r>
              <a:rPr lang="en-GB" sz="2600" dirty="0" smtClean="0"/>
              <a:t>TEIN*CC (Trans-Eurasia Information Network) Cooperation </a:t>
            </a:r>
            <a:r>
              <a:rPr lang="en-GB" sz="2600" dirty="0" err="1" smtClean="0"/>
              <a:t>Center</a:t>
            </a:r>
            <a:endParaRPr lang="en-GB" sz="2600" dirty="0" smtClean="0"/>
          </a:p>
          <a:p>
            <a:pPr lvl="1"/>
            <a:r>
              <a:rPr lang="en-GB" sz="2400" dirty="0" smtClean="0">
                <a:solidFill>
                  <a:schemeClr val="tx1"/>
                </a:solidFill>
              </a:rPr>
              <a:t>10G Singapore-London</a:t>
            </a:r>
          </a:p>
          <a:p>
            <a:pPr lvl="1"/>
            <a:r>
              <a:rPr lang="en-GB" sz="2400" dirty="0" smtClean="0">
                <a:solidFill>
                  <a:schemeClr val="tx1"/>
                </a:solidFill>
              </a:rPr>
              <a:t>2.5G (update to 10G in a few weeks) Mumbai-Madrid (Mumbai-Singapore already upgraded to 10G)</a:t>
            </a:r>
          </a:p>
          <a:p>
            <a:r>
              <a:rPr lang="en-GB" sz="2800" dirty="0" smtClean="0"/>
              <a:t>ORIENT+</a:t>
            </a:r>
          </a:p>
          <a:p>
            <a:pPr lvl="1"/>
            <a:r>
              <a:rPr lang="en-GB" sz="2100" dirty="0" smtClean="0">
                <a:solidFill>
                  <a:schemeClr val="tx1"/>
                </a:solidFill>
              </a:rPr>
              <a:t>10G Beijing-London (10 years China-EU agreement)</a:t>
            </a:r>
          </a:p>
          <a:p>
            <a:r>
              <a:rPr lang="en-GB" sz="2800" dirty="0" smtClean="0"/>
              <a:t>SINET4</a:t>
            </a:r>
            <a:r>
              <a:rPr lang="en-GB" sz="2800" dirty="0" smtClean="0">
                <a:sym typeface="Wingdings"/>
              </a:rPr>
              <a:t>SINET</a:t>
            </a:r>
            <a:r>
              <a:rPr lang="en-GB" sz="2800" dirty="0" smtClean="0"/>
              <a:t>5 Science Information </a:t>
            </a:r>
            <a:r>
              <a:rPr lang="en-GB" sz="2800" dirty="0" err="1" smtClean="0"/>
              <a:t>NETwork</a:t>
            </a:r>
            <a:r>
              <a:rPr lang="en-GB" sz="2800" dirty="0"/>
              <a:t> (Japan) </a:t>
            </a:r>
            <a:endParaRPr lang="en-GB" sz="2800" dirty="0" smtClean="0"/>
          </a:p>
          <a:p>
            <a:pPr lvl="1"/>
            <a:r>
              <a:rPr lang="en-GB" sz="2400" dirty="0" smtClean="0">
                <a:solidFill>
                  <a:schemeClr val="tx1"/>
                </a:solidFill>
              </a:rPr>
              <a:t>2x10G Tokyo-London (low-latency land route – funded by NII)</a:t>
            </a:r>
          </a:p>
          <a:p>
            <a:pPr lvl="1"/>
            <a:r>
              <a:rPr lang="en-GB" sz="2400" dirty="0" smtClean="0">
                <a:solidFill>
                  <a:schemeClr val="tx1"/>
                </a:solidFill>
              </a:rPr>
              <a:t>10G backup route via North America</a:t>
            </a:r>
            <a:endParaRPr lang="en-GB" dirty="0" smtClean="0">
              <a:solidFill>
                <a:schemeClr val="tx1"/>
              </a:solidFill>
            </a:endParaRPr>
          </a:p>
          <a:p>
            <a:r>
              <a:rPr lang="en-GB" sz="2800" dirty="0" smtClean="0"/>
              <a:t>TIFR: Tata Institute for Fundamental Research (India)</a:t>
            </a:r>
          </a:p>
          <a:p>
            <a:pPr lvl="1"/>
            <a:r>
              <a:rPr lang="en-GB" sz="2400" dirty="0" smtClean="0">
                <a:solidFill>
                  <a:schemeClr val="tx1"/>
                </a:solidFill>
              </a:rPr>
              <a:t>10G peering via </a:t>
            </a:r>
            <a:r>
              <a:rPr lang="en-GB" sz="2400" dirty="0" err="1" smtClean="0">
                <a:solidFill>
                  <a:schemeClr val="tx1"/>
                </a:solidFill>
              </a:rPr>
              <a:t>CERNLight</a:t>
            </a:r>
            <a:endParaRPr lang="en-GB" sz="2400" dirty="0" smtClean="0">
              <a:solidFill>
                <a:schemeClr val="tx1"/>
              </a:solidFill>
            </a:endParaRPr>
          </a:p>
          <a:p>
            <a:r>
              <a:rPr lang="en-GB" sz="2800" dirty="0" smtClean="0"/>
              <a:t>NKN: National Knowledge Network (India)</a:t>
            </a:r>
            <a:endParaRPr lang="en-GB" sz="2400" dirty="0" smtClean="0"/>
          </a:p>
          <a:p>
            <a:pPr lvl="1"/>
            <a:r>
              <a:rPr lang="en-GB" sz="2400" i="1" dirty="0" smtClean="0">
                <a:solidFill>
                  <a:schemeClr val="tx1"/>
                </a:solidFill>
              </a:rPr>
              <a:t>2x10G expected in 2016</a:t>
            </a:r>
          </a:p>
        </p:txBody>
      </p:sp>
    </p:spTree>
    <p:extLst>
      <p:ext uri="{BB962C8B-B14F-4D97-AF65-F5344CB8AC3E}">
        <p14:creationId xmlns:p14="http://schemas.microsoft.com/office/powerpoint/2010/main" val="16779255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89842"/>
            <a:ext cx="8229600" cy="1143000"/>
          </a:xfrm>
        </p:spPr>
        <p:txBody>
          <a:bodyPr/>
          <a:lstStyle/>
          <a:p>
            <a:r>
              <a:rPr lang="it-IT" dirty="0" smtClean="0"/>
              <a:t>TEIN Network Layout</a:t>
            </a:r>
            <a:endParaRPr lang="it-IT" dirty="0"/>
          </a:p>
        </p:txBody>
      </p:sp>
      <p:pic>
        <p:nvPicPr>
          <p:cNvPr id="6" name="Immagine 5"/>
          <p:cNvPicPr>
            <a:picLocks noChangeAspect="1"/>
          </p:cNvPicPr>
          <p:nvPr/>
        </p:nvPicPr>
        <p:blipFill>
          <a:blip r:embed="rId2"/>
          <a:stretch>
            <a:fillRect/>
          </a:stretch>
        </p:blipFill>
        <p:spPr>
          <a:xfrm>
            <a:off x="0" y="1166755"/>
            <a:ext cx="9144000" cy="5212238"/>
          </a:xfrm>
          <a:prstGeom prst="rect">
            <a:avLst/>
          </a:prstGeom>
        </p:spPr>
      </p:pic>
      <p:sp>
        <p:nvSpPr>
          <p:cNvPr id="3" name="Segnaposto piè di pagina 2"/>
          <p:cNvSpPr>
            <a:spLocks noGrp="1"/>
          </p:cNvSpPr>
          <p:nvPr>
            <p:ph type="ftr" sz="quarter" idx="11"/>
          </p:nvPr>
        </p:nvSpPr>
        <p:spPr/>
        <p:txBody>
          <a:bodyPr/>
          <a:lstStyle/>
          <a:p>
            <a:r>
              <a:rPr lang="it-IT" smtClean="0"/>
              <a:t>S.Zani</a:t>
            </a:r>
            <a:endParaRPr lang="it-IT"/>
          </a:p>
        </p:txBody>
      </p:sp>
      <p:sp>
        <p:nvSpPr>
          <p:cNvPr id="4" name="Rettangolo 3"/>
          <p:cNvSpPr/>
          <p:nvPr/>
        </p:nvSpPr>
        <p:spPr>
          <a:xfrm>
            <a:off x="2835199" y="547281"/>
            <a:ext cx="3625624" cy="369332"/>
          </a:xfrm>
          <a:prstGeom prst="rect">
            <a:avLst/>
          </a:prstGeom>
        </p:spPr>
        <p:txBody>
          <a:bodyPr wrap="none">
            <a:spAutoFit/>
          </a:bodyPr>
          <a:lstStyle/>
          <a:p>
            <a:r>
              <a:rPr lang="en-GB" dirty="0"/>
              <a:t>(Trans-Eurasia Information Network)</a:t>
            </a:r>
            <a:endParaRPr lang="it-IT" dirty="0"/>
          </a:p>
        </p:txBody>
      </p:sp>
    </p:spTree>
    <p:extLst>
      <p:ext uri="{BB962C8B-B14F-4D97-AF65-F5344CB8AC3E}">
        <p14:creationId xmlns:p14="http://schemas.microsoft.com/office/powerpoint/2010/main" val="19865804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txBox="1">
            <a:spLocks/>
          </p:cNvSpPr>
          <p:nvPr/>
        </p:nvSpPr>
        <p:spPr bwMode="auto">
          <a:xfrm>
            <a:off x="1258888" y="287338"/>
            <a:ext cx="7561262" cy="981075"/>
          </a:xfrm>
          <a:prstGeom prst="rect">
            <a:avLst/>
          </a:prstGeom>
          <a:noFill/>
          <a:ln w="9525">
            <a:noFill/>
            <a:miter lim="800000"/>
            <a:headEnd/>
            <a:tailEnd/>
          </a:ln>
        </p:spPr>
        <p:txBody>
          <a:bodyPr/>
          <a:lstStyle/>
          <a:p>
            <a:pPr algn="ctr" defTabSz="914400" eaLnBrk="0" fontAlgn="base" hangingPunct="0">
              <a:spcBef>
                <a:spcPct val="0"/>
              </a:spcBef>
              <a:spcAft>
                <a:spcPct val="0"/>
              </a:spcAft>
            </a:pPr>
            <a:r>
              <a:rPr kumimoji="1" lang="en-US" altLang="zh-TW" sz="4400" b="1" smtClean="0">
                <a:solidFill>
                  <a:srgbClr val="C00000"/>
                </a:solidFill>
                <a:latin typeface="Calibri" pitchFamily="34" charset="0"/>
              </a:rPr>
              <a:t>TAIWAN Global R&amp;E Network</a:t>
            </a:r>
            <a:endParaRPr kumimoji="1" lang="zh-TW" altLang="en-US" sz="4400" b="1" smtClean="0">
              <a:solidFill>
                <a:srgbClr val="C00000"/>
              </a:solidFill>
              <a:latin typeface="Calibri" pitchFamily="34" charset="0"/>
            </a:endParaRPr>
          </a:p>
        </p:txBody>
      </p:sp>
      <p:pic>
        <p:nvPicPr>
          <p:cNvPr id="49155" name="內容版面配置區 3" descr="miller_ame_on.gif"/>
          <p:cNvPicPr>
            <a:picLocks noChangeAspect="1"/>
          </p:cNvPicPr>
          <p:nvPr/>
        </p:nvPicPr>
        <p:blipFill>
          <a:blip r:embed="rId3"/>
          <a:srcRect/>
          <a:stretch>
            <a:fillRect/>
          </a:stretch>
        </p:blipFill>
        <p:spPr bwMode="auto">
          <a:xfrm>
            <a:off x="684213" y="1268413"/>
            <a:ext cx="8459786" cy="5362270"/>
          </a:xfrm>
          <a:prstGeom prst="rect">
            <a:avLst/>
          </a:prstGeom>
          <a:noFill/>
          <a:ln w="9525">
            <a:noFill/>
            <a:miter lim="800000"/>
            <a:headEnd/>
            <a:tailEnd/>
          </a:ln>
        </p:spPr>
      </p:pic>
      <p:cxnSp>
        <p:nvCxnSpPr>
          <p:cNvPr id="5" name="直線單箭頭接點 4"/>
          <p:cNvCxnSpPr>
            <a:endCxn id="24" idx="0"/>
          </p:cNvCxnSpPr>
          <p:nvPr/>
        </p:nvCxnSpPr>
        <p:spPr>
          <a:xfrm flipH="1">
            <a:off x="539750" y="4221163"/>
            <a:ext cx="287338" cy="71437"/>
          </a:xfrm>
          <a:prstGeom prst="straightConnector1">
            <a:avLst/>
          </a:prstGeom>
          <a:ln w="25400">
            <a:solidFill>
              <a:srgbClr val="9F118B"/>
            </a:solidFill>
            <a:headEnd w="sm" len="sm"/>
            <a:tailEnd type="none" w="sm" len="sm"/>
          </a:ln>
        </p:spPr>
        <p:style>
          <a:lnRef idx="1">
            <a:schemeClr val="accent1"/>
          </a:lnRef>
          <a:fillRef idx="0">
            <a:schemeClr val="accent1"/>
          </a:fillRef>
          <a:effectRef idx="0">
            <a:schemeClr val="accent1"/>
          </a:effectRef>
          <a:fontRef idx="minor">
            <a:schemeClr val="tx1"/>
          </a:fontRef>
        </p:style>
      </p:cxnSp>
      <p:sp>
        <p:nvSpPr>
          <p:cNvPr id="6" name="橢圓 5"/>
          <p:cNvSpPr/>
          <p:nvPr/>
        </p:nvSpPr>
        <p:spPr>
          <a:xfrm>
            <a:off x="468313" y="4292600"/>
            <a:ext cx="142875" cy="1444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endParaRPr kumimoji="1" lang="zh-TW" altLang="en-US" sz="2400">
              <a:solidFill>
                <a:srgbClr val="000000"/>
              </a:solidFill>
            </a:endParaRPr>
          </a:p>
        </p:txBody>
      </p:sp>
      <p:sp>
        <p:nvSpPr>
          <p:cNvPr id="7" name="橢圓 6"/>
          <p:cNvSpPr/>
          <p:nvPr/>
        </p:nvSpPr>
        <p:spPr>
          <a:xfrm flipH="1" flipV="1">
            <a:off x="755650" y="4221163"/>
            <a:ext cx="144463" cy="14446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endParaRPr kumimoji="1" lang="zh-TW" altLang="en-US" sz="2400">
              <a:solidFill>
                <a:srgbClr val="000000"/>
              </a:solidFill>
            </a:endParaRPr>
          </a:p>
        </p:txBody>
      </p:sp>
      <p:sp>
        <p:nvSpPr>
          <p:cNvPr id="8" name="橢圓 7"/>
          <p:cNvSpPr/>
          <p:nvPr/>
        </p:nvSpPr>
        <p:spPr>
          <a:xfrm>
            <a:off x="4500563" y="3573463"/>
            <a:ext cx="142875" cy="142875"/>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endParaRPr kumimoji="1" lang="zh-TW" altLang="en-US" sz="2400">
              <a:solidFill>
                <a:srgbClr val="000000"/>
              </a:solidFill>
            </a:endParaRPr>
          </a:p>
        </p:txBody>
      </p:sp>
      <p:sp>
        <p:nvSpPr>
          <p:cNvPr id="9" name="橢圓 8"/>
          <p:cNvSpPr/>
          <p:nvPr/>
        </p:nvSpPr>
        <p:spPr>
          <a:xfrm>
            <a:off x="6875463" y="3213100"/>
            <a:ext cx="144462" cy="1444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endParaRPr kumimoji="1" lang="zh-TW" altLang="en-US" sz="2400">
              <a:solidFill>
                <a:srgbClr val="000000"/>
              </a:solidFill>
            </a:endParaRPr>
          </a:p>
        </p:txBody>
      </p:sp>
      <p:cxnSp>
        <p:nvCxnSpPr>
          <p:cNvPr id="10" name="直線接點 9"/>
          <p:cNvCxnSpPr>
            <a:stCxn id="49180" idx="3"/>
            <a:endCxn id="11" idx="7"/>
          </p:cNvCxnSpPr>
          <p:nvPr/>
        </p:nvCxnSpPr>
        <p:spPr>
          <a:xfrm>
            <a:off x="6948488" y="3284538"/>
            <a:ext cx="122237" cy="1651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6948488" y="3429000"/>
            <a:ext cx="144462" cy="1444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endParaRPr kumimoji="1" lang="zh-TW" altLang="en-US" sz="2400">
              <a:solidFill>
                <a:srgbClr val="000000"/>
              </a:solidFill>
            </a:endParaRPr>
          </a:p>
        </p:txBody>
      </p:sp>
      <p:sp>
        <p:nvSpPr>
          <p:cNvPr id="49163" name="文字方塊 48"/>
          <p:cNvSpPr txBox="1">
            <a:spLocks noChangeArrowheads="1"/>
          </p:cNvSpPr>
          <p:nvPr/>
        </p:nvSpPr>
        <p:spPr bwMode="auto">
          <a:xfrm>
            <a:off x="2484438" y="4581525"/>
            <a:ext cx="576262" cy="338138"/>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600" b="1" smtClean="0">
                <a:solidFill>
                  <a:srgbClr val="C00000"/>
                </a:solidFill>
                <a:latin typeface="Calibri" pitchFamily="34" charset="0"/>
                <a:ea typeface="新細明體" pitchFamily="18" charset="-120"/>
              </a:rPr>
              <a:t>10G</a:t>
            </a:r>
            <a:endParaRPr kumimoji="1" lang="zh-TW" altLang="en-US" sz="1600" b="1" smtClean="0">
              <a:solidFill>
                <a:srgbClr val="C00000"/>
              </a:solidFill>
              <a:latin typeface="Calibri" pitchFamily="34" charset="0"/>
              <a:ea typeface="新細明體" pitchFamily="18" charset="-120"/>
            </a:endParaRPr>
          </a:p>
        </p:txBody>
      </p:sp>
      <p:sp>
        <p:nvSpPr>
          <p:cNvPr id="49164" name="文字方塊 49"/>
          <p:cNvSpPr txBox="1">
            <a:spLocks noChangeArrowheads="1"/>
          </p:cNvSpPr>
          <p:nvPr/>
        </p:nvSpPr>
        <p:spPr bwMode="auto">
          <a:xfrm>
            <a:off x="5580063" y="2924175"/>
            <a:ext cx="576262" cy="339725"/>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600" b="1" smtClean="0">
                <a:solidFill>
                  <a:srgbClr val="C00000"/>
                </a:solidFill>
                <a:latin typeface="Calibri" pitchFamily="34" charset="0"/>
                <a:ea typeface="新細明體" pitchFamily="18" charset="-120"/>
              </a:rPr>
              <a:t>10G</a:t>
            </a:r>
            <a:endParaRPr kumimoji="1" lang="zh-TW" altLang="en-US" sz="1600" b="1" smtClean="0">
              <a:solidFill>
                <a:srgbClr val="C00000"/>
              </a:solidFill>
              <a:latin typeface="Calibri" pitchFamily="34" charset="0"/>
              <a:ea typeface="新細明體" pitchFamily="18" charset="-120"/>
            </a:endParaRPr>
          </a:p>
        </p:txBody>
      </p:sp>
      <p:sp>
        <p:nvSpPr>
          <p:cNvPr id="49165" name="文字方塊 50"/>
          <p:cNvSpPr txBox="1">
            <a:spLocks noChangeArrowheads="1"/>
          </p:cNvSpPr>
          <p:nvPr/>
        </p:nvSpPr>
        <p:spPr bwMode="auto">
          <a:xfrm>
            <a:off x="4140200" y="3284538"/>
            <a:ext cx="1008063" cy="307975"/>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400" b="1" smtClean="0">
                <a:solidFill>
                  <a:srgbClr val="00B050"/>
                </a:solidFill>
                <a:latin typeface="Calibri" pitchFamily="34" charset="0"/>
                <a:ea typeface="新細明體" pitchFamily="18" charset="-120"/>
              </a:rPr>
              <a:t>Chicago</a:t>
            </a:r>
            <a:endParaRPr kumimoji="1" lang="zh-TW" altLang="en-US" sz="1400" b="1" smtClean="0">
              <a:solidFill>
                <a:srgbClr val="00B050"/>
              </a:solidFill>
              <a:latin typeface="Calibri" pitchFamily="34" charset="0"/>
              <a:ea typeface="新細明體" pitchFamily="18" charset="-120"/>
            </a:endParaRPr>
          </a:p>
        </p:txBody>
      </p:sp>
      <p:sp>
        <p:nvSpPr>
          <p:cNvPr id="49166" name="文字方塊 51"/>
          <p:cNvSpPr txBox="1">
            <a:spLocks noChangeArrowheads="1"/>
          </p:cNvSpPr>
          <p:nvPr/>
        </p:nvSpPr>
        <p:spPr bwMode="auto">
          <a:xfrm>
            <a:off x="755650" y="4344988"/>
            <a:ext cx="792163" cy="307975"/>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400" b="1" smtClean="0">
                <a:solidFill>
                  <a:srgbClr val="00B050"/>
                </a:solidFill>
                <a:latin typeface="Calibri" pitchFamily="34" charset="0"/>
                <a:ea typeface="新細明體" pitchFamily="18" charset="-120"/>
              </a:rPr>
              <a:t>TAIWAN</a:t>
            </a:r>
          </a:p>
        </p:txBody>
      </p:sp>
      <p:sp>
        <p:nvSpPr>
          <p:cNvPr id="49167" name="文字方塊 52"/>
          <p:cNvSpPr txBox="1">
            <a:spLocks noChangeArrowheads="1"/>
          </p:cNvSpPr>
          <p:nvPr/>
        </p:nvSpPr>
        <p:spPr bwMode="auto">
          <a:xfrm>
            <a:off x="34925" y="3716338"/>
            <a:ext cx="720725" cy="523875"/>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400" b="1" smtClean="0">
                <a:solidFill>
                  <a:srgbClr val="00B050"/>
                </a:solidFill>
                <a:latin typeface="Calibri" pitchFamily="34" charset="0"/>
                <a:ea typeface="新細明體" pitchFamily="18" charset="-120"/>
              </a:rPr>
              <a:t>Hong</a:t>
            </a:r>
          </a:p>
          <a:p>
            <a:pPr defTabSz="914400" fontAlgn="base">
              <a:spcBef>
                <a:spcPct val="0"/>
              </a:spcBef>
              <a:spcAft>
                <a:spcPct val="0"/>
              </a:spcAft>
            </a:pPr>
            <a:r>
              <a:rPr kumimoji="1" lang="en-US" altLang="zh-TW" sz="1400" b="1" smtClean="0">
                <a:solidFill>
                  <a:srgbClr val="00B050"/>
                </a:solidFill>
                <a:latin typeface="Calibri" pitchFamily="34" charset="0"/>
                <a:ea typeface="新細明體" pitchFamily="18" charset="-120"/>
              </a:rPr>
              <a:t>Kong</a:t>
            </a:r>
            <a:endParaRPr kumimoji="1" lang="zh-TW" altLang="en-US" sz="1400" b="1" smtClean="0">
              <a:solidFill>
                <a:srgbClr val="00B050"/>
              </a:solidFill>
              <a:latin typeface="Calibri" pitchFamily="34" charset="0"/>
              <a:ea typeface="新細明體" pitchFamily="18" charset="-120"/>
            </a:endParaRPr>
          </a:p>
        </p:txBody>
      </p:sp>
      <p:sp>
        <p:nvSpPr>
          <p:cNvPr id="49168" name="文字方塊 53"/>
          <p:cNvSpPr txBox="1">
            <a:spLocks noChangeArrowheads="1"/>
          </p:cNvSpPr>
          <p:nvPr/>
        </p:nvSpPr>
        <p:spPr bwMode="auto">
          <a:xfrm>
            <a:off x="6372225" y="2852738"/>
            <a:ext cx="1295400" cy="338137"/>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600" b="1" smtClean="0">
                <a:solidFill>
                  <a:srgbClr val="00B050"/>
                </a:solidFill>
                <a:latin typeface="Calibri" pitchFamily="34" charset="0"/>
                <a:ea typeface="新細明體" pitchFamily="18" charset="-120"/>
              </a:rPr>
              <a:t>Amsterdam</a:t>
            </a:r>
            <a:endParaRPr kumimoji="1" lang="zh-TW" altLang="en-US" sz="1600" b="1" smtClean="0">
              <a:solidFill>
                <a:srgbClr val="00B050"/>
              </a:solidFill>
              <a:latin typeface="Calibri" pitchFamily="34" charset="0"/>
              <a:ea typeface="新細明體" pitchFamily="18" charset="-120"/>
            </a:endParaRPr>
          </a:p>
        </p:txBody>
      </p:sp>
      <p:sp>
        <p:nvSpPr>
          <p:cNvPr id="49169" name="文字方塊 54"/>
          <p:cNvSpPr txBox="1">
            <a:spLocks noChangeArrowheads="1"/>
          </p:cNvSpPr>
          <p:nvPr/>
        </p:nvSpPr>
        <p:spPr bwMode="auto">
          <a:xfrm>
            <a:off x="6732588" y="3429000"/>
            <a:ext cx="1295400" cy="338138"/>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600" b="1" smtClean="0">
                <a:solidFill>
                  <a:srgbClr val="00B050"/>
                </a:solidFill>
                <a:latin typeface="Calibri" pitchFamily="34" charset="0"/>
                <a:ea typeface="新細明體" pitchFamily="18" charset="-120"/>
              </a:rPr>
              <a:t>Geneva</a:t>
            </a:r>
            <a:endParaRPr kumimoji="1" lang="zh-TW" altLang="en-US" sz="1600" b="1" smtClean="0">
              <a:solidFill>
                <a:srgbClr val="00B050"/>
              </a:solidFill>
              <a:latin typeface="Calibri" pitchFamily="34" charset="0"/>
              <a:ea typeface="新細明體" pitchFamily="18" charset="-120"/>
            </a:endParaRPr>
          </a:p>
        </p:txBody>
      </p:sp>
      <p:sp>
        <p:nvSpPr>
          <p:cNvPr id="49170" name="文字方塊 55"/>
          <p:cNvSpPr txBox="1">
            <a:spLocks noChangeArrowheads="1"/>
          </p:cNvSpPr>
          <p:nvPr/>
        </p:nvSpPr>
        <p:spPr bwMode="auto">
          <a:xfrm>
            <a:off x="684213" y="3887788"/>
            <a:ext cx="503237" cy="261937"/>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100" b="1" smtClean="0">
                <a:solidFill>
                  <a:srgbClr val="9F118B"/>
                </a:solidFill>
                <a:latin typeface="Calibri" pitchFamily="34" charset="0"/>
                <a:ea typeface="新細明體" pitchFamily="18" charset="-120"/>
              </a:rPr>
              <a:t>2.5G</a:t>
            </a:r>
            <a:endParaRPr kumimoji="1" lang="zh-TW" altLang="en-US" sz="1100" b="1" smtClean="0">
              <a:solidFill>
                <a:srgbClr val="9F118B"/>
              </a:solidFill>
              <a:latin typeface="Calibri" pitchFamily="34" charset="0"/>
              <a:ea typeface="新細明體" pitchFamily="18" charset="-120"/>
            </a:endParaRPr>
          </a:p>
        </p:txBody>
      </p:sp>
      <p:sp>
        <p:nvSpPr>
          <p:cNvPr id="20" name="手繪多邊形 19"/>
          <p:cNvSpPr/>
          <p:nvPr/>
        </p:nvSpPr>
        <p:spPr>
          <a:xfrm>
            <a:off x="827088" y="3633788"/>
            <a:ext cx="3744912" cy="1258887"/>
          </a:xfrm>
          <a:custGeom>
            <a:avLst/>
            <a:gdLst>
              <a:gd name="connsiteX0" fmla="*/ 0 w 3989387"/>
              <a:gd name="connsiteY0" fmla="*/ 727075 h 1193800"/>
              <a:gd name="connsiteX1" fmla="*/ 2133600 w 3989387"/>
              <a:gd name="connsiteY1" fmla="*/ 1098550 h 1193800"/>
              <a:gd name="connsiteX2" fmla="*/ 3724275 w 3989387"/>
              <a:gd name="connsiteY2" fmla="*/ 155575 h 1193800"/>
              <a:gd name="connsiteX3" fmla="*/ 3724275 w 3989387"/>
              <a:gd name="connsiteY3" fmla="*/ 165100 h 1193800"/>
              <a:gd name="connsiteX0" fmla="*/ 0 w 3989387"/>
              <a:gd name="connsiteY0" fmla="*/ 789359 h 1204181"/>
              <a:gd name="connsiteX1" fmla="*/ 2133600 w 3989387"/>
              <a:gd name="connsiteY1" fmla="*/ 1098550 h 1204181"/>
              <a:gd name="connsiteX2" fmla="*/ 3724275 w 3989387"/>
              <a:gd name="connsiteY2" fmla="*/ 155575 h 1204181"/>
              <a:gd name="connsiteX3" fmla="*/ 3724275 w 3989387"/>
              <a:gd name="connsiteY3" fmla="*/ 165100 h 1204181"/>
              <a:gd name="connsiteX0" fmla="*/ 0 w 3993093"/>
              <a:gd name="connsiteY0" fmla="*/ 790564 h 1205386"/>
              <a:gd name="connsiteX1" fmla="*/ 2133600 w 3993093"/>
              <a:gd name="connsiteY1" fmla="*/ 1099755 h 1205386"/>
              <a:gd name="connsiteX2" fmla="*/ 3724275 w 3993093"/>
              <a:gd name="connsiteY2" fmla="*/ 156780 h 1205386"/>
              <a:gd name="connsiteX3" fmla="*/ 3746502 w 3993093"/>
              <a:gd name="connsiteY3" fmla="*/ 159077 h 1205386"/>
              <a:gd name="connsiteX4" fmla="*/ 3724275 w 3993093"/>
              <a:gd name="connsiteY4" fmla="*/ 166305 h 1205386"/>
              <a:gd name="connsiteX0" fmla="*/ 0 w 4018069"/>
              <a:gd name="connsiteY0" fmla="*/ 803720 h 1218542"/>
              <a:gd name="connsiteX1" fmla="*/ 2133600 w 4018069"/>
              <a:gd name="connsiteY1" fmla="*/ 1112911 h 1218542"/>
              <a:gd name="connsiteX2" fmla="*/ 3724275 w 4018069"/>
              <a:gd name="connsiteY2" fmla="*/ 169936 h 1218542"/>
              <a:gd name="connsiteX3" fmla="*/ 3896362 w 4018069"/>
              <a:gd name="connsiteY3" fmla="*/ 93297 h 1218542"/>
              <a:gd name="connsiteX4" fmla="*/ 3746502 w 4018069"/>
              <a:gd name="connsiteY4" fmla="*/ 172233 h 1218542"/>
              <a:gd name="connsiteX5" fmla="*/ 3724275 w 4018069"/>
              <a:gd name="connsiteY5" fmla="*/ 179461 h 1218542"/>
              <a:gd name="connsiteX0" fmla="*/ 0 w 3949065"/>
              <a:gd name="connsiteY0" fmla="*/ 817969 h 1318280"/>
              <a:gd name="connsiteX1" fmla="*/ 2547621 w 3949065"/>
              <a:gd name="connsiteY1" fmla="*/ 1212649 h 1318280"/>
              <a:gd name="connsiteX2" fmla="*/ 3724275 w 3949065"/>
              <a:gd name="connsiteY2" fmla="*/ 184185 h 1318280"/>
              <a:gd name="connsiteX3" fmla="*/ 3896362 w 3949065"/>
              <a:gd name="connsiteY3" fmla="*/ 107546 h 1318280"/>
              <a:gd name="connsiteX4" fmla="*/ 3746502 w 3949065"/>
              <a:gd name="connsiteY4" fmla="*/ 186482 h 1318280"/>
              <a:gd name="connsiteX5" fmla="*/ 3724275 w 3949065"/>
              <a:gd name="connsiteY5" fmla="*/ 193710 h 1318280"/>
              <a:gd name="connsiteX0" fmla="*/ 0 w 4023995"/>
              <a:gd name="connsiteY0" fmla="*/ 844280 h 1502463"/>
              <a:gd name="connsiteX1" fmla="*/ 2098041 w 4023995"/>
              <a:gd name="connsiteY1" fmla="*/ 1396832 h 1502463"/>
              <a:gd name="connsiteX2" fmla="*/ 3724275 w 4023995"/>
              <a:gd name="connsiteY2" fmla="*/ 210496 h 1502463"/>
              <a:gd name="connsiteX3" fmla="*/ 3896362 w 4023995"/>
              <a:gd name="connsiteY3" fmla="*/ 133857 h 1502463"/>
              <a:gd name="connsiteX4" fmla="*/ 3746502 w 4023995"/>
              <a:gd name="connsiteY4" fmla="*/ 212793 h 1502463"/>
              <a:gd name="connsiteX5" fmla="*/ 3724275 w 4023995"/>
              <a:gd name="connsiteY5" fmla="*/ 220021 h 1502463"/>
              <a:gd name="connsiteX0" fmla="*/ 0 w 4023995"/>
              <a:gd name="connsiteY0" fmla="*/ 844280 h 1502463"/>
              <a:gd name="connsiteX1" fmla="*/ 2098041 w 4023995"/>
              <a:gd name="connsiteY1" fmla="*/ 1396832 h 1502463"/>
              <a:gd name="connsiteX2" fmla="*/ 3724275 w 4023995"/>
              <a:gd name="connsiteY2" fmla="*/ 210496 h 1502463"/>
              <a:gd name="connsiteX3" fmla="*/ 3896362 w 4023995"/>
              <a:gd name="connsiteY3" fmla="*/ 133857 h 1502463"/>
              <a:gd name="connsiteX4" fmla="*/ 3746502 w 4023995"/>
              <a:gd name="connsiteY4" fmla="*/ 212793 h 1502463"/>
              <a:gd name="connsiteX5" fmla="*/ 3821433 w 4023995"/>
              <a:gd name="connsiteY5" fmla="*/ 133857 h 1502463"/>
              <a:gd name="connsiteX0" fmla="*/ 0 w 4023995"/>
              <a:gd name="connsiteY0" fmla="*/ 844280 h 1502463"/>
              <a:gd name="connsiteX1" fmla="*/ 2098041 w 4023995"/>
              <a:gd name="connsiteY1" fmla="*/ 1396832 h 1502463"/>
              <a:gd name="connsiteX2" fmla="*/ 3724275 w 4023995"/>
              <a:gd name="connsiteY2" fmla="*/ 210496 h 1502463"/>
              <a:gd name="connsiteX3" fmla="*/ 3896362 w 4023995"/>
              <a:gd name="connsiteY3" fmla="*/ 133857 h 1502463"/>
              <a:gd name="connsiteX4" fmla="*/ 3821433 w 4023995"/>
              <a:gd name="connsiteY4" fmla="*/ 291729 h 1502463"/>
              <a:gd name="connsiteX5" fmla="*/ 3821433 w 4023995"/>
              <a:gd name="connsiteY5" fmla="*/ 133857 h 1502463"/>
              <a:gd name="connsiteX0" fmla="*/ 0 w 4023995"/>
              <a:gd name="connsiteY0" fmla="*/ 844280 h 1502463"/>
              <a:gd name="connsiteX1" fmla="*/ 2098041 w 4023995"/>
              <a:gd name="connsiteY1" fmla="*/ 1396832 h 1502463"/>
              <a:gd name="connsiteX2" fmla="*/ 3724275 w 4023995"/>
              <a:gd name="connsiteY2" fmla="*/ 210496 h 1502463"/>
              <a:gd name="connsiteX3" fmla="*/ 3896362 w 4023995"/>
              <a:gd name="connsiteY3" fmla="*/ 133857 h 1502463"/>
              <a:gd name="connsiteX4" fmla="*/ 3821433 w 4023995"/>
              <a:gd name="connsiteY4" fmla="*/ 133857 h 1502463"/>
              <a:gd name="connsiteX5" fmla="*/ 3821433 w 4023995"/>
              <a:gd name="connsiteY5" fmla="*/ 133857 h 1502463"/>
              <a:gd name="connsiteX0" fmla="*/ 0 w 4121153"/>
              <a:gd name="connsiteY0" fmla="*/ 841983 h 1499784"/>
              <a:gd name="connsiteX1" fmla="*/ 2098041 w 4121153"/>
              <a:gd name="connsiteY1" fmla="*/ 1394535 h 1499784"/>
              <a:gd name="connsiteX2" fmla="*/ 3821433 w 4121153"/>
              <a:gd name="connsiteY2" fmla="*/ 210496 h 1499784"/>
              <a:gd name="connsiteX3" fmla="*/ 3896362 w 4121153"/>
              <a:gd name="connsiteY3" fmla="*/ 131560 h 1499784"/>
              <a:gd name="connsiteX4" fmla="*/ 3821433 w 4121153"/>
              <a:gd name="connsiteY4" fmla="*/ 131560 h 1499784"/>
              <a:gd name="connsiteX5" fmla="*/ 3821433 w 4121153"/>
              <a:gd name="connsiteY5" fmla="*/ 131560 h 1499784"/>
              <a:gd name="connsiteX0" fmla="*/ 0 w 3896362"/>
              <a:gd name="connsiteY0" fmla="*/ 723579 h 1381379"/>
              <a:gd name="connsiteX1" fmla="*/ 2098041 w 3896362"/>
              <a:gd name="connsiteY1" fmla="*/ 1276131 h 1381379"/>
              <a:gd name="connsiteX2" fmla="*/ 3821433 w 3896362"/>
              <a:gd name="connsiteY2" fmla="*/ 92092 h 1381379"/>
              <a:gd name="connsiteX3" fmla="*/ 3896362 w 3896362"/>
              <a:gd name="connsiteY3" fmla="*/ 13156 h 1381379"/>
              <a:gd name="connsiteX4" fmla="*/ 3821433 w 3896362"/>
              <a:gd name="connsiteY4" fmla="*/ 13156 h 1381379"/>
              <a:gd name="connsiteX5" fmla="*/ 3821433 w 3896362"/>
              <a:gd name="connsiteY5" fmla="*/ 13156 h 1381379"/>
              <a:gd name="connsiteX0" fmla="*/ 0 w 3896362"/>
              <a:gd name="connsiteY0" fmla="*/ 723579 h 1381380"/>
              <a:gd name="connsiteX1" fmla="*/ 2023112 w 3896362"/>
              <a:gd name="connsiteY1" fmla="*/ 1276132 h 1381380"/>
              <a:gd name="connsiteX2" fmla="*/ 3821433 w 3896362"/>
              <a:gd name="connsiteY2" fmla="*/ 92092 h 1381380"/>
              <a:gd name="connsiteX3" fmla="*/ 3896362 w 3896362"/>
              <a:gd name="connsiteY3" fmla="*/ 13156 h 1381380"/>
              <a:gd name="connsiteX4" fmla="*/ 3821433 w 3896362"/>
              <a:gd name="connsiteY4" fmla="*/ 13156 h 1381380"/>
              <a:gd name="connsiteX5" fmla="*/ 3821433 w 3896362"/>
              <a:gd name="connsiteY5" fmla="*/ 13156 h 138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6362" h="1381380">
                <a:moveTo>
                  <a:pt x="0" y="723579"/>
                </a:moveTo>
                <a:cubicBezTo>
                  <a:pt x="756444" y="956941"/>
                  <a:pt x="1386207" y="1381380"/>
                  <a:pt x="2023112" y="1276132"/>
                </a:cubicBezTo>
                <a:cubicBezTo>
                  <a:pt x="2660017" y="1170884"/>
                  <a:pt x="3521713" y="302588"/>
                  <a:pt x="3821433" y="92092"/>
                </a:cubicBezTo>
                <a:cubicBezTo>
                  <a:pt x="3881496" y="27151"/>
                  <a:pt x="3896362" y="26312"/>
                  <a:pt x="3896362" y="13156"/>
                </a:cubicBezTo>
                <a:cubicBezTo>
                  <a:pt x="3896362" y="0"/>
                  <a:pt x="3833921" y="13156"/>
                  <a:pt x="3821433" y="13156"/>
                </a:cubicBezTo>
                <a:lnTo>
                  <a:pt x="3821433" y="13156"/>
                </a:lnTo>
              </a:path>
            </a:pathLst>
          </a:custGeom>
          <a:ln w="285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fontAlgn="base">
              <a:spcBef>
                <a:spcPct val="0"/>
              </a:spcBef>
              <a:spcAft>
                <a:spcPct val="0"/>
              </a:spcAft>
              <a:defRPr/>
            </a:pPr>
            <a:endParaRPr kumimoji="1" lang="zh-TW" altLang="en-US" sz="2400">
              <a:solidFill>
                <a:prstClr val="white"/>
              </a:solidFill>
            </a:endParaRPr>
          </a:p>
        </p:txBody>
      </p:sp>
      <p:sp>
        <p:nvSpPr>
          <p:cNvPr id="49172" name="文字方塊 58"/>
          <p:cNvSpPr txBox="1">
            <a:spLocks noChangeArrowheads="1"/>
          </p:cNvSpPr>
          <p:nvPr/>
        </p:nvSpPr>
        <p:spPr bwMode="auto">
          <a:xfrm>
            <a:off x="611188" y="3573463"/>
            <a:ext cx="792162" cy="461962"/>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2400" smtClean="0">
                <a:solidFill>
                  <a:srgbClr val="FFFFFF"/>
                </a:solidFill>
                <a:latin typeface="Calibri" pitchFamily="34" charset="0"/>
                <a:ea typeface="新細明體" pitchFamily="18" charset="-120"/>
              </a:rPr>
              <a:t>2.5G</a:t>
            </a:r>
            <a:endParaRPr kumimoji="1" lang="zh-TW" altLang="en-US" sz="2400" smtClean="0">
              <a:solidFill>
                <a:srgbClr val="FFFFFF"/>
              </a:solidFill>
              <a:latin typeface="Calibri" pitchFamily="34" charset="0"/>
              <a:ea typeface="新細明體" pitchFamily="18" charset="-120"/>
            </a:endParaRPr>
          </a:p>
        </p:txBody>
      </p:sp>
      <p:sp>
        <p:nvSpPr>
          <p:cNvPr id="49173" name="文字方塊 59"/>
          <p:cNvSpPr txBox="1">
            <a:spLocks noChangeArrowheads="1"/>
          </p:cNvSpPr>
          <p:nvPr/>
        </p:nvSpPr>
        <p:spPr bwMode="auto">
          <a:xfrm>
            <a:off x="1116013" y="3573463"/>
            <a:ext cx="792162" cy="307975"/>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400" b="1" smtClean="0">
                <a:solidFill>
                  <a:srgbClr val="00B050"/>
                </a:solidFill>
                <a:latin typeface="Calibri" pitchFamily="34" charset="0"/>
                <a:ea typeface="新細明體" pitchFamily="18" charset="-120"/>
              </a:rPr>
              <a:t>Tokyo</a:t>
            </a:r>
            <a:endParaRPr kumimoji="1" lang="zh-TW" altLang="en-US" sz="1400" b="1" smtClean="0">
              <a:solidFill>
                <a:srgbClr val="00B050"/>
              </a:solidFill>
              <a:latin typeface="Calibri" pitchFamily="34" charset="0"/>
              <a:ea typeface="新細明體" pitchFamily="18" charset="-120"/>
            </a:endParaRPr>
          </a:p>
        </p:txBody>
      </p:sp>
      <p:sp>
        <p:nvSpPr>
          <p:cNvPr id="23" name="手繪多邊形 22"/>
          <p:cNvSpPr/>
          <p:nvPr/>
        </p:nvSpPr>
        <p:spPr>
          <a:xfrm>
            <a:off x="4572000" y="2957513"/>
            <a:ext cx="2376488" cy="687387"/>
          </a:xfrm>
          <a:custGeom>
            <a:avLst/>
            <a:gdLst>
              <a:gd name="connsiteX0" fmla="*/ 0 w 2362200"/>
              <a:gd name="connsiteY0" fmla="*/ 715962 h 715962"/>
              <a:gd name="connsiteX1" fmla="*/ 1162050 w 2362200"/>
              <a:gd name="connsiteY1" fmla="*/ 58737 h 715962"/>
              <a:gd name="connsiteX2" fmla="*/ 2362200 w 2362200"/>
              <a:gd name="connsiteY2" fmla="*/ 363537 h 715962"/>
              <a:gd name="connsiteX0" fmla="*/ 0 w 2322990"/>
              <a:gd name="connsiteY0" fmla="*/ 720005 h 720005"/>
              <a:gd name="connsiteX1" fmla="*/ 1162050 w 2322990"/>
              <a:gd name="connsiteY1" fmla="*/ 62780 h 720005"/>
              <a:gd name="connsiteX2" fmla="*/ 2322990 w 2322990"/>
              <a:gd name="connsiteY2" fmla="*/ 343326 h 720005"/>
              <a:gd name="connsiteX0" fmla="*/ 0 w 2395583"/>
              <a:gd name="connsiteY0" fmla="*/ 720005 h 720005"/>
              <a:gd name="connsiteX1" fmla="*/ 1162050 w 2395583"/>
              <a:gd name="connsiteY1" fmla="*/ 62780 h 720005"/>
              <a:gd name="connsiteX2" fmla="*/ 2395583 w 2395583"/>
              <a:gd name="connsiteY2" fmla="*/ 343326 h 720005"/>
            </a:gdLst>
            <a:ahLst/>
            <a:cxnLst>
              <a:cxn ang="0">
                <a:pos x="connsiteX0" y="connsiteY0"/>
              </a:cxn>
              <a:cxn ang="0">
                <a:pos x="connsiteX1" y="connsiteY1"/>
              </a:cxn>
              <a:cxn ang="0">
                <a:pos x="connsiteX2" y="connsiteY2"/>
              </a:cxn>
            </a:cxnLst>
            <a:rect l="l" t="t" r="r" b="b"/>
            <a:pathLst>
              <a:path w="2395583" h="720005">
                <a:moveTo>
                  <a:pt x="0" y="720005"/>
                </a:moveTo>
                <a:cubicBezTo>
                  <a:pt x="384175" y="420761"/>
                  <a:pt x="762786" y="125560"/>
                  <a:pt x="1162050" y="62780"/>
                </a:cubicBezTo>
                <a:cubicBezTo>
                  <a:pt x="1561314" y="0"/>
                  <a:pt x="1992358" y="161557"/>
                  <a:pt x="2395583" y="343326"/>
                </a:cubicBezTo>
              </a:path>
            </a:pathLst>
          </a:custGeom>
          <a:ln w="28575">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fontAlgn="base">
              <a:spcBef>
                <a:spcPct val="0"/>
              </a:spcBef>
              <a:spcAft>
                <a:spcPct val="0"/>
              </a:spcAft>
              <a:defRPr/>
            </a:pPr>
            <a:endParaRPr kumimoji="1" lang="zh-TW" altLang="en-US" sz="2400">
              <a:solidFill>
                <a:prstClr val="white"/>
              </a:solidFill>
            </a:endParaRPr>
          </a:p>
        </p:txBody>
      </p:sp>
      <p:sp>
        <p:nvSpPr>
          <p:cNvPr id="24" name="手繪多邊形 23"/>
          <p:cNvSpPr/>
          <p:nvPr/>
        </p:nvSpPr>
        <p:spPr>
          <a:xfrm>
            <a:off x="539750" y="3805238"/>
            <a:ext cx="714375" cy="487362"/>
          </a:xfrm>
          <a:custGeom>
            <a:avLst/>
            <a:gdLst>
              <a:gd name="connsiteX0" fmla="*/ 0 w 714375"/>
              <a:gd name="connsiteY0" fmla="*/ 484187 h 484187"/>
              <a:gd name="connsiteX1" fmla="*/ 171450 w 714375"/>
              <a:gd name="connsiteY1" fmla="*/ 65087 h 484187"/>
              <a:gd name="connsiteX2" fmla="*/ 714375 w 714375"/>
              <a:gd name="connsiteY2" fmla="*/ 93662 h 484187"/>
              <a:gd name="connsiteX0" fmla="*/ 7619 w 649986"/>
              <a:gd name="connsiteY0" fmla="*/ 423359 h 423359"/>
              <a:gd name="connsiteX1" fmla="*/ 107061 w 649986"/>
              <a:gd name="connsiteY1" fmla="*/ 56398 h 423359"/>
              <a:gd name="connsiteX2" fmla="*/ 649986 w 649986"/>
              <a:gd name="connsiteY2" fmla="*/ 84973 h 423359"/>
              <a:gd name="connsiteX0" fmla="*/ 7618 w 649986"/>
              <a:gd name="connsiteY0" fmla="*/ 423359 h 423359"/>
              <a:gd name="connsiteX1" fmla="*/ 107061 w 649986"/>
              <a:gd name="connsiteY1" fmla="*/ 56398 h 423359"/>
              <a:gd name="connsiteX2" fmla="*/ 649986 w 649986"/>
              <a:gd name="connsiteY2" fmla="*/ 84973 h 423359"/>
              <a:gd name="connsiteX0" fmla="*/ 0 w 714376"/>
              <a:gd name="connsiteY0" fmla="*/ 423359 h 423359"/>
              <a:gd name="connsiteX1" fmla="*/ 171451 w 714376"/>
              <a:gd name="connsiteY1" fmla="*/ 56398 h 423359"/>
              <a:gd name="connsiteX2" fmla="*/ 714376 w 714376"/>
              <a:gd name="connsiteY2" fmla="*/ 84973 h 423359"/>
              <a:gd name="connsiteX0" fmla="*/ 0 w 714376"/>
              <a:gd name="connsiteY0" fmla="*/ 488446 h 488446"/>
              <a:gd name="connsiteX1" fmla="*/ 144016 w 714376"/>
              <a:gd name="connsiteY1" fmla="*/ 56398 h 488446"/>
              <a:gd name="connsiteX2" fmla="*/ 714376 w 714376"/>
              <a:gd name="connsiteY2" fmla="*/ 150060 h 488446"/>
            </a:gdLst>
            <a:ahLst/>
            <a:cxnLst>
              <a:cxn ang="0">
                <a:pos x="connsiteX0" y="connsiteY0"/>
              </a:cxn>
              <a:cxn ang="0">
                <a:pos x="connsiteX1" y="connsiteY1"/>
              </a:cxn>
              <a:cxn ang="0">
                <a:pos x="connsiteX2" y="connsiteY2"/>
              </a:cxn>
            </a:cxnLst>
            <a:rect l="l" t="t" r="r" b="b"/>
            <a:pathLst>
              <a:path w="714376" h="488446">
                <a:moveTo>
                  <a:pt x="0" y="488446"/>
                </a:moveTo>
                <a:cubicBezTo>
                  <a:pt x="26194" y="311439"/>
                  <a:pt x="24953" y="112796"/>
                  <a:pt x="144016" y="56398"/>
                </a:cubicBezTo>
                <a:cubicBezTo>
                  <a:pt x="263079" y="0"/>
                  <a:pt x="502444" y="103229"/>
                  <a:pt x="714376" y="150060"/>
                </a:cubicBezTo>
              </a:path>
            </a:pathLst>
          </a:custGeom>
          <a:ln w="22225">
            <a:solidFill>
              <a:srgbClr val="9F118B"/>
            </a:solidFill>
          </a:ln>
        </p:spPr>
        <p:style>
          <a:lnRef idx="1">
            <a:schemeClr val="accent1"/>
          </a:lnRef>
          <a:fillRef idx="0">
            <a:schemeClr val="accent1"/>
          </a:fillRef>
          <a:effectRef idx="0">
            <a:schemeClr val="accent1"/>
          </a:effectRef>
          <a:fontRef idx="minor">
            <a:schemeClr val="tx1"/>
          </a:fontRef>
        </p:style>
        <p:txBody>
          <a:bodyPr anchor="ctr"/>
          <a:lstStyle/>
          <a:p>
            <a:pPr algn="ctr" defTabSz="914400" fontAlgn="base">
              <a:spcBef>
                <a:spcPct val="0"/>
              </a:spcBef>
              <a:spcAft>
                <a:spcPct val="0"/>
              </a:spcAft>
              <a:defRPr/>
            </a:pPr>
            <a:endParaRPr kumimoji="1" lang="zh-TW" altLang="en-US" sz="2400">
              <a:solidFill>
                <a:prstClr val="white"/>
              </a:solidFill>
            </a:endParaRPr>
          </a:p>
        </p:txBody>
      </p:sp>
      <p:sp>
        <p:nvSpPr>
          <p:cNvPr id="25" name="橢圓 24"/>
          <p:cNvSpPr/>
          <p:nvPr/>
        </p:nvSpPr>
        <p:spPr>
          <a:xfrm>
            <a:off x="1187450" y="3860800"/>
            <a:ext cx="144463" cy="144463"/>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endParaRPr kumimoji="1" lang="zh-TW" altLang="en-US" sz="2400">
              <a:solidFill>
                <a:srgbClr val="000000"/>
              </a:solidFill>
            </a:endParaRPr>
          </a:p>
        </p:txBody>
      </p:sp>
      <p:cxnSp>
        <p:nvCxnSpPr>
          <p:cNvPr id="26" name="直線接點 25"/>
          <p:cNvCxnSpPr>
            <a:endCxn id="25" idx="2"/>
          </p:cNvCxnSpPr>
          <p:nvPr/>
        </p:nvCxnSpPr>
        <p:spPr>
          <a:xfrm flipV="1">
            <a:off x="827088" y="3932238"/>
            <a:ext cx="360362" cy="288925"/>
          </a:xfrm>
          <a:prstGeom prst="line">
            <a:avLst/>
          </a:prstGeom>
          <a:ln w="22225">
            <a:solidFill>
              <a:srgbClr val="9F118B"/>
            </a:solidFill>
          </a:ln>
        </p:spPr>
        <p:style>
          <a:lnRef idx="1">
            <a:schemeClr val="accent1"/>
          </a:lnRef>
          <a:fillRef idx="0">
            <a:schemeClr val="accent1"/>
          </a:fillRef>
          <a:effectRef idx="0">
            <a:schemeClr val="accent1"/>
          </a:effectRef>
          <a:fontRef idx="minor">
            <a:schemeClr val="tx1"/>
          </a:fontRef>
        </p:style>
      </p:cxnSp>
      <p:sp>
        <p:nvSpPr>
          <p:cNvPr id="49178" name="Line 28"/>
          <p:cNvSpPr>
            <a:spLocks noChangeShapeType="1"/>
          </p:cNvSpPr>
          <p:nvPr/>
        </p:nvSpPr>
        <p:spPr bwMode="auto">
          <a:xfrm>
            <a:off x="827088" y="4221163"/>
            <a:ext cx="0" cy="0"/>
          </a:xfrm>
          <a:prstGeom prst="line">
            <a:avLst/>
          </a:prstGeom>
          <a:noFill/>
          <a:ln w="9525">
            <a:solidFill>
              <a:schemeClr val="tx1"/>
            </a:solidFill>
            <a:round/>
            <a:headEnd/>
            <a:tailEnd/>
          </a:ln>
        </p:spPr>
        <p:txBody>
          <a:bodyPr/>
          <a:lstStyle/>
          <a:p>
            <a:pPr defTabSz="914400" fontAlgn="base">
              <a:spcBef>
                <a:spcPct val="0"/>
              </a:spcBef>
              <a:spcAft>
                <a:spcPct val="0"/>
              </a:spcAft>
            </a:pPr>
            <a:endParaRPr kumimoji="1" lang="zh-TW" altLang="en-US" smtClean="0">
              <a:solidFill>
                <a:srgbClr val="000000"/>
              </a:solidFill>
              <a:latin typeface="Arial" pitchFamily="34" charset="0"/>
              <a:ea typeface="新細明體" pitchFamily="18" charset="-120"/>
            </a:endParaRPr>
          </a:p>
        </p:txBody>
      </p:sp>
      <p:sp>
        <p:nvSpPr>
          <p:cNvPr id="49179" name="Line 31"/>
          <p:cNvSpPr>
            <a:spLocks noChangeShapeType="1"/>
          </p:cNvSpPr>
          <p:nvPr/>
        </p:nvSpPr>
        <p:spPr bwMode="auto">
          <a:xfrm>
            <a:off x="6877050" y="3357563"/>
            <a:ext cx="71438" cy="71437"/>
          </a:xfrm>
          <a:prstGeom prst="line">
            <a:avLst/>
          </a:prstGeom>
          <a:noFill/>
          <a:ln w="12700">
            <a:solidFill>
              <a:schemeClr val="tx1"/>
            </a:solidFill>
            <a:prstDash val="sysDot"/>
            <a:round/>
            <a:headEnd/>
            <a:tailEnd/>
          </a:ln>
        </p:spPr>
        <p:txBody>
          <a:bodyPr/>
          <a:lstStyle/>
          <a:p>
            <a:pPr defTabSz="914400" fontAlgn="base">
              <a:spcBef>
                <a:spcPct val="0"/>
              </a:spcBef>
              <a:spcAft>
                <a:spcPct val="0"/>
              </a:spcAft>
            </a:pPr>
            <a:endParaRPr kumimoji="1" lang="zh-TW" altLang="en-US" smtClean="0">
              <a:solidFill>
                <a:srgbClr val="000000"/>
              </a:solidFill>
              <a:latin typeface="Arial" pitchFamily="34" charset="0"/>
              <a:ea typeface="新細明體" pitchFamily="18" charset="-120"/>
            </a:endParaRPr>
          </a:p>
        </p:txBody>
      </p:sp>
      <p:sp>
        <p:nvSpPr>
          <p:cNvPr id="49180" name="Freeform 33"/>
          <p:cNvSpPr>
            <a:spLocks/>
          </p:cNvSpPr>
          <p:nvPr/>
        </p:nvSpPr>
        <p:spPr bwMode="auto">
          <a:xfrm>
            <a:off x="4356100" y="3284538"/>
            <a:ext cx="2592388" cy="636587"/>
          </a:xfrm>
          <a:custGeom>
            <a:avLst/>
            <a:gdLst>
              <a:gd name="T0" fmla="*/ 2147483647 w 10286"/>
              <a:gd name="T1" fmla="*/ 2147483647 h 11523"/>
              <a:gd name="T2" fmla="*/ 2147483647 w 10286"/>
              <a:gd name="T3" fmla="*/ 2147483647 h 11523"/>
              <a:gd name="T4" fmla="*/ 2147483647 w 10286"/>
              <a:gd name="T5" fmla="*/ 2147483647 h 11523"/>
              <a:gd name="T6" fmla="*/ 2147483647 w 10286"/>
              <a:gd name="T7" fmla="*/ 0 h 11523"/>
              <a:gd name="T8" fmla="*/ 0 60000 65536"/>
              <a:gd name="T9" fmla="*/ 0 60000 65536"/>
              <a:gd name="T10" fmla="*/ 0 60000 65536"/>
              <a:gd name="T11" fmla="*/ 0 60000 65536"/>
              <a:gd name="T12" fmla="*/ 0 w 10286"/>
              <a:gd name="T13" fmla="*/ 0 h 11523"/>
              <a:gd name="T14" fmla="*/ 10286 w 10286"/>
              <a:gd name="T15" fmla="*/ 11523 h 11523"/>
            </a:gdLst>
            <a:ahLst/>
            <a:cxnLst>
              <a:cxn ang="T8">
                <a:pos x="T0" y="T1"/>
              </a:cxn>
              <a:cxn ang="T9">
                <a:pos x="T2" y="T3"/>
              </a:cxn>
              <a:cxn ang="T10">
                <a:pos x="T4" y="T5"/>
              </a:cxn>
              <a:cxn ang="T11">
                <a:pos x="T6" y="T7"/>
              </a:cxn>
            </a:cxnLst>
            <a:rect l="T12" t="T13" r="T14" b="T15"/>
            <a:pathLst>
              <a:path w="10286" h="11523">
                <a:moveTo>
                  <a:pt x="857" y="7816"/>
                </a:moveTo>
                <a:cubicBezTo>
                  <a:pt x="859" y="7840"/>
                  <a:pt x="0" y="6088"/>
                  <a:pt x="857" y="6525"/>
                </a:cubicBezTo>
                <a:cubicBezTo>
                  <a:pt x="1714" y="6960"/>
                  <a:pt x="4426" y="11523"/>
                  <a:pt x="5997" y="10435"/>
                </a:cubicBezTo>
                <a:cubicBezTo>
                  <a:pt x="7569" y="9348"/>
                  <a:pt x="9619" y="1525"/>
                  <a:pt x="10286" y="0"/>
                </a:cubicBezTo>
              </a:path>
            </a:pathLst>
          </a:custGeom>
          <a:noFill/>
          <a:ln w="28575">
            <a:solidFill>
              <a:srgbClr val="C00000"/>
            </a:solidFill>
            <a:round/>
            <a:headEnd/>
            <a:tailEnd/>
          </a:ln>
        </p:spPr>
        <p:txBody>
          <a:bodyPr/>
          <a:lstStyle/>
          <a:p>
            <a:pPr defTabSz="914400" fontAlgn="base">
              <a:spcBef>
                <a:spcPct val="0"/>
              </a:spcBef>
              <a:spcAft>
                <a:spcPct val="0"/>
              </a:spcAft>
            </a:pPr>
            <a:endParaRPr kumimoji="1" lang="zh-TW" altLang="en-US" smtClean="0">
              <a:solidFill>
                <a:srgbClr val="000000"/>
              </a:solidFill>
              <a:latin typeface="Arial" pitchFamily="34" charset="0"/>
              <a:ea typeface="新細明體" pitchFamily="18" charset="-120"/>
            </a:endParaRPr>
          </a:p>
        </p:txBody>
      </p:sp>
      <p:sp>
        <p:nvSpPr>
          <p:cNvPr id="49181" name="Freeform 34"/>
          <p:cNvSpPr>
            <a:spLocks/>
          </p:cNvSpPr>
          <p:nvPr/>
        </p:nvSpPr>
        <p:spPr bwMode="auto">
          <a:xfrm>
            <a:off x="827088" y="3289300"/>
            <a:ext cx="3744912" cy="1003300"/>
          </a:xfrm>
          <a:custGeom>
            <a:avLst/>
            <a:gdLst>
              <a:gd name="T0" fmla="*/ 0 w 10193"/>
              <a:gd name="T1" fmla="*/ 2147483647 h 9960"/>
              <a:gd name="T2" fmla="*/ 2147483647 w 10193"/>
              <a:gd name="T3" fmla="*/ 2147483647 h 9960"/>
              <a:gd name="T4" fmla="*/ 2147483647 w 10193"/>
              <a:gd name="T5" fmla="*/ 2147483647 h 9960"/>
              <a:gd name="T6" fmla="*/ 0 60000 65536"/>
              <a:gd name="T7" fmla="*/ 0 60000 65536"/>
              <a:gd name="T8" fmla="*/ 0 60000 65536"/>
              <a:gd name="T9" fmla="*/ 0 w 10193"/>
              <a:gd name="T10" fmla="*/ 0 h 9960"/>
              <a:gd name="T11" fmla="*/ 10193 w 10193"/>
              <a:gd name="T12" fmla="*/ 9960 h 9960"/>
            </a:gdLst>
            <a:ahLst/>
            <a:cxnLst>
              <a:cxn ang="T6">
                <a:pos x="T0" y="T1"/>
              </a:cxn>
              <a:cxn ang="T7">
                <a:pos x="T2" y="T3"/>
              </a:cxn>
              <a:cxn ang="T8">
                <a:pos x="T4" y="T5"/>
              </a:cxn>
            </a:cxnLst>
            <a:rect l="T9" t="T10" r="T11" b="T12"/>
            <a:pathLst>
              <a:path w="10193" h="9960">
                <a:moveTo>
                  <a:pt x="0" y="9960"/>
                </a:moveTo>
                <a:cubicBezTo>
                  <a:pt x="1517" y="6071"/>
                  <a:pt x="3007" y="2142"/>
                  <a:pt x="4706" y="1071"/>
                </a:cubicBezTo>
                <a:cubicBezTo>
                  <a:pt x="6405" y="0"/>
                  <a:pt x="9311" y="3156"/>
                  <a:pt x="10193" y="3531"/>
                </a:cubicBezTo>
              </a:path>
            </a:pathLst>
          </a:custGeom>
          <a:noFill/>
          <a:ln w="28575">
            <a:solidFill>
              <a:srgbClr val="C00000"/>
            </a:solidFill>
            <a:round/>
            <a:headEnd/>
            <a:tailEnd/>
          </a:ln>
        </p:spPr>
        <p:txBody>
          <a:bodyPr/>
          <a:lstStyle/>
          <a:p>
            <a:pPr defTabSz="914400" fontAlgn="base">
              <a:spcBef>
                <a:spcPct val="0"/>
              </a:spcBef>
              <a:spcAft>
                <a:spcPct val="0"/>
              </a:spcAft>
            </a:pPr>
            <a:endParaRPr kumimoji="1" lang="zh-TW" altLang="en-US" smtClean="0">
              <a:solidFill>
                <a:srgbClr val="000000"/>
              </a:solidFill>
              <a:latin typeface="Arial" pitchFamily="34" charset="0"/>
              <a:ea typeface="新細明體" pitchFamily="18" charset="-120"/>
            </a:endParaRPr>
          </a:p>
        </p:txBody>
      </p:sp>
      <p:sp>
        <p:nvSpPr>
          <p:cNvPr id="49182" name="文字方塊 48"/>
          <p:cNvSpPr txBox="1">
            <a:spLocks noChangeArrowheads="1"/>
          </p:cNvSpPr>
          <p:nvPr/>
        </p:nvSpPr>
        <p:spPr bwMode="auto">
          <a:xfrm>
            <a:off x="2484438" y="3357563"/>
            <a:ext cx="719137" cy="336550"/>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600" b="1" smtClean="0">
                <a:solidFill>
                  <a:srgbClr val="C00000"/>
                </a:solidFill>
                <a:latin typeface="Calibri" pitchFamily="34" charset="0"/>
                <a:ea typeface="新細明體" pitchFamily="18" charset="-120"/>
              </a:rPr>
              <a:t>10G</a:t>
            </a:r>
            <a:endParaRPr kumimoji="1" lang="zh-TW" altLang="en-US" sz="1600" b="1" smtClean="0">
              <a:solidFill>
                <a:srgbClr val="C00000"/>
              </a:solidFill>
              <a:latin typeface="Calibri" pitchFamily="34" charset="0"/>
              <a:ea typeface="新細明體" pitchFamily="18" charset="-120"/>
            </a:endParaRPr>
          </a:p>
        </p:txBody>
      </p:sp>
      <p:sp>
        <p:nvSpPr>
          <p:cNvPr id="49183" name="文字方塊 48"/>
          <p:cNvSpPr txBox="1">
            <a:spLocks noChangeArrowheads="1"/>
          </p:cNvSpPr>
          <p:nvPr/>
        </p:nvSpPr>
        <p:spPr bwMode="auto">
          <a:xfrm>
            <a:off x="5651500" y="3860800"/>
            <a:ext cx="649288" cy="338138"/>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600" b="1" smtClean="0">
                <a:solidFill>
                  <a:srgbClr val="C00000"/>
                </a:solidFill>
                <a:latin typeface="Calibri" pitchFamily="34" charset="0"/>
                <a:ea typeface="新細明體" pitchFamily="18" charset="-120"/>
              </a:rPr>
              <a:t>10G</a:t>
            </a:r>
            <a:endParaRPr kumimoji="1" lang="zh-TW" altLang="en-US" sz="1600" b="1" smtClean="0">
              <a:solidFill>
                <a:srgbClr val="C00000"/>
              </a:solidFill>
              <a:latin typeface="Calibri" pitchFamily="34" charset="0"/>
              <a:ea typeface="新細明體" pitchFamily="18" charset="-120"/>
            </a:endParaRPr>
          </a:p>
        </p:txBody>
      </p:sp>
      <p:sp>
        <p:nvSpPr>
          <p:cNvPr id="49184" name="文字方塊 58"/>
          <p:cNvSpPr txBox="1">
            <a:spLocks noChangeArrowheads="1"/>
          </p:cNvSpPr>
          <p:nvPr/>
        </p:nvSpPr>
        <p:spPr bwMode="auto">
          <a:xfrm>
            <a:off x="466725" y="3644900"/>
            <a:ext cx="576263" cy="261938"/>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100" b="1" smtClean="0">
                <a:solidFill>
                  <a:srgbClr val="9F118B"/>
                </a:solidFill>
                <a:latin typeface="Calibri" pitchFamily="34" charset="0"/>
                <a:ea typeface="新細明體" pitchFamily="18" charset="-120"/>
              </a:rPr>
              <a:t>2.5G</a:t>
            </a:r>
            <a:endParaRPr kumimoji="1" lang="zh-TW" altLang="en-US" sz="1100" b="1" smtClean="0">
              <a:solidFill>
                <a:srgbClr val="9F118B"/>
              </a:solidFill>
              <a:latin typeface="Calibri" pitchFamily="34" charset="0"/>
              <a:ea typeface="新細明體" pitchFamily="18" charset="-120"/>
            </a:endParaRPr>
          </a:p>
        </p:txBody>
      </p:sp>
      <p:cxnSp>
        <p:nvCxnSpPr>
          <p:cNvPr id="40" name="直線接點 39"/>
          <p:cNvCxnSpPr>
            <a:stCxn id="6" idx="6"/>
          </p:cNvCxnSpPr>
          <p:nvPr/>
        </p:nvCxnSpPr>
        <p:spPr>
          <a:xfrm flipV="1">
            <a:off x="611188" y="4292600"/>
            <a:ext cx="215900" cy="7302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橢圓 42"/>
          <p:cNvSpPr/>
          <p:nvPr/>
        </p:nvSpPr>
        <p:spPr>
          <a:xfrm>
            <a:off x="3851275" y="4005263"/>
            <a:ext cx="144463" cy="14446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endParaRPr kumimoji="1" lang="zh-TW" altLang="en-US" sz="2400">
              <a:solidFill>
                <a:srgbClr val="000000"/>
              </a:solidFill>
            </a:endParaRPr>
          </a:p>
        </p:txBody>
      </p:sp>
      <p:sp>
        <p:nvSpPr>
          <p:cNvPr id="49187" name="文字方塊 59"/>
          <p:cNvSpPr txBox="1">
            <a:spLocks noChangeArrowheads="1"/>
          </p:cNvSpPr>
          <p:nvPr/>
        </p:nvSpPr>
        <p:spPr bwMode="auto">
          <a:xfrm>
            <a:off x="3708400" y="4076700"/>
            <a:ext cx="431800" cy="307975"/>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400" b="1" smtClean="0">
                <a:solidFill>
                  <a:srgbClr val="00B050"/>
                </a:solidFill>
                <a:latin typeface="Calibri" pitchFamily="34" charset="0"/>
                <a:ea typeface="新細明體" pitchFamily="18" charset="-120"/>
              </a:rPr>
              <a:t>LA</a:t>
            </a:r>
            <a:endParaRPr kumimoji="1" lang="zh-TW" altLang="en-US" sz="1400" b="1" smtClean="0">
              <a:solidFill>
                <a:srgbClr val="00B050"/>
              </a:solidFill>
              <a:latin typeface="Calibri" pitchFamily="34" charset="0"/>
              <a:ea typeface="新細明體" pitchFamily="18" charset="-120"/>
            </a:endParaRPr>
          </a:p>
        </p:txBody>
      </p:sp>
      <p:sp>
        <p:nvSpPr>
          <p:cNvPr id="45" name="橢圓 44"/>
          <p:cNvSpPr/>
          <p:nvPr/>
        </p:nvSpPr>
        <p:spPr>
          <a:xfrm>
            <a:off x="3779838" y="3789363"/>
            <a:ext cx="144462" cy="14446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endParaRPr kumimoji="1" lang="zh-TW" altLang="en-US" sz="2400">
              <a:solidFill>
                <a:srgbClr val="000000"/>
              </a:solidFill>
            </a:endParaRPr>
          </a:p>
        </p:txBody>
      </p:sp>
      <p:sp>
        <p:nvSpPr>
          <p:cNvPr id="49189" name="文字方塊 59"/>
          <p:cNvSpPr txBox="1">
            <a:spLocks noChangeArrowheads="1"/>
          </p:cNvSpPr>
          <p:nvPr/>
        </p:nvSpPr>
        <p:spPr bwMode="auto">
          <a:xfrm>
            <a:off x="3419475" y="3644900"/>
            <a:ext cx="865188" cy="307975"/>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400" b="1" smtClean="0">
                <a:solidFill>
                  <a:srgbClr val="00B050"/>
                </a:solidFill>
                <a:latin typeface="Calibri" pitchFamily="34" charset="0"/>
                <a:ea typeface="新細明體" pitchFamily="18" charset="-120"/>
              </a:rPr>
              <a:t>Palo Alto</a:t>
            </a:r>
            <a:endParaRPr kumimoji="1" lang="zh-TW" altLang="en-US" sz="1400" b="1" smtClean="0">
              <a:solidFill>
                <a:srgbClr val="00B050"/>
              </a:solidFill>
              <a:latin typeface="Calibri" pitchFamily="34" charset="0"/>
              <a:ea typeface="新細明體" pitchFamily="18" charset="-120"/>
            </a:endParaRPr>
          </a:p>
        </p:txBody>
      </p:sp>
      <p:cxnSp>
        <p:nvCxnSpPr>
          <p:cNvPr id="52" name="直線接點 51"/>
          <p:cNvCxnSpPr/>
          <p:nvPr/>
        </p:nvCxnSpPr>
        <p:spPr>
          <a:xfrm flipV="1">
            <a:off x="755650" y="3860800"/>
            <a:ext cx="3024188" cy="360363"/>
          </a:xfrm>
          <a:prstGeom prst="line">
            <a:avLst/>
          </a:prstGeom>
          <a:ln w="22225">
            <a:solidFill>
              <a:srgbClr val="9F118B"/>
            </a:solidFill>
          </a:ln>
        </p:spPr>
        <p:style>
          <a:lnRef idx="1">
            <a:schemeClr val="accent1"/>
          </a:lnRef>
          <a:fillRef idx="0">
            <a:schemeClr val="accent1"/>
          </a:fillRef>
          <a:effectRef idx="0">
            <a:schemeClr val="accent1"/>
          </a:effectRef>
          <a:fontRef idx="minor">
            <a:schemeClr val="tx1"/>
          </a:fontRef>
        </p:style>
      </p:cxnSp>
      <p:cxnSp>
        <p:nvCxnSpPr>
          <p:cNvPr id="65" name="直線接點 64"/>
          <p:cNvCxnSpPr>
            <a:stCxn id="49181" idx="0"/>
          </p:cNvCxnSpPr>
          <p:nvPr/>
        </p:nvCxnSpPr>
        <p:spPr>
          <a:xfrm flipV="1">
            <a:off x="827088" y="3860800"/>
            <a:ext cx="3024187" cy="431800"/>
          </a:xfrm>
          <a:prstGeom prst="line">
            <a:avLst/>
          </a:prstGeom>
          <a:ln w="28575">
            <a:solidFill>
              <a:srgbClr val="002611"/>
            </a:solidFill>
          </a:ln>
        </p:spPr>
        <p:style>
          <a:lnRef idx="1">
            <a:schemeClr val="accent1"/>
          </a:lnRef>
          <a:fillRef idx="0">
            <a:schemeClr val="accent1"/>
          </a:fillRef>
          <a:effectRef idx="0">
            <a:schemeClr val="accent1"/>
          </a:effectRef>
          <a:fontRef idx="minor">
            <a:schemeClr val="tx1"/>
          </a:fontRef>
        </p:style>
      </p:cxnSp>
      <p:cxnSp>
        <p:nvCxnSpPr>
          <p:cNvPr id="70" name="直線接點 69"/>
          <p:cNvCxnSpPr/>
          <p:nvPr/>
        </p:nvCxnSpPr>
        <p:spPr>
          <a:xfrm flipV="1">
            <a:off x="827088" y="4092466"/>
            <a:ext cx="3117850" cy="2159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86" name="橢圓 85"/>
          <p:cNvSpPr/>
          <p:nvPr/>
        </p:nvSpPr>
        <p:spPr>
          <a:xfrm>
            <a:off x="4932363" y="3716338"/>
            <a:ext cx="144462" cy="144462"/>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914400" fontAlgn="base">
              <a:spcBef>
                <a:spcPct val="0"/>
              </a:spcBef>
              <a:spcAft>
                <a:spcPct val="0"/>
              </a:spcAft>
              <a:defRPr/>
            </a:pPr>
            <a:endParaRPr kumimoji="1" lang="zh-TW" altLang="en-US" sz="2400">
              <a:solidFill>
                <a:srgbClr val="000000"/>
              </a:solidFill>
            </a:endParaRPr>
          </a:p>
        </p:txBody>
      </p:sp>
      <p:sp>
        <p:nvSpPr>
          <p:cNvPr id="49194" name="文字方塊 50"/>
          <p:cNvSpPr txBox="1">
            <a:spLocks noChangeArrowheads="1"/>
          </p:cNvSpPr>
          <p:nvPr/>
        </p:nvSpPr>
        <p:spPr bwMode="auto">
          <a:xfrm>
            <a:off x="4859338" y="3716338"/>
            <a:ext cx="1008062" cy="307975"/>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400" b="1" smtClean="0">
                <a:solidFill>
                  <a:srgbClr val="00B050"/>
                </a:solidFill>
                <a:latin typeface="Calibri" pitchFamily="34" charset="0"/>
                <a:ea typeface="新細明體" pitchFamily="18" charset="-120"/>
              </a:rPr>
              <a:t>New York</a:t>
            </a:r>
          </a:p>
        </p:txBody>
      </p:sp>
      <p:cxnSp>
        <p:nvCxnSpPr>
          <p:cNvPr id="89" name="直線接點 88"/>
          <p:cNvCxnSpPr/>
          <p:nvPr/>
        </p:nvCxnSpPr>
        <p:spPr>
          <a:xfrm flipH="1" flipV="1">
            <a:off x="4572000" y="3644900"/>
            <a:ext cx="360363" cy="144463"/>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2" name="直線接點 91"/>
          <p:cNvCxnSpPr/>
          <p:nvPr/>
        </p:nvCxnSpPr>
        <p:spPr>
          <a:xfrm flipV="1">
            <a:off x="3924300" y="3805129"/>
            <a:ext cx="1008063" cy="28733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49197" name="文字方塊 55"/>
          <p:cNvSpPr txBox="1">
            <a:spLocks noChangeArrowheads="1"/>
          </p:cNvSpPr>
          <p:nvPr/>
        </p:nvSpPr>
        <p:spPr bwMode="auto">
          <a:xfrm>
            <a:off x="1981200" y="3830638"/>
            <a:ext cx="719138" cy="246062"/>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000" b="1" smtClean="0">
                <a:solidFill>
                  <a:srgbClr val="9F118B"/>
                </a:solidFill>
                <a:latin typeface="Calibri" pitchFamily="34" charset="0"/>
                <a:ea typeface="新細明體" pitchFamily="18" charset="-120"/>
              </a:rPr>
              <a:t>2.5G</a:t>
            </a:r>
            <a:endParaRPr kumimoji="1" lang="zh-TW" altLang="en-US" sz="1000" b="1" smtClean="0">
              <a:solidFill>
                <a:srgbClr val="9F118B"/>
              </a:solidFill>
              <a:latin typeface="Calibri" pitchFamily="34" charset="0"/>
              <a:ea typeface="新細明體" pitchFamily="18" charset="-120"/>
            </a:endParaRPr>
          </a:p>
        </p:txBody>
      </p:sp>
      <p:sp>
        <p:nvSpPr>
          <p:cNvPr id="49198" name="文字方塊 58"/>
          <p:cNvSpPr txBox="1">
            <a:spLocks noChangeArrowheads="1"/>
          </p:cNvSpPr>
          <p:nvPr/>
        </p:nvSpPr>
        <p:spPr bwMode="auto">
          <a:xfrm>
            <a:off x="2700337" y="3933826"/>
            <a:ext cx="1150937" cy="261610"/>
          </a:xfrm>
          <a:prstGeom prst="rect">
            <a:avLst/>
          </a:prstGeom>
          <a:noFill/>
          <a:ln w="9525">
            <a:noFill/>
            <a:miter lim="800000"/>
            <a:headEnd/>
            <a:tailEnd/>
          </a:ln>
        </p:spPr>
        <p:txBody>
          <a:bodyPr wrap="square">
            <a:spAutoFit/>
          </a:bodyPr>
          <a:lstStyle/>
          <a:p>
            <a:pPr defTabSz="914400" fontAlgn="base">
              <a:spcBef>
                <a:spcPct val="0"/>
              </a:spcBef>
              <a:spcAft>
                <a:spcPct val="0"/>
              </a:spcAft>
            </a:pPr>
            <a:r>
              <a:rPr kumimoji="1" lang="en-US" altLang="zh-TW" sz="1100" b="1" dirty="0" smtClean="0">
                <a:solidFill>
                  <a:srgbClr val="002611"/>
                </a:solidFill>
                <a:latin typeface="Calibri" pitchFamily="34" charset="0"/>
                <a:ea typeface="新細明體" pitchFamily="18" charset="-120"/>
              </a:rPr>
              <a:t>10G + 2.5G</a:t>
            </a:r>
            <a:endParaRPr kumimoji="1" lang="zh-TW" altLang="en-US" sz="1100" b="1" dirty="0" smtClean="0">
              <a:solidFill>
                <a:srgbClr val="002611"/>
              </a:solidFill>
              <a:latin typeface="Calibri" pitchFamily="34" charset="0"/>
              <a:ea typeface="新細明體" pitchFamily="18" charset="-120"/>
            </a:endParaRPr>
          </a:p>
        </p:txBody>
      </p:sp>
      <p:sp>
        <p:nvSpPr>
          <p:cNvPr id="49199" name="文字方塊 58"/>
          <p:cNvSpPr txBox="1">
            <a:spLocks noChangeArrowheads="1"/>
          </p:cNvSpPr>
          <p:nvPr/>
        </p:nvSpPr>
        <p:spPr bwMode="auto">
          <a:xfrm>
            <a:off x="2195513" y="4119563"/>
            <a:ext cx="504825" cy="246062"/>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000" b="1" dirty="0" smtClean="0">
                <a:solidFill>
                  <a:srgbClr val="0070C0"/>
                </a:solidFill>
                <a:latin typeface="Calibri" pitchFamily="34" charset="0"/>
                <a:ea typeface="新細明體" pitchFamily="18" charset="-120"/>
              </a:rPr>
              <a:t>10G</a:t>
            </a:r>
            <a:endParaRPr kumimoji="1" lang="zh-TW" altLang="en-US" sz="1000" b="1" dirty="0" smtClean="0">
              <a:solidFill>
                <a:srgbClr val="0070C0"/>
              </a:solidFill>
              <a:latin typeface="Calibri" pitchFamily="34" charset="0"/>
              <a:ea typeface="新細明體" pitchFamily="18" charset="-120"/>
            </a:endParaRPr>
          </a:p>
        </p:txBody>
      </p:sp>
      <p:cxnSp>
        <p:nvCxnSpPr>
          <p:cNvPr id="107" name="直線接點 106"/>
          <p:cNvCxnSpPr/>
          <p:nvPr/>
        </p:nvCxnSpPr>
        <p:spPr>
          <a:xfrm>
            <a:off x="2555875" y="5445125"/>
            <a:ext cx="503238"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1" name="直線接點 110"/>
          <p:cNvCxnSpPr/>
          <p:nvPr/>
        </p:nvCxnSpPr>
        <p:spPr>
          <a:xfrm>
            <a:off x="2555875" y="5661025"/>
            <a:ext cx="503238" cy="0"/>
          </a:xfrm>
          <a:prstGeom prst="line">
            <a:avLst/>
          </a:prstGeom>
          <a:ln w="22225">
            <a:solidFill>
              <a:srgbClr val="9F118B"/>
            </a:solidFill>
          </a:ln>
        </p:spPr>
        <p:style>
          <a:lnRef idx="1">
            <a:schemeClr val="accent1"/>
          </a:lnRef>
          <a:fillRef idx="0">
            <a:schemeClr val="accent1"/>
          </a:fillRef>
          <a:effectRef idx="0">
            <a:schemeClr val="accent1"/>
          </a:effectRef>
          <a:fontRef idx="minor">
            <a:schemeClr val="tx1"/>
          </a:fontRef>
        </p:style>
      </p:cxnSp>
      <p:cxnSp>
        <p:nvCxnSpPr>
          <p:cNvPr id="112" name="直線接點 111"/>
          <p:cNvCxnSpPr/>
          <p:nvPr/>
        </p:nvCxnSpPr>
        <p:spPr>
          <a:xfrm>
            <a:off x="2555875" y="5876925"/>
            <a:ext cx="503238" cy="0"/>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3" name="直線接點 112"/>
          <p:cNvCxnSpPr/>
          <p:nvPr/>
        </p:nvCxnSpPr>
        <p:spPr>
          <a:xfrm>
            <a:off x="2555875" y="6092825"/>
            <a:ext cx="503238" cy="0"/>
          </a:xfrm>
          <a:prstGeom prst="line">
            <a:avLst/>
          </a:prstGeom>
          <a:ln w="22225">
            <a:solidFill>
              <a:srgbClr val="002611"/>
            </a:solidFill>
          </a:ln>
        </p:spPr>
        <p:style>
          <a:lnRef idx="1">
            <a:schemeClr val="accent1"/>
          </a:lnRef>
          <a:fillRef idx="0">
            <a:schemeClr val="accent1"/>
          </a:fillRef>
          <a:effectRef idx="0">
            <a:schemeClr val="accent1"/>
          </a:effectRef>
          <a:fontRef idx="minor">
            <a:schemeClr val="tx1"/>
          </a:fontRef>
        </p:style>
      </p:cxnSp>
      <p:sp>
        <p:nvSpPr>
          <p:cNvPr id="49204" name="文字方塊 113"/>
          <p:cNvSpPr txBox="1">
            <a:spLocks noChangeArrowheads="1"/>
          </p:cNvSpPr>
          <p:nvPr/>
        </p:nvSpPr>
        <p:spPr bwMode="auto">
          <a:xfrm>
            <a:off x="3132138" y="5949950"/>
            <a:ext cx="617537" cy="276225"/>
          </a:xfrm>
          <a:prstGeom prst="rect">
            <a:avLst/>
          </a:prstGeom>
          <a:noFill/>
          <a:ln w="9525">
            <a:noFill/>
            <a:miter lim="800000"/>
            <a:headEnd/>
            <a:tailEnd/>
          </a:ln>
        </p:spPr>
        <p:txBody>
          <a:bodyPr wrap="none">
            <a:spAutoFit/>
          </a:bodyPr>
          <a:lstStyle/>
          <a:p>
            <a:pPr defTabSz="914400" fontAlgn="base">
              <a:spcBef>
                <a:spcPct val="0"/>
              </a:spcBef>
              <a:spcAft>
                <a:spcPct val="0"/>
              </a:spcAft>
            </a:pPr>
            <a:r>
              <a:rPr kumimoji="1" lang="en-US" altLang="zh-TW" sz="1200" b="1" smtClean="0">
                <a:solidFill>
                  <a:srgbClr val="002611"/>
                </a:solidFill>
                <a:latin typeface="Times New Roman" pitchFamily="18" charset="0"/>
                <a:ea typeface="新細明體" pitchFamily="18" charset="-120"/>
              </a:rPr>
              <a:t>TANet</a:t>
            </a:r>
            <a:endParaRPr kumimoji="1" lang="zh-TW" altLang="en-US" sz="1200" b="1" smtClean="0">
              <a:solidFill>
                <a:srgbClr val="00421E"/>
              </a:solidFill>
              <a:latin typeface="Times New Roman" pitchFamily="18" charset="0"/>
              <a:ea typeface="新細明體" pitchFamily="18" charset="-120"/>
            </a:endParaRPr>
          </a:p>
        </p:txBody>
      </p:sp>
      <p:sp>
        <p:nvSpPr>
          <p:cNvPr id="49205" name="文字方塊 114"/>
          <p:cNvSpPr txBox="1">
            <a:spLocks noChangeArrowheads="1"/>
          </p:cNvSpPr>
          <p:nvPr/>
        </p:nvSpPr>
        <p:spPr bwMode="auto">
          <a:xfrm>
            <a:off x="3132138" y="5732463"/>
            <a:ext cx="858837" cy="276225"/>
          </a:xfrm>
          <a:prstGeom prst="rect">
            <a:avLst/>
          </a:prstGeom>
          <a:noFill/>
          <a:ln w="9525">
            <a:noFill/>
            <a:miter lim="800000"/>
            <a:headEnd/>
            <a:tailEnd/>
          </a:ln>
        </p:spPr>
        <p:txBody>
          <a:bodyPr wrap="none">
            <a:spAutoFit/>
          </a:bodyPr>
          <a:lstStyle/>
          <a:p>
            <a:pPr defTabSz="914400" fontAlgn="base">
              <a:spcBef>
                <a:spcPct val="0"/>
              </a:spcBef>
              <a:spcAft>
                <a:spcPct val="0"/>
              </a:spcAft>
            </a:pPr>
            <a:r>
              <a:rPr kumimoji="1" lang="en-US" altLang="zh-TW" sz="1200" b="1" smtClean="0">
                <a:solidFill>
                  <a:srgbClr val="0070C0"/>
                </a:solidFill>
                <a:latin typeface="Times New Roman" pitchFamily="18" charset="0"/>
                <a:ea typeface="新細明體" pitchFamily="18" charset="-120"/>
              </a:rPr>
              <a:t>TWAREN</a:t>
            </a:r>
            <a:endParaRPr kumimoji="1" lang="zh-TW" altLang="en-US" sz="1200" b="1" smtClean="0">
              <a:solidFill>
                <a:srgbClr val="0070C0"/>
              </a:solidFill>
              <a:latin typeface="Times New Roman" pitchFamily="18" charset="0"/>
              <a:ea typeface="新細明體" pitchFamily="18" charset="-120"/>
            </a:endParaRPr>
          </a:p>
        </p:txBody>
      </p:sp>
      <p:sp>
        <p:nvSpPr>
          <p:cNvPr id="49206" name="文字方塊 115"/>
          <p:cNvSpPr txBox="1">
            <a:spLocks noChangeArrowheads="1"/>
          </p:cNvSpPr>
          <p:nvPr/>
        </p:nvSpPr>
        <p:spPr bwMode="auto">
          <a:xfrm>
            <a:off x="3132138" y="5527675"/>
            <a:ext cx="611187" cy="276225"/>
          </a:xfrm>
          <a:prstGeom prst="rect">
            <a:avLst/>
          </a:prstGeom>
          <a:noFill/>
          <a:ln w="9525">
            <a:noFill/>
            <a:miter lim="800000"/>
            <a:headEnd/>
            <a:tailEnd/>
          </a:ln>
        </p:spPr>
        <p:txBody>
          <a:bodyPr wrap="none">
            <a:spAutoFit/>
          </a:bodyPr>
          <a:lstStyle/>
          <a:p>
            <a:pPr defTabSz="914400" fontAlgn="base">
              <a:spcBef>
                <a:spcPct val="0"/>
              </a:spcBef>
              <a:spcAft>
                <a:spcPct val="0"/>
              </a:spcAft>
            </a:pPr>
            <a:r>
              <a:rPr kumimoji="1" lang="en-US" altLang="zh-TW" sz="1200" b="1" smtClean="0">
                <a:solidFill>
                  <a:srgbClr val="9F118B"/>
                </a:solidFill>
                <a:latin typeface="Times New Roman" pitchFamily="18" charset="0"/>
                <a:ea typeface="新細明體" pitchFamily="18" charset="-120"/>
              </a:rPr>
              <a:t>ASNet</a:t>
            </a:r>
          </a:p>
        </p:txBody>
      </p:sp>
      <p:sp>
        <p:nvSpPr>
          <p:cNvPr id="49207" name="文字方塊 116"/>
          <p:cNvSpPr txBox="1">
            <a:spLocks noChangeArrowheads="1"/>
          </p:cNvSpPr>
          <p:nvPr/>
        </p:nvSpPr>
        <p:spPr bwMode="auto">
          <a:xfrm>
            <a:off x="3132138" y="5311775"/>
            <a:ext cx="841375" cy="276225"/>
          </a:xfrm>
          <a:prstGeom prst="rect">
            <a:avLst/>
          </a:prstGeom>
          <a:noFill/>
          <a:ln w="9525">
            <a:noFill/>
            <a:miter lim="800000"/>
            <a:headEnd/>
            <a:tailEnd/>
          </a:ln>
        </p:spPr>
        <p:txBody>
          <a:bodyPr wrap="none">
            <a:spAutoFit/>
          </a:bodyPr>
          <a:lstStyle/>
          <a:p>
            <a:pPr defTabSz="914400" fontAlgn="base">
              <a:spcBef>
                <a:spcPct val="0"/>
              </a:spcBef>
              <a:spcAft>
                <a:spcPct val="0"/>
              </a:spcAft>
            </a:pPr>
            <a:r>
              <a:rPr kumimoji="1" lang="en-US" altLang="zh-TW" sz="1200" b="1" smtClean="0">
                <a:solidFill>
                  <a:srgbClr val="C00000"/>
                </a:solidFill>
                <a:latin typeface="Times New Roman" pitchFamily="18" charset="0"/>
                <a:ea typeface="新細明體" pitchFamily="18" charset="-120"/>
              </a:rPr>
              <a:t>ASGCNet</a:t>
            </a:r>
          </a:p>
        </p:txBody>
      </p:sp>
      <p:cxnSp>
        <p:nvCxnSpPr>
          <p:cNvPr id="119" name="直線接點 118"/>
          <p:cNvCxnSpPr>
            <a:endCxn id="11" idx="1"/>
          </p:cNvCxnSpPr>
          <p:nvPr/>
        </p:nvCxnSpPr>
        <p:spPr>
          <a:xfrm>
            <a:off x="6948488" y="3284538"/>
            <a:ext cx="20637" cy="1651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9209" name="文字方塊 58"/>
          <p:cNvSpPr txBox="1">
            <a:spLocks noChangeArrowheads="1"/>
          </p:cNvSpPr>
          <p:nvPr/>
        </p:nvSpPr>
        <p:spPr bwMode="auto">
          <a:xfrm>
            <a:off x="539750" y="4292600"/>
            <a:ext cx="503238" cy="261938"/>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100" b="1" dirty="0" smtClean="0">
                <a:solidFill>
                  <a:srgbClr val="C00000"/>
                </a:solidFill>
                <a:latin typeface="Calibri" pitchFamily="34" charset="0"/>
                <a:ea typeface="新細明體" pitchFamily="18" charset="-120"/>
              </a:rPr>
              <a:t>10G</a:t>
            </a:r>
            <a:endParaRPr kumimoji="1" lang="zh-TW" altLang="en-US" sz="1100" b="1" dirty="0" smtClean="0">
              <a:solidFill>
                <a:srgbClr val="C00000"/>
              </a:solidFill>
              <a:latin typeface="Calibri" pitchFamily="34" charset="0"/>
              <a:ea typeface="新細明體" pitchFamily="18" charset="-120"/>
            </a:endParaRPr>
          </a:p>
        </p:txBody>
      </p:sp>
      <p:sp>
        <p:nvSpPr>
          <p:cNvPr id="49210" name="文字方塊 55"/>
          <p:cNvSpPr txBox="1">
            <a:spLocks noChangeArrowheads="1"/>
          </p:cNvSpPr>
          <p:nvPr/>
        </p:nvSpPr>
        <p:spPr bwMode="auto">
          <a:xfrm>
            <a:off x="539750" y="4032250"/>
            <a:ext cx="360363" cy="260350"/>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100" b="1" smtClean="0">
                <a:solidFill>
                  <a:srgbClr val="9F118B"/>
                </a:solidFill>
                <a:latin typeface="Calibri" pitchFamily="34" charset="0"/>
                <a:ea typeface="新細明體" pitchFamily="18" charset="-120"/>
              </a:rPr>
              <a:t>5G</a:t>
            </a:r>
            <a:endParaRPr kumimoji="1" lang="zh-TW" altLang="en-US" sz="1100" b="1" smtClean="0">
              <a:solidFill>
                <a:srgbClr val="9F118B"/>
              </a:solidFill>
              <a:latin typeface="Calibri" pitchFamily="34" charset="0"/>
              <a:ea typeface="新細明體" pitchFamily="18" charset="-120"/>
            </a:endParaRPr>
          </a:p>
        </p:txBody>
      </p:sp>
      <p:cxnSp>
        <p:nvCxnSpPr>
          <p:cNvPr id="66" name="直線接點 65"/>
          <p:cNvCxnSpPr/>
          <p:nvPr/>
        </p:nvCxnSpPr>
        <p:spPr>
          <a:xfrm flipV="1">
            <a:off x="900113" y="3629134"/>
            <a:ext cx="3671887" cy="64770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9212" name="文字方塊 58"/>
          <p:cNvSpPr txBox="1">
            <a:spLocks noChangeArrowheads="1"/>
          </p:cNvSpPr>
          <p:nvPr/>
        </p:nvSpPr>
        <p:spPr bwMode="auto">
          <a:xfrm>
            <a:off x="2987675" y="3716338"/>
            <a:ext cx="504825" cy="247650"/>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000" b="1" dirty="0" smtClean="0">
                <a:solidFill>
                  <a:srgbClr val="0070C0"/>
                </a:solidFill>
                <a:latin typeface="Calibri" pitchFamily="34" charset="0"/>
                <a:ea typeface="新細明體" pitchFamily="18" charset="-120"/>
              </a:rPr>
              <a:t>10G</a:t>
            </a:r>
            <a:endParaRPr kumimoji="1" lang="zh-TW" altLang="en-US" sz="1000" b="1" dirty="0" smtClean="0">
              <a:solidFill>
                <a:srgbClr val="0070C0"/>
              </a:solidFill>
              <a:latin typeface="Calibri" pitchFamily="34" charset="0"/>
              <a:ea typeface="新細明體" pitchFamily="18" charset="-120"/>
            </a:endParaRPr>
          </a:p>
        </p:txBody>
      </p:sp>
      <p:sp>
        <p:nvSpPr>
          <p:cNvPr id="49215" name="文字方塊 58"/>
          <p:cNvSpPr txBox="1">
            <a:spLocks noChangeArrowheads="1"/>
          </p:cNvSpPr>
          <p:nvPr/>
        </p:nvSpPr>
        <p:spPr bwMode="auto">
          <a:xfrm>
            <a:off x="4211638" y="3902075"/>
            <a:ext cx="504825" cy="246221"/>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000" b="1" dirty="0" smtClean="0">
                <a:solidFill>
                  <a:srgbClr val="0070C0"/>
                </a:solidFill>
                <a:latin typeface="Calibri" pitchFamily="34" charset="0"/>
                <a:ea typeface="新細明體" pitchFamily="18" charset="-120"/>
              </a:rPr>
              <a:t>1G</a:t>
            </a:r>
            <a:endParaRPr kumimoji="1" lang="zh-TW" altLang="en-US" sz="1000" b="1" dirty="0" smtClean="0">
              <a:solidFill>
                <a:srgbClr val="0070C0"/>
              </a:solidFill>
              <a:latin typeface="Calibri" pitchFamily="34" charset="0"/>
              <a:ea typeface="新細明體" pitchFamily="18" charset="-120"/>
            </a:endParaRPr>
          </a:p>
        </p:txBody>
      </p:sp>
      <p:sp>
        <p:nvSpPr>
          <p:cNvPr id="49216" name="文字方塊 58"/>
          <p:cNvSpPr txBox="1">
            <a:spLocks noChangeArrowheads="1"/>
          </p:cNvSpPr>
          <p:nvPr/>
        </p:nvSpPr>
        <p:spPr bwMode="auto">
          <a:xfrm>
            <a:off x="4500563" y="3644900"/>
            <a:ext cx="503237" cy="246063"/>
          </a:xfrm>
          <a:prstGeom prst="rect">
            <a:avLst/>
          </a:prstGeom>
          <a:noFill/>
          <a:ln w="9525">
            <a:noFill/>
            <a:miter lim="800000"/>
            <a:headEnd/>
            <a:tailEnd/>
          </a:ln>
        </p:spPr>
        <p:txBody>
          <a:bodyPr>
            <a:spAutoFit/>
          </a:bodyPr>
          <a:lstStyle/>
          <a:p>
            <a:pPr defTabSz="914400" fontAlgn="base">
              <a:spcBef>
                <a:spcPct val="0"/>
              </a:spcBef>
              <a:spcAft>
                <a:spcPct val="0"/>
              </a:spcAft>
            </a:pPr>
            <a:r>
              <a:rPr kumimoji="1" lang="en-US" altLang="zh-TW" sz="1000" b="1" dirty="0" smtClean="0">
                <a:solidFill>
                  <a:srgbClr val="0070C0"/>
                </a:solidFill>
                <a:latin typeface="Calibri" pitchFamily="34" charset="0"/>
                <a:ea typeface="新細明體" pitchFamily="18" charset="-120"/>
              </a:rPr>
              <a:t>1G</a:t>
            </a:r>
            <a:endParaRPr kumimoji="1" lang="zh-TW" altLang="en-US" sz="1000" b="1" dirty="0" smtClean="0">
              <a:solidFill>
                <a:srgbClr val="0070C0"/>
              </a:solidFill>
              <a:latin typeface="Calibri" pitchFamily="34" charset="0"/>
              <a:ea typeface="新細明體" pitchFamily="18" charset="-120"/>
            </a:endParaRPr>
          </a:p>
        </p:txBody>
      </p:sp>
    </p:spTree>
    <p:extLst>
      <p:ext uri="{BB962C8B-B14F-4D97-AF65-F5344CB8AC3E}">
        <p14:creationId xmlns:p14="http://schemas.microsoft.com/office/powerpoint/2010/main" val="22351078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2890"/>
            <a:ext cx="8229600" cy="1143000"/>
          </a:xfrm>
        </p:spPr>
        <p:txBody>
          <a:bodyPr>
            <a:normAutofit/>
          </a:bodyPr>
          <a:lstStyle/>
          <a:p>
            <a:r>
              <a:rPr lang="it-IT" sz="4000" dirty="0" smtClean="0"/>
              <a:t>SINET5 (JP)</a:t>
            </a:r>
            <a:endParaRPr lang="it-IT" sz="4000" dirty="0"/>
          </a:p>
        </p:txBody>
      </p:sp>
      <p:pic>
        <p:nvPicPr>
          <p:cNvPr id="4" name="Immagine 3"/>
          <p:cNvPicPr>
            <a:picLocks noChangeAspect="1"/>
          </p:cNvPicPr>
          <p:nvPr/>
        </p:nvPicPr>
        <p:blipFill>
          <a:blip r:embed="rId2"/>
          <a:stretch>
            <a:fillRect/>
          </a:stretch>
        </p:blipFill>
        <p:spPr>
          <a:xfrm>
            <a:off x="0" y="1236654"/>
            <a:ext cx="9144000" cy="4361713"/>
          </a:xfrm>
          <a:prstGeom prst="rect">
            <a:avLst/>
          </a:prstGeom>
        </p:spPr>
      </p:pic>
      <p:sp>
        <p:nvSpPr>
          <p:cNvPr id="5" name="Rettangolo 4"/>
          <p:cNvSpPr/>
          <p:nvPr/>
        </p:nvSpPr>
        <p:spPr>
          <a:xfrm>
            <a:off x="-1" y="5648503"/>
            <a:ext cx="9006151" cy="1015663"/>
          </a:xfrm>
          <a:prstGeom prst="rect">
            <a:avLst/>
          </a:prstGeom>
        </p:spPr>
        <p:txBody>
          <a:bodyPr wrap="square">
            <a:spAutoFit/>
          </a:bodyPr>
          <a:lstStyle/>
          <a:p>
            <a:r>
              <a:rPr lang="it-IT" sz="2000" dirty="0" smtClean="0"/>
              <a:t>● US-JP line: Tokyo - Los Angeles (100Gbps),  Tokyo - New York (10Gbps)</a:t>
            </a:r>
          </a:p>
          <a:p>
            <a:r>
              <a:rPr lang="it-IT" sz="2000" dirty="0" smtClean="0"/>
              <a:t>● EU-JP line: Tokyo - </a:t>
            </a:r>
            <a:r>
              <a:rPr lang="it-IT" sz="2000" dirty="0" err="1" smtClean="0"/>
              <a:t>London</a:t>
            </a:r>
            <a:r>
              <a:rPr lang="it-IT" sz="2000" dirty="0" smtClean="0"/>
              <a:t> (10Gbps x 2)</a:t>
            </a:r>
          </a:p>
          <a:p>
            <a:r>
              <a:rPr lang="it-IT" sz="2000" dirty="0" smtClean="0"/>
              <a:t>● SG-JP line: Tokyo - Singapore (10Gbps)</a:t>
            </a:r>
            <a:endParaRPr lang="it-IT" sz="2000" dirty="0"/>
          </a:p>
        </p:txBody>
      </p:sp>
      <p:sp>
        <p:nvSpPr>
          <p:cNvPr id="3" name="Segnaposto piè di pagina 2"/>
          <p:cNvSpPr>
            <a:spLocks noGrp="1"/>
          </p:cNvSpPr>
          <p:nvPr>
            <p:ph type="ftr" sz="quarter" idx="11"/>
          </p:nvPr>
        </p:nvSpPr>
        <p:spPr/>
        <p:txBody>
          <a:bodyPr/>
          <a:lstStyle/>
          <a:p>
            <a:r>
              <a:rPr lang="it-IT" smtClean="0"/>
              <a:t>S.Zani</a:t>
            </a:r>
            <a:endParaRPr lang="it-IT"/>
          </a:p>
        </p:txBody>
      </p:sp>
      <p:sp>
        <p:nvSpPr>
          <p:cNvPr id="6" name="Rettangolo 5"/>
          <p:cNvSpPr/>
          <p:nvPr/>
        </p:nvSpPr>
        <p:spPr>
          <a:xfrm>
            <a:off x="3072854" y="769037"/>
            <a:ext cx="2959276" cy="369332"/>
          </a:xfrm>
          <a:prstGeom prst="rect">
            <a:avLst/>
          </a:prstGeom>
        </p:spPr>
        <p:txBody>
          <a:bodyPr wrap="none">
            <a:spAutoFit/>
          </a:bodyPr>
          <a:lstStyle/>
          <a:p>
            <a:r>
              <a:rPr lang="en-GB" dirty="0"/>
              <a:t>Science Information </a:t>
            </a:r>
            <a:r>
              <a:rPr lang="en-GB" dirty="0" err="1"/>
              <a:t>NETwork</a:t>
            </a:r>
            <a:r>
              <a:rPr lang="en-GB" dirty="0"/>
              <a:t> </a:t>
            </a:r>
            <a:endParaRPr lang="it-IT" dirty="0"/>
          </a:p>
        </p:txBody>
      </p:sp>
    </p:spTree>
    <p:extLst>
      <p:ext uri="{BB962C8B-B14F-4D97-AF65-F5344CB8AC3E}">
        <p14:creationId xmlns:p14="http://schemas.microsoft.com/office/powerpoint/2010/main" val="36347016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0574"/>
            <a:ext cx="9144000" cy="1143000"/>
          </a:xfrm>
        </p:spPr>
        <p:txBody>
          <a:bodyPr>
            <a:noAutofit/>
          </a:bodyPr>
          <a:lstStyle/>
          <a:p>
            <a:r>
              <a:rPr lang="it-IT" sz="2400" dirty="0" smtClean="0"/>
              <a:t>Nuovi cavi sottomarini collegheranno l’Asia all’Europa senza passare dal Pacifico.</a:t>
            </a:r>
            <a:br>
              <a:rPr lang="it-IT" sz="2400" dirty="0" smtClean="0"/>
            </a:br>
            <a:r>
              <a:rPr lang="it-IT" sz="2000" dirty="0" err="1" smtClean="0"/>
              <a:t>Thanks</a:t>
            </a:r>
            <a:r>
              <a:rPr lang="it-IT" sz="2000" dirty="0" smtClean="0"/>
              <a:t> </a:t>
            </a:r>
            <a:r>
              <a:rPr lang="it-IT" sz="2000" dirty="0"/>
              <a:t>to </a:t>
            </a:r>
            <a:r>
              <a:rPr lang="it-IT" sz="2000" dirty="0" err="1"/>
              <a:t>Hsin</a:t>
            </a:r>
            <a:r>
              <a:rPr lang="it-IT" sz="2000" dirty="0"/>
              <a:t>-Yen </a:t>
            </a:r>
            <a:r>
              <a:rPr lang="it-IT" sz="2000" dirty="0" smtClean="0"/>
              <a:t>Chen  (ASGC)</a:t>
            </a:r>
            <a:endParaRPr lang="it-IT" sz="2000" dirty="0"/>
          </a:p>
        </p:txBody>
      </p:sp>
      <p:sp>
        <p:nvSpPr>
          <p:cNvPr id="3" name="Segnaposto contenuto 2"/>
          <p:cNvSpPr>
            <a:spLocks noGrp="1"/>
          </p:cNvSpPr>
          <p:nvPr>
            <p:ph idx="1"/>
          </p:nvPr>
        </p:nvSpPr>
        <p:spPr/>
        <p:txBody>
          <a:bodyPr/>
          <a:lstStyle/>
          <a:p>
            <a:endParaRPr lang="it-IT"/>
          </a:p>
        </p:txBody>
      </p:sp>
      <p:sp>
        <p:nvSpPr>
          <p:cNvPr id="4" name="Segnaposto piè di pagina 3"/>
          <p:cNvSpPr>
            <a:spLocks noGrp="1"/>
          </p:cNvSpPr>
          <p:nvPr>
            <p:ph type="ftr" sz="quarter" idx="11"/>
          </p:nvPr>
        </p:nvSpPr>
        <p:spPr/>
        <p:txBody>
          <a:bodyPr/>
          <a:lstStyle/>
          <a:p>
            <a:r>
              <a:rPr lang="it-IT" smtClean="0"/>
              <a:t>S.Zani</a:t>
            </a:r>
            <a:endParaRPr lang="it-IT"/>
          </a:p>
        </p:txBody>
      </p:sp>
      <p:pic>
        <p:nvPicPr>
          <p:cNvPr id="5" name="Picture 2"/>
          <p:cNvPicPr>
            <a:picLocks noChangeAspect="1" noChangeArrowheads="1"/>
          </p:cNvPicPr>
          <p:nvPr/>
        </p:nvPicPr>
        <p:blipFill>
          <a:blip r:embed="rId2"/>
          <a:srcRect/>
          <a:stretch>
            <a:fillRect/>
          </a:stretch>
        </p:blipFill>
        <p:spPr bwMode="auto">
          <a:xfrm>
            <a:off x="0" y="1035635"/>
            <a:ext cx="9178462" cy="5822365"/>
          </a:xfrm>
          <a:prstGeom prst="rect">
            <a:avLst/>
          </a:prstGeom>
          <a:noFill/>
          <a:ln w="9525">
            <a:noFill/>
            <a:miter lim="800000"/>
            <a:headEnd/>
            <a:tailEnd/>
          </a:ln>
        </p:spPr>
      </p:pic>
      <p:sp>
        <p:nvSpPr>
          <p:cNvPr id="6" name="Rettangolo 5"/>
          <p:cNvSpPr/>
          <p:nvPr/>
        </p:nvSpPr>
        <p:spPr>
          <a:xfrm>
            <a:off x="197275" y="6534364"/>
            <a:ext cx="629813" cy="2342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17312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48668"/>
            <a:ext cx="8229600" cy="1143000"/>
          </a:xfrm>
        </p:spPr>
        <p:txBody>
          <a:bodyPr/>
          <a:lstStyle/>
          <a:p>
            <a:r>
              <a:rPr lang="it-IT" dirty="0" smtClean="0"/>
              <a:t>ES-Net </a:t>
            </a:r>
            <a:r>
              <a:rPr lang="it-IT" dirty="0" err="1" smtClean="0"/>
              <a:t>Topology</a:t>
            </a:r>
            <a:endParaRPr lang="it-IT" dirty="0"/>
          </a:p>
        </p:txBody>
      </p:sp>
      <p:pic>
        <p:nvPicPr>
          <p:cNvPr id="4" name="Immagine 3"/>
          <p:cNvPicPr>
            <a:picLocks noChangeAspect="1"/>
          </p:cNvPicPr>
          <p:nvPr/>
        </p:nvPicPr>
        <p:blipFill>
          <a:blip r:embed="rId2"/>
          <a:stretch>
            <a:fillRect/>
          </a:stretch>
        </p:blipFill>
        <p:spPr>
          <a:xfrm>
            <a:off x="376352" y="879818"/>
            <a:ext cx="8179617" cy="5722908"/>
          </a:xfrm>
          <a:prstGeom prst="rect">
            <a:avLst/>
          </a:prstGeom>
        </p:spPr>
      </p:pic>
      <p:sp>
        <p:nvSpPr>
          <p:cNvPr id="5" name="CasellaDiTesto 4"/>
          <p:cNvSpPr txBox="1"/>
          <p:nvPr/>
        </p:nvSpPr>
        <p:spPr>
          <a:xfrm>
            <a:off x="751906" y="1008282"/>
            <a:ext cx="5112182" cy="1477328"/>
          </a:xfrm>
          <a:prstGeom prst="rect">
            <a:avLst/>
          </a:prstGeom>
          <a:noFill/>
        </p:spPr>
        <p:txBody>
          <a:bodyPr wrap="square" rtlCol="0">
            <a:spAutoFit/>
          </a:bodyPr>
          <a:lstStyle/>
          <a:p>
            <a:r>
              <a:rPr lang="it-IT" dirty="0" smtClean="0"/>
              <a:t>ES-Net è la principale rete della ricerca </a:t>
            </a:r>
          </a:p>
          <a:p>
            <a:r>
              <a:rPr lang="it-IT" dirty="0"/>
              <a:t>d</a:t>
            </a:r>
            <a:r>
              <a:rPr lang="it-IT" dirty="0" smtClean="0"/>
              <a:t>egli Stati Uniti e gestisce il </a:t>
            </a:r>
            <a:r>
              <a:rPr lang="it-IT" dirty="0" err="1" smtClean="0"/>
              <a:t>backbone</a:t>
            </a:r>
            <a:r>
              <a:rPr lang="it-IT" dirty="0" smtClean="0"/>
              <a:t> che collega</a:t>
            </a:r>
          </a:p>
          <a:p>
            <a:r>
              <a:rPr lang="it-IT" dirty="0" smtClean="0"/>
              <a:t>A 100 </a:t>
            </a:r>
            <a:r>
              <a:rPr lang="it-IT" dirty="0" err="1" smtClean="0"/>
              <a:t>Gb</a:t>
            </a:r>
            <a:r>
              <a:rPr lang="it-IT" dirty="0" smtClean="0"/>
              <a:t>/s la maggior parte dei laboratori e molte università. </a:t>
            </a:r>
            <a:r>
              <a:rPr lang="it-IT" b="1" dirty="0" smtClean="0"/>
              <a:t>Ormai tutti i T2 USA sono collegati a 100Gb/s</a:t>
            </a:r>
            <a:endParaRPr lang="it-IT" b="1" dirty="0"/>
          </a:p>
        </p:txBody>
      </p:sp>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27961276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66253"/>
            <a:ext cx="8229600" cy="1143000"/>
          </a:xfrm>
        </p:spPr>
        <p:txBody>
          <a:bodyPr/>
          <a:lstStyle/>
          <a:p>
            <a:r>
              <a:rPr lang="it-IT" dirty="0" smtClean="0"/>
              <a:t>ES-Net </a:t>
            </a:r>
            <a:r>
              <a:rPr lang="it-IT" dirty="0" err="1" smtClean="0"/>
              <a:t>European</a:t>
            </a:r>
            <a:r>
              <a:rPr lang="it-IT" dirty="0" smtClean="0"/>
              <a:t> Extension</a:t>
            </a:r>
            <a:endParaRPr lang="it-IT" dirty="0"/>
          </a:p>
        </p:txBody>
      </p:sp>
      <p:pic>
        <p:nvPicPr>
          <p:cNvPr id="4" name="Immagine 3"/>
          <p:cNvPicPr>
            <a:picLocks noChangeAspect="1"/>
          </p:cNvPicPr>
          <p:nvPr/>
        </p:nvPicPr>
        <p:blipFill>
          <a:blip r:embed="rId2"/>
          <a:stretch>
            <a:fillRect/>
          </a:stretch>
        </p:blipFill>
        <p:spPr>
          <a:xfrm>
            <a:off x="0" y="1910424"/>
            <a:ext cx="9144000" cy="4773345"/>
          </a:xfrm>
          <a:prstGeom prst="rect">
            <a:avLst/>
          </a:prstGeom>
        </p:spPr>
      </p:pic>
      <p:sp>
        <p:nvSpPr>
          <p:cNvPr id="6" name="CasellaDiTesto 5"/>
          <p:cNvSpPr txBox="1"/>
          <p:nvPr/>
        </p:nvSpPr>
        <p:spPr>
          <a:xfrm>
            <a:off x="56184" y="717751"/>
            <a:ext cx="8831113" cy="2308324"/>
          </a:xfrm>
          <a:prstGeom prst="rect">
            <a:avLst/>
          </a:prstGeom>
          <a:noFill/>
        </p:spPr>
        <p:txBody>
          <a:bodyPr wrap="none" rtlCol="0">
            <a:spAutoFit/>
          </a:bodyPr>
          <a:lstStyle/>
          <a:p>
            <a:pPr marL="285750" indent="-285750">
              <a:buFont typeface="Arial"/>
              <a:buChar char="•"/>
            </a:pPr>
            <a:r>
              <a:rPr lang="it-IT" sz="2400" dirty="0" smtClean="0"/>
              <a:t>3x100Gb/</a:t>
            </a:r>
            <a:r>
              <a:rPr lang="it-IT" sz="2400" dirty="0" err="1" smtClean="0"/>
              <a:t>s</a:t>
            </a:r>
            <a:r>
              <a:rPr lang="it-IT" sz="2400" dirty="0" smtClean="0"/>
              <a:t> link </a:t>
            </a:r>
          </a:p>
          <a:p>
            <a:pPr marL="285750" indent="-285750">
              <a:buFont typeface="Arial"/>
              <a:buChar char="•"/>
            </a:pPr>
            <a:r>
              <a:rPr lang="it-IT" sz="2400" dirty="0" smtClean="0"/>
              <a:t>1x40Gb/</a:t>
            </a:r>
            <a:r>
              <a:rPr lang="it-IT" sz="2400" dirty="0" err="1" smtClean="0"/>
              <a:t>s</a:t>
            </a:r>
            <a:endParaRPr lang="it-IT" sz="2400" dirty="0" smtClean="0"/>
          </a:p>
          <a:p>
            <a:r>
              <a:rPr lang="it-IT" sz="2400" dirty="0"/>
              <a:t>A</a:t>
            </a:r>
            <a:r>
              <a:rPr lang="it-IT" sz="2400" dirty="0" smtClean="0"/>
              <a:t>ttestati su siti differenti ed </a:t>
            </a:r>
            <a:r>
              <a:rPr lang="it-IT" sz="2400" b="1" dirty="0" smtClean="0"/>
              <a:t>utilizzano </a:t>
            </a:r>
            <a:r>
              <a:rPr lang="it-IT" sz="2400" b="1" dirty="0" smtClean="0"/>
              <a:t>4 </a:t>
            </a:r>
            <a:r>
              <a:rPr lang="it-IT" sz="2400" b="1" dirty="0" smtClean="0"/>
              <a:t>differenti cavi transatlantici</a:t>
            </a:r>
          </a:p>
          <a:p>
            <a:endParaRPr lang="it-IT" sz="2400" b="1" dirty="0" smtClean="0"/>
          </a:p>
          <a:p>
            <a:endParaRPr lang="it-IT" sz="2400" b="1" dirty="0" smtClean="0"/>
          </a:p>
          <a:p>
            <a:endParaRPr lang="it-IT" sz="2400" dirty="0"/>
          </a:p>
        </p:txBody>
      </p:sp>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288911009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26690"/>
            <a:ext cx="8229600" cy="1143000"/>
          </a:xfrm>
        </p:spPr>
        <p:txBody>
          <a:bodyPr/>
          <a:lstStyle/>
          <a:p>
            <a:r>
              <a:rPr lang="it-IT" dirty="0" smtClean="0"/>
              <a:t>Es-Net </a:t>
            </a:r>
            <a:r>
              <a:rPr lang="it-IT" dirty="0" err="1" smtClean="0"/>
              <a:t>European</a:t>
            </a:r>
            <a:r>
              <a:rPr lang="it-IT" dirty="0" smtClean="0"/>
              <a:t> Extension</a:t>
            </a:r>
            <a:endParaRPr lang="it-IT" dirty="0"/>
          </a:p>
        </p:txBody>
      </p:sp>
      <p:sp>
        <p:nvSpPr>
          <p:cNvPr id="4" name="Segnaposto piè di pagina 3"/>
          <p:cNvSpPr>
            <a:spLocks noGrp="1"/>
          </p:cNvSpPr>
          <p:nvPr>
            <p:ph type="ftr" sz="quarter" idx="11"/>
          </p:nvPr>
        </p:nvSpPr>
        <p:spPr/>
        <p:txBody>
          <a:bodyPr/>
          <a:lstStyle/>
          <a:p>
            <a:r>
              <a:rPr lang="it-IT" smtClean="0"/>
              <a:t>S.Zani</a:t>
            </a:r>
            <a:endParaRPr lang="it-IT"/>
          </a:p>
        </p:txBody>
      </p:sp>
      <p:pic>
        <p:nvPicPr>
          <p:cNvPr id="5" name="Immagine 4"/>
          <p:cNvPicPr>
            <a:picLocks noChangeAspect="1"/>
          </p:cNvPicPr>
          <p:nvPr/>
        </p:nvPicPr>
        <p:blipFill>
          <a:blip r:embed="rId2"/>
          <a:stretch>
            <a:fillRect/>
          </a:stretch>
        </p:blipFill>
        <p:spPr>
          <a:xfrm>
            <a:off x="3666720" y="1504137"/>
            <a:ext cx="5346291" cy="2293192"/>
          </a:xfrm>
          <a:prstGeom prst="rect">
            <a:avLst/>
          </a:prstGeom>
        </p:spPr>
      </p:pic>
      <p:pic>
        <p:nvPicPr>
          <p:cNvPr id="6" name="Immagine 5"/>
          <p:cNvPicPr>
            <a:picLocks noChangeAspect="1"/>
          </p:cNvPicPr>
          <p:nvPr/>
        </p:nvPicPr>
        <p:blipFill>
          <a:blip r:embed="rId3"/>
          <a:stretch>
            <a:fillRect/>
          </a:stretch>
        </p:blipFill>
        <p:spPr>
          <a:xfrm>
            <a:off x="3666720" y="4056238"/>
            <a:ext cx="5346291" cy="2243875"/>
          </a:xfrm>
          <a:prstGeom prst="rect">
            <a:avLst/>
          </a:prstGeom>
        </p:spPr>
      </p:pic>
      <p:sp>
        <p:nvSpPr>
          <p:cNvPr id="7" name="CasellaDiTesto 6"/>
          <p:cNvSpPr txBox="1"/>
          <p:nvPr/>
        </p:nvSpPr>
        <p:spPr>
          <a:xfrm>
            <a:off x="123297" y="1384802"/>
            <a:ext cx="3390662" cy="2585323"/>
          </a:xfrm>
          <a:prstGeom prst="rect">
            <a:avLst/>
          </a:prstGeom>
          <a:noFill/>
        </p:spPr>
        <p:txBody>
          <a:bodyPr wrap="square" rtlCol="0">
            <a:spAutoFit/>
          </a:bodyPr>
          <a:lstStyle/>
          <a:p>
            <a:r>
              <a:rPr lang="it-IT" dirty="0" smtClean="0"/>
              <a:t>Su una banda utile di 340 </a:t>
            </a:r>
            <a:r>
              <a:rPr lang="it-IT" dirty="0" err="1" smtClean="0"/>
              <a:t>Gb</a:t>
            </a:r>
            <a:endParaRPr lang="it-IT" dirty="0" smtClean="0"/>
          </a:p>
          <a:p>
            <a:r>
              <a:rPr lang="it-IT" dirty="0" smtClean="0"/>
              <a:t>L’utilizzo medio è dell’ordine dei 20 </a:t>
            </a:r>
            <a:r>
              <a:rPr lang="it-IT" dirty="0" err="1" smtClean="0"/>
              <a:t>Gb</a:t>
            </a:r>
            <a:r>
              <a:rPr lang="it-IT" dirty="0" smtClean="0"/>
              <a:t>/</a:t>
            </a:r>
            <a:r>
              <a:rPr lang="it-IT" dirty="0" err="1" smtClean="0"/>
              <a:t>s</a:t>
            </a:r>
            <a:r>
              <a:rPr lang="it-IT" dirty="0" smtClean="0"/>
              <a:t> con picchi ai 60 </a:t>
            </a:r>
            <a:r>
              <a:rPr lang="it-IT" dirty="0" err="1" smtClean="0"/>
              <a:t>Gb</a:t>
            </a:r>
            <a:r>
              <a:rPr lang="it-IT" dirty="0" smtClean="0"/>
              <a:t>/s. </a:t>
            </a:r>
          </a:p>
          <a:p>
            <a:endParaRPr lang="it-IT" dirty="0" smtClean="0"/>
          </a:p>
          <a:p>
            <a:r>
              <a:rPr lang="it-IT" dirty="0" smtClean="0"/>
              <a:t>Il link utilizzato principalmente per LHONE è quello AOFA – Londra.</a:t>
            </a:r>
          </a:p>
          <a:p>
            <a:r>
              <a:rPr lang="it-IT" dirty="0" smtClean="0"/>
              <a:t>Il sistema deve consentire la produzione anche in caso di rottura di un paio di cavi.</a:t>
            </a:r>
            <a:endParaRPr lang="it-IT" dirty="0"/>
          </a:p>
        </p:txBody>
      </p:sp>
      <p:pic>
        <p:nvPicPr>
          <p:cNvPr id="8" name="Immagine 7"/>
          <p:cNvPicPr>
            <a:picLocks noChangeAspect="1"/>
          </p:cNvPicPr>
          <p:nvPr/>
        </p:nvPicPr>
        <p:blipFill>
          <a:blip r:embed="rId4"/>
          <a:stretch>
            <a:fillRect/>
          </a:stretch>
        </p:blipFill>
        <p:spPr>
          <a:xfrm>
            <a:off x="123297" y="4056238"/>
            <a:ext cx="3000903" cy="2250678"/>
          </a:xfrm>
          <a:prstGeom prst="rect">
            <a:avLst/>
          </a:prstGeom>
        </p:spPr>
      </p:pic>
    </p:spTree>
    <p:extLst>
      <p:ext uri="{BB962C8B-B14F-4D97-AF65-F5344CB8AC3E}">
        <p14:creationId xmlns:p14="http://schemas.microsoft.com/office/powerpoint/2010/main" val="34629314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11918"/>
            <a:ext cx="8229600" cy="1143000"/>
          </a:xfrm>
        </p:spPr>
        <p:txBody>
          <a:bodyPr>
            <a:normAutofit/>
          </a:bodyPr>
          <a:lstStyle/>
          <a:p>
            <a:r>
              <a:rPr lang="it-IT" dirty="0" smtClean="0"/>
              <a:t>Mappa dei </a:t>
            </a:r>
            <a:r>
              <a:rPr lang="it-IT" dirty="0"/>
              <a:t>cavi sottomarini</a:t>
            </a:r>
            <a:br>
              <a:rPr lang="it-IT" dirty="0"/>
            </a:br>
            <a:r>
              <a:rPr lang="it-IT" sz="2200" dirty="0"/>
              <a:t>http://</a:t>
            </a:r>
            <a:r>
              <a:rPr lang="it-IT" sz="2200" dirty="0" err="1"/>
              <a:t>www.submarinecablemap.com</a:t>
            </a:r>
            <a:r>
              <a:rPr lang="it-IT" sz="2200" dirty="0"/>
              <a:t>/</a:t>
            </a:r>
          </a:p>
        </p:txBody>
      </p:sp>
      <p:pic>
        <p:nvPicPr>
          <p:cNvPr id="4" name="Immagine 3"/>
          <p:cNvPicPr>
            <a:picLocks noChangeAspect="1"/>
          </p:cNvPicPr>
          <p:nvPr/>
        </p:nvPicPr>
        <p:blipFill>
          <a:blip r:embed="rId2"/>
          <a:stretch>
            <a:fillRect/>
          </a:stretch>
        </p:blipFill>
        <p:spPr>
          <a:xfrm>
            <a:off x="294247" y="1417638"/>
            <a:ext cx="6252674" cy="4352568"/>
          </a:xfrm>
          <a:prstGeom prst="rect">
            <a:avLst/>
          </a:prstGeom>
        </p:spPr>
      </p:pic>
      <p:pic>
        <p:nvPicPr>
          <p:cNvPr id="6" name="Immagine 5"/>
          <p:cNvPicPr>
            <a:picLocks noChangeAspect="1"/>
          </p:cNvPicPr>
          <p:nvPr/>
        </p:nvPicPr>
        <p:blipFill>
          <a:blip r:embed="rId3"/>
          <a:stretch>
            <a:fillRect/>
          </a:stretch>
        </p:blipFill>
        <p:spPr>
          <a:xfrm>
            <a:off x="4804998" y="3669098"/>
            <a:ext cx="3704002" cy="2819821"/>
          </a:xfrm>
          <a:prstGeom prst="rect">
            <a:avLst/>
          </a:prstGeom>
        </p:spPr>
      </p:pic>
      <p:pic>
        <p:nvPicPr>
          <p:cNvPr id="8" name="Immagine 7"/>
          <p:cNvPicPr>
            <a:picLocks noChangeAspect="1"/>
          </p:cNvPicPr>
          <p:nvPr/>
        </p:nvPicPr>
        <p:blipFill>
          <a:blip r:embed="rId4"/>
          <a:stretch>
            <a:fillRect/>
          </a:stretch>
        </p:blipFill>
        <p:spPr>
          <a:xfrm rot="16200000">
            <a:off x="6398963" y="1695926"/>
            <a:ext cx="2883655" cy="2230148"/>
          </a:xfrm>
          <a:prstGeom prst="rect">
            <a:avLst/>
          </a:prstGeom>
        </p:spPr>
      </p:pic>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14367091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34613" y="0"/>
            <a:ext cx="9138241" cy="6858000"/>
          </a:xfrm>
          <a:prstGeom prst="rect">
            <a:avLst/>
          </a:prstGeom>
        </p:spPr>
      </p:pic>
      <p:sp>
        <p:nvSpPr>
          <p:cNvPr id="2" name="Segnaposto piè di pagina 1"/>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186527247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a:spLocks noGrp="1"/>
          </p:cNvSpPr>
          <p:nvPr>
            <p:ph type="title"/>
          </p:nvPr>
        </p:nvSpPr>
        <p:spPr>
          <a:xfrm>
            <a:off x="457200" y="-129125"/>
            <a:ext cx="8229600" cy="1143000"/>
          </a:xfrm>
        </p:spPr>
        <p:txBody>
          <a:bodyPr>
            <a:normAutofit/>
          </a:bodyPr>
          <a:lstStyle/>
          <a:p>
            <a:r>
              <a:rPr lang="it-IT" dirty="0" err="1" smtClean="0"/>
              <a:t>ESNet</a:t>
            </a:r>
            <a:r>
              <a:rPr lang="it-IT" dirty="0" smtClean="0"/>
              <a:t> Volume di traffico mensile</a:t>
            </a:r>
            <a:endParaRPr lang="it-IT" dirty="0"/>
          </a:p>
        </p:txBody>
      </p:sp>
      <p:sp>
        <p:nvSpPr>
          <p:cNvPr id="8" name="CasellaDiTesto 7"/>
          <p:cNvSpPr txBox="1"/>
          <p:nvPr/>
        </p:nvSpPr>
        <p:spPr>
          <a:xfrm>
            <a:off x="573603" y="6122071"/>
            <a:ext cx="4758995" cy="646331"/>
          </a:xfrm>
          <a:prstGeom prst="rect">
            <a:avLst/>
          </a:prstGeom>
          <a:noFill/>
        </p:spPr>
        <p:txBody>
          <a:bodyPr wrap="none" rtlCol="0">
            <a:spAutoFit/>
          </a:bodyPr>
          <a:lstStyle/>
          <a:p>
            <a:r>
              <a:rPr lang="it-IT" dirty="0" smtClean="0"/>
              <a:t>Nel mese di aprile il volume è stato pari a 43.2PB</a:t>
            </a:r>
          </a:p>
          <a:p>
            <a:r>
              <a:rPr lang="it-IT" dirty="0" smtClean="0"/>
              <a:t>30 – 35%  circa per LHCONE</a:t>
            </a:r>
            <a:endParaRPr lang="it-IT" dirty="0"/>
          </a:p>
        </p:txBody>
      </p:sp>
      <p:pic>
        <p:nvPicPr>
          <p:cNvPr id="2" name="Immagine 1"/>
          <p:cNvPicPr>
            <a:picLocks noChangeAspect="1"/>
          </p:cNvPicPr>
          <p:nvPr/>
        </p:nvPicPr>
        <p:blipFill>
          <a:blip r:embed="rId2"/>
          <a:stretch>
            <a:fillRect/>
          </a:stretch>
        </p:blipFill>
        <p:spPr>
          <a:xfrm>
            <a:off x="573603" y="787696"/>
            <a:ext cx="8210550" cy="5237389"/>
          </a:xfrm>
          <a:prstGeom prst="rect">
            <a:avLst/>
          </a:prstGeom>
        </p:spPr>
      </p:pic>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25637320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8747"/>
            <a:ext cx="8229600" cy="990632"/>
          </a:xfrm>
        </p:spPr>
        <p:txBody>
          <a:bodyPr>
            <a:normAutofit fontScale="90000"/>
          </a:bodyPr>
          <a:lstStyle/>
          <a:p>
            <a:r>
              <a:rPr lang="it-IT" dirty="0" smtClean="0"/>
              <a:t>Connettività con le  </a:t>
            </a:r>
            <a:r>
              <a:rPr lang="it-IT" dirty="0" err="1" smtClean="0"/>
              <a:t>Cloud</a:t>
            </a:r>
            <a:r>
              <a:rPr lang="it-IT" dirty="0" smtClean="0"/>
              <a:t> Commerciali</a:t>
            </a:r>
            <a:endParaRPr lang="it-IT" dirty="0"/>
          </a:p>
        </p:txBody>
      </p:sp>
      <p:sp>
        <p:nvSpPr>
          <p:cNvPr id="3" name="Segnaposto contenuto 2"/>
          <p:cNvSpPr>
            <a:spLocks noGrp="1"/>
          </p:cNvSpPr>
          <p:nvPr>
            <p:ph idx="1"/>
          </p:nvPr>
        </p:nvSpPr>
        <p:spPr>
          <a:xfrm>
            <a:off x="457200" y="974435"/>
            <a:ext cx="8229600" cy="5746846"/>
          </a:xfrm>
        </p:spPr>
        <p:txBody>
          <a:bodyPr>
            <a:normAutofit fontScale="92500" lnSpcReduction="20000"/>
          </a:bodyPr>
          <a:lstStyle/>
          <a:p>
            <a:pPr marL="0" indent="0">
              <a:buNone/>
            </a:pPr>
            <a:r>
              <a:rPr lang="it-IT" sz="2400" dirty="0" smtClean="0"/>
              <a:t>Sono in corso diverse sperimentazioni per verificare la possibilità di utilizzare risorse di calcolo “In affitto” da </a:t>
            </a:r>
            <a:r>
              <a:rPr lang="it-IT" sz="2400" dirty="0" err="1"/>
              <a:t>C</a:t>
            </a:r>
            <a:r>
              <a:rPr lang="it-IT" sz="2400" dirty="0" err="1" smtClean="0"/>
              <a:t>loud</a:t>
            </a:r>
            <a:r>
              <a:rPr lang="it-IT" sz="2400" dirty="0" smtClean="0"/>
              <a:t> Provider privati per applicazioni scientifiche. </a:t>
            </a:r>
            <a:r>
              <a:rPr lang="it-IT" sz="2400" b="1" dirty="0"/>
              <a:t>L</a:t>
            </a:r>
            <a:r>
              <a:rPr lang="it-IT" sz="2400" b="1" dirty="0" smtClean="0"/>
              <a:t>’aspetto della connettività di rete non è trascurabile </a:t>
            </a:r>
            <a:r>
              <a:rPr lang="it-IT" sz="2400" dirty="0" smtClean="0"/>
              <a:t>soprattutto considerando l’enorme mole di dati che dobbiamo elaborare e che normalmente, sia le NREN sia i </a:t>
            </a:r>
            <a:r>
              <a:rPr lang="it-IT" sz="2400" dirty="0" err="1" smtClean="0"/>
              <a:t>Cloud</a:t>
            </a:r>
            <a:r>
              <a:rPr lang="it-IT" sz="2400" dirty="0" smtClean="0"/>
              <a:t> Provider, pagano </a:t>
            </a:r>
            <a:r>
              <a:rPr lang="it-IT" sz="2400" b="1" dirty="0" smtClean="0"/>
              <a:t>a volume </a:t>
            </a:r>
            <a:r>
              <a:rPr lang="it-IT" sz="2400" dirty="0" smtClean="0"/>
              <a:t>il traffico di </a:t>
            </a:r>
            <a:r>
              <a:rPr lang="it-IT" sz="2400" dirty="0" err="1" smtClean="0"/>
              <a:t>peering</a:t>
            </a:r>
            <a:r>
              <a:rPr lang="it-IT" sz="2400" dirty="0" smtClean="0"/>
              <a:t> agli </a:t>
            </a:r>
            <a:r>
              <a:rPr lang="it-IT" sz="2400" dirty="0" err="1" smtClean="0"/>
              <a:t>Upstream</a:t>
            </a:r>
            <a:r>
              <a:rPr lang="it-IT" sz="2400" dirty="0" smtClean="0"/>
              <a:t> Provider.</a:t>
            </a:r>
          </a:p>
          <a:p>
            <a:pPr marL="0" indent="0">
              <a:buNone/>
            </a:pPr>
            <a:endParaRPr lang="it-IT" sz="2400" b="1" dirty="0" smtClean="0"/>
          </a:p>
          <a:p>
            <a:pPr marL="0" indent="0">
              <a:buNone/>
            </a:pPr>
            <a:r>
              <a:rPr lang="it-IT" sz="2400" dirty="0" smtClean="0"/>
              <a:t>All’ultimo meeting di LHCOPN c‘è stato un primo confronto sul tema e sono emersi alcuni punti:</a:t>
            </a:r>
          </a:p>
          <a:p>
            <a:pPr marL="0" indent="0">
              <a:buNone/>
            </a:pPr>
            <a:r>
              <a:rPr lang="it-IT" sz="2400" dirty="0" smtClean="0"/>
              <a:t>Principali problemi:</a:t>
            </a:r>
          </a:p>
          <a:p>
            <a:pPr marL="0" indent="0">
              <a:buNone/>
            </a:pPr>
            <a:r>
              <a:rPr lang="it-IT" sz="2400" dirty="0" smtClean="0"/>
              <a:t>1) Trasporto del traffico dai </a:t>
            </a:r>
            <a:r>
              <a:rPr lang="it-IT" sz="2400" dirty="0" err="1" smtClean="0"/>
              <a:t>Cloud</a:t>
            </a:r>
            <a:r>
              <a:rPr lang="it-IT" sz="2400" dirty="0" smtClean="0"/>
              <a:t> Datacenter fra continenti differenti</a:t>
            </a:r>
          </a:p>
          <a:p>
            <a:pPr marL="0" indent="0">
              <a:buNone/>
            </a:pPr>
            <a:r>
              <a:rPr lang="it-IT" sz="2400" dirty="0" smtClean="0"/>
              <a:t>2) Consentire o no il transito di traffico </a:t>
            </a:r>
            <a:r>
              <a:rPr lang="it-IT" sz="2400" dirty="0" err="1" smtClean="0"/>
              <a:t>Cloud</a:t>
            </a:r>
            <a:r>
              <a:rPr lang="it-IT" sz="2400" dirty="0" smtClean="0"/>
              <a:t> to </a:t>
            </a:r>
            <a:r>
              <a:rPr lang="it-IT" sz="2400" dirty="0" err="1" smtClean="0"/>
              <a:t>Cloud</a:t>
            </a:r>
            <a:endParaRPr lang="it-IT" sz="2400" dirty="0" smtClean="0"/>
          </a:p>
          <a:p>
            <a:pPr marL="0" indent="0">
              <a:buNone/>
            </a:pPr>
            <a:r>
              <a:rPr lang="it-IT" sz="2400" dirty="0" smtClean="0"/>
              <a:t>3) Non tutte le NREN consentono il transito di traffico commerciale</a:t>
            </a:r>
          </a:p>
          <a:p>
            <a:pPr marL="0" indent="0">
              <a:buNone/>
            </a:pPr>
            <a:endParaRPr lang="it-IT" sz="2400" dirty="0"/>
          </a:p>
          <a:p>
            <a:pPr marL="0" indent="0">
              <a:buNone/>
            </a:pPr>
            <a:r>
              <a:rPr lang="it-IT" sz="2400" b="1" dirty="0"/>
              <a:t>Pare che Amazon e Microsoft  abbiano recentemente dichiarato, nel caso di </a:t>
            </a:r>
            <a:r>
              <a:rPr lang="it-IT" sz="2400" b="1" dirty="0" err="1"/>
              <a:t>peering</a:t>
            </a:r>
            <a:r>
              <a:rPr lang="it-IT" sz="2400" b="1" dirty="0"/>
              <a:t> gratuito con le reti della ricerca, di voler rinunciare a far pagare i costi di traffico dati  in uscita “</a:t>
            </a:r>
            <a:r>
              <a:rPr lang="it-IT" sz="2400" b="1" dirty="0" err="1"/>
              <a:t>Egress</a:t>
            </a:r>
            <a:r>
              <a:rPr lang="it-IT" sz="2400" b="1" dirty="0"/>
              <a:t> </a:t>
            </a:r>
            <a:r>
              <a:rPr lang="it-IT" sz="2400" b="1" dirty="0" err="1"/>
              <a:t>traffic</a:t>
            </a:r>
            <a:r>
              <a:rPr lang="it-IT" sz="2400" b="1" dirty="0"/>
              <a:t> </a:t>
            </a:r>
            <a:r>
              <a:rPr lang="it-IT" sz="2400" b="1" dirty="0" err="1"/>
              <a:t>fee</a:t>
            </a:r>
            <a:r>
              <a:rPr lang="it-IT" sz="2400" b="1" dirty="0"/>
              <a:t> </a:t>
            </a:r>
            <a:r>
              <a:rPr lang="it-IT" sz="2400" b="1" dirty="0" err="1"/>
              <a:t>waiver</a:t>
            </a:r>
            <a:r>
              <a:rPr lang="it-IT" sz="2400" b="1" dirty="0"/>
              <a:t>”.</a:t>
            </a:r>
            <a:endParaRPr lang="it-IT" sz="2400" dirty="0"/>
          </a:p>
          <a:p>
            <a:pPr marL="0" indent="0">
              <a:buNone/>
            </a:pPr>
            <a:endParaRPr lang="it-IT" sz="2400" dirty="0"/>
          </a:p>
          <a:p>
            <a:pPr marL="0" indent="0">
              <a:buNone/>
            </a:pPr>
            <a:endParaRPr lang="it-IT" sz="2400" dirty="0" smtClean="0"/>
          </a:p>
          <a:p>
            <a:pPr marL="0" indent="0">
              <a:buNone/>
            </a:pPr>
            <a:endParaRPr lang="it-IT" sz="2400" dirty="0" smtClean="0"/>
          </a:p>
        </p:txBody>
      </p:sp>
      <p:sp>
        <p:nvSpPr>
          <p:cNvPr id="4" name="Segnaposto piè di pagina 3"/>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222597763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84028"/>
            <a:ext cx="8229600" cy="1143000"/>
          </a:xfrm>
        </p:spPr>
        <p:txBody>
          <a:bodyPr>
            <a:normAutofit fontScale="90000"/>
          </a:bodyPr>
          <a:lstStyle/>
          <a:p>
            <a:r>
              <a:rPr lang="it-IT" dirty="0" smtClean="0"/>
              <a:t>Soluzione proposta da GEANT</a:t>
            </a:r>
            <a:br>
              <a:rPr lang="it-IT" dirty="0" smtClean="0"/>
            </a:br>
            <a:r>
              <a:rPr lang="it-IT" sz="1600" dirty="0" err="1" smtClean="0"/>
              <a:t>https</a:t>
            </a:r>
            <a:r>
              <a:rPr lang="it-IT" sz="1600" dirty="0" smtClean="0"/>
              <a:t>://</a:t>
            </a:r>
            <a:r>
              <a:rPr lang="it-IT" sz="1600" dirty="0" err="1" smtClean="0"/>
              <a:t>indico.cern.ch</a:t>
            </a:r>
            <a:r>
              <a:rPr lang="it-IT" sz="1600" dirty="0" smtClean="0"/>
              <a:t>/</a:t>
            </a:r>
            <a:r>
              <a:rPr lang="it-IT" sz="1600" dirty="0" err="1" smtClean="0"/>
              <a:t>event</a:t>
            </a:r>
            <a:r>
              <a:rPr lang="it-IT" sz="1600" dirty="0" smtClean="0"/>
              <a:t>/461511/</a:t>
            </a:r>
            <a:r>
              <a:rPr lang="it-IT" sz="1600" dirty="0" err="1" smtClean="0"/>
              <a:t>contributions</a:t>
            </a:r>
            <a:r>
              <a:rPr lang="it-IT" sz="1600" dirty="0" smtClean="0"/>
              <a:t>/1135225/</a:t>
            </a:r>
            <a:r>
              <a:rPr lang="it-IT" sz="1600" dirty="0" err="1" smtClean="0"/>
              <a:t>attachments</a:t>
            </a:r>
            <a:r>
              <a:rPr lang="it-IT" sz="1600" dirty="0" smtClean="0"/>
              <a:t>/1242663/1828448/2016-03-14_GEANT-Cloud-proposal_Capone.pptx</a:t>
            </a:r>
            <a:endParaRPr lang="it-IT" sz="1600" dirty="0"/>
          </a:p>
        </p:txBody>
      </p:sp>
      <p:pic>
        <p:nvPicPr>
          <p:cNvPr id="84" name="Immagine 83"/>
          <p:cNvPicPr>
            <a:picLocks noChangeAspect="1"/>
          </p:cNvPicPr>
          <p:nvPr/>
        </p:nvPicPr>
        <p:blipFill>
          <a:blip r:embed="rId2"/>
          <a:stretch>
            <a:fillRect/>
          </a:stretch>
        </p:blipFill>
        <p:spPr>
          <a:xfrm>
            <a:off x="0" y="1014534"/>
            <a:ext cx="9144000" cy="3906592"/>
          </a:xfrm>
          <a:prstGeom prst="rect">
            <a:avLst/>
          </a:prstGeom>
        </p:spPr>
      </p:pic>
      <p:sp>
        <p:nvSpPr>
          <p:cNvPr id="85" name="Titolo 1"/>
          <p:cNvSpPr txBox="1">
            <a:spLocks/>
          </p:cNvSpPr>
          <p:nvPr/>
        </p:nvSpPr>
        <p:spPr>
          <a:xfrm>
            <a:off x="203886" y="4921125"/>
            <a:ext cx="8229600" cy="1623743"/>
          </a:xfrm>
          <a:prstGeom prst="rect">
            <a:avLst/>
          </a:prstGeom>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it-IT" dirty="0" smtClean="0"/>
              <a:t>E’ stato creato un nuovo VRF dedicato ai </a:t>
            </a:r>
            <a:r>
              <a:rPr lang="it-IT" dirty="0" err="1" smtClean="0"/>
              <a:t>Cloud</a:t>
            </a:r>
            <a:r>
              <a:rPr lang="it-IT" dirty="0" smtClean="0"/>
              <a:t> Provider commerciali:</a:t>
            </a:r>
          </a:p>
          <a:p>
            <a:pPr algn="l"/>
            <a:r>
              <a:rPr lang="it-IT" dirty="0" smtClean="0"/>
              <a:t>Un CP può fare </a:t>
            </a:r>
            <a:r>
              <a:rPr lang="it-IT" dirty="0" err="1" smtClean="0"/>
              <a:t>peering</a:t>
            </a:r>
            <a:r>
              <a:rPr lang="it-IT" dirty="0" smtClean="0"/>
              <a:t> attraverso un Internet Exchange, attraverso una specifica NREN oppure direttamente con GEANT.</a:t>
            </a:r>
          </a:p>
          <a:p>
            <a:pPr algn="l"/>
            <a:r>
              <a:rPr lang="it-IT" dirty="0"/>
              <a:t>U</a:t>
            </a:r>
            <a:r>
              <a:rPr lang="it-IT" dirty="0" smtClean="0"/>
              <a:t>na singola rete della ricerca può scegliere di collegarsi o no, oppure di ricevere solo le rotte per alcuni dei CP. </a:t>
            </a:r>
            <a:endParaRPr lang="it-IT" dirty="0"/>
          </a:p>
        </p:txBody>
      </p:sp>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230808945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dirty="0" smtClean="0"/>
              <a:t>Soluzione ipotizzata da Es-Net</a:t>
            </a:r>
          </a:p>
          <a:p>
            <a:r>
              <a:rPr lang="it-IT" sz="1400" dirty="0" err="1" smtClean="0"/>
              <a:t>https</a:t>
            </a:r>
            <a:r>
              <a:rPr lang="it-IT" sz="1400" dirty="0" smtClean="0"/>
              <a:t>://</a:t>
            </a:r>
            <a:r>
              <a:rPr lang="it-IT" sz="1400" dirty="0" err="1" smtClean="0"/>
              <a:t>indico.cern.ch</a:t>
            </a:r>
            <a:r>
              <a:rPr lang="it-IT" sz="1400" dirty="0" smtClean="0"/>
              <a:t>/</a:t>
            </a:r>
            <a:r>
              <a:rPr lang="it-IT" sz="1400" dirty="0" err="1" smtClean="0"/>
              <a:t>event</a:t>
            </a:r>
            <a:r>
              <a:rPr lang="it-IT" sz="1400" dirty="0" smtClean="0"/>
              <a:t>/461511/</a:t>
            </a:r>
            <a:r>
              <a:rPr lang="it-IT" sz="1400" dirty="0" err="1" smtClean="0"/>
              <a:t>contribution</a:t>
            </a:r>
            <a:r>
              <a:rPr lang="it-IT" sz="1400" dirty="0" smtClean="0"/>
              <a:t>/33/</a:t>
            </a:r>
            <a:r>
              <a:rPr lang="it-IT" sz="1400" dirty="0" err="1" smtClean="0"/>
              <a:t>attachments</a:t>
            </a:r>
            <a:r>
              <a:rPr lang="it-IT" sz="1400" dirty="0" smtClean="0"/>
              <a:t>/1251052/1844657/</a:t>
            </a:r>
            <a:r>
              <a:rPr lang="it-IT" sz="1400" dirty="0" err="1" smtClean="0"/>
              <a:t>ESnetOnClouds.pptx</a:t>
            </a:r>
            <a:endParaRPr lang="it-IT" sz="1400" dirty="0" smtClean="0"/>
          </a:p>
        </p:txBody>
      </p:sp>
      <p:pic>
        <p:nvPicPr>
          <p:cNvPr id="8" name="image01.png"/>
          <p:cNvPicPr/>
          <p:nvPr/>
        </p:nvPicPr>
        <p:blipFill>
          <a:blip r:embed="rId2"/>
          <a:stretch/>
        </p:blipFill>
        <p:spPr>
          <a:xfrm>
            <a:off x="457200" y="1618928"/>
            <a:ext cx="5943240" cy="3466800"/>
          </a:xfrm>
          <a:prstGeom prst="rect">
            <a:avLst/>
          </a:prstGeom>
          <a:ln>
            <a:noFill/>
          </a:ln>
        </p:spPr>
      </p:pic>
      <p:sp>
        <p:nvSpPr>
          <p:cNvPr id="10" name="Titolo 1"/>
          <p:cNvSpPr txBox="1">
            <a:spLocks/>
          </p:cNvSpPr>
          <p:nvPr/>
        </p:nvSpPr>
        <p:spPr>
          <a:xfrm>
            <a:off x="133325" y="5209190"/>
            <a:ext cx="8229600" cy="150036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it-IT" sz="2400" dirty="0" smtClean="0"/>
              <a:t>Uno dei modelli studiati in ambito ES-NET prevede l’</a:t>
            </a:r>
            <a:r>
              <a:rPr lang="it-IT" sz="2400" dirty="0" err="1" smtClean="0"/>
              <a:t>istanziazione</a:t>
            </a:r>
            <a:r>
              <a:rPr lang="it-IT" sz="2400" dirty="0" smtClean="0"/>
              <a:t> di un Virtual Router che esponga indirizzi del sito direttamente all’interno dell’Exchange Point in cui si fa </a:t>
            </a:r>
            <a:r>
              <a:rPr lang="it-IT" sz="2400" dirty="0" err="1" smtClean="0"/>
              <a:t>peering</a:t>
            </a:r>
            <a:r>
              <a:rPr lang="it-IT" sz="2400" dirty="0" smtClean="0"/>
              <a:t> con ES-NET  il CP in modo da scaricare il link del sito.</a:t>
            </a:r>
            <a:endParaRPr lang="it-IT" sz="2400" dirty="0"/>
          </a:p>
        </p:txBody>
      </p:sp>
      <p:sp>
        <p:nvSpPr>
          <p:cNvPr id="2" name="CasellaDiTesto 1"/>
          <p:cNvSpPr txBox="1"/>
          <p:nvPr/>
        </p:nvSpPr>
        <p:spPr>
          <a:xfrm>
            <a:off x="258699" y="4242132"/>
            <a:ext cx="2425664" cy="923330"/>
          </a:xfrm>
          <a:prstGeom prst="rect">
            <a:avLst/>
          </a:prstGeom>
          <a:noFill/>
        </p:spPr>
        <p:txBody>
          <a:bodyPr wrap="none" rtlCol="0">
            <a:spAutoFit/>
          </a:bodyPr>
          <a:lstStyle/>
          <a:p>
            <a:r>
              <a:rPr lang="it-IT" dirty="0" smtClean="0"/>
              <a:t>Virtual SDN Site Router</a:t>
            </a:r>
          </a:p>
          <a:p>
            <a:r>
              <a:rPr lang="it-IT" dirty="0"/>
              <a:t>c</a:t>
            </a:r>
            <a:r>
              <a:rPr lang="it-IT" dirty="0" smtClean="0"/>
              <a:t>he espone indirizzi del </a:t>
            </a:r>
          </a:p>
          <a:p>
            <a:r>
              <a:rPr lang="it-IT" dirty="0" smtClean="0"/>
              <a:t>Sito stesso</a:t>
            </a:r>
            <a:endParaRPr lang="it-IT" dirty="0"/>
          </a:p>
        </p:txBody>
      </p:sp>
      <p:cxnSp>
        <p:nvCxnSpPr>
          <p:cNvPr id="4" name="Connettore 2 3"/>
          <p:cNvCxnSpPr>
            <a:stCxn id="2" idx="0"/>
          </p:cNvCxnSpPr>
          <p:nvPr/>
        </p:nvCxnSpPr>
        <p:spPr>
          <a:xfrm flipV="1">
            <a:off x="1471531" y="3422386"/>
            <a:ext cx="1144229" cy="8197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173390847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2883"/>
            <a:ext cx="8229600" cy="715958"/>
          </a:xfrm>
        </p:spPr>
        <p:txBody>
          <a:bodyPr>
            <a:noAutofit/>
          </a:bodyPr>
          <a:lstStyle/>
          <a:p>
            <a:r>
              <a:rPr lang="it-IT" sz="3200" dirty="0" smtClean="0"/>
              <a:t>Soluzione ipotizzata all’interno di </a:t>
            </a:r>
            <a:r>
              <a:rPr lang="it-IT" sz="3200" dirty="0" err="1" smtClean="0"/>
              <a:t>NorduNET</a:t>
            </a:r>
            <a:endParaRPr lang="it-IT" sz="1600" dirty="0"/>
          </a:p>
        </p:txBody>
      </p:sp>
      <p:pic>
        <p:nvPicPr>
          <p:cNvPr id="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46" y="663075"/>
            <a:ext cx="7112797" cy="5028012"/>
          </a:xfrm>
        </p:spPr>
      </p:pic>
      <p:sp>
        <p:nvSpPr>
          <p:cNvPr id="5" name="CasellaDiTesto 4"/>
          <p:cNvSpPr txBox="1"/>
          <p:nvPr/>
        </p:nvSpPr>
        <p:spPr>
          <a:xfrm>
            <a:off x="0" y="5700174"/>
            <a:ext cx="9144000" cy="1200329"/>
          </a:xfrm>
          <a:prstGeom prst="rect">
            <a:avLst/>
          </a:prstGeom>
          <a:noFill/>
        </p:spPr>
        <p:txBody>
          <a:bodyPr wrap="square" rtlCol="0">
            <a:spAutoFit/>
          </a:bodyPr>
          <a:lstStyle/>
          <a:p>
            <a:r>
              <a:rPr lang="it-IT" dirty="0" smtClean="0"/>
              <a:t>In realtà non si tratta di una soluzione tecnica ma di una ipotesi di politica di instradamento. </a:t>
            </a:r>
          </a:p>
          <a:p>
            <a:r>
              <a:rPr lang="it-IT" dirty="0" smtClean="0"/>
              <a:t>Essenzialmente intendono consentire il trasporto di tutti i tipi di  traffico fino agli Open Exchange </a:t>
            </a:r>
            <a:r>
              <a:rPr lang="it-IT" dirty="0" err="1" smtClean="0"/>
              <a:t>Points</a:t>
            </a:r>
            <a:r>
              <a:rPr lang="it-IT" dirty="0" smtClean="0"/>
              <a:t> (Che per natura consentono commistione di traffico business e “</a:t>
            </a:r>
            <a:r>
              <a:rPr lang="it-IT" dirty="0" err="1" smtClean="0"/>
              <a:t>Research</a:t>
            </a:r>
            <a:r>
              <a:rPr lang="it-IT" dirty="0" smtClean="0"/>
              <a:t>”) compreso il traffico CP –CP .</a:t>
            </a:r>
            <a:endParaRPr lang="it-IT" dirty="0"/>
          </a:p>
        </p:txBody>
      </p:sp>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5048850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29120"/>
            <a:ext cx="8229600" cy="1143000"/>
          </a:xfrm>
        </p:spPr>
        <p:txBody>
          <a:bodyPr>
            <a:noAutofit/>
          </a:bodyPr>
          <a:lstStyle/>
          <a:p>
            <a:r>
              <a:rPr lang="it-IT" sz="3200" dirty="0" smtClean="0"/>
              <a:t>Alcune considerazioni sulle soluzioni di connessione dei CP</a:t>
            </a:r>
            <a:endParaRPr lang="it-IT" sz="3200" dirty="0"/>
          </a:p>
        </p:txBody>
      </p:sp>
      <p:sp>
        <p:nvSpPr>
          <p:cNvPr id="3" name="Segnaposto contenuto 2"/>
          <p:cNvSpPr>
            <a:spLocks noGrp="1"/>
          </p:cNvSpPr>
          <p:nvPr>
            <p:ph idx="1"/>
          </p:nvPr>
        </p:nvSpPr>
        <p:spPr>
          <a:xfrm>
            <a:off x="374073" y="1013880"/>
            <a:ext cx="8229600" cy="4139637"/>
          </a:xfrm>
        </p:spPr>
        <p:txBody>
          <a:bodyPr>
            <a:normAutofit fontScale="70000" lnSpcReduction="20000"/>
          </a:bodyPr>
          <a:lstStyle/>
          <a:p>
            <a:r>
              <a:rPr lang="it-IT" dirty="0" smtClean="0"/>
              <a:t>Le reti della ricerca non sono ISP (Internet Service Provider) ma Istituzioni che devono consentire alle collaborazioni scientifiche di potere estendere al meglio i modelli di calcolo.</a:t>
            </a:r>
          </a:p>
          <a:p>
            <a:r>
              <a:rPr lang="it-IT" dirty="0" smtClean="0"/>
              <a:t>Alla richiesta degli Enti di ricerca di provare ad utilizzare risorse fornite da </a:t>
            </a:r>
            <a:r>
              <a:rPr lang="it-IT" dirty="0" err="1" smtClean="0"/>
              <a:t>Cloud</a:t>
            </a:r>
            <a:r>
              <a:rPr lang="it-IT" dirty="0" smtClean="0"/>
              <a:t> Provider commerciali, le varie NREN si stanno organizzando per individuare il modello migliore per connettere queste “risorse in outsourcing”.</a:t>
            </a:r>
          </a:p>
          <a:p>
            <a:r>
              <a:rPr lang="it-IT" dirty="0" smtClean="0"/>
              <a:t>Il modello che sta implementando  GEANT sembra essere il più concreto da la libertà agli Enti di fare </a:t>
            </a:r>
            <a:r>
              <a:rPr lang="it-IT" dirty="0" err="1" smtClean="0"/>
              <a:t>peering</a:t>
            </a:r>
            <a:r>
              <a:rPr lang="it-IT" dirty="0" smtClean="0"/>
              <a:t> con chi ritengono opportuno senza imporre a nessuno il transito di traffico che non sia di proprio interesse. </a:t>
            </a:r>
          </a:p>
          <a:p>
            <a:r>
              <a:rPr lang="it-IT" dirty="0" smtClean="0"/>
              <a:t>Dal punto di vista delle NREN, rimangono ancora aperti i problemi legati ad eventuali transiti su costosi link internazionali pagati dalle NREN ed eventuale transito  di traffico fra CP differenti.</a:t>
            </a:r>
          </a:p>
        </p:txBody>
      </p:sp>
      <p:pic>
        <p:nvPicPr>
          <p:cNvPr id="1026" name="Picture 2" descr="http://luciotta.altervista.org/_altervista_ht/Pifferaio_di_Hamel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9067" y="5449413"/>
            <a:ext cx="1724933" cy="1408587"/>
          </a:xfrm>
          <a:prstGeom prst="rect">
            <a:avLst/>
          </a:prstGeom>
          <a:noFill/>
          <a:extLst>
            <a:ext uri="{909E8E84-426E-40dd-AFC4-6F175D3DCCD1}">
              <a14:hiddenFill xmlns:a14="http://schemas.microsoft.com/office/drawing/2010/main">
                <a:solidFill>
                  <a:srgbClr val="FFFFFF"/>
                </a:solidFill>
              </a14:hiddenFill>
            </a:ext>
          </a:extLst>
        </p:spPr>
      </p:pic>
      <p:sp>
        <p:nvSpPr>
          <p:cNvPr id="4" name="Segnaposto piè di pagina 3"/>
          <p:cNvSpPr>
            <a:spLocks noGrp="1"/>
          </p:cNvSpPr>
          <p:nvPr>
            <p:ph type="ftr" sz="quarter" idx="11"/>
          </p:nvPr>
        </p:nvSpPr>
        <p:spPr/>
        <p:txBody>
          <a:bodyPr/>
          <a:lstStyle/>
          <a:p>
            <a:r>
              <a:rPr lang="it-IT" smtClean="0"/>
              <a:t>S.Zani</a:t>
            </a:r>
            <a:endParaRPr lang="it-IT"/>
          </a:p>
        </p:txBody>
      </p:sp>
      <p:sp>
        <p:nvSpPr>
          <p:cNvPr id="5" name="CasellaDiTesto 4"/>
          <p:cNvSpPr txBox="1"/>
          <p:nvPr/>
        </p:nvSpPr>
        <p:spPr>
          <a:xfrm>
            <a:off x="420210" y="4990718"/>
            <a:ext cx="7274512" cy="769441"/>
          </a:xfrm>
          <a:prstGeom prst="rect">
            <a:avLst/>
          </a:prstGeom>
          <a:noFill/>
        </p:spPr>
        <p:txBody>
          <a:bodyPr wrap="square" rtlCol="0">
            <a:spAutoFit/>
          </a:bodyPr>
          <a:lstStyle/>
          <a:p>
            <a:pPr marL="285750" indent="-285750">
              <a:buFont typeface="Arial"/>
              <a:buChar char="•"/>
            </a:pPr>
            <a:r>
              <a:rPr lang="it-IT" sz="2200" dirty="0"/>
              <a:t>Sulla opportunità di spostare anche i dati su CP il problema è più strategico che tecnico</a:t>
            </a:r>
            <a:r>
              <a:rPr lang="it-IT" sz="2200" dirty="0" smtClean="0"/>
              <a:t>.</a:t>
            </a:r>
            <a:endParaRPr lang="it-IT" sz="2200" dirty="0"/>
          </a:p>
        </p:txBody>
      </p:sp>
    </p:spTree>
    <p:extLst>
      <p:ext uri="{BB962C8B-B14F-4D97-AF65-F5344CB8AC3E}">
        <p14:creationId xmlns:p14="http://schemas.microsoft.com/office/powerpoint/2010/main" val="1048262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nodeType="afterEffect">
                                  <p:stCondLst>
                                    <p:cond delay="3000"/>
                                  </p:stCondLst>
                                  <p:childTnLst>
                                    <p:set>
                                      <p:cBhvr>
                                        <p:cTn id="10" dur="1" fill="hold">
                                          <p:stCondLst>
                                            <p:cond delay="0"/>
                                          </p:stCondLst>
                                        </p:cTn>
                                        <p:tgtEl>
                                          <p:spTgt spid="1026"/>
                                        </p:tgtEl>
                                        <p:attrNameLst>
                                          <p:attrName>style.visibility</p:attrName>
                                        </p:attrNameLst>
                                      </p:cBhvr>
                                      <p:to>
                                        <p:strVal val="visible"/>
                                      </p:to>
                                    </p:set>
                                    <p:animEffect transition="in" filter="dissolve">
                                      <p:cBhvr>
                                        <p:cTn id="11" dur="6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0327" y="2768458"/>
            <a:ext cx="8229600" cy="1143000"/>
          </a:xfrm>
        </p:spPr>
        <p:txBody>
          <a:bodyPr>
            <a:normAutofit fontScale="90000"/>
          </a:bodyPr>
          <a:lstStyle/>
          <a:p>
            <a:r>
              <a:rPr lang="it-IT" dirty="0" smtClean="0"/>
              <a:t>Attività sperimentali e di R&amp;D </a:t>
            </a:r>
            <a:r>
              <a:rPr lang="it-IT" dirty="0" smtClean="0"/>
              <a:t>interessanti</a:t>
            </a:r>
            <a:endParaRPr lang="it-IT" dirty="0"/>
          </a:p>
        </p:txBody>
      </p:sp>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18079180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971415" y="2272744"/>
            <a:ext cx="5172585" cy="3851689"/>
          </a:xfrm>
          <a:prstGeom prst="rect">
            <a:avLst/>
          </a:prstGeom>
        </p:spPr>
      </p:pic>
      <p:sp>
        <p:nvSpPr>
          <p:cNvPr id="2" name="Segnaposto contenuto 1"/>
          <p:cNvSpPr>
            <a:spLocks noGrp="1"/>
          </p:cNvSpPr>
          <p:nvPr>
            <p:ph idx="1"/>
          </p:nvPr>
        </p:nvSpPr>
        <p:spPr>
          <a:xfrm>
            <a:off x="116963" y="553756"/>
            <a:ext cx="9027037" cy="1624286"/>
          </a:xfrm>
        </p:spPr>
        <p:txBody>
          <a:bodyPr>
            <a:normAutofit lnSpcReduction="10000"/>
          </a:bodyPr>
          <a:lstStyle/>
          <a:p>
            <a:pPr marL="0" indent="0">
              <a:buNone/>
            </a:pPr>
            <a:r>
              <a:rPr lang="it-IT" b="1" dirty="0" smtClean="0"/>
              <a:t>OSCARS </a:t>
            </a:r>
            <a:r>
              <a:rPr lang="it-IT" dirty="0"/>
              <a:t>(On-Demand  </a:t>
            </a:r>
            <a:r>
              <a:rPr lang="it-IT" dirty="0" err="1"/>
              <a:t>Secure</a:t>
            </a:r>
            <a:r>
              <a:rPr lang="it-IT" dirty="0"/>
              <a:t> Circuit and Advance </a:t>
            </a:r>
            <a:r>
              <a:rPr lang="it-IT" dirty="0" err="1"/>
              <a:t>Reservation</a:t>
            </a:r>
            <a:r>
              <a:rPr lang="it-IT" dirty="0"/>
              <a:t> System) </a:t>
            </a:r>
            <a:endParaRPr lang="it-IT" b="1" dirty="0" smtClean="0"/>
          </a:p>
          <a:p>
            <a:pPr marL="0" indent="0">
              <a:buNone/>
            </a:pPr>
            <a:r>
              <a:rPr lang="it-IT" dirty="0" smtClean="0"/>
              <a:t>ES-Net ha realizzato </a:t>
            </a:r>
            <a:r>
              <a:rPr lang="it-IT" b="1" dirty="0"/>
              <a:t>OSCARS </a:t>
            </a:r>
            <a:r>
              <a:rPr lang="it-IT" dirty="0" smtClean="0"/>
              <a:t>un </a:t>
            </a:r>
            <a:r>
              <a:rPr lang="it-IT" dirty="0"/>
              <a:t>sistema di  creazione di circuiti dinamici a banda garantita che costituisce una delle prima applicazioni di tipo </a:t>
            </a:r>
            <a:r>
              <a:rPr lang="it-IT" b="1" dirty="0"/>
              <a:t>“SDN” utilizzata in produzione</a:t>
            </a:r>
            <a:r>
              <a:rPr lang="it-IT" dirty="0" smtClean="0"/>
              <a:t>.</a:t>
            </a:r>
          </a:p>
          <a:p>
            <a:pPr marL="0" indent="0">
              <a:buNone/>
            </a:pPr>
            <a:r>
              <a:rPr lang="it-IT" dirty="0" smtClean="0"/>
              <a:t>Nel 2010 ha realizzato uno dei primi </a:t>
            </a:r>
            <a:r>
              <a:rPr lang="it-IT" dirty="0" err="1" smtClean="0"/>
              <a:t>testbed</a:t>
            </a:r>
            <a:r>
              <a:rPr lang="it-IT" dirty="0" smtClean="0"/>
              <a:t> SDN geografici basato su </a:t>
            </a:r>
            <a:r>
              <a:rPr lang="it-IT" dirty="0" err="1" smtClean="0"/>
              <a:t>switch</a:t>
            </a:r>
            <a:r>
              <a:rPr lang="it-IT" dirty="0" smtClean="0"/>
              <a:t> NEC </a:t>
            </a:r>
          </a:p>
        </p:txBody>
      </p:sp>
      <p:sp>
        <p:nvSpPr>
          <p:cNvPr id="3" name="Titolo 2"/>
          <p:cNvSpPr>
            <a:spLocks noGrp="1"/>
          </p:cNvSpPr>
          <p:nvPr>
            <p:ph type="title"/>
          </p:nvPr>
        </p:nvSpPr>
        <p:spPr>
          <a:xfrm>
            <a:off x="943260" y="-422305"/>
            <a:ext cx="7209065" cy="1325563"/>
          </a:xfrm>
        </p:spPr>
        <p:txBody>
          <a:bodyPr>
            <a:normAutofit/>
          </a:bodyPr>
          <a:lstStyle/>
          <a:p>
            <a:r>
              <a:rPr lang="it-IT" dirty="0" smtClean="0"/>
              <a:t>ES-Net R&amp;D</a:t>
            </a:r>
            <a:endParaRPr lang="it-IT" dirty="0"/>
          </a:p>
        </p:txBody>
      </p:sp>
      <p:sp>
        <p:nvSpPr>
          <p:cNvPr id="5" name="CasellaDiTesto 4"/>
          <p:cNvSpPr txBox="1"/>
          <p:nvPr/>
        </p:nvSpPr>
        <p:spPr>
          <a:xfrm>
            <a:off x="116964" y="2181918"/>
            <a:ext cx="3977958" cy="4524316"/>
          </a:xfrm>
          <a:prstGeom prst="rect">
            <a:avLst/>
          </a:prstGeom>
          <a:noFill/>
        </p:spPr>
        <p:txBody>
          <a:bodyPr wrap="square" rtlCol="0">
            <a:spAutoFit/>
          </a:bodyPr>
          <a:lstStyle/>
          <a:p>
            <a:r>
              <a:rPr lang="it-IT" b="1" dirty="0"/>
              <a:t>ENOS</a:t>
            </a:r>
            <a:r>
              <a:rPr lang="it-IT" dirty="0"/>
              <a:t> (ES-</a:t>
            </a:r>
            <a:r>
              <a:rPr lang="it-IT" dirty="0" err="1"/>
              <a:t>Net’s</a:t>
            </a:r>
            <a:r>
              <a:rPr lang="it-IT" dirty="0"/>
              <a:t> Operating System): E’ un piccolo sistema operativo che gira in una Java </a:t>
            </a:r>
            <a:r>
              <a:rPr lang="it-IT" dirty="0" err="1"/>
              <a:t>virtual</a:t>
            </a:r>
            <a:r>
              <a:rPr lang="it-IT" dirty="0"/>
              <a:t> machine progettato per gestire apparati di rete come </a:t>
            </a:r>
            <a:r>
              <a:rPr lang="it-IT" dirty="0" err="1"/>
              <a:t>Switch,router</a:t>
            </a:r>
            <a:r>
              <a:rPr lang="it-IT" dirty="0"/>
              <a:t> o server.</a:t>
            </a:r>
          </a:p>
          <a:p>
            <a:r>
              <a:rPr lang="it-IT" b="1" dirty="0" err="1"/>
              <a:t>Netshell</a:t>
            </a:r>
            <a:r>
              <a:rPr lang="it-IT" b="1" dirty="0"/>
              <a:t>:</a:t>
            </a:r>
          </a:p>
          <a:p>
            <a:r>
              <a:rPr lang="it-IT" dirty="0" smtClean="0"/>
              <a:t>Shell Interattiva</a:t>
            </a:r>
            <a:endParaRPr lang="it-IT" dirty="0"/>
          </a:p>
          <a:p>
            <a:r>
              <a:rPr lang="it-IT" dirty="0"/>
              <a:t>SSH server</a:t>
            </a:r>
          </a:p>
          <a:p>
            <a:r>
              <a:rPr lang="it-IT" dirty="0"/>
              <a:t>Java Security Manager</a:t>
            </a:r>
          </a:p>
          <a:p>
            <a:r>
              <a:rPr lang="it-IT" dirty="0" smtClean="0"/>
              <a:t>Controllo di accesso alle risorse basato su “Ruoli”</a:t>
            </a:r>
          </a:p>
          <a:p>
            <a:r>
              <a:rPr lang="it-IT" dirty="0" smtClean="0"/>
              <a:t>API Generiche alle risorse di rete ed ai servizi</a:t>
            </a:r>
          </a:p>
          <a:p>
            <a:r>
              <a:rPr lang="it-IT" dirty="0" smtClean="0"/>
              <a:t>Supporto di applicazioni Java e </a:t>
            </a:r>
            <a:r>
              <a:rPr lang="it-IT" dirty="0" err="1"/>
              <a:t>Python</a:t>
            </a:r>
            <a:r>
              <a:rPr lang="it-IT" dirty="0"/>
              <a:t> </a:t>
            </a:r>
            <a:r>
              <a:rPr lang="it-IT" dirty="0" smtClean="0"/>
              <a:t>Interfacce per  </a:t>
            </a:r>
            <a:r>
              <a:rPr lang="it-IT" dirty="0"/>
              <a:t>SDN </a:t>
            </a:r>
            <a:r>
              <a:rPr lang="it-IT" dirty="0" smtClean="0"/>
              <a:t>controller esterni </a:t>
            </a:r>
            <a:r>
              <a:rPr lang="it-IT" dirty="0"/>
              <a:t>(</a:t>
            </a:r>
            <a:r>
              <a:rPr lang="it-IT" dirty="0" err="1"/>
              <a:t>OpenDaylight</a:t>
            </a:r>
            <a:r>
              <a:rPr lang="it-IT" dirty="0"/>
              <a:t>)</a:t>
            </a:r>
          </a:p>
        </p:txBody>
      </p:sp>
      <p:sp>
        <p:nvSpPr>
          <p:cNvPr id="6" name="CasellaDiTesto 5"/>
          <p:cNvSpPr txBox="1"/>
          <p:nvPr/>
        </p:nvSpPr>
        <p:spPr>
          <a:xfrm>
            <a:off x="116964" y="6523381"/>
            <a:ext cx="7297062" cy="646331"/>
          </a:xfrm>
          <a:prstGeom prst="rect">
            <a:avLst/>
          </a:prstGeom>
          <a:noFill/>
        </p:spPr>
        <p:txBody>
          <a:bodyPr wrap="none" rtlCol="0">
            <a:spAutoFit/>
          </a:bodyPr>
          <a:lstStyle/>
          <a:p>
            <a:r>
              <a:rPr lang="it-IT" dirty="0">
                <a:solidFill>
                  <a:srgbClr val="3366FF"/>
                </a:solidFill>
              </a:rPr>
              <a:t>https://es.net/network-r-and-d/sdn/esnet-network-operating-system-enos/</a:t>
            </a:r>
          </a:p>
          <a:p>
            <a:endParaRPr lang="it-IT" dirty="0"/>
          </a:p>
        </p:txBody>
      </p:sp>
    </p:spTree>
    <p:extLst>
      <p:ext uri="{BB962C8B-B14F-4D97-AF65-F5344CB8AC3E}">
        <p14:creationId xmlns:p14="http://schemas.microsoft.com/office/powerpoint/2010/main" val="19588301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37666"/>
            <a:ext cx="8229600" cy="1143000"/>
          </a:xfrm>
        </p:spPr>
        <p:txBody>
          <a:bodyPr>
            <a:normAutofit fontScale="90000"/>
          </a:bodyPr>
          <a:lstStyle/>
          <a:p>
            <a:r>
              <a:rPr lang="it-IT" dirty="0" smtClean="0"/>
              <a:t>Tecnologie di rete interessanti ed attività di R&amp;D di rilievo</a:t>
            </a:r>
            <a:endParaRPr lang="it-IT" dirty="0"/>
          </a:p>
        </p:txBody>
      </p:sp>
      <p:sp>
        <p:nvSpPr>
          <p:cNvPr id="4" name="Segnaposto contenuto 2"/>
          <p:cNvSpPr>
            <a:spLocks noGrp="1"/>
          </p:cNvSpPr>
          <p:nvPr>
            <p:ph idx="1"/>
          </p:nvPr>
        </p:nvSpPr>
        <p:spPr>
          <a:xfrm>
            <a:off x="194037" y="1600200"/>
            <a:ext cx="4145339" cy="5015234"/>
          </a:xfrm>
        </p:spPr>
        <p:txBody>
          <a:bodyPr>
            <a:normAutofit fontScale="77500" lnSpcReduction="20000"/>
          </a:bodyPr>
          <a:lstStyle/>
          <a:p>
            <a:pPr marL="0" indent="0">
              <a:buNone/>
            </a:pPr>
            <a:r>
              <a:rPr lang="it-IT" dirty="0" smtClean="0"/>
              <a:t>Da una attività di R&amp;D molto </a:t>
            </a:r>
            <a:r>
              <a:rPr lang="it-IT" dirty="0"/>
              <a:t>i</a:t>
            </a:r>
            <a:r>
              <a:rPr lang="it-IT" dirty="0" smtClean="0"/>
              <a:t>mportante fatta da </a:t>
            </a:r>
            <a:r>
              <a:rPr lang="it-IT" dirty="0" err="1" smtClean="0"/>
              <a:t>Caltech</a:t>
            </a:r>
            <a:r>
              <a:rPr lang="it-IT" dirty="0" smtClean="0"/>
              <a:t> su SDN è stata proposta una attività di sperimentazione che si pone l’ obiettivo di realizzare una infrastruttura di rete controllata da una gerarchia di SDN controller che consenta di “Orchestrare” la creazione di canali a banda garantita fra End-</a:t>
            </a:r>
            <a:r>
              <a:rPr lang="it-IT" dirty="0" err="1" smtClean="0"/>
              <a:t>Node</a:t>
            </a:r>
            <a:r>
              <a:rPr lang="it-IT" dirty="0" smtClean="0"/>
              <a:t> mediante l’utilizzo di Open </a:t>
            </a:r>
            <a:r>
              <a:rPr lang="it-IT" dirty="0" err="1" smtClean="0"/>
              <a:t>Vswitch</a:t>
            </a:r>
            <a:r>
              <a:rPr lang="it-IT" dirty="0" smtClean="0"/>
              <a:t> installati sui server di movimentazione dati.</a:t>
            </a:r>
          </a:p>
        </p:txBody>
      </p:sp>
      <p:pic>
        <p:nvPicPr>
          <p:cNvPr id="5" name="Content Placeholder 4"/>
          <p:cNvPicPr>
            <a:picLocks/>
          </p:cNvPicPr>
          <p:nvPr/>
        </p:nvPicPr>
        <p:blipFill>
          <a:blip r:embed="rId2" cstate="print">
            <a:extLst>
              <a:ext uri="{28A0092B-C50C-407E-A947-70E740481C1C}">
                <a14:useLocalDpi xmlns:a14="http://schemas.microsoft.com/office/drawing/2010/main" val="0"/>
              </a:ext>
            </a:extLst>
          </a:blip>
          <a:stretch>
            <a:fillRect/>
          </a:stretch>
        </p:blipFill>
        <p:spPr bwMode="auto">
          <a:xfrm>
            <a:off x="4939128" y="1564918"/>
            <a:ext cx="3919638" cy="4515853"/>
          </a:xfrm>
          <a:prstGeom prst="rect">
            <a:avLst/>
          </a:prstGeom>
          <a:noFill/>
          <a:ln w="22225">
            <a:solidFill>
              <a:srgbClr val="FCE600"/>
            </a:solidFill>
            <a:miter lim="800000"/>
            <a:headEnd/>
            <a:tailEnd/>
          </a:ln>
        </p:spPr>
      </p:pic>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928136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90618" y="133691"/>
            <a:ext cx="8229600" cy="1283947"/>
          </a:xfrm>
        </p:spPr>
        <p:txBody>
          <a:bodyPr>
            <a:normAutofit fontScale="90000"/>
          </a:bodyPr>
          <a:lstStyle/>
          <a:p>
            <a:r>
              <a:rPr lang="it-IT" dirty="0" smtClean="0"/>
              <a:t>SDN Esempio di End-Site </a:t>
            </a:r>
            <a:r>
              <a:rPr lang="it-IT" dirty="0" err="1" smtClean="0"/>
              <a:t>Orchestration</a:t>
            </a:r>
            <a:r>
              <a:rPr lang="it-IT" dirty="0" smtClean="0"/>
              <a:t> </a:t>
            </a:r>
            <a:br>
              <a:rPr lang="it-IT" dirty="0" smtClean="0"/>
            </a:br>
            <a:r>
              <a:rPr lang="it-IT" sz="3600" dirty="0" err="1" smtClean="0"/>
              <a:t>Thanks</a:t>
            </a:r>
            <a:r>
              <a:rPr lang="it-IT" sz="3600" dirty="0" smtClean="0"/>
              <a:t> to </a:t>
            </a:r>
            <a:r>
              <a:rPr lang="it-IT" sz="3600" dirty="0" err="1" smtClean="0"/>
              <a:t>Azher</a:t>
            </a:r>
            <a:r>
              <a:rPr lang="it-IT" sz="3600" dirty="0" smtClean="0"/>
              <a:t> </a:t>
            </a:r>
            <a:r>
              <a:rPr lang="it-IT" sz="3600" dirty="0" err="1" smtClean="0"/>
              <a:t>Mughal</a:t>
            </a:r>
            <a:r>
              <a:rPr lang="it-IT" sz="3600" dirty="0" smtClean="0"/>
              <a:t> (</a:t>
            </a:r>
            <a:r>
              <a:rPr lang="it-IT" sz="3600" dirty="0" err="1" smtClean="0"/>
              <a:t>Caltech</a:t>
            </a:r>
            <a:r>
              <a:rPr lang="it-IT" sz="3600" dirty="0" smtClean="0"/>
              <a:t>)</a:t>
            </a:r>
            <a:endParaRPr lang="it-IT" sz="3600" dirty="0"/>
          </a:p>
        </p:txBody>
      </p:sp>
      <p:pic>
        <p:nvPicPr>
          <p:cNvPr id="4" name="Picture 3"/>
          <p:cNvPicPr>
            <a:picLocks noChangeAspect="1"/>
          </p:cNvPicPr>
          <p:nvPr/>
        </p:nvPicPr>
        <p:blipFill>
          <a:blip r:embed="rId2">
            <a:lum bright="-5000" contrast="21000"/>
            <a:extLst>
              <a:ext uri="{28A0092B-C50C-407E-A947-70E740481C1C}">
                <a14:useLocalDpi xmlns:a14="http://schemas.microsoft.com/office/drawing/2010/main" val="0"/>
              </a:ext>
            </a:extLst>
          </a:blip>
          <a:stretch>
            <a:fillRect/>
          </a:stretch>
        </p:blipFill>
        <p:spPr>
          <a:xfrm>
            <a:off x="0" y="1417638"/>
            <a:ext cx="6230983" cy="5342709"/>
          </a:xfrm>
          <a:prstGeom prst="rect">
            <a:avLst/>
          </a:prstGeom>
          <a:ln w="22225">
            <a:solidFill>
              <a:srgbClr val="FCE600"/>
            </a:solidFill>
          </a:ln>
        </p:spPr>
      </p:pic>
      <p:sp>
        <p:nvSpPr>
          <p:cNvPr id="5" name="Rectangle 4"/>
          <p:cNvSpPr/>
          <p:nvPr/>
        </p:nvSpPr>
        <p:spPr>
          <a:xfrm>
            <a:off x="6490381" y="1476197"/>
            <a:ext cx="2545215" cy="5016758"/>
          </a:xfrm>
          <a:prstGeom prst="rect">
            <a:avLst/>
          </a:prstGeom>
          <a:solidFill>
            <a:schemeClr val="bg1">
              <a:lumMod val="95000"/>
            </a:schemeClr>
          </a:solidFill>
          <a:ln>
            <a:solidFill>
              <a:schemeClr val="accent1"/>
            </a:solidFill>
          </a:ln>
          <a:effectLst>
            <a:outerShdw blurRad="50800" dist="38100" dir="2700000" algn="tl" rotWithShape="0">
              <a:prstClr val="black">
                <a:alpha val="40000"/>
              </a:prstClr>
            </a:outerShdw>
          </a:effectLst>
        </p:spPr>
        <p:txBody>
          <a:bodyPr vert="horz" wrap="square" lIns="91440" tIns="45720" rIns="91440" bIns="45720" rtlCol="0" anchor="ctr">
            <a:spAutoFit/>
          </a:bodyPr>
          <a:lstStyle/>
          <a:p>
            <a:pPr>
              <a:spcBef>
                <a:spcPct val="0"/>
              </a:spcBef>
            </a:pPr>
            <a:r>
              <a:rPr lang="en-US" sz="2000" b="1" dirty="0" smtClean="0"/>
              <a:t>Distributed SDN Controllers</a:t>
            </a:r>
          </a:p>
          <a:p>
            <a:pPr>
              <a:spcBef>
                <a:spcPct val="0"/>
              </a:spcBef>
            </a:pPr>
            <a:endParaRPr lang="en-US" sz="2000" b="1" dirty="0"/>
          </a:p>
          <a:p>
            <a:pPr>
              <a:spcBef>
                <a:spcPct val="0"/>
              </a:spcBef>
            </a:pPr>
            <a:r>
              <a:rPr lang="en-US" sz="2000" b="1" dirty="0" smtClean="0"/>
              <a:t>High level services from experiments generating the demand</a:t>
            </a:r>
          </a:p>
          <a:p>
            <a:pPr>
              <a:spcBef>
                <a:spcPct val="0"/>
              </a:spcBef>
            </a:pPr>
            <a:endParaRPr lang="en-US" sz="2000" b="1" dirty="0"/>
          </a:p>
          <a:p>
            <a:pPr>
              <a:spcBef>
                <a:spcPct val="0"/>
              </a:spcBef>
            </a:pPr>
            <a:r>
              <a:rPr lang="en-US" sz="2000" b="1" dirty="0" smtClean="0"/>
              <a:t>OVS on end hosts to prioritize or rate-limit the traffic across any pair of traffic flow</a:t>
            </a:r>
          </a:p>
          <a:p>
            <a:pPr>
              <a:spcBef>
                <a:spcPct val="0"/>
              </a:spcBef>
            </a:pPr>
            <a:endParaRPr lang="en-US" sz="2000" b="1" dirty="0"/>
          </a:p>
          <a:p>
            <a:pPr>
              <a:spcBef>
                <a:spcPct val="0"/>
              </a:spcBef>
            </a:pPr>
            <a:r>
              <a:rPr lang="en-US" sz="2000" b="1" dirty="0" smtClean="0"/>
              <a:t>Individual site to advertise its resources</a:t>
            </a:r>
          </a:p>
          <a:p>
            <a:pPr>
              <a:spcBef>
                <a:spcPct val="0"/>
              </a:spcBef>
            </a:pPr>
            <a:endParaRPr lang="en-US" sz="2000" b="1" dirty="0"/>
          </a:p>
        </p:txBody>
      </p:sp>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9561852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7654"/>
            <a:ext cx="8229600" cy="1143000"/>
          </a:xfrm>
        </p:spPr>
        <p:txBody>
          <a:bodyPr>
            <a:normAutofit/>
          </a:bodyPr>
          <a:lstStyle/>
          <a:p>
            <a:r>
              <a:rPr lang="it-IT" dirty="0" smtClean="0"/>
              <a:t>LHCOPN</a:t>
            </a:r>
            <a:br>
              <a:rPr lang="it-IT" dirty="0" smtClean="0"/>
            </a:br>
            <a:r>
              <a:rPr lang="it-IT" sz="2000" dirty="0" smtClean="0"/>
              <a:t>(Dal report di Edoardo Martelli del 13/3 al meeting LHCOPN) </a:t>
            </a:r>
            <a:endParaRPr lang="it-IT" sz="2000" dirty="0"/>
          </a:p>
        </p:txBody>
      </p:sp>
      <p:sp>
        <p:nvSpPr>
          <p:cNvPr id="5" name="Segnaposto contenuto 4"/>
          <p:cNvSpPr>
            <a:spLocks noGrp="1"/>
          </p:cNvSpPr>
          <p:nvPr>
            <p:ph idx="1"/>
          </p:nvPr>
        </p:nvSpPr>
        <p:spPr>
          <a:xfrm>
            <a:off x="457200" y="1316096"/>
            <a:ext cx="8229600" cy="5251541"/>
          </a:xfrm>
        </p:spPr>
        <p:txBody>
          <a:bodyPr>
            <a:normAutofit lnSpcReduction="10000"/>
          </a:bodyPr>
          <a:lstStyle/>
          <a:p>
            <a:r>
              <a:rPr lang="it-IT" dirty="0" smtClean="0"/>
              <a:t>La rete OPN </a:t>
            </a:r>
            <a:r>
              <a:rPr lang="it-IT" dirty="0" err="1" smtClean="0"/>
              <a:t>e’</a:t>
            </a:r>
            <a:r>
              <a:rPr lang="it-IT" dirty="0" smtClean="0"/>
              <a:t> abbastanza stabile</a:t>
            </a:r>
          </a:p>
          <a:p>
            <a:r>
              <a:rPr lang="it-IT" b="1" dirty="0" smtClean="0"/>
              <a:t>Dall’inizio di RUN2 il traffico su LHCOPN è in aumento</a:t>
            </a:r>
          </a:p>
          <a:p>
            <a:r>
              <a:rPr lang="it-IT" dirty="0" smtClean="0"/>
              <a:t>NL-T1, FR-IN2P3, UK-RAL e IT-INFN CNAF stanno aumentando la propria banda verso il CERN.</a:t>
            </a:r>
          </a:p>
          <a:p>
            <a:r>
              <a:rPr lang="it-IT" b="1" dirty="0" smtClean="0"/>
              <a:t>Dal CNAF passeremo da 2x10 dedicati sul CERN a 4x10 </a:t>
            </a:r>
            <a:r>
              <a:rPr lang="it-IT" b="1" dirty="0" err="1" smtClean="0"/>
              <a:t>Gb</a:t>
            </a:r>
            <a:r>
              <a:rPr lang="it-IT" b="1" dirty="0" smtClean="0"/>
              <a:t>/</a:t>
            </a:r>
            <a:r>
              <a:rPr lang="it-IT" b="1" dirty="0" err="1" smtClean="0"/>
              <a:t>s</a:t>
            </a:r>
            <a:r>
              <a:rPr lang="it-IT" b="1" dirty="0" smtClean="0"/>
              <a:t> </a:t>
            </a:r>
          </a:p>
          <a:p>
            <a:r>
              <a:rPr lang="it-IT" dirty="0" smtClean="0"/>
              <a:t>Al momento non si registra un aumento nell’utilizzo di IPv</a:t>
            </a:r>
            <a:r>
              <a:rPr lang="it-IT" dirty="0"/>
              <a:t>6</a:t>
            </a:r>
          </a:p>
        </p:txBody>
      </p:sp>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55101965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Straight Arrow Connector 71"/>
          <p:cNvCxnSpPr/>
          <p:nvPr/>
        </p:nvCxnSpPr>
        <p:spPr>
          <a:xfrm flipH="1">
            <a:off x="199113" y="3674657"/>
            <a:ext cx="8604507" cy="0"/>
          </a:xfrm>
          <a:prstGeom prst="straightConnector1">
            <a:avLst/>
          </a:prstGeom>
          <a:ln w="6350">
            <a:solidFill>
              <a:srgbClr val="0070C0"/>
            </a:solidFill>
            <a:prstDash val="dash"/>
            <a:headEnd type="none" w="lg" len="lg"/>
            <a:tailEnd type="none" w="lg" len="lg"/>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229320" y="-342797"/>
            <a:ext cx="8686800" cy="1143000"/>
          </a:xfrm>
        </p:spPr>
        <p:txBody>
          <a:bodyPr>
            <a:normAutofit/>
          </a:bodyPr>
          <a:lstStyle/>
          <a:p>
            <a:r>
              <a:rPr lang="en-US" sz="3200" dirty="0"/>
              <a:t>Diagram of Possible Future SDN Dev-Ops Testbed</a:t>
            </a:r>
          </a:p>
        </p:txBody>
      </p:sp>
      <p:sp>
        <p:nvSpPr>
          <p:cNvPr id="4" name="Footer Placeholder 3"/>
          <p:cNvSpPr>
            <a:spLocks noGrp="1"/>
          </p:cNvSpPr>
          <p:nvPr>
            <p:ph type="ftr" sz="quarter" idx="11"/>
          </p:nvPr>
        </p:nvSpPr>
        <p:spPr/>
        <p:txBody>
          <a:bodyPr/>
          <a:lstStyle/>
          <a:p>
            <a:r>
              <a:rPr lang="en-US" smtClean="0"/>
              <a:t>S.Zani</a:t>
            </a:r>
            <a:endParaRPr lang="en-US"/>
          </a:p>
        </p:txBody>
      </p:sp>
      <p:sp>
        <p:nvSpPr>
          <p:cNvPr id="6" name="Cloud 5"/>
          <p:cNvSpPr/>
          <p:nvPr/>
        </p:nvSpPr>
        <p:spPr>
          <a:xfrm>
            <a:off x="2774733" y="3968563"/>
            <a:ext cx="3497344" cy="1932495"/>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065" y="1829804"/>
            <a:ext cx="791559" cy="79155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498" y="1834948"/>
            <a:ext cx="791559" cy="791559"/>
          </a:xfrm>
          <a:prstGeom prst="rect">
            <a:avLst/>
          </a:prstGeom>
        </p:spPr>
      </p:pic>
      <p:sp>
        <p:nvSpPr>
          <p:cNvPr id="11" name="Can 10"/>
          <p:cNvSpPr/>
          <p:nvPr/>
        </p:nvSpPr>
        <p:spPr>
          <a:xfrm>
            <a:off x="7901172" y="4869282"/>
            <a:ext cx="536367" cy="4191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440" y="549159"/>
            <a:ext cx="791559" cy="79155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851" y="2543345"/>
            <a:ext cx="791559" cy="791559"/>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628" y="4539029"/>
            <a:ext cx="791559" cy="79155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39" y="2548282"/>
            <a:ext cx="791559" cy="791559"/>
          </a:xfrm>
          <a:prstGeom prst="rect">
            <a:avLst/>
          </a:prstGeom>
        </p:spPr>
      </p:pic>
      <p:sp>
        <p:nvSpPr>
          <p:cNvPr id="16" name="TextBox 15"/>
          <p:cNvSpPr txBox="1"/>
          <p:nvPr/>
        </p:nvSpPr>
        <p:spPr>
          <a:xfrm>
            <a:off x="-59523" y="2522101"/>
            <a:ext cx="984371" cy="923330"/>
          </a:xfrm>
          <a:prstGeom prst="rect">
            <a:avLst/>
          </a:prstGeom>
          <a:noFill/>
        </p:spPr>
        <p:txBody>
          <a:bodyPr wrap="square" rtlCol="0">
            <a:spAutoFit/>
          </a:bodyPr>
          <a:lstStyle/>
          <a:p>
            <a:r>
              <a:rPr lang="en-US" dirty="0"/>
              <a:t>Site A  Agent OVS</a:t>
            </a:r>
          </a:p>
        </p:txBody>
      </p:sp>
      <p:sp>
        <p:nvSpPr>
          <p:cNvPr id="17" name="TextBox 16"/>
          <p:cNvSpPr txBox="1"/>
          <p:nvPr/>
        </p:nvSpPr>
        <p:spPr>
          <a:xfrm>
            <a:off x="0" y="5324804"/>
            <a:ext cx="2052613" cy="646331"/>
          </a:xfrm>
          <a:prstGeom prst="rect">
            <a:avLst/>
          </a:prstGeom>
          <a:noFill/>
        </p:spPr>
        <p:txBody>
          <a:bodyPr wrap="none" rtlCol="0">
            <a:spAutoFit/>
          </a:bodyPr>
          <a:lstStyle/>
          <a:p>
            <a:r>
              <a:rPr lang="en-US" dirty="0"/>
              <a:t>Transfer Node </a:t>
            </a:r>
          </a:p>
          <a:p>
            <a:r>
              <a:rPr lang="en-US" dirty="0"/>
              <a:t>(OVS+FDT/</a:t>
            </a:r>
            <a:r>
              <a:rPr lang="en-US" dirty="0" err="1"/>
              <a:t>GridFTP</a:t>
            </a:r>
            <a:r>
              <a:rPr lang="en-US" dirty="0"/>
              <a:t>)</a:t>
            </a:r>
          </a:p>
        </p:txBody>
      </p:sp>
      <p:sp>
        <p:nvSpPr>
          <p:cNvPr id="18" name="TextBox 17"/>
          <p:cNvSpPr txBox="1"/>
          <p:nvPr/>
        </p:nvSpPr>
        <p:spPr>
          <a:xfrm>
            <a:off x="6916033" y="5410320"/>
            <a:ext cx="2052613" cy="646331"/>
          </a:xfrm>
          <a:prstGeom prst="rect">
            <a:avLst/>
          </a:prstGeom>
          <a:noFill/>
        </p:spPr>
        <p:txBody>
          <a:bodyPr wrap="none" rtlCol="0">
            <a:spAutoFit/>
          </a:bodyPr>
          <a:lstStyle/>
          <a:p>
            <a:r>
              <a:rPr lang="en-US" dirty="0"/>
              <a:t>Transfer Node </a:t>
            </a:r>
          </a:p>
          <a:p>
            <a:r>
              <a:rPr lang="en-US" dirty="0"/>
              <a:t>(OVS+FDT/</a:t>
            </a:r>
            <a:r>
              <a:rPr lang="en-US" dirty="0" err="1"/>
              <a:t>GridFTP</a:t>
            </a:r>
            <a:r>
              <a:rPr lang="en-US" dirty="0"/>
              <a:t>)</a:t>
            </a:r>
          </a:p>
        </p:txBody>
      </p:sp>
      <p:sp>
        <p:nvSpPr>
          <p:cNvPr id="19" name="Can 18"/>
          <p:cNvSpPr/>
          <p:nvPr/>
        </p:nvSpPr>
        <p:spPr>
          <a:xfrm>
            <a:off x="372507" y="4868469"/>
            <a:ext cx="536367" cy="4191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880363" y="2414886"/>
            <a:ext cx="1088178" cy="923330"/>
          </a:xfrm>
          <a:prstGeom prst="rect">
            <a:avLst/>
          </a:prstGeom>
          <a:noFill/>
        </p:spPr>
        <p:txBody>
          <a:bodyPr wrap="square" rtlCol="0">
            <a:spAutoFit/>
          </a:bodyPr>
          <a:lstStyle/>
          <a:p>
            <a:r>
              <a:rPr lang="en-US" dirty="0"/>
              <a:t>Site B Agent</a:t>
            </a:r>
          </a:p>
          <a:p>
            <a:r>
              <a:rPr lang="en-US" dirty="0"/>
              <a:t>OVS</a:t>
            </a:r>
          </a:p>
        </p:txBody>
      </p:sp>
      <p:sp>
        <p:nvSpPr>
          <p:cNvPr id="21" name="TextBox 20"/>
          <p:cNvSpPr txBox="1"/>
          <p:nvPr/>
        </p:nvSpPr>
        <p:spPr>
          <a:xfrm>
            <a:off x="4729581" y="499329"/>
            <a:ext cx="3150782" cy="369332"/>
          </a:xfrm>
          <a:prstGeom prst="rect">
            <a:avLst/>
          </a:prstGeom>
          <a:noFill/>
        </p:spPr>
        <p:txBody>
          <a:bodyPr wrap="square" rtlCol="0">
            <a:spAutoFit/>
          </a:bodyPr>
          <a:lstStyle/>
          <a:p>
            <a:r>
              <a:rPr lang="en-US" dirty="0" err="1"/>
              <a:t>PanDA</a:t>
            </a:r>
            <a:r>
              <a:rPr lang="en-US" dirty="0"/>
              <a:t>/</a:t>
            </a:r>
            <a:r>
              <a:rPr lang="en-US" dirty="0" err="1"/>
              <a:t>DaTri</a:t>
            </a:r>
            <a:r>
              <a:rPr lang="en-US" dirty="0"/>
              <a:t> Agent</a:t>
            </a:r>
          </a:p>
        </p:txBody>
      </p:sp>
      <p:sp>
        <p:nvSpPr>
          <p:cNvPr id="22" name="TextBox 21"/>
          <p:cNvSpPr txBox="1"/>
          <p:nvPr/>
        </p:nvSpPr>
        <p:spPr>
          <a:xfrm>
            <a:off x="5083661" y="2574448"/>
            <a:ext cx="835422" cy="369332"/>
          </a:xfrm>
          <a:prstGeom prst="rect">
            <a:avLst/>
          </a:prstGeom>
          <a:noFill/>
        </p:spPr>
        <p:txBody>
          <a:bodyPr wrap="none" rtlCol="0">
            <a:spAutoFit/>
          </a:bodyPr>
          <a:lstStyle/>
          <a:p>
            <a:r>
              <a:rPr lang="en-US" dirty="0"/>
              <a:t>NSA_N</a:t>
            </a:r>
          </a:p>
        </p:txBody>
      </p:sp>
      <p:sp>
        <p:nvSpPr>
          <p:cNvPr id="24" name="TextBox 23"/>
          <p:cNvSpPr txBox="1"/>
          <p:nvPr/>
        </p:nvSpPr>
        <p:spPr>
          <a:xfrm>
            <a:off x="3097225" y="2597529"/>
            <a:ext cx="803361" cy="369332"/>
          </a:xfrm>
          <a:prstGeom prst="rect">
            <a:avLst/>
          </a:prstGeom>
          <a:noFill/>
        </p:spPr>
        <p:txBody>
          <a:bodyPr wrap="none" rtlCol="0">
            <a:spAutoFit/>
          </a:bodyPr>
          <a:lstStyle/>
          <a:p>
            <a:r>
              <a:rPr lang="en-US" dirty="0"/>
              <a:t>NSA_1</a:t>
            </a:r>
          </a:p>
        </p:txBody>
      </p:sp>
      <p:cxnSp>
        <p:nvCxnSpPr>
          <p:cNvPr id="27" name="Straight Arrow Connector 26"/>
          <p:cNvCxnSpPr/>
          <p:nvPr/>
        </p:nvCxnSpPr>
        <p:spPr>
          <a:xfrm>
            <a:off x="4729581" y="1341909"/>
            <a:ext cx="439803" cy="438091"/>
          </a:xfrm>
          <a:prstGeom prst="straightConnector1">
            <a:avLst/>
          </a:prstGeom>
          <a:ln>
            <a:solidFill>
              <a:schemeClr val="bg1">
                <a:lumMod val="50000"/>
              </a:schemeClr>
            </a:solidFill>
            <a:prstDash val="sysDot"/>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7588599" y="3374598"/>
            <a:ext cx="0" cy="1007416"/>
          </a:xfrm>
          <a:prstGeom prst="straightConnector1">
            <a:avLst/>
          </a:prstGeom>
          <a:ln>
            <a:solidFill>
              <a:schemeClr val="accent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1198912" y="3374598"/>
            <a:ext cx="0" cy="1007416"/>
          </a:xfrm>
          <a:prstGeom prst="straightConnector1">
            <a:avLst/>
          </a:prstGeom>
          <a:ln>
            <a:solidFill>
              <a:schemeClr val="accent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3498905" y="2942961"/>
            <a:ext cx="0" cy="1107275"/>
          </a:xfrm>
          <a:prstGeom prst="straightConnector1">
            <a:avLst/>
          </a:prstGeom>
          <a:ln>
            <a:solidFill>
              <a:schemeClr val="tx1">
                <a:lumMod val="85000"/>
                <a:lumOff val="15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5463222" y="2978050"/>
            <a:ext cx="0" cy="927142"/>
          </a:xfrm>
          <a:prstGeom prst="straightConnector1">
            <a:avLst/>
          </a:prstGeom>
          <a:ln>
            <a:solidFill>
              <a:schemeClr val="tx1">
                <a:lumMod val="95000"/>
                <a:lumOff val="5000"/>
              </a:schemeClr>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a:off x="1460081" y="4934811"/>
            <a:ext cx="1216862" cy="0"/>
          </a:xfrm>
          <a:prstGeom prst="straightConnector1">
            <a:avLst/>
          </a:prstGeom>
          <a:ln w="31750">
            <a:solidFill>
              <a:schemeClr val="tx1"/>
            </a:solidFill>
            <a:headEnd type="none" w="lg" len="lg"/>
            <a:tailEnd type="none" w="lg" len="lg"/>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a:off x="6450235" y="4989128"/>
            <a:ext cx="1001717" cy="1"/>
          </a:xfrm>
          <a:prstGeom prst="straightConnector1">
            <a:avLst/>
          </a:prstGeom>
          <a:ln w="31750">
            <a:solidFill>
              <a:schemeClr val="tx1"/>
            </a:solidFill>
            <a:headEnd type="none" w="lg" len="lg"/>
            <a:tailEnd type="none" w="lg" len="lg"/>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6176175" y="4835765"/>
            <a:ext cx="290153" cy="29673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2640504" y="4786439"/>
            <a:ext cx="290153" cy="29673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2165030" y="4367969"/>
            <a:ext cx="705642" cy="369332"/>
          </a:xfrm>
          <a:prstGeom prst="rect">
            <a:avLst/>
          </a:prstGeom>
          <a:noFill/>
        </p:spPr>
        <p:txBody>
          <a:bodyPr wrap="none" rtlCol="0">
            <a:spAutoFit/>
          </a:bodyPr>
          <a:lstStyle/>
          <a:p>
            <a:r>
              <a:rPr lang="en-US" dirty="0">
                <a:solidFill>
                  <a:srgbClr val="FF0000"/>
                </a:solidFill>
              </a:rPr>
              <a:t>STP A</a:t>
            </a:r>
          </a:p>
        </p:txBody>
      </p:sp>
      <p:sp>
        <p:nvSpPr>
          <p:cNvPr id="41" name="TextBox 40"/>
          <p:cNvSpPr txBox="1"/>
          <p:nvPr/>
        </p:nvSpPr>
        <p:spPr>
          <a:xfrm>
            <a:off x="6328199" y="4401221"/>
            <a:ext cx="697627" cy="369332"/>
          </a:xfrm>
          <a:prstGeom prst="rect">
            <a:avLst/>
          </a:prstGeom>
          <a:noFill/>
        </p:spPr>
        <p:txBody>
          <a:bodyPr wrap="none" rtlCol="0">
            <a:spAutoFit/>
          </a:bodyPr>
          <a:lstStyle/>
          <a:p>
            <a:r>
              <a:rPr lang="en-US" dirty="0">
                <a:solidFill>
                  <a:srgbClr val="FF0000"/>
                </a:solidFill>
              </a:rPr>
              <a:t>STP B</a:t>
            </a:r>
          </a:p>
        </p:txBody>
      </p:sp>
      <p:sp>
        <p:nvSpPr>
          <p:cNvPr id="43" name="TextBox 42"/>
          <p:cNvSpPr txBox="1"/>
          <p:nvPr/>
        </p:nvSpPr>
        <p:spPr>
          <a:xfrm>
            <a:off x="1479914" y="5780519"/>
            <a:ext cx="1741374" cy="646331"/>
          </a:xfrm>
          <a:prstGeom prst="rect">
            <a:avLst/>
          </a:prstGeom>
          <a:noFill/>
        </p:spPr>
        <p:txBody>
          <a:bodyPr wrap="none" rtlCol="0">
            <a:spAutoFit/>
          </a:bodyPr>
          <a:lstStyle/>
          <a:p>
            <a:r>
              <a:rPr lang="en-US" dirty="0"/>
              <a:t>OVS  tail </a:t>
            </a:r>
          </a:p>
          <a:p>
            <a:r>
              <a:rPr lang="en-US" dirty="0"/>
              <a:t>(site dependent)</a:t>
            </a:r>
          </a:p>
        </p:txBody>
      </p:sp>
      <p:sp>
        <p:nvSpPr>
          <p:cNvPr id="23" name="Right Arrow 22"/>
          <p:cNvSpPr/>
          <p:nvPr/>
        </p:nvSpPr>
        <p:spPr>
          <a:xfrm rot="16619994">
            <a:off x="1787115" y="5289860"/>
            <a:ext cx="629621" cy="240921"/>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ight Arrow 43"/>
          <p:cNvSpPr/>
          <p:nvPr/>
        </p:nvSpPr>
        <p:spPr>
          <a:xfrm rot="16619994">
            <a:off x="6495219" y="5339186"/>
            <a:ext cx="629621" cy="240921"/>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5620390" y="5742342"/>
            <a:ext cx="1741374" cy="646331"/>
          </a:xfrm>
          <a:prstGeom prst="rect">
            <a:avLst/>
          </a:prstGeom>
          <a:noFill/>
        </p:spPr>
        <p:txBody>
          <a:bodyPr wrap="none" rtlCol="0">
            <a:spAutoFit/>
          </a:bodyPr>
          <a:lstStyle/>
          <a:p>
            <a:r>
              <a:rPr lang="en-US" dirty="0"/>
              <a:t>OVS tail </a:t>
            </a:r>
          </a:p>
          <a:p>
            <a:r>
              <a:rPr lang="en-US" dirty="0"/>
              <a:t>(site dependent)</a:t>
            </a:r>
          </a:p>
        </p:txBody>
      </p:sp>
      <p:cxnSp>
        <p:nvCxnSpPr>
          <p:cNvPr id="48" name="Straight Arrow Connector 47"/>
          <p:cNvCxnSpPr/>
          <p:nvPr/>
        </p:nvCxnSpPr>
        <p:spPr>
          <a:xfrm flipH="1">
            <a:off x="3834972" y="1347788"/>
            <a:ext cx="388427" cy="438091"/>
          </a:xfrm>
          <a:prstGeom prst="straightConnector1">
            <a:avLst/>
          </a:prstGeom>
          <a:ln>
            <a:solidFill>
              <a:schemeClr val="bg1">
                <a:lumMod val="50000"/>
              </a:schemeClr>
            </a:solidFill>
            <a:prstDash val="sysDot"/>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1586684" y="2230728"/>
            <a:ext cx="1615953" cy="712232"/>
          </a:xfrm>
          <a:prstGeom prst="straightConnector1">
            <a:avLst/>
          </a:prstGeom>
          <a:ln>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H="1">
            <a:off x="1477726" y="1009625"/>
            <a:ext cx="2606982" cy="1487828"/>
          </a:xfrm>
          <a:prstGeom prst="straightConnector1">
            <a:avLst/>
          </a:prstGeom>
          <a:ln>
            <a:solidFill>
              <a:schemeClr val="bg1">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4787230" y="1090146"/>
            <a:ext cx="2558909" cy="1573013"/>
          </a:xfrm>
          <a:prstGeom prst="straightConnector1">
            <a:avLst/>
          </a:prstGeom>
          <a:ln>
            <a:solidFill>
              <a:schemeClr val="bg1">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880" y="4539030"/>
            <a:ext cx="791559" cy="791559"/>
          </a:xfrm>
          <a:prstGeom prst="rect">
            <a:avLst/>
          </a:prstGeom>
        </p:spPr>
      </p:pic>
      <p:sp>
        <p:nvSpPr>
          <p:cNvPr id="58" name="Cloud 57"/>
          <p:cNvSpPr/>
          <p:nvPr/>
        </p:nvSpPr>
        <p:spPr>
          <a:xfrm>
            <a:off x="2892736" y="4410637"/>
            <a:ext cx="1613096" cy="956902"/>
          </a:xfrm>
          <a:prstGeom prst="cloud">
            <a:avLst/>
          </a:prstGeom>
          <a:gradFill>
            <a:gsLst>
              <a:gs pos="0">
                <a:schemeClr val="tx2">
                  <a:lumMod val="60000"/>
                  <a:lumOff val="40000"/>
                </a:schemeClr>
              </a:gs>
              <a:gs pos="55000">
                <a:schemeClr val="accent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61" name="Cloud 60"/>
          <p:cNvSpPr/>
          <p:nvPr/>
        </p:nvSpPr>
        <p:spPr>
          <a:xfrm>
            <a:off x="4794427" y="4308659"/>
            <a:ext cx="1490866" cy="907892"/>
          </a:xfrm>
          <a:prstGeom prst="cloud">
            <a:avLst/>
          </a:prstGeom>
          <a:gradFill>
            <a:gsLst>
              <a:gs pos="0">
                <a:schemeClr val="tx2">
                  <a:lumMod val="60000"/>
                  <a:lumOff val="40000"/>
                </a:schemeClr>
              </a:gs>
              <a:gs pos="55000">
                <a:schemeClr val="accent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63" name="Cloud 62"/>
          <p:cNvSpPr/>
          <p:nvPr/>
        </p:nvSpPr>
        <p:spPr>
          <a:xfrm>
            <a:off x="3817580" y="4762797"/>
            <a:ext cx="1468613" cy="931978"/>
          </a:xfrm>
          <a:prstGeom prst="cloud">
            <a:avLst/>
          </a:prstGeom>
          <a:gradFill>
            <a:gsLst>
              <a:gs pos="0">
                <a:schemeClr val="tx2">
                  <a:lumMod val="60000"/>
                  <a:lumOff val="40000"/>
                </a:schemeClr>
              </a:gs>
              <a:gs pos="55000">
                <a:schemeClr val="accent1">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50" name="TextBox 49"/>
          <p:cNvSpPr txBox="1"/>
          <p:nvPr/>
        </p:nvSpPr>
        <p:spPr>
          <a:xfrm>
            <a:off x="3771762" y="4308659"/>
            <a:ext cx="1710742" cy="1015663"/>
          </a:xfrm>
          <a:prstGeom prst="rect">
            <a:avLst/>
          </a:prstGeom>
          <a:noFill/>
        </p:spPr>
        <p:txBody>
          <a:bodyPr wrap="square" rtlCol="0">
            <a:spAutoFit/>
          </a:bodyPr>
          <a:lstStyle/>
          <a:p>
            <a:pPr algn="ctr"/>
            <a:r>
              <a:rPr lang="en-US" sz="2000" b="1" dirty="0"/>
              <a:t>LHCONE p-t-p</a:t>
            </a:r>
          </a:p>
          <a:p>
            <a:pPr algn="ctr"/>
            <a:r>
              <a:rPr lang="en-US" sz="2000" b="1" dirty="0"/>
              <a:t>Multi-domain Fabric</a:t>
            </a:r>
          </a:p>
        </p:txBody>
      </p:sp>
      <p:sp>
        <p:nvSpPr>
          <p:cNvPr id="66" name="TextBox 65"/>
          <p:cNvSpPr txBox="1"/>
          <p:nvPr/>
        </p:nvSpPr>
        <p:spPr>
          <a:xfrm rot="20199879">
            <a:off x="1484502" y="2251386"/>
            <a:ext cx="1680088" cy="369332"/>
          </a:xfrm>
          <a:prstGeom prst="rect">
            <a:avLst/>
          </a:prstGeom>
          <a:noFill/>
        </p:spPr>
        <p:txBody>
          <a:bodyPr wrap="square" rtlCol="0">
            <a:spAutoFit/>
          </a:bodyPr>
          <a:lstStyle/>
          <a:p>
            <a:r>
              <a:rPr lang="en-US" dirty="0">
                <a:solidFill>
                  <a:schemeClr val="accent1"/>
                </a:solidFill>
              </a:rPr>
              <a:t>Request circuit</a:t>
            </a:r>
          </a:p>
        </p:txBody>
      </p:sp>
      <p:cxnSp>
        <p:nvCxnSpPr>
          <p:cNvPr id="67" name="Straight Arrow Connector 66"/>
          <p:cNvCxnSpPr/>
          <p:nvPr/>
        </p:nvCxnSpPr>
        <p:spPr>
          <a:xfrm flipV="1">
            <a:off x="1537616" y="2372321"/>
            <a:ext cx="1615953" cy="712232"/>
          </a:xfrm>
          <a:prstGeom prst="straightConnector1">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rot="20163810">
            <a:off x="1886415" y="2655668"/>
            <a:ext cx="1172010" cy="369332"/>
          </a:xfrm>
          <a:prstGeom prst="rect">
            <a:avLst/>
          </a:prstGeom>
          <a:noFill/>
        </p:spPr>
        <p:txBody>
          <a:bodyPr wrap="square" rtlCol="0">
            <a:spAutoFit/>
          </a:bodyPr>
          <a:lstStyle/>
          <a:p>
            <a:r>
              <a:rPr lang="en-US" dirty="0">
                <a:solidFill>
                  <a:schemeClr val="accent1"/>
                </a:solidFill>
              </a:rPr>
              <a:t>New path</a:t>
            </a:r>
          </a:p>
        </p:txBody>
      </p:sp>
      <p:sp>
        <p:nvSpPr>
          <p:cNvPr id="69" name="TextBox 68"/>
          <p:cNvSpPr txBox="1"/>
          <p:nvPr/>
        </p:nvSpPr>
        <p:spPr>
          <a:xfrm rot="5400000">
            <a:off x="698569" y="3745594"/>
            <a:ext cx="1430135" cy="369332"/>
          </a:xfrm>
          <a:prstGeom prst="rect">
            <a:avLst/>
          </a:prstGeom>
          <a:noFill/>
        </p:spPr>
        <p:txBody>
          <a:bodyPr wrap="square" rtlCol="0">
            <a:spAutoFit/>
          </a:bodyPr>
          <a:lstStyle/>
          <a:p>
            <a:r>
              <a:rPr lang="en-US" dirty="0">
                <a:solidFill>
                  <a:schemeClr val="accent1"/>
                </a:solidFill>
              </a:rPr>
              <a:t>Start transfer</a:t>
            </a:r>
          </a:p>
        </p:txBody>
      </p:sp>
      <p:sp>
        <p:nvSpPr>
          <p:cNvPr id="71" name="TextBox 70"/>
          <p:cNvSpPr txBox="1"/>
          <p:nvPr/>
        </p:nvSpPr>
        <p:spPr>
          <a:xfrm>
            <a:off x="3758002" y="1269535"/>
            <a:ext cx="360970" cy="369332"/>
          </a:xfrm>
          <a:prstGeom prst="rect">
            <a:avLst/>
          </a:prstGeom>
          <a:noFill/>
        </p:spPr>
        <p:txBody>
          <a:bodyPr wrap="square" rtlCol="0">
            <a:spAutoFit/>
          </a:bodyPr>
          <a:lstStyle/>
          <a:p>
            <a:r>
              <a:rPr lang="en-US" dirty="0">
                <a:solidFill>
                  <a:schemeClr val="bg1">
                    <a:lumMod val="50000"/>
                  </a:schemeClr>
                </a:solidFill>
              </a:rPr>
              <a:t>1</a:t>
            </a:r>
          </a:p>
        </p:txBody>
      </p:sp>
      <p:sp>
        <p:nvSpPr>
          <p:cNvPr id="73" name="Rectangle 72"/>
          <p:cNvSpPr/>
          <p:nvPr/>
        </p:nvSpPr>
        <p:spPr>
          <a:xfrm>
            <a:off x="7804170" y="3707089"/>
            <a:ext cx="1192827" cy="369332"/>
          </a:xfrm>
          <a:prstGeom prst="rect">
            <a:avLst/>
          </a:prstGeom>
        </p:spPr>
        <p:txBody>
          <a:bodyPr wrap="none">
            <a:spAutoFit/>
          </a:bodyPr>
          <a:lstStyle/>
          <a:p>
            <a:r>
              <a:rPr lang="en-US" dirty="0">
                <a:solidFill>
                  <a:srgbClr val="0070C0"/>
                </a:solidFill>
              </a:rPr>
              <a:t>Data Plane</a:t>
            </a:r>
          </a:p>
        </p:txBody>
      </p:sp>
      <p:sp>
        <p:nvSpPr>
          <p:cNvPr id="74" name="Rectangle 73"/>
          <p:cNvSpPr/>
          <p:nvPr/>
        </p:nvSpPr>
        <p:spPr>
          <a:xfrm>
            <a:off x="7744652" y="3307334"/>
            <a:ext cx="1450012" cy="369332"/>
          </a:xfrm>
          <a:prstGeom prst="rect">
            <a:avLst/>
          </a:prstGeom>
        </p:spPr>
        <p:txBody>
          <a:bodyPr wrap="none">
            <a:spAutoFit/>
          </a:bodyPr>
          <a:lstStyle/>
          <a:p>
            <a:r>
              <a:rPr lang="en-US" dirty="0">
                <a:solidFill>
                  <a:srgbClr val="0070C0"/>
                </a:solidFill>
              </a:rPr>
              <a:t>Control Plane</a:t>
            </a:r>
          </a:p>
        </p:txBody>
      </p:sp>
      <p:sp>
        <p:nvSpPr>
          <p:cNvPr id="75" name="TextBox 74"/>
          <p:cNvSpPr txBox="1"/>
          <p:nvPr/>
        </p:nvSpPr>
        <p:spPr>
          <a:xfrm>
            <a:off x="6176175" y="862549"/>
            <a:ext cx="3242674" cy="923330"/>
          </a:xfrm>
          <a:prstGeom prst="rect">
            <a:avLst/>
          </a:prstGeom>
          <a:noFill/>
        </p:spPr>
        <p:txBody>
          <a:bodyPr wrap="square" rtlCol="0">
            <a:spAutoFit/>
          </a:bodyPr>
          <a:lstStyle/>
          <a:p>
            <a:r>
              <a:rPr lang="en-US" dirty="0">
                <a:solidFill>
                  <a:schemeClr val="bg1">
                    <a:lumMod val="50000"/>
                  </a:schemeClr>
                </a:solidFill>
              </a:rPr>
              <a:t>1) Request WAN circuit</a:t>
            </a:r>
          </a:p>
          <a:p>
            <a:r>
              <a:rPr lang="en-US" dirty="0">
                <a:solidFill>
                  <a:schemeClr val="bg1">
                    <a:lumMod val="50000"/>
                  </a:schemeClr>
                </a:solidFill>
              </a:rPr>
              <a:t>2) Integrate circuit with OVS</a:t>
            </a:r>
          </a:p>
          <a:p>
            <a:r>
              <a:rPr lang="en-US" dirty="0">
                <a:solidFill>
                  <a:schemeClr val="bg1">
                    <a:lumMod val="50000"/>
                  </a:schemeClr>
                </a:solidFill>
              </a:rPr>
              <a:t>3) Transfer on </a:t>
            </a:r>
            <a:r>
              <a:rPr lang="en-US" dirty="0" smtClean="0">
                <a:solidFill>
                  <a:schemeClr val="bg1">
                    <a:lumMod val="50000"/>
                  </a:schemeClr>
                </a:solidFill>
              </a:rPr>
              <a:t>new E2E </a:t>
            </a:r>
            <a:r>
              <a:rPr lang="en-US" dirty="0">
                <a:solidFill>
                  <a:schemeClr val="bg1">
                    <a:lumMod val="50000"/>
                  </a:schemeClr>
                </a:solidFill>
              </a:rPr>
              <a:t>path</a:t>
            </a:r>
          </a:p>
        </p:txBody>
      </p:sp>
      <p:sp>
        <p:nvSpPr>
          <p:cNvPr id="76" name="TextBox 75"/>
          <p:cNvSpPr txBox="1"/>
          <p:nvPr/>
        </p:nvSpPr>
        <p:spPr>
          <a:xfrm>
            <a:off x="2609919" y="1392745"/>
            <a:ext cx="360970" cy="369332"/>
          </a:xfrm>
          <a:prstGeom prst="rect">
            <a:avLst/>
          </a:prstGeom>
          <a:noFill/>
        </p:spPr>
        <p:txBody>
          <a:bodyPr wrap="square" rtlCol="0">
            <a:spAutoFit/>
          </a:bodyPr>
          <a:lstStyle/>
          <a:p>
            <a:r>
              <a:rPr lang="en-US" dirty="0">
                <a:solidFill>
                  <a:schemeClr val="bg1">
                    <a:lumMod val="50000"/>
                  </a:schemeClr>
                </a:solidFill>
              </a:rPr>
              <a:t>2</a:t>
            </a:r>
          </a:p>
        </p:txBody>
      </p:sp>
      <p:cxnSp>
        <p:nvCxnSpPr>
          <p:cNvPr id="77" name="Straight Arrow Connector 76"/>
          <p:cNvCxnSpPr/>
          <p:nvPr/>
        </p:nvCxnSpPr>
        <p:spPr>
          <a:xfrm flipH="1">
            <a:off x="85352" y="992512"/>
            <a:ext cx="523688" cy="0"/>
          </a:xfrm>
          <a:prstGeom prst="straightConnector1">
            <a:avLst/>
          </a:prstGeom>
          <a:ln>
            <a:solidFill>
              <a:schemeClr val="bg1">
                <a:lumMod val="50000"/>
              </a:schemeClr>
            </a:solidFill>
            <a:prstDash val="sysDot"/>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599729" y="784460"/>
            <a:ext cx="1691793" cy="369332"/>
          </a:xfrm>
          <a:prstGeom prst="rect">
            <a:avLst/>
          </a:prstGeom>
          <a:noFill/>
        </p:spPr>
        <p:txBody>
          <a:bodyPr wrap="square" rtlCol="0">
            <a:spAutoFit/>
          </a:bodyPr>
          <a:lstStyle/>
          <a:p>
            <a:r>
              <a:rPr lang="en-US" dirty="0"/>
              <a:t>In development</a:t>
            </a:r>
          </a:p>
        </p:txBody>
      </p:sp>
      <p:cxnSp>
        <p:nvCxnSpPr>
          <p:cNvPr id="79" name="Straight Arrow Connector 78"/>
          <p:cNvCxnSpPr/>
          <p:nvPr/>
        </p:nvCxnSpPr>
        <p:spPr>
          <a:xfrm>
            <a:off x="85352" y="1270001"/>
            <a:ext cx="541999" cy="0"/>
          </a:xfrm>
          <a:prstGeom prst="straightConnector1">
            <a:avLst/>
          </a:prstGeom>
          <a:ln>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599728" y="1082331"/>
            <a:ext cx="1951868" cy="369332"/>
          </a:xfrm>
          <a:prstGeom prst="rect">
            <a:avLst/>
          </a:prstGeom>
          <a:noFill/>
        </p:spPr>
        <p:txBody>
          <a:bodyPr wrap="square" rtlCol="0">
            <a:spAutoFit/>
          </a:bodyPr>
          <a:lstStyle/>
          <a:p>
            <a:r>
              <a:rPr lang="en-US" dirty="0"/>
              <a:t>Currently in place</a:t>
            </a:r>
          </a:p>
        </p:txBody>
      </p:sp>
      <p:sp>
        <p:nvSpPr>
          <p:cNvPr id="81" name="TextBox 80"/>
          <p:cNvSpPr txBox="1"/>
          <p:nvPr/>
        </p:nvSpPr>
        <p:spPr>
          <a:xfrm>
            <a:off x="595452" y="489736"/>
            <a:ext cx="1691793" cy="369332"/>
          </a:xfrm>
          <a:prstGeom prst="rect">
            <a:avLst/>
          </a:prstGeom>
          <a:noFill/>
        </p:spPr>
        <p:txBody>
          <a:bodyPr wrap="square" rtlCol="0">
            <a:spAutoFit/>
          </a:bodyPr>
          <a:lstStyle/>
          <a:p>
            <a:r>
              <a:rPr lang="en-US" dirty="0"/>
              <a:t>Interfaces</a:t>
            </a:r>
          </a:p>
        </p:txBody>
      </p:sp>
      <p:cxnSp>
        <p:nvCxnSpPr>
          <p:cNvPr id="82" name="Straight Arrow Connector 81"/>
          <p:cNvCxnSpPr/>
          <p:nvPr/>
        </p:nvCxnSpPr>
        <p:spPr>
          <a:xfrm>
            <a:off x="1001974" y="3377935"/>
            <a:ext cx="600" cy="983784"/>
          </a:xfrm>
          <a:prstGeom prst="straightConnector1">
            <a:avLst/>
          </a:prstGeom>
          <a:ln>
            <a:solidFill>
              <a:schemeClr val="bg1">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735435" y="3623849"/>
            <a:ext cx="360970" cy="369332"/>
          </a:xfrm>
          <a:prstGeom prst="rect">
            <a:avLst/>
          </a:prstGeom>
          <a:noFill/>
        </p:spPr>
        <p:txBody>
          <a:bodyPr wrap="square" rtlCol="0">
            <a:spAutoFit/>
          </a:bodyPr>
          <a:lstStyle/>
          <a:p>
            <a:r>
              <a:rPr lang="en-US" dirty="0">
                <a:solidFill>
                  <a:schemeClr val="bg1">
                    <a:lumMod val="50000"/>
                  </a:schemeClr>
                </a:solidFill>
              </a:rPr>
              <a:t>3</a:t>
            </a:r>
          </a:p>
        </p:txBody>
      </p:sp>
      <p:sp>
        <p:nvSpPr>
          <p:cNvPr id="64" name="Oval 63"/>
          <p:cNvSpPr/>
          <p:nvPr/>
        </p:nvSpPr>
        <p:spPr>
          <a:xfrm>
            <a:off x="1390824" y="4786439"/>
            <a:ext cx="290153" cy="29673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Oval 64"/>
          <p:cNvSpPr/>
          <p:nvPr/>
        </p:nvSpPr>
        <p:spPr>
          <a:xfrm>
            <a:off x="7216687" y="4868469"/>
            <a:ext cx="290153" cy="29673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2701656" y="6435497"/>
            <a:ext cx="4210223" cy="369332"/>
          </a:xfrm>
          <a:prstGeom prst="rect">
            <a:avLst/>
          </a:prstGeom>
          <a:solidFill>
            <a:srgbClr val="7030A0"/>
          </a:solidFill>
        </p:spPr>
        <p:txBody>
          <a:bodyPr wrap="square" rtlCol="0">
            <a:spAutoFit/>
          </a:bodyPr>
          <a:lstStyle/>
          <a:p>
            <a:r>
              <a:rPr lang="en-US" dirty="0">
                <a:solidFill>
                  <a:srgbClr val="FFFF00"/>
                </a:solidFill>
              </a:rPr>
              <a:t>Original Slide from Ramiro/Azher, Caltech</a:t>
            </a:r>
          </a:p>
        </p:txBody>
      </p:sp>
    </p:spTree>
    <p:extLst>
      <p:ext uri="{BB962C8B-B14F-4D97-AF65-F5344CB8AC3E}">
        <p14:creationId xmlns:p14="http://schemas.microsoft.com/office/powerpoint/2010/main" val="226226153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95258"/>
            <a:ext cx="8229600" cy="1143000"/>
          </a:xfrm>
        </p:spPr>
        <p:txBody>
          <a:bodyPr>
            <a:noAutofit/>
          </a:bodyPr>
          <a:lstStyle/>
          <a:p>
            <a:r>
              <a:rPr lang="it-IT" sz="3200" dirty="0"/>
              <a:t>S</a:t>
            </a:r>
            <a:r>
              <a:rPr lang="it-IT" sz="3200" dirty="0" smtClean="0"/>
              <a:t>perimentazione di  connettività SDN end to end utilizzando traffico di produzione di Atlas</a:t>
            </a:r>
            <a:endParaRPr lang="it-IT" sz="3200" dirty="0"/>
          </a:p>
        </p:txBody>
      </p:sp>
      <p:sp>
        <p:nvSpPr>
          <p:cNvPr id="3" name="Segnaposto contenuto 2"/>
          <p:cNvSpPr>
            <a:spLocks noGrp="1"/>
          </p:cNvSpPr>
          <p:nvPr>
            <p:ph idx="1"/>
          </p:nvPr>
        </p:nvSpPr>
        <p:spPr/>
        <p:txBody>
          <a:bodyPr>
            <a:normAutofit/>
          </a:bodyPr>
          <a:lstStyle/>
          <a:p>
            <a:r>
              <a:rPr lang="en-US" dirty="0">
                <a:solidFill>
                  <a:srgbClr val="000000"/>
                </a:solidFill>
                <a:effectLst>
                  <a:outerShdw blurRad="38100" dist="38100" dir="2700000" algn="tl">
                    <a:srgbClr val="000000">
                      <a:alpha val="43137"/>
                    </a:srgbClr>
                  </a:outerShdw>
                </a:effectLst>
              </a:rPr>
              <a:t>AGLT2</a:t>
            </a:r>
            <a:r>
              <a:rPr lang="en-US" dirty="0">
                <a:solidFill>
                  <a:srgbClr val="000000"/>
                </a:solidFill>
              </a:rPr>
              <a:t> </a:t>
            </a:r>
            <a:r>
              <a:rPr lang="en-US" dirty="0" smtClean="0">
                <a:solidFill>
                  <a:srgbClr val="000000"/>
                </a:solidFill>
              </a:rPr>
              <a:t>(Atlas Great Lakes TIER 2  Michigan</a:t>
            </a:r>
            <a:r>
              <a:rPr lang="en-US" dirty="0">
                <a:solidFill>
                  <a:srgbClr val="000000"/>
                </a:solidFill>
              </a:rPr>
              <a:t>, Michigan State) and </a:t>
            </a:r>
            <a:r>
              <a:rPr lang="en-US" dirty="0">
                <a:solidFill>
                  <a:srgbClr val="000000"/>
                </a:solidFill>
                <a:effectLst>
                  <a:outerShdw blurRad="38100" dist="38100" dir="2700000" algn="tl">
                    <a:srgbClr val="000000">
                      <a:alpha val="43137"/>
                    </a:srgbClr>
                  </a:outerShdw>
                </a:effectLst>
              </a:rPr>
              <a:t>MWT2</a:t>
            </a:r>
            <a:r>
              <a:rPr lang="en-US" dirty="0">
                <a:solidFill>
                  <a:srgbClr val="000000"/>
                </a:solidFill>
              </a:rPr>
              <a:t> </a:t>
            </a:r>
            <a:r>
              <a:rPr lang="en-US" dirty="0" smtClean="0">
                <a:solidFill>
                  <a:srgbClr val="000000"/>
                </a:solidFill>
              </a:rPr>
              <a:t>(Mid West TIER2-  Illinois</a:t>
            </a:r>
            <a:r>
              <a:rPr lang="en-US" dirty="0">
                <a:solidFill>
                  <a:srgbClr val="000000"/>
                </a:solidFill>
              </a:rPr>
              <a:t>, Indiana and University of Chicago</a:t>
            </a:r>
            <a:r>
              <a:rPr lang="en-US" dirty="0" smtClean="0">
                <a:solidFill>
                  <a:srgbClr val="000000"/>
                </a:solidFill>
              </a:rPr>
              <a:t>) </a:t>
            </a:r>
            <a:r>
              <a:rPr lang="en-US" dirty="0" err="1" smtClean="0">
                <a:solidFill>
                  <a:srgbClr val="000000"/>
                </a:solidFill>
              </a:rPr>
              <a:t>installeranno</a:t>
            </a:r>
            <a:r>
              <a:rPr lang="en-US" dirty="0" smtClean="0">
                <a:solidFill>
                  <a:srgbClr val="000000"/>
                </a:solidFill>
              </a:rPr>
              <a:t> OVS sui </a:t>
            </a:r>
            <a:r>
              <a:rPr lang="en-US" dirty="0" err="1" smtClean="0">
                <a:solidFill>
                  <a:srgbClr val="000000"/>
                </a:solidFill>
              </a:rPr>
              <a:t>sistemi</a:t>
            </a:r>
            <a:r>
              <a:rPr lang="en-US" dirty="0" smtClean="0">
                <a:solidFill>
                  <a:srgbClr val="000000"/>
                </a:solidFill>
              </a:rPr>
              <a:t> di storage  </a:t>
            </a:r>
            <a:r>
              <a:rPr lang="en-US" dirty="0" err="1" smtClean="0">
                <a:solidFill>
                  <a:srgbClr val="000000"/>
                </a:solidFill>
              </a:rPr>
              <a:t>dCache</a:t>
            </a:r>
            <a:r>
              <a:rPr lang="en-US" dirty="0" smtClean="0">
                <a:solidFill>
                  <a:srgbClr val="000000"/>
                </a:solidFill>
              </a:rPr>
              <a:t>  di ATLAS </a:t>
            </a:r>
            <a:endParaRPr lang="en-US" dirty="0">
              <a:solidFill>
                <a:srgbClr val="000000"/>
              </a:solidFill>
            </a:endParaRPr>
          </a:p>
          <a:p>
            <a:pPr lvl="1"/>
            <a:r>
              <a:rPr lang="en-US" dirty="0" err="1" smtClean="0">
                <a:solidFill>
                  <a:srgbClr val="000000"/>
                </a:solidFill>
              </a:rPr>
              <a:t>Complessivamente</a:t>
            </a:r>
            <a:r>
              <a:rPr lang="en-US" dirty="0" smtClean="0">
                <a:solidFill>
                  <a:srgbClr val="000000"/>
                </a:solidFill>
              </a:rPr>
              <a:t>  8.7 </a:t>
            </a:r>
            <a:r>
              <a:rPr lang="en-US" dirty="0">
                <a:solidFill>
                  <a:srgbClr val="000000"/>
                </a:solidFill>
              </a:rPr>
              <a:t>Petabytes </a:t>
            </a:r>
            <a:r>
              <a:rPr lang="en-US" dirty="0" smtClean="0">
                <a:solidFill>
                  <a:srgbClr val="000000"/>
                </a:solidFill>
              </a:rPr>
              <a:t>di storage</a:t>
            </a:r>
            <a:endParaRPr lang="en-US" dirty="0">
              <a:solidFill>
                <a:srgbClr val="000000"/>
              </a:solidFill>
            </a:endParaRPr>
          </a:p>
          <a:p>
            <a:pPr lvl="1"/>
            <a:r>
              <a:rPr lang="en-US" dirty="0" smtClean="0">
                <a:solidFill>
                  <a:srgbClr val="000000"/>
                </a:solidFill>
              </a:rPr>
              <a:t>La </a:t>
            </a:r>
            <a:r>
              <a:rPr lang="en-US" dirty="0" err="1" smtClean="0">
                <a:solidFill>
                  <a:srgbClr val="000000"/>
                </a:solidFill>
              </a:rPr>
              <a:t>maggior</a:t>
            </a:r>
            <a:r>
              <a:rPr lang="en-US" dirty="0" smtClean="0">
                <a:solidFill>
                  <a:srgbClr val="000000"/>
                </a:solidFill>
              </a:rPr>
              <a:t> parte </a:t>
            </a:r>
            <a:r>
              <a:rPr lang="en-US" dirty="0" err="1" smtClean="0">
                <a:solidFill>
                  <a:srgbClr val="000000"/>
                </a:solidFill>
              </a:rPr>
              <a:t>dei</a:t>
            </a:r>
            <a:r>
              <a:rPr lang="en-US" dirty="0" smtClean="0">
                <a:solidFill>
                  <a:srgbClr val="000000"/>
                </a:solidFill>
              </a:rPr>
              <a:t> </a:t>
            </a:r>
            <a:r>
              <a:rPr lang="en-US" dirty="0" err="1" smtClean="0">
                <a:solidFill>
                  <a:srgbClr val="000000"/>
                </a:solidFill>
              </a:rPr>
              <a:t>sistemi</a:t>
            </a:r>
            <a:r>
              <a:rPr lang="en-US" dirty="0" smtClean="0">
                <a:solidFill>
                  <a:srgbClr val="000000"/>
                </a:solidFill>
              </a:rPr>
              <a:t> </a:t>
            </a:r>
            <a:r>
              <a:rPr lang="en-US" dirty="0" err="1" smtClean="0">
                <a:solidFill>
                  <a:srgbClr val="000000"/>
                </a:solidFill>
              </a:rPr>
              <a:t>è</a:t>
            </a:r>
            <a:r>
              <a:rPr lang="en-US" dirty="0" smtClean="0">
                <a:solidFill>
                  <a:srgbClr val="000000"/>
                </a:solidFill>
              </a:rPr>
              <a:t> </a:t>
            </a:r>
            <a:r>
              <a:rPr lang="en-US" dirty="0" err="1" smtClean="0">
                <a:solidFill>
                  <a:srgbClr val="000000"/>
                </a:solidFill>
              </a:rPr>
              <a:t>collegata</a:t>
            </a:r>
            <a:r>
              <a:rPr lang="en-US" dirty="0" smtClean="0">
                <a:solidFill>
                  <a:srgbClr val="000000"/>
                </a:solidFill>
              </a:rPr>
              <a:t> a 10Gb/s e la </a:t>
            </a:r>
            <a:r>
              <a:rPr lang="en-US" dirty="0" err="1" smtClean="0">
                <a:solidFill>
                  <a:srgbClr val="000000"/>
                </a:solidFill>
              </a:rPr>
              <a:t>banda</a:t>
            </a:r>
            <a:r>
              <a:rPr lang="en-US" dirty="0" smtClean="0">
                <a:solidFill>
                  <a:srgbClr val="000000"/>
                </a:solidFill>
              </a:rPr>
              <a:t> </a:t>
            </a:r>
            <a:r>
              <a:rPr lang="en-US" dirty="0" err="1" smtClean="0">
                <a:solidFill>
                  <a:srgbClr val="000000"/>
                </a:solidFill>
              </a:rPr>
              <a:t>disponibile</a:t>
            </a:r>
            <a:r>
              <a:rPr lang="en-US" dirty="0" smtClean="0">
                <a:solidFill>
                  <a:srgbClr val="000000"/>
                </a:solidFill>
              </a:rPr>
              <a:t> </a:t>
            </a:r>
            <a:r>
              <a:rPr lang="en-US" dirty="0" err="1" smtClean="0">
                <a:solidFill>
                  <a:srgbClr val="000000"/>
                </a:solidFill>
              </a:rPr>
              <a:t>è</a:t>
            </a:r>
            <a:r>
              <a:rPr lang="en-US" dirty="0" smtClean="0">
                <a:solidFill>
                  <a:srgbClr val="000000"/>
                </a:solidFill>
              </a:rPr>
              <a:t> di 80 Gb/s </a:t>
            </a:r>
            <a:r>
              <a:rPr lang="en-US" dirty="0" err="1" smtClean="0">
                <a:solidFill>
                  <a:srgbClr val="000000"/>
                </a:solidFill>
              </a:rPr>
              <a:t>su</a:t>
            </a:r>
            <a:r>
              <a:rPr lang="en-US" dirty="0" smtClean="0">
                <a:solidFill>
                  <a:srgbClr val="000000"/>
                </a:solidFill>
              </a:rPr>
              <a:t> WAN.</a:t>
            </a:r>
            <a:endParaRPr lang="en-US" dirty="0">
              <a:solidFill>
                <a:srgbClr val="000000"/>
              </a:solidFill>
            </a:endParaRPr>
          </a:p>
          <a:p>
            <a:pPr marL="0" indent="0">
              <a:buNone/>
            </a:pPr>
            <a:endParaRPr lang="it-IT" dirty="0"/>
          </a:p>
        </p:txBody>
      </p:sp>
      <p:sp>
        <p:nvSpPr>
          <p:cNvPr id="4" name="Segnaposto piè di pagina 3"/>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20943071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3296" y="-106189"/>
            <a:ext cx="7209065" cy="1325563"/>
          </a:xfrm>
        </p:spPr>
        <p:txBody>
          <a:bodyPr>
            <a:normAutofit fontScale="90000"/>
          </a:bodyPr>
          <a:lstStyle/>
          <a:p>
            <a:r>
              <a:rPr lang="en-GB" dirty="0" err="1" smtClean="0"/>
              <a:t>InfiniCortex</a:t>
            </a:r>
            <a:r>
              <a:rPr lang="en-GB" dirty="0" smtClean="0"/>
              <a:t/>
            </a:r>
            <a:br>
              <a:rPr lang="en-GB" dirty="0" smtClean="0"/>
            </a:br>
            <a:r>
              <a:rPr lang="en-GB" sz="3600" dirty="0" err="1" smtClean="0"/>
              <a:t>Estensione</a:t>
            </a:r>
            <a:r>
              <a:rPr lang="en-GB" sz="3600" dirty="0" smtClean="0"/>
              <a:t> </a:t>
            </a:r>
            <a:r>
              <a:rPr lang="en-GB" sz="3600" dirty="0" err="1" smtClean="0"/>
              <a:t>su</a:t>
            </a:r>
            <a:r>
              <a:rPr lang="en-GB" sz="3600" dirty="0" smtClean="0"/>
              <a:t> WAN di “Fabric” </a:t>
            </a:r>
            <a:r>
              <a:rPr lang="en-GB" sz="3600" dirty="0" err="1" smtClean="0"/>
              <a:t>Infiniband</a:t>
            </a:r>
            <a:endParaRPr lang="en-GB" dirty="0"/>
          </a:p>
        </p:txBody>
      </p:sp>
      <p:grpSp>
        <p:nvGrpSpPr>
          <p:cNvPr id="2" name="Group 1"/>
          <p:cNvGrpSpPr/>
          <p:nvPr/>
        </p:nvGrpSpPr>
        <p:grpSpPr>
          <a:xfrm>
            <a:off x="341735" y="1579692"/>
            <a:ext cx="6194823" cy="4664068"/>
            <a:chOff x="1982745" y="1595734"/>
            <a:chExt cx="8259764" cy="4664068"/>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2696" y="4677066"/>
              <a:ext cx="4222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bwMode="auto">
            <a:xfrm>
              <a:off x="6867773" y="3578979"/>
              <a:ext cx="1014888" cy="46065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3833" y="3126077"/>
              <a:ext cx="315912"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9558" y="2298991"/>
              <a:ext cx="920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0"/>
            <p:cNvSpPr>
              <a:spLocks/>
            </p:cNvSpPr>
            <p:nvPr/>
          </p:nvSpPr>
          <p:spPr bwMode="auto">
            <a:xfrm>
              <a:off x="3959184" y="5793077"/>
              <a:ext cx="33337" cy="57150"/>
            </a:xfrm>
            <a:custGeom>
              <a:avLst/>
              <a:gdLst>
                <a:gd name="T0" fmla="*/ 0 w 73"/>
                <a:gd name="T1" fmla="*/ 0 h 20"/>
                <a:gd name="T2" fmla="*/ 2147483646 w 73"/>
                <a:gd name="T3" fmla="*/ 2147483646 h 20"/>
                <a:gd name="T4" fmla="*/ 2147483646 w 73"/>
                <a:gd name="T5" fmla="*/ 2147483646 h 20"/>
                <a:gd name="T6" fmla="*/ 2147483646 w 73"/>
                <a:gd name="T7" fmla="*/ 2147483646 h 20"/>
                <a:gd name="T8" fmla="*/ 2147483646 w 73"/>
                <a:gd name="T9" fmla="*/ 2147483646 h 20"/>
                <a:gd name="T10" fmla="*/ 2147483646 w 73"/>
                <a:gd name="T11" fmla="*/ 2147483646 h 20"/>
                <a:gd name="T12" fmla="*/ 2147483646 w 73"/>
                <a:gd name="T13" fmla="*/ 2147483646 h 20"/>
                <a:gd name="T14" fmla="*/ 2147483646 w 73"/>
                <a:gd name="T15" fmla="*/ 2147483646 h 20"/>
                <a:gd name="T16" fmla="*/ 2147483646 w 73"/>
                <a:gd name="T17" fmla="*/ 2147483646 h 20"/>
                <a:gd name="T18" fmla="*/ 2147483646 w 73"/>
                <a:gd name="T19" fmla="*/ 2147483646 h 20"/>
                <a:gd name="T20" fmla="*/ 2147483646 w 73"/>
                <a:gd name="T21" fmla="*/ 2147483646 h 20"/>
                <a:gd name="T22" fmla="*/ 2147483646 w 73"/>
                <a:gd name="T23" fmla="*/ 2147483646 h 20"/>
                <a:gd name="T24" fmla="*/ 2147483646 w 73"/>
                <a:gd name="T25" fmla="*/ 2147483646 h 20"/>
                <a:gd name="T26" fmla="*/ 2147483646 w 73"/>
                <a:gd name="T27" fmla="*/ 2147483646 h 20"/>
                <a:gd name="T28" fmla="*/ 2147483646 w 73"/>
                <a:gd name="T29" fmla="*/ 2147483646 h 20"/>
                <a:gd name="T30" fmla="*/ 2147483646 w 73"/>
                <a:gd name="T31" fmla="*/ 2147483646 h 20"/>
                <a:gd name="T32" fmla="*/ 2147483646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2" name="Freeform 11"/>
            <p:cNvSpPr>
              <a:spLocks/>
            </p:cNvSpPr>
            <p:nvPr/>
          </p:nvSpPr>
          <p:spPr bwMode="auto">
            <a:xfrm>
              <a:off x="2117684" y="1894177"/>
              <a:ext cx="784225" cy="446088"/>
            </a:xfrm>
            <a:custGeom>
              <a:avLst/>
              <a:gdLst>
                <a:gd name="T0" fmla="*/ 2147483646 w 1808"/>
                <a:gd name="T1" fmla="*/ 2147483646 h 850"/>
                <a:gd name="T2" fmla="*/ 2147483646 w 1808"/>
                <a:gd name="T3" fmla="*/ 2147483646 h 850"/>
                <a:gd name="T4" fmla="*/ 2147483646 w 1808"/>
                <a:gd name="T5" fmla="*/ 2147483646 h 850"/>
                <a:gd name="T6" fmla="*/ 2147483646 w 1808"/>
                <a:gd name="T7" fmla="*/ 2147483646 h 850"/>
                <a:gd name="T8" fmla="*/ 2147483646 w 1808"/>
                <a:gd name="T9" fmla="*/ 2147483646 h 850"/>
                <a:gd name="T10" fmla="*/ 2147483646 w 1808"/>
                <a:gd name="T11" fmla="*/ 2147483646 h 850"/>
                <a:gd name="T12" fmla="*/ 2147483646 w 1808"/>
                <a:gd name="T13" fmla="*/ 2147483646 h 850"/>
                <a:gd name="T14" fmla="*/ 2147483646 w 1808"/>
                <a:gd name="T15" fmla="*/ 2147483646 h 850"/>
                <a:gd name="T16" fmla="*/ 2147483646 w 1808"/>
                <a:gd name="T17" fmla="*/ 2147483646 h 850"/>
                <a:gd name="T18" fmla="*/ 2147483646 w 1808"/>
                <a:gd name="T19" fmla="*/ 2147483646 h 850"/>
                <a:gd name="T20" fmla="*/ 2147483646 w 1808"/>
                <a:gd name="T21" fmla="*/ 2147483646 h 850"/>
                <a:gd name="T22" fmla="*/ 2147483646 w 1808"/>
                <a:gd name="T23" fmla="*/ 2147483646 h 850"/>
                <a:gd name="T24" fmla="*/ 2147483646 w 1808"/>
                <a:gd name="T25" fmla="*/ 2147483646 h 850"/>
                <a:gd name="T26" fmla="*/ 2147483646 w 1808"/>
                <a:gd name="T27" fmla="*/ 2147483646 h 850"/>
                <a:gd name="T28" fmla="*/ 2147483646 w 1808"/>
                <a:gd name="T29" fmla="*/ 2147483646 h 850"/>
                <a:gd name="T30" fmla="*/ 2147483646 w 1808"/>
                <a:gd name="T31" fmla="*/ 2147483646 h 850"/>
                <a:gd name="T32" fmla="*/ 2147483646 w 1808"/>
                <a:gd name="T33" fmla="*/ 2147483646 h 850"/>
                <a:gd name="T34" fmla="*/ 2147483646 w 1808"/>
                <a:gd name="T35" fmla="*/ 2147483646 h 850"/>
                <a:gd name="T36" fmla="*/ 2147483646 w 1808"/>
                <a:gd name="T37" fmla="*/ 2147483646 h 850"/>
                <a:gd name="T38" fmla="*/ 2147483646 w 1808"/>
                <a:gd name="T39" fmla="*/ 2147483646 h 850"/>
                <a:gd name="T40" fmla="*/ 2147483646 w 1808"/>
                <a:gd name="T41" fmla="*/ 2147483646 h 850"/>
                <a:gd name="T42" fmla="*/ 2147483646 w 1808"/>
                <a:gd name="T43" fmla="*/ 2147483646 h 850"/>
                <a:gd name="T44" fmla="*/ 2147483646 w 1808"/>
                <a:gd name="T45" fmla="*/ 2147483646 h 850"/>
                <a:gd name="T46" fmla="*/ 2147483646 w 1808"/>
                <a:gd name="T47" fmla="*/ 2147483646 h 850"/>
                <a:gd name="T48" fmla="*/ 2147483646 w 1808"/>
                <a:gd name="T49" fmla="*/ 2147483646 h 850"/>
                <a:gd name="T50" fmla="*/ 2147483646 w 1808"/>
                <a:gd name="T51" fmla="*/ 2147483646 h 850"/>
                <a:gd name="T52" fmla="*/ 2147483646 w 1808"/>
                <a:gd name="T53" fmla="*/ 2147483646 h 850"/>
                <a:gd name="T54" fmla="*/ 2147483646 w 1808"/>
                <a:gd name="T55" fmla="*/ 2147483646 h 850"/>
                <a:gd name="T56" fmla="*/ 2147483646 w 1808"/>
                <a:gd name="T57" fmla="*/ 2147483646 h 850"/>
                <a:gd name="T58" fmla="*/ 2147483646 w 1808"/>
                <a:gd name="T59" fmla="*/ 2147483646 h 850"/>
                <a:gd name="T60" fmla="*/ 2147483646 w 1808"/>
                <a:gd name="T61" fmla="*/ 2147483646 h 850"/>
                <a:gd name="T62" fmla="*/ 2147483646 w 1808"/>
                <a:gd name="T63" fmla="*/ 2147483646 h 850"/>
                <a:gd name="T64" fmla="*/ 2147483646 w 1808"/>
                <a:gd name="T65" fmla="*/ 2147483646 h 850"/>
                <a:gd name="T66" fmla="*/ 2147483646 w 1808"/>
                <a:gd name="T67" fmla="*/ 2147483646 h 850"/>
                <a:gd name="T68" fmla="*/ 2147483646 w 1808"/>
                <a:gd name="T69" fmla="*/ 2147483646 h 850"/>
                <a:gd name="T70" fmla="*/ 2147483646 w 1808"/>
                <a:gd name="T71" fmla="*/ 2147483646 h 850"/>
                <a:gd name="T72" fmla="*/ 2147483646 w 1808"/>
                <a:gd name="T73" fmla="*/ 2147483646 h 850"/>
                <a:gd name="T74" fmla="*/ 2147483646 w 1808"/>
                <a:gd name="T75" fmla="*/ 2147483646 h 850"/>
                <a:gd name="T76" fmla="*/ 2147483646 w 1808"/>
                <a:gd name="T77" fmla="*/ 2147483646 h 850"/>
                <a:gd name="T78" fmla="*/ 2147483646 w 1808"/>
                <a:gd name="T79" fmla="*/ 2147483646 h 850"/>
                <a:gd name="T80" fmla="*/ 2147483646 w 1808"/>
                <a:gd name="T81" fmla="*/ 2147483646 h 850"/>
                <a:gd name="T82" fmla="*/ 2147483646 w 1808"/>
                <a:gd name="T83" fmla="*/ 2147483646 h 850"/>
                <a:gd name="T84" fmla="*/ 2147483646 w 1808"/>
                <a:gd name="T85" fmla="*/ 2147483646 h 850"/>
                <a:gd name="T86" fmla="*/ 2147483646 w 1808"/>
                <a:gd name="T87" fmla="*/ 2147483646 h 850"/>
                <a:gd name="T88" fmla="*/ 2147483646 w 1808"/>
                <a:gd name="T89" fmla="*/ 2147483646 h 850"/>
                <a:gd name="T90" fmla="*/ 2147483646 w 1808"/>
                <a:gd name="T91" fmla="*/ 2147483646 h 850"/>
                <a:gd name="T92" fmla="*/ 2147483646 w 1808"/>
                <a:gd name="T93" fmla="*/ 2147483646 h 850"/>
                <a:gd name="T94" fmla="*/ 2147483646 w 1808"/>
                <a:gd name="T95" fmla="*/ 2147483646 h 850"/>
                <a:gd name="T96" fmla="*/ 2147483646 w 1808"/>
                <a:gd name="T97" fmla="*/ 2147483646 h 850"/>
                <a:gd name="T98" fmla="*/ 2147483646 w 1808"/>
                <a:gd name="T99" fmla="*/ 2147483646 h 850"/>
                <a:gd name="T100" fmla="*/ 2147483646 w 1808"/>
                <a:gd name="T101" fmla="*/ 2147483646 h 850"/>
                <a:gd name="T102" fmla="*/ 2147483646 w 1808"/>
                <a:gd name="T103" fmla="*/ 2147483646 h 850"/>
                <a:gd name="T104" fmla="*/ 2147483646 w 1808"/>
                <a:gd name="T105" fmla="*/ 2147483646 h 850"/>
                <a:gd name="T106" fmla="*/ 2147483646 w 1808"/>
                <a:gd name="T107" fmla="*/ 2147483646 h 850"/>
                <a:gd name="T108" fmla="*/ 2147483646 w 1808"/>
                <a:gd name="T109" fmla="*/ 2147483646 h 850"/>
                <a:gd name="T110" fmla="*/ 2147483646 w 1808"/>
                <a:gd name="T111" fmla="*/ 2147483646 h 850"/>
                <a:gd name="T112" fmla="*/ 2147483646 w 1808"/>
                <a:gd name="T113" fmla="*/ 2147483646 h 850"/>
                <a:gd name="T114" fmla="*/ 2147483646 w 1808"/>
                <a:gd name="T115" fmla="*/ 2147483646 h 850"/>
                <a:gd name="T116" fmla="*/ 2147483646 w 1808"/>
                <a:gd name="T117" fmla="*/ 2147483646 h 850"/>
                <a:gd name="T118" fmla="*/ 2147483646 w 1808"/>
                <a:gd name="T119" fmla="*/ 2147483646 h 850"/>
                <a:gd name="T120" fmla="*/ 2147483646 w 1808"/>
                <a:gd name="T121" fmla="*/ 2147483646 h 8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3" name="Freeform 12"/>
            <p:cNvSpPr>
              <a:spLocks/>
            </p:cNvSpPr>
            <p:nvPr/>
          </p:nvSpPr>
          <p:spPr bwMode="auto">
            <a:xfrm>
              <a:off x="2578059" y="2510127"/>
              <a:ext cx="1381125" cy="769938"/>
            </a:xfrm>
            <a:custGeom>
              <a:avLst/>
              <a:gdLst>
                <a:gd name="T0" fmla="*/ 2147483646 w 3175"/>
                <a:gd name="T1" fmla="*/ 2147483646 h 1472"/>
                <a:gd name="T2" fmla="*/ 2147483646 w 3175"/>
                <a:gd name="T3" fmla="*/ 2147483646 h 1472"/>
                <a:gd name="T4" fmla="*/ 2147483646 w 3175"/>
                <a:gd name="T5" fmla="*/ 2147483646 h 1472"/>
                <a:gd name="T6" fmla="*/ 2147483646 w 3175"/>
                <a:gd name="T7" fmla="*/ 2147483646 h 1472"/>
                <a:gd name="T8" fmla="*/ 2147483646 w 3175"/>
                <a:gd name="T9" fmla="*/ 2147483646 h 1472"/>
                <a:gd name="T10" fmla="*/ 2147483646 w 3175"/>
                <a:gd name="T11" fmla="*/ 2147483646 h 1472"/>
                <a:gd name="T12" fmla="*/ 2147483646 w 3175"/>
                <a:gd name="T13" fmla="*/ 2147483646 h 1472"/>
                <a:gd name="T14" fmla="*/ 2147483646 w 3175"/>
                <a:gd name="T15" fmla="*/ 2147483646 h 1472"/>
                <a:gd name="T16" fmla="*/ 2147483646 w 3175"/>
                <a:gd name="T17" fmla="*/ 2147483646 h 1472"/>
                <a:gd name="T18" fmla="*/ 2147483646 w 3175"/>
                <a:gd name="T19" fmla="*/ 2147483646 h 1472"/>
                <a:gd name="T20" fmla="*/ 2147483646 w 3175"/>
                <a:gd name="T21" fmla="*/ 2147483646 h 1472"/>
                <a:gd name="T22" fmla="*/ 2147483646 w 3175"/>
                <a:gd name="T23" fmla="*/ 2147483646 h 1472"/>
                <a:gd name="T24" fmla="*/ 2147483646 w 3175"/>
                <a:gd name="T25" fmla="*/ 2147483646 h 1472"/>
                <a:gd name="T26" fmla="*/ 2147483646 w 3175"/>
                <a:gd name="T27" fmla="*/ 2147483646 h 1472"/>
                <a:gd name="T28" fmla="*/ 2147483646 w 3175"/>
                <a:gd name="T29" fmla="*/ 2147483646 h 1472"/>
                <a:gd name="T30" fmla="*/ 2147483646 w 3175"/>
                <a:gd name="T31" fmla="*/ 2147483646 h 1472"/>
                <a:gd name="T32" fmla="*/ 2147483646 w 3175"/>
                <a:gd name="T33" fmla="*/ 2147483646 h 1472"/>
                <a:gd name="T34" fmla="*/ 2147483646 w 3175"/>
                <a:gd name="T35" fmla="*/ 2147483646 h 1472"/>
                <a:gd name="T36" fmla="*/ 2147483646 w 3175"/>
                <a:gd name="T37" fmla="*/ 2147483646 h 1472"/>
                <a:gd name="T38" fmla="*/ 2147483646 w 3175"/>
                <a:gd name="T39" fmla="*/ 2147483646 h 1472"/>
                <a:gd name="T40" fmla="*/ 2147483646 w 3175"/>
                <a:gd name="T41" fmla="*/ 2147483646 h 1472"/>
                <a:gd name="T42" fmla="*/ 2147483646 w 3175"/>
                <a:gd name="T43" fmla="*/ 2147483646 h 1472"/>
                <a:gd name="T44" fmla="*/ 2147483646 w 3175"/>
                <a:gd name="T45" fmla="*/ 2147483646 h 1472"/>
                <a:gd name="T46" fmla="*/ 2147483646 w 3175"/>
                <a:gd name="T47" fmla="*/ 2147483646 h 1472"/>
                <a:gd name="T48" fmla="*/ 2147483646 w 3175"/>
                <a:gd name="T49" fmla="*/ 2147483646 h 1472"/>
                <a:gd name="T50" fmla="*/ 2147483646 w 3175"/>
                <a:gd name="T51" fmla="*/ 2147483646 h 1472"/>
                <a:gd name="T52" fmla="*/ 2147483646 w 3175"/>
                <a:gd name="T53" fmla="*/ 2147483646 h 1472"/>
                <a:gd name="T54" fmla="*/ 2147483646 w 3175"/>
                <a:gd name="T55" fmla="*/ 2147483646 h 1472"/>
                <a:gd name="T56" fmla="*/ 2147483646 w 3175"/>
                <a:gd name="T57" fmla="*/ 2147483646 h 1472"/>
                <a:gd name="T58" fmla="*/ 2147483646 w 3175"/>
                <a:gd name="T59" fmla="*/ 2147483646 h 1472"/>
                <a:gd name="T60" fmla="*/ 2147483646 w 3175"/>
                <a:gd name="T61" fmla="*/ 2147483646 h 1472"/>
                <a:gd name="T62" fmla="*/ 2147483646 w 3175"/>
                <a:gd name="T63" fmla="*/ 2147483646 h 1472"/>
                <a:gd name="T64" fmla="*/ 2147483646 w 3175"/>
                <a:gd name="T65" fmla="*/ 2147483646 h 1472"/>
                <a:gd name="T66" fmla="*/ 2147483646 w 3175"/>
                <a:gd name="T67" fmla="*/ 2147483646 h 1472"/>
                <a:gd name="T68" fmla="*/ 2147483646 w 3175"/>
                <a:gd name="T69" fmla="*/ 2147483646 h 1472"/>
                <a:gd name="T70" fmla="*/ 0 w 3175"/>
                <a:gd name="T71" fmla="*/ 2147483646 h 1472"/>
                <a:gd name="T72" fmla="*/ 2147483646 w 3175"/>
                <a:gd name="T73" fmla="*/ 2147483646 h 1472"/>
                <a:gd name="T74" fmla="*/ 2147483646 w 3175"/>
                <a:gd name="T75" fmla="*/ 2147483646 h 1472"/>
                <a:gd name="T76" fmla="*/ 2147483646 w 3175"/>
                <a:gd name="T77" fmla="*/ 2147483646 h 1472"/>
                <a:gd name="T78" fmla="*/ 2147483646 w 3175"/>
                <a:gd name="T79" fmla="*/ 2147483646 h 1472"/>
                <a:gd name="T80" fmla="*/ 2147483646 w 3175"/>
                <a:gd name="T81" fmla="*/ 0 h 1472"/>
                <a:gd name="T82" fmla="*/ 2147483646 w 3175"/>
                <a:gd name="T83" fmla="*/ 2147483646 h 1472"/>
                <a:gd name="T84" fmla="*/ 2147483646 w 3175"/>
                <a:gd name="T85" fmla="*/ 2147483646 h 1472"/>
                <a:gd name="T86" fmla="*/ 2147483646 w 3175"/>
                <a:gd name="T87" fmla="*/ 2147483646 h 1472"/>
                <a:gd name="T88" fmla="*/ 2147483646 w 3175"/>
                <a:gd name="T89" fmla="*/ 2147483646 h 1472"/>
                <a:gd name="T90" fmla="*/ 2147483646 w 3175"/>
                <a:gd name="T91" fmla="*/ 2147483646 h 1472"/>
                <a:gd name="T92" fmla="*/ 2147483646 w 3175"/>
                <a:gd name="T93" fmla="*/ 2147483646 h 1472"/>
                <a:gd name="T94" fmla="*/ 2147483646 w 3175"/>
                <a:gd name="T95" fmla="*/ 2147483646 h 1472"/>
                <a:gd name="T96" fmla="*/ 2147483646 w 3175"/>
                <a:gd name="T97" fmla="*/ 2147483646 h 1472"/>
                <a:gd name="T98" fmla="*/ 2147483646 w 3175"/>
                <a:gd name="T99" fmla="*/ 2147483646 h 1472"/>
                <a:gd name="T100" fmla="*/ 2147483646 w 3175"/>
                <a:gd name="T101" fmla="*/ 2147483646 h 1472"/>
                <a:gd name="T102" fmla="*/ 2147483646 w 3175"/>
                <a:gd name="T103" fmla="*/ 2147483646 h 1472"/>
                <a:gd name="T104" fmla="*/ 2147483646 w 3175"/>
                <a:gd name="T105" fmla="*/ 2147483646 h 1472"/>
                <a:gd name="T106" fmla="*/ 2147483646 w 3175"/>
                <a:gd name="T107" fmla="*/ 2147483646 h 1472"/>
                <a:gd name="T108" fmla="*/ 2147483646 w 3175"/>
                <a:gd name="T109" fmla="*/ 2147483646 h 1472"/>
                <a:gd name="T110" fmla="*/ 2147483646 w 3175"/>
                <a:gd name="T111" fmla="*/ 2147483646 h 1472"/>
                <a:gd name="T112" fmla="*/ 2147483646 w 3175"/>
                <a:gd name="T113" fmla="*/ 2147483646 h 1472"/>
                <a:gd name="T114" fmla="*/ 2147483646 w 3175"/>
                <a:gd name="T115" fmla="*/ 2147483646 h 1472"/>
                <a:gd name="T116" fmla="*/ 2147483646 w 3175"/>
                <a:gd name="T117" fmla="*/ 2147483646 h 1472"/>
                <a:gd name="T118" fmla="*/ 2147483646 w 3175"/>
                <a:gd name="T119" fmla="*/ 2147483646 h 1472"/>
                <a:gd name="T120" fmla="*/ 2147483646 w 3175"/>
                <a:gd name="T121" fmla="*/ 2147483646 h 1472"/>
                <a:gd name="T122" fmla="*/ 2147483646 w 3175"/>
                <a:gd name="T123" fmla="*/ 2147483646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chemeClr val="accent1"/>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4" name="Freeform 13"/>
            <p:cNvSpPr>
              <a:spLocks/>
            </p:cNvSpPr>
            <p:nvPr/>
          </p:nvSpPr>
          <p:spPr bwMode="auto">
            <a:xfrm>
              <a:off x="3411496" y="4061115"/>
              <a:ext cx="339725" cy="590550"/>
            </a:xfrm>
            <a:custGeom>
              <a:avLst/>
              <a:gdLst>
                <a:gd name="T0" fmla="*/ 2147483646 w 784"/>
                <a:gd name="T1" fmla="*/ 2147483646 h 1128"/>
                <a:gd name="T2" fmla="*/ 2147483646 w 784"/>
                <a:gd name="T3" fmla="*/ 2147483646 h 1128"/>
                <a:gd name="T4" fmla="*/ 2147483646 w 784"/>
                <a:gd name="T5" fmla="*/ 2147483646 h 1128"/>
                <a:gd name="T6" fmla="*/ 2147483646 w 784"/>
                <a:gd name="T7" fmla="*/ 2147483646 h 1128"/>
                <a:gd name="T8" fmla="*/ 2147483646 w 784"/>
                <a:gd name="T9" fmla="*/ 2147483646 h 1128"/>
                <a:gd name="T10" fmla="*/ 2147483646 w 784"/>
                <a:gd name="T11" fmla="*/ 2147483646 h 1128"/>
                <a:gd name="T12" fmla="*/ 2147483646 w 784"/>
                <a:gd name="T13" fmla="*/ 2147483646 h 1128"/>
                <a:gd name="T14" fmla="*/ 2147483646 w 784"/>
                <a:gd name="T15" fmla="*/ 2147483646 h 1128"/>
                <a:gd name="T16" fmla="*/ 2147483646 w 784"/>
                <a:gd name="T17" fmla="*/ 2147483646 h 1128"/>
                <a:gd name="T18" fmla="*/ 2147483646 w 784"/>
                <a:gd name="T19" fmla="*/ 2147483646 h 1128"/>
                <a:gd name="T20" fmla="*/ 2147483646 w 784"/>
                <a:gd name="T21" fmla="*/ 2147483646 h 1128"/>
                <a:gd name="T22" fmla="*/ 2147483646 w 784"/>
                <a:gd name="T23" fmla="*/ 2147483646 h 1128"/>
                <a:gd name="T24" fmla="*/ 2147483646 w 784"/>
                <a:gd name="T25" fmla="*/ 2147483646 h 1128"/>
                <a:gd name="T26" fmla="*/ 2147483646 w 784"/>
                <a:gd name="T27" fmla="*/ 2147483646 h 1128"/>
                <a:gd name="T28" fmla="*/ 2147483646 w 784"/>
                <a:gd name="T29" fmla="*/ 2147483646 h 1128"/>
                <a:gd name="T30" fmla="*/ 2147483646 w 784"/>
                <a:gd name="T31" fmla="*/ 2147483646 h 1128"/>
                <a:gd name="T32" fmla="*/ 2147483646 w 784"/>
                <a:gd name="T33" fmla="*/ 2147483646 h 1128"/>
                <a:gd name="T34" fmla="*/ 2147483646 w 784"/>
                <a:gd name="T35" fmla="*/ 2147483646 h 1128"/>
                <a:gd name="T36" fmla="*/ 2147483646 w 784"/>
                <a:gd name="T37" fmla="*/ 2147483646 h 1128"/>
                <a:gd name="T38" fmla="*/ 2147483646 w 784"/>
                <a:gd name="T39" fmla="*/ 2147483646 h 1128"/>
                <a:gd name="T40" fmla="*/ 2147483646 w 784"/>
                <a:gd name="T41" fmla="*/ 2147483646 h 1128"/>
                <a:gd name="T42" fmla="*/ 2147483646 w 784"/>
                <a:gd name="T43" fmla="*/ 2147483646 h 1128"/>
                <a:gd name="T44" fmla="*/ 2147483646 w 784"/>
                <a:gd name="T45" fmla="*/ 2147483646 h 1128"/>
                <a:gd name="T46" fmla="*/ 2147483646 w 784"/>
                <a:gd name="T47" fmla="*/ 2147483646 h 1128"/>
                <a:gd name="T48" fmla="*/ 2147483646 w 784"/>
                <a:gd name="T49" fmla="*/ 2147483646 h 1128"/>
                <a:gd name="T50" fmla="*/ 2147483646 w 784"/>
                <a:gd name="T51" fmla="*/ 2147483646 h 1128"/>
                <a:gd name="T52" fmla="*/ 2147483646 w 784"/>
                <a:gd name="T53" fmla="*/ 2147483646 h 1128"/>
                <a:gd name="T54" fmla="*/ 2147483646 w 784"/>
                <a:gd name="T55" fmla="*/ 2147483646 h 1128"/>
                <a:gd name="T56" fmla="*/ 2147483646 w 784"/>
                <a:gd name="T57" fmla="*/ 2147483646 h 1128"/>
                <a:gd name="T58" fmla="*/ 2147483646 w 784"/>
                <a:gd name="T59" fmla="*/ 2147483646 h 1128"/>
                <a:gd name="T60" fmla="*/ 2147483646 w 784"/>
                <a:gd name="T61" fmla="*/ 2147483646 h 1128"/>
                <a:gd name="T62" fmla="*/ 2147483646 w 784"/>
                <a:gd name="T63" fmla="*/ 2147483646 h 1128"/>
                <a:gd name="T64" fmla="*/ 2147483646 w 784"/>
                <a:gd name="T65" fmla="*/ 2147483646 h 1128"/>
                <a:gd name="T66" fmla="*/ 2147483646 w 784"/>
                <a:gd name="T67" fmla="*/ 2147483646 h 1128"/>
                <a:gd name="T68" fmla="*/ 0 w 784"/>
                <a:gd name="T69" fmla="*/ 2147483646 h 1128"/>
                <a:gd name="T70" fmla="*/ 2147483646 w 784"/>
                <a:gd name="T71" fmla="*/ 2147483646 h 1128"/>
                <a:gd name="T72" fmla="*/ 2147483646 w 784"/>
                <a:gd name="T73" fmla="*/ 2147483646 h 1128"/>
                <a:gd name="T74" fmla="*/ 2147483646 w 784"/>
                <a:gd name="T75" fmla="*/ 2147483646 h 1128"/>
                <a:gd name="T76" fmla="*/ 2147483646 w 784"/>
                <a:gd name="T77" fmla="*/ 2147483646 h 1128"/>
                <a:gd name="T78" fmla="*/ 2147483646 w 784"/>
                <a:gd name="T79" fmla="*/ 2147483646 h 1128"/>
                <a:gd name="T80" fmla="*/ 2147483646 w 784"/>
                <a:gd name="T81" fmla="*/ 2147483646 h 1128"/>
                <a:gd name="T82" fmla="*/ 2147483646 w 784"/>
                <a:gd name="T83" fmla="*/ 2147483646 h 1128"/>
                <a:gd name="T84" fmla="*/ 2147483646 w 784"/>
                <a:gd name="T85" fmla="*/ 2147483646 h 1128"/>
                <a:gd name="T86" fmla="*/ 2147483646 w 784"/>
                <a:gd name="T87" fmla="*/ 2147483646 h 1128"/>
                <a:gd name="T88" fmla="*/ 2147483646 w 784"/>
                <a:gd name="T89" fmla="*/ 2147483646 h 1128"/>
                <a:gd name="T90" fmla="*/ 2147483646 w 784"/>
                <a:gd name="T91" fmla="*/ 2147483646 h 1128"/>
                <a:gd name="T92" fmla="*/ 2147483646 w 784"/>
                <a:gd name="T93" fmla="*/ 2147483646 h 1128"/>
                <a:gd name="T94" fmla="*/ 2147483646 w 784"/>
                <a:gd name="T95" fmla="*/ 2147483646 h 1128"/>
                <a:gd name="T96" fmla="*/ 2147483646 w 784"/>
                <a:gd name="T97" fmla="*/ 2147483646 h 1128"/>
                <a:gd name="T98" fmla="*/ 2147483646 w 784"/>
                <a:gd name="T99" fmla="*/ 2147483646 h 1128"/>
                <a:gd name="T100" fmla="*/ 2147483646 w 784"/>
                <a:gd name="T101" fmla="*/ 2147483646 h 1128"/>
                <a:gd name="T102" fmla="*/ 2147483646 w 784"/>
                <a:gd name="T103" fmla="*/ 2147483646 h 1128"/>
                <a:gd name="T104" fmla="*/ 2147483646 w 784"/>
                <a:gd name="T105" fmla="*/ 2147483646 h 1128"/>
                <a:gd name="T106" fmla="*/ 2147483646 w 784"/>
                <a:gd name="T107" fmla="*/ 2147483646 h 1128"/>
                <a:gd name="T108" fmla="*/ 2147483646 w 784"/>
                <a:gd name="T109" fmla="*/ 2147483646 h 11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5" name="Freeform 14"/>
            <p:cNvSpPr>
              <a:spLocks/>
            </p:cNvSpPr>
            <p:nvPr/>
          </p:nvSpPr>
          <p:spPr bwMode="auto">
            <a:xfrm>
              <a:off x="3711534" y="4624677"/>
              <a:ext cx="261937" cy="1130300"/>
            </a:xfrm>
            <a:custGeom>
              <a:avLst/>
              <a:gdLst>
                <a:gd name="T0" fmla="*/ 2147483646 w 598"/>
                <a:gd name="T1" fmla="*/ 2147483646 h 2158"/>
                <a:gd name="T2" fmla="*/ 2147483646 w 598"/>
                <a:gd name="T3" fmla="*/ 2147483646 h 2158"/>
                <a:gd name="T4" fmla="*/ 2147483646 w 598"/>
                <a:gd name="T5" fmla="*/ 2147483646 h 2158"/>
                <a:gd name="T6" fmla="*/ 2147483646 w 598"/>
                <a:gd name="T7" fmla="*/ 2147483646 h 2158"/>
                <a:gd name="T8" fmla="*/ 2147483646 w 598"/>
                <a:gd name="T9" fmla="*/ 2147483646 h 2158"/>
                <a:gd name="T10" fmla="*/ 2147483646 w 598"/>
                <a:gd name="T11" fmla="*/ 2147483646 h 2158"/>
                <a:gd name="T12" fmla="*/ 2147483646 w 598"/>
                <a:gd name="T13" fmla="*/ 2147483646 h 2158"/>
                <a:gd name="T14" fmla="*/ 2147483646 w 598"/>
                <a:gd name="T15" fmla="*/ 2147483646 h 2158"/>
                <a:gd name="T16" fmla="*/ 2147483646 w 598"/>
                <a:gd name="T17" fmla="*/ 2147483646 h 2158"/>
                <a:gd name="T18" fmla="*/ 2147483646 w 598"/>
                <a:gd name="T19" fmla="*/ 2147483646 h 2158"/>
                <a:gd name="T20" fmla="*/ 2147483646 w 598"/>
                <a:gd name="T21" fmla="*/ 2147483646 h 2158"/>
                <a:gd name="T22" fmla="*/ 2147483646 w 598"/>
                <a:gd name="T23" fmla="*/ 2147483646 h 2158"/>
                <a:gd name="T24" fmla="*/ 2147483646 w 598"/>
                <a:gd name="T25" fmla="*/ 2147483646 h 2158"/>
                <a:gd name="T26" fmla="*/ 2147483646 w 598"/>
                <a:gd name="T27" fmla="*/ 2147483646 h 2158"/>
                <a:gd name="T28" fmla="*/ 2147483646 w 598"/>
                <a:gd name="T29" fmla="*/ 2147483646 h 2158"/>
                <a:gd name="T30" fmla="*/ 2147483646 w 598"/>
                <a:gd name="T31" fmla="*/ 2147483646 h 2158"/>
                <a:gd name="T32" fmla="*/ 2147483646 w 598"/>
                <a:gd name="T33" fmla="*/ 2147483646 h 2158"/>
                <a:gd name="T34" fmla="*/ 2147483646 w 598"/>
                <a:gd name="T35" fmla="*/ 2147483646 h 2158"/>
                <a:gd name="T36" fmla="*/ 2147483646 w 598"/>
                <a:gd name="T37" fmla="*/ 2147483646 h 2158"/>
                <a:gd name="T38" fmla="*/ 2147483646 w 598"/>
                <a:gd name="T39" fmla="*/ 2147483646 h 2158"/>
                <a:gd name="T40" fmla="*/ 2147483646 w 598"/>
                <a:gd name="T41" fmla="*/ 2147483646 h 2158"/>
                <a:gd name="T42" fmla="*/ 2147483646 w 598"/>
                <a:gd name="T43" fmla="*/ 2147483646 h 2158"/>
                <a:gd name="T44" fmla="*/ 2147483646 w 598"/>
                <a:gd name="T45" fmla="*/ 2147483646 h 2158"/>
                <a:gd name="T46" fmla="*/ 2147483646 w 598"/>
                <a:gd name="T47" fmla="*/ 2147483646 h 2158"/>
                <a:gd name="T48" fmla="*/ 2147483646 w 598"/>
                <a:gd name="T49" fmla="*/ 2147483646 h 2158"/>
                <a:gd name="T50" fmla="*/ 2147483646 w 598"/>
                <a:gd name="T51" fmla="*/ 2147483646 h 2158"/>
                <a:gd name="T52" fmla="*/ 2147483646 w 598"/>
                <a:gd name="T53" fmla="*/ 2147483646 h 2158"/>
                <a:gd name="T54" fmla="*/ 2147483646 w 598"/>
                <a:gd name="T55" fmla="*/ 2147483646 h 2158"/>
                <a:gd name="T56" fmla="*/ 2147483646 w 598"/>
                <a:gd name="T57" fmla="*/ 2147483646 h 2158"/>
                <a:gd name="T58" fmla="*/ 0 w 598"/>
                <a:gd name="T59" fmla="*/ 2147483646 h 2158"/>
                <a:gd name="T60" fmla="*/ 2147483646 w 598"/>
                <a:gd name="T61" fmla="*/ 2147483646 h 2158"/>
                <a:gd name="T62" fmla="*/ 2147483646 w 598"/>
                <a:gd name="T63" fmla="*/ 2147483646 h 2158"/>
                <a:gd name="T64" fmla="*/ 2147483646 w 598"/>
                <a:gd name="T65" fmla="*/ 2147483646 h 2158"/>
                <a:gd name="T66" fmla="*/ 2147483646 w 598"/>
                <a:gd name="T67" fmla="*/ 2147483646 h 2158"/>
                <a:gd name="T68" fmla="*/ 2147483646 w 598"/>
                <a:gd name="T69" fmla="*/ 2147483646 h 2158"/>
                <a:gd name="T70" fmla="*/ 2147483646 w 598"/>
                <a:gd name="T71" fmla="*/ 2147483646 h 2158"/>
                <a:gd name="T72" fmla="*/ 2147483646 w 598"/>
                <a:gd name="T73" fmla="*/ 2147483646 h 2158"/>
                <a:gd name="T74" fmla="*/ 2147483646 w 598"/>
                <a:gd name="T75" fmla="*/ 2147483646 h 2158"/>
                <a:gd name="T76" fmla="*/ 2147483646 w 598"/>
                <a:gd name="T77" fmla="*/ 2147483646 h 2158"/>
                <a:gd name="T78" fmla="*/ 2147483646 w 598"/>
                <a:gd name="T79" fmla="*/ 2147483646 h 2158"/>
                <a:gd name="T80" fmla="*/ 2147483646 w 598"/>
                <a:gd name="T81" fmla="*/ 2147483646 h 2158"/>
                <a:gd name="T82" fmla="*/ 2147483646 w 598"/>
                <a:gd name="T83" fmla="*/ 2147483646 h 2158"/>
                <a:gd name="T84" fmla="*/ 2147483646 w 598"/>
                <a:gd name="T85" fmla="*/ 2147483646 h 2158"/>
                <a:gd name="T86" fmla="*/ 2147483646 w 598"/>
                <a:gd name="T87" fmla="*/ 2147483646 h 2158"/>
                <a:gd name="T88" fmla="*/ 2147483646 w 598"/>
                <a:gd name="T89" fmla="*/ 2147483646 h 2158"/>
                <a:gd name="T90" fmla="*/ 2147483646 w 598"/>
                <a:gd name="T91" fmla="*/ 2147483646 h 2158"/>
                <a:gd name="T92" fmla="*/ 2147483646 w 598"/>
                <a:gd name="T93" fmla="*/ 2147483646 h 2158"/>
                <a:gd name="T94" fmla="*/ 2147483646 w 598"/>
                <a:gd name="T95" fmla="*/ 2147483646 h 2158"/>
                <a:gd name="T96" fmla="*/ 2147483646 w 598"/>
                <a:gd name="T97" fmla="*/ 2147483646 h 2158"/>
                <a:gd name="T98" fmla="*/ 2147483646 w 598"/>
                <a:gd name="T99" fmla="*/ 2147483646 h 2158"/>
                <a:gd name="T100" fmla="*/ 2147483646 w 598"/>
                <a:gd name="T101" fmla="*/ 2147483646 h 2158"/>
                <a:gd name="T102" fmla="*/ 2147483646 w 598"/>
                <a:gd name="T103" fmla="*/ 2147483646 h 2158"/>
                <a:gd name="T104" fmla="*/ 2147483646 w 598"/>
                <a:gd name="T105" fmla="*/ 2147483646 h 2158"/>
                <a:gd name="T106" fmla="*/ 2147483646 w 598"/>
                <a:gd name="T107" fmla="*/ 2147483646 h 2158"/>
                <a:gd name="T108" fmla="*/ 2147483646 w 598"/>
                <a:gd name="T109" fmla="*/ 2147483646 h 2158"/>
                <a:gd name="T110" fmla="*/ 2147483646 w 598"/>
                <a:gd name="T111" fmla="*/ 2147483646 h 2158"/>
                <a:gd name="T112" fmla="*/ 2147483646 w 598"/>
                <a:gd name="T113" fmla="*/ 2147483646 h 2158"/>
                <a:gd name="T114" fmla="*/ 2147483646 w 598"/>
                <a:gd name="T115" fmla="*/ 2147483646 h 2158"/>
                <a:gd name="T116" fmla="*/ 2147483646 w 598"/>
                <a:gd name="T117" fmla="*/ 2147483646 h 2158"/>
                <a:gd name="T118" fmla="*/ 2147483646 w 598"/>
                <a:gd name="T119" fmla="*/ 2147483646 h 2158"/>
                <a:gd name="T120" fmla="*/ 2147483646 w 598"/>
                <a:gd name="T121" fmla="*/ 2147483646 h 2158"/>
                <a:gd name="T122" fmla="*/ 2147483646 w 598"/>
                <a:gd name="T123" fmla="*/ 2147483646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6" name="Freeform 15"/>
            <p:cNvSpPr>
              <a:spLocks/>
            </p:cNvSpPr>
            <p:nvPr/>
          </p:nvSpPr>
          <p:spPr bwMode="auto">
            <a:xfrm>
              <a:off x="3616284" y="3907128"/>
              <a:ext cx="966787" cy="1203325"/>
            </a:xfrm>
            <a:custGeom>
              <a:avLst/>
              <a:gdLst>
                <a:gd name="T0" fmla="*/ 2147483646 w 2226"/>
                <a:gd name="T1" fmla="*/ 2147483646 h 2292"/>
                <a:gd name="T2" fmla="*/ 2147483646 w 2226"/>
                <a:gd name="T3" fmla="*/ 2147483646 h 2292"/>
                <a:gd name="T4" fmla="*/ 2147483646 w 2226"/>
                <a:gd name="T5" fmla="*/ 2147483646 h 2292"/>
                <a:gd name="T6" fmla="*/ 2147483646 w 2226"/>
                <a:gd name="T7" fmla="*/ 2147483646 h 2292"/>
                <a:gd name="T8" fmla="*/ 2147483646 w 2226"/>
                <a:gd name="T9" fmla="*/ 2147483646 h 2292"/>
                <a:gd name="T10" fmla="*/ 2147483646 w 2226"/>
                <a:gd name="T11" fmla="*/ 2147483646 h 2292"/>
                <a:gd name="T12" fmla="*/ 2147483646 w 2226"/>
                <a:gd name="T13" fmla="*/ 2147483646 h 2292"/>
                <a:gd name="T14" fmla="*/ 2147483646 w 2226"/>
                <a:gd name="T15" fmla="*/ 2147483646 h 2292"/>
                <a:gd name="T16" fmla="*/ 2147483646 w 2226"/>
                <a:gd name="T17" fmla="*/ 2147483646 h 2292"/>
                <a:gd name="T18" fmla="*/ 2147483646 w 2226"/>
                <a:gd name="T19" fmla="*/ 2147483646 h 2292"/>
                <a:gd name="T20" fmla="*/ 2147483646 w 2226"/>
                <a:gd name="T21" fmla="*/ 2147483646 h 2292"/>
                <a:gd name="T22" fmla="*/ 2147483646 w 2226"/>
                <a:gd name="T23" fmla="*/ 2147483646 h 2292"/>
                <a:gd name="T24" fmla="*/ 2147483646 w 2226"/>
                <a:gd name="T25" fmla="*/ 2147483646 h 2292"/>
                <a:gd name="T26" fmla="*/ 2147483646 w 2226"/>
                <a:gd name="T27" fmla="*/ 2147483646 h 2292"/>
                <a:gd name="T28" fmla="*/ 2147483646 w 2226"/>
                <a:gd name="T29" fmla="*/ 2147483646 h 2292"/>
                <a:gd name="T30" fmla="*/ 2147483646 w 2226"/>
                <a:gd name="T31" fmla="*/ 2147483646 h 2292"/>
                <a:gd name="T32" fmla="*/ 2147483646 w 2226"/>
                <a:gd name="T33" fmla="*/ 2147483646 h 2292"/>
                <a:gd name="T34" fmla="*/ 2147483646 w 2226"/>
                <a:gd name="T35" fmla="*/ 2147483646 h 2292"/>
                <a:gd name="T36" fmla="*/ 2147483646 w 2226"/>
                <a:gd name="T37" fmla="*/ 2147483646 h 2292"/>
                <a:gd name="T38" fmla="*/ 2147483646 w 2226"/>
                <a:gd name="T39" fmla="*/ 2147483646 h 2292"/>
                <a:gd name="T40" fmla="*/ 2147483646 w 2226"/>
                <a:gd name="T41" fmla="*/ 2147483646 h 2292"/>
                <a:gd name="T42" fmla="*/ 2147483646 w 2226"/>
                <a:gd name="T43" fmla="*/ 2147483646 h 2292"/>
                <a:gd name="T44" fmla="*/ 2147483646 w 2226"/>
                <a:gd name="T45" fmla="*/ 2147483646 h 2292"/>
                <a:gd name="T46" fmla="*/ 2147483646 w 2226"/>
                <a:gd name="T47" fmla="*/ 2147483646 h 2292"/>
                <a:gd name="T48" fmla="*/ 2147483646 w 2226"/>
                <a:gd name="T49" fmla="*/ 2147483646 h 2292"/>
                <a:gd name="T50" fmla="*/ 2147483646 w 2226"/>
                <a:gd name="T51" fmla="*/ 2147483646 h 2292"/>
                <a:gd name="T52" fmla="*/ 2147483646 w 2226"/>
                <a:gd name="T53" fmla="*/ 2147483646 h 2292"/>
                <a:gd name="T54" fmla="*/ 2147483646 w 2226"/>
                <a:gd name="T55" fmla="*/ 2147483646 h 2292"/>
                <a:gd name="T56" fmla="*/ 2147483646 w 2226"/>
                <a:gd name="T57" fmla="*/ 2147483646 h 2292"/>
                <a:gd name="T58" fmla="*/ 2147483646 w 2226"/>
                <a:gd name="T59" fmla="*/ 2147483646 h 2292"/>
                <a:gd name="T60" fmla="*/ 2147483646 w 2226"/>
                <a:gd name="T61" fmla="*/ 2147483646 h 2292"/>
                <a:gd name="T62" fmla="*/ 2147483646 w 2226"/>
                <a:gd name="T63" fmla="*/ 2147483646 h 2292"/>
                <a:gd name="T64" fmla="*/ 2147483646 w 2226"/>
                <a:gd name="T65" fmla="*/ 2147483646 h 2292"/>
                <a:gd name="T66" fmla="*/ 2147483646 w 2226"/>
                <a:gd name="T67" fmla="*/ 2147483646 h 2292"/>
                <a:gd name="T68" fmla="*/ 2147483646 w 2226"/>
                <a:gd name="T69" fmla="*/ 2147483646 h 2292"/>
                <a:gd name="T70" fmla="*/ 2147483646 w 2226"/>
                <a:gd name="T71" fmla="*/ 2147483646 h 2292"/>
                <a:gd name="T72" fmla="*/ 2147483646 w 2226"/>
                <a:gd name="T73" fmla="*/ 2147483646 h 2292"/>
                <a:gd name="T74" fmla="*/ 2147483646 w 2226"/>
                <a:gd name="T75" fmla="*/ 2147483646 h 2292"/>
                <a:gd name="T76" fmla="*/ 2147483646 w 2226"/>
                <a:gd name="T77" fmla="*/ 2147483646 h 2292"/>
                <a:gd name="T78" fmla="*/ 2147483646 w 2226"/>
                <a:gd name="T79" fmla="*/ 2147483646 h 2292"/>
                <a:gd name="T80" fmla="*/ 2147483646 w 2226"/>
                <a:gd name="T81" fmla="*/ 2147483646 h 2292"/>
                <a:gd name="T82" fmla="*/ 2147483646 w 2226"/>
                <a:gd name="T83" fmla="*/ 2147483646 h 2292"/>
                <a:gd name="T84" fmla="*/ 2147483646 w 2226"/>
                <a:gd name="T85" fmla="*/ 2147483646 h 2292"/>
                <a:gd name="T86" fmla="*/ 2147483646 w 2226"/>
                <a:gd name="T87" fmla="*/ 2147483646 h 2292"/>
                <a:gd name="T88" fmla="*/ 2147483646 w 2226"/>
                <a:gd name="T89" fmla="*/ 2147483646 h 2292"/>
                <a:gd name="T90" fmla="*/ 2147483646 w 2226"/>
                <a:gd name="T91" fmla="*/ 2147483646 h 2292"/>
                <a:gd name="T92" fmla="*/ 2147483646 w 2226"/>
                <a:gd name="T93" fmla="*/ 2147483646 h 2292"/>
                <a:gd name="T94" fmla="*/ 2147483646 w 2226"/>
                <a:gd name="T95" fmla="*/ 2147483646 h 2292"/>
                <a:gd name="T96" fmla="*/ 2147483646 w 2226"/>
                <a:gd name="T97" fmla="*/ 0 h 2292"/>
                <a:gd name="T98" fmla="*/ 2147483646 w 2226"/>
                <a:gd name="T99" fmla="*/ 2147483646 h 2292"/>
                <a:gd name="T100" fmla="*/ 2147483646 w 2226"/>
                <a:gd name="T101" fmla="*/ 2147483646 h 2292"/>
                <a:gd name="T102" fmla="*/ 2147483646 w 2226"/>
                <a:gd name="T103" fmla="*/ 2147483646 h 2292"/>
                <a:gd name="T104" fmla="*/ 2147483646 w 2226"/>
                <a:gd name="T105" fmla="*/ 2147483646 h 2292"/>
                <a:gd name="T106" fmla="*/ 2147483646 w 2226"/>
                <a:gd name="T107" fmla="*/ 2147483646 h 2292"/>
                <a:gd name="T108" fmla="*/ 2147483646 w 2226"/>
                <a:gd name="T109" fmla="*/ 2147483646 h 2292"/>
                <a:gd name="T110" fmla="*/ 2147483646 w 2226"/>
                <a:gd name="T111" fmla="*/ 2147483646 h 2292"/>
                <a:gd name="T112" fmla="*/ 2147483646 w 2226"/>
                <a:gd name="T113" fmla="*/ 2147483646 h 2292"/>
                <a:gd name="T114" fmla="*/ 2147483646 w 2226"/>
                <a:gd name="T115" fmla="*/ 2147483646 h 2292"/>
                <a:gd name="T116" fmla="*/ 2147483646 w 2226"/>
                <a:gd name="T117" fmla="*/ 2147483646 h 2292"/>
                <a:gd name="T118" fmla="*/ 2147483646 w 2226"/>
                <a:gd name="T119" fmla="*/ 2147483646 h 2292"/>
                <a:gd name="T120" fmla="*/ 2147483646 w 2226"/>
                <a:gd name="T121" fmla="*/ 2147483646 h 2292"/>
                <a:gd name="T122" fmla="*/ 2147483646 w 2226"/>
                <a:gd name="T123" fmla="*/ 2147483646 h 2292"/>
                <a:gd name="T124" fmla="*/ 2147483646 w 2226"/>
                <a:gd name="T125" fmla="*/ 2147483646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7" name="Freeform 16"/>
            <p:cNvSpPr>
              <a:spLocks/>
            </p:cNvSpPr>
            <p:nvPr/>
          </p:nvSpPr>
          <p:spPr bwMode="auto">
            <a:xfrm>
              <a:off x="5729245" y="2853028"/>
              <a:ext cx="69850" cy="49213"/>
            </a:xfrm>
            <a:custGeom>
              <a:avLst/>
              <a:gdLst>
                <a:gd name="T0" fmla="*/ 2147483646 w 161"/>
                <a:gd name="T1" fmla="*/ 0 h 93"/>
                <a:gd name="T2" fmla="*/ 2147483646 w 161"/>
                <a:gd name="T3" fmla="*/ 2147483646 h 93"/>
                <a:gd name="T4" fmla="*/ 2147483646 w 161"/>
                <a:gd name="T5" fmla="*/ 2147483646 h 93"/>
                <a:gd name="T6" fmla="*/ 2147483646 w 161"/>
                <a:gd name="T7" fmla="*/ 2147483646 h 93"/>
                <a:gd name="T8" fmla="*/ 2147483646 w 161"/>
                <a:gd name="T9" fmla="*/ 2147483646 h 93"/>
                <a:gd name="T10" fmla="*/ 2147483646 w 161"/>
                <a:gd name="T11" fmla="*/ 2147483646 h 93"/>
                <a:gd name="T12" fmla="*/ 2147483646 w 161"/>
                <a:gd name="T13" fmla="*/ 2147483646 h 93"/>
                <a:gd name="T14" fmla="*/ 2147483646 w 161"/>
                <a:gd name="T15" fmla="*/ 0 h 93"/>
                <a:gd name="T16" fmla="*/ 2147483646 w 161"/>
                <a:gd name="T17" fmla="*/ 0 h 93"/>
                <a:gd name="T18" fmla="*/ 2147483646 w 161"/>
                <a:gd name="T19" fmla="*/ 0 h 93"/>
                <a:gd name="T20" fmla="*/ 2147483646 w 161"/>
                <a:gd name="T21" fmla="*/ 2147483646 h 93"/>
                <a:gd name="T22" fmla="*/ 2147483646 w 161"/>
                <a:gd name="T23" fmla="*/ 2147483646 h 93"/>
                <a:gd name="T24" fmla="*/ 2147483646 w 161"/>
                <a:gd name="T25" fmla="*/ 2147483646 h 93"/>
                <a:gd name="T26" fmla="*/ 2147483646 w 161"/>
                <a:gd name="T27" fmla="*/ 2147483646 h 93"/>
                <a:gd name="T28" fmla="*/ 2147483646 w 161"/>
                <a:gd name="T29" fmla="*/ 2147483646 h 93"/>
                <a:gd name="T30" fmla="*/ 2147483646 w 161"/>
                <a:gd name="T31" fmla="*/ 2147483646 h 93"/>
                <a:gd name="T32" fmla="*/ 2147483646 w 161"/>
                <a:gd name="T33" fmla="*/ 2147483646 h 93"/>
                <a:gd name="T34" fmla="*/ 2147483646 w 161"/>
                <a:gd name="T35" fmla="*/ 2147483646 h 93"/>
                <a:gd name="T36" fmla="*/ 2147483646 w 161"/>
                <a:gd name="T37" fmla="*/ 2147483646 h 93"/>
                <a:gd name="T38" fmla="*/ 2147483646 w 161"/>
                <a:gd name="T39" fmla="*/ 2147483646 h 93"/>
                <a:gd name="T40" fmla="*/ 2147483646 w 161"/>
                <a:gd name="T41" fmla="*/ 2147483646 h 93"/>
                <a:gd name="T42" fmla="*/ 2147483646 w 161"/>
                <a:gd name="T43" fmla="*/ 2147483646 h 93"/>
                <a:gd name="T44" fmla="*/ 2147483646 w 161"/>
                <a:gd name="T45" fmla="*/ 2147483646 h 93"/>
                <a:gd name="T46" fmla="*/ 2147483646 w 161"/>
                <a:gd name="T47" fmla="*/ 2147483646 h 93"/>
                <a:gd name="T48" fmla="*/ 2147483646 w 161"/>
                <a:gd name="T49" fmla="*/ 2147483646 h 93"/>
                <a:gd name="T50" fmla="*/ 2147483646 w 161"/>
                <a:gd name="T51" fmla="*/ 2147483646 h 93"/>
                <a:gd name="T52" fmla="*/ 2147483646 w 161"/>
                <a:gd name="T53" fmla="*/ 2147483646 h 93"/>
                <a:gd name="T54" fmla="*/ 2147483646 w 161"/>
                <a:gd name="T55" fmla="*/ 2147483646 h 93"/>
                <a:gd name="T56" fmla="*/ 2147483646 w 161"/>
                <a:gd name="T57" fmla="*/ 2147483646 h 93"/>
                <a:gd name="T58" fmla="*/ 2147483646 w 161"/>
                <a:gd name="T59" fmla="*/ 2147483646 h 93"/>
                <a:gd name="T60" fmla="*/ 2147483646 w 161"/>
                <a:gd name="T61" fmla="*/ 2147483646 h 93"/>
                <a:gd name="T62" fmla="*/ 2147483646 w 161"/>
                <a:gd name="T63" fmla="*/ 2147483646 h 93"/>
                <a:gd name="T64" fmla="*/ 2147483646 w 161"/>
                <a:gd name="T65" fmla="*/ 2147483646 h 93"/>
                <a:gd name="T66" fmla="*/ 2147483646 w 161"/>
                <a:gd name="T67" fmla="*/ 2147483646 h 93"/>
                <a:gd name="T68" fmla="*/ 2147483646 w 161"/>
                <a:gd name="T69" fmla="*/ 2147483646 h 93"/>
                <a:gd name="T70" fmla="*/ 2147483646 w 161"/>
                <a:gd name="T71" fmla="*/ 2147483646 h 93"/>
                <a:gd name="T72" fmla="*/ 0 w 161"/>
                <a:gd name="T73" fmla="*/ 0 h 93"/>
                <a:gd name="T74" fmla="*/ 2147483646 w 161"/>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8" name="Freeform 17"/>
            <p:cNvSpPr>
              <a:spLocks/>
            </p:cNvSpPr>
            <p:nvPr/>
          </p:nvSpPr>
          <p:spPr bwMode="auto">
            <a:xfrm>
              <a:off x="5227595" y="2727616"/>
              <a:ext cx="82550" cy="160337"/>
            </a:xfrm>
            <a:custGeom>
              <a:avLst/>
              <a:gdLst>
                <a:gd name="T0" fmla="*/ 2147483646 w 192"/>
                <a:gd name="T1" fmla="*/ 2147483646 h 307"/>
                <a:gd name="T2" fmla="*/ 2147483646 w 192"/>
                <a:gd name="T3" fmla="*/ 0 h 307"/>
                <a:gd name="T4" fmla="*/ 2147483646 w 192"/>
                <a:gd name="T5" fmla="*/ 2147483646 h 307"/>
                <a:gd name="T6" fmla="*/ 2147483646 w 192"/>
                <a:gd name="T7" fmla="*/ 2147483646 h 307"/>
                <a:gd name="T8" fmla="*/ 2147483646 w 192"/>
                <a:gd name="T9" fmla="*/ 2147483646 h 307"/>
                <a:gd name="T10" fmla="*/ 2147483646 w 192"/>
                <a:gd name="T11" fmla="*/ 2147483646 h 307"/>
                <a:gd name="T12" fmla="*/ 2147483646 w 192"/>
                <a:gd name="T13" fmla="*/ 2147483646 h 307"/>
                <a:gd name="T14" fmla="*/ 2147483646 w 192"/>
                <a:gd name="T15" fmla="*/ 2147483646 h 307"/>
                <a:gd name="T16" fmla="*/ 2147483646 w 192"/>
                <a:gd name="T17" fmla="*/ 2147483646 h 307"/>
                <a:gd name="T18" fmla="*/ 2147483646 w 192"/>
                <a:gd name="T19" fmla="*/ 2147483646 h 307"/>
                <a:gd name="T20" fmla="*/ 2147483646 w 192"/>
                <a:gd name="T21" fmla="*/ 2147483646 h 307"/>
                <a:gd name="T22" fmla="*/ 2147483646 w 192"/>
                <a:gd name="T23" fmla="*/ 2147483646 h 307"/>
                <a:gd name="T24" fmla="*/ 2147483646 w 192"/>
                <a:gd name="T25" fmla="*/ 2147483646 h 307"/>
                <a:gd name="T26" fmla="*/ 2147483646 w 192"/>
                <a:gd name="T27" fmla="*/ 2147483646 h 307"/>
                <a:gd name="T28" fmla="*/ 2147483646 w 192"/>
                <a:gd name="T29" fmla="*/ 2147483646 h 307"/>
                <a:gd name="T30" fmla="*/ 2147483646 w 192"/>
                <a:gd name="T31" fmla="*/ 2147483646 h 307"/>
                <a:gd name="T32" fmla="*/ 2147483646 w 192"/>
                <a:gd name="T33" fmla="*/ 2147483646 h 307"/>
                <a:gd name="T34" fmla="*/ 2147483646 w 192"/>
                <a:gd name="T35" fmla="*/ 2147483646 h 307"/>
                <a:gd name="T36" fmla="*/ 2147483646 w 192"/>
                <a:gd name="T37" fmla="*/ 2147483646 h 307"/>
                <a:gd name="T38" fmla="*/ 2147483646 w 192"/>
                <a:gd name="T39" fmla="*/ 2147483646 h 307"/>
                <a:gd name="T40" fmla="*/ 2147483646 w 192"/>
                <a:gd name="T41" fmla="*/ 2147483646 h 307"/>
                <a:gd name="T42" fmla="*/ 2147483646 w 192"/>
                <a:gd name="T43" fmla="*/ 2147483646 h 307"/>
                <a:gd name="T44" fmla="*/ 2147483646 w 192"/>
                <a:gd name="T45" fmla="*/ 2147483646 h 307"/>
                <a:gd name="T46" fmla="*/ 0 w 192"/>
                <a:gd name="T47" fmla="*/ 2147483646 h 307"/>
                <a:gd name="T48" fmla="*/ 0 w 192"/>
                <a:gd name="T49" fmla="*/ 2147483646 h 307"/>
                <a:gd name="T50" fmla="*/ 2147483646 w 192"/>
                <a:gd name="T51" fmla="*/ 2147483646 h 307"/>
                <a:gd name="T52" fmla="*/ 2147483646 w 192"/>
                <a:gd name="T53" fmla="*/ 2147483646 h 307"/>
                <a:gd name="T54" fmla="*/ 2147483646 w 192"/>
                <a:gd name="T55" fmla="*/ 2147483646 h 307"/>
                <a:gd name="T56" fmla="*/ 2147483646 w 192"/>
                <a:gd name="T57" fmla="*/ 2147483646 h 307"/>
                <a:gd name="T58" fmla="*/ 2147483646 w 192"/>
                <a:gd name="T59" fmla="*/ 2147483646 h 307"/>
                <a:gd name="T60" fmla="*/ 2147483646 w 192"/>
                <a:gd name="T61" fmla="*/ 2147483646 h 307"/>
                <a:gd name="T62" fmla="*/ 2147483646 w 192"/>
                <a:gd name="T63" fmla="*/ 2147483646 h 307"/>
                <a:gd name="T64" fmla="*/ 2147483646 w 192"/>
                <a:gd name="T65" fmla="*/ 2147483646 h 307"/>
                <a:gd name="T66" fmla="*/ 2147483646 w 192"/>
                <a:gd name="T67" fmla="*/ 2147483646 h 307"/>
                <a:gd name="T68" fmla="*/ 2147483646 w 192"/>
                <a:gd name="T69" fmla="*/ 2147483646 h 3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9" name="Freeform 18"/>
            <p:cNvSpPr>
              <a:spLocks/>
            </p:cNvSpPr>
            <p:nvPr/>
          </p:nvSpPr>
          <p:spPr bwMode="auto">
            <a:xfrm>
              <a:off x="5308558" y="2213266"/>
              <a:ext cx="171450" cy="269875"/>
            </a:xfrm>
            <a:custGeom>
              <a:avLst/>
              <a:gdLst>
                <a:gd name="T0" fmla="*/ 2147483646 w 398"/>
                <a:gd name="T1" fmla="*/ 2147483646 h 518"/>
                <a:gd name="T2" fmla="*/ 2147483646 w 398"/>
                <a:gd name="T3" fmla="*/ 2147483646 h 518"/>
                <a:gd name="T4" fmla="*/ 2147483646 w 398"/>
                <a:gd name="T5" fmla="*/ 2147483646 h 518"/>
                <a:gd name="T6" fmla="*/ 2147483646 w 398"/>
                <a:gd name="T7" fmla="*/ 2147483646 h 518"/>
                <a:gd name="T8" fmla="*/ 2147483646 w 398"/>
                <a:gd name="T9" fmla="*/ 2147483646 h 518"/>
                <a:gd name="T10" fmla="*/ 2147483646 w 398"/>
                <a:gd name="T11" fmla="*/ 2147483646 h 518"/>
                <a:gd name="T12" fmla="*/ 2147483646 w 398"/>
                <a:gd name="T13" fmla="*/ 2147483646 h 518"/>
                <a:gd name="T14" fmla="*/ 2147483646 w 398"/>
                <a:gd name="T15" fmla="*/ 2147483646 h 518"/>
                <a:gd name="T16" fmla="*/ 2147483646 w 398"/>
                <a:gd name="T17" fmla="*/ 2147483646 h 518"/>
                <a:gd name="T18" fmla="*/ 2147483646 w 398"/>
                <a:gd name="T19" fmla="*/ 2147483646 h 518"/>
                <a:gd name="T20" fmla="*/ 2147483646 w 398"/>
                <a:gd name="T21" fmla="*/ 2147483646 h 518"/>
                <a:gd name="T22" fmla="*/ 2147483646 w 398"/>
                <a:gd name="T23" fmla="*/ 2147483646 h 518"/>
                <a:gd name="T24" fmla="*/ 2147483646 w 398"/>
                <a:gd name="T25" fmla="*/ 2147483646 h 518"/>
                <a:gd name="T26" fmla="*/ 2147483646 w 398"/>
                <a:gd name="T27" fmla="*/ 2147483646 h 518"/>
                <a:gd name="T28" fmla="*/ 2147483646 w 398"/>
                <a:gd name="T29" fmla="*/ 2147483646 h 518"/>
                <a:gd name="T30" fmla="*/ 2147483646 w 398"/>
                <a:gd name="T31" fmla="*/ 2147483646 h 518"/>
                <a:gd name="T32" fmla="*/ 2147483646 w 398"/>
                <a:gd name="T33" fmla="*/ 2147483646 h 518"/>
                <a:gd name="T34" fmla="*/ 2147483646 w 398"/>
                <a:gd name="T35" fmla="*/ 2147483646 h 518"/>
                <a:gd name="T36" fmla="*/ 2147483646 w 398"/>
                <a:gd name="T37" fmla="*/ 2147483646 h 518"/>
                <a:gd name="T38" fmla="*/ 2147483646 w 398"/>
                <a:gd name="T39" fmla="*/ 2147483646 h 518"/>
                <a:gd name="T40" fmla="*/ 2147483646 w 398"/>
                <a:gd name="T41" fmla="*/ 2147483646 h 518"/>
                <a:gd name="T42" fmla="*/ 2147483646 w 398"/>
                <a:gd name="T43" fmla="*/ 2147483646 h 518"/>
                <a:gd name="T44" fmla="*/ 2147483646 w 398"/>
                <a:gd name="T45" fmla="*/ 2147483646 h 518"/>
                <a:gd name="T46" fmla="*/ 2147483646 w 398"/>
                <a:gd name="T47" fmla="*/ 2147483646 h 518"/>
                <a:gd name="T48" fmla="*/ 2147483646 w 398"/>
                <a:gd name="T49" fmla="*/ 2147483646 h 518"/>
                <a:gd name="T50" fmla="*/ 2147483646 w 398"/>
                <a:gd name="T51" fmla="*/ 2147483646 h 518"/>
                <a:gd name="T52" fmla="*/ 2147483646 w 398"/>
                <a:gd name="T53" fmla="*/ 2147483646 h 518"/>
                <a:gd name="T54" fmla="*/ 2147483646 w 398"/>
                <a:gd name="T55" fmla="*/ 2147483646 h 518"/>
                <a:gd name="T56" fmla="*/ 2147483646 w 398"/>
                <a:gd name="T57" fmla="*/ 2147483646 h 518"/>
                <a:gd name="T58" fmla="*/ 2147483646 w 398"/>
                <a:gd name="T59" fmla="*/ 2147483646 h 518"/>
                <a:gd name="T60" fmla="*/ 2147483646 w 398"/>
                <a:gd name="T61" fmla="*/ 2147483646 h 518"/>
                <a:gd name="T62" fmla="*/ 2147483646 w 398"/>
                <a:gd name="T63" fmla="*/ 2147483646 h 518"/>
                <a:gd name="T64" fmla="*/ 2147483646 w 398"/>
                <a:gd name="T65" fmla="*/ 2147483646 h 518"/>
                <a:gd name="T66" fmla="*/ 2147483646 w 398"/>
                <a:gd name="T67" fmla="*/ 2147483646 h 518"/>
                <a:gd name="T68" fmla="*/ 2147483646 w 398"/>
                <a:gd name="T69" fmla="*/ 2147483646 h 518"/>
                <a:gd name="T70" fmla="*/ 2147483646 w 398"/>
                <a:gd name="T71" fmla="*/ 2147483646 h 518"/>
                <a:gd name="T72" fmla="*/ 2147483646 w 398"/>
                <a:gd name="T73" fmla="*/ 2147483646 h 518"/>
                <a:gd name="T74" fmla="*/ 2147483646 w 398"/>
                <a:gd name="T75" fmla="*/ 2147483646 h 518"/>
                <a:gd name="T76" fmla="*/ 2147483646 w 398"/>
                <a:gd name="T77" fmla="*/ 2147483646 h 518"/>
                <a:gd name="T78" fmla="*/ 2147483646 w 398"/>
                <a:gd name="T79" fmla="*/ 2147483646 h 518"/>
                <a:gd name="T80" fmla="*/ 2147483646 w 398"/>
                <a:gd name="T81" fmla="*/ 2147483646 h 518"/>
                <a:gd name="T82" fmla="*/ 2147483646 w 398"/>
                <a:gd name="T83" fmla="*/ 2147483646 h 518"/>
                <a:gd name="T84" fmla="*/ 2147483646 w 398"/>
                <a:gd name="T85" fmla="*/ 2147483646 h 518"/>
                <a:gd name="T86" fmla="*/ 2147483646 w 398"/>
                <a:gd name="T87" fmla="*/ 2147483646 h 518"/>
                <a:gd name="T88" fmla="*/ 2147483646 w 398"/>
                <a:gd name="T89" fmla="*/ 2147483646 h 518"/>
                <a:gd name="T90" fmla="*/ 2147483646 w 398"/>
                <a:gd name="T91" fmla="*/ 2147483646 h 518"/>
                <a:gd name="T92" fmla="*/ 2147483646 w 398"/>
                <a:gd name="T93" fmla="*/ 2147483646 h 518"/>
                <a:gd name="T94" fmla="*/ 2147483646 w 398"/>
                <a:gd name="T95" fmla="*/ 2147483646 h 518"/>
                <a:gd name="T96" fmla="*/ 2147483646 w 398"/>
                <a:gd name="T97" fmla="*/ 2147483646 h 518"/>
                <a:gd name="T98" fmla="*/ 2147483646 w 398"/>
                <a:gd name="T99" fmla="*/ 2147483646 h 518"/>
                <a:gd name="T100" fmla="*/ 2147483646 w 398"/>
                <a:gd name="T101" fmla="*/ 2147483646 h 518"/>
                <a:gd name="T102" fmla="*/ 2147483646 w 398"/>
                <a:gd name="T103" fmla="*/ 2147483646 h 518"/>
                <a:gd name="T104" fmla="*/ 2147483646 w 398"/>
                <a:gd name="T105" fmla="*/ 2147483646 h 518"/>
                <a:gd name="T106" fmla="*/ 2147483646 w 398"/>
                <a:gd name="T107" fmla="*/ 2147483646 h 518"/>
                <a:gd name="T108" fmla="*/ 2147483646 w 398"/>
                <a:gd name="T109" fmla="*/ 2147483646 h 518"/>
                <a:gd name="T110" fmla="*/ 2147483646 w 398"/>
                <a:gd name="T111" fmla="*/ 2147483646 h 518"/>
                <a:gd name="T112" fmla="*/ 2147483646 w 398"/>
                <a:gd name="T113" fmla="*/ 2147483646 h 518"/>
                <a:gd name="T114" fmla="*/ 2147483646 w 398"/>
                <a:gd name="T115" fmla="*/ 2147483646 h 518"/>
                <a:gd name="T116" fmla="*/ 2147483646 w 398"/>
                <a:gd name="T117" fmla="*/ 2147483646 h 518"/>
                <a:gd name="T118" fmla="*/ 2147483646 w 398"/>
                <a:gd name="T119" fmla="*/ 2147483646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0" name="Freeform 19"/>
            <p:cNvSpPr>
              <a:spLocks/>
            </p:cNvSpPr>
            <p:nvPr/>
          </p:nvSpPr>
          <p:spPr bwMode="auto">
            <a:xfrm>
              <a:off x="5667333" y="2516477"/>
              <a:ext cx="169862" cy="76200"/>
            </a:xfrm>
            <a:custGeom>
              <a:avLst/>
              <a:gdLst>
                <a:gd name="T0" fmla="*/ 2147483646 w 382"/>
                <a:gd name="T1" fmla="*/ 2147483646 h 148"/>
                <a:gd name="T2" fmla="*/ 2147483646 w 382"/>
                <a:gd name="T3" fmla="*/ 2147483646 h 148"/>
                <a:gd name="T4" fmla="*/ 2147483646 w 382"/>
                <a:gd name="T5" fmla="*/ 2147483646 h 148"/>
                <a:gd name="T6" fmla="*/ 2147483646 w 382"/>
                <a:gd name="T7" fmla="*/ 2147483646 h 148"/>
                <a:gd name="T8" fmla="*/ 2147483646 w 382"/>
                <a:gd name="T9" fmla="*/ 2147483646 h 148"/>
                <a:gd name="T10" fmla="*/ 2147483646 w 382"/>
                <a:gd name="T11" fmla="*/ 2147483646 h 148"/>
                <a:gd name="T12" fmla="*/ 2147483646 w 382"/>
                <a:gd name="T13" fmla="*/ 2147483646 h 148"/>
                <a:gd name="T14" fmla="*/ 2147483646 w 382"/>
                <a:gd name="T15" fmla="*/ 2147483646 h 148"/>
                <a:gd name="T16" fmla="*/ 2147483646 w 382"/>
                <a:gd name="T17" fmla="*/ 2147483646 h 148"/>
                <a:gd name="T18" fmla="*/ 2147483646 w 382"/>
                <a:gd name="T19" fmla="*/ 2147483646 h 148"/>
                <a:gd name="T20" fmla="*/ 2147483646 w 382"/>
                <a:gd name="T21" fmla="*/ 2147483646 h 148"/>
                <a:gd name="T22" fmla="*/ 0 w 382"/>
                <a:gd name="T23" fmla="*/ 2147483646 h 148"/>
                <a:gd name="T24" fmla="*/ 2147483646 w 382"/>
                <a:gd name="T25" fmla="*/ 2147483646 h 148"/>
                <a:gd name="T26" fmla="*/ 2147483646 w 382"/>
                <a:gd name="T27" fmla="*/ 2147483646 h 148"/>
                <a:gd name="T28" fmla="*/ 2147483646 w 382"/>
                <a:gd name="T29" fmla="*/ 2147483646 h 148"/>
                <a:gd name="T30" fmla="*/ 2147483646 w 382"/>
                <a:gd name="T31" fmla="*/ 2147483646 h 148"/>
                <a:gd name="T32" fmla="*/ 2147483646 w 382"/>
                <a:gd name="T33" fmla="*/ 2147483646 h 148"/>
                <a:gd name="T34" fmla="*/ 2147483646 w 382"/>
                <a:gd name="T35" fmla="*/ 2147483646 h 148"/>
                <a:gd name="T36" fmla="*/ 2147483646 w 382"/>
                <a:gd name="T37" fmla="*/ 2147483646 h 148"/>
                <a:gd name="T38" fmla="*/ 2147483646 w 382"/>
                <a:gd name="T39" fmla="*/ 2147483646 h 148"/>
                <a:gd name="T40" fmla="*/ 2147483646 w 382"/>
                <a:gd name="T41" fmla="*/ 2147483646 h 148"/>
                <a:gd name="T42" fmla="*/ 2147483646 w 382"/>
                <a:gd name="T43" fmla="*/ 2147483646 h 148"/>
                <a:gd name="T44" fmla="*/ 2147483646 w 382"/>
                <a:gd name="T45" fmla="*/ 2147483646 h 148"/>
                <a:gd name="T46" fmla="*/ 2147483646 w 382"/>
                <a:gd name="T47" fmla="*/ 2147483646 h 148"/>
                <a:gd name="T48" fmla="*/ 2147483646 w 382"/>
                <a:gd name="T49" fmla="*/ 2147483646 h 148"/>
                <a:gd name="T50" fmla="*/ 2147483646 w 382"/>
                <a:gd name="T51" fmla="*/ 2147483646 h 148"/>
                <a:gd name="T52" fmla="*/ 2147483646 w 382"/>
                <a:gd name="T53" fmla="*/ 2147483646 h 148"/>
                <a:gd name="T54" fmla="*/ 2147483646 w 382"/>
                <a:gd name="T55" fmla="*/ 2147483646 h 148"/>
                <a:gd name="T56" fmla="*/ 2147483646 w 382"/>
                <a:gd name="T57" fmla="*/ 2147483646 h 148"/>
                <a:gd name="T58" fmla="*/ 2147483646 w 382"/>
                <a:gd name="T59" fmla="*/ 2147483646 h 148"/>
                <a:gd name="T60" fmla="*/ 2147483646 w 382"/>
                <a:gd name="T61" fmla="*/ 2147483646 h 148"/>
                <a:gd name="T62" fmla="*/ 2147483646 w 382"/>
                <a:gd name="T63" fmla="*/ 2147483646 h 148"/>
                <a:gd name="T64" fmla="*/ 2147483646 w 382"/>
                <a:gd name="T65" fmla="*/ 2147483646 h 148"/>
                <a:gd name="T66" fmla="*/ 2147483646 w 382"/>
                <a:gd name="T67" fmla="*/ 2147483646 h 148"/>
                <a:gd name="T68" fmla="*/ 2147483646 w 382"/>
                <a:gd name="T69" fmla="*/ 2147483646 h 1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1" name="Freeform 20"/>
            <p:cNvSpPr>
              <a:spLocks/>
            </p:cNvSpPr>
            <p:nvPr/>
          </p:nvSpPr>
          <p:spPr bwMode="auto">
            <a:xfrm>
              <a:off x="7159583" y="2365666"/>
              <a:ext cx="1281112" cy="1038225"/>
            </a:xfrm>
            <a:custGeom>
              <a:avLst/>
              <a:gdLst>
                <a:gd name="T0" fmla="*/ 2147483646 w 2936"/>
                <a:gd name="T1" fmla="*/ 2147483646 h 1983"/>
                <a:gd name="T2" fmla="*/ 2147483646 w 2936"/>
                <a:gd name="T3" fmla="*/ 2147483646 h 1983"/>
                <a:gd name="T4" fmla="*/ 2147483646 w 2936"/>
                <a:gd name="T5" fmla="*/ 2147483646 h 1983"/>
                <a:gd name="T6" fmla="*/ 2147483646 w 2936"/>
                <a:gd name="T7" fmla="*/ 2147483646 h 1983"/>
                <a:gd name="T8" fmla="*/ 2147483646 w 2936"/>
                <a:gd name="T9" fmla="*/ 2147483646 h 1983"/>
                <a:gd name="T10" fmla="*/ 2147483646 w 2936"/>
                <a:gd name="T11" fmla="*/ 2147483646 h 1983"/>
                <a:gd name="T12" fmla="*/ 2147483646 w 2936"/>
                <a:gd name="T13" fmla="*/ 2147483646 h 1983"/>
                <a:gd name="T14" fmla="*/ 2147483646 w 2936"/>
                <a:gd name="T15" fmla="*/ 2147483646 h 1983"/>
                <a:gd name="T16" fmla="*/ 2147483646 w 2936"/>
                <a:gd name="T17" fmla="*/ 2147483646 h 1983"/>
                <a:gd name="T18" fmla="*/ 2147483646 w 2936"/>
                <a:gd name="T19" fmla="*/ 2147483646 h 1983"/>
                <a:gd name="T20" fmla="*/ 2147483646 w 2936"/>
                <a:gd name="T21" fmla="*/ 2147483646 h 1983"/>
                <a:gd name="T22" fmla="*/ 2147483646 w 2936"/>
                <a:gd name="T23" fmla="*/ 2147483646 h 1983"/>
                <a:gd name="T24" fmla="*/ 2147483646 w 2936"/>
                <a:gd name="T25" fmla="*/ 2147483646 h 1983"/>
                <a:gd name="T26" fmla="*/ 2147483646 w 2936"/>
                <a:gd name="T27" fmla="*/ 2147483646 h 1983"/>
                <a:gd name="T28" fmla="*/ 2147483646 w 2936"/>
                <a:gd name="T29" fmla="*/ 2147483646 h 1983"/>
                <a:gd name="T30" fmla="*/ 2147483646 w 2936"/>
                <a:gd name="T31" fmla="*/ 2147483646 h 1983"/>
                <a:gd name="T32" fmla="*/ 2147483646 w 2936"/>
                <a:gd name="T33" fmla="*/ 2147483646 h 1983"/>
                <a:gd name="T34" fmla="*/ 2147483646 w 2936"/>
                <a:gd name="T35" fmla="*/ 2147483646 h 1983"/>
                <a:gd name="T36" fmla="*/ 2147483646 w 2936"/>
                <a:gd name="T37" fmla="*/ 2147483646 h 1983"/>
                <a:gd name="T38" fmla="*/ 2147483646 w 2936"/>
                <a:gd name="T39" fmla="*/ 2147483646 h 1983"/>
                <a:gd name="T40" fmla="*/ 2147483646 w 2936"/>
                <a:gd name="T41" fmla="*/ 2147483646 h 1983"/>
                <a:gd name="T42" fmla="*/ 2147483646 w 2936"/>
                <a:gd name="T43" fmla="*/ 2147483646 h 1983"/>
                <a:gd name="T44" fmla="*/ 2147483646 w 2936"/>
                <a:gd name="T45" fmla="*/ 2147483646 h 1983"/>
                <a:gd name="T46" fmla="*/ 2147483646 w 2936"/>
                <a:gd name="T47" fmla="*/ 2147483646 h 1983"/>
                <a:gd name="T48" fmla="*/ 2147483646 w 2936"/>
                <a:gd name="T49" fmla="*/ 2147483646 h 1983"/>
                <a:gd name="T50" fmla="*/ 2147483646 w 2936"/>
                <a:gd name="T51" fmla="*/ 2147483646 h 1983"/>
                <a:gd name="T52" fmla="*/ 2147483646 w 2936"/>
                <a:gd name="T53" fmla="*/ 2147483646 h 1983"/>
                <a:gd name="T54" fmla="*/ 2147483646 w 2936"/>
                <a:gd name="T55" fmla="*/ 2147483646 h 1983"/>
                <a:gd name="T56" fmla="*/ 2147483646 w 2936"/>
                <a:gd name="T57" fmla="*/ 2147483646 h 1983"/>
                <a:gd name="T58" fmla="*/ 2147483646 w 2936"/>
                <a:gd name="T59" fmla="*/ 2147483646 h 1983"/>
                <a:gd name="T60" fmla="*/ 2147483646 w 2936"/>
                <a:gd name="T61" fmla="*/ 2147483646 h 1983"/>
                <a:gd name="T62" fmla="*/ 2147483646 w 2936"/>
                <a:gd name="T63" fmla="*/ 2147483646 h 1983"/>
                <a:gd name="T64" fmla="*/ 2147483646 w 2936"/>
                <a:gd name="T65" fmla="*/ 2147483646 h 1983"/>
                <a:gd name="T66" fmla="*/ 2147483646 w 2936"/>
                <a:gd name="T67" fmla="*/ 2147483646 h 1983"/>
                <a:gd name="T68" fmla="*/ 2147483646 w 2936"/>
                <a:gd name="T69" fmla="*/ 2147483646 h 1983"/>
                <a:gd name="T70" fmla="*/ 2147483646 w 2936"/>
                <a:gd name="T71" fmla="*/ 2147483646 h 1983"/>
                <a:gd name="T72" fmla="*/ 2147483646 w 2936"/>
                <a:gd name="T73" fmla="*/ 2147483646 h 1983"/>
                <a:gd name="T74" fmla="*/ 2147483646 w 2936"/>
                <a:gd name="T75" fmla="*/ 2147483646 h 1983"/>
                <a:gd name="T76" fmla="*/ 2147483646 w 2936"/>
                <a:gd name="T77" fmla="*/ 2147483646 h 1983"/>
                <a:gd name="T78" fmla="*/ 2147483646 w 2936"/>
                <a:gd name="T79" fmla="*/ 2147483646 h 1983"/>
                <a:gd name="T80" fmla="*/ 2147483646 w 2936"/>
                <a:gd name="T81" fmla="*/ 2147483646 h 1983"/>
                <a:gd name="T82" fmla="*/ 2147483646 w 2936"/>
                <a:gd name="T83" fmla="*/ 2147483646 h 1983"/>
                <a:gd name="T84" fmla="*/ 2147483646 w 2936"/>
                <a:gd name="T85" fmla="*/ 2147483646 h 1983"/>
                <a:gd name="T86" fmla="*/ 2147483646 w 2936"/>
                <a:gd name="T87" fmla="*/ 2147483646 h 1983"/>
                <a:gd name="T88" fmla="*/ 2147483646 w 2936"/>
                <a:gd name="T89" fmla="*/ 2147483646 h 1983"/>
                <a:gd name="T90" fmla="*/ 2147483646 w 2936"/>
                <a:gd name="T91" fmla="*/ 2147483646 h 1983"/>
                <a:gd name="T92" fmla="*/ 2147483646 w 2936"/>
                <a:gd name="T93" fmla="*/ 2147483646 h 1983"/>
                <a:gd name="T94" fmla="*/ 2147483646 w 2936"/>
                <a:gd name="T95" fmla="*/ 2147483646 h 1983"/>
                <a:gd name="T96" fmla="*/ 2147483646 w 2936"/>
                <a:gd name="T97" fmla="*/ 2147483646 h 1983"/>
                <a:gd name="T98" fmla="*/ 2147483646 w 2936"/>
                <a:gd name="T99" fmla="*/ 2147483646 h 1983"/>
                <a:gd name="T100" fmla="*/ 2147483646 w 2936"/>
                <a:gd name="T101" fmla="*/ 2147483646 h 1983"/>
                <a:gd name="T102" fmla="*/ 2147483646 w 2936"/>
                <a:gd name="T103" fmla="*/ 2147483646 h 1983"/>
                <a:gd name="T104" fmla="*/ 2147483646 w 2936"/>
                <a:gd name="T105" fmla="*/ 2147483646 h 1983"/>
                <a:gd name="T106" fmla="*/ 2147483646 w 2936"/>
                <a:gd name="T107" fmla="*/ 2147483646 h 1983"/>
                <a:gd name="T108" fmla="*/ 2147483646 w 2936"/>
                <a:gd name="T109" fmla="*/ 2147483646 h 1983"/>
                <a:gd name="T110" fmla="*/ 2147483646 w 2936"/>
                <a:gd name="T111" fmla="*/ 2147483646 h 1983"/>
                <a:gd name="T112" fmla="*/ 2147483646 w 2936"/>
                <a:gd name="T113" fmla="*/ 2147483646 h 1983"/>
                <a:gd name="T114" fmla="*/ 2147483646 w 2936"/>
                <a:gd name="T115" fmla="*/ 2147483646 h 1983"/>
                <a:gd name="T116" fmla="*/ 2147483646 w 2936"/>
                <a:gd name="T117" fmla="*/ 2147483646 h 1983"/>
                <a:gd name="T118" fmla="*/ 2147483646 w 2936"/>
                <a:gd name="T119" fmla="*/ 2147483646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2" name="Freeform 21"/>
            <p:cNvSpPr>
              <a:spLocks/>
            </p:cNvSpPr>
            <p:nvPr/>
          </p:nvSpPr>
          <p:spPr bwMode="auto">
            <a:xfrm>
              <a:off x="5851483" y="1906877"/>
              <a:ext cx="220662" cy="273050"/>
            </a:xfrm>
            <a:custGeom>
              <a:avLst/>
              <a:gdLst>
                <a:gd name="T0" fmla="*/ 2147483646 w 504"/>
                <a:gd name="T1" fmla="*/ 2147483646 h 524"/>
                <a:gd name="T2" fmla="*/ 2147483646 w 504"/>
                <a:gd name="T3" fmla="*/ 2147483646 h 524"/>
                <a:gd name="T4" fmla="*/ 2147483646 w 504"/>
                <a:gd name="T5" fmla="*/ 2147483646 h 524"/>
                <a:gd name="T6" fmla="*/ 2147483646 w 504"/>
                <a:gd name="T7" fmla="*/ 2147483646 h 524"/>
                <a:gd name="T8" fmla="*/ 2147483646 w 504"/>
                <a:gd name="T9" fmla="*/ 2147483646 h 524"/>
                <a:gd name="T10" fmla="*/ 2147483646 w 504"/>
                <a:gd name="T11" fmla="*/ 2147483646 h 524"/>
                <a:gd name="T12" fmla="*/ 2147483646 w 504"/>
                <a:gd name="T13" fmla="*/ 2147483646 h 524"/>
                <a:gd name="T14" fmla="*/ 2147483646 w 504"/>
                <a:gd name="T15" fmla="*/ 2147483646 h 524"/>
                <a:gd name="T16" fmla="*/ 2147483646 w 504"/>
                <a:gd name="T17" fmla="*/ 2147483646 h 524"/>
                <a:gd name="T18" fmla="*/ 2147483646 w 504"/>
                <a:gd name="T19" fmla="*/ 2147483646 h 524"/>
                <a:gd name="T20" fmla="*/ 2147483646 w 504"/>
                <a:gd name="T21" fmla="*/ 2147483646 h 524"/>
                <a:gd name="T22" fmla="*/ 2147483646 w 504"/>
                <a:gd name="T23" fmla="*/ 2147483646 h 524"/>
                <a:gd name="T24" fmla="*/ 2147483646 w 504"/>
                <a:gd name="T25" fmla="*/ 2147483646 h 524"/>
                <a:gd name="T26" fmla="*/ 2147483646 w 504"/>
                <a:gd name="T27" fmla="*/ 2147483646 h 524"/>
                <a:gd name="T28" fmla="*/ 2147483646 w 504"/>
                <a:gd name="T29" fmla="*/ 2147483646 h 524"/>
                <a:gd name="T30" fmla="*/ 2147483646 w 504"/>
                <a:gd name="T31" fmla="*/ 2147483646 h 524"/>
                <a:gd name="T32" fmla="*/ 2147483646 w 504"/>
                <a:gd name="T33" fmla="*/ 2147483646 h 524"/>
                <a:gd name="T34" fmla="*/ 2147483646 w 504"/>
                <a:gd name="T35" fmla="*/ 2147483646 h 524"/>
                <a:gd name="T36" fmla="*/ 2147483646 w 504"/>
                <a:gd name="T37" fmla="*/ 2147483646 h 524"/>
                <a:gd name="T38" fmla="*/ 2147483646 w 504"/>
                <a:gd name="T39" fmla="*/ 2147483646 h 524"/>
                <a:gd name="T40" fmla="*/ 2147483646 w 504"/>
                <a:gd name="T41" fmla="*/ 2147483646 h 524"/>
                <a:gd name="T42" fmla="*/ 2147483646 w 504"/>
                <a:gd name="T43" fmla="*/ 2147483646 h 524"/>
                <a:gd name="T44" fmla="*/ 2147483646 w 504"/>
                <a:gd name="T45" fmla="*/ 2147483646 h 524"/>
                <a:gd name="T46" fmla="*/ 2147483646 w 504"/>
                <a:gd name="T47" fmla="*/ 2147483646 h 524"/>
                <a:gd name="T48" fmla="*/ 2147483646 w 504"/>
                <a:gd name="T49" fmla="*/ 2147483646 h 524"/>
                <a:gd name="T50" fmla="*/ 2147483646 w 504"/>
                <a:gd name="T51" fmla="*/ 2147483646 h 524"/>
                <a:gd name="T52" fmla="*/ 2147483646 w 504"/>
                <a:gd name="T53" fmla="*/ 2147483646 h 524"/>
                <a:gd name="T54" fmla="*/ 2147483646 w 504"/>
                <a:gd name="T55" fmla="*/ 2147483646 h 524"/>
                <a:gd name="T56" fmla="*/ 2147483646 w 504"/>
                <a:gd name="T57" fmla="*/ 2147483646 h 524"/>
                <a:gd name="T58" fmla="*/ 2147483646 w 504"/>
                <a:gd name="T59" fmla="*/ 2147483646 h 524"/>
                <a:gd name="T60" fmla="*/ 2147483646 w 504"/>
                <a:gd name="T61" fmla="*/ 2147483646 h 524"/>
                <a:gd name="T62" fmla="*/ 2147483646 w 504"/>
                <a:gd name="T63" fmla="*/ 2147483646 h 524"/>
                <a:gd name="T64" fmla="*/ 2147483646 w 504"/>
                <a:gd name="T65" fmla="*/ 2147483646 h 524"/>
                <a:gd name="T66" fmla="*/ 2147483646 w 504"/>
                <a:gd name="T67" fmla="*/ 2147483646 h 524"/>
                <a:gd name="T68" fmla="*/ 2147483646 w 504"/>
                <a:gd name="T69" fmla="*/ 2147483646 h 524"/>
                <a:gd name="T70" fmla="*/ 2147483646 w 504"/>
                <a:gd name="T71" fmla="*/ 2147483646 h 524"/>
                <a:gd name="T72" fmla="*/ 2147483646 w 504"/>
                <a:gd name="T73" fmla="*/ 2147483646 h 524"/>
                <a:gd name="T74" fmla="*/ 2147483646 w 504"/>
                <a:gd name="T75" fmla="*/ 0 h 524"/>
                <a:gd name="T76" fmla="*/ 2147483646 w 504"/>
                <a:gd name="T77" fmla="*/ 0 h 524"/>
                <a:gd name="T78" fmla="*/ 2147483646 w 504"/>
                <a:gd name="T79" fmla="*/ 2147483646 h 524"/>
                <a:gd name="T80" fmla="*/ 2147483646 w 504"/>
                <a:gd name="T81" fmla="*/ 2147483646 h 524"/>
                <a:gd name="T82" fmla="*/ 2147483646 w 504"/>
                <a:gd name="T83" fmla="*/ 2147483646 h 524"/>
                <a:gd name="T84" fmla="*/ 2147483646 w 504"/>
                <a:gd name="T85" fmla="*/ 2147483646 h 524"/>
                <a:gd name="T86" fmla="*/ 2147483646 w 504"/>
                <a:gd name="T87" fmla="*/ 2147483646 h 524"/>
                <a:gd name="T88" fmla="*/ 2147483646 w 504"/>
                <a:gd name="T89" fmla="*/ 2147483646 h 524"/>
                <a:gd name="T90" fmla="*/ 2147483646 w 504"/>
                <a:gd name="T91" fmla="*/ 2147483646 h 524"/>
                <a:gd name="T92" fmla="*/ 2147483646 w 504"/>
                <a:gd name="T93" fmla="*/ 2147483646 h 524"/>
                <a:gd name="T94" fmla="*/ 2147483646 w 504"/>
                <a:gd name="T95" fmla="*/ 2147483646 h 524"/>
                <a:gd name="T96" fmla="*/ 2147483646 w 504"/>
                <a:gd name="T97" fmla="*/ 2147483646 h 524"/>
                <a:gd name="T98" fmla="*/ 2147483646 w 504"/>
                <a:gd name="T99" fmla="*/ 2147483646 h 524"/>
                <a:gd name="T100" fmla="*/ 2147483646 w 504"/>
                <a:gd name="T101" fmla="*/ 2147483646 h 524"/>
                <a:gd name="T102" fmla="*/ 2147483646 w 504"/>
                <a:gd name="T103" fmla="*/ 2147483646 h 524"/>
                <a:gd name="T104" fmla="*/ 2147483646 w 504"/>
                <a:gd name="T105" fmla="*/ 2147483646 h 524"/>
                <a:gd name="T106" fmla="*/ 2147483646 w 504"/>
                <a:gd name="T107" fmla="*/ 2147483646 h 524"/>
                <a:gd name="T108" fmla="*/ 2147483646 w 504"/>
                <a:gd name="T109" fmla="*/ 2147483646 h 524"/>
                <a:gd name="T110" fmla="*/ 2147483646 w 504"/>
                <a:gd name="T111" fmla="*/ 2147483646 h 5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3" name="Freeform 22"/>
            <p:cNvSpPr>
              <a:spLocks/>
            </p:cNvSpPr>
            <p:nvPr/>
          </p:nvSpPr>
          <p:spPr bwMode="auto">
            <a:xfrm>
              <a:off x="5587958" y="2324391"/>
              <a:ext cx="182562" cy="238125"/>
            </a:xfrm>
            <a:custGeom>
              <a:avLst/>
              <a:gdLst>
                <a:gd name="T0" fmla="*/ 2147483646 w 438"/>
                <a:gd name="T1" fmla="*/ 2147483646 h 451"/>
                <a:gd name="T2" fmla="*/ 2147483646 w 438"/>
                <a:gd name="T3" fmla="*/ 2147483646 h 451"/>
                <a:gd name="T4" fmla="*/ 2147483646 w 438"/>
                <a:gd name="T5" fmla="*/ 2147483646 h 451"/>
                <a:gd name="T6" fmla="*/ 2147483646 w 438"/>
                <a:gd name="T7" fmla="*/ 2147483646 h 451"/>
                <a:gd name="T8" fmla="*/ 2147483646 w 438"/>
                <a:gd name="T9" fmla="*/ 2147483646 h 451"/>
                <a:gd name="T10" fmla="*/ 2147483646 w 438"/>
                <a:gd name="T11" fmla="*/ 2147483646 h 451"/>
                <a:gd name="T12" fmla="*/ 2147483646 w 438"/>
                <a:gd name="T13" fmla="*/ 2147483646 h 451"/>
                <a:gd name="T14" fmla="*/ 2147483646 w 438"/>
                <a:gd name="T15" fmla="*/ 2147483646 h 451"/>
                <a:gd name="T16" fmla="*/ 2147483646 w 438"/>
                <a:gd name="T17" fmla="*/ 2147483646 h 451"/>
                <a:gd name="T18" fmla="*/ 2147483646 w 438"/>
                <a:gd name="T19" fmla="*/ 2147483646 h 451"/>
                <a:gd name="T20" fmla="*/ 2147483646 w 438"/>
                <a:gd name="T21" fmla="*/ 2147483646 h 451"/>
                <a:gd name="T22" fmla="*/ 2147483646 w 438"/>
                <a:gd name="T23" fmla="*/ 2147483646 h 451"/>
                <a:gd name="T24" fmla="*/ 2147483646 w 438"/>
                <a:gd name="T25" fmla="*/ 2147483646 h 451"/>
                <a:gd name="T26" fmla="*/ 2147483646 w 438"/>
                <a:gd name="T27" fmla="*/ 0 h 451"/>
                <a:gd name="T28" fmla="*/ 2147483646 w 438"/>
                <a:gd name="T29" fmla="*/ 2147483646 h 451"/>
                <a:gd name="T30" fmla="*/ 2147483646 w 438"/>
                <a:gd name="T31" fmla="*/ 2147483646 h 451"/>
                <a:gd name="T32" fmla="*/ 2147483646 w 438"/>
                <a:gd name="T33" fmla="*/ 2147483646 h 451"/>
                <a:gd name="T34" fmla="*/ 2147483646 w 438"/>
                <a:gd name="T35" fmla="*/ 2147483646 h 451"/>
                <a:gd name="T36" fmla="*/ 2147483646 w 438"/>
                <a:gd name="T37" fmla="*/ 2147483646 h 451"/>
                <a:gd name="T38" fmla="*/ 2147483646 w 438"/>
                <a:gd name="T39" fmla="*/ 2147483646 h 451"/>
                <a:gd name="T40" fmla="*/ 2147483646 w 438"/>
                <a:gd name="T41" fmla="*/ 2147483646 h 451"/>
                <a:gd name="T42" fmla="*/ 2147483646 w 438"/>
                <a:gd name="T43" fmla="*/ 2147483646 h 451"/>
                <a:gd name="T44" fmla="*/ 2147483646 w 438"/>
                <a:gd name="T45" fmla="*/ 2147483646 h 451"/>
                <a:gd name="T46" fmla="*/ 2147483646 w 438"/>
                <a:gd name="T47" fmla="*/ 2147483646 h 451"/>
                <a:gd name="T48" fmla="*/ 2147483646 w 438"/>
                <a:gd name="T49" fmla="*/ 2147483646 h 451"/>
                <a:gd name="T50" fmla="*/ 2147483646 w 438"/>
                <a:gd name="T51" fmla="*/ 2147483646 h 451"/>
                <a:gd name="T52" fmla="*/ 2147483646 w 438"/>
                <a:gd name="T53" fmla="*/ 2147483646 h 451"/>
                <a:gd name="T54" fmla="*/ 2147483646 w 438"/>
                <a:gd name="T55" fmla="*/ 2147483646 h 451"/>
                <a:gd name="T56" fmla="*/ 2147483646 w 438"/>
                <a:gd name="T57" fmla="*/ 2147483646 h 451"/>
                <a:gd name="T58" fmla="*/ 2147483646 w 438"/>
                <a:gd name="T59" fmla="*/ 2147483646 h 451"/>
                <a:gd name="T60" fmla="*/ 2147483646 w 438"/>
                <a:gd name="T61" fmla="*/ 2147483646 h 451"/>
                <a:gd name="T62" fmla="*/ 2147483646 w 438"/>
                <a:gd name="T63" fmla="*/ 2147483646 h 451"/>
                <a:gd name="T64" fmla="*/ 2147483646 w 438"/>
                <a:gd name="T65" fmla="*/ 2147483646 h 451"/>
                <a:gd name="T66" fmla="*/ 2147483646 w 438"/>
                <a:gd name="T67" fmla="*/ 2147483646 h 451"/>
                <a:gd name="T68" fmla="*/ 2147483646 w 438"/>
                <a:gd name="T69" fmla="*/ 2147483646 h 451"/>
                <a:gd name="T70" fmla="*/ 2147483646 w 438"/>
                <a:gd name="T71" fmla="*/ 2147483646 h 451"/>
                <a:gd name="T72" fmla="*/ 2147483646 w 438"/>
                <a:gd name="T73" fmla="*/ 2147483646 h 451"/>
                <a:gd name="T74" fmla="*/ 2147483646 w 438"/>
                <a:gd name="T75" fmla="*/ 2147483646 h 451"/>
                <a:gd name="T76" fmla="*/ 2147483646 w 438"/>
                <a:gd name="T77" fmla="*/ 2147483646 h 451"/>
                <a:gd name="T78" fmla="*/ 2147483646 w 438"/>
                <a:gd name="T79" fmla="*/ 2147483646 h 451"/>
                <a:gd name="T80" fmla="*/ 2147483646 w 438"/>
                <a:gd name="T81" fmla="*/ 2147483646 h 451"/>
                <a:gd name="T82" fmla="*/ 2147483646 w 438"/>
                <a:gd name="T83" fmla="*/ 2147483646 h 451"/>
                <a:gd name="T84" fmla="*/ 2147483646 w 438"/>
                <a:gd name="T85" fmla="*/ 2147483646 h 451"/>
                <a:gd name="T86" fmla="*/ 2147483646 w 438"/>
                <a:gd name="T87" fmla="*/ 2147483646 h 451"/>
                <a:gd name="T88" fmla="*/ 2147483646 w 438"/>
                <a:gd name="T89" fmla="*/ 2147483646 h 451"/>
                <a:gd name="T90" fmla="*/ 2147483646 w 438"/>
                <a:gd name="T91" fmla="*/ 2147483646 h 451"/>
                <a:gd name="T92" fmla="*/ 2147483646 w 438"/>
                <a:gd name="T93" fmla="*/ 2147483646 h 451"/>
                <a:gd name="T94" fmla="*/ 2147483646 w 438"/>
                <a:gd name="T95" fmla="*/ 2147483646 h 451"/>
                <a:gd name="T96" fmla="*/ 2147483646 w 438"/>
                <a:gd name="T97" fmla="*/ 2147483646 h 451"/>
                <a:gd name="T98" fmla="*/ 2147483646 w 438"/>
                <a:gd name="T99" fmla="*/ 2147483646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4" name="Freeform 23"/>
            <p:cNvSpPr>
              <a:spLocks/>
            </p:cNvSpPr>
            <p:nvPr/>
          </p:nvSpPr>
          <p:spPr bwMode="auto">
            <a:xfrm>
              <a:off x="5613359" y="2581566"/>
              <a:ext cx="250825" cy="274637"/>
            </a:xfrm>
            <a:custGeom>
              <a:avLst/>
              <a:gdLst>
                <a:gd name="T0" fmla="*/ 2147483646 w 578"/>
                <a:gd name="T1" fmla="*/ 2147483646 h 524"/>
                <a:gd name="T2" fmla="*/ 2147483646 w 578"/>
                <a:gd name="T3" fmla="*/ 2147483646 h 524"/>
                <a:gd name="T4" fmla="*/ 2147483646 w 578"/>
                <a:gd name="T5" fmla="*/ 2147483646 h 524"/>
                <a:gd name="T6" fmla="*/ 2147483646 w 578"/>
                <a:gd name="T7" fmla="*/ 2147483646 h 524"/>
                <a:gd name="T8" fmla="*/ 2147483646 w 578"/>
                <a:gd name="T9" fmla="*/ 2147483646 h 524"/>
                <a:gd name="T10" fmla="*/ 2147483646 w 578"/>
                <a:gd name="T11" fmla="*/ 2147483646 h 524"/>
                <a:gd name="T12" fmla="*/ 2147483646 w 578"/>
                <a:gd name="T13" fmla="*/ 2147483646 h 524"/>
                <a:gd name="T14" fmla="*/ 2147483646 w 578"/>
                <a:gd name="T15" fmla="*/ 2147483646 h 524"/>
                <a:gd name="T16" fmla="*/ 2147483646 w 578"/>
                <a:gd name="T17" fmla="*/ 2147483646 h 524"/>
                <a:gd name="T18" fmla="*/ 2147483646 w 578"/>
                <a:gd name="T19" fmla="*/ 2147483646 h 524"/>
                <a:gd name="T20" fmla="*/ 2147483646 w 578"/>
                <a:gd name="T21" fmla="*/ 2147483646 h 524"/>
                <a:gd name="T22" fmla="*/ 2147483646 w 578"/>
                <a:gd name="T23" fmla="*/ 2147483646 h 524"/>
                <a:gd name="T24" fmla="*/ 2147483646 w 578"/>
                <a:gd name="T25" fmla="*/ 2147483646 h 524"/>
                <a:gd name="T26" fmla="*/ 2147483646 w 578"/>
                <a:gd name="T27" fmla="*/ 2147483646 h 524"/>
                <a:gd name="T28" fmla="*/ 2147483646 w 578"/>
                <a:gd name="T29" fmla="*/ 2147483646 h 524"/>
                <a:gd name="T30" fmla="*/ 2147483646 w 578"/>
                <a:gd name="T31" fmla="*/ 2147483646 h 524"/>
                <a:gd name="T32" fmla="*/ 2147483646 w 578"/>
                <a:gd name="T33" fmla="*/ 2147483646 h 524"/>
                <a:gd name="T34" fmla="*/ 2147483646 w 578"/>
                <a:gd name="T35" fmla="*/ 2147483646 h 524"/>
                <a:gd name="T36" fmla="*/ 2147483646 w 578"/>
                <a:gd name="T37" fmla="*/ 2147483646 h 524"/>
                <a:gd name="T38" fmla="*/ 2147483646 w 578"/>
                <a:gd name="T39" fmla="*/ 2147483646 h 524"/>
                <a:gd name="T40" fmla="*/ 2147483646 w 578"/>
                <a:gd name="T41" fmla="*/ 2147483646 h 524"/>
                <a:gd name="T42" fmla="*/ 2147483646 w 578"/>
                <a:gd name="T43" fmla="*/ 2147483646 h 524"/>
                <a:gd name="T44" fmla="*/ 2147483646 w 578"/>
                <a:gd name="T45" fmla="*/ 2147483646 h 524"/>
                <a:gd name="T46" fmla="*/ 2147483646 w 578"/>
                <a:gd name="T47" fmla="*/ 2147483646 h 524"/>
                <a:gd name="T48" fmla="*/ 2147483646 w 578"/>
                <a:gd name="T49" fmla="*/ 2147483646 h 524"/>
                <a:gd name="T50" fmla="*/ 2147483646 w 578"/>
                <a:gd name="T51" fmla="*/ 2147483646 h 524"/>
                <a:gd name="T52" fmla="*/ 2147483646 w 578"/>
                <a:gd name="T53" fmla="*/ 2147483646 h 524"/>
                <a:gd name="T54" fmla="*/ 2147483646 w 578"/>
                <a:gd name="T55" fmla="*/ 2147483646 h 524"/>
                <a:gd name="T56" fmla="*/ 2147483646 w 578"/>
                <a:gd name="T57" fmla="*/ 2147483646 h 524"/>
                <a:gd name="T58" fmla="*/ 2147483646 w 578"/>
                <a:gd name="T59" fmla="*/ 2147483646 h 524"/>
                <a:gd name="T60" fmla="*/ 2147483646 w 578"/>
                <a:gd name="T61" fmla="*/ 2147483646 h 524"/>
                <a:gd name="T62" fmla="*/ 2147483646 w 578"/>
                <a:gd name="T63" fmla="*/ 2147483646 h 524"/>
                <a:gd name="T64" fmla="*/ 2147483646 w 578"/>
                <a:gd name="T65" fmla="*/ 2147483646 h 524"/>
                <a:gd name="T66" fmla="*/ 2147483646 w 578"/>
                <a:gd name="T67" fmla="*/ 2147483646 h 524"/>
                <a:gd name="T68" fmla="*/ 2147483646 w 578"/>
                <a:gd name="T69" fmla="*/ 2147483646 h 524"/>
                <a:gd name="T70" fmla="*/ 2147483646 w 578"/>
                <a:gd name="T71" fmla="*/ 2147483646 h 524"/>
                <a:gd name="T72" fmla="*/ 2147483646 w 578"/>
                <a:gd name="T73" fmla="*/ 2147483646 h 524"/>
                <a:gd name="T74" fmla="*/ 2147483646 w 578"/>
                <a:gd name="T75" fmla="*/ 2147483646 h 524"/>
                <a:gd name="T76" fmla="*/ 2147483646 w 578"/>
                <a:gd name="T77" fmla="*/ 2147483646 h 524"/>
                <a:gd name="T78" fmla="*/ 2147483646 w 578"/>
                <a:gd name="T79" fmla="*/ 2147483646 h 524"/>
                <a:gd name="T80" fmla="*/ 2147483646 w 578"/>
                <a:gd name="T81" fmla="*/ 2147483646 h 524"/>
                <a:gd name="T82" fmla="*/ 2147483646 w 578"/>
                <a:gd name="T83" fmla="*/ 2147483646 h 524"/>
                <a:gd name="T84" fmla="*/ 2147483646 w 578"/>
                <a:gd name="T85" fmla="*/ 2147483646 h 524"/>
                <a:gd name="T86" fmla="*/ 2147483646 w 578"/>
                <a:gd name="T87" fmla="*/ 2147483646 h 524"/>
                <a:gd name="T88" fmla="*/ 2147483646 w 578"/>
                <a:gd name="T89" fmla="*/ 2147483646 h 524"/>
                <a:gd name="T90" fmla="*/ 2147483646 w 578"/>
                <a:gd name="T91" fmla="*/ 2147483646 h 524"/>
                <a:gd name="T92" fmla="*/ 2147483646 w 578"/>
                <a:gd name="T93" fmla="*/ 2147483646 h 524"/>
                <a:gd name="T94" fmla="*/ 2147483646 w 578"/>
                <a:gd name="T95" fmla="*/ 2147483646 h 524"/>
                <a:gd name="T96" fmla="*/ 2147483646 w 578"/>
                <a:gd name="T97" fmla="*/ 0 h 524"/>
                <a:gd name="T98" fmla="*/ 2147483646 w 578"/>
                <a:gd name="T99" fmla="*/ 2147483646 h 524"/>
                <a:gd name="T100" fmla="*/ 2147483646 w 578"/>
                <a:gd name="T101" fmla="*/ 2147483646 h 524"/>
                <a:gd name="T102" fmla="*/ 2147483646 w 578"/>
                <a:gd name="T103" fmla="*/ 2147483646 h 524"/>
                <a:gd name="T104" fmla="*/ 2147483646 w 578"/>
                <a:gd name="T105" fmla="*/ 2147483646 h 5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5" name="Freeform 24"/>
            <p:cNvSpPr>
              <a:spLocks/>
            </p:cNvSpPr>
            <p:nvPr/>
          </p:nvSpPr>
          <p:spPr bwMode="auto">
            <a:xfrm>
              <a:off x="5630820" y="2749840"/>
              <a:ext cx="33338" cy="82550"/>
            </a:xfrm>
            <a:custGeom>
              <a:avLst/>
              <a:gdLst>
                <a:gd name="T0" fmla="*/ 0 w 79"/>
                <a:gd name="T1" fmla="*/ 2147483646 h 160"/>
                <a:gd name="T2" fmla="*/ 2147483646 w 79"/>
                <a:gd name="T3" fmla="*/ 2147483646 h 160"/>
                <a:gd name="T4" fmla="*/ 2147483646 w 79"/>
                <a:gd name="T5" fmla="*/ 2147483646 h 160"/>
                <a:gd name="T6" fmla="*/ 2147483646 w 79"/>
                <a:gd name="T7" fmla="*/ 2147483646 h 160"/>
                <a:gd name="T8" fmla="*/ 2147483646 w 79"/>
                <a:gd name="T9" fmla="*/ 2147483646 h 160"/>
                <a:gd name="T10" fmla="*/ 2147483646 w 79"/>
                <a:gd name="T11" fmla="*/ 2147483646 h 160"/>
                <a:gd name="T12" fmla="*/ 2147483646 w 79"/>
                <a:gd name="T13" fmla="*/ 2147483646 h 160"/>
                <a:gd name="T14" fmla="*/ 2147483646 w 79"/>
                <a:gd name="T15" fmla="*/ 2147483646 h 160"/>
                <a:gd name="T16" fmla="*/ 2147483646 w 79"/>
                <a:gd name="T17" fmla="*/ 2147483646 h 160"/>
                <a:gd name="T18" fmla="*/ 2147483646 w 79"/>
                <a:gd name="T19" fmla="*/ 2147483646 h 160"/>
                <a:gd name="T20" fmla="*/ 2147483646 w 79"/>
                <a:gd name="T21" fmla="*/ 0 h 160"/>
                <a:gd name="T22" fmla="*/ 2147483646 w 79"/>
                <a:gd name="T23" fmla="*/ 2147483646 h 160"/>
                <a:gd name="T24" fmla="*/ 2147483646 w 79"/>
                <a:gd name="T25" fmla="*/ 2147483646 h 160"/>
                <a:gd name="T26" fmla="*/ 2147483646 w 79"/>
                <a:gd name="T27" fmla="*/ 2147483646 h 160"/>
                <a:gd name="T28" fmla="*/ 2147483646 w 79"/>
                <a:gd name="T29" fmla="*/ 2147483646 h 160"/>
                <a:gd name="T30" fmla="*/ 2147483646 w 79"/>
                <a:gd name="T31" fmla="*/ 2147483646 h 160"/>
                <a:gd name="T32" fmla="*/ 2147483646 w 79"/>
                <a:gd name="T33" fmla="*/ 2147483646 h 160"/>
                <a:gd name="T34" fmla="*/ 2147483646 w 79"/>
                <a:gd name="T35" fmla="*/ 2147483646 h 160"/>
                <a:gd name="T36" fmla="*/ 2147483646 w 79"/>
                <a:gd name="T37" fmla="*/ 2147483646 h 160"/>
                <a:gd name="T38" fmla="*/ 2147483646 w 79"/>
                <a:gd name="T39" fmla="*/ 2147483646 h 160"/>
                <a:gd name="T40" fmla="*/ 2147483646 w 79"/>
                <a:gd name="T41" fmla="*/ 2147483646 h 160"/>
                <a:gd name="T42" fmla="*/ 2147483646 w 79"/>
                <a:gd name="T43" fmla="*/ 2147483646 h 160"/>
                <a:gd name="T44" fmla="*/ 2147483646 w 79"/>
                <a:gd name="T45" fmla="*/ 2147483646 h 160"/>
                <a:gd name="T46" fmla="*/ 2147483646 w 79"/>
                <a:gd name="T47" fmla="*/ 2147483646 h 160"/>
                <a:gd name="T48" fmla="*/ 2147483646 w 79"/>
                <a:gd name="T49" fmla="*/ 2147483646 h 160"/>
                <a:gd name="T50" fmla="*/ 2147483646 w 79"/>
                <a:gd name="T51" fmla="*/ 2147483646 h 160"/>
                <a:gd name="T52" fmla="*/ 2147483646 w 79"/>
                <a:gd name="T53" fmla="*/ 2147483646 h 160"/>
                <a:gd name="T54" fmla="*/ 2147483646 w 79"/>
                <a:gd name="T55" fmla="*/ 2147483646 h 160"/>
                <a:gd name="T56" fmla="*/ 2147483646 w 79"/>
                <a:gd name="T57" fmla="*/ 2147483646 h 160"/>
                <a:gd name="T58" fmla="*/ 2147483646 w 79"/>
                <a:gd name="T59" fmla="*/ 2147483646 h 160"/>
                <a:gd name="T60" fmla="*/ 2147483646 w 79"/>
                <a:gd name="T61" fmla="*/ 2147483646 h 160"/>
                <a:gd name="T62" fmla="*/ 2147483646 w 79"/>
                <a:gd name="T63" fmla="*/ 2147483646 h 160"/>
                <a:gd name="T64" fmla="*/ 2147483646 w 79"/>
                <a:gd name="T65" fmla="*/ 2147483646 h 160"/>
                <a:gd name="T66" fmla="*/ 2147483646 w 79"/>
                <a:gd name="T67" fmla="*/ 2147483646 h 160"/>
                <a:gd name="T68" fmla="*/ 2147483646 w 79"/>
                <a:gd name="T69" fmla="*/ 2147483646 h 160"/>
                <a:gd name="T70" fmla="*/ 2147483646 w 79"/>
                <a:gd name="T71" fmla="*/ 2147483646 h 160"/>
                <a:gd name="T72" fmla="*/ 2147483646 w 79"/>
                <a:gd name="T73" fmla="*/ 2147483646 h 160"/>
                <a:gd name="T74" fmla="*/ 2147483646 w 79"/>
                <a:gd name="T75" fmla="*/ 2147483646 h 160"/>
                <a:gd name="T76" fmla="*/ 0 w 79"/>
                <a:gd name="T77" fmla="*/ 2147483646 h 160"/>
                <a:gd name="T78" fmla="*/ 0 w 79"/>
                <a:gd name="T79" fmla="*/ 2147483646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26" name="Group 25"/>
            <p:cNvGrpSpPr>
              <a:grpSpLocks/>
            </p:cNvGrpSpPr>
            <p:nvPr/>
          </p:nvGrpSpPr>
          <p:grpSpPr bwMode="auto">
            <a:xfrm>
              <a:off x="7950159" y="3810291"/>
              <a:ext cx="473075" cy="212725"/>
              <a:chOff x="4488" y="2394"/>
              <a:chExt cx="358" cy="124"/>
            </a:xfrm>
          </p:grpSpPr>
          <p:sp>
            <p:nvSpPr>
              <p:cNvPr id="593" name="Freeform 592"/>
              <p:cNvSpPr>
                <a:spLocks/>
              </p:cNvSpPr>
              <p:nvPr/>
            </p:nvSpPr>
            <p:spPr bwMode="auto">
              <a:xfrm>
                <a:off x="4675" y="2394"/>
                <a:ext cx="171" cy="124"/>
              </a:xfrm>
              <a:custGeom>
                <a:avLst/>
                <a:gdLst>
                  <a:gd name="T0" fmla="*/ 2 w 512"/>
                  <a:gd name="T1" fmla="*/ 1 h 408"/>
                  <a:gd name="T2" fmla="*/ 2 w 512"/>
                  <a:gd name="T3" fmla="*/ 1 h 408"/>
                  <a:gd name="T4" fmla="*/ 2 w 512"/>
                  <a:gd name="T5" fmla="*/ 1 h 408"/>
                  <a:gd name="T6" fmla="*/ 1 w 512"/>
                  <a:gd name="T7" fmla="*/ 1 h 408"/>
                  <a:gd name="T8" fmla="*/ 1 w 512"/>
                  <a:gd name="T9" fmla="*/ 1 h 408"/>
                  <a:gd name="T10" fmla="*/ 1 w 512"/>
                  <a:gd name="T11" fmla="*/ 1 h 408"/>
                  <a:gd name="T12" fmla="*/ 1 w 512"/>
                  <a:gd name="T13" fmla="*/ 1 h 408"/>
                  <a:gd name="T14" fmla="*/ 1 w 512"/>
                  <a:gd name="T15" fmla="*/ 1 h 408"/>
                  <a:gd name="T16" fmla="*/ 1 w 512"/>
                  <a:gd name="T17" fmla="*/ 1 h 408"/>
                  <a:gd name="T18" fmla="*/ 1 w 512"/>
                  <a:gd name="T19" fmla="*/ 1 h 408"/>
                  <a:gd name="T20" fmla="*/ 1 w 512"/>
                  <a:gd name="T21" fmla="*/ 1 h 408"/>
                  <a:gd name="T22" fmla="*/ 1 w 512"/>
                  <a:gd name="T23" fmla="*/ 1 h 408"/>
                  <a:gd name="T24" fmla="*/ 1 w 512"/>
                  <a:gd name="T25" fmla="*/ 1 h 408"/>
                  <a:gd name="T26" fmla="*/ 1 w 512"/>
                  <a:gd name="T27" fmla="*/ 1 h 408"/>
                  <a:gd name="T28" fmla="*/ 1 w 512"/>
                  <a:gd name="T29" fmla="*/ 1 h 408"/>
                  <a:gd name="T30" fmla="*/ 0 w 512"/>
                  <a:gd name="T31" fmla="*/ 1 h 408"/>
                  <a:gd name="T32" fmla="*/ 0 w 512"/>
                  <a:gd name="T33" fmla="*/ 1 h 408"/>
                  <a:gd name="T34" fmla="*/ 0 w 512"/>
                  <a:gd name="T35" fmla="*/ 1 h 408"/>
                  <a:gd name="T36" fmla="*/ 0 w 512"/>
                  <a:gd name="T37" fmla="*/ 1 h 408"/>
                  <a:gd name="T38" fmla="*/ 0 w 512"/>
                  <a:gd name="T39" fmla="*/ 1 h 408"/>
                  <a:gd name="T40" fmla="*/ 0 w 512"/>
                  <a:gd name="T41" fmla="*/ 1 h 408"/>
                  <a:gd name="T42" fmla="*/ 0 w 512"/>
                  <a:gd name="T43" fmla="*/ 1 h 408"/>
                  <a:gd name="T44" fmla="*/ 0 w 512"/>
                  <a:gd name="T45" fmla="*/ 1 h 408"/>
                  <a:gd name="T46" fmla="*/ 0 w 512"/>
                  <a:gd name="T47" fmla="*/ 1 h 408"/>
                  <a:gd name="T48" fmla="*/ 0 w 512"/>
                  <a:gd name="T49" fmla="*/ 1 h 408"/>
                  <a:gd name="T50" fmla="*/ 0 w 512"/>
                  <a:gd name="T51" fmla="*/ 1 h 408"/>
                  <a:gd name="T52" fmla="*/ 0 w 512"/>
                  <a:gd name="T53" fmla="*/ 1 h 408"/>
                  <a:gd name="T54" fmla="*/ 0 w 512"/>
                  <a:gd name="T55" fmla="*/ 1 h 408"/>
                  <a:gd name="T56" fmla="*/ 1 w 512"/>
                  <a:gd name="T57" fmla="*/ 1 h 408"/>
                  <a:gd name="T58" fmla="*/ 1 w 512"/>
                  <a:gd name="T59" fmla="*/ 1 h 408"/>
                  <a:gd name="T60" fmla="*/ 1 w 512"/>
                  <a:gd name="T61" fmla="*/ 1 h 408"/>
                  <a:gd name="T62" fmla="*/ 1 w 512"/>
                  <a:gd name="T63" fmla="*/ 1 h 408"/>
                  <a:gd name="T64" fmla="*/ 1 w 512"/>
                  <a:gd name="T65" fmla="*/ 1 h 408"/>
                  <a:gd name="T66" fmla="*/ 1 w 512"/>
                  <a:gd name="T67" fmla="*/ 1 h 408"/>
                  <a:gd name="T68" fmla="*/ 1 w 512"/>
                  <a:gd name="T69" fmla="*/ 0 h 408"/>
                  <a:gd name="T70" fmla="*/ 1 w 512"/>
                  <a:gd name="T71" fmla="*/ 0 h 408"/>
                  <a:gd name="T72" fmla="*/ 1 w 512"/>
                  <a:gd name="T73" fmla="*/ 0 h 408"/>
                  <a:gd name="T74" fmla="*/ 1 w 512"/>
                  <a:gd name="T75" fmla="*/ 0 h 408"/>
                  <a:gd name="T76" fmla="*/ 1 w 512"/>
                  <a:gd name="T77" fmla="*/ 1 h 408"/>
                  <a:gd name="T78" fmla="*/ 1 w 512"/>
                  <a:gd name="T79" fmla="*/ 1 h 408"/>
                  <a:gd name="T80" fmla="*/ 1 w 512"/>
                  <a:gd name="T81" fmla="*/ 1 h 408"/>
                  <a:gd name="T82" fmla="*/ 1 w 512"/>
                  <a:gd name="T83" fmla="*/ 1 h 408"/>
                  <a:gd name="T84" fmla="*/ 1 w 512"/>
                  <a:gd name="T85" fmla="*/ 1 h 408"/>
                  <a:gd name="T86" fmla="*/ 1 w 512"/>
                  <a:gd name="T87" fmla="*/ 1 h 408"/>
                  <a:gd name="T88" fmla="*/ 1 w 512"/>
                  <a:gd name="T89" fmla="*/ 1 h 408"/>
                  <a:gd name="T90" fmla="*/ 1 w 512"/>
                  <a:gd name="T91" fmla="*/ 0 h 408"/>
                  <a:gd name="T92" fmla="*/ 1 w 512"/>
                  <a:gd name="T93" fmla="*/ 0 h 408"/>
                  <a:gd name="T94" fmla="*/ 1 w 512"/>
                  <a:gd name="T95" fmla="*/ 0 h 408"/>
                  <a:gd name="T96" fmla="*/ 2 w 512"/>
                  <a:gd name="T97" fmla="*/ 0 h 408"/>
                  <a:gd name="T98" fmla="*/ 2 w 512"/>
                  <a:gd name="T99" fmla="*/ 0 h 408"/>
                  <a:gd name="T100" fmla="*/ 2 w 512"/>
                  <a:gd name="T101" fmla="*/ 0 h 408"/>
                  <a:gd name="T102" fmla="*/ 2 w 512"/>
                  <a:gd name="T103" fmla="*/ 0 h 408"/>
                  <a:gd name="T104" fmla="*/ 2 w 512"/>
                  <a:gd name="T105" fmla="*/ 0 h 408"/>
                  <a:gd name="T106" fmla="*/ 2 w 512"/>
                  <a:gd name="T107" fmla="*/ 0 h 408"/>
                  <a:gd name="T108" fmla="*/ 2 w 512"/>
                  <a:gd name="T109" fmla="*/ 0 h 408"/>
                  <a:gd name="T110" fmla="*/ 2 w 512"/>
                  <a:gd name="T111" fmla="*/ 0 h 408"/>
                  <a:gd name="T112" fmla="*/ 2 w 512"/>
                  <a:gd name="T113" fmla="*/ 0 h 408"/>
                  <a:gd name="T114" fmla="*/ 2 w 512"/>
                  <a:gd name="T115" fmla="*/ 1 h 4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94" name="Freeform 593"/>
              <p:cNvSpPr>
                <a:spLocks/>
              </p:cNvSpPr>
              <p:nvPr/>
            </p:nvSpPr>
            <p:spPr bwMode="auto">
              <a:xfrm>
                <a:off x="4488" y="2420"/>
                <a:ext cx="77" cy="89"/>
              </a:xfrm>
              <a:custGeom>
                <a:avLst/>
                <a:gdLst>
                  <a:gd name="T0" fmla="*/ 1 w 232"/>
                  <a:gd name="T1" fmla="*/ 0 h 289"/>
                  <a:gd name="T2" fmla="*/ 1 w 232"/>
                  <a:gd name="T3" fmla="*/ 0 h 289"/>
                  <a:gd name="T4" fmla="*/ 1 w 232"/>
                  <a:gd name="T5" fmla="*/ 0 h 289"/>
                  <a:gd name="T6" fmla="*/ 1 w 232"/>
                  <a:gd name="T7" fmla="*/ 0 h 289"/>
                  <a:gd name="T8" fmla="*/ 1 w 232"/>
                  <a:gd name="T9" fmla="*/ 1 h 289"/>
                  <a:gd name="T10" fmla="*/ 1 w 232"/>
                  <a:gd name="T11" fmla="*/ 1 h 289"/>
                  <a:gd name="T12" fmla="*/ 1 w 232"/>
                  <a:gd name="T13" fmla="*/ 1 h 289"/>
                  <a:gd name="T14" fmla="*/ 1 w 232"/>
                  <a:gd name="T15" fmla="*/ 1 h 289"/>
                  <a:gd name="T16" fmla="*/ 1 w 232"/>
                  <a:gd name="T17" fmla="*/ 1 h 289"/>
                  <a:gd name="T18" fmla="*/ 1 w 232"/>
                  <a:gd name="T19" fmla="*/ 1 h 289"/>
                  <a:gd name="T20" fmla="*/ 1 w 232"/>
                  <a:gd name="T21" fmla="*/ 1 h 289"/>
                  <a:gd name="T22" fmla="*/ 1 w 232"/>
                  <a:gd name="T23" fmla="*/ 1 h 289"/>
                  <a:gd name="T24" fmla="*/ 0 w 232"/>
                  <a:gd name="T25" fmla="*/ 1 h 289"/>
                  <a:gd name="T26" fmla="*/ 0 w 232"/>
                  <a:gd name="T27" fmla="*/ 1 h 289"/>
                  <a:gd name="T28" fmla="*/ 0 w 232"/>
                  <a:gd name="T29" fmla="*/ 1 h 289"/>
                  <a:gd name="T30" fmla="*/ 0 w 232"/>
                  <a:gd name="T31" fmla="*/ 0 h 289"/>
                  <a:gd name="T32" fmla="*/ 0 w 232"/>
                  <a:gd name="T33" fmla="*/ 0 h 289"/>
                  <a:gd name="T34" fmla="*/ 0 w 232"/>
                  <a:gd name="T35" fmla="*/ 0 h 289"/>
                  <a:gd name="T36" fmla="*/ 0 w 232"/>
                  <a:gd name="T37" fmla="*/ 0 h 289"/>
                  <a:gd name="T38" fmla="*/ 0 w 232"/>
                  <a:gd name="T39" fmla="*/ 0 h 289"/>
                  <a:gd name="T40" fmla="*/ 0 w 232"/>
                  <a:gd name="T41" fmla="*/ 0 h 289"/>
                  <a:gd name="T42" fmla="*/ 0 w 232"/>
                  <a:gd name="T43" fmla="*/ 0 h 289"/>
                  <a:gd name="T44" fmla="*/ 0 w 232"/>
                  <a:gd name="T45" fmla="*/ 0 h 289"/>
                  <a:gd name="T46" fmla="*/ 0 w 232"/>
                  <a:gd name="T47" fmla="*/ 0 h 289"/>
                  <a:gd name="T48" fmla="*/ 0 w 232"/>
                  <a:gd name="T49" fmla="*/ 0 h 289"/>
                  <a:gd name="T50" fmla="*/ 0 w 232"/>
                  <a:gd name="T51" fmla="*/ 0 h 289"/>
                  <a:gd name="T52" fmla="*/ 0 w 232"/>
                  <a:gd name="T53" fmla="*/ 0 h 289"/>
                  <a:gd name="T54" fmla="*/ 0 w 232"/>
                  <a:gd name="T55" fmla="*/ 0 h 289"/>
                  <a:gd name="T56" fmla="*/ 0 w 232"/>
                  <a:gd name="T57" fmla="*/ 0 h 289"/>
                  <a:gd name="T58" fmla="*/ 0 w 232"/>
                  <a:gd name="T59" fmla="*/ 0 h 289"/>
                  <a:gd name="T60" fmla="*/ 0 w 232"/>
                  <a:gd name="T61" fmla="*/ 0 h 289"/>
                  <a:gd name="T62" fmla="*/ 0 w 232"/>
                  <a:gd name="T63" fmla="*/ 0 h 289"/>
                  <a:gd name="T64" fmla="*/ 0 w 232"/>
                  <a:gd name="T65" fmla="*/ 0 h 289"/>
                  <a:gd name="T66" fmla="*/ 1 w 232"/>
                  <a:gd name="T67" fmla="*/ 0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sp>
          <p:nvSpPr>
            <p:cNvPr id="27" name="Freeform 26"/>
            <p:cNvSpPr>
              <a:spLocks/>
            </p:cNvSpPr>
            <p:nvPr/>
          </p:nvSpPr>
          <p:spPr bwMode="auto">
            <a:xfrm>
              <a:off x="5972133" y="1686216"/>
              <a:ext cx="3065462" cy="1074737"/>
            </a:xfrm>
            <a:custGeom>
              <a:avLst/>
              <a:gdLst>
                <a:gd name="T0" fmla="*/ 2147483646 w 7049"/>
                <a:gd name="T1" fmla="*/ 2147483646 h 2048"/>
                <a:gd name="T2" fmla="*/ 2147483646 w 7049"/>
                <a:gd name="T3" fmla="*/ 2147483646 h 2048"/>
                <a:gd name="T4" fmla="*/ 2147483646 w 7049"/>
                <a:gd name="T5" fmla="*/ 2147483646 h 2048"/>
                <a:gd name="T6" fmla="*/ 2147483646 w 7049"/>
                <a:gd name="T7" fmla="*/ 2147483646 h 2048"/>
                <a:gd name="T8" fmla="*/ 2147483646 w 7049"/>
                <a:gd name="T9" fmla="*/ 2147483646 h 2048"/>
                <a:gd name="T10" fmla="*/ 2147483646 w 7049"/>
                <a:gd name="T11" fmla="*/ 2147483646 h 2048"/>
                <a:gd name="T12" fmla="*/ 2147483646 w 7049"/>
                <a:gd name="T13" fmla="*/ 2147483646 h 2048"/>
                <a:gd name="T14" fmla="*/ 2147483646 w 7049"/>
                <a:gd name="T15" fmla="*/ 2147483646 h 2048"/>
                <a:gd name="T16" fmla="*/ 2147483646 w 7049"/>
                <a:gd name="T17" fmla="*/ 2147483646 h 2048"/>
                <a:gd name="T18" fmla="*/ 2147483646 w 7049"/>
                <a:gd name="T19" fmla="*/ 2147483646 h 2048"/>
                <a:gd name="T20" fmla="*/ 2147483646 w 7049"/>
                <a:gd name="T21" fmla="*/ 2147483646 h 2048"/>
                <a:gd name="T22" fmla="*/ 2147483646 w 7049"/>
                <a:gd name="T23" fmla="*/ 2147483646 h 2048"/>
                <a:gd name="T24" fmla="*/ 2147483646 w 7049"/>
                <a:gd name="T25" fmla="*/ 2147483646 h 2048"/>
                <a:gd name="T26" fmla="*/ 2147483646 w 7049"/>
                <a:gd name="T27" fmla="*/ 2147483646 h 2048"/>
                <a:gd name="T28" fmla="*/ 2147483646 w 7049"/>
                <a:gd name="T29" fmla="*/ 2147483646 h 2048"/>
                <a:gd name="T30" fmla="*/ 2147483646 w 7049"/>
                <a:gd name="T31" fmla="*/ 2147483646 h 2048"/>
                <a:gd name="T32" fmla="*/ 2147483646 w 7049"/>
                <a:gd name="T33" fmla="*/ 2147483646 h 2048"/>
                <a:gd name="T34" fmla="*/ 2147483646 w 7049"/>
                <a:gd name="T35" fmla="*/ 2147483646 h 2048"/>
                <a:gd name="T36" fmla="*/ 2147483646 w 7049"/>
                <a:gd name="T37" fmla="*/ 2147483646 h 2048"/>
                <a:gd name="T38" fmla="*/ 2147483646 w 7049"/>
                <a:gd name="T39" fmla="*/ 2147483646 h 2048"/>
                <a:gd name="T40" fmla="*/ 2147483646 w 7049"/>
                <a:gd name="T41" fmla="*/ 2147483646 h 2048"/>
                <a:gd name="T42" fmla="*/ 2147483646 w 7049"/>
                <a:gd name="T43" fmla="*/ 2147483646 h 2048"/>
                <a:gd name="T44" fmla="*/ 2147483646 w 7049"/>
                <a:gd name="T45" fmla="*/ 2147483646 h 2048"/>
                <a:gd name="T46" fmla="*/ 2147483646 w 7049"/>
                <a:gd name="T47" fmla="*/ 2147483646 h 2048"/>
                <a:gd name="T48" fmla="*/ 2147483646 w 7049"/>
                <a:gd name="T49" fmla="*/ 2147483646 h 2048"/>
                <a:gd name="T50" fmla="*/ 2147483646 w 7049"/>
                <a:gd name="T51" fmla="*/ 2147483646 h 2048"/>
                <a:gd name="T52" fmla="*/ 2147483646 w 7049"/>
                <a:gd name="T53" fmla="*/ 2147483646 h 2048"/>
                <a:gd name="T54" fmla="*/ 2147483646 w 7049"/>
                <a:gd name="T55" fmla="*/ 2147483646 h 2048"/>
                <a:gd name="T56" fmla="*/ 2147483646 w 7049"/>
                <a:gd name="T57" fmla="*/ 2147483646 h 2048"/>
                <a:gd name="T58" fmla="*/ 2147483646 w 7049"/>
                <a:gd name="T59" fmla="*/ 2147483646 h 2048"/>
                <a:gd name="T60" fmla="*/ 2147483646 w 7049"/>
                <a:gd name="T61" fmla="*/ 2147483646 h 2048"/>
                <a:gd name="T62" fmla="*/ 2147483646 w 7049"/>
                <a:gd name="T63" fmla="*/ 2147483646 h 2048"/>
                <a:gd name="T64" fmla="*/ 2147483646 w 7049"/>
                <a:gd name="T65" fmla="*/ 2147483646 h 2048"/>
                <a:gd name="T66" fmla="*/ 2147483646 w 7049"/>
                <a:gd name="T67" fmla="*/ 2147483646 h 2048"/>
                <a:gd name="T68" fmla="*/ 2147483646 w 7049"/>
                <a:gd name="T69" fmla="*/ 2147483646 h 2048"/>
                <a:gd name="T70" fmla="*/ 2147483646 w 7049"/>
                <a:gd name="T71" fmla="*/ 2147483646 h 2048"/>
                <a:gd name="T72" fmla="*/ 2147483646 w 7049"/>
                <a:gd name="T73" fmla="*/ 2147483646 h 2048"/>
                <a:gd name="T74" fmla="*/ 2147483646 w 7049"/>
                <a:gd name="T75" fmla="*/ 2147483646 h 2048"/>
                <a:gd name="T76" fmla="*/ 2147483646 w 7049"/>
                <a:gd name="T77" fmla="*/ 2147483646 h 2048"/>
                <a:gd name="T78" fmla="*/ 2147483646 w 7049"/>
                <a:gd name="T79" fmla="*/ 2147483646 h 2048"/>
                <a:gd name="T80" fmla="*/ 2147483646 w 7049"/>
                <a:gd name="T81" fmla="*/ 2147483646 h 2048"/>
                <a:gd name="T82" fmla="*/ 2147483646 w 7049"/>
                <a:gd name="T83" fmla="*/ 2147483646 h 2048"/>
                <a:gd name="T84" fmla="*/ 2147483646 w 7049"/>
                <a:gd name="T85" fmla="*/ 2147483646 h 2048"/>
                <a:gd name="T86" fmla="*/ 2147483646 w 7049"/>
                <a:gd name="T87" fmla="*/ 2147483646 h 2048"/>
                <a:gd name="T88" fmla="*/ 2147483646 w 7049"/>
                <a:gd name="T89" fmla="*/ 2147483646 h 2048"/>
                <a:gd name="T90" fmla="*/ 2147483646 w 7049"/>
                <a:gd name="T91" fmla="*/ 2147483646 h 2048"/>
                <a:gd name="T92" fmla="*/ 2147483646 w 7049"/>
                <a:gd name="T93" fmla="*/ 2147483646 h 2048"/>
                <a:gd name="T94" fmla="*/ 2147483646 w 7049"/>
                <a:gd name="T95" fmla="*/ 2147483646 h 2048"/>
                <a:gd name="T96" fmla="*/ 2147483646 w 7049"/>
                <a:gd name="T97" fmla="*/ 2147483646 h 2048"/>
                <a:gd name="T98" fmla="*/ 2147483646 w 7049"/>
                <a:gd name="T99" fmla="*/ 2147483646 h 2048"/>
                <a:gd name="T100" fmla="*/ 2147483646 w 7049"/>
                <a:gd name="T101" fmla="*/ 2147483646 h 2048"/>
                <a:gd name="T102" fmla="*/ 2147483646 w 7049"/>
                <a:gd name="T103" fmla="*/ 2147483646 h 2048"/>
                <a:gd name="T104" fmla="*/ 2147483646 w 7049"/>
                <a:gd name="T105" fmla="*/ 2147483646 h 2048"/>
                <a:gd name="T106" fmla="*/ 2147483646 w 7049"/>
                <a:gd name="T107" fmla="*/ 2147483646 h 2048"/>
                <a:gd name="T108" fmla="*/ 2147483646 w 7049"/>
                <a:gd name="T109" fmla="*/ 2147483646 h 2048"/>
                <a:gd name="T110" fmla="*/ 2147483646 w 7049"/>
                <a:gd name="T111" fmla="*/ 2147483646 h 2048"/>
                <a:gd name="T112" fmla="*/ 2147483646 w 7049"/>
                <a:gd name="T113" fmla="*/ 2147483646 h 2048"/>
                <a:gd name="T114" fmla="*/ 2147483646 w 7049"/>
                <a:gd name="T115" fmla="*/ 2147483646 h 2048"/>
                <a:gd name="T116" fmla="*/ 2147483646 w 7049"/>
                <a:gd name="T117" fmla="*/ 2147483646 h 2048"/>
                <a:gd name="T118" fmla="*/ 2147483646 w 7049"/>
                <a:gd name="T119" fmla="*/ 2147483646 h 2048"/>
                <a:gd name="T120" fmla="*/ 2147483646 w 7049"/>
                <a:gd name="T121" fmla="*/ 2147483646 h 2048"/>
                <a:gd name="T122" fmla="*/ 2147483646 w 7049"/>
                <a:gd name="T123" fmla="*/ 2147483646 h 20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8" name="Freeform 27"/>
            <p:cNvSpPr>
              <a:spLocks/>
            </p:cNvSpPr>
            <p:nvPr/>
          </p:nvSpPr>
          <p:spPr bwMode="auto">
            <a:xfrm>
              <a:off x="5235534" y="2673640"/>
              <a:ext cx="280987" cy="247650"/>
            </a:xfrm>
            <a:custGeom>
              <a:avLst/>
              <a:gdLst>
                <a:gd name="T0" fmla="*/ 2147483646 w 647"/>
                <a:gd name="T1" fmla="*/ 2147483646 h 470"/>
                <a:gd name="T2" fmla="*/ 2147483646 w 647"/>
                <a:gd name="T3" fmla="*/ 2147483646 h 470"/>
                <a:gd name="T4" fmla="*/ 2147483646 w 647"/>
                <a:gd name="T5" fmla="*/ 2147483646 h 470"/>
                <a:gd name="T6" fmla="*/ 2147483646 w 647"/>
                <a:gd name="T7" fmla="*/ 2147483646 h 470"/>
                <a:gd name="T8" fmla="*/ 2147483646 w 647"/>
                <a:gd name="T9" fmla="*/ 2147483646 h 470"/>
                <a:gd name="T10" fmla="*/ 2147483646 w 647"/>
                <a:gd name="T11" fmla="*/ 2147483646 h 470"/>
                <a:gd name="T12" fmla="*/ 2147483646 w 647"/>
                <a:gd name="T13" fmla="*/ 2147483646 h 470"/>
                <a:gd name="T14" fmla="*/ 2147483646 w 647"/>
                <a:gd name="T15" fmla="*/ 2147483646 h 470"/>
                <a:gd name="T16" fmla="*/ 2147483646 w 647"/>
                <a:gd name="T17" fmla="*/ 2147483646 h 470"/>
                <a:gd name="T18" fmla="*/ 2147483646 w 647"/>
                <a:gd name="T19" fmla="*/ 2147483646 h 470"/>
                <a:gd name="T20" fmla="*/ 2147483646 w 647"/>
                <a:gd name="T21" fmla="*/ 2147483646 h 470"/>
                <a:gd name="T22" fmla="*/ 2147483646 w 647"/>
                <a:gd name="T23" fmla="*/ 2147483646 h 470"/>
                <a:gd name="T24" fmla="*/ 2147483646 w 647"/>
                <a:gd name="T25" fmla="*/ 2147483646 h 470"/>
                <a:gd name="T26" fmla="*/ 2147483646 w 647"/>
                <a:gd name="T27" fmla="*/ 2147483646 h 470"/>
                <a:gd name="T28" fmla="*/ 2147483646 w 647"/>
                <a:gd name="T29" fmla="*/ 2147483646 h 470"/>
                <a:gd name="T30" fmla="*/ 2147483646 w 647"/>
                <a:gd name="T31" fmla="*/ 2147483646 h 470"/>
                <a:gd name="T32" fmla="*/ 2147483646 w 647"/>
                <a:gd name="T33" fmla="*/ 2147483646 h 470"/>
                <a:gd name="T34" fmla="*/ 2147483646 w 647"/>
                <a:gd name="T35" fmla="*/ 2147483646 h 470"/>
                <a:gd name="T36" fmla="*/ 2147483646 w 647"/>
                <a:gd name="T37" fmla="*/ 2147483646 h 470"/>
                <a:gd name="T38" fmla="*/ 2147483646 w 647"/>
                <a:gd name="T39" fmla="*/ 2147483646 h 470"/>
                <a:gd name="T40" fmla="*/ 2147483646 w 647"/>
                <a:gd name="T41" fmla="*/ 2147483646 h 470"/>
                <a:gd name="T42" fmla="*/ 2147483646 w 647"/>
                <a:gd name="T43" fmla="*/ 2147483646 h 470"/>
                <a:gd name="T44" fmla="*/ 2147483646 w 647"/>
                <a:gd name="T45" fmla="*/ 2147483646 h 470"/>
                <a:gd name="T46" fmla="*/ 2147483646 w 647"/>
                <a:gd name="T47" fmla="*/ 2147483646 h 470"/>
                <a:gd name="T48" fmla="*/ 2147483646 w 647"/>
                <a:gd name="T49" fmla="*/ 2147483646 h 470"/>
                <a:gd name="T50" fmla="*/ 2147483646 w 647"/>
                <a:gd name="T51" fmla="*/ 2147483646 h 470"/>
                <a:gd name="T52" fmla="*/ 2147483646 w 647"/>
                <a:gd name="T53" fmla="*/ 2147483646 h 470"/>
                <a:gd name="T54" fmla="*/ 2147483646 w 647"/>
                <a:gd name="T55" fmla="*/ 2147483646 h 470"/>
                <a:gd name="T56" fmla="*/ 2147483646 w 647"/>
                <a:gd name="T57" fmla="*/ 2147483646 h 470"/>
                <a:gd name="T58" fmla="*/ 2147483646 w 647"/>
                <a:gd name="T59" fmla="*/ 2147483646 h 470"/>
                <a:gd name="T60" fmla="*/ 2147483646 w 647"/>
                <a:gd name="T61" fmla="*/ 2147483646 h 470"/>
                <a:gd name="T62" fmla="*/ 2147483646 w 647"/>
                <a:gd name="T63" fmla="*/ 2147483646 h 470"/>
                <a:gd name="T64" fmla="*/ 2147483646 w 647"/>
                <a:gd name="T65" fmla="*/ 2147483646 h 470"/>
                <a:gd name="T66" fmla="*/ 2147483646 w 647"/>
                <a:gd name="T67" fmla="*/ 2147483646 h 470"/>
                <a:gd name="T68" fmla="*/ 2147483646 w 647"/>
                <a:gd name="T69" fmla="*/ 2147483646 h 470"/>
                <a:gd name="T70" fmla="*/ 2147483646 w 647"/>
                <a:gd name="T71" fmla="*/ 2147483646 h 470"/>
                <a:gd name="T72" fmla="*/ 2147483646 w 647"/>
                <a:gd name="T73" fmla="*/ 2147483646 h 470"/>
                <a:gd name="T74" fmla="*/ 2147483646 w 647"/>
                <a:gd name="T75" fmla="*/ 2147483646 h 470"/>
                <a:gd name="T76" fmla="*/ 2147483646 w 647"/>
                <a:gd name="T77" fmla="*/ 2147483646 h 470"/>
                <a:gd name="T78" fmla="*/ 2147483646 w 647"/>
                <a:gd name="T79" fmla="*/ 2147483646 h 470"/>
                <a:gd name="T80" fmla="*/ 2147483646 w 647"/>
                <a:gd name="T81" fmla="*/ 2147483646 h 470"/>
                <a:gd name="T82" fmla="*/ 2147483646 w 647"/>
                <a:gd name="T83" fmla="*/ 2147483646 h 470"/>
                <a:gd name="T84" fmla="*/ 2147483646 w 647"/>
                <a:gd name="T85" fmla="*/ 2147483646 h 470"/>
                <a:gd name="T86" fmla="*/ 2147483646 w 647"/>
                <a:gd name="T87" fmla="*/ 2147483646 h 470"/>
                <a:gd name="T88" fmla="*/ 2147483646 w 647"/>
                <a:gd name="T89" fmla="*/ 2147483646 h 470"/>
                <a:gd name="T90" fmla="*/ 2147483646 w 647"/>
                <a:gd name="T91" fmla="*/ 2147483646 h 470"/>
                <a:gd name="T92" fmla="*/ 0 w 647"/>
                <a:gd name="T93" fmla="*/ 2147483646 h 470"/>
                <a:gd name="T94" fmla="*/ 2147483646 w 647"/>
                <a:gd name="T95" fmla="*/ 2147483646 h 470"/>
                <a:gd name="T96" fmla="*/ 2147483646 w 647"/>
                <a:gd name="T97" fmla="*/ 2147483646 h 470"/>
                <a:gd name="T98" fmla="*/ 2147483646 w 647"/>
                <a:gd name="T99" fmla="*/ 2147483646 h 470"/>
                <a:gd name="T100" fmla="*/ 2147483646 w 647"/>
                <a:gd name="T101" fmla="*/ 0 h 470"/>
                <a:gd name="T102" fmla="*/ 2147483646 w 647"/>
                <a:gd name="T103" fmla="*/ 2147483646 h 470"/>
                <a:gd name="T104" fmla="*/ 2147483646 w 647"/>
                <a:gd name="T105" fmla="*/ 2147483646 h 470"/>
                <a:gd name="T106" fmla="*/ 2147483646 w 647"/>
                <a:gd name="T107" fmla="*/ 2147483646 h 470"/>
                <a:gd name="T108" fmla="*/ 2147483646 w 647"/>
                <a:gd name="T109" fmla="*/ 2147483646 h 470"/>
                <a:gd name="T110" fmla="*/ 2147483646 w 647"/>
                <a:gd name="T111" fmla="*/ 2147483646 h 470"/>
                <a:gd name="T112" fmla="*/ 2147483646 w 647"/>
                <a:gd name="T113" fmla="*/ 2147483646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9" name="Freeform 28"/>
            <p:cNvSpPr>
              <a:spLocks/>
            </p:cNvSpPr>
            <p:nvPr/>
          </p:nvSpPr>
          <p:spPr bwMode="auto">
            <a:xfrm>
              <a:off x="7867608" y="3411828"/>
              <a:ext cx="207962" cy="455613"/>
            </a:xfrm>
            <a:custGeom>
              <a:avLst/>
              <a:gdLst>
                <a:gd name="T0" fmla="*/ 2147483646 w 479"/>
                <a:gd name="T1" fmla="*/ 2147483646 h 868"/>
                <a:gd name="T2" fmla="*/ 2147483646 w 479"/>
                <a:gd name="T3" fmla="*/ 2147483646 h 868"/>
                <a:gd name="T4" fmla="*/ 2147483646 w 479"/>
                <a:gd name="T5" fmla="*/ 2147483646 h 868"/>
                <a:gd name="T6" fmla="*/ 2147483646 w 479"/>
                <a:gd name="T7" fmla="*/ 2147483646 h 868"/>
                <a:gd name="T8" fmla="*/ 2147483646 w 479"/>
                <a:gd name="T9" fmla="*/ 2147483646 h 868"/>
                <a:gd name="T10" fmla="*/ 2147483646 w 479"/>
                <a:gd name="T11" fmla="*/ 2147483646 h 868"/>
                <a:gd name="T12" fmla="*/ 2147483646 w 479"/>
                <a:gd name="T13" fmla="*/ 2147483646 h 868"/>
                <a:gd name="T14" fmla="*/ 2147483646 w 479"/>
                <a:gd name="T15" fmla="*/ 2147483646 h 868"/>
                <a:gd name="T16" fmla="*/ 2147483646 w 479"/>
                <a:gd name="T17" fmla="*/ 2147483646 h 868"/>
                <a:gd name="T18" fmla="*/ 2147483646 w 479"/>
                <a:gd name="T19" fmla="*/ 2147483646 h 868"/>
                <a:gd name="T20" fmla="*/ 2147483646 w 479"/>
                <a:gd name="T21" fmla="*/ 2147483646 h 868"/>
                <a:gd name="T22" fmla="*/ 2147483646 w 479"/>
                <a:gd name="T23" fmla="*/ 2147483646 h 868"/>
                <a:gd name="T24" fmla="*/ 2147483646 w 479"/>
                <a:gd name="T25" fmla="*/ 2147483646 h 868"/>
                <a:gd name="T26" fmla="*/ 2147483646 w 479"/>
                <a:gd name="T27" fmla="*/ 2147483646 h 868"/>
                <a:gd name="T28" fmla="*/ 2147483646 w 479"/>
                <a:gd name="T29" fmla="*/ 2147483646 h 868"/>
                <a:gd name="T30" fmla="*/ 2147483646 w 479"/>
                <a:gd name="T31" fmla="*/ 2147483646 h 868"/>
                <a:gd name="T32" fmla="*/ 2147483646 w 479"/>
                <a:gd name="T33" fmla="*/ 2147483646 h 868"/>
                <a:gd name="T34" fmla="*/ 2147483646 w 479"/>
                <a:gd name="T35" fmla="*/ 2147483646 h 868"/>
                <a:gd name="T36" fmla="*/ 2147483646 w 479"/>
                <a:gd name="T37" fmla="*/ 2147483646 h 868"/>
                <a:gd name="T38" fmla="*/ 2147483646 w 479"/>
                <a:gd name="T39" fmla="*/ 2147483646 h 868"/>
                <a:gd name="T40" fmla="*/ 2147483646 w 479"/>
                <a:gd name="T41" fmla="*/ 2147483646 h 868"/>
                <a:gd name="T42" fmla="*/ 2147483646 w 479"/>
                <a:gd name="T43" fmla="*/ 2147483646 h 868"/>
                <a:gd name="T44" fmla="*/ 2147483646 w 479"/>
                <a:gd name="T45" fmla="*/ 2147483646 h 868"/>
                <a:gd name="T46" fmla="*/ 2147483646 w 479"/>
                <a:gd name="T47" fmla="*/ 2147483646 h 868"/>
                <a:gd name="T48" fmla="*/ 2147483646 w 479"/>
                <a:gd name="T49" fmla="*/ 2147483646 h 868"/>
                <a:gd name="T50" fmla="*/ 2147483646 w 479"/>
                <a:gd name="T51" fmla="*/ 2147483646 h 868"/>
                <a:gd name="T52" fmla="*/ 2147483646 w 479"/>
                <a:gd name="T53" fmla="*/ 2147483646 h 868"/>
                <a:gd name="T54" fmla="*/ 2147483646 w 479"/>
                <a:gd name="T55" fmla="*/ 2147483646 h 868"/>
                <a:gd name="T56" fmla="*/ 2147483646 w 479"/>
                <a:gd name="T57" fmla="*/ 2147483646 h 868"/>
                <a:gd name="T58" fmla="*/ 2147483646 w 479"/>
                <a:gd name="T59" fmla="*/ 2147483646 h 868"/>
                <a:gd name="T60" fmla="*/ 2147483646 w 479"/>
                <a:gd name="T61" fmla="*/ 2147483646 h 868"/>
                <a:gd name="T62" fmla="*/ 2147483646 w 479"/>
                <a:gd name="T63" fmla="*/ 2147483646 h 868"/>
                <a:gd name="T64" fmla="*/ 2147483646 w 479"/>
                <a:gd name="T65" fmla="*/ 2147483646 h 868"/>
                <a:gd name="T66" fmla="*/ 2147483646 w 479"/>
                <a:gd name="T67" fmla="*/ 2147483646 h 868"/>
                <a:gd name="T68" fmla="*/ 2147483646 w 479"/>
                <a:gd name="T69" fmla="*/ 2147483646 h 868"/>
                <a:gd name="T70" fmla="*/ 2147483646 w 479"/>
                <a:gd name="T71" fmla="*/ 2147483646 h 868"/>
                <a:gd name="T72" fmla="*/ 2147483646 w 479"/>
                <a:gd name="T73" fmla="*/ 2147483646 h 868"/>
                <a:gd name="T74" fmla="*/ 2147483646 w 479"/>
                <a:gd name="T75" fmla="*/ 2147483646 h 868"/>
                <a:gd name="T76" fmla="*/ 2147483646 w 479"/>
                <a:gd name="T77" fmla="*/ 2147483646 h 868"/>
                <a:gd name="T78" fmla="*/ 2147483646 w 479"/>
                <a:gd name="T79" fmla="*/ 2147483646 h 868"/>
                <a:gd name="T80" fmla="*/ 2147483646 w 479"/>
                <a:gd name="T81" fmla="*/ 2147483646 h 868"/>
                <a:gd name="T82" fmla="*/ 2147483646 w 479"/>
                <a:gd name="T83" fmla="*/ 0 h 868"/>
                <a:gd name="T84" fmla="*/ 2147483646 w 479"/>
                <a:gd name="T85" fmla="*/ 2147483646 h 868"/>
                <a:gd name="T86" fmla="*/ 2147483646 w 479"/>
                <a:gd name="T87" fmla="*/ 2147483646 h 868"/>
                <a:gd name="T88" fmla="*/ 2147483646 w 479"/>
                <a:gd name="T89" fmla="*/ 2147483646 h 868"/>
                <a:gd name="T90" fmla="*/ 2147483646 w 479"/>
                <a:gd name="T91" fmla="*/ 2147483646 h 868"/>
                <a:gd name="T92" fmla="*/ 2147483646 w 479"/>
                <a:gd name="T93" fmla="*/ 2147483646 h 868"/>
                <a:gd name="T94" fmla="*/ 2147483646 w 479"/>
                <a:gd name="T95" fmla="*/ 2147483646 h 868"/>
                <a:gd name="T96" fmla="*/ 2147483646 w 479"/>
                <a:gd name="T97" fmla="*/ 2147483646 h 868"/>
                <a:gd name="T98" fmla="*/ 2147483646 w 479"/>
                <a:gd name="T99" fmla="*/ 2147483646 h 868"/>
                <a:gd name="T100" fmla="*/ 2147483646 w 479"/>
                <a:gd name="T101" fmla="*/ 2147483646 h 868"/>
                <a:gd name="T102" fmla="*/ 2147483646 w 479"/>
                <a:gd name="T103" fmla="*/ 2147483646 h 868"/>
                <a:gd name="T104" fmla="*/ 2147483646 w 479"/>
                <a:gd name="T105" fmla="*/ 2147483646 h 868"/>
                <a:gd name="T106" fmla="*/ 2147483646 w 479"/>
                <a:gd name="T107" fmla="*/ 2147483646 h 868"/>
                <a:gd name="T108" fmla="*/ 2147483646 w 479"/>
                <a:gd name="T109" fmla="*/ 2147483646 h 868"/>
                <a:gd name="T110" fmla="*/ 2147483646 w 479"/>
                <a:gd name="T111" fmla="*/ 2147483646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0" name="Freeform 29"/>
            <p:cNvSpPr>
              <a:spLocks/>
            </p:cNvSpPr>
            <p:nvPr/>
          </p:nvSpPr>
          <p:spPr bwMode="auto">
            <a:xfrm>
              <a:off x="3976646" y="5799427"/>
              <a:ext cx="23813" cy="57150"/>
            </a:xfrm>
            <a:custGeom>
              <a:avLst/>
              <a:gdLst>
                <a:gd name="T0" fmla="*/ 0 w 53"/>
                <a:gd name="T1" fmla="*/ 2147483646 h 19"/>
                <a:gd name="T2" fmla="*/ 2147483646 w 53"/>
                <a:gd name="T3" fmla="*/ 2147483646 h 19"/>
                <a:gd name="T4" fmla="*/ 2147483646 w 53"/>
                <a:gd name="T5" fmla="*/ 2147483646 h 19"/>
                <a:gd name="T6" fmla="*/ 2147483646 w 53"/>
                <a:gd name="T7" fmla="*/ 2147483646 h 19"/>
                <a:gd name="T8" fmla="*/ 2147483646 w 53"/>
                <a:gd name="T9" fmla="*/ 2147483646 h 19"/>
                <a:gd name="T10" fmla="*/ 2147483646 w 53"/>
                <a:gd name="T11" fmla="*/ 2147483646 h 19"/>
                <a:gd name="T12" fmla="*/ 2147483646 w 53"/>
                <a:gd name="T13" fmla="*/ 2147483646 h 19"/>
                <a:gd name="T14" fmla="*/ 2147483646 w 53"/>
                <a:gd name="T15" fmla="*/ 2147483646 h 19"/>
                <a:gd name="T16" fmla="*/ 2147483646 w 53"/>
                <a:gd name="T17" fmla="*/ 2147483646 h 19"/>
                <a:gd name="T18" fmla="*/ 2147483646 w 53"/>
                <a:gd name="T19" fmla="*/ 2147483646 h 19"/>
                <a:gd name="T20" fmla="*/ 2147483646 w 53"/>
                <a:gd name="T21" fmla="*/ 2147483646 h 19"/>
                <a:gd name="T22" fmla="*/ 2147483646 w 53"/>
                <a:gd name="T23" fmla="*/ 2147483646 h 19"/>
                <a:gd name="T24" fmla="*/ 2147483646 w 53"/>
                <a:gd name="T25" fmla="*/ 0 h 19"/>
                <a:gd name="T26" fmla="*/ 2147483646 w 53"/>
                <a:gd name="T27" fmla="*/ 0 h 19"/>
                <a:gd name="T28" fmla="*/ 2147483646 w 53"/>
                <a:gd name="T29" fmla="*/ 2147483646 h 19"/>
                <a:gd name="T30" fmla="*/ 2147483646 w 53"/>
                <a:gd name="T31" fmla="*/ 2147483646 h 19"/>
                <a:gd name="T32" fmla="*/ 0 w 53"/>
                <a:gd name="T33" fmla="*/ 2147483646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1" name="Line 26" descr="Horizontal dunkel"/>
            <p:cNvSpPr>
              <a:spLocks noChangeShapeType="1"/>
            </p:cNvSpPr>
            <p:nvPr/>
          </p:nvSpPr>
          <p:spPr bwMode="auto">
            <a:xfrm>
              <a:off x="2438359" y="2721266"/>
              <a:ext cx="3175"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2" name="Freeform 31"/>
            <p:cNvSpPr>
              <a:spLocks/>
            </p:cNvSpPr>
            <p:nvPr/>
          </p:nvSpPr>
          <p:spPr bwMode="auto">
            <a:xfrm>
              <a:off x="2441534" y="2718090"/>
              <a:ext cx="3175" cy="55562"/>
            </a:xfrm>
            <a:custGeom>
              <a:avLst/>
              <a:gdLst>
                <a:gd name="T0" fmla="*/ 0 w 6"/>
                <a:gd name="T1" fmla="*/ 2147483646 h 24"/>
                <a:gd name="T2" fmla="*/ 0 w 6"/>
                <a:gd name="T3" fmla="*/ 2147483646 h 24"/>
                <a:gd name="T4" fmla="*/ 2147483646 w 6"/>
                <a:gd name="T5" fmla="*/ 2147483646 h 24"/>
                <a:gd name="T6" fmla="*/ 2147483646 w 6"/>
                <a:gd name="T7" fmla="*/ 2147483646 h 24"/>
                <a:gd name="T8" fmla="*/ 2147483646 w 6"/>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24">
                  <a:moveTo>
                    <a:pt x="0" y="24"/>
                  </a:moveTo>
                  <a:lnTo>
                    <a:pt x="0" y="19"/>
                  </a:lnTo>
                  <a:lnTo>
                    <a:pt x="1" y="14"/>
                  </a:lnTo>
                  <a:lnTo>
                    <a:pt x="3" y="8"/>
                  </a:lnTo>
                  <a:lnTo>
                    <a:pt x="6"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3" name="Freeform 32"/>
            <p:cNvSpPr>
              <a:spLocks/>
            </p:cNvSpPr>
            <p:nvPr/>
          </p:nvSpPr>
          <p:spPr bwMode="auto">
            <a:xfrm>
              <a:off x="2417721" y="2772065"/>
              <a:ext cx="23813" cy="57150"/>
            </a:xfrm>
            <a:custGeom>
              <a:avLst/>
              <a:gdLst>
                <a:gd name="T0" fmla="*/ 0 w 47"/>
                <a:gd name="T1" fmla="*/ 2147483646 h 67"/>
                <a:gd name="T2" fmla="*/ 0 w 47"/>
                <a:gd name="T3" fmla="*/ 2147483646 h 67"/>
                <a:gd name="T4" fmla="*/ 2147483646 w 47"/>
                <a:gd name="T5" fmla="*/ 2147483646 h 67"/>
                <a:gd name="T6" fmla="*/ 2147483646 w 47"/>
                <a:gd name="T7" fmla="*/ 2147483646 h 67"/>
                <a:gd name="T8" fmla="*/ 2147483646 w 47"/>
                <a:gd name="T9" fmla="*/ 2147483646 h 67"/>
                <a:gd name="T10" fmla="*/ 2147483646 w 47"/>
                <a:gd name="T11" fmla="*/ 2147483646 h 67"/>
                <a:gd name="T12" fmla="*/ 2147483646 w 47"/>
                <a:gd name="T13" fmla="*/ 2147483646 h 67"/>
                <a:gd name="T14" fmla="*/ 2147483646 w 47"/>
                <a:gd name="T15" fmla="*/ 2147483646 h 67"/>
                <a:gd name="T16" fmla="*/ 2147483646 w 47"/>
                <a:gd name="T17" fmla="*/ 0 h 67"/>
                <a:gd name="T18" fmla="*/ 2147483646 w 47"/>
                <a:gd name="T19" fmla="*/ 2147483646 h 67"/>
                <a:gd name="T20" fmla="*/ 2147483646 w 47"/>
                <a:gd name="T21" fmla="*/ 2147483646 h 67"/>
                <a:gd name="T22" fmla="*/ 2147483646 w 47"/>
                <a:gd name="T23" fmla="*/ 2147483646 h 67"/>
                <a:gd name="T24" fmla="*/ 2147483646 w 47"/>
                <a:gd name="T25" fmla="*/ 2147483646 h 67"/>
                <a:gd name="T26" fmla="*/ 2147483646 w 47"/>
                <a:gd name="T27" fmla="*/ 2147483646 h 67"/>
                <a:gd name="T28" fmla="*/ 2147483646 w 47"/>
                <a:gd name="T29" fmla="*/ 2147483646 h 67"/>
                <a:gd name="T30" fmla="*/ 0 w 47"/>
                <a:gd name="T31" fmla="*/ 2147483646 h 67"/>
                <a:gd name="T32" fmla="*/ 0 w 47"/>
                <a:gd name="T33" fmla="*/ 2147483646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4" name="Freeform 33"/>
            <p:cNvSpPr>
              <a:spLocks/>
            </p:cNvSpPr>
            <p:nvPr/>
          </p:nvSpPr>
          <p:spPr bwMode="auto">
            <a:xfrm>
              <a:off x="3743283" y="2767302"/>
              <a:ext cx="49212" cy="57150"/>
            </a:xfrm>
            <a:custGeom>
              <a:avLst/>
              <a:gdLst>
                <a:gd name="T0" fmla="*/ 0 w 112"/>
                <a:gd name="T1" fmla="*/ 2147483646 h 36"/>
                <a:gd name="T2" fmla="*/ 2147483646 w 112"/>
                <a:gd name="T3" fmla="*/ 2147483646 h 36"/>
                <a:gd name="T4" fmla="*/ 2147483646 w 112"/>
                <a:gd name="T5" fmla="*/ 2147483646 h 36"/>
                <a:gd name="T6" fmla="*/ 2147483646 w 112"/>
                <a:gd name="T7" fmla="*/ 2147483646 h 36"/>
                <a:gd name="T8" fmla="*/ 2147483646 w 112"/>
                <a:gd name="T9" fmla="*/ 2147483646 h 36"/>
                <a:gd name="T10" fmla="*/ 2147483646 w 112"/>
                <a:gd name="T11" fmla="*/ 2147483646 h 36"/>
                <a:gd name="T12" fmla="*/ 2147483646 w 112"/>
                <a:gd name="T13" fmla="*/ 2147483646 h 36"/>
                <a:gd name="T14" fmla="*/ 2147483646 w 112"/>
                <a:gd name="T15" fmla="*/ 2147483646 h 36"/>
                <a:gd name="T16" fmla="*/ 2147483646 w 112"/>
                <a:gd name="T17" fmla="*/ 2147483646 h 36"/>
                <a:gd name="T18" fmla="*/ 2147483646 w 112"/>
                <a:gd name="T19" fmla="*/ 2147483646 h 36"/>
                <a:gd name="T20" fmla="*/ 2147483646 w 112"/>
                <a:gd name="T21" fmla="*/ 2147483646 h 36"/>
                <a:gd name="T22" fmla="*/ 2147483646 w 112"/>
                <a:gd name="T23" fmla="*/ 0 h 36"/>
                <a:gd name="T24" fmla="*/ 2147483646 w 112"/>
                <a:gd name="T25" fmla="*/ 0 h 36"/>
                <a:gd name="T26" fmla="*/ 2147483646 w 112"/>
                <a:gd name="T27" fmla="*/ 2147483646 h 36"/>
                <a:gd name="T28" fmla="*/ 2147483646 w 112"/>
                <a:gd name="T29" fmla="*/ 2147483646 h 36"/>
                <a:gd name="T30" fmla="*/ 2147483646 w 112"/>
                <a:gd name="T31" fmla="*/ 2147483646 h 36"/>
                <a:gd name="T32" fmla="*/ 2147483646 w 112"/>
                <a:gd name="T33" fmla="*/ 2147483646 h 36"/>
                <a:gd name="T34" fmla="*/ 2147483646 w 112"/>
                <a:gd name="T35" fmla="*/ 2147483646 h 36"/>
                <a:gd name="T36" fmla="*/ 2147483646 w 112"/>
                <a:gd name="T37" fmla="*/ 2147483646 h 36"/>
                <a:gd name="T38" fmla="*/ 2147483646 w 112"/>
                <a:gd name="T39" fmla="*/ 2147483646 h 36"/>
                <a:gd name="T40" fmla="*/ 2147483646 w 112"/>
                <a:gd name="T41" fmla="*/ 2147483646 h 36"/>
                <a:gd name="T42" fmla="*/ 2147483646 w 112"/>
                <a:gd name="T43" fmla="*/ 2147483646 h 36"/>
                <a:gd name="T44" fmla="*/ 2147483646 w 112"/>
                <a:gd name="T45" fmla="*/ 2147483646 h 36"/>
                <a:gd name="T46" fmla="*/ 0 w 112"/>
                <a:gd name="T47" fmla="*/ 2147483646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5" name="Freeform 34"/>
            <p:cNvSpPr>
              <a:spLocks/>
            </p:cNvSpPr>
            <p:nvPr/>
          </p:nvSpPr>
          <p:spPr bwMode="auto">
            <a:xfrm>
              <a:off x="6481721" y="2324391"/>
              <a:ext cx="874713" cy="452437"/>
            </a:xfrm>
            <a:custGeom>
              <a:avLst/>
              <a:gdLst>
                <a:gd name="T0" fmla="*/ 2147483646 w 2006"/>
                <a:gd name="T1" fmla="*/ 2147483646 h 863"/>
                <a:gd name="T2" fmla="*/ 2147483646 w 2006"/>
                <a:gd name="T3" fmla="*/ 2147483646 h 863"/>
                <a:gd name="T4" fmla="*/ 2147483646 w 2006"/>
                <a:gd name="T5" fmla="*/ 2147483646 h 863"/>
                <a:gd name="T6" fmla="*/ 2147483646 w 2006"/>
                <a:gd name="T7" fmla="*/ 2147483646 h 863"/>
                <a:gd name="T8" fmla="*/ 2147483646 w 2006"/>
                <a:gd name="T9" fmla="*/ 2147483646 h 863"/>
                <a:gd name="T10" fmla="*/ 2147483646 w 2006"/>
                <a:gd name="T11" fmla="*/ 2147483646 h 863"/>
                <a:gd name="T12" fmla="*/ 2147483646 w 2006"/>
                <a:gd name="T13" fmla="*/ 2147483646 h 863"/>
                <a:gd name="T14" fmla="*/ 2147483646 w 2006"/>
                <a:gd name="T15" fmla="*/ 2147483646 h 863"/>
                <a:gd name="T16" fmla="*/ 2147483646 w 2006"/>
                <a:gd name="T17" fmla="*/ 2147483646 h 863"/>
                <a:gd name="T18" fmla="*/ 2147483646 w 2006"/>
                <a:gd name="T19" fmla="*/ 2147483646 h 863"/>
                <a:gd name="T20" fmla="*/ 2147483646 w 2006"/>
                <a:gd name="T21" fmla="*/ 2147483646 h 863"/>
                <a:gd name="T22" fmla="*/ 2147483646 w 2006"/>
                <a:gd name="T23" fmla="*/ 2147483646 h 863"/>
                <a:gd name="T24" fmla="*/ 2147483646 w 2006"/>
                <a:gd name="T25" fmla="*/ 2147483646 h 863"/>
                <a:gd name="T26" fmla="*/ 2147483646 w 2006"/>
                <a:gd name="T27" fmla="*/ 2147483646 h 863"/>
                <a:gd name="T28" fmla="*/ 2147483646 w 2006"/>
                <a:gd name="T29" fmla="*/ 2147483646 h 863"/>
                <a:gd name="T30" fmla="*/ 2147483646 w 2006"/>
                <a:gd name="T31" fmla="*/ 2147483646 h 863"/>
                <a:gd name="T32" fmla="*/ 2147483646 w 2006"/>
                <a:gd name="T33" fmla="*/ 2147483646 h 863"/>
                <a:gd name="T34" fmla="*/ 2147483646 w 2006"/>
                <a:gd name="T35" fmla="*/ 2147483646 h 863"/>
                <a:gd name="T36" fmla="*/ 2147483646 w 2006"/>
                <a:gd name="T37" fmla="*/ 2147483646 h 863"/>
                <a:gd name="T38" fmla="*/ 2147483646 w 2006"/>
                <a:gd name="T39" fmla="*/ 2147483646 h 863"/>
                <a:gd name="T40" fmla="*/ 2147483646 w 2006"/>
                <a:gd name="T41" fmla="*/ 2147483646 h 863"/>
                <a:gd name="T42" fmla="*/ 2147483646 w 2006"/>
                <a:gd name="T43" fmla="*/ 2147483646 h 863"/>
                <a:gd name="T44" fmla="*/ 2147483646 w 2006"/>
                <a:gd name="T45" fmla="*/ 2147483646 h 863"/>
                <a:gd name="T46" fmla="*/ 2147483646 w 2006"/>
                <a:gd name="T47" fmla="*/ 2147483646 h 863"/>
                <a:gd name="T48" fmla="*/ 2147483646 w 2006"/>
                <a:gd name="T49" fmla="*/ 2147483646 h 863"/>
                <a:gd name="T50" fmla="*/ 2147483646 w 2006"/>
                <a:gd name="T51" fmla="*/ 2147483646 h 863"/>
                <a:gd name="T52" fmla="*/ 2147483646 w 2006"/>
                <a:gd name="T53" fmla="*/ 2147483646 h 863"/>
                <a:gd name="T54" fmla="*/ 2147483646 w 2006"/>
                <a:gd name="T55" fmla="*/ 2147483646 h 863"/>
                <a:gd name="T56" fmla="*/ 2147483646 w 2006"/>
                <a:gd name="T57" fmla="*/ 2147483646 h 863"/>
                <a:gd name="T58" fmla="*/ 2147483646 w 2006"/>
                <a:gd name="T59" fmla="*/ 2147483646 h 863"/>
                <a:gd name="T60" fmla="*/ 2147483646 w 2006"/>
                <a:gd name="T61" fmla="*/ 2147483646 h 863"/>
                <a:gd name="T62" fmla="*/ 2147483646 w 2006"/>
                <a:gd name="T63" fmla="*/ 2147483646 h 863"/>
                <a:gd name="T64" fmla="*/ 2147483646 w 2006"/>
                <a:gd name="T65" fmla="*/ 2147483646 h 863"/>
                <a:gd name="T66" fmla="*/ 2147483646 w 2006"/>
                <a:gd name="T67" fmla="*/ 2147483646 h 863"/>
                <a:gd name="T68" fmla="*/ 2147483646 w 2006"/>
                <a:gd name="T69" fmla="*/ 2147483646 h 863"/>
                <a:gd name="T70" fmla="*/ 2147483646 w 2006"/>
                <a:gd name="T71" fmla="*/ 2147483646 h 863"/>
                <a:gd name="T72" fmla="*/ 2147483646 w 2006"/>
                <a:gd name="T73" fmla="*/ 2147483646 h 863"/>
                <a:gd name="T74" fmla="*/ 2147483646 w 2006"/>
                <a:gd name="T75" fmla="*/ 2147483646 h 863"/>
                <a:gd name="T76" fmla="*/ 2147483646 w 2006"/>
                <a:gd name="T77" fmla="*/ 2147483646 h 863"/>
                <a:gd name="T78" fmla="*/ 2147483646 w 2006"/>
                <a:gd name="T79" fmla="*/ 2147483646 h 863"/>
                <a:gd name="T80" fmla="*/ 2147483646 w 2006"/>
                <a:gd name="T81" fmla="*/ 2147483646 h 863"/>
                <a:gd name="T82" fmla="*/ 2147483646 w 2006"/>
                <a:gd name="T83" fmla="*/ 2147483646 h 863"/>
                <a:gd name="T84" fmla="*/ 2147483646 w 2006"/>
                <a:gd name="T85" fmla="*/ 2147483646 h 863"/>
                <a:gd name="T86" fmla="*/ 2147483646 w 2006"/>
                <a:gd name="T87" fmla="*/ 2147483646 h 863"/>
                <a:gd name="T88" fmla="*/ 2147483646 w 2006"/>
                <a:gd name="T89" fmla="*/ 2147483646 h 863"/>
                <a:gd name="T90" fmla="*/ 2147483646 w 2006"/>
                <a:gd name="T91" fmla="*/ 2147483646 h 863"/>
                <a:gd name="T92" fmla="*/ 2147483646 w 2006"/>
                <a:gd name="T93" fmla="*/ 2147483646 h 863"/>
                <a:gd name="T94" fmla="*/ 2147483646 w 2006"/>
                <a:gd name="T95" fmla="*/ 2147483646 h 863"/>
                <a:gd name="T96" fmla="*/ 2147483646 w 2006"/>
                <a:gd name="T97" fmla="*/ 2147483646 h 863"/>
                <a:gd name="T98" fmla="*/ 2147483646 w 2006"/>
                <a:gd name="T99" fmla="*/ 2147483646 h 863"/>
                <a:gd name="T100" fmla="*/ 2147483646 w 2006"/>
                <a:gd name="T101" fmla="*/ 2147483646 h 863"/>
                <a:gd name="T102" fmla="*/ 2147483646 w 2006"/>
                <a:gd name="T103" fmla="*/ 2147483646 h 863"/>
                <a:gd name="T104" fmla="*/ 2147483646 w 2006"/>
                <a:gd name="T105" fmla="*/ 2147483646 h 863"/>
                <a:gd name="T106" fmla="*/ 2147483646 w 2006"/>
                <a:gd name="T107" fmla="*/ 2147483646 h 863"/>
                <a:gd name="T108" fmla="*/ 2147483646 w 2006"/>
                <a:gd name="T109" fmla="*/ 2147483646 h 863"/>
                <a:gd name="T110" fmla="*/ 2147483646 w 2006"/>
                <a:gd name="T111" fmla="*/ 2147483646 h 863"/>
                <a:gd name="T112" fmla="*/ 2147483646 w 2006"/>
                <a:gd name="T113" fmla="*/ 2147483646 h 863"/>
                <a:gd name="T114" fmla="*/ 2147483646 w 2006"/>
                <a:gd name="T115" fmla="*/ 2147483646 h 8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6" name="Freeform 35"/>
            <p:cNvSpPr>
              <a:spLocks/>
            </p:cNvSpPr>
            <p:nvPr/>
          </p:nvSpPr>
          <p:spPr bwMode="auto">
            <a:xfrm>
              <a:off x="6711909" y="2627602"/>
              <a:ext cx="409575" cy="249238"/>
            </a:xfrm>
            <a:custGeom>
              <a:avLst/>
              <a:gdLst>
                <a:gd name="T0" fmla="*/ 2147483646 w 950"/>
                <a:gd name="T1" fmla="*/ 2147483646 h 468"/>
                <a:gd name="T2" fmla="*/ 2147483646 w 950"/>
                <a:gd name="T3" fmla="*/ 2147483646 h 468"/>
                <a:gd name="T4" fmla="*/ 2147483646 w 950"/>
                <a:gd name="T5" fmla="*/ 2147483646 h 468"/>
                <a:gd name="T6" fmla="*/ 2147483646 w 950"/>
                <a:gd name="T7" fmla="*/ 2147483646 h 468"/>
                <a:gd name="T8" fmla="*/ 2147483646 w 950"/>
                <a:gd name="T9" fmla="*/ 2147483646 h 468"/>
                <a:gd name="T10" fmla="*/ 2147483646 w 950"/>
                <a:gd name="T11" fmla="*/ 2147483646 h 468"/>
                <a:gd name="T12" fmla="*/ 2147483646 w 950"/>
                <a:gd name="T13" fmla="*/ 2147483646 h 468"/>
                <a:gd name="T14" fmla="*/ 2147483646 w 950"/>
                <a:gd name="T15" fmla="*/ 2147483646 h 468"/>
                <a:gd name="T16" fmla="*/ 2147483646 w 950"/>
                <a:gd name="T17" fmla="*/ 2147483646 h 468"/>
                <a:gd name="T18" fmla="*/ 2147483646 w 950"/>
                <a:gd name="T19" fmla="*/ 2147483646 h 468"/>
                <a:gd name="T20" fmla="*/ 0 w 950"/>
                <a:gd name="T21" fmla="*/ 2147483646 h 468"/>
                <a:gd name="T22" fmla="*/ 2147483646 w 950"/>
                <a:gd name="T23" fmla="*/ 2147483646 h 468"/>
                <a:gd name="T24" fmla="*/ 2147483646 w 950"/>
                <a:gd name="T25" fmla="*/ 2147483646 h 468"/>
                <a:gd name="T26" fmla="*/ 2147483646 w 950"/>
                <a:gd name="T27" fmla="*/ 2147483646 h 468"/>
                <a:gd name="T28" fmla="*/ 2147483646 w 950"/>
                <a:gd name="T29" fmla="*/ 2147483646 h 468"/>
                <a:gd name="T30" fmla="*/ 2147483646 w 950"/>
                <a:gd name="T31" fmla="*/ 2147483646 h 468"/>
                <a:gd name="T32" fmla="*/ 2147483646 w 950"/>
                <a:gd name="T33" fmla="*/ 2147483646 h 468"/>
                <a:gd name="T34" fmla="*/ 2147483646 w 950"/>
                <a:gd name="T35" fmla="*/ 2147483646 h 468"/>
                <a:gd name="T36" fmla="*/ 2147483646 w 950"/>
                <a:gd name="T37" fmla="*/ 2147483646 h 468"/>
                <a:gd name="T38" fmla="*/ 2147483646 w 950"/>
                <a:gd name="T39" fmla="*/ 2147483646 h 468"/>
                <a:gd name="T40" fmla="*/ 2147483646 w 950"/>
                <a:gd name="T41" fmla="*/ 2147483646 h 468"/>
                <a:gd name="T42" fmla="*/ 2147483646 w 950"/>
                <a:gd name="T43" fmla="*/ 2147483646 h 468"/>
                <a:gd name="T44" fmla="*/ 2147483646 w 950"/>
                <a:gd name="T45" fmla="*/ 2147483646 h 468"/>
                <a:gd name="T46" fmla="*/ 2147483646 w 950"/>
                <a:gd name="T47" fmla="*/ 2147483646 h 468"/>
                <a:gd name="T48" fmla="*/ 2147483646 w 950"/>
                <a:gd name="T49" fmla="*/ 2147483646 h 468"/>
                <a:gd name="T50" fmla="*/ 2147483646 w 950"/>
                <a:gd name="T51" fmla="*/ 2147483646 h 468"/>
                <a:gd name="T52" fmla="*/ 2147483646 w 950"/>
                <a:gd name="T53" fmla="*/ 2147483646 h 468"/>
                <a:gd name="T54" fmla="*/ 2147483646 w 950"/>
                <a:gd name="T55" fmla="*/ 2147483646 h 468"/>
                <a:gd name="T56" fmla="*/ 2147483646 w 950"/>
                <a:gd name="T57" fmla="*/ 2147483646 h 468"/>
                <a:gd name="T58" fmla="*/ 2147483646 w 950"/>
                <a:gd name="T59" fmla="*/ 2147483646 h 468"/>
                <a:gd name="T60" fmla="*/ 2147483646 w 950"/>
                <a:gd name="T61" fmla="*/ 2147483646 h 468"/>
                <a:gd name="T62" fmla="*/ 2147483646 w 950"/>
                <a:gd name="T63" fmla="*/ 2147483646 h 468"/>
                <a:gd name="T64" fmla="*/ 2147483646 w 950"/>
                <a:gd name="T65" fmla="*/ 2147483646 h 468"/>
                <a:gd name="T66" fmla="*/ 2147483646 w 950"/>
                <a:gd name="T67" fmla="*/ 2147483646 h 468"/>
                <a:gd name="T68" fmla="*/ 2147483646 w 950"/>
                <a:gd name="T69" fmla="*/ 2147483646 h 468"/>
                <a:gd name="T70" fmla="*/ 2147483646 w 950"/>
                <a:gd name="T71" fmla="*/ 2147483646 h 4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7" name="Freeform 36"/>
            <p:cNvSpPr>
              <a:spLocks/>
            </p:cNvSpPr>
            <p:nvPr/>
          </p:nvSpPr>
          <p:spPr bwMode="auto">
            <a:xfrm>
              <a:off x="5519696" y="3630903"/>
              <a:ext cx="296863" cy="288925"/>
            </a:xfrm>
            <a:custGeom>
              <a:avLst/>
              <a:gdLst>
                <a:gd name="T0" fmla="*/ 2147483646 w 671"/>
                <a:gd name="T1" fmla="*/ 2147483646 h 549"/>
                <a:gd name="T2" fmla="*/ 2147483646 w 671"/>
                <a:gd name="T3" fmla="*/ 2147483646 h 549"/>
                <a:gd name="T4" fmla="*/ 2147483646 w 671"/>
                <a:gd name="T5" fmla="*/ 2147483646 h 549"/>
                <a:gd name="T6" fmla="*/ 2147483646 w 671"/>
                <a:gd name="T7" fmla="*/ 2147483646 h 549"/>
                <a:gd name="T8" fmla="*/ 2147483646 w 671"/>
                <a:gd name="T9" fmla="*/ 2147483646 h 549"/>
                <a:gd name="T10" fmla="*/ 2147483646 w 671"/>
                <a:gd name="T11" fmla="*/ 2147483646 h 549"/>
                <a:gd name="T12" fmla="*/ 2147483646 w 671"/>
                <a:gd name="T13" fmla="*/ 2147483646 h 549"/>
                <a:gd name="T14" fmla="*/ 2147483646 w 671"/>
                <a:gd name="T15" fmla="*/ 2147483646 h 549"/>
                <a:gd name="T16" fmla="*/ 2147483646 w 671"/>
                <a:gd name="T17" fmla="*/ 2147483646 h 549"/>
                <a:gd name="T18" fmla="*/ 2147483646 w 671"/>
                <a:gd name="T19" fmla="*/ 2147483646 h 549"/>
                <a:gd name="T20" fmla="*/ 2147483646 w 671"/>
                <a:gd name="T21" fmla="*/ 2147483646 h 549"/>
                <a:gd name="T22" fmla="*/ 2147483646 w 671"/>
                <a:gd name="T23" fmla="*/ 2147483646 h 549"/>
                <a:gd name="T24" fmla="*/ 2147483646 w 671"/>
                <a:gd name="T25" fmla="*/ 0 h 549"/>
                <a:gd name="T26" fmla="*/ 2147483646 w 671"/>
                <a:gd name="T27" fmla="*/ 2147483646 h 549"/>
                <a:gd name="T28" fmla="*/ 2147483646 w 671"/>
                <a:gd name="T29" fmla="*/ 2147483646 h 549"/>
                <a:gd name="T30" fmla="*/ 2147483646 w 671"/>
                <a:gd name="T31" fmla="*/ 2147483646 h 549"/>
                <a:gd name="T32" fmla="*/ 2147483646 w 671"/>
                <a:gd name="T33" fmla="*/ 2147483646 h 549"/>
                <a:gd name="T34" fmla="*/ 2147483646 w 671"/>
                <a:gd name="T35" fmla="*/ 2147483646 h 549"/>
                <a:gd name="T36" fmla="*/ 2147483646 w 671"/>
                <a:gd name="T37" fmla="*/ 2147483646 h 549"/>
                <a:gd name="T38" fmla="*/ 2147483646 w 671"/>
                <a:gd name="T39" fmla="*/ 2147483646 h 549"/>
                <a:gd name="T40" fmla="*/ 2147483646 w 671"/>
                <a:gd name="T41" fmla="*/ 2147483646 h 549"/>
                <a:gd name="T42" fmla="*/ 2147483646 w 671"/>
                <a:gd name="T43" fmla="*/ 2147483646 h 549"/>
                <a:gd name="T44" fmla="*/ 2147483646 w 671"/>
                <a:gd name="T45" fmla="*/ 2147483646 h 549"/>
                <a:gd name="T46" fmla="*/ 2147483646 w 671"/>
                <a:gd name="T47" fmla="*/ 2147483646 h 549"/>
                <a:gd name="T48" fmla="*/ 2147483646 w 671"/>
                <a:gd name="T49" fmla="*/ 2147483646 h 549"/>
                <a:gd name="T50" fmla="*/ 2147483646 w 671"/>
                <a:gd name="T51" fmla="*/ 2147483646 h 549"/>
                <a:gd name="T52" fmla="*/ 2147483646 w 671"/>
                <a:gd name="T53" fmla="*/ 2147483646 h 549"/>
                <a:gd name="T54" fmla="*/ 2147483646 w 671"/>
                <a:gd name="T55" fmla="*/ 2147483646 h 549"/>
                <a:gd name="T56" fmla="*/ 2147483646 w 671"/>
                <a:gd name="T57" fmla="*/ 2147483646 h 549"/>
                <a:gd name="T58" fmla="*/ 2147483646 w 671"/>
                <a:gd name="T59" fmla="*/ 2147483646 h 549"/>
                <a:gd name="T60" fmla="*/ 2147483646 w 671"/>
                <a:gd name="T61" fmla="*/ 2147483646 h 549"/>
                <a:gd name="T62" fmla="*/ 2147483646 w 671"/>
                <a:gd name="T63" fmla="*/ 2147483646 h 549"/>
                <a:gd name="T64" fmla="*/ 2147483646 w 671"/>
                <a:gd name="T65" fmla="*/ 2147483646 h 549"/>
                <a:gd name="T66" fmla="*/ 2147483646 w 671"/>
                <a:gd name="T67" fmla="*/ 2147483646 h 549"/>
                <a:gd name="T68" fmla="*/ 2147483646 w 671"/>
                <a:gd name="T69" fmla="*/ 2147483646 h 549"/>
                <a:gd name="T70" fmla="*/ 2147483646 w 671"/>
                <a:gd name="T71" fmla="*/ 2147483646 h 549"/>
                <a:gd name="T72" fmla="*/ 2147483646 w 671"/>
                <a:gd name="T73" fmla="*/ 2147483646 h 549"/>
                <a:gd name="T74" fmla="*/ 2147483646 w 671"/>
                <a:gd name="T75" fmla="*/ 2147483646 h 549"/>
                <a:gd name="T76" fmla="*/ 2147483646 w 671"/>
                <a:gd name="T77" fmla="*/ 2147483646 h 549"/>
                <a:gd name="T78" fmla="*/ 2147483646 w 671"/>
                <a:gd name="T79" fmla="*/ 2147483646 h 549"/>
                <a:gd name="T80" fmla="*/ 2147483646 w 671"/>
                <a:gd name="T81" fmla="*/ 2147483646 h 549"/>
                <a:gd name="T82" fmla="*/ 2147483646 w 671"/>
                <a:gd name="T83" fmla="*/ 2147483646 h 549"/>
                <a:gd name="T84" fmla="*/ 2147483646 w 671"/>
                <a:gd name="T85" fmla="*/ 2147483646 h 549"/>
                <a:gd name="T86" fmla="*/ 2147483646 w 671"/>
                <a:gd name="T87" fmla="*/ 2147483646 h 549"/>
                <a:gd name="T88" fmla="*/ 2147483646 w 671"/>
                <a:gd name="T89" fmla="*/ 2147483646 h 549"/>
                <a:gd name="T90" fmla="*/ 2147483646 w 671"/>
                <a:gd name="T91" fmla="*/ 2147483646 h 549"/>
                <a:gd name="T92" fmla="*/ 2147483646 w 671"/>
                <a:gd name="T93" fmla="*/ 2147483646 h 549"/>
                <a:gd name="T94" fmla="*/ 2147483646 w 671"/>
                <a:gd name="T95" fmla="*/ 2147483646 h 549"/>
                <a:gd name="T96" fmla="*/ 2147483646 w 671"/>
                <a:gd name="T97" fmla="*/ 2147483646 h 549"/>
                <a:gd name="T98" fmla="*/ 2147483646 w 671"/>
                <a:gd name="T99" fmla="*/ 2147483646 h 549"/>
                <a:gd name="T100" fmla="*/ 2147483646 w 671"/>
                <a:gd name="T101" fmla="*/ 2147483646 h 549"/>
                <a:gd name="T102" fmla="*/ 2147483646 w 671"/>
                <a:gd name="T103" fmla="*/ 2147483646 h 549"/>
                <a:gd name="T104" fmla="*/ 2147483646 w 671"/>
                <a:gd name="T105" fmla="*/ 2147483646 h 549"/>
                <a:gd name="T106" fmla="*/ 2147483646 w 671"/>
                <a:gd name="T107" fmla="*/ 2147483646 h 549"/>
                <a:gd name="T108" fmla="*/ 2147483646 w 671"/>
                <a:gd name="T109" fmla="*/ 2147483646 h 549"/>
                <a:gd name="T110" fmla="*/ 2147483646 w 671"/>
                <a:gd name="T111" fmla="*/ 2147483646 h 549"/>
                <a:gd name="T112" fmla="*/ 2147483646 w 671"/>
                <a:gd name="T113" fmla="*/ 2147483646 h 549"/>
                <a:gd name="T114" fmla="*/ 2147483646 w 671"/>
                <a:gd name="T115" fmla="*/ 2147483646 h 549"/>
                <a:gd name="T116" fmla="*/ 2147483646 w 671"/>
                <a:gd name="T117" fmla="*/ 2147483646 h 549"/>
                <a:gd name="T118" fmla="*/ 2147483646 w 671"/>
                <a:gd name="T119" fmla="*/ 2147483646 h 549"/>
                <a:gd name="T120" fmla="*/ 2147483646 w 671"/>
                <a:gd name="T121" fmla="*/ 2147483646 h 549"/>
                <a:gd name="T122" fmla="*/ 0 w 671"/>
                <a:gd name="T123" fmla="*/ 2147483646 h 5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8" name="Freeform 37"/>
            <p:cNvSpPr>
              <a:spLocks/>
            </p:cNvSpPr>
            <p:nvPr/>
          </p:nvSpPr>
          <p:spPr bwMode="auto">
            <a:xfrm>
              <a:off x="6362658" y="3495965"/>
              <a:ext cx="152400" cy="169862"/>
            </a:xfrm>
            <a:custGeom>
              <a:avLst/>
              <a:gdLst>
                <a:gd name="T0" fmla="*/ 2147483646 w 358"/>
                <a:gd name="T1" fmla="*/ 2147483646 h 327"/>
                <a:gd name="T2" fmla="*/ 2147483646 w 358"/>
                <a:gd name="T3" fmla="*/ 2147483646 h 327"/>
                <a:gd name="T4" fmla="*/ 2147483646 w 358"/>
                <a:gd name="T5" fmla="*/ 2147483646 h 327"/>
                <a:gd name="T6" fmla="*/ 2147483646 w 358"/>
                <a:gd name="T7" fmla="*/ 2147483646 h 327"/>
                <a:gd name="T8" fmla="*/ 2147483646 w 358"/>
                <a:gd name="T9" fmla="*/ 2147483646 h 327"/>
                <a:gd name="T10" fmla="*/ 2147483646 w 358"/>
                <a:gd name="T11" fmla="*/ 2147483646 h 327"/>
                <a:gd name="T12" fmla="*/ 2147483646 w 358"/>
                <a:gd name="T13" fmla="*/ 2147483646 h 327"/>
                <a:gd name="T14" fmla="*/ 2147483646 w 358"/>
                <a:gd name="T15" fmla="*/ 2147483646 h 327"/>
                <a:gd name="T16" fmla="*/ 2147483646 w 358"/>
                <a:gd name="T17" fmla="*/ 2147483646 h 327"/>
                <a:gd name="T18" fmla="*/ 2147483646 w 358"/>
                <a:gd name="T19" fmla="*/ 2147483646 h 327"/>
                <a:gd name="T20" fmla="*/ 2147483646 w 358"/>
                <a:gd name="T21" fmla="*/ 2147483646 h 327"/>
                <a:gd name="T22" fmla="*/ 2147483646 w 358"/>
                <a:gd name="T23" fmla="*/ 2147483646 h 327"/>
                <a:gd name="T24" fmla="*/ 2147483646 w 358"/>
                <a:gd name="T25" fmla="*/ 2147483646 h 327"/>
                <a:gd name="T26" fmla="*/ 2147483646 w 358"/>
                <a:gd name="T27" fmla="*/ 2147483646 h 327"/>
                <a:gd name="T28" fmla="*/ 2147483646 w 358"/>
                <a:gd name="T29" fmla="*/ 2147483646 h 327"/>
                <a:gd name="T30" fmla="*/ 2147483646 w 358"/>
                <a:gd name="T31" fmla="*/ 2147483646 h 327"/>
                <a:gd name="T32" fmla="*/ 2147483646 w 358"/>
                <a:gd name="T33" fmla="*/ 2147483646 h 327"/>
                <a:gd name="T34" fmla="*/ 2147483646 w 358"/>
                <a:gd name="T35" fmla="*/ 2147483646 h 327"/>
                <a:gd name="T36" fmla="*/ 2147483646 w 358"/>
                <a:gd name="T37" fmla="*/ 2147483646 h 327"/>
                <a:gd name="T38" fmla="*/ 2147483646 w 358"/>
                <a:gd name="T39" fmla="*/ 2147483646 h 327"/>
                <a:gd name="T40" fmla="*/ 2147483646 w 358"/>
                <a:gd name="T41" fmla="*/ 2147483646 h 327"/>
                <a:gd name="T42" fmla="*/ 2147483646 w 358"/>
                <a:gd name="T43" fmla="*/ 2147483646 h 327"/>
                <a:gd name="T44" fmla="*/ 2147483646 w 358"/>
                <a:gd name="T45" fmla="*/ 2147483646 h 327"/>
                <a:gd name="T46" fmla="*/ 2147483646 w 358"/>
                <a:gd name="T47" fmla="*/ 2147483646 h 327"/>
                <a:gd name="T48" fmla="*/ 2147483646 w 358"/>
                <a:gd name="T49" fmla="*/ 2147483646 h 327"/>
                <a:gd name="T50" fmla="*/ 2147483646 w 358"/>
                <a:gd name="T51" fmla="*/ 2147483646 h 327"/>
                <a:gd name="T52" fmla="*/ 2147483646 w 358"/>
                <a:gd name="T53" fmla="*/ 0 h 327"/>
                <a:gd name="T54" fmla="*/ 2147483646 w 358"/>
                <a:gd name="T55" fmla="*/ 2147483646 h 327"/>
                <a:gd name="T56" fmla="*/ 2147483646 w 358"/>
                <a:gd name="T57" fmla="*/ 2147483646 h 327"/>
                <a:gd name="T58" fmla="*/ 2147483646 w 358"/>
                <a:gd name="T59" fmla="*/ 2147483646 h 327"/>
                <a:gd name="T60" fmla="*/ 2147483646 w 358"/>
                <a:gd name="T61" fmla="*/ 2147483646 h 327"/>
                <a:gd name="T62" fmla="*/ 2147483646 w 358"/>
                <a:gd name="T63" fmla="*/ 2147483646 h 327"/>
                <a:gd name="T64" fmla="*/ 2147483646 w 358"/>
                <a:gd name="T65" fmla="*/ 2147483646 h 327"/>
                <a:gd name="T66" fmla="*/ 2147483646 w 358"/>
                <a:gd name="T67" fmla="*/ 2147483646 h 327"/>
                <a:gd name="T68" fmla="*/ 2147483646 w 358"/>
                <a:gd name="T69" fmla="*/ 2147483646 h 327"/>
                <a:gd name="T70" fmla="*/ 2147483646 w 358"/>
                <a:gd name="T71" fmla="*/ 2147483646 h 327"/>
                <a:gd name="T72" fmla="*/ 2147483646 w 358"/>
                <a:gd name="T73" fmla="*/ 2147483646 h 327"/>
                <a:gd name="T74" fmla="*/ 2147483646 w 358"/>
                <a:gd name="T75" fmla="*/ 2147483646 h 327"/>
                <a:gd name="T76" fmla="*/ 0 w 358"/>
                <a:gd name="T77" fmla="*/ 2147483646 h 327"/>
                <a:gd name="T78" fmla="*/ 0 w 358"/>
                <a:gd name="T79" fmla="*/ 2147483646 h 327"/>
                <a:gd name="T80" fmla="*/ 2147483646 w 358"/>
                <a:gd name="T81" fmla="*/ 2147483646 h 327"/>
                <a:gd name="T82" fmla="*/ 2147483646 w 358"/>
                <a:gd name="T83" fmla="*/ 2147483646 h 327"/>
                <a:gd name="T84" fmla="*/ 2147483646 w 358"/>
                <a:gd name="T85" fmla="*/ 2147483646 h 327"/>
                <a:gd name="T86" fmla="*/ 2147483646 w 358"/>
                <a:gd name="T87" fmla="*/ 2147483646 h 327"/>
                <a:gd name="T88" fmla="*/ 2147483646 w 358"/>
                <a:gd name="T89" fmla="*/ 2147483646 h 327"/>
                <a:gd name="T90" fmla="*/ 2147483646 w 358"/>
                <a:gd name="T91" fmla="*/ 2147483646 h 327"/>
                <a:gd name="T92" fmla="*/ 2147483646 w 358"/>
                <a:gd name="T93" fmla="*/ 2147483646 h 327"/>
                <a:gd name="T94" fmla="*/ 2147483646 w 358"/>
                <a:gd name="T95" fmla="*/ 2147483646 h 327"/>
                <a:gd name="T96" fmla="*/ 2147483646 w 358"/>
                <a:gd name="T97" fmla="*/ 2147483646 h 327"/>
                <a:gd name="T98" fmla="*/ 2147483646 w 358"/>
                <a:gd name="T99" fmla="*/ 2147483646 h 327"/>
                <a:gd name="T100" fmla="*/ 2147483646 w 358"/>
                <a:gd name="T101" fmla="*/ 2147483646 h 327"/>
                <a:gd name="T102" fmla="*/ 2147483646 w 358"/>
                <a:gd name="T103" fmla="*/ 2147483646 h 327"/>
                <a:gd name="T104" fmla="*/ 2147483646 w 358"/>
                <a:gd name="T105" fmla="*/ 2147483646 h 327"/>
                <a:gd name="T106" fmla="*/ 2147483646 w 358"/>
                <a:gd name="T107" fmla="*/ 2147483646 h 327"/>
                <a:gd name="T108" fmla="*/ 2147483646 w 358"/>
                <a:gd name="T109" fmla="*/ 2147483646 h 327"/>
                <a:gd name="T110" fmla="*/ 2147483646 w 358"/>
                <a:gd name="T111" fmla="*/ 2147483646 h 327"/>
                <a:gd name="T112" fmla="*/ 2147483646 w 358"/>
                <a:gd name="T113" fmla="*/ 2147483646 h 327"/>
                <a:gd name="T114" fmla="*/ 2147483646 w 358"/>
                <a:gd name="T115" fmla="*/ 2147483646 h 327"/>
                <a:gd name="T116" fmla="*/ 2147483646 w 358"/>
                <a:gd name="T117" fmla="*/ 2147483646 h 327"/>
                <a:gd name="T118" fmla="*/ 2147483646 w 358"/>
                <a:gd name="T119" fmla="*/ 2147483646 h 327"/>
                <a:gd name="T120" fmla="*/ 2147483646 w 358"/>
                <a:gd name="T121" fmla="*/ 2147483646 h 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9" name="Freeform 38"/>
            <p:cNvSpPr>
              <a:spLocks/>
            </p:cNvSpPr>
            <p:nvPr/>
          </p:nvSpPr>
          <p:spPr bwMode="auto">
            <a:xfrm>
              <a:off x="5824496" y="2500602"/>
              <a:ext cx="125413" cy="57150"/>
            </a:xfrm>
            <a:custGeom>
              <a:avLst/>
              <a:gdLst>
                <a:gd name="T0" fmla="*/ 2147483646 w 292"/>
                <a:gd name="T1" fmla="*/ 0 h 99"/>
                <a:gd name="T2" fmla="*/ 2147483646 w 292"/>
                <a:gd name="T3" fmla="*/ 0 h 99"/>
                <a:gd name="T4" fmla="*/ 2147483646 w 292"/>
                <a:gd name="T5" fmla="*/ 2147483646 h 99"/>
                <a:gd name="T6" fmla="*/ 2147483646 w 292"/>
                <a:gd name="T7" fmla="*/ 2147483646 h 99"/>
                <a:gd name="T8" fmla="*/ 2147483646 w 292"/>
                <a:gd name="T9" fmla="*/ 2147483646 h 99"/>
                <a:gd name="T10" fmla="*/ 2147483646 w 292"/>
                <a:gd name="T11" fmla="*/ 2147483646 h 99"/>
                <a:gd name="T12" fmla="*/ 2147483646 w 292"/>
                <a:gd name="T13" fmla="*/ 2147483646 h 99"/>
                <a:gd name="T14" fmla="*/ 2147483646 w 292"/>
                <a:gd name="T15" fmla="*/ 2147483646 h 99"/>
                <a:gd name="T16" fmla="*/ 2147483646 w 292"/>
                <a:gd name="T17" fmla="*/ 2147483646 h 99"/>
                <a:gd name="T18" fmla="*/ 2147483646 w 292"/>
                <a:gd name="T19" fmla="*/ 2147483646 h 99"/>
                <a:gd name="T20" fmla="*/ 2147483646 w 292"/>
                <a:gd name="T21" fmla="*/ 2147483646 h 99"/>
                <a:gd name="T22" fmla="*/ 2147483646 w 292"/>
                <a:gd name="T23" fmla="*/ 2147483646 h 99"/>
                <a:gd name="T24" fmla="*/ 2147483646 w 292"/>
                <a:gd name="T25" fmla="*/ 2147483646 h 99"/>
                <a:gd name="T26" fmla="*/ 2147483646 w 292"/>
                <a:gd name="T27" fmla="*/ 2147483646 h 99"/>
                <a:gd name="T28" fmla="*/ 2147483646 w 292"/>
                <a:gd name="T29" fmla="*/ 2147483646 h 99"/>
                <a:gd name="T30" fmla="*/ 2147483646 w 292"/>
                <a:gd name="T31" fmla="*/ 2147483646 h 99"/>
                <a:gd name="T32" fmla="*/ 2147483646 w 292"/>
                <a:gd name="T33" fmla="*/ 2147483646 h 99"/>
                <a:gd name="T34" fmla="*/ 2147483646 w 292"/>
                <a:gd name="T35" fmla="*/ 2147483646 h 99"/>
                <a:gd name="T36" fmla="*/ 0 w 292"/>
                <a:gd name="T37" fmla="*/ 2147483646 h 99"/>
                <a:gd name="T38" fmla="*/ 2147483646 w 292"/>
                <a:gd name="T39" fmla="*/ 2147483646 h 99"/>
                <a:gd name="T40" fmla="*/ 2147483646 w 292"/>
                <a:gd name="T41" fmla="*/ 2147483646 h 99"/>
                <a:gd name="T42" fmla="*/ 2147483646 w 292"/>
                <a:gd name="T43" fmla="*/ 2147483646 h 99"/>
                <a:gd name="T44" fmla="*/ 2147483646 w 292"/>
                <a:gd name="T45" fmla="*/ 2147483646 h 99"/>
                <a:gd name="T46" fmla="*/ 2147483646 w 292"/>
                <a:gd name="T47" fmla="*/ 2147483646 h 99"/>
                <a:gd name="T48" fmla="*/ 2147483646 w 292"/>
                <a:gd name="T49" fmla="*/ 2147483646 h 99"/>
                <a:gd name="T50" fmla="*/ 2147483646 w 292"/>
                <a:gd name="T51" fmla="*/ 2147483646 h 99"/>
                <a:gd name="T52" fmla="*/ 2147483646 w 292"/>
                <a:gd name="T53" fmla="*/ 2147483646 h 99"/>
                <a:gd name="T54" fmla="*/ 2147483646 w 292"/>
                <a:gd name="T55" fmla="*/ 2147483646 h 99"/>
                <a:gd name="T56" fmla="*/ 2147483646 w 292"/>
                <a:gd name="T57" fmla="*/ 2147483646 h 99"/>
                <a:gd name="T58" fmla="*/ 2147483646 w 292"/>
                <a:gd name="T59" fmla="*/ 2147483646 h 99"/>
                <a:gd name="T60" fmla="*/ 2147483646 w 292"/>
                <a:gd name="T61" fmla="*/ 2147483646 h 99"/>
                <a:gd name="T62" fmla="*/ 2147483646 w 292"/>
                <a:gd name="T63" fmla="*/ 2147483646 h 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0" name="Freeform 39"/>
            <p:cNvSpPr>
              <a:spLocks/>
            </p:cNvSpPr>
            <p:nvPr/>
          </p:nvSpPr>
          <p:spPr bwMode="auto">
            <a:xfrm>
              <a:off x="6688095" y="3221327"/>
              <a:ext cx="19050" cy="57150"/>
            </a:xfrm>
            <a:custGeom>
              <a:avLst/>
              <a:gdLst>
                <a:gd name="T0" fmla="*/ 2147483646 w 43"/>
                <a:gd name="T1" fmla="*/ 2147483646 h 93"/>
                <a:gd name="T2" fmla="*/ 2147483646 w 43"/>
                <a:gd name="T3" fmla="*/ 2147483646 h 93"/>
                <a:gd name="T4" fmla="*/ 2147483646 w 43"/>
                <a:gd name="T5" fmla="*/ 2147483646 h 93"/>
                <a:gd name="T6" fmla="*/ 2147483646 w 43"/>
                <a:gd name="T7" fmla="*/ 2147483646 h 93"/>
                <a:gd name="T8" fmla="*/ 2147483646 w 43"/>
                <a:gd name="T9" fmla="*/ 2147483646 h 93"/>
                <a:gd name="T10" fmla="*/ 2147483646 w 43"/>
                <a:gd name="T11" fmla="*/ 2147483646 h 93"/>
                <a:gd name="T12" fmla="*/ 2147483646 w 43"/>
                <a:gd name="T13" fmla="*/ 2147483646 h 93"/>
                <a:gd name="T14" fmla="*/ 2147483646 w 43"/>
                <a:gd name="T15" fmla="*/ 2147483646 h 93"/>
                <a:gd name="T16" fmla="*/ 2147483646 w 43"/>
                <a:gd name="T17" fmla="*/ 2147483646 h 93"/>
                <a:gd name="T18" fmla="*/ 2147483646 w 43"/>
                <a:gd name="T19" fmla="*/ 2147483646 h 93"/>
                <a:gd name="T20" fmla="*/ 2147483646 w 43"/>
                <a:gd name="T21" fmla="*/ 2147483646 h 93"/>
                <a:gd name="T22" fmla="*/ 2147483646 w 43"/>
                <a:gd name="T23" fmla="*/ 2147483646 h 93"/>
                <a:gd name="T24" fmla="*/ 2147483646 w 43"/>
                <a:gd name="T25" fmla="*/ 2147483646 h 93"/>
                <a:gd name="T26" fmla="*/ 2147483646 w 43"/>
                <a:gd name="T27" fmla="*/ 2147483646 h 93"/>
                <a:gd name="T28" fmla="*/ 0 w 43"/>
                <a:gd name="T29" fmla="*/ 2147483646 h 93"/>
                <a:gd name="T30" fmla="*/ 2147483646 w 43"/>
                <a:gd name="T31" fmla="*/ 2147483646 h 93"/>
                <a:gd name="T32" fmla="*/ 2147483646 w 43"/>
                <a:gd name="T33" fmla="*/ 2147483646 h 93"/>
                <a:gd name="T34" fmla="*/ 2147483646 w 43"/>
                <a:gd name="T35" fmla="*/ 2147483646 h 93"/>
                <a:gd name="T36" fmla="*/ 2147483646 w 43"/>
                <a:gd name="T37" fmla="*/ 2147483646 h 93"/>
                <a:gd name="T38" fmla="*/ 2147483646 w 43"/>
                <a:gd name="T39" fmla="*/ 2147483646 h 93"/>
                <a:gd name="T40" fmla="*/ 2147483646 w 43"/>
                <a:gd name="T41" fmla="*/ 2147483646 h 93"/>
                <a:gd name="T42" fmla="*/ 2147483646 w 43"/>
                <a:gd name="T43" fmla="*/ 2147483646 h 93"/>
                <a:gd name="T44" fmla="*/ 2147483646 w 43"/>
                <a:gd name="T45" fmla="*/ 2147483646 h 93"/>
                <a:gd name="T46" fmla="*/ 2147483646 w 43"/>
                <a:gd name="T47" fmla="*/ 2147483646 h 93"/>
                <a:gd name="T48" fmla="*/ 2147483646 w 43"/>
                <a:gd name="T49" fmla="*/ 2147483646 h 93"/>
                <a:gd name="T50" fmla="*/ 2147483646 w 43"/>
                <a:gd name="T51" fmla="*/ 2147483646 h 93"/>
                <a:gd name="T52" fmla="*/ 2147483646 w 43"/>
                <a:gd name="T53" fmla="*/ 2147483646 h 93"/>
                <a:gd name="T54" fmla="*/ 2147483646 w 43"/>
                <a:gd name="T55" fmla="*/ 0 h 93"/>
                <a:gd name="T56" fmla="*/ 2147483646 w 43"/>
                <a:gd name="T57" fmla="*/ 0 h 93"/>
                <a:gd name="T58" fmla="*/ 2147483646 w 43"/>
                <a:gd name="T59" fmla="*/ 2147483646 h 93"/>
                <a:gd name="T60" fmla="*/ 2147483646 w 43"/>
                <a:gd name="T61" fmla="*/ 2147483646 h 93"/>
                <a:gd name="T62" fmla="*/ 2147483646 w 43"/>
                <a:gd name="T63" fmla="*/ 2147483646 h 93"/>
                <a:gd name="T64" fmla="*/ 2147483646 w 43"/>
                <a:gd name="T65" fmla="*/ 2147483646 h 93"/>
                <a:gd name="T66" fmla="*/ 2147483646 w 43"/>
                <a:gd name="T67" fmla="*/ 2147483646 h 93"/>
                <a:gd name="T68" fmla="*/ 2147483646 w 43"/>
                <a:gd name="T69" fmla="*/ 2147483646 h 93"/>
                <a:gd name="T70" fmla="*/ 2147483646 w 43"/>
                <a:gd name="T71" fmla="*/ 2147483646 h 93"/>
                <a:gd name="T72" fmla="*/ 2147483646 w 43"/>
                <a:gd name="T73" fmla="*/ 2147483646 h 93"/>
                <a:gd name="T74" fmla="*/ 2147483646 w 43"/>
                <a:gd name="T75" fmla="*/ 2147483646 h 93"/>
                <a:gd name="T76" fmla="*/ 2147483646 w 43"/>
                <a:gd name="T77" fmla="*/ 2147483646 h 93"/>
                <a:gd name="T78" fmla="*/ 2147483646 w 43"/>
                <a:gd name="T79" fmla="*/ 2147483646 h 93"/>
                <a:gd name="T80" fmla="*/ 2147483646 w 43"/>
                <a:gd name="T81" fmla="*/ 2147483646 h 93"/>
                <a:gd name="T82" fmla="*/ 2147483646 w 43"/>
                <a:gd name="T83" fmla="*/ 2147483646 h 93"/>
                <a:gd name="T84" fmla="*/ 2147483646 w 43"/>
                <a:gd name="T85" fmla="*/ 2147483646 h 93"/>
                <a:gd name="T86" fmla="*/ 2147483646 w 43"/>
                <a:gd name="T87" fmla="*/ 2147483646 h 93"/>
                <a:gd name="T88" fmla="*/ 2147483646 w 43"/>
                <a:gd name="T89" fmla="*/ 2147483646 h 93"/>
                <a:gd name="T90" fmla="*/ 2147483646 w 43"/>
                <a:gd name="T91" fmla="*/ 2147483646 h 93"/>
                <a:gd name="T92" fmla="*/ 2147483646 w 43"/>
                <a:gd name="T93" fmla="*/ 2147483646 h 93"/>
                <a:gd name="T94" fmla="*/ 2147483646 w 43"/>
                <a:gd name="T95" fmla="*/ 2147483646 h 93"/>
                <a:gd name="T96" fmla="*/ 2147483646 w 43"/>
                <a:gd name="T97" fmla="*/ 2147483646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1" name="Freeform 40"/>
            <p:cNvSpPr>
              <a:spLocks/>
            </p:cNvSpPr>
            <p:nvPr/>
          </p:nvSpPr>
          <p:spPr bwMode="auto">
            <a:xfrm>
              <a:off x="6807159" y="3226090"/>
              <a:ext cx="14287" cy="57150"/>
            </a:xfrm>
            <a:custGeom>
              <a:avLst/>
              <a:gdLst>
                <a:gd name="T0" fmla="*/ 2147483646 w 40"/>
                <a:gd name="T1" fmla="*/ 2147483646 h 56"/>
                <a:gd name="T2" fmla="*/ 2147483646 w 40"/>
                <a:gd name="T3" fmla="*/ 2147483646 h 56"/>
                <a:gd name="T4" fmla="*/ 2147483646 w 40"/>
                <a:gd name="T5" fmla="*/ 2147483646 h 56"/>
                <a:gd name="T6" fmla="*/ 2147483646 w 40"/>
                <a:gd name="T7" fmla="*/ 2147483646 h 56"/>
                <a:gd name="T8" fmla="*/ 2147483646 w 40"/>
                <a:gd name="T9" fmla="*/ 2147483646 h 56"/>
                <a:gd name="T10" fmla="*/ 2147483646 w 40"/>
                <a:gd name="T11" fmla="*/ 2147483646 h 56"/>
                <a:gd name="T12" fmla="*/ 0 w 40"/>
                <a:gd name="T13" fmla="*/ 2147483646 h 56"/>
                <a:gd name="T14" fmla="*/ 2147483646 w 40"/>
                <a:gd name="T15" fmla="*/ 2147483646 h 56"/>
                <a:gd name="T16" fmla="*/ 2147483646 w 40"/>
                <a:gd name="T17" fmla="*/ 0 h 56"/>
                <a:gd name="T18" fmla="*/ 2147483646 w 40"/>
                <a:gd name="T19" fmla="*/ 2147483646 h 56"/>
                <a:gd name="T20" fmla="*/ 2147483646 w 40"/>
                <a:gd name="T21" fmla="*/ 2147483646 h 56"/>
                <a:gd name="T22" fmla="*/ 2147483646 w 40"/>
                <a:gd name="T23" fmla="*/ 2147483646 h 56"/>
                <a:gd name="T24" fmla="*/ 2147483646 w 40"/>
                <a:gd name="T25" fmla="*/ 2147483646 h 56"/>
                <a:gd name="T26" fmla="*/ 2147483646 w 40"/>
                <a:gd name="T27" fmla="*/ 2147483646 h 56"/>
                <a:gd name="T28" fmla="*/ 2147483646 w 40"/>
                <a:gd name="T29" fmla="*/ 2147483646 h 56"/>
                <a:gd name="T30" fmla="*/ 2147483646 w 40"/>
                <a:gd name="T31" fmla="*/ 2147483646 h 56"/>
                <a:gd name="T32" fmla="*/ 2147483646 w 40"/>
                <a:gd name="T33" fmla="*/ 2147483646 h 56"/>
                <a:gd name="T34" fmla="*/ 2147483646 w 40"/>
                <a:gd name="T35" fmla="*/ 2147483646 h 56"/>
                <a:gd name="T36" fmla="*/ 2147483646 w 40"/>
                <a:gd name="T37" fmla="*/ 2147483646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2" name="Freeform 41"/>
            <p:cNvSpPr>
              <a:spLocks/>
            </p:cNvSpPr>
            <p:nvPr/>
          </p:nvSpPr>
          <p:spPr bwMode="auto">
            <a:xfrm>
              <a:off x="8294645" y="3886490"/>
              <a:ext cx="44450" cy="57150"/>
            </a:xfrm>
            <a:custGeom>
              <a:avLst/>
              <a:gdLst>
                <a:gd name="T0" fmla="*/ 0 w 106"/>
                <a:gd name="T1" fmla="*/ 2147483646 h 71"/>
                <a:gd name="T2" fmla="*/ 2147483646 w 106"/>
                <a:gd name="T3" fmla="*/ 2147483646 h 71"/>
                <a:gd name="T4" fmla="*/ 2147483646 w 106"/>
                <a:gd name="T5" fmla="*/ 2147483646 h 71"/>
                <a:gd name="T6" fmla="*/ 2147483646 w 106"/>
                <a:gd name="T7" fmla="*/ 2147483646 h 71"/>
                <a:gd name="T8" fmla="*/ 2147483646 w 106"/>
                <a:gd name="T9" fmla="*/ 2147483646 h 71"/>
                <a:gd name="T10" fmla="*/ 2147483646 w 106"/>
                <a:gd name="T11" fmla="*/ 2147483646 h 71"/>
                <a:gd name="T12" fmla="*/ 2147483646 w 106"/>
                <a:gd name="T13" fmla="*/ 2147483646 h 71"/>
                <a:gd name="T14" fmla="*/ 2147483646 w 106"/>
                <a:gd name="T15" fmla="*/ 2147483646 h 71"/>
                <a:gd name="T16" fmla="*/ 2147483646 w 106"/>
                <a:gd name="T17" fmla="*/ 0 h 71"/>
                <a:gd name="T18" fmla="*/ 2147483646 w 106"/>
                <a:gd name="T19" fmla="*/ 2147483646 h 71"/>
                <a:gd name="T20" fmla="*/ 2147483646 w 106"/>
                <a:gd name="T21" fmla="*/ 2147483646 h 71"/>
                <a:gd name="T22" fmla="*/ 2147483646 w 106"/>
                <a:gd name="T23" fmla="*/ 2147483646 h 71"/>
                <a:gd name="T24" fmla="*/ 2147483646 w 106"/>
                <a:gd name="T25" fmla="*/ 2147483646 h 71"/>
                <a:gd name="T26" fmla="*/ 2147483646 w 106"/>
                <a:gd name="T27" fmla="*/ 2147483646 h 71"/>
                <a:gd name="T28" fmla="*/ 2147483646 w 106"/>
                <a:gd name="T29" fmla="*/ 2147483646 h 71"/>
                <a:gd name="T30" fmla="*/ 2147483646 w 106"/>
                <a:gd name="T31" fmla="*/ 2147483646 h 71"/>
                <a:gd name="T32" fmla="*/ 2147483646 w 106"/>
                <a:gd name="T33" fmla="*/ 2147483646 h 71"/>
                <a:gd name="T34" fmla="*/ 2147483646 w 106"/>
                <a:gd name="T35" fmla="*/ 2147483646 h 71"/>
                <a:gd name="T36" fmla="*/ 2147483646 w 106"/>
                <a:gd name="T37" fmla="*/ 2147483646 h 71"/>
                <a:gd name="T38" fmla="*/ 2147483646 w 106"/>
                <a:gd name="T39" fmla="*/ 2147483646 h 71"/>
                <a:gd name="T40" fmla="*/ 2147483646 w 106"/>
                <a:gd name="T41" fmla="*/ 2147483646 h 71"/>
                <a:gd name="T42" fmla="*/ 2147483646 w 106"/>
                <a:gd name="T43" fmla="*/ 2147483646 h 71"/>
                <a:gd name="T44" fmla="*/ 2147483646 w 106"/>
                <a:gd name="T45" fmla="*/ 2147483646 h 71"/>
                <a:gd name="T46" fmla="*/ 2147483646 w 106"/>
                <a:gd name="T47" fmla="*/ 2147483646 h 71"/>
                <a:gd name="T48" fmla="*/ 2147483646 w 106"/>
                <a:gd name="T49" fmla="*/ 2147483646 h 71"/>
                <a:gd name="T50" fmla="*/ 2147483646 w 106"/>
                <a:gd name="T51" fmla="*/ 2147483646 h 71"/>
                <a:gd name="T52" fmla="*/ 2147483646 w 106"/>
                <a:gd name="T53" fmla="*/ 2147483646 h 71"/>
                <a:gd name="T54" fmla="*/ 2147483646 w 106"/>
                <a:gd name="T55" fmla="*/ 2147483646 h 71"/>
                <a:gd name="T56" fmla="*/ 2147483646 w 106"/>
                <a:gd name="T57" fmla="*/ 2147483646 h 71"/>
                <a:gd name="T58" fmla="*/ 2147483646 w 106"/>
                <a:gd name="T59" fmla="*/ 2147483646 h 71"/>
                <a:gd name="T60" fmla="*/ 2147483646 w 106"/>
                <a:gd name="T61" fmla="*/ 2147483646 h 71"/>
                <a:gd name="T62" fmla="*/ 2147483646 w 106"/>
                <a:gd name="T63" fmla="*/ 2147483646 h 71"/>
                <a:gd name="T64" fmla="*/ 2147483646 w 106"/>
                <a:gd name="T65" fmla="*/ 2147483646 h 71"/>
                <a:gd name="T66" fmla="*/ 2147483646 w 106"/>
                <a:gd name="T67" fmla="*/ 2147483646 h 71"/>
                <a:gd name="T68" fmla="*/ 2147483646 w 106"/>
                <a:gd name="T69" fmla="*/ 2147483646 h 71"/>
                <a:gd name="T70" fmla="*/ 2147483646 w 106"/>
                <a:gd name="T71" fmla="*/ 2147483646 h 71"/>
                <a:gd name="T72" fmla="*/ 2147483646 w 106"/>
                <a:gd name="T73" fmla="*/ 2147483646 h 71"/>
                <a:gd name="T74" fmla="*/ 2147483646 w 106"/>
                <a:gd name="T75" fmla="*/ 2147483646 h 71"/>
                <a:gd name="T76" fmla="*/ 2147483646 w 106"/>
                <a:gd name="T77" fmla="*/ 2147483646 h 71"/>
                <a:gd name="T78" fmla="*/ 2147483646 w 106"/>
                <a:gd name="T79" fmla="*/ 2147483646 h 71"/>
                <a:gd name="T80" fmla="*/ 2147483646 w 106"/>
                <a:gd name="T81" fmla="*/ 2147483646 h 71"/>
                <a:gd name="T82" fmla="*/ 2147483646 w 106"/>
                <a:gd name="T83" fmla="*/ 2147483646 h 71"/>
                <a:gd name="T84" fmla="*/ 2147483646 w 106"/>
                <a:gd name="T85" fmla="*/ 2147483646 h 71"/>
                <a:gd name="T86" fmla="*/ 2147483646 w 106"/>
                <a:gd name="T87" fmla="*/ 2147483646 h 71"/>
                <a:gd name="T88" fmla="*/ 2147483646 w 106"/>
                <a:gd name="T89" fmla="*/ 2147483646 h 71"/>
                <a:gd name="T90" fmla="*/ 0 w 106"/>
                <a:gd name="T91" fmla="*/ 2147483646 h 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20" y="17"/>
                  </a:lnTo>
                  <a:lnTo>
                    <a:pt x="21" y="17"/>
                  </a:lnTo>
                  <a:lnTo>
                    <a:pt x="23" y="13"/>
                  </a:lnTo>
                  <a:lnTo>
                    <a:pt x="27" y="7"/>
                  </a:lnTo>
                  <a:lnTo>
                    <a:pt x="0" y="7"/>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43" name="Group 42"/>
            <p:cNvGrpSpPr>
              <a:grpSpLocks/>
            </p:cNvGrpSpPr>
            <p:nvPr/>
          </p:nvGrpSpPr>
          <p:grpSpPr bwMode="auto">
            <a:xfrm>
              <a:off x="4146509" y="5694653"/>
              <a:ext cx="65087" cy="55563"/>
              <a:chOff x="1654" y="3671"/>
              <a:chExt cx="49" cy="17"/>
            </a:xfrm>
          </p:grpSpPr>
          <p:sp>
            <p:nvSpPr>
              <p:cNvPr id="591" name="Freeform 590"/>
              <p:cNvSpPr>
                <a:spLocks/>
              </p:cNvSpPr>
              <p:nvPr/>
            </p:nvSpPr>
            <p:spPr bwMode="auto">
              <a:xfrm>
                <a:off x="1654" y="3672"/>
                <a:ext cx="20" cy="14"/>
              </a:xfrm>
              <a:custGeom>
                <a:avLst/>
                <a:gdLst>
                  <a:gd name="T0" fmla="*/ 0 w 59"/>
                  <a:gd name="T1" fmla="*/ 0 h 43"/>
                  <a:gd name="T2" fmla="*/ 0 w 59"/>
                  <a:gd name="T3" fmla="*/ 0 h 43"/>
                  <a:gd name="T4" fmla="*/ 0 w 59"/>
                  <a:gd name="T5" fmla="*/ 0 h 43"/>
                  <a:gd name="T6" fmla="*/ 0 w 59"/>
                  <a:gd name="T7" fmla="*/ 0 h 43"/>
                  <a:gd name="T8" fmla="*/ 0 w 59"/>
                  <a:gd name="T9" fmla="*/ 0 h 43"/>
                  <a:gd name="T10" fmla="*/ 0 w 59"/>
                  <a:gd name="T11" fmla="*/ 0 h 43"/>
                  <a:gd name="T12" fmla="*/ 0 w 59"/>
                  <a:gd name="T13" fmla="*/ 0 h 43"/>
                  <a:gd name="T14" fmla="*/ 0 w 59"/>
                  <a:gd name="T15" fmla="*/ 0 h 43"/>
                  <a:gd name="T16" fmla="*/ 0 w 59"/>
                  <a:gd name="T17" fmla="*/ 0 h 43"/>
                  <a:gd name="T18" fmla="*/ 0 w 59"/>
                  <a:gd name="T19" fmla="*/ 0 h 43"/>
                  <a:gd name="T20" fmla="*/ 0 w 59"/>
                  <a:gd name="T21" fmla="*/ 0 h 43"/>
                  <a:gd name="T22" fmla="*/ 0 w 59"/>
                  <a:gd name="T23" fmla="*/ 0 h 43"/>
                  <a:gd name="T24" fmla="*/ 0 w 59"/>
                  <a:gd name="T25" fmla="*/ 0 h 43"/>
                  <a:gd name="T26" fmla="*/ 0 w 59"/>
                  <a:gd name="T27" fmla="*/ 0 h 43"/>
                  <a:gd name="T28" fmla="*/ 0 w 59"/>
                  <a:gd name="T29" fmla="*/ 0 h 43"/>
                  <a:gd name="T30" fmla="*/ 0 w 59"/>
                  <a:gd name="T31" fmla="*/ 0 h 43"/>
                  <a:gd name="T32" fmla="*/ 0 w 59"/>
                  <a:gd name="T33" fmla="*/ 0 h 43"/>
                  <a:gd name="T34" fmla="*/ 0 w 59"/>
                  <a:gd name="T35" fmla="*/ 0 h 43"/>
                  <a:gd name="T36" fmla="*/ 0 w 59"/>
                  <a:gd name="T37" fmla="*/ 0 h 43"/>
                  <a:gd name="T38" fmla="*/ 0 w 59"/>
                  <a:gd name="T39" fmla="*/ 0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92" name="Freeform 591"/>
              <p:cNvSpPr>
                <a:spLocks/>
              </p:cNvSpPr>
              <p:nvPr/>
            </p:nvSpPr>
            <p:spPr bwMode="auto">
              <a:xfrm>
                <a:off x="1681" y="3671"/>
                <a:ext cx="22" cy="17"/>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sp>
          <p:nvSpPr>
            <p:cNvPr id="44" name="Freeform 43"/>
            <p:cNvSpPr>
              <a:spLocks/>
            </p:cNvSpPr>
            <p:nvPr/>
          </p:nvSpPr>
          <p:spPr bwMode="auto">
            <a:xfrm>
              <a:off x="3794083" y="3489616"/>
              <a:ext cx="31750" cy="58737"/>
            </a:xfrm>
            <a:custGeom>
              <a:avLst/>
              <a:gdLst>
                <a:gd name="T0" fmla="*/ 0 w 80"/>
                <a:gd name="T1" fmla="*/ 2147483646 h 34"/>
                <a:gd name="T2" fmla="*/ 2147483646 w 80"/>
                <a:gd name="T3" fmla="*/ 2147483646 h 34"/>
                <a:gd name="T4" fmla="*/ 2147483646 w 80"/>
                <a:gd name="T5" fmla="*/ 2147483646 h 34"/>
                <a:gd name="T6" fmla="*/ 2147483646 w 80"/>
                <a:gd name="T7" fmla="*/ 2147483646 h 34"/>
                <a:gd name="T8" fmla="*/ 2147483646 w 80"/>
                <a:gd name="T9" fmla="*/ 2147483646 h 34"/>
                <a:gd name="T10" fmla="*/ 2147483646 w 80"/>
                <a:gd name="T11" fmla="*/ 2147483646 h 34"/>
                <a:gd name="T12" fmla="*/ 2147483646 w 80"/>
                <a:gd name="T13" fmla="*/ 2147483646 h 34"/>
                <a:gd name="T14" fmla="*/ 2147483646 w 80"/>
                <a:gd name="T15" fmla="*/ 2147483646 h 34"/>
                <a:gd name="T16" fmla="*/ 2147483646 w 80"/>
                <a:gd name="T17" fmla="*/ 2147483646 h 34"/>
                <a:gd name="T18" fmla="*/ 2147483646 w 80"/>
                <a:gd name="T19" fmla="*/ 2147483646 h 34"/>
                <a:gd name="T20" fmla="*/ 2147483646 w 80"/>
                <a:gd name="T21" fmla="*/ 2147483646 h 34"/>
                <a:gd name="T22" fmla="*/ 2147483646 w 80"/>
                <a:gd name="T23" fmla="*/ 2147483646 h 34"/>
                <a:gd name="T24" fmla="*/ 2147483646 w 80"/>
                <a:gd name="T25" fmla="*/ 2147483646 h 34"/>
                <a:gd name="T26" fmla="*/ 2147483646 w 80"/>
                <a:gd name="T27" fmla="*/ 2147483646 h 34"/>
                <a:gd name="T28" fmla="*/ 2147483646 w 80"/>
                <a:gd name="T29" fmla="*/ 2147483646 h 34"/>
                <a:gd name="T30" fmla="*/ 2147483646 w 80"/>
                <a:gd name="T31" fmla="*/ 2147483646 h 34"/>
                <a:gd name="T32" fmla="*/ 2147483646 w 80"/>
                <a:gd name="T33" fmla="*/ 2147483646 h 34"/>
                <a:gd name="T34" fmla="*/ 2147483646 w 80"/>
                <a:gd name="T35" fmla="*/ 2147483646 h 34"/>
                <a:gd name="T36" fmla="*/ 2147483646 w 80"/>
                <a:gd name="T37" fmla="*/ 2147483646 h 34"/>
                <a:gd name="T38" fmla="*/ 2147483646 w 80"/>
                <a:gd name="T39" fmla="*/ 0 h 34"/>
                <a:gd name="T40" fmla="*/ 2147483646 w 80"/>
                <a:gd name="T41" fmla="*/ 0 h 34"/>
                <a:gd name="T42" fmla="*/ 2147483646 w 80"/>
                <a:gd name="T43" fmla="*/ 2147483646 h 34"/>
                <a:gd name="T44" fmla="*/ 2147483646 w 80"/>
                <a:gd name="T45" fmla="*/ 2147483646 h 34"/>
                <a:gd name="T46" fmla="*/ 2147483646 w 80"/>
                <a:gd name="T47" fmla="*/ 2147483646 h 34"/>
                <a:gd name="T48" fmla="*/ 2147483646 w 80"/>
                <a:gd name="T49" fmla="*/ 2147483646 h 34"/>
                <a:gd name="T50" fmla="*/ 2147483646 w 80"/>
                <a:gd name="T51" fmla="*/ 2147483646 h 34"/>
                <a:gd name="T52" fmla="*/ 2147483646 w 80"/>
                <a:gd name="T53" fmla="*/ 2147483646 h 34"/>
                <a:gd name="T54" fmla="*/ 2147483646 w 80"/>
                <a:gd name="T55" fmla="*/ 2147483646 h 34"/>
                <a:gd name="T56" fmla="*/ 2147483646 w 80"/>
                <a:gd name="T57" fmla="*/ 2147483646 h 34"/>
                <a:gd name="T58" fmla="*/ 2147483646 w 80"/>
                <a:gd name="T59" fmla="*/ 2147483646 h 34"/>
                <a:gd name="T60" fmla="*/ 0 w 80"/>
                <a:gd name="T61" fmla="*/ 2147483646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5" name="Freeform 44"/>
            <p:cNvSpPr>
              <a:spLocks/>
            </p:cNvSpPr>
            <p:nvPr/>
          </p:nvSpPr>
          <p:spPr bwMode="auto">
            <a:xfrm>
              <a:off x="3849645" y="3495966"/>
              <a:ext cx="1588" cy="58737"/>
            </a:xfrm>
            <a:custGeom>
              <a:avLst/>
              <a:gdLst>
                <a:gd name="T0" fmla="*/ 0 w 7"/>
                <a:gd name="T1" fmla="*/ 0 h 13"/>
                <a:gd name="T2" fmla="*/ 2147483646 w 7"/>
                <a:gd name="T3" fmla="*/ 2147483646 h 13"/>
                <a:gd name="T4" fmla="*/ 2147483646 w 7"/>
                <a:gd name="T5" fmla="*/ 2147483646 h 13"/>
                <a:gd name="T6" fmla="*/ 0 60000 65536"/>
                <a:gd name="T7" fmla="*/ 0 60000 65536"/>
                <a:gd name="T8" fmla="*/ 0 60000 65536"/>
              </a:gdLst>
              <a:ahLst/>
              <a:cxnLst>
                <a:cxn ang="T6">
                  <a:pos x="T0" y="T1"/>
                </a:cxn>
                <a:cxn ang="T7">
                  <a:pos x="T2" y="T3"/>
                </a:cxn>
                <a:cxn ang="T8">
                  <a:pos x="T4" y="T5"/>
                </a:cxn>
              </a:cxnLst>
              <a:rect l="0" t="0" r="r" b="b"/>
              <a:pathLst>
                <a:path w="7" h="13">
                  <a:moveTo>
                    <a:pt x="0" y="0"/>
                  </a:moveTo>
                  <a:lnTo>
                    <a:pt x="7" y="13"/>
                  </a:lnTo>
                  <a:lnTo>
                    <a:pt x="7" y="7"/>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6" name="Freeform 45"/>
            <p:cNvSpPr>
              <a:spLocks/>
            </p:cNvSpPr>
            <p:nvPr/>
          </p:nvSpPr>
          <p:spPr bwMode="auto">
            <a:xfrm>
              <a:off x="3862345" y="3497552"/>
              <a:ext cx="6350" cy="58738"/>
            </a:xfrm>
            <a:custGeom>
              <a:avLst/>
              <a:gdLst>
                <a:gd name="T0" fmla="*/ 0 w 20"/>
                <a:gd name="T1" fmla="*/ 0 h 6"/>
                <a:gd name="T2" fmla="*/ 2147483646 w 20"/>
                <a:gd name="T3" fmla="*/ 2147483646 h 6"/>
                <a:gd name="T4" fmla="*/ 2147483646 w 20"/>
                <a:gd name="T5" fmla="*/ 2147483646 h 6"/>
                <a:gd name="T6" fmla="*/ 0 w 2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6">
                  <a:moveTo>
                    <a:pt x="0" y="0"/>
                  </a:moveTo>
                  <a:lnTo>
                    <a:pt x="7" y="3"/>
                  </a:lnTo>
                  <a:lnTo>
                    <a:pt x="20" y="6"/>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7" name="Freeform 46"/>
            <p:cNvSpPr>
              <a:spLocks/>
            </p:cNvSpPr>
            <p:nvPr/>
          </p:nvSpPr>
          <p:spPr bwMode="auto">
            <a:xfrm>
              <a:off x="3876634" y="3488027"/>
              <a:ext cx="7937" cy="57150"/>
            </a:xfrm>
            <a:custGeom>
              <a:avLst/>
              <a:gdLst>
                <a:gd name="T0" fmla="*/ 0 w 14"/>
                <a:gd name="T1" fmla="*/ 2147483646 h 12"/>
                <a:gd name="T2" fmla="*/ 2147483646 w 14"/>
                <a:gd name="T3" fmla="*/ 0 h 12"/>
                <a:gd name="T4" fmla="*/ 0 w 14"/>
                <a:gd name="T5" fmla="*/ 2147483646 h 12"/>
                <a:gd name="T6" fmla="*/ 0 60000 65536"/>
                <a:gd name="T7" fmla="*/ 0 60000 65536"/>
                <a:gd name="T8" fmla="*/ 0 60000 65536"/>
              </a:gdLst>
              <a:ahLst/>
              <a:cxnLst>
                <a:cxn ang="T6">
                  <a:pos x="T0" y="T1"/>
                </a:cxn>
                <a:cxn ang="T7">
                  <a:pos x="T2" y="T3"/>
                </a:cxn>
                <a:cxn ang="T8">
                  <a:pos x="T4" y="T5"/>
                </a:cxn>
              </a:cxnLst>
              <a:rect l="0" t="0" r="r" b="b"/>
              <a:pathLst>
                <a:path w="14" h="12">
                  <a:moveTo>
                    <a:pt x="0" y="12"/>
                  </a:moveTo>
                  <a:lnTo>
                    <a:pt x="14" y="0"/>
                  </a:lnTo>
                  <a:lnTo>
                    <a:pt x="0"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8" name="Freeform 47"/>
            <p:cNvSpPr>
              <a:spLocks/>
            </p:cNvSpPr>
            <p:nvPr/>
          </p:nvSpPr>
          <p:spPr bwMode="auto">
            <a:xfrm>
              <a:off x="3855996" y="3480091"/>
              <a:ext cx="11113" cy="58737"/>
            </a:xfrm>
            <a:custGeom>
              <a:avLst/>
              <a:gdLst>
                <a:gd name="T0" fmla="*/ 0 w 27"/>
                <a:gd name="T1" fmla="*/ 0 h 7"/>
                <a:gd name="T2" fmla="*/ 0 w 27"/>
                <a:gd name="T3" fmla="*/ 2147483646 h 7"/>
                <a:gd name="T4" fmla="*/ 2147483646 w 27"/>
                <a:gd name="T5" fmla="*/ 2147483646 h 7"/>
                <a:gd name="T6" fmla="*/ 2147483646 w 27"/>
                <a:gd name="T7" fmla="*/ 2147483646 h 7"/>
                <a:gd name="T8" fmla="*/ 2147483646 w 27"/>
                <a:gd name="T9" fmla="*/ 2147483646 h 7"/>
                <a:gd name="T10" fmla="*/ 2147483646 w 27"/>
                <a:gd name="T11" fmla="*/ 2147483646 h 7"/>
                <a:gd name="T12" fmla="*/ 2147483646 w 27"/>
                <a:gd name="T13" fmla="*/ 2147483646 h 7"/>
                <a:gd name="T14" fmla="*/ 2147483646 w 27"/>
                <a:gd name="T15" fmla="*/ 2147483646 h 7"/>
                <a:gd name="T16" fmla="*/ 2147483646 w 27"/>
                <a:gd name="T17" fmla="*/ 0 h 7"/>
                <a:gd name="T18" fmla="*/ 0 w 27"/>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9" name="Freeform 48"/>
            <p:cNvSpPr>
              <a:spLocks/>
            </p:cNvSpPr>
            <p:nvPr/>
          </p:nvSpPr>
          <p:spPr bwMode="auto">
            <a:xfrm>
              <a:off x="3905209" y="3508666"/>
              <a:ext cx="14287" cy="60325"/>
            </a:xfrm>
            <a:custGeom>
              <a:avLst/>
              <a:gdLst>
                <a:gd name="T0" fmla="*/ 0 w 27"/>
                <a:gd name="T1" fmla="*/ 0 h 6"/>
                <a:gd name="T2" fmla="*/ 2147483646 w 27"/>
                <a:gd name="T3" fmla="*/ 2147483646 h 6"/>
                <a:gd name="T4" fmla="*/ 2147483646 w 27"/>
                <a:gd name="T5" fmla="*/ 2147483646 h 6"/>
                <a:gd name="T6" fmla="*/ 0 60000 65536"/>
                <a:gd name="T7" fmla="*/ 0 60000 65536"/>
                <a:gd name="T8" fmla="*/ 0 60000 65536"/>
              </a:gdLst>
              <a:ahLst/>
              <a:cxnLst>
                <a:cxn ang="T6">
                  <a:pos x="T0" y="T1"/>
                </a:cxn>
                <a:cxn ang="T7">
                  <a:pos x="T2" y="T3"/>
                </a:cxn>
                <a:cxn ang="T8">
                  <a:pos x="T4" y="T5"/>
                </a:cxn>
              </a:cxnLst>
              <a:rect l="0" t="0" r="r" b="b"/>
              <a:pathLst>
                <a:path w="27" h="6">
                  <a:moveTo>
                    <a:pt x="0" y="0"/>
                  </a:moveTo>
                  <a:lnTo>
                    <a:pt x="11" y="3"/>
                  </a:lnTo>
                  <a:lnTo>
                    <a:pt x="27"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0" name="Line 47"/>
            <p:cNvSpPr>
              <a:spLocks noChangeShapeType="1"/>
            </p:cNvSpPr>
            <p:nvPr/>
          </p:nvSpPr>
          <p:spPr bwMode="auto">
            <a:xfrm flipH="1" flipV="1">
              <a:off x="3913145" y="3505491"/>
              <a:ext cx="6350"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1" name="Line 48"/>
            <p:cNvSpPr>
              <a:spLocks noChangeShapeType="1"/>
            </p:cNvSpPr>
            <p:nvPr/>
          </p:nvSpPr>
          <p:spPr bwMode="auto">
            <a:xfrm flipH="1">
              <a:off x="3913145" y="3530890"/>
              <a:ext cx="6350" cy="1111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2" name="Freeform 51"/>
            <p:cNvSpPr>
              <a:spLocks/>
            </p:cNvSpPr>
            <p:nvPr/>
          </p:nvSpPr>
          <p:spPr bwMode="auto">
            <a:xfrm>
              <a:off x="3913146" y="3526127"/>
              <a:ext cx="11113" cy="58738"/>
            </a:xfrm>
            <a:custGeom>
              <a:avLst/>
              <a:gdLst>
                <a:gd name="T0" fmla="*/ 0 w 20"/>
                <a:gd name="T1" fmla="*/ 2147483646 h 24"/>
                <a:gd name="T2" fmla="*/ 2147483646 w 20"/>
                <a:gd name="T3" fmla="*/ 2147483646 h 24"/>
                <a:gd name="T4" fmla="*/ 2147483646 w 20"/>
                <a:gd name="T5" fmla="*/ 2147483646 h 24"/>
                <a:gd name="T6" fmla="*/ 2147483646 w 20"/>
                <a:gd name="T7" fmla="*/ 2147483646 h 24"/>
                <a:gd name="T8" fmla="*/ 2147483646 w 20"/>
                <a:gd name="T9" fmla="*/ 2147483646 h 24"/>
                <a:gd name="T10" fmla="*/ 2147483646 w 20"/>
                <a:gd name="T11" fmla="*/ 2147483646 h 24"/>
                <a:gd name="T12" fmla="*/ 2147483646 w 20"/>
                <a:gd name="T13" fmla="*/ 2147483646 h 24"/>
                <a:gd name="T14" fmla="*/ 2147483646 w 20"/>
                <a:gd name="T15" fmla="*/ 2147483646 h 24"/>
                <a:gd name="T16" fmla="*/ 2147483646 w 2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3" name="Freeform 52"/>
            <p:cNvSpPr>
              <a:spLocks/>
            </p:cNvSpPr>
            <p:nvPr/>
          </p:nvSpPr>
          <p:spPr bwMode="auto">
            <a:xfrm>
              <a:off x="3919496" y="3554703"/>
              <a:ext cx="17463" cy="55563"/>
            </a:xfrm>
            <a:custGeom>
              <a:avLst/>
              <a:gdLst>
                <a:gd name="T0" fmla="*/ 2147483646 w 33"/>
                <a:gd name="T1" fmla="*/ 2147483646 h 25"/>
                <a:gd name="T2" fmla="*/ 0 w 33"/>
                <a:gd name="T3" fmla="*/ 2147483646 h 25"/>
                <a:gd name="T4" fmla="*/ 2147483646 w 33"/>
                <a:gd name="T5" fmla="*/ 2147483646 h 25"/>
                <a:gd name="T6" fmla="*/ 2147483646 w 33"/>
                <a:gd name="T7" fmla="*/ 2147483646 h 25"/>
                <a:gd name="T8" fmla="*/ 2147483646 w 33"/>
                <a:gd name="T9" fmla="*/ 2147483646 h 25"/>
                <a:gd name="T10" fmla="*/ 2147483646 w 33"/>
                <a:gd name="T11" fmla="*/ 2147483646 h 25"/>
                <a:gd name="T12" fmla="*/ 2147483646 w 33"/>
                <a:gd name="T13" fmla="*/ 0 h 25"/>
                <a:gd name="T14" fmla="*/ 2147483646 w 33"/>
                <a:gd name="T15" fmla="*/ 0 h 25"/>
                <a:gd name="T16" fmla="*/ 2147483646 w 33"/>
                <a:gd name="T17" fmla="*/ 2147483646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4" name="Freeform 53"/>
            <p:cNvSpPr>
              <a:spLocks/>
            </p:cNvSpPr>
            <p:nvPr/>
          </p:nvSpPr>
          <p:spPr bwMode="auto">
            <a:xfrm>
              <a:off x="3925846" y="3602327"/>
              <a:ext cx="15875" cy="57150"/>
            </a:xfrm>
            <a:custGeom>
              <a:avLst/>
              <a:gdLst>
                <a:gd name="T0" fmla="*/ 0 w 40"/>
                <a:gd name="T1" fmla="*/ 0 h 18"/>
                <a:gd name="T2" fmla="*/ 2147483646 w 40"/>
                <a:gd name="T3" fmla="*/ 2147483646 h 18"/>
                <a:gd name="T4" fmla="*/ 2147483646 w 40"/>
                <a:gd name="T5" fmla="*/ 2147483646 h 18"/>
                <a:gd name="T6" fmla="*/ 2147483646 w 40"/>
                <a:gd name="T7" fmla="*/ 2147483646 h 18"/>
                <a:gd name="T8" fmla="*/ 2147483646 w 40"/>
                <a:gd name="T9" fmla="*/ 2147483646 h 18"/>
                <a:gd name="T10" fmla="*/ 2147483646 w 40"/>
                <a:gd name="T11" fmla="*/ 2147483646 h 18"/>
                <a:gd name="T12" fmla="*/ 2147483646 w 40"/>
                <a:gd name="T13" fmla="*/ 2147483646 h 18"/>
                <a:gd name="T14" fmla="*/ 2147483646 w 40"/>
                <a:gd name="T15" fmla="*/ 0 h 18"/>
                <a:gd name="T16" fmla="*/ 2147483646 w 40"/>
                <a:gd name="T17" fmla="*/ 0 h 18"/>
                <a:gd name="T18" fmla="*/ 2147483646 w 40"/>
                <a:gd name="T19" fmla="*/ 0 h 18"/>
                <a:gd name="T20" fmla="*/ 2147483646 w 40"/>
                <a:gd name="T21" fmla="*/ 0 h 18"/>
                <a:gd name="T22" fmla="*/ 0 w 4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5" name="Freeform 54"/>
            <p:cNvSpPr>
              <a:spLocks/>
            </p:cNvSpPr>
            <p:nvPr/>
          </p:nvSpPr>
          <p:spPr bwMode="auto">
            <a:xfrm>
              <a:off x="3935371" y="3627727"/>
              <a:ext cx="3175" cy="57150"/>
            </a:xfrm>
            <a:custGeom>
              <a:avLst/>
              <a:gdLst>
                <a:gd name="T0" fmla="*/ 2147483646 w 11"/>
                <a:gd name="T1" fmla="*/ 2147483646 h 32"/>
                <a:gd name="T2" fmla="*/ 2147483646 w 11"/>
                <a:gd name="T3" fmla="*/ 2147483646 h 32"/>
                <a:gd name="T4" fmla="*/ 2147483646 w 11"/>
                <a:gd name="T5" fmla="*/ 2147483646 h 32"/>
                <a:gd name="T6" fmla="*/ 2147483646 w 11"/>
                <a:gd name="T7" fmla="*/ 2147483646 h 32"/>
                <a:gd name="T8" fmla="*/ 2147483646 w 11"/>
                <a:gd name="T9" fmla="*/ 2147483646 h 32"/>
                <a:gd name="T10" fmla="*/ 2147483646 w 11"/>
                <a:gd name="T11" fmla="*/ 2147483646 h 32"/>
                <a:gd name="T12" fmla="*/ 2147483646 w 11"/>
                <a:gd name="T13" fmla="*/ 0 h 32"/>
                <a:gd name="T14" fmla="*/ 2147483646 w 11"/>
                <a:gd name="T15" fmla="*/ 2147483646 h 32"/>
                <a:gd name="T16" fmla="*/ 2147483646 w 11"/>
                <a:gd name="T17" fmla="*/ 2147483646 h 32"/>
                <a:gd name="T18" fmla="*/ 2147483646 w 11"/>
                <a:gd name="T19" fmla="*/ 2147483646 h 32"/>
                <a:gd name="T20" fmla="*/ 0 w 11"/>
                <a:gd name="T21" fmla="*/ 2147483646 h 32"/>
                <a:gd name="T22" fmla="*/ 0 w 11"/>
                <a:gd name="T23" fmla="*/ 2147483646 h 32"/>
                <a:gd name="T24" fmla="*/ 2147483646 w 11"/>
                <a:gd name="T25" fmla="*/ 2147483646 h 32"/>
                <a:gd name="T26" fmla="*/ 2147483646 w 11"/>
                <a:gd name="T27" fmla="*/ 2147483646 h 32"/>
                <a:gd name="T28" fmla="*/ 2147483646 w 11"/>
                <a:gd name="T29" fmla="*/ 2147483646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6" name="Freeform 55"/>
            <p:cNvSpPr>
              <a:spLocks/>
            </p:cNvSpPr>
            <p:nvPr/>
          </p:nvSpPr>
          <p:spPr bwMode="auto">
            <a:xfrm>
              <a:off x="3957595" y="3657890"/>
              <a:ext cx="1588" cy="55562"/>
            </a:xfrm>
            <a:custGeom>
              <a:avLst/>
              <a:gdLst>
                <a:gd name="T0" fmla="*/ 0 w 14"/>
                <a:gd name="T1" fmla="*/ 0 h 24"/>
                <a:gd name="T2" fmla="*/ 0 w 14"/>
                <a:gd name="T3" fmla="*/ 2147483646 h 24"/>
                <a:gd name="T4" fmla="*/ 2147483646 w 14"/>
                <a:gd name="T5" fmla="*/ 2147483646 h 24"/>
                <a:gd name="T6" fmla="*/ 0 w 14"/>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4">
                  <a:moveTo>
                    <a:pt x="0" y="0"/>
                  </a:moveTo>
                  <a:lnTo>
                    <a:pt x="0" y="24"/>
                  </a:lnTo>
                  <a:lnTo>
                    <a:pt x="14" y="12"/>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7" name="Freeform 56"/>
            <p:cNvSpPr>
              <a:spLocks/>
            </p:cNvSpPr>
            <p:nvPr/>
          </p:nvSpPr>
          <p:spPr bwMode="auto">
            <a:xfrm>
              <a:off x="3919496" y="3670591"/>
              <a:ext cx="15875" cy="58737"/>
            </a:xfrm>
            <a:custGeom>
              <a:avLst/>
              <a:gdLst>
                <a:gd name="T0" fmla="*/ 0 w 27"/>
                <a:gd name="T1" fmla="*/ 2147483646 h 18"/>
                <a:gd name="T2" fmla="*/ 2147483646 w 27"/>
                <a:gd name="T3" fmla="*/ 2147483646 h 18"/>
                <a:gd name="T4" fmla="*/ 2147483646 w 27"/>
                <a:gd name="T5" fmla="*/ 2147483646 h 18"/>
                <a:gd name="T6" fmla="*/ 2147483646 w 27"/>
                <a:gd name="T7" fmla="*/ 2147483646 h 18"/>
                <a:gd name="T8" fmla="*/ 2147483646 w 27"/>
                <a:gd name="T9" fmla="*/ 0 h 18"/>
                <a:gd name="T10" fmla="*/ 2147483646 w 27"/>
                <a:gd name="T11" fmla="*/ 0 h 18"/>
                <a:gd name="T12" fmla="*/ 2147483646 w 27"/>
                <a:gd name="T13" fmla="*/ 2147483646 h 18"/>
                <a:gd name="T14" fmla="*/ 2147483646 w 27"/>
                <a:gd name="T15" fmla="*/ 2147483646 h 18"/>
                <a:gd name="T16" fmla="*/ 2147483646 w 27"/>
                <a:gd name="T17" fmla="*/ 2147483646 h 18"/>
                <a:gd name="T18" fmla="*/ 2147483646 w 27"/>
                <a:gd name="T19" fmla="*/ 2147483646 h 18"/>
                <a:gd name="T20" fmla="*/ 0 w 27"/>
                <a:gd name="T21" fmla="*/ 2147483646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8" name="Freeform 57"/>
            <p:cNvSpPr>
              <a:spLocks/>
            </p:cNvSpPr>
            <p:nvPr/>
          </p:nvSpPr>
          <p:spPr bwMode="auto">
            <a:xfrm>
              <a:off x="3905208" y="3735677"/>
              <a:ext cx="23812" cy="57150"/>
            </a:xfrm>
            <a:custGeom>
              <a:avLst/>
              <a:gdLst>
                <a:gd name="T0" fmla="*/ 0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0 h 49"/>
                <a:gd name="T34" fmla="*/ 2147483646 w 47"/>
                <a:gd name="T35" fmla="*/ 0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0 w 47"/>
                <a:gd name="T47" fmla="*/ 2147483646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9" name="Freeform 58"/>
            <p:cNvSpPr>
              <a:spLocks/>
            </p:cNvSpPr>
            <p:nvPr/>
          </p:nvSpPr>
          <p:spPr bwMode="auto">
            <a:xfrm>
              <a:off x="3924258" y="3711865"/>
              <a:ext cx="12700" cy="57150"/>
            </a:xfrm>
            <a:custGeom>
              <a:avLst/>
              <a:gdLst>
                <a:gd name="T0" fmla="*/ 0 w 26"/>
                <a:gd name="T1" fmla="*/ 0 h 9"/>
                <a:gd name="T2" fmla="*/ 0 w 26"/>
                <a:gd name="T3" fmla="*/ 2147483646 h 9"/>
                <a:gd name="T4" fmla="*/ 2147483646 w 26"/>
                <a:gd name="T5" fmla="*/ 2147483646 h 9"/>
                <a:gd name="T6" fmla="*/ 2147483646 w 26"/>
                <a:gd name="T7" fmla="*/ 2147483646 h 9"/>
                <a:gd name="T8" fmla="*/ 2147483646 w 26"/>
                <a:gd name="T9" fmla="*/ 2147483646 h 9"/>
                <a:gd name="T10" fmla="*/ 2147483646 w 26"/>
                <a:gd name="T11" fmla="*/ 2147483646 h 9"/>
                <a:gd name="T12" fmla="*/ 2147483646 w 26"/>
                <a:gd name="T13" fmla="*/ 2147483646 h 9"/>
                <a:gd name="T14" fmla="*/ 2147483646 w 26"/>
                <a:gd name="T15" fmla="*/ 2147483646 h 9"/>
                <a:gd name="T16" fmla="*/ 2147483646 w 26"/>
                <a:gd name="T17" fmla="*/ 0 h 9"/>
                <a:gd name="T18" fmla="*/ 0 w 2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60" name="Freeform 59"/>
            <p:cNvSpPr>
              <a:spLocks/>
            </p:cNvSpPr>
            <p:nvPr/>
          </p:nvSpPr>
          <p:spPr bwMode="auto">
            <a:xfrm>
              <a:off x="3406734" y="3383252"/>
              <a:ext cx="15875" cy="57150"/>
            </a:xfrm>
            <a:custGeom>
              <a:avLst/>
              <a:gdLst>
                <a:gd name="T0" fmla="*/ 0 w 39"/>
                <a:gd name="T1" fmla="*/ 0 h 18"/>
                <a:gd name="T2" fmla="*/ 0 w 39"/>
                <a:gd name="T3" fmla="*/ 2147483646 h 18"/>
                <a:gd name="T4" fmla="*/ 2147483646 w 39"/>
                <a:gd name="T5" fmla="*/ 2147483646 h 18"/>
                <a:gd name="T6" fmla="*/ 2147483646 w 39"/>
                <a:gd name="T7" fmla="*/ 2147483646 h 18"/>
                <a:gd name="T8" fmla="*/ 2147483646 w 39"/>
                <a:gd name="T9" fmla="*/ 2147483646 h 18"/>
                <a:gd name="T10" fmla="*/ 2147483646 w 39"/>
                <a:gd name="T11" fmla="*/ 2147483646 h 18"/>
                <a:gd name="T12" fmla="*/ 2147483646 w 39"/>
                <a:gd name="T13" fmla="*/ 2147483646 h 18"/>
                <a:gd name="T14" fmla="*/ 2147483646 w 39"/>
                <a:gd name="T15" fmla="*/ 2147483646 h 18"/>
                <a:gd name="T16" fmla="*/ 2147483646 w 39"/>
                <a:gd name="T17" fmla="*/ 2147483646 h 18"/>
                <a:gd name="T18" fmla="*/ 2147483646 w 39"/>
                <a:gd name="T19" fmla="*/ 2147483646 h 18"/>
                <a:gd name="T20" fmla="*/ 2147483646 w 39"/>
                <a:gd name="T21" fmla="*/ 2147483646 h 18"/>
                <a:gd name="T22" fmla="*/ 2147483646 w 39"/>
                <a:gd name="T23" fmla="*/ 2147483646 h 18"/>
                <a:gd name="T24" fmla="*/ 2147483646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61" name="Group 60"/>
            <p:cNvGrpSpPr>
              <a:grpSpLocks/>
            </p:cNvGrpSpPr>
            <p:nvPr/>
          </p:nvGrpSpPr>
          <p:grpSpPr bwMode="auto">
            <a:xfrm>
              <a:off x="3532132" y="3216583"/>
              <a:ext cx="131762" cy="195263"/>
              <a:chOff x="1199" y="2121"/>
              <a:chExt cx="97" cy="123"/>
            </a:xfrm>
          </p:grpSpPr>
          <p:sp>
            <p:nvSpPr>
              <p:cNvPr id="581" name="Freeform 580"/>
              <p:cNvSpPr>
                <a:spLocks/>
              </p:cNvSpPr>
              <p:nvPr/>
            </p:nvSpPr>
            <p:spPr bwMode="auto">
              <a:xfrm>
                <a:off x="1274" y="2236"/>
                <a:ext cx="16" cy="8"/>
              </a:xfrm>
              <a:custGeom>
                <a:avLst/>
                <a:gdLst>
                  <a:gd name="T0" fmla="*/ 0 w 52"/>
                  <a:gd name="T1" fmla="*/ 0 h 25"/>
                  <a:gd name="T2" fmla="*/ 0 w 52"/>
                  <a:gd name="T3" fmla="*/ 0 h 25"/>
                  <a:gd name="T4" fmla="*/ 0 w 52"/>
                  <a:gd name="T5" fmla="*/ 0 h 25"/>
                  <a:gd name="T6" fmla="*/ 0 w 52"/>
                  <a:gd name="T7" fmla="*/ 0 h 25"/>
                  <a:gd name="T8" fmla="*/ 0 w 52"/>
                  <a:gd name="T9" fmla="*/ 0 h 25"/>
                  <a:gd name="T10" fmla="*/ 0 w 52"/>
                  <a:gd name="T11" fmla="*/ 0 h 25"/>
                  <a:gd name="T12" fmla="*/ 0 w 52"/>
                  <a:gd name="T13" fmla="*/ 0 h 25"/>
                  <a:gd name="T14" fmla="*/ 0 w 52"/>
                  <a:gd name="T15" fmla="*/ 0 h 25"/>
                  <a:gd name="T16" fmla="*/ 0 w 52"/>
                  <a:gd name="T17" fmla="*/ 0 h 25"/>
                  <a:gd name="T18" fmla="*/ 0 w 52"/>
                  <a:gd name="T19" fmla="*/ 0 h 25"/>
                  <a:gd name="T20" fmla="*/ 0 w 52"/>
                  <a:gd name="T21" fmla="*/ 0 h 25"/>
                  <a:gd name="T22" fmla="*/ 0 w 52"/>
                  <a:gd name="T23" fmla="*/ 0 h 25"/>
                  <a:gd name="T24" fmla="*/ 0 w 52"/>
                  <a:gd name="T25" fmla="*/ 0 h 25"/>
                  <a:gd name="T26" fmla="*/ 0 w 52"/>
                  <a:gd name="T27" fmla="*/ 0 h 25"/>
                  <a:gd name="T28" fmla="*/ 0 w 52"/>
                  <a:gd name="T29" fmla="*/ 0 h 25"/>
                  <a:gd name="T30" fmla="*/ 0 w 52"/>
                  <a:gd name="T31" fmla="*/ 0 h 25"/>
                  <a:gd name="T32" fmla="*/ 0 w 52"/>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82" name="Freeform 581"/>
              <p:cNvSpPr>
                <a:spLocks/>
              </p:cNvSpPr>
              <p:nvPr/>
            </p:nvSpPr>
            <p:spPr bwMode="auto">
              <a:xfrm>
                <a:off x="1199" y="2131"/>
                <a:ext cx="11" cy="4"/>
              </a:xfrm>
              <a:custGeom>
                <a:avLst/>
                <a:gdLst>
                  <a:gd name="T0" fmla="*/ 0 w 33"/>
                  <a:gd name="T1" fmla="*/ 0 h 13"/>
                  <a:gd name="T2" fmla="*/ 0 w 33"/>
                  <a:gd name="T3" fmla="*/ 0 h 13"/>
                  <a:gd name="T4" fmla="*/ 0 w 33"/>
                  <a:gd name="T5" fmla="*/ 0 h 13"/>
                  <a:gd name="T6" fmla="*/ 0 w 33"/>
                  <a:gd name="T7" fmla="*/ 0 h 13"/>
                  <a:gd name="T8" fmla="*/ 0 w 33"/>
                  <a:gd name="T9" fmla="*/ 0 h 13"/>
                  <a:gd name="T10" fmla="*/ 0 w 33"/>
                  <a:gd name="T11" fmla="*/ 0 h 13"/>
                  <a:gd name="T12" fmla="*/ 0 w 33"/>
                  <a:gd name="T13" fmla="*/ 0 h 13"/>
                  <a:gd name="T14" fmla="*/ 0 w 33"/>
                  <a:gd name="T15" fmla="*/ 0 h 13"/>
                  <a:gd name="T16" fmla="*/ 0 w 33"/>
                  <a:gd name="T17" fmla="*/ 0 h 13"/>
                  <a:gd name="T18" fmla="*/ 0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83" name="Freeform 582"/>
              <p:cNvSpPr>
                <a:spLocks/>
              </p:cNvSpPr>
              <p:nvPr/>
            </p:nvSpPr>
            <p:spPr bwMode="auto">
              <a:xfrm>
                <a:off x="1210" y="2121"/>
                <a:ext cx="20" cy="28"/>
              </a:xfrm>
              <a:custGeom>
                <a:avLst/>
                <a:gdLst>
                  <a:gd name="T0" fmla="*/ 0 w 67"/>
                  <a:gd name="T1" fmla="*/ 0 h 86"/>
                  <a:gd name="T2" fmla="*/ 0 w 67"/>
                  <a:gd name="T3" fmla="*/ 0 h 86"/>
                  <a:gd name="T4" fmla="*/ 0 w 67"/>
                  <a:gd name="T5" fmla="*/ 0 h 86"/>
                  <a:gd name="T6" fmla="*/ 0 w 67"/>
                  <a:gd name="T7" fmla="*/ 0 h 86"/>
                  <a:gd name="T8" fmla="*/ 0 w 67"/>
                  <a:gd name="T9" fmla="*/ 0 h 86"/>
                  <a:gd name="T10" fmla="*/ 0 w 67"/>
                  <a:gd name="T11" fmla="*/ 0 h 86"/>
                  <a:gd name="T12" fmla="*/ 0 w 67"/>
                  <a:gd name="T13" fmla="*/ 0 h 86"/>
                  <a:gd name="T14" fmla="*/ 0 w 67"/>
                  <a:gd name="T15" fmla="*/ 0 h 86"/>
                  <a:gd name="T16" fmla="*/ 0 w 67"/>
                  <a:gd name="T17" fmla="*/ 0 h 86"/>
                  <a:gd name="T18" fmla="*/ 0 w 67"/>
                  <a:gd name="T19" fmla="*/ 0 h 86"/>
                  <a:gd name="T20" fmla="*/ 0 w 67"/>
                  <a:gd name="T21" fmla="*/ 0 h 86"/>
                  <a:gd name="T22" fmla="*/ 0 w 67"/>
                  <a:gd name="T23" fmla="*/ 0 h 86"/>
                  <a:gd name="T24" fmla="*/ 0 w 67"/>
                  <a:gd name="T25" fmla="*/ 0 h 86"/>
                  <a:gd name="T26" fmla="*/ 0 w 67"/>
                  <a:gd name="T27" fmla="*/ 0 h 86"/>
                  <a:gd name="T28" fmla="*/ 0 w 67"/>
                  <a:gd name="T29" fmla="*/ 0 h 86"/>
                  <a:gd name="T30" fmla="*/ 0 w 67"/>
                  <a:gd name="T31" fmla="*/ 0 h 86"/>
                  <a:gd name="T32" fmla="*/ 0 w 67"/>
                  <a:gd name="T33" fmla="*/ 0 h 86"/>
                  <a:gd name="T34" fmla="*/ 0 w 67"/>
                  <a:gd name="T35" fmla="*/ 0 h 86"/>
                  <a:gd name="T36" fmla="*/ 0 w 67"/>
                  <a:gd name="T37" fmla="*/ 0 h 86"/>
                  <a:gd name="T38" fmla="*/ 0 w 67"/>
                  <a:gd name="T39" fmla="*/ 0 h 86"/>
                  <a:gd name="T40" fmla="*/ 0 w 67"/>
                  <a:gd name="T41" fmla="*/ 0 h 86"/>
                  <a:gd name="T42" fmla="*/ 0 w 67"/>
                  <a:gd name="T43" fmla="*/ 0 h 86"/>
                  <a:gd name="T44" fmla="*/ 0 w 67"/>
                  <a:gd name="T45" fmla="*/ 0 h 86"/>
                  <a:gd name="T46" fmla="*/ 0 w 67"/>
                  <a:gd name="T47" fmla="*/ 0 h 86"/>
                  <a:gd name="T48" fmla="*/ 0 w 67"/>
                  <a:gd name="T49" fmla="*/ 0 h 86"/>
                  <a:gd name="T50" fmla="*/ 0 w 67"/>
                  <a:gd name="T51" fmla="*/ 0 h 86"/>
                  <a:gd name="T52" fmla="*/ 0 w 67"/>
                  <a:gd name="T53" fmla="*/ 0 h 86"/>
                  <a:gd name="T54" fmla="*/ 0 w 67"/>
                  <a:gd name="T55" fmla="*/ 0 h 86"/>
                  <a:gd name="T56" fmla="*/ 0 w 67"/>
                  <a:gd name="T57" fmla="*/ 0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84" name="Freeform 583"/>
              <p:cNvSpPr>
                <a:spLocks/>
              </p:cNvSpPr>
              <p:nvPr/>
            </p:nvSpPr>
            <p:spPr bwMode="auto">
              <a:xfrm>
                <a:off x="1201" y="2159"/>
                <a:ext cx="16" cy="28"/>
              </a:xfrm>
              <a:custGeom>
                <a:avLst/>
                <a:gdLst>
                  <a:gd name="T0" fmla="*/ 0 w 49"/>
                  <a:gd name="T1" fmla="*/ 0 h 86"/>
                  <a:gd name="T2" fmla="*/ 0 w 49"/>
                  <a:gd name="T3" fmla="*/ 0 h 86"/>
                  <a:gd name="T4" fmla="*/ 0 w 49"/>
                  <a:gd name="T5" fmla="*/ 0 h 86"/>
                  <a:gd name="T6" fmla="*/ 0 w 49"/>
                  <a:gd name="T7" fmla="*/ 0 h 86"/>
                  <a:gd name="T8" fmla="*/ 0 w 49"/>
                  <a:gd name="T9" fmla="*/ 0 h 86"/>
                  <a:gd name="T10" fmla="*/ 0 w 49"/>
                  <a:gd name="T11" fmla="*/ 0 h 86"/>
                  <a:gd name="T12" fmla="*/ 0 w 49"/>
                  <a:gd name="T13" fmla="*/ 0 h 86"/>
                  <a:gd name="T14" fmla="*/ 0 w 49"/>
                  <a:gd name="T15" fmla="*/ 0 h 86"/>
                  <a:gd name="T16" fmla="*/ 0 w 49"/>
                  <a:gd name="T17" fmla="*/ 0 h 86"/>
                  <a:gd name="T18" fmla="*/ 0 w 49"/>
                  <a:gd name="T19" fmla="*/ 0 h 86"/>
                  <a:gd name="T20" fmla="*/ 0 w 49"/>
                  <a:gd name="T21" fmla="*/ 0 h 86"/>
                  <a:gd name="T22" fmla="*/ 0 w 49"/>
                  <a:gd name="T23" fmla="*/ 0 h 86"/>
                  <a:gd name="T24" fmla="*/ 0 w 49"/>
                  <a:gd name="T25" fmla="*/ 0 h 86"/>
                  <a:gd name="T26" fmla="*/ 0 w 49"/>
                  <a:gd name="T27" fmla="*/ 0 h 86"/>
                  <a:gd name="T28" fmla="*/ 0 w 49"/>
                  <a:gd name="T29" fmla="*/ 0 h 86"/>
                  <a:gd name="T30" fmla="*/ 0 w 49"/>
                  <a:gd name="T31" fmla="*/ 0 h 86"/>
                  <a:gd name="T32" fmla="*/ 0 w 49"/>
                  <a:gd name="T33" fmla="*/ 0 h 86"/>
                  <a:gd name="T34" fmla="*/ 0 w 49"/>
                  <a:gd name="T35" fmla="*/ 0 h 86"/>
                  <a:gd name="T36" fmla="*/ 0 w 49"/>
                  <a:gd name="T37" fmla="*/ 0 h 86"/>
                  <a:gd name="T38" fmla="*/ 0 w 49"/>
                  <a:gd name="T39" fmla="*/ 0 h 86"/>
                  <a:gd name="T40" fmla="*/ 0 w 49"/>
                  <a:gd name="T41" fmla="*/ 0 h 86"/>
                  <a:gd name="T42" fmla="*/ 0 w 49"/>
                  <a:gd name="T43" fmla="*/ 0 h 86"/>
                  <a:gd name="T44" fmla="*/ 0 w 49"/>
                  <a:gd name="T45" fmla="*/ 0 h 86"/>
                  <a:gd name="T46" fmla="*/ 0 w 49"/>
                  <a:gd name="T47" fmla="*/ 0 h 86"/>
                  <a:gd name="T48" fmla="*/ 0 w 49"/>
                  <a:gd name="T49" fmla="*/ 0 h 86"/>
                  <a:gd name="T50" fmla="*/ 0 w 49"/>
                  <a:gd name="T51" fmla="*/ 0 h 86"/>
                  <a:gd name="T52" fmla="*/ 0 w 49"/>
                  <a:gd name="T53" fmla="*/ 0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85" name="Freeform 584"/>
              <p:cNvSpPr>
                <a:spLocks/>
              </p:cNvSpPr>
              <p:nvPr/>
            </p:nvSpPr>
            <p:spPr bwMode="auto">
              <a:xfrm>
                <a:off x="1226" y="2161"/>
                <a:ext cx="2" cy="4"/>
              </a:xfrm>
              <a:custGeom>
                <a:avLst/>
                <a:gdLst>
                  <a:gd name="T0" fmla="*/ 0 w 6"/>
                  <a:gd name="T1" fmla="*/ 0 h 12"/>
                  <a:gd name="T2" fmla="*/ 0 w 6"/>
                  <a:gd name="T3" fmla="*/ 0 h 12"/>
                  <a:gd name="T4" fmla="*/ 0 w 6"/>
                  <a:gd name="T5" fmla="*/ 0 h 12"/>
                  <a:gd name="T6" fmla="*/ 0 w 6"/>
                  <a:gd name="T7" fmla="*/ 0 h 12"/>
                  <a:gd name="T8" fmla="*/ 0 w 6"/>
                  <a:gd name="T9" fmla="*/ 0 h 12"/>
                  <a:gd name="T10" fmla="*/ 0 w 6"/>
                  <a:gd name="T11" fmla="*/ 0 h 12"/>
                  <a:gd name="T12" fmla="*/ 0 w 6"/>
                  <a:gd name="T13" fmla="*/ 0 h 12"/>
                  <a:gd name="T14" fmla="*/ 0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12">
                    <a:moveTo>
                      <a:pt x="0" y="12"/>
                    </a:moveTo>
                    <a:lnTo>
                      <a:pt x="6" y="0"/>
                    </a:lnTo>
                    <a:lnTo>
                      <a:pt x="4" y="0"/>
                    </a:lnTo>
                    <a:lnTo>
                      <a:pt x="2" y="2"/>
                    </a:lnTo>
                    <a:lnTo>
                      <a:pt x="1" y="4"/>
                    </a:lnTo>
                    <a:lnTo>
                      <a:pt x="0" y="6"/>
                    </a:lnTo>
                    <a:lnTo>
                      <a:pt x="0" y="10"/>
                    </a:lnTo>
                    <a:lnTo>
                      <a:pt x="0"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86" name="Freeform 585"/>
              <p:cNvSpPr>
                <a:spLocks/>
              </p:cNvSpPr>
              <p:nvPr/>
            </p:nvSpPr>
            <p:spPr bwMode="auto">
              <a:xfrm>
                <a:off x="1230" y="2154"/>
                <a:ext cx="13" cy="15"/>
              </a:xfrm>
              <a:custGeom>
                <a:avLst/>
                <a:gdLst>
                  <a:gd name="T0" fmla="*/ 0 w 39"/>
                  <a:gd name="T1" fmla="*/ 0 h 48"/>
                  <a:gd name="T2" fmla="*/ 0 w 39"/>
                  <a:gd name="T3" fmla="*/ 0 h 48"/>
                  <a:gd name="T4" fmla="*/ 0 w 39"/>
                  <a:gd name="T5" fmla="*/ 0 h 48"/>
                  <a:gd name="T6" fmla="*/ 0 w 39"/>
                  <a:gd name="T7" fmla="*/ 0 h 48"/>
                  <a:gd name="T8" fmla="*/ 0 w 39"/>
                  <a:gd name="T9" fmla="*/ 0 h 48"/>
                  <a:gd name="T10" fmla="*/ 0 w 39"/>
                  <a:gd name="T11" fmla="*/ 0 h 48"/>
                  <a:gd name="T12" fmla="*/ 0 w 39"/>
                  <a:gd name="T13" fmla="*/ 0 h 48"/>
                  <a:gd name="T14" fmla="*/ 0 w 39"/>
                  <a:gd name="T15" fmla="*/ 0 h 48"/>
                  <a:gd name="T16" fmla="*/ 0 w 39"/>
                  <a:gd name="T17" fmla="*/ 0 h 48"/>
                  <a:gd name="T18" fmla="*/ 0 w 39"/>
                  <a:gd name="T19" fmla="*/ 0 h 48"/>
                  <a:gd name="T20" fmla="*/ 0 w 39"/>
                  <a:gd name="T21" fmla="*/ 0 h 48"/>
                  <a:gd name="T22" fmla="*/ 0 w 39"/>
                  <a:gd name="T23" fmla="*/ 0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87" name="Freeform 586"/>
              <p:cNvSpPr>
                <a:spLocks/>
              </p:cNvSpPr>
              <p:nvPr/>
            </p:nvSpPr>
            <p:spPr bwMode="auto">
              <a:xfrm>
                <a:off x="1247" y="2167"/>
                <a:ext cx="6" cy="14"/>
              </a:xfrm>
              <a:custGeom>
                <a:avLst/>
                <a:gdLst>
                  <a:gd name="T0" fmla="*/ 0 w 16"/>
                  <a:gd name="T1" fmla="*/ 0 h 43"/>
                  <a:gd name="T2" fmla="*/ 0 w 16"/>
                  <a:gd name="T3" fmla="*/ 0 h 43"/>
                  <a:gd name="T4" fmla="*/ 0 w 16"/>
                  <a:gd name="T5" fmla="*/ 0 h 43"/>
                  <a:gd name="T6" fmla="*/ 0 w 16"/>
                  <a:gd name="T7" fmla="*/ 0 h 43"/>
                  <a:gd name="T8" fmla="*/ 0 w 16"/>
                  <a:gd name="T9" fmla="*/ 0 h 43"/>
                  <a:gd name="T10" fmla="*/ 0 w 16"/>
                  <a:gd name="T11" fmla="*/ 0 h 43"/>
                  <a:gd name="T12" fmla="*/ 0 w 16"/>
                  <a:gd name="T13" fmla="*/ 0 h 43"/>
                  <a:gd name="T14" fmla="*/ 0 w 16"/>
                  <a:gd name="T15" fmla="*/ 0 h 43"/>
                  <a:gd name="T16" fmla="*/ 0 w 16"/>
                  <a:gd name="T17" fmla="*/ 0 h 43"/>
                  <a:gd name="T18" fmla="*/ 0 w 16"/>
                  <a:gd name="T19" fmla="*/ 0 h 43"/>
                  <a:gd name="T20" fmla="*/ 0 w 16"/>
                  <a:gd name="T21" fmla="*/ 0 h 43"/>
                  <a:gd name="T22" fmla="*/ 0 w 16"/>
                  <a:gd name="T23" fmla="*/ 0 h 43"/>
                  <a:gd name="T24" fmla="*/ 0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88" name="Freeform 587"/>
              <p:cNvSpPr>
                <a:spLocks/>
              </p:cNvSpPr>
              <p:nvPr/>
            </p:nvSpPr>
            <p:spPr bwMode="auto">
              <a:xfrm>
                <a:off x="1248" y="2190"/>
                <a:ext cx="8" cy="12"/>
              </a:xfrm>
              <a:custGeom>
                <a:avLst/>
                <a:gdLst>
                  <a:gd name="T0" fmla="*/ 0 w 24"/>
                  <a:gd name="T1" fmla="*/ 0 h 37"/>
                  <a:gd name="T2" fmla="*/ 0 w 24"/>
                  <a:gd name="T3" fmla="*/ 0 h 37"/>
                  <a:gd name="T4" fmla="*/ 0 w 24"/>
                  <a:gd name="T5" fmla="*/ 0 h 37"/>
                  <a:gd name="T6" fmla="*/ 0 w 24"/>
                  <a:gd name="T7" fmla="*/ 0 h 37"/>
                  <a:gd name="T8" fmla="*/ 0 w 24"/>
                  <a:gd name="T9" fmla="*/ 0 h 37"/>
                  <a:gd name="T10" fmla="*/ 0 w 24"/>
                  <a:gd name="T11" fmla="*/ 0 h 37"/>
                  <a:gd name="T12" fmla="*/ 0 w 24"/>
                  <a:gd name="T13" fmla="*/ 0 h 37"/>
                  <a:gd name="T14" fmla="*/ 0 w 24"/>
                  <a:gd name="T15" fmla="*/ 0 h 37"/>
                  <a:gd name="T16" fmla="*/ 0 w 24"/>
                  <a:gd name="T17" fmla="*/ 0 h 37"/>
                  <a:gd name="T18" fmla="*/ 0 w 24"/>
                  <a:gd name="T19" fmla="*/ 0 h 37"/>
                  <a:gd name="T20" fmla="*/ 0 w 24"/>
                  <a:gd name="T21" fmla="*/ 0 h 37"/>
                  <a:gd name="T22" fmla="*/ 0 w 24"/>
                  <a:gd name="T23" fmla="*/ 0 h 37"/>
                  <a:gd name="T24" fmla="*/ 0 w 24"/>
                  <a:gd name="T25" fmla="*/ 0 h 37"/>
                  <a:gd name="T26" fmla="*/ 0 w 24"/>
                  <a:gd name="T27" fmla="*/ 0 h 37"/>
                  <a:gd name="T28" fmla="*/ 0 w 24"/>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89" name="Freeform 588"/>
              <p:cNvSpPr>
                <a:spLocks/>
              </p:cNvSpPr>
              <p:nvPr/>
            </p:nvSpPr>
            <p:spPr bwMode="auto">
              <a:xfrm>
                <a:off x="1265" y="2204"/>
                <a:ext cx="11" cy="17"/>
              </a:xfrm>
              <a:custGeom>
                <a:avLst/>
                <a:gdLst>
                  <a:gd name="T0" fmla="*/ 0 w 34"/>
                  <a:gd name="T1" fmla="*/ 0 h 55"/>
                  <a:gd name="T2" fmla="*/ 0 w 34"/>
                  <a:gd name="T3" fmla="*/ 0 h 55"/>
                  <a:gd name="T4" fmla="*/ 0 w 34"/>
                  <a:gd name="T5" fmla="*/ 0 h 55"/>
                  <a:gd name="T6" fmla="*/ 0 w 34"/>
                  <a:gd name="T7" fmla="*/ 0 h 55"/>
                  <a:gd name="T8" fmla="*/ 0 w 34"/>
                  <a:gd name="T9" fmla="*/ 0 h 55"/>
                  <a:gd name="T10" fmla="*/ 0 w 34"/>
                  <a:gd name="T11" fmla="*/ 0 h 55"/>
                  <a:gd name="T12" fmla="*/ 0 w 34"/>
                  <a:gd name="T13" fmla="*/ 0 h 55"/>
                  <a:gd name="T14" fmla="*/ 0 w 34"/>
                  <a:gd name="T15" fmla="*/ 0 h 55"/>
                  <a:gd name="T16" fmla="*/ 0 w 34"/>
                  <a:gd name="T17" fmla="*/ 0 h 55"/>
                  <a:gd name="T18" fmla="*/ 0 w 34"/>
                  <a:gd name="T19" fmla="*/ 0 h 55"/>
                  <a:gd name="T20" fmla="*/ 0 w 34"/>
                  <a:gd name="T21" fmla="*/ 0 h 55"/>
                  <a:gd name="T22" fmla="*/ 0 w 34"/>
                  <a:gd name="T23" fmla="*/ 0 h 55"/>
                  <a:gd name="T24" fmla="*/ 0 w 34"/>
                  <a:gd name="T25" fmla="*/ 0 h 55"/>
                  <a:gd name="T26" fmla="*/ 0 w 34"/>
                  <a:gd name="T27" fmla="*/ 0 h 55"/>
                  <a:gd name="T28" fmla="*/ 0 w 34"/>
                  <a:gd name="T29" fmla="*/ 0 h 55"/>
                  <a:gd name="T30" fmla="*/ 0 w 34"/>
                  <a:gd name="T31" fmla="*/ 0 h 55"/>
                  <a:gd name="T32" fmla="*/ 0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90" name="Freeform 589"/>
              <p:cNvSpPr>
                <a:spLocks/>
              </p:cNvSpPr>
              <p:nvPr/>
            </p:nvSpPr>
            <p:spPr bwMode="auto">
              <a:xfrm>
                <a:off x="1285" y="2215"/>
                <a:ext cx="11" cy="4"/>
              </a:xfrm>
              <a:custGeom>
                <a:avLst/>
                <a:gdLst>
                  <a:gd name="T0" fmla="*/ 0 w 33"/>
                  <a:gd name="T1" fmla="*/ 0 h 12"/>
                  <a:gd name="T2" fmla="*/ 0 w 33"/>
                  <a:gd name="T3" fmla="*/ 0 h 12"/>
                  <a:gd name="T4" fmla="*/ 0 w 33"/>
                  <a:gd name="T5" fmla="*/ 0 h 12"/>
                  <a:gd name="T6" fmla="*/ 0 w 33"/>
                  <a:gd name="T7" fmla="*/ 0 h 12"/>
                  <a:gd name="T8" fmla="*/ 0 w 33"/>
                  <a:gd name="T9" fmla="*/ 0 h 12"/>
                  <a:gd name="T10" fmla="*/ 0 w 33"/>
                  <a:gd name="T11" fmla="*/ 0 h 12"/>
                  <a:gd name="T12" fmla="*/ 0 w 33"/>
                  <a:gd name="T13" fmla="*/ 0 h 12"/>
                  <a:gd name="T14" fmla="*/ 0 w 33"/>
                  <a:gd name="T15" fmla="*/ 0 h 12"/>
                  <a:gd name="T16" fmla="*/ 0 w 33"/>
                  <a:gd name="T17" fmla="*/ 0 h 12"/>
                  <a:gd name="T18" fmla="*/ 0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sp>
          <p:nvSpPr>
            <p:cNvPr id="62" name="Freeform 61"/>
            <p:cNvSpPr>
              <a:spLocks/>
            </p:cNvSpPr>
            <p:nvPr/>
          </p:nvSpPr>
          <p:spPr bwMode="auto">
            <a:xfrm>
              <a:off x="9345570" y="4643727"/>
              <a:ext cx="12700" cy="57150"/>
            </a:xfrm>
            <a:custGeom>
              <a:avLst/>
              <a:gdLst>
                <a:gd name="T0" fmla="*/ 0 w 33"/>
                <a:gd name="T1" fmla="*/ 2147483646 h 62"/>
                <a:gd name="T2" fmla="*/ 0 w 33"/>
                <a:gd name="T3" fmla="*/ 2147483646 h 62"/>
                <a:gd name="T4" fmla="*/ 0 w 33"/>
                <a:gd name="T5" fmla="*/ 2147483646 h 62"/>
                <a:gd name="T6" fmla="*/ 0 w 33"/>
                <a:gd name="T7" fmla="*/ 2147483646 h 62"/>
                <a:gd name="T8" fmla="*/ 0 w 33"/>
                <a:gd name="T9" fmla="*/ 2147483646 h 62"/>
                <a:gd name="T10" fmla="*/ 0 w 33"/>
                <a:gd name="T11" fmla="*/ 2147483646 h 62"/>
                <a:gd name="T12" fmla="*/ 2147483646 w 33"/>
                <a:gd name="T13" fmla="*/ 2147483646 h 62"/>
                <a:gd name="T14" fmla="*/ 2147483646 w 33"/>
                <a:gd name="T15" fmla="*/ 2147483646 h 62"/>
                <a:gd name="T16" fmla="*/ 2147483646 w 33"/>
                <a:gd name="T17" fmla="*/ 2147483646 h 62"/>
                <a:gd name="T18" fmla="*/ 2147483646 w 33"/>
                <a:gd name="T19" fmla="*/ 2147483646 h 62"/>
                <a:gd name="T20" fmla="*/ 2147483646 w 33"/>
                <a:gd name="T21" fmla="*/ 0 h 62"/>
                <a:gd name="T22" fmla="*/ 2147483646 w 33"/>
                <a:gd name="T23" fmla="*/ 2147483646 h 62"/>
                <a:gd name="T24" fmla="*/ 2147483646 w 33"/>
                <a:gd name="T25" fmla="*/ 2147483646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63" name="Freeform 62"/>
            <p:cNvSpPr>
              <a:spLocks/>
            </p:cNvSpPr>
            <p:nvPr/>
          </p:nvSpPr>
          <p:spPr bwMode="auto">
            <a:xfrm>
              <a:off x="9355096" y="4734216"/>
              <a:ext cx="9525" cy="58737"/>
            </a:xfrm>
            <a:custGeom>
              <a:avLst/>
              <a:gdLst>
                <a:gd name="T0" fmla="*/ 0 w 26"/>
                <a:gd name="T1" fmla="*/ 2147483646 h 18"/>
                <a:gd name="T2" fmla="*/ 0 w 26"/>
                <a:gd name="T3" fmla="*/ 0 h 18"/>
                <a:gd name="T4" fmla="*/ 2147483646 w 26"/>
                <a:gd name="T5" fmla="*/ 0 h 18"/>
                <a:gd name="T6" fmla="*/ 2147483646 w 26"/>
                <a:gd name="T7" fmla="*/ 2147483646 h 18"/>
                <a:gd name="T8" fmla="*/ 2147483646 w 26"/>
                <a:gd name="T9" fmla="*/ 2147483646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8">
                  <a:moveTo>
                    <a:pt x="0" y="18"/>
                  </a:moveTo>
                  <a:lnTo>
                    <a:pt x="0" y="0"/>
                  </a:lnTo>
                  <a:lnTo>
                    <a:pt x="26" y="0"/>
                  </a:lnTo>
                  <a:lnTo>
                    <a:pt x="6" y="12"/>
                  </a:lnTo>
                  <a:lnTo>
                    <a:pt x="6"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64" name="Freeform 63"/>
            <p:cNvSpPr>
              <a:spLocks/>
            </p:cNvSpPr>
            <p:nvPr/>
          </p:nvSpPr>
          <p:spPr bwMode="auto">
            <a:xfrm>
              <a:off x="9469395" y="4643728"/>
              <a:ext cx="77788" cy="130175"/>
            </a:xfrm>
            <a:custGeom>
              <a:avLst/>
              <a:gdLst>
                <a:gd name="T0" fmla="*/ 2147483646 w 180"/>
                <a:gd name="T1" fmla="*/ 2147483646 h 240"/>
                <a:gd name="T2" fmla="*/ 2147483646 w 180"/>
                <a:gd name="T3" fmla="*/ 2147483646 h 240"/>
                <a:gd name="T4" fmla="*/ 2147483646 w 180"/>
                <a:gd name="T5" fmla="*/ 2147483646 h 240"/>
                <a:gd name="T6" fmla="*/ 2147483646 w 180"/>
                <a:gd name="T7" fmla="*/ 2147483646 h 240"/>
                <a:gd name="T8" fmla="*/ 2147483646 w 180"/>
                <a:gd name="T9" fmla="*/ 2147483646 h 240"/>
                <a:gd name="T10" fmla="*/ 2147483646 w 180"/>
                <a:gd name="T11" fmla="*/ 2147483646 h 240"/>
                <a:gd name="T12" fmla="*/ 2147483646 w 180"/>
                <a:gd name="T13" fmla="*/ 2147483646 h 240"/>
                <a:gd name="T14" fmla="*/ 2147483646 w 180"/>
                <a:gd name="T15" fmla="*/ 2147483646 h 240"/>
                <a:gd name="T16" fmla="*/ 2147483646 w 180"/>
                <a:gd name="T17" fmla="*/ 2147483646 h 240"/>
                <a:gd name="T18" fmla="*/ 2147483646 w 180"/>
                <a:gd name="T19" fmla="*/ 2147483646 h 240"/>
                <a:gd name="T20" fmla="*/ 2147483646 w 180"/>
                <a:gd name="T21" fmla="*/ 2147483646 h 240"/>
                <a:gd name="T22" fmla="*/ 2147483646 w 180"/>
                <a:gd name="T23" fmla="*/ 2147483646 h 240"/>
                <a:gd name="T24" fmla="*/ 2147483646 w 180"/>
                <a:gd name="T25" fmla="*/ 2147483646 h 240"/>
                <a:gd name="T26" fmla="*/ 2147483646 w 180"/>
                <a:gd name="T27" fmla="*/ 2147483646 h 240"/>
                <a:gd name="T28" fmla="*/ 2147483646 w 180"/>
                <a:gd name="T29" fmla="*/ 2147483646 h 240"/>
                <a:gd name="T30" fmla="*/ 2147483646 w 180"/>
                <a:gd name="T31" fmla="*/ 2147483646 h 240"/>
                <a:gd name="T32" fmla="*/ 2147483646 w 180"/>
                <a:gd name="T33" fmla="*/ 2147483646 h 240"/>
                <a:gd name="T34" fmla="*/ 2147483646 w 180"/>
                <a:gd name="T35" fmla="*/ 2147483646 h 240"/>
                <a:gd name="T36" fmla="*/ 2147483646 w 180"/>
                <a:gd name="T37" fmla="*/ 2147483646 h 240"/>
                <a:gd name="T38" fmla="*/ 2147483646 w 180"/>
                <a:gd name="T39" fmla="*/ 2147483646 h 240"/>
                <a:gd name="T40" fmla="*/ 2147483646 w 180"/>
                <a:gd name="T41" fmla="*/ 2147483646 h 240"/>
                <a:gd name="T42" fmla="*/ 2147483646 w 180"/>
                <a:gd name="T43" fmla="*/ 2147483646 h 240"/>
                <a:gd name="T44" fmla="*/ 2147483646 w 180"/>
                <a:gd name="T45" fmla="*/ 2147483646 h 240"/>
                <a:gd name="T46" fmla="*/ 2147483646 w 180"/>
                <a:gd name="T47" fmla="*/ 2147483646 h 240"/>
                <a:gd name="T48" fmla="*/ 2147483646 w 180"/>
                <a:gd name="T49" fmla="*/ 2147483646 h 240"/>
                <a:gd name="T50" fmla="*/ 2147483646 w 180"/>
                <a:gd name="T51" fmla="*/ 2147483646 h 240"/>
                <a:gd name="T52" fmla="*/ 2147483646 w 180"/>
                <a:gd name="T53" fmla="*/ 2147483646 h 240"/>
                <a:gd name="T54" fmla="*/ 2147483646 w 180"/>
                <a:gd name="T55" fmla="*/ 2147483646 h 240"/>
                <a:gd name="T56" fmla="*/ 0 w 180"/>
                <a:gd name="T57" fmla="*/ 2147483646 h 240"/>
                <a:gd name="T58" fmla="*/ 0 w 180"/>
                <a:gd name="T59" fmla="*/ 2147483646 h 240"/>
                <a:gd name="T60" fmla="*/ 0 w 180"/>
                <a:gd name="T61" fmla="*/ 2147483646 h 240"/>
                <a:gd name="T62" fmla="*/ 0 w 180"/>
                <a:gd name="T63" fmla="*/ 2147483646 h 240"/>
                <a:gd name="T64" fmla="*/ 0 w 180"/>
                <a:gd name="T65" fmla="*/ 0 h 240"/>
                <a:gd name="T66" fmla="*/ 2147483646 w 180"/>
                <a:gd name="T67" fmla="*/ 2147483646 h 240"/>
                <a:gd name="T68" fmla="*/ 2147483646 w 180"/>
                <a:gd name="T69" fmla="*/ 2147483646 h 240"/>
                <a:gd name="T70" fmla="*/ 2147483646 w 180"/>
                <a:gd name="T71" fmla="*/ 2147483646 h 240"/>
                <a:gd name="T72" fmla="*/ 2147483646 w 180"/>
                <a:gd name="T73" fmla="*/ 2147483646 h 240"/>
                <a:gd name="T74" fmla="*/ 2147483646 w 180"/>
                <a:gd name="T75" fmla="*/ 2147483646 h 240"/>
                <a:gd name="T76" fmla="*/ 2147483646 w 180"/>
                <a:gd name="T77" fmla="*/ 2147483646 h 240"/>
                <a:gd name="T78" fmla="*/ 2147483646 w 180"/>
                <a:gd name="T79" fmla="*/ 2147483646 h 240"/>
                <a:gd name="T80" fmla="*/ 2147483646 w 180"/>
                <a:gd name="T81" fmla="*/ 2147483646 h 240"/>
                <a:gd name="T82" fmla="*/ 2147483646 w 180"/>
                <a:gd name="T83" fmla="*/ 2147483646 h 240"/>
                <a:gd name="T84" fmla="*/ 2147483646 w 180"/>
                <a:gd name="T85" fmla="*/ 2147483646 h 240"/>
                <a:gd name="T86" fmla="*/ 2147483646 w 180"/>
                <a:gd name="T87" fmla="*/ 2147483646 h 240"/>
                <a:gd name="T88" fmla="*/ 2147483646 w 180"/>
                <a:gd name="T89" fmla="*/ 2147483646 h 240"/>
                <a:gd name="T90" fmla="*/ 2147483646 w 180"/>
                <a:gd name="T91" fmla="*/ 2147483646 h 240"/>
                <a:gd name="T92" fmla="*/ 2147483646 w 180"/>
                <a:gd name="T93" fmla="*/ 2147483646 h 240"/>
                <a:gd name="T94" fmla="*/ 2147483646 w 180"/>
                <a:gd name="T95" fmla="*/ 2147483646 h 240"/>
                <a:gd name="T96" fmla="*/ 2147483646 w 180"/>
                <a:gd name="T97" fmla="*/ 2147483646 h 240"/>
                <a:gd name="T98" fmla="*/ 2147483646 w 180"/>
                <a:gd name="T99" fmla="*/ 2147483646 h 240"/>
                <a:gd name="T100" fmla="*/ 2147483646 w 180"/>
                <a:gd name="T101" fmla="*/ 2147483646 h 240"/>
                <a:gd name="T102" fmla="*/ 2147483646 w 180"/>
                <a:gd name="T103" fmla="*/ 2147483646 h 240"/>
                <a:gd name="T104" fmla="*/ 2147483646 w 180"/>
                <a:gd name="T105" fmla="*/ 2147483646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65" name="Freeform 64"/>
            <p:cNvSpPr>
              <a:spLocks/>
            </p:cNvSpPr>
            <p:nvPr/>
          </p:nvSpPr>
          <p:spPr bwMode="auto">
            <a:xfrm>
              <a:off x="9469395" y="4616740"/>
              <a:ext cx="14288" cy="57150"/>
            </a:xfrm>
            <a:custGeom>
              <a:avLst/>
              <a:gdLst>
                <a:gd name="T0" fmla="*/ 0 w 27"/>
                <a:gd name="T1" fmla="*/ 0 h 30"/>
                <a:gd name="T2" fmla="*/ 2147483646 w 27"/>
                <a:gd name="T3" fmla="*/ 2147483646 h 30"/>
                <a:gd name="T4" fmla="*/ 2147483646 w 27"/>
                <a:gd name="T5" fmla="*/ 2147483646 h 30"/>
                <a:gd name="T6" fmla="*/ 2147483646 w 27"/>
                <a:gd name="T7" fmla="*/ 2147483646 h 30"/>
                <a:gd name="T8" fmla="*/ 2147483646 w 27"/>
                <a:gd name="T9" fmla="*/ 2147483646 h 30"/>
                <a:gd name="T10" fmla="*/ 2147483646 w 27"/>
                <a:gd name="T11" fmla="*/ 2147483646 h 30"/>
                <a:gd name="T12" fmla="*/ 0 w 27"/>
                <a:gd name="T13" fmla="*/ 2147483646 h 30"/>
                <a:gd name="T14" fmla="*/ 2147483646 w 27"/>
                <a:gd name="T15" fmla="*/ 2147483646 h 30"/>
                <a:gd name="T16" fmla="*/ 2147483646 w 27"/>
                <a:gd name="T17" fmla="*/ 2147483646 h 30"/>
                <a:gd name="T18" fmla="*/ 2147483646 w 27"/>
                <a:gd name="T19" fmla="*/ 2147483646 h 30"/>
                <a:gd name="T20" fmla="*/ 2147483646 w 27"/>
                <a:gd name="T21" fmla="*/ 2147483646 h 30"/>
                <a:gd name="T22" fmla="*/ 2147483646 w 27"/>
                <a:gd name="T23" fmla="*/ 2147483646 h 30"/>
                <a:gd name="T24" fmla="*/ 2147483646 w 27"/>
                <a:gd name="T25" fmla="*/ 2147483646 h 30"/>
                <a:gd name="T26" fmla="*/ 2147483646 w 27"/>
                <a:gd name="T27" fmla="*/ 2147483646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66" name="Group 65"/>
            <p:cNvGrpSpPr>
              <a:grpSpLocks/>
            </p:cNvGrpSpPr>
            <p:nvPr/>
          </p:nvGrpSpPr>
          <p:grpSpPr bwMode="auto">
            <a:xfrm>
              <a:off x="9159929" y="5137585"/>
              <a:ext cx="458793" cy="404823"/>
              <a:chOff x="5372" y="3323"/>
              <a:chExt cx="341" cy="253"/>
            </a:xfrm>
          </p:grpSpPr>
          <p:sp>
            <p:nvSpPr>
              <p:cNvPr id="578" name="Freeform 577"/>
              <p:cNvSpPr>
                <a:spLocks/>
              </p:cNvSpPr>
              <p:nvPr/>
            </p:nvSpPr>
            <p:spPr bwMode="auto">
              <a:xfrm>
                <a:off x="5372" y="3565"/>
                <a:ext cx="16" cy="11"/>
              </a:xfrm>
              <a:custGeom>
                <a:avLst/>
                <a:gdLst>
                  <a:gd name="T0" fmla="*/ 0 w 53"/>
                  <a:gd name="T1" fmla="*/ 0 h 33"/>
                  <a:gd name="T2" fmla="*/ 0 w 53"/>
                  <a:gd name="T3" fmla="*/ 0 h 33"/>
                  <a:gd name="T4" fmla="*/ 0 w 53"/>
                  <a:gd name="T5" fmla="*/ 0 h 33"/>
                  <a:gd name="T6" fmla="*/ 0 w 53"/>
                  <a:gd name="T7" fmla="*/ 0 h 33"/>
                  <a:gd name="T8" fmla="*/ 0 w 53"/>
                  <a:gd name="T9" fmla="*/ 0 h 33"/>
                  <a:gd name="T10" fmla="*/ 0 w 53"/>
                  <a:gd name="T11" fmla="*/ 0 h 33"/>
                  <a:gd name="T12" fmla="*/ 0 w 53"/>
                  <a:gd name="T13" fmla="*/ 0 h 33"/>
                  <a:gd name="T14" fmla="*/ 0 w 53"/>
                  <a:gd name="T15" fmla="*/ 0 h 33"/>
                  <a:gd name="T16" fmla="*/ 0 w 53"/>
                  <a:gd name="T17" fmla="*/ 0 h 33"/>
                  <a:gd name="T18" fmla="*/ 0 w 53"/>
                  <a:gd name="T19" fmla="*/ 0 h 33"/>
                  <a:gd name="T20" fmla="*/ 0 w 53"/>
                  <a:gd name="T21" fmla="*/ 0 h 33"/>
                  <a:gd name="T22" fmla="*/ 0 w 53"/>
                  <a:gd name="T23" fmla="*/ 0 h 33"/>
                  <a:gd name="T24" fmla="*/ 0 w 53"/>
                  <a:gd name="T25" fmla="*/ 0 h 33"/>
                  <a:gd name="T26" fmla="*/ 0 w 53"/>
                  <a:gd name="T27" fmla="*/ 0 h 33"/>
                  <a:gd name="T28" fmla="*/ 0 w 53"/>
                  <a:gd name="T29" fmla="*/ 0 h 33"/>
                  <a:gd name="T30" fmla="*/ 0 w 53"/>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79" name="Freeform 578"/>
              <p:cNvSpPr>
                <a:spLocks/>
              </p:cNvSpPr>
              <p:nvPr/>
            </p:nvSpPr>
            <p:spPr bwMode="auto">
              <a:xfrm>
                <a:off x="5379" y="3446"/>
                <a:ext cx="202" cy="117"/>
              </a:xfrm>
              <a:custGeom>
                <a:avLst/>
                <a:gdLst>
                  <a:gd name="T0" fmla="*/ 0 w 631"/>
                  <a:gd name="T1" fmla="*/ 1 h 358"/>
                  <a:gd name="T2" fmla="*/ 0 w 631"/>
                  <a:gd name="T3" fmla="*/ 1 h 358"/>
                  <a:gd name="T4" fmla="*/ 0 w 631"/>
                  <a:gd name="T5" fmla="*/ 1 h 358"/>
                  <a:gd name="T6" fmla="*/ 0 w 631"/>
                  <a:gd name="T7" fmla="*/ 1 h 358"/>
                  <a:gd name="T8" fmla="*/ 0 w 631"/>
                  <a:gd name="T9" fmla="*/ 1 h 358"/>
                  <a:gd name="T10" fmla="*/ 0 w 631"/>
                  <a:gd name="T11" fmla="*/ 1 h 358"/>
                  <a:gd name="T12" fmla="*/ 0 w 631"/>
                  <a:gd name="T13" fmla="*/ 1 h 358"/>
                  <a:gd name="T14" fmla="*/ 1 w 631"/>
                  <a:gd name="T15" fmla="*/ 1 h 358"/>
                  <a:gd name="T16" fmla="*/ 1 w 631"/>
                  <a:gd name="T17" fmla="*/ 1 h 358"/>
                  <a:gd name="T18" fmla="*/ 1 w 631"/>
                  <a:gd name="T19" fmla="*/ 1 h 358"/>
                  <a:gd name="T20" fmla="*/ 1 w 631"/>
                  <a:gd name="T21" fmla="*/ 1 h 358"/>
                  <a:gd name="T22" fmla="*/ 1 w 631"/>
                  <a:gd name="T23" fmla="*/ 1 h 358"/>
                  <a:gd name="T24" fmla="*/ 1 w 631"/>
                  <a:gd name="T25" fmla="*/ 1 h 358"/>
                  <a:gd name="T26" fmla="*/ 1 w 631"/>
                  <a:gd name="T27" fmla="*/ 1 h 358"/>
                  <a:gd name="T28" fmla="*/ 1 w 631"/>
                  <a:gd name="T29" fmla="*/ 1 h 358"/>
                  <a:gd name="T30" fmla="*/ 1 w 631"/>
                  <a:gd name="T31" fmla="*/ 0 h 358"/>
                  <a:gd name="T32" fmla="*/ 2 w 631"/>
                  <a:gd name="T33" fmla="*/ 0 h 358"/>
                  <a:gd name="T34" fmla="*/ 2 w 631"/>
                  <a:gd name="T35" fmla="*/ 0 h 358"/>
                  <a:gd name="T36" fmla="*/ 2 w 631"/>
                  <a:gd name="T37" fmla="*/ 0 h 358"/>
                  <a:gd name="T38" fmla="*/ 2 w 631"/>
                  <a:gd name="T39" fmla="*/ 0 h 358"/>
                  <a:gd name="T40" fmla="*/ 2 w 631"/>
                  <a:gd name="T41" fmla="*/ 0 h 358"/>
                  <a:gd name="T42" fmla="*/ 2 w 631"/>
                  <a:gd name="T43" fmla="*/ 0 h 358"/>
                  <a:gd name="T44" fmla="*/ 2 w 631"/>
                  <a:gd name="T45" fmla="*/ 0 h 358"/>
                  <a:gd name="T46" fmla="*/ 2 w 631"/>
                  <a:gd name="T47" fmla="*/ 0 h 358"/>
                  <a:gd name="T48" fmla="*/ 2 w 631"/>
                  <a:gd name="T49" fmla="*/ 0 h 358"/>
                  <a:gd name="T50" fmla="*/ 2 w 631"/>
                  <a:gd name="T51" fmla="*/ 0 h 358"/>
                  <a:gd name="T52" fmla="*/ 2 w 631"/>
                  <a:gd name="T53" fmla="*/ 0 h 358"/>
                  <a:gd name="T54" fmla="*/ 2 w 631"/>
                  <a:gd name="T55" fmla="*/ 1 h 358"/>
                  <a:gd name="T56" fmla="*/ 2 w 631"/>
                  <a:gd name="T57" fmla="*/ 1 h 358"/>
                  <a:gd name="T58" fmla="*/ 1 w 631"/>
                  <a:gd name="T59" fmla="*/ 1 h 358"/>
                  <a:gd name="T60" fmla="*/ 1 w 631"/>
                  <a:gd name="T61" fmla="*/ 1 h 358"/>
                  <a:gd name="T62" fmla="*/ 1 w 631"/>
                  <a:gd name="T63" fmla="*/ 1 h 358"/>
                  <a:gd name="T64" fmla="*/ 1 w 631"/>
                  <a:gd name="T65" fmla="*/ 1 h 358"/>
                  <a:gd name="T66" fmla="*/ 1 w 631"/>
                  <a:gd name="T67" fmla="*/ 1 h 358"/>
                  <a:gd name="T68" fmla="*/ 1 w 631"/>
                  <a:gd name="T69" fmla="*/ 1 h 358"/>
                  <a:gd name="T70" fmla="*/ 1 w 631"/>
                  <a:gd name="T71" fmla="*/ 1 h 358"/>
                  <a:gd name="T72" fmla="*/ 1 w 631"/>
                  <a:gd name="T73" fmla="*/ 1 h 358"/>
                  <a:gd name="T74" fmla="*/ 1 w 631"/>
                  <a:gd name="T75" fmla="*/ 1 h 358"/>
                  <a:gd name="T76" fmla="*/ 1 w 631"/>
                  <a:gd name="T77" fmla="*/ 1 h 358"/>
                  <a:gd name="T78" fmla="*/ 1 w 631"/>
                  <a:gd name="T79" fmla="*/ 1 h 358"/>
                  <a:gd name="T80" fmla="*/ 0 w 631"/>
                  <a:gd name="T81" fmla="*/ 1 h 358"/>
                  <a:gd name="T82" fmla="*/ 0 w 631"/>
                  <a:gd name="T83" fmla="*/ 1 h 358"/>
                  <a:gd name="T84" fmla="*/ 0 w 631"/>
                  <a:gd name="T85" fmla="*/ 1 h 358"/>
                  <a:gd name="T86" fmla="*/ 0 w 631"/>
                  <a:gd name="T87" fmla="*/ 1 h 35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80" name="Freeform 579"/>
              <p:cNvSpPr>
                <a:spLocks/>
              </p:cNvSpPr>
              <p:nvPr/>
            </p:nvSpPr>
            <p:spPr bwMode="auto">
              <a:xfrm>
                <a:off x="5597" y="3323"/>
                <a:ext cx="116" cy="141"/>
              </a:xfrm>
              <a:custGeom>
                <a:avLst/>
                <a:gdLst>
                  <a:gd name="T0" fmla="*/ 0 w 359"/>
                  <a:gd name="T1" fmla="*/ 1 h 431"/>
                  <a:gd name="T2" fmla="*/ 0 w 359"/>
                  <a:gd name="T3" fmla="*/ 1 h 431"/>
                  <a:gd name="T4" fmla="*/ 1 w 359"/>
                  <a:gd name="T5" fmla="*/ 1 h 431"/>
                  <a:gd name="T6" fmla="*/ 1 w 359"/>
                  <a:gd name="T7" fmla="*/ 1 h 431"/>
                  <a:gd name="T8" fmla="*/ 1 w 359"/>
                  <a:gd name="T9" fmla="*/ 1 h 431"/>
                  <a:gd name="T10" fmla="*/ 1 w 359"/>
                  <a:gd name="T11" fmla="*/ 1 h 431"/>
                  <a:gd name="T12" fmla="*/ 1 w 359"/>
                  <a:gd name="T13" fmla="*/ 0 h 431"/>
                  <a:gd name="T14" fmla="*/ 1 w 359"/>
                  <a:gd name="T15" fmla="*/ 0 h 431"/>
                  <a:gd name="T16" fmla="*/ 1 w 359"/>
                  <a:gd name="T17" fmla="*/ 0 h 431"/>
                  <a:gd name="T18" fmla="*/ 1 w 359"/>
                  <a:gd name="T19" fmla="*/ 0 h 431"/>
                  <a:gd name="T20" fmla="*/ 1 w 359"/>
                  <a:gd name="T21" fmla="*/ 0 h 431"/>
                  <a:gd name="T22" fmla="*/ 1 w 359"/>
                  <a:gd name="T23" fmla="*/ 0 h 431"/>
                  <a:gd name="T24" fmla="*/ 1 w 359"/>
                  <a:gd name="T25" fmla="*/ 0 h 431"/>
                  <a:gd name="T26" fmla="*/ 1 w 359"/>
                  <a:gd name="T27" fmla="*/ 0 h 431"/>
                  <a:gd name="T28" fmla="*/ 1 w 359"/>
                  <a:gd name="T29" fmla="*/ 0 h 431"/>
                  <a:gd name="T30" fmla="*/ 1 w 359"/>
                  <a:gd name="T31" fmla="*/ 0 h 431"/>
                  <a:gd name="T32" fmla="*/ 1 w 359"/>
                  <a:gd name="T33" fmla="*/ 0 h 431"/>
                  <a:gd name="T34" fmla="*/ 1 w 359"/>
                  <a:gd name="T35" fmla="*/ 1 h 431"/>
                  <a:gd name="T36" fmla="*/ 1 w 359"/>
                  <a:gd name="T37" fmla="*/ 1 h 431"/>
                  <a:gd name="T38" fmla="*/ 1 w 359"/>
                  <a:gd name="T39" fmla="*/ 1 h 431"/>
                  <a:gd name="T40" fmla="*/ 1 w 359"/>
                  <a:gd name="T41" fmla="*/ 1 h 431"/>
                  <a:gd name="T42" fmla="*/ 1 w 359"/>
                  <a:gd name="T43" fmla="*/ 1 h 431"/>
                  <a:gd name="T44" fmla="*/ 1 w 359"/>
                  <a:gd name="T45" fmla="*/ 1 h 431"/>
                  <a:gd name="T46" fmla="*/ 1 w 359"/>
                  <a:gd name="T47" fmla="*/ 1 h 431"/>
                  <a:gd name="T48" fmla="*/ 1 w 359"/>
                  <a:gd name="T49" fmla="*/ 1 h 431"/>
                  <a:gd name="T50" fmla="*/ 1 w 359"/>
                  <a:gd name="T51" fmla="*/ 1 h 431"/>
                  <a:gd name="T52" fmla="*/ 1 w 359"/>
                  <a:gd name="T53" fmla="*/ 1 h 431"/>
                  <a:gd name="T54" fmla="*/ 1 w 359"/>
                  <a:gd name="T55" fmla="*/ 1 h 431"/>
                  <a:gd name="T56" fmla="*/ 1 w 359"/>
                  <a:gd name="T57" fmla="*/ 1 h 431"/>
                  <a:gd name="T58" fmla="*/ 1 w 359"/>
                  <a:gd name="T59" fmla="*/ 1 h 431"/>
                  <a:gd name="T60" fmla="*/ 1 w 359"/>
                  <a:gd name="T61" fmla="*/ 1 h 431"/>
                  <a:gd name="T62" fmla="*/ 1 w 359"/>
                  <a:gd name="T63" fmla="*/ 1 h 431"/>
                  <a:gd name="T64" fmla="*/ 1 w 359"/>
                  <a:gd name="T65" fmla="*/ 1 h 431"/>
                  <a:gd name="T66" fmla="*/ 1 w 359"/>
                  <a:gd name="T67" fmla="*/ 1 h 431"/>
                  <a:gd name="T68" fmla="*/ 1 w 359"/>
                  <a:gd name="T69" fmla="*/ 1 h 431"/>
                  <a:gd name="T70" fmla="*/ 1 w 359"/>
                  <a:gd name="T71" fmla="*/ 1 h 431"/>
                  <a:gd name="T72" fmla="*/ 1 w 359"/>
                  <a:gd name="T73" fmla="*/ 1 h 431"/>
                  <a:gd name="T74" fmla="*/ 1 w 359"/>
                  <a:gd name="T75" fmla="*/ 1 h 431"/>
                  <a:gd name="T76" fmla="*/ 0 w 359"/>
                  <a:gd name="T77" fmla="*/ 2 h 431"/>
                  <a:gd name="T78" fmla="*/ 0 w 359"/>
                  <a:gd name="T79" fmla="*/ 2 h 431"/>
                  <a:gd name="T80" fmla="*/ 0 w 359"/>
                  <a:gd name="T81" fmla="*/ 2 h 431"/>
                  <a:gd name="T82" fmla="*/ 0 w 359"/>
                  <a:gd name="T83" fmla="*/ 2 h 431"/>
                  <a:gd name="T84" fmla="*/ 0 w 359"/>
                  <a:gd name="T85" fmla="*/ 2 h 431"/>
                  <a:gd name="T86" fmla="*/ 0 w 359"/>
                  <a:gd name="T87" fmla="*/ 2 h 431"/>
                  <a:gd name="T88" fmla="*/ 0 w 359"/>
                  <a:gd name="T89" fmla="*/ 2 h 431"/>
                  <a:gd name="T90" fmla="*/ 0 w 359"/>
                  <a:gd name="T91" fmla="*/ 1 h 431"/>
                  <a:gd name="T92" fmla="*/ 0 w 359"/>
                  <a:gd name="T93" fmla="*/ 1 h 431"/>
                  <a:gd name="T94" fmla="*/ 0 w 359"/>
                  <a:gd name="T95" fmla="*/ 1 h 431"/>
                  <a:gd name="T96" fmla="*/ 0 w 359"/>
                  <a:gd name="T97" fmla="*/ 1 h 431"/>
                  <a:gd name="T98" fmla="*/ 0 w 359"/>
                  <a:gd name="T99" fmla="*/ 1 h 431"/>
                  <a:gd name="T100" fmla="*/ 0 w 359"/>
                  <a:gd name="T101" fmla="*/ 1 h 43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sp>
          <p:nvSpPr>
            <p:cNvPr id="67" name="Freeform 66"/>
            <p:cNvSpPr>
              <a:spLocks/>
            </p:cNvSpPr>
            <p:nvPr/>
          </p:nvSpPr>
          <p:spPr bwMode="auto">
            <a:xfrm>
              <a:off x="8802646" y="3794415"/>
              <a:ext cx="9525" cy="57150"/>
            </a:xfrm>
            <a:custGeom>
              <a:avLst/>
              <a:gdLst>
                <a:gd name="T0" fmla="*/ 0 w 21"/>
                <a:gd name="T1" fmla="*/ 2147483646 h 62"/>
                <a:gd name="T2" fmla="*/ 2147483646 w 21"/>
                <a:gd name="T3" fmla="*/ 2147483646 h 62"/>
                <a:gd name="T4" fmla="*/ 2147483646 w 21"/>
                <a:gd name="T5" fmla="*/ 2147483646 h 62"/>
                <a:gd name="T6" fmla="*/ 2147483646 w 21"/>
                <a:gd name="T7" fmla="*/ 2147483646 h 62"/>
                <a:gd name="T8" fmla="*/ 2147483646 w 21"/>
                <a:gd name="T9" fmla="*/ 2147483646 h 62"/>
                <a:gd name="T10" fmla="*/ 2147483646 w 21"/>
                <a:gd name="T11" fmla="*/ 2147483646 h 62"/>
                <a:gd name="T12" fmla="*/ 2147483646 w 21"/>
                <a:gd name="T13" fmla="*/ 0 h 62"/>
                <a:gd name="T14" fmla="*/ 2147483646 w 21"/>
                <a:gd name="T15" fmla="*/ 2147483646 h 62"/>
                <a:gd name="T16" fmla="*/ 2147483646 w 21"/>
                <a:gd name="T17" fmla="*/ 2147483646 h 62"/>
                <a:gd name="T18" fmla="*/ 2147483646 w 21"/>
                <a:gd name="T19" fmla="*/ 2147483646 h 62"/>
                <a:gd name="T20" fmla="*/ 2147483646 w 21"/>
                <a:gd name="T21" fmla="*/ 2147483646 h 62"/>
                <a:gd name="T22" fmla="*/ 2147483646 w 21"/>
                <a:gd name="T23" fmla="*/ 2147483646 h 62"/>
                <a:gd name="T24" fmla="*/ 0 w 21"/>
                <a:gd name="T25" fmla="*/ 2147483646 h 62"/>
                <a:gd name="T26" fmla="*/ 0 w 21"/>
                <a:gd name="T27" fmla="*/ 2147483646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68" name="Freeform 67"/>
            <p:cNvSpPr>
              <a:spLocks/>
            </p:cNvSpPr>
            <p:nvPr/>
          </p:nvSpPr>
          <p:spPr bwMode="auto">
            <a:xfrm>
              <a:off x="9529720" y="4696115"/>
              <a:ext cx="14288" cy="57150"/>
            </a:xfrm>
            <a:custGeom>
              <a:avLst/>
              <a:gdLst>
                <a:gd name="T0" fmla="*/ 0 w 33"/>
                <a:gd name="T1" fmla="*/ 0 h 24"/>
                <a:gd name="T2" fmla="*/ 2147483646 w 33"/>
                <a:gd name="T3" fmla="*/ 2147483646 h 24"/>
                <a:gd name="T4" fmla="*/ 2147483646 w 33"/>
                <a:gd name="T5" fmla="*/ 2147483646 h 24"/>
                <a:gd name="T6" fmla="*/ 2147483646 w 33"/>
                <a:gd name="T7" fmla="*/ 2147483646 h 24"/>
                <a:gd name="T8" fmla="*/ 2147483646 w 33"/>
                <a:gd name="T9" fmla="*/ 2147483646 h 24"/>
                <a:gd name="T10" fmla="*/ 2147483646 w 33"/>
                <a:gd name="T11" fmla="*/ 2147483646 h 24"/>
                <a:gd name="T12" fmla="*/ 2147483646 w 33"/>
                <a:gd name="T13" fmla="*/ 2147483646 h 24"/>
                <a:gd name="T14" fmla="*/ 2147483646 w 33"/>
                <a:gd name="T15" fmla="*/ 0 h 24"/>
                <a:gd name="T16" fmla="*/ 2147483646 w 33"/>
                <a:gd name="T17" fmla="*/ 0 h 24"/>
                <a:gd name="T18" fmla="*/ 2147483646 w 33"/>
                <a:gd name="T19" fmla="*/ 0 h 24"/>
                <a:gd name="T20" fmla="*/ 2147483646 w 33"/>
                <a:gd name="T21" fmla="*/ 0 h 24"/>
                <a:gd name="T22" fmla="*/ 0 w 33"/>
                <a:gd name="T23" fmla="*/ 0 h 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69" name="Freeform 68"/>
            <p:cNvSpPr>
              <a:spLocks/>
            </p:cNvSpPr>
            <p:nvPr/>
          </p:nvSpPr>
          <p:spPr bwMode="auto">
            <a:xfrm>
              <a:off x="9551946" y="4705641"/>
              <a:ext cx="17463" cy="58737"/>
            </a:xfrm>
            <a:custGeom>
              <a:avLst/>
              <a:gdLst>
                <a:gd name="T0" fmla="*/ 2147483646 w 33"/>
                <a:gd name="T1" fmla="*/ 2147483646 h 25"/>
                <a:gd name="T2" fmla="*/ 2147483646 w 33"/>
                <a:gd name="T3" fmla="*/ 2147483646 h 25"/>
                <a:gd name="T4" fmla="*/ 2147483646 w 33"/>
                <a:gd name="T5" fmla="*/ 2147483646 h 25"/>
                <a:gd name="T6" fmla="*/ 2147483646 w 33"/>
                <a:gd name="T7" fmla="*/ 0 h 25"/>
                <a:gd name="T8" fmla="*/ 2147483646 w 33"/>
                <a:gd name="T9" fmla="*/ 0 h 25"/>
                <a:gd name="T10" fmla="*/ 2147483646 w 33"/>
                <a:gd name="T11" fmla="*/ 0 h 25"/>
                <a:gd name="T12" fmla="*/ 2147483646 w 33"/>
                <a:gd name="T13" fmla="*/ 0 h 25"/>
                <a:gd name="T14" fmla="*/ 0 w 33"/>
                <a:gd name="T15" fmla="*/ 0 h 25"/>
                <a:gd name="T16" fmla="*/ 2147483646 w 33"/>
                <a:gd name="T17" fmla="*/ 2147483646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70" name="Freeform 69"/>
            <p:cNvSpPr>
              <a:spLocks/>
            </p:cNvSpPr>
            <p:nvPr/>
          </p:nvSpPr>
          <p:spPr bwMode="auto">
            <a:xfrm>
              <a:off x="8866145" y="3783303"/>
              <a:ext cx="1588" cy="55563"/>
            </a:xfrm>
            <a:custGeom>
              <a:avLst/>
              <a:gdLst>
                <a:gd name="T0" fmla="*/ 0 w 7"/>
                <a:gd name="T1" fmla="*/ 0 h 55563"/>
                <a:gd name="T2" fmla="*/ 2147483646 w 7"/>
                <a:gd name="T3" fmla="*/ 0 h 55563"/>
                <a:gd name="T4" fmla="*/ 0 w 7"/>
                <a:gd name="T5" fmla="*/ 0 h 55563"/>
                <a:gd name="T6" fmla="*/ 0 60000 65536"/>
                <a:gd name="T7" fmla="*/ 0 60000 65536"/>
                <a:gd name="T8" fmla="*/ 0 60000 65536"/>
              </a:gdLst>
              <a:ahLst/>
              <a:cxnLst>
                <a:cxn ang="T6">
                  <a:pos x="T0" y="T1"/>
                </a:cxn>
                <a:cxn ang="T7">
                  <a:pos x="T2" y="T3"/>
                </a:cxn>
                <a:cxn ang="T8">
                  <a:pos x="T4" y="T5"/>
                </a:cxn>
              </a:cxnLst>
              <a:rect l="0" t="0" r="r" b="b"/>
              <a:pathLst>
                <a:path w="7" h="55563">
                  <a:moveTo>
                    <a:pt x="0" y="0"/>
                  </a:moveTo>
                  <a:lnTo>
                    <a:pt x="7"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71" name="Freeform 70"/>
            <p:cNvSpPr>
              <a:spLocks/>
            </p:cNvSpPr>
            <p:nvPr/>
          </p:nvSpPr>
          <p:spPr bwMode="auto">
            <a:xfrm>
              <a:off x="8924883" y="3727740"/>
              <a:ext cx="6350" cy="57150"/>
            </a:xfrm>
            <a:custGeom>
              <a:avLst/>
              <a:gdLst>
                <a:gd name="T0" fmla="*/ 2147483646 w 16"/>
                <a:gd name="T1" fmla="*/ 0 h 25"/>
                <a:gd name="T2" fmla="*/ 2147483646 w 16"/>
                <a:gd name="T3" fmla="*/ 2147483646 h 25"/>
                <a:gd name="T4" fmla="*/ 2147483646 w 16"/>
                <a:gd name="T5" fmla="*/ 2147483646 h 25"/>
                <a:gd name="T6" fmla="*/ 2147483646 w 16"/>
                <a:gd name="T7" fmla="*/ 2147483646 h 25"/>
                <a:gd name="T8" fmla="*/ 2147483646 w 16"/>
                <a:gd name="T9" fmla="*/ 2147483646 h 25"/>
                <a:gd name="T10" fmla="*/ 2147483646 w 16"/>
                <a:gd name="T11" fmla="*/ 2147483646 h 25"/>
                <a:gd name="T12" fmla="*/ 2147483646 w 16"/>
                <a:gd name="T13" fmla="*/ 2147483646 h 25"/>
                <a:gd name="T14" fmla="*/ 2147483646 w 16"/>
                <a:gd name="T15" fmla="*/ 2147483646 h 25"/>
                <a:gd name="T16" fmla="*/ 0 w 16"/>
                <a:gd name="T17" fmla="*/ 2147483646 h 25"/>
                <a:gd name="T18" fmla="*/ 2147483646 w 16"/>
                <a:gd name="T19" fmla="*/ 2147483646 h 25"/>
                <a:gd name="T20" fmla="*/ 2147483646 w 16"/>
                <a:gd name="T21" fmla="*/ 2147483646 h 25"/>
                <a:gd name="T22" fmla="*/ 2147483646 w 16"/>
                <a:gd name="T23" fmla="*/ 2147483646 h 25"/>
                <a:gd name="T24" fmla="*/ 2147483646 w 16"/>
                <a:gd name="T25" fmla="*/ 2147483646 h 25"/>
                <a:gd name="T26" fmla="*/ 2147483646 w 16"/>
                <a:gd name="T27" fmla="*/ 2147483646 h 25"/>
                <a:gd name="T28" fmla="*/ 2147483646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72" name="Freeform 71"/>
            <p:cNvSpPr>
              <a:spLocks/>
            </p:cNvSpPr>
            <p:nvPr/>
          </p:nvSpPr>
          <p:spPr bwMode="auto">
            <a:xfrm>
              <a:off x="9037596" y="3616615"/>
              <a:ext cx="4763" cy="57150"/>
            </a:xfrm>
            <a:custGeom>
              <a:avLst/>
              <a:gdLst>
                <a:gd name="T0" fmla="*/ 0 w 14"/>
                <a:gd name="T1" fmla="*/ 0 h 18"/>
                <a:gd name="T2" fmla="*/ 2147483646 w 14"/>
                <a:gd name="T3" fmla="*/ 2147483646 h 18"/>
                <a:gd name="T4" fmla="*/ 2147483646 w 14"/>
                <a:gd name="T5" fmla="*/ 2147483646 h 18"/>
                <a:gd name="T6" fmla="*/ 2147483646 w 14"/>
                <a:gd name="T7" fmla="*/ 2147483646 h 18"/>
                <a:gd name="T8" fmla="*/ 2147483646 w 14"/>
                <a:gd name="T9" fmla="*/ 2147483646 h 18"/>
                <a:gd name="T10" fmla="*/ 2147483646 w 14"/>
                <a:gd name="T11" fmla="*/ 2147483646 h 18"/>
                <a:gd name="T12" fmla="*/ 2147483646 w 14"/>
                <a:gd name="T13" fmla="*/ 2147483646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8">
                  <a:moveTo>
                    <a:pt x="0" y="0"/>
                  </a:moveTo>
                  <a:lnTo>
                    <a:pt x="3" y="1"/>
                  </a:lnTo>
                  <a:lnTo>
                    <a:pt x="5" y="2"/>
                  </a:lnTo>
                  <a:lnTo>
                    <a:pt x="7" y="4"/>
                  </a:lnTo>
                  <a:lnTo>
                    <a:pt x="9" y="7"/>
                  </a:lnTo>
                  <a:lnTo>
                    <a:pt x="13" y="13"/>
                  </a:lnTo>
                  <a:lnTo>
                    <a:pt x="14" y="18"/>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73" name="Freeform 72"/>
            <p:cNvSpPr>
              <a:spLocks/>
            </p:cNvSpPr>
            <p:nvPr/>
          </p:nvSpPr>
          <p:spPr bwMode="auto">
            <a:xfrm>
              <a:off x="9189995" y="4315116"/>
              <a:ext cx="26988" cy="58737"/>
            </a:xfrm>
            <a:custGeom>
              <a:avLst/>
              <a:gdLst>
                <a:gd name="T0" fmla="*/ 0 w 67"/>
                <a:gd name="T1" fmla="*/ 0 h 74"/>
                <a:gd name="T2" fmla="*/ 2147483646 w 67"/>
                <a:gd name="T3" fmla="*/ 2147483646 h 74"/>
                <a:gd name="T4" fmla="*/ 2147483646 w 67"/>
                <a:gd name="T5" fmla="*/ 2147483646 h 74"/>
                <a:gd name="T6" fmla="*/ 2147483646 w 67"/>
                <a:gd name="T7" fmla="*/ 2147483646 h 74"/>
                <a:gd name="T8" fmla="*/ 2147483646 w 67"/>
                <a:gd name="T9" fmla="*/ 2147483646 h 74"/>
                <a:gd name="T10" fmla="*/ 2147483646 w 67"/>
                <a:gd name="T11" fmla="*/ 2147483646 h 74"/>
                <a:gd name="T12" fmla="*/ 2147483646 w 67"/>
                <a:gd name="T13" fmla="*/ 2147483646 h 74"/>
                <a:gd name="T14" fmla="*/ 2147483646 w 67"/>
                <a:gd name="T15" fmla="*/ 2147483646 h 74"/>
                <a:gd name="T16" fmla="*/ 2147483646 w 67"/>
                <a:gd name="T17" fmla="*/ 2147483646 h 74"/>
                <a:gd name="T18" fmla="*/ 2147483646 w 67"/>
                <a:gd name="T19" fmla="*/ 2147483646 h 74"/>
                <a:gd name="T20" fmla="*/ 2147483646 w 67"/>
                <a:gd name="T21" fmla="*/ 2147483646 h 74"/>
                <a:gd name="T22" fmla="*/ 2147483646 w 67"/>
                <a:gd name="T23" fmla="*/ 2147483646 h 74"/>
                <a:gd name="T24" fmla="*/ 2147483646 w 67"/>
                <a:gd name="T25" fmla="*/ 2147483646 h 74"/>
                <a:gd name="T26" fmla="*/ 2147483646 w 67"/>
                <a:gd name="T27" fmla="*/ 2147483646 h 74"/>
                <a:gd name="T28" fmla="*/ 2147483646 w 67"/>
                <a:gd name="T29" fmla="*/ 2147483646 h 74"/>
                <a:gd name="T30" fmla="*/ 2147483646 w 67"/>
                <a:gd name="T31" fmla="*/ 2147483646 h 74"/>
                <a:gd name="T32" fmla="*/ 2147483646 w 67"/>
                <a:gd name="T33" fmla="*/ 2147483646 h 74"/>
                <a:gd name="T34" fmla="*/ 2147483646 w 67"/>
                <a:gd name="T35" fmla="*/ 2147483646 h 74"/>
                <a:gd name="T36" fmla="*/ 2147483646 w 67"/>
                <a:gd name="T37" fmla="*/ 0 h 74"/>
                <a:gd name="T38" fmla="*/ 2147483646 w 67"/>
                <a:gd name="T39" fmla="*/ 0 h 74"/>
                <a:gd name="T40" fmla="*/ 2147483646 w 67"/>
                <a:gd name="T41" fmla="*/ 0 h 74"/>
                <a:gd name="T42" fmla="*/ 2147483646 w 67"/>
                <a:gd name="T43" fmla="*/ 0 h 74"/>
                <a:gd name="T44" fmla="*/ 0 w 67"/>
                <a:gd name="T45" fmla="*/ 0 h 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74" name="Freeform 73"/>
            <p:cNvSpPr>
              <a:spLocks/>
            </p:cNvSpPr>
            <p:nvPr/>
          </p:nvSpPr>
          <p:spPr bwMode="auto">
            <a:xfrm>
              <a:off x="9253495" y="4329402"/>
              <a:ext cx="12700" cy="57150"/>
            </a:xfrm>
            <a:custGeom>
              <a:avLst/>
              <a:gdLst>
                <a:gd name="T0" fmla="*/ 0 w 34"/>
                <a:gd name="T1" fmla="*/ 0 h 38"/>
                <a:gd name="T2" fmla="*/ 2147483646 w 34"/>
                <a:gd name="T3" fmla="*/ 2147483646 h 38"/>
                <a:gd name="T4" fmla="*/ 2147483646 w 34"/>
                <a:gd name="T5" fmla="*/ 2147483646 h 38"/>
                <a:gd name="T6" fmla="*/ 2147483646 w 34"/>
                <a:gd name="T7" fmla="*/ 2147483646 h 38"/>
                <a:gd name="T8" fmla="*/ 2147483646 w 34"/>
                <a:gd name="T9" fmla="*/ 2147483646 h 38"/>
                <a:gd name="T10" fmla="*/ 2147483646 w 34"/>
                <a:gd name="T11" fmla="*/ 2147483646 h 38"/>
                <a:gd name="T12" fmla="*/ 2147483646 w 34"/>
                <a:gd name="T13" fmla="*/ 2147483646 h 38"/>
                <a:gd name="T14" fmla="*/ 2147483646 w 34"/>
                <a:gd name="T15" fmla="*/ 2147483646 h 38"/>
                <a:gd name="T16" fmla="*/ 2147483646 w 34"/>
                <a:gd name="T17" fmla="*/ 2147483646 h 38"/>
                <a:gd name="T18" fmla="*/ 2147483646 w 34"/>
                <a:gd name="T19" fmla="*/ 2147483646 h 38"/>
                <a:gd name="T20" fmla="*/ 2147483646 w 34"/>
                <a:gd name="T21" fmla="*/ 2147483646 h 38"/>
                <a:gd name="T22" fmla="*/ 2147483646 w 34"/>
                <a:gd name="T23" fmla="*/ 2147483646 h 38"/>
                <a:gd name="T24" fmla="*/ 2147483646 w 34"/>
                <a:gd name="T25" fmla="*/ 2147483646 h 38"/>
                <a:gd name="T26" fmla="*/ 2147483646 w 34"/>
                <a:gd name="T27" fmla="*/ 2147483646 h 38"/>
                <a:gd name="T28" fmla="*/ 2147483646 w 34"/>
                <a:gd name="T29" fmla="*/ 2147483646 h 38"/>
                <a:gd name="T30" fmla="*/ 2147483646 w 34"/>
                <a:gd name="T31" fmla="*/ 2147483646 h 38"/>
                <a:gd name="T32" fmla="*/ 2147483646 w 34"/>
                <a:gd name="T33" fmla="*/ 2147483646 h 38"/>
                <a:gd name="T34" fmla="*/ 2147483646 w 34"/>
                <a:gd name="T35" fmla="*/ 2147483646 h 38"/>
                <a:gd name="T36" fmla="*/ 2147483646 w 34"/>
                <a:gd name="T37" fmla="*/ 2147483646 h 38"/>
                <a:gd name="T38" fmla="*/ 2147483646 w 34"/>
                <a:gd name="T39" fmla="*/ 2147483646 h 38"/>
                <a:gd name="T40" fmla="*/ 2147483646 w 34"/>
                <a:gd name="T41" fmla="*/ 0 h 38"/>
                <a:gd name="T42" fmla="*/ 2147483646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75" name="Freeform 74"/>
            <p:cNvSpPr>
              <a:spLocks/>
            </p:cNvSpPr>
            <p:nvPr/>
          </p:nvSpPr>
          <p:spPr bwMode="auto">
            <a:xfrm>
              <a:off x="9110620" y="4105565"/>
              <a:ext cx="25400" cy="55562"/>
            </a:xfrm>
            <a:custGeom>
              <a:avLst/>
              <a:gdLst>
                <a:gd name="T0" fmla="*/ 2147483646 w 53"/>
                <a:gd name="T1" fmla="*/ 2147483646 h 23"/>
                <a:gd name="T2" fmla="*/ 2147483646 w 53"/>
                <a:gd name="T3" fmla="*/ 2147483646 h 23"/>
                <a:gd name="T4" fmla="*/ 2147483646 w 53"/>
                <a:gd name="T5" fmla="*/ 2147483646 h 23"/>
                <a:gd name="T6" fmla="*/ 2147483646 w 53"/>
                <a:gd name="T7" fmla="*/ 2147483646 h 23"/>
                <a:gd name="T8" fmla="*/ 2147483646 w 53"/>
                <a:gd name="T9" fmla="*/ 0 h 23"/>
                <a:gd name="T10" fmla="*/ 2147483646 w 53"/>
                <a:gd name="T11" fmla="*/ 0 h 23"/>
                <a:gd name="T12" fmla="*/ 2147483646 w 53"/>
                <a:gd name="T13" fmla="*/ 2147483646 h 23"/>
                <a:gd name="T14" fmla="*/ 2147483646 w 53"/>
                <a:gd name="T15" fmla="*/ 2147483646 h 23"/>
                <a:gd name="T16" fmla="*/ 2147483646 w 53"/>
                <a:gd name="T17" fmla="*/ 2147483646 h 23"/>
                <a:gd name="T18" fmla="*/ 0 w 53"/>
                <a:gd name="T19" fmla="*/ 2147483646 h 23"/>
                <a:gd name="T20" fmla="*/ 2147483646 w 53"/>
                <a:gd name="T21" fmla="*/ 2147483646 h 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76" name="Freeform 75"/>
            <p:cNvSpPr>
              <a:spLocks/>
            </p:cNvSpPr>
            <p:nvPr/>
          </p:nvSpPr>
          <p:spPr bwMode="auto">
            <a:xfrm>
              <a:off x="9053471" y="4080165"/>
              <a:ext cx="11113" cy="57150"/>
            </a:xfrm>
            <a:custGeom>
              <a:avLst/>
              <a:gdLst>
                <a:gd name="T0" fmla="*/ 0 w 26"/>
                <a:gd name="T1" fmla="*/ 0 h 12"/>
                <a:gd name="T2" fmla="*/ 2147483646 w 26"/>
                <a:gd name="T3" fmla="*/ 2147483646 h 12"/>
                <a:gd name="T4" fmla="*/ 2147483646 w 26"/>
                <a:gd name="T5" fmla="*/ 2147483646 h 12"/>
                <a:gd name="T6" fmla="*/ 2147483646 w 26"/>
                <a:gd name="T7" fmla="*/ 2147483646 h 12"/>
                <a:gd name="T8" fmla="*/ 2147483646 w 26"/>
                <a:gd name="T9" fmla="*/ 2147483646 h 12"/>
                <a:gd name="T10" fmla="*/ 2147483646 w 26"/>
                <a:gd name="T11" fmla="*/ 2147483646 h 12"/>
                <a:gd name="T12" fmla="*/ 2147483646 w 26"/>
                <a:gd name="T13" fmla="*/ 2147483646 h 12"/>
                <a:gd name="T14" fmla="*/ 2147483646 w 26"/>
                <a:gd name="T15" fmla="*/ 2147483646 h 12"/>
                <a:gd name="T16" fmla="*/ 2147483646 w 26"/>
                <a:gd name="T17" fmla="*/ 2147483646 h 12"/>
                <a:gd name="T18" fmla="*/ 2147483646 w 26"/>
                <a:gd name="T19" fmla="*/ 2147483646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77" name="Freeform 76"/>
            <p:cNvSpPr>
              <a:spLocks/>
            </p:cNvSpPr>
            <p:nvPr/>
          </p:nvSpPr>
          <p:spPr bwMode="auto">
            <a:xfrm>
              <a:off x="9253495" y="4411952"/>
              <a:ext cx="31750" cy="57150"/>
            </a:xfrm>
            <a:custGeom>
              <a:avLst/>
              <a:gdLst>
                <a:gd name="T0" fmla="*/ 0 w 73"/>
                <a:gd name="T1" fmla="*/ 0 h 57150"/>
                <a:gd name="T2" fmla="*/ 2147483646 w 73"/>
                <a:gd name="T3" fmla="*/ 0 h 57150"/>
                <a:gd name="T4" fmla="*/ 2147483646 w 73"/>
                <a:gd name="T5" fmla="*/ 0 h 57150"/>
                <a:gd name="T6" fmla="*/ 2147483646 w 73"/>
                <a:gd name="T7" fmla="*/ 0 h 57150"/>
                <a:gd name="T8" fmla="*/ 2147483646 w 73"/>
                <a:gd name="T9" fmla="*/ 0 h 571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57150">
                  <a:moveTo>
                    <a:pt x="0" y="0"/>
                  </a:moveTo>
                  <a:lnTo>
                    <a:pt x="20" y="0"/>
                  </a:lnTo>
                  <a:lnTo>
                    <a:pt x="37" y="0"/>
                  </a:lnTo>
                  <a:lnTo>
                    <a:pt x="55" y="0"/>
                  </a:lnTo>
                  <a:lnTo>
                    <a:pt x="7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78" name="Freeform 77"/>
            <p:cNvSpPr>
              <a:spLocks/>
            </p:cNvSpPr>
            <p:nvPr/>
          </p:nvSpPr>
          <p:spPr bwMode="auto">
            <a:xfrm>
              <a:off x="9209046" y="4400840"/>
              <a:ext cx="22225" cy="57150"/>
            </a:xfrm>
            <a:custGeom>
              <a:avLst/>
              <a:gdLst>
                <a:gd name="T0" fmla="*/ 0 w 53"/>
                <a:gd name="T1" fmla="*/ 0 h 3"/>
                <a:gd name="T2" fmla="*/ 2147483646 w 53"/>
                <a:gd name="T3" fmla="*/ 0 h 3"/>
                <a:gd name="T4" fmla="*/ 2147483646 w 53"/>
                <a:gd name="T5" fmla="*/ 2147483646 h 3"/>
                <a:gd name="T6" fmla="*/ 2147483646 w 53"/>
                <a:gd name="T7" fmla="*/ 2147483646 h 3"/>
                <a:gd name="T8" fmla="*/ 2147483646 w 53"/>
                <a:gd name="T9" fmla="*/ 2147483646 h 3"/>
                <a:gd name="T10" fmla="*/ 2147483646 w 53"/>
                <a:gd name="T11" fmla="*/ 2147483646 h 3"/>
                <a:gd name="T12" fmla="*/ 2147483646 w 53"/>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
                  <a:moveTo>
                    <a:pt x="0" y="0"/>
                  </a:moveTo>
                  <a:lnTo>
                    <a:pt x="14" y="0"/>
                  </a:lnTo>
                  <a:lnTo>
                    <a:pt x="27" y="3"/>
                  </a:lnTo>
                  <a:lnTo>
                    <a:pt x="32" y="3"/>
                  </a:lnTo>
                  <a:lnTo>
                    <a:pt x="39" y="3"/>
                  </a:lnTo>
                  <a:lnTo>
                    <a:pt x="45" y="1"/>
                  </a:lnTo>
                  <a:lnTo>
                    <a:pt x="5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79" name="Line 89"/>
            <p:cNvSpPr>
              <a:spLocks noChangeShapeType="1"/>
            </p:cNvSpPr>
            <p:nvPr/>
          </p:nvSpPr>
          <p:spPr bwMode="auto">
            <a:xfrm>
              <a:off x="9242384" y="4386552"/>
              <a:ext cx="20637"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80" name="Freeform 79"/>
            <p:cNvSpPr>
              <a:spLocks/>
            </p:cNvSpPr>
            <p:nvPr/>
          </p:nvSpPr>
          <p:spPr bwMode="auto">
            <a:xfrm>
              <a:off x="9263020" y="4392902"/>
              <a:ext cx="1588" cy="57150"/>
            </a:xfrm>
            <a:custGeom>
              <a:avLst/>
              <a:gdLst>
                <a:gd name="T0" fmla="*/ 0 w 1588"/>
                <a:gd name="T1" fmla="*/ 0 h 13"/>
                <a:gd name="T2" fmla="*/ 0 w 1588"/>
                <a:gd name="T3" fmla="*/ 2147483646 h 13"/>
                <a:gd name="T4" fmla="*/ 0 w 1588"/>
                <a:gd name="T5" fmla="*/ 2147483646 h 13"/>
                <a:gd name="T6" fmla="*/ 0 60000 65536"/>
                <a:gd name="T7" fmla="*/ 0 60000 65536"/>
                <a:gd name="T8" fmla="*/ 0 60000 65536"/>
              </a:gdLst>
              <a:ahLst/>
              <a:cxnLst>
                <a:cxn ang="T6">
                  <a:pos x="T0" y="T1"/>
                </a:cxn>
                <a:cxn ang="T7">
                  <a:pos x="T2" y="T3"/>
                </a:cxn>
                <a:cxn ang="T8">
                  <a:pos x="T4" y="T5"/>
                </a:cxn>
              </a:cxnLst>
              <a:rect l="0" t="0" r="r" b="b"/>
              <a:pathLst>
                <a:path w="1588" h="13">
                  <a:moveTo>
                    <a:pt x="0" y="0"/>
                  </a:moveTo>
                  <a:lnTo>
                    <a:pt x="0" y="6"/>
                  </a:lnTo>
                  <a:lnTo>
                    <a:pt x="0" y="1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81" name="Freeform 80"/>
            <p:cNvSpPr>
              <a:spLocks/>
            </p:cNvSpPr>
            <p:nvPr/>
          </p:nvSpPr>
          <p:spPr bwMode="auto">
            <a:xfrm>
              <a:off x="9216984" y="4386552"/>
              <a:ext cx="14287" cy="58738"/>
            </a:xfrm>
            <a:custGeom>
              <a:avLst/>
              <a:gdLst>
                <a:gd name="T0" fmla="*/ 0 w 26"/>
                <a:gd name="T1" fmla="*/ 0 h 58738"/>
                <a:gd name="T2" fmla="*/ 2147483646 w 26"/>
                <a:gd name="T3" fmla="*/ 0 h 58738"/>
                <a:gd name="T4" fmla="*/ 2147483646 w 26"/>
                <a:gd name="T5" fmla="*/ 0 h 58738"/>
                <a:gd name="T6" fmla="*/ 0 60000 65536"/>
                <a:gd name="T7" fmla="*/ 0 60000 65536"/>
                <a:gd name="T8" fmla="*/ 0 60000 65536"/>
              </a:gdLst>
              <a:ahLst/>
              <a:cxnLst>
                <a:cxn ang="T6">
                  <a:pos x="T0" y="T1"/>
                </a:cxn>
                <a:cxn ang="T7">
                  <a:pos x="T2" y="T3"/>
                </a:cxn>
                <a:cxn ang="T8">
                  <a:pos x="T4" y="T5"/>
                </a:cxn>
              </a:cxnLst>
              <a:rect l="0" t="0" r="r" b="b"/>
              <a:pathLst>
                <a:path w="26" h="58738">
                  <a:moveTo>
                    <a:pt x="0" y="0"/>
                  </a:moveTo>
                  <a:lnTo>
                    <a:pt x="15" y="0"/>
                  </a:lnTo>
                  <a:lnTo>
                    <a:pt x="26"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82" name="Freeform 81"/>
            <p:cNvSpPr>
              <a:spLocks/>
            </p:cNvSpPr>
            <p:nvPr/>
          </p:nvSpPr>
          <p:spPr bwMode="auto">
            <a:xfrm>
              <a:off x="9210633" y="4367503"/>
              <a:ext cx="6350" cy="60325"/>
            </a:xfrm>
            <a:custGeom>
              <a:avLst/>
              <a:gdLst>
                <a:gd name="T0" fmla="*/ 2147483646 w 20"/>
                <a:gd name="T1" fmla="*/ 0 h 25"/>
                <a:gd name="T2" fmla="*/ 0 w 20"/>
                <a:gd name="T3" fmla="*/ 2147483646 h 25"/>
                <a:gd name="T4" fmla="*/ 2147483646 w 20"/>
                <a:gd name="T5" fmla="*/ 2147483646 h 25"/>
                <a:gd name="T6" fmla="*/ 2147483646 w 20"/>
                <a:gd name="T7" fmla="*/ 2147483646 h 25"/>
                <a:gd name="T8" fmla="*/ 2147483646 w 20"/>
                <a:gd name="T9" fmla="*/ 2147483646 h 25"/>
                <a:gd name="T10" fmla="*/ 2147483646 w 20"/>
                <a:gd name="T11" fmla="*/ 2147483646 h 25"/>
                <a:gd name="T12" fmla="*/ 2147483646 w 20"/>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25">
                  <a:moveTo>
                    <a:pt x="20" y="0"/>
                  </a:moveTo>
                  <a:lnTo>
                    <a:pt x="0" y="13"/>
                  </a:lnTo>
                  <a:lnTo>
                    <a:pt x="4" y="18"/>
                  </a:lnTo>
                  <a:lnTo>
                    <a:pt x="10" y="21"/>
                  </a:lnTo>
                  <a:lnTo>
                    <a:pt x="14" y="24"/>
                  </a:lnTo>
                  <a:lnTo>
                    <a:pt x="20" y="25"/>
                  </a:lnTo>
                  <a:lnTo>
                    <a:pt x="2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83" name="Freeform 82"/>
            <p:cNvSpPr>
              <a:spLocks/>
            </p:cNvSpPr>
            <p:nvPr/>
          </p:nvSpPr>
          <p:spPr bwMode="auto">
            <a:xfrm>
              <a:off x="9291595" y="4094452"/>
              <a:ext cx="1588" cy="57150"/>
            </a:xfrm>
            <a:custGeom>
              <a:avLst/>
              <a:gdLst>
                <a:gd name="T0" fmla="*/ 0 w 6"/>
                <a:gd name="T1" fmla="*/ 2147483646 h 24"/>
                <a:gd name="T2" fmla="*/ 0 w 6"/>
                <a:gd name="T3" fmla="*/ 0 h 24"/>
                <a:gd name="T4" fmla="*/ 2147483646 w 6"/>
                <a:gd name="T5" fmla="*/ 2147483646 h 24"/>
                <a:gd name="T6" fmla="*/ 0 w 6"/>
                <a:gd name="T7" fmla="*/ 2147483646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24"/>
                  </a:moveTo>
                  <a:lnTo>
                    <a:pt x="0" y="0"/>
                  </a:lnTo>
                  <a:lnTo>
                    <a:pt x="6" y="12"/>
                  </a:lnTo>
                  <a:lnTo>
                    <a:pt x="0" y="24"/>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84" name="Group 83"/>
            <p:cNvGrpSpPr>
              <a:grpSpLocks/>
            </p:cNvGrpSpPr>
            <p:nvPr/>
          </p:nvGrpSpPr>
          <p:grpSpPr bwMode="auto">
            <a:xfrm>
              <a:off x="9166535" y="3765909"/>
              <a:ext cx="163520" cy="114302"/>
              <a:chOff x="5379" y="2466"/>
              <a:chExt cx="122" cy="71"/>
            </a:xfrm>
          </p:grpSpPr>
          <p:sp>
            <p:nvSpPr>
              <p:cNvPr id="569" name="Freeform 568"/>
              <p:cNvSpPr>
                <a:spLocks/>
              </p:cNvSpPr>
              <p:nvPr/>
            </p:nvSpPr>
            <p:spPr bwMode="auto">
              <a:xfrm>
                <a:off x="5428" y="2492"/>
                <a:ext cx="6" cy="9"/>
              </a:xfrm>
              <a:custGeom>
                <a:avLst/>
                <a:gdLst>
                  <a:gd name="T0" fmla="*/ 0 w 19"/>
                  <a:gd name="T1" fmla="*/ 0 h 25"/>
                  <a:gd name="T2" fmla="*/ 0 w 19"/>
                  <a:gd name="T3" fmla="*/ 0 h 25"/>
                  <a:gd name="T4" fmla="*/ 0 w 19"/>
                  <a:gd name="T5" fmla="*/ 0 h 25"/>
                  <a:gd name="T6" fmla="*/ 0 w 19"/>
                  <a:gd name="T7" fmla="*/ 0 h 25"/>
                  <a:gd name="T8" fmla="*/ 0 w 19"/>
                  <a:gd name="T9" fmla="*/ 0 h 25"/>
                  <a:gd name="T10" fmla="*/ 0 w 19"/>
                  <a:gd name="T11" fmla="*/ 0 h 25"/>
                  <a:gd name="T12" fmla="*/ 0 w 19"/>
                  <a:gd name="T13" fmla="*/ 0 h 25"/>
                  <a:gd name="T14" fmla="*/ 0 w 19"/>
                  <a:gd name="T15" fmla="*/ 0 h 25"/>
                  <a:gd name="T16" fmla="*/ 0 w 19"/>
                  <a:gd name="T17" fmla="*/ 0 h 25"/>
                  <a:gd name="T18" fmla="*/ 0 w 19"/>
                  <a:gd name="T19" fmla="*/ 0 h 25"/>
                  <a:gd name="T20" fmla="*/ 0 w 19"/>
                  <a:gd name="T21" fmla="*/ 0 h 25"/>
                  <a:gd name="T22" fmla="*/ 0 w 19"/>
                  <a:gd name="T23" fmla="*/ 0 h 25"/>
                  <a:gd name="T24" fmla="*/ 0 w 19"/>
                  <a:gd name="T25" fmla="*/ 0 h 25"/>
                  <a:gd name="T26" fmla="*/ 0 w 19"/>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70" name="Freeform 569"/>
              <p:cNvSpPr>
                <a:spLocks/>
              </p:cNvSpPr>
              <p:nvPr/>
            </p:nvSpPr>
            <p:spPr bwMode="auto">
              <a:xfrm>
                <a:off x="5379" y="2505"/>
                <a:ext cx="7" cy="6"/>
              </a:xfrm>
              <a:custGeom>
                <a:avLst/>
                <a:gdLst>
                  <a:gd name="T0" fmla="*/ 0 w 26"/>
                  <a:gd name="T1" fmla="*/ 0 h 18"/>
                  <a:gd name="T2" fmla="*/ 0 w 26"/>
                  <a:gd name="T3" fmla="*/ 0 h 18"/>
                  <a:gd name="T4" fmla="*/ 0 w 26"/>
                  <a:gd name="T5" fmla="*/ 0 h 18"/>
                  <a:gd name="T6" fmla="*/ 0 w 26"/>
                  <a:gd name="T7" fmla="*/ 0 h 18"/>
                  <a:gd name="T8" fmla="*/ 0 w 26"/>
                  <a:gd name="T9" fmla="*/ 0 h 18"/>
                  <a:gd name="T10" fmla="*/ 0 w 26"/>
                  <a:gd name="T11" fmla="*/ 0 h 18"/>
                  <a:gd name="T12" fmla="*/ 0 w 26"/>
                  <a:gd name="T13" fmla="*/ 0 h 18"/>
                  <a:gd name="T14" fmla="*/ 0 w 26"/>
                  <a:gd name="T15" fmla="*/ 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18">
                    <a:moveTo>
                      <a:pt x="26" y="18"/>
                    </a:moveTo>
                    <a:lnTo>
                      <a:pt x="7" y="18"/>
                    </a:lnTo>
                    <a:lnTo>
                      <a:pt x="3" y="9"/>
                    </a:lnTo>
                    <a:lnTo>
                      <a:pt x="0" y="0"/>
                    </a:lnTo>
                    <a:lnTo>
                      <a:pt x="6" y="2"/>
                    </a:lnTo>
                    <a:lnTo>
                      <a:pt x="13" y="6"/>
                    </a:lnTo>
                    <a:lnTo>
                      <a:pt x="20" y="12"/>
                    </a:lnTo>
                    <a:lnTo>
                      <a:pt x="26" y="1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71" name="Freeform 570"/>
              <p:cNvSpPr>
                <a:spLocks/>
              </p:cNvSpPr>
              <p:nvPr/>
            </p:nvSpPr>
            <p:spPr bwMode="auto">
              <a:xfrm>
                <a:off x="5392" y="2466"/>
                <a:ext cx="5" cy="6"/>
              </a:xfrm>
              <a:custGeom>
                <a:avLst/>
                <a:gdLst>
                  <a:gd name="T0" fmla="*/ 0 w 13"/>
                  <a:gd name="T1" fmla="*/ 0 h 18"/>
                  <a:gd name="T2" fmla="*/ 0 w 13"/>
                  <a:gd name="T3" fmla="*/ 0 h 18"/>
                  <a:gd name="T4" fmla="*/ 0 w 13"/>
                  <a:gd name="T5" fmla="*/ 0 h 18"/>
                  <a:gd name="T6" fmla="*/ 0 60000 65536"/>
                  <a:gd name="T7" fmla="*/ 0 60000 65536"/>
                  <a:gd name="T8" fmla="*/ 0 60000 65536"/>
                </a:gdLst>
                <a:ahLst/>
                <a:cxnLst>
                  <a:cxn ang="T6">
                    <a:pos x="T0" y="T1"/>
                  </a:cxn>
                  <a:cxn ang="T7">
                    <a:pos x="T2" y="T3"/>
                  </a:cxn>
                  <a:cxn ang="T8">
                    <a:pos x="T4" y="T5"/>
                  </a:cxn>
                </a:cxnLst>
                <a:rect l="0" t="0" r="r" b="b"/>
                <a:pathLst>
                  <a:path w="13" h="18">
                    <a:moveTo>
                      <a:pt x="0" y="18"/>
                    </a:moveTo>
                    <a:lnTo>
                      <a:pt x="13" y="0"/>
                    </a:lnTo>
                    <a:lnTo>
                      <a:pt x="0" y="1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72" name="Freeform 571"/>
              <p:cNvSpPr>
                <a:spLocks/>
              </p:cNvSpPr>
              <p:nvPr/>
            </p:nvSpPr>
            <p:spPr bwMode="auto">
              <a:xfrm>
                <a:off x="5426" y="2468"/>
                <a:ext cx="8" cy="8"/>
              </a:xfrm>
              <a:custGeom>
                <a:avLst/>
                <a:gdLst>
                  <a:gd name="T0" fmla="*/ 0 w 26"/>
                  <a:gd name="T1" fmla="*/ 0 h 24"/>
                  <a:gd name="T2" fmla="*/ 0 w 26"/>
                  <a:gd name="T3" fmla="*/ 0 h 24"/>
                  <a:gd name="T4" fmla="*/ 0 w 26"/>
                  <a:gd name="T5" fmla="*/ 0 h 24"/>
                  <a:gd name="T6" fmla="*/ 0 w 26"/>
                  <a:gd name="T7" fmla="*/ 0 h 24"/>
                  <a:gd name="T8" fmla="*/ 0 w 26"/>
                  <a:gd name="T9" fmla="*/ 0 h 24"/>
                  <a:gd name="T10" fmla="*/ 0 w 26"/>
                  <a:gd name="T11" fmla="*/ 0 h 24"/>
                  <a:gd name="T12" fmla="*/ 0 w 26"/>
                  <a:gd name="T13" fmla="*/ 0 h 24"/>
                  <a:gd name="T14" fmla="*/ 0 w 26"/>
                  <a:gd name="T15" fmla="*/ 0 h 24"/>
                  <a:gd name="T16" fmla="*/ 0 w 26"/>
                  <a:gd name="T17" fmla="*/ 0 h 24"/>
                  <a:gd name="T18" fmla="*/ 0 w 2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73" name="Freeform 572"/>
              <p:cNvSpPr>
                <a:spLocks/>
              </p:cNvSpPr>
              <p:nvPr/>
            </p:nvSpPr>
            <p:spPr bwMode="auto">
              <a:xfrm>
                <a:off x="5490" y="2490"/>
                <a:ext cx="11" cy="2"/>
              </a:xfrm>
              <a:custGeom>
                <a:avLst/>
                <a:gdLst>
                  <a:gd name="T0" fmla="*/ 0 w 34"/>
                  <a:gd name="T1" fmla="*/ 0 h 6"/>
                  <a:gd name="T2" fmla="*/ 0 w 34"/>
                  <a:gd name="T3" fmla="*/ 0 h 6"/>
                  <a:gd name="T4" fmla="*/ 0 w 34"/>
                  <a:gd name="T5" fmla="*/ 0 h 6"/>
                  <a:gd name="T6" fmla="*/ 0 w 34"/>
                  <a:gd name="T7" fmla="*/ 0 h 6"/>
                  <a:gd name="T8" fmla="*/ 0 w 3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 h="6">
                    <a:moveTo>
                      <a:pt x="0" y="6"/>
                    </a:moveTo>
                    <a:lnTo>
                      <a:pt x="10" y="6"/>
                    </a:lnTo>
                    <a:lnTo>
                      <a:pt x="17" y="5"/>
                    </a:lnTo>
                    <a:lnTo>
                      <a:pt x="25" y="4"/>
                    </a:lnTo>
                    <a:lnTo>
                      <a:pt x="34"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74" name="Line 100"/>
              <p:cNvSpPr>
                <a:spLocks noChangeShapeType="1"/>
              </p:cNvSpPr>
              <p:nvPr/>
            </p:nvSpPr>
            <p:spPr bwMode="auto">
              <a:xfrm flipH="1">
                <a:off x="5495" y="249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75" name="Freeform 574"/>
              <p:cNvSpPr>
                <a:spLocks/>
              </p:cNvSpPr>
              <p:nvPr/>
            </p:nvSpPr>
            <p:spPr bwMode="auto">
              <a:xfrm>
                <a:off x="5464" y="2530"/>
                <a:ext cx="1" cy="7"/>
              </a:xfrm>
              <a:custGeom>
                <a:avLst/>
                <a:gdLst>
                  <a:gd name="T0" fmla="*/ 0 w 1"/>
                  <a:gd name="T1" fmla="*/ 0 h 19"/>
                  <a:gd name="T2" fmla="*/ 0 w 1"/>
                  <a:gd name="T3" fmla="*/ 0 h 19"/>
                  <a:gd name="T4" fmla="*/ 0 w 1"/>
                  <a:gd name="T5" fmla="*/ 0 h 19"/>
                  <a:gd name="T6" fmla="*/ 0 60000 65536"/>
                  <a:gd name="T7" fmla="*/ 0 60000 65536"/>
                  <a:gd name="T8" fmla="*/ 0 60000 65536"/>
                </a:gdLst>
                <a:ahLst/>
                <a:cxnLst>
                  <a:cxn ang="T6">
                    <a:pos x="T0" y="T1"/>
                  </a:cxn>
                  <a:cxn ang="T7">
                    <a:pos x="T2" y="T3"/>
                  </a:cxn>
                  <a:cxn ang="T8">
                    <a:pos x="T4" y="T5"/>
                  </a:cxn>
                </a:cxnLst>
                <a:rect l="0" t="0" r="r" b="b"/>
                <a:pathLst>
                  <a:path w="1" h="19">
                    <a:moveTo>
                      <a:pt x="0" y="19"/>
                    </a:moveTo>
                    <a:lnTo>
                      <a:pt x="0" y="9"/>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76" name="Line 102"/>
              <p:cNvSpPr>
                <a:spLocks noChangeShapeType="1"/>
              </p:cNvSpPr>
              <p:nvPr/>
            </p:nvSpPr>
            <p:spPr bwMode="auto">
              <a:xfrm>
                <a:off x="5464" y="253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77" name="Freeform 576"/>
              <p:cNvSpPr>
                <a:spLocks/>
              </p:cNvSpPr>
              <p:nvPr/>
            </p:nvSpPr>
            <p:spPr bwMode="auto">
              <a:xfrm>
                <a:off x="5466" y="2530"/>
                <a:ext cx="4" cy="2"/>
              </a:xfrm>
              <a:custGeom>
                <a:avLst/>
                <a:gdLst>
                  <a:gd name="T0" fmla="*/ 0 w 14"/>
                  <a:gd name="T1" fmla="*/ 0 h 6"/>
                  <a:gd name="T2" fmla="*/ 0 w 14"/>
                  <a:gd name="T3" fmla="*/ 0 h 6"/>
                  <a:gd name="T4" fmla="*/ 0 w 14"/>
                  <a:gd name="T5" fmla="*/ 0 h 6"/>
                  <a:gd name="T6" fmla="*/ 0 60000 65536"/>
                  <a:gd name="T7" fmla="*/ 0 60000 65536"/>
                  <a:gd name="T8" fmla="*/ 0 60000 65536"/>
                </a:gdLst>
                <a:ahLst/>
                <a:cxnLst>
                  <a:cxn ang="T6">
                    <a:pos x="T0" y="T1"/>
                  </a:cxn>
                  <a:cxn ang="T7">
                    <a:pos x="T2" y="T3"/>
                  </a:cxn>
                  <a:cxn ang="T8">
                    <a:pos x="T4" y="T5"/>
                  </a:cxn>
                </a:cxnLst>
                <a:rect l="0" t="0" r="r" b="b"/>
                <a:pathLst>
                  <a:path w="14" h="6">
                    <a:moveTo>
                      <a:pt x="14" y="0"/>
                    </a:moveTo>
                    <a:lnTo>
                      <a:pt x="7" y="3"/>
                    </a:lnTo>
                    <a:lnTo>
                      <a:pt x="0"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sp>
          <p:nvSpPr>
            <p:cNvPr id="85" name="Freeform 84"/>
            <p:cNvSpPr>
              <a:spLocks/>
            </p:cNvSpPr>
            <p:nvPr/>
          </p:nvSpPr>
          <p:spPr bwMode="auto">
            <a:xfrm>
              <a:off x="7750133" y="3627727"/>
              <a:ext cx="6350" cy="57150"/>
            </a:xfrm>
            <a:custGeom>
              <a:avLst/>
              <a:gdLst>
                <a:gd name="T0" fmla="*/ 2147483646 w 26"/>
                <a:gd name="T1" fmla="*/ 2147483646 h 111"/>
                <a:gd name="T2" fmla="*/ 2147483646 w 26"/>
                <a:gd name="T3" fmla="*/ 2147483646 h 111"/>
                <a:gd name="T4" fmla="*/ 2147483646 w 26"/>
                <a:gd name="T5" fmla="*/ 2147483646 h 111"/>
                <a:gd name="T6" fmla="*/ 2147483646 w 26"/>
                <a:gd name="T7" fmla="*/ 2147483646 h 111"/>
                <a:gd name="T8" fmla="*/ 2147483646 w 26"/>
                <a:gd name="T9" fmla="*/ 2147483646 h 111"/>
                <a:gd name="T10" fmla="*/ 0 w 26"/>
                <a:gd name="T11" fmla="*/ 2147483646 h 111"/>
                <a:gd name="T12" fmla="*/ 0 w 26"/>
                <a:gd name="T13" fmla="*/ 2147483646 h 111"/>
                <a:gd name="T14" fmla="*/ 0 w 26"/>
                <a:gd name="T15" fmla="*/ 2147483646 h 111"/>
                <a:gd name="T16" fmla="*/ 2147483646 w 26"/>
                <a:gd name="T17" fmla="*/ 2147483646 h 111"/>
                <a:gd name="T18" fmla="*/ 2147483646 w 26"/>
                <a:gd name="T19" fmla="*/ 2147483646 h 111"/>
                <a:gd name="T20" fmla="*/ 2147483646 w 26"/>
                <a:gd name="T21" fmla="*/ 2147483646 h 111"/>
                <a:gd name="T22" fmla="*/ 2147483646 w 26"/>
                <a:gd name="T23" fmla="*/ 2147483646 h 111"/>
                <a:gd name="T24" fmla="*/ 2147483646 w 26"/>
                <a:gd name="T25" fmla="*/ 2147483646 h 111"/>
                <a:gd name="T26" fmla="*/ 2147483646 w 26"/>
                <a:gd name="T27" fmla="*/ 2147483646 h 111"/>
                <a:gd name="T28" fmla="*/ 2147483646 w 26"/>
                <a:gd name="T29" fmla="*/ 0 h 111"/>
                <a:gd name="T30" fmla="*/ 2147483646 w 26"/>
                <a:gd name="T31" fmla="*/ 2147483646 h 111"/>
                <a:gd name="T32" fmla="*/ 2147483646 w 26"/>
                <a:gd name="T33" fmla="*/ 2147483646 h 111"/>
                <a:gd name="T34" fmla="*/ 2147483646 w 26"/>
                <a:gd name="T35" fmla="*/ 2147483646 h 111"/>
                <a:gd name="T36" fmla="*/ 2147483646 w 26"/>
                <a:gd name="T37" fmla="*/ 2147483646 h 111"/>
                <a:gd name="T38" fmla="*/ 2147483646 w 26"/>
                <a:gd name="T39" fmla="*/ 2147483646 h 111"/>
                <a:gd name="T40" fmla="*/ 2147483646 w 26"/>
                <a:gd name="T41" fmla="*/ 2147483646 h 111"/>
                <a:gd name="T42" fmla="*/ 2147483646 w 26"/>
                <a:gd name="T43" fmla="*/ 2147483646 h 111"/>
                <a:gd name="T44" fmla="*/ 2147483646 w 26"/>
                <a:gd name="T45" fmla="*/ 2147483646 h 111"/>
                <a:gd name="T46" fmla="*/ 2147483646 w 26"/>
                <a:gd name="T47" fmla="*/ 2147483646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86" name="Freeform 85"/>
            <p:cNvSpPr>
              <a:spLocks/>
            </p:cNvSpPr>
            <p:nvPr/>
          </p:nvSpPr>
          <p:spPr bwMode="auto">
            <a:xfrm>
              <a:off x="4649746" y="5767677"/>
              <a:ext cx="53975" cy="58738"/>
            </a:xfrm>
            <a:custGeom>
              <a:avLst/>
              <a:gdLst>
                <a:gd name="T0" fmla="*/ 0 w 126"/>
                <a:gd name="T1" fmla="*/ 2147483646 h 62"/>
                <a:gd name="T2" fmla="*/ 2147483646 w 126"/>
                <a:gd name="T3" fmla="*/ 2147483646 h 62"/>
                <a:gd name="T4" fmla="*/ 2147483646 w 126"/>
                <a:gd name="T5" fmla="*/ 2147483646 h 62"/>
                <a:gd name="T6" fmla="*/ 2147483646 w 126"/>
                <a:gd name="T7" fmla="*/ 2147483646 h 62"/>
                <a:gd name="T8" fmla="*/ 2147483646 w 126"/>
                <a:gd name="T9" fmla="*/ 2147483646 h 62"/>
                <a:gd name="T10" fmla="*/ 2147483646 w 126"/>
                <a:gd name="T11" fmla="*/ 2147483646 h 62"/>
                <a:gd name="T12" fmla="*/ 2147483646 w 126"/>
                <a:gd name="T13" fmla="*/ 2147483646 h 62"/>
                <a:gd name="T14" fmla="*/ 2147483646 w 126"/>
                <a:gd name="T15" fmla="*/ 2147483646 h 62"/>
                <a:gd name="T16" fmla="*/ 2147483646 w 126"/>
                <a:gd name="T17" fmla="*/ 2147483646 h 62"/>
                <a:gd name="T18" fmla="*/ 2147483646 w 126"/>
                <a:gd name="T19" fmla="*/ 2147483646 h 62"/>
                <a:gd name="T20" fmla="*/ 2147483646 w 126"/>
                <a:gd name="T21" fmla="*/ 2147483646 h 62"/>
                <a:gd name="T22" fmla="*/ 2147483646 w 126"/>
                <a:gd name="T23" fmla="*/ 2147483646 h 62"/>
                <a:gd name="T24" fmla="*/ 2147483646 w 126"/>
                <a:gd name="T25" fmla="*/ 2147483646 h 62"/>
                <a:gd name="T26" fmla="*/ 2147483646 w 126"/>
                <a:gd name="T27" fmla="*/ 2147483646 h 62"/>
                <a:gd name="T28" fmla="*/ 2147483646 w 126"/>
                <a:gd name="T29" fmla="*/ 2147483646 h 62"/>
                <a:gd name="T30" fmla="*/ 2147483646 w 126"/>
                <a:gd name="T31" fmla="*/ 2147483646 h 62"/>
                <a:gd name="T32" fmla="*/ 2147483646 w 126"/>
                <a:gd name="T33" fmla="*/ 2147483646 h 62"/>
                <a:gd name="T34" fmla="*/ 2147483646 w 126"/>
                <a:gd name="T35" fmla="*/ 2147483646 h 62"/>
                <a:gd name="T36" fmla="*/ 2147483646 w 126"/>
                <a:gd name="T37" fmla="*/ 2147483646 h 62"/>
                <a:gd name="T38" fmla="*/ 2147483646 w 126"/>
                <a:gd name="T39" fmla="*/ 2147483646 h 62"/>
                <a:gd name="T40" fmla="*/ 2147483646 w 126"/>
                <a:gd name="T41" fmla="*/ 2147483646 h 62"/>
                <a:gd name="T42" fmla="*/ 2147483646 w 126"/>
                <a:gd name="T43" fmla="*/ 2147483646 h 62"/>
                <a:gd name="T44" fmla="*/ 2147483646 w 126"/>
                <a:gd name="T45" fmla="*/ 2147483646 h 62"/>
                <a:gd name="T46" fmla="*/ 2147483646 w 126"/>
                <a:gd name="T47" fmla="*/ 2147483646 h 62"/>
                <a:gd name="T48" fmla="*/ 2147483646 w 126"/>
                <a:gd name="T49" fmla="*/ 0 h 62"/>
                <a:gd name="T50" fmla="*/ 0 w 126"/>
                <a:gd name="T51" fmla="*/ 0 h 62"/>
                <a:gd name="T52" fmla="*/ 0 w 126"/>
                <a:gd name="T53" fmla="*/ 2147483646 h 62"/>
                <a:gd name="T54" fmla="*/ 0 w 126"/>
                <a:gd name="T55" fmla="*/ 2147483646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87" name="Freeform 86"/>
            <p:cNvSpPr>
              <a:spLocks/>
            </p:cNvSpPr>
            <p:nvPr/>
          </p:nvSpPr>
          <p:spPr bwMode="auto">
            <a:xfrm>
              <a:off x="6951621" y="5605753"/>
              <a:ext cx="30163" cy="55563"/>
            </a:xfrm>
            <a:custGeom>
              <a:avLst/>
              <a:gdLst>
                <a:gd name="T0" fmla="*/ 0 w 66"/>
                <a:gd name="T1" fmla="*/ 0 h 44"/>
                <a:gd name="T2" fmla="*/ 2147483646 w 66"/>
                <a:gd name="T3" fmla="*/ 2147483646 h 44"/>
                <a:gd name="T4" fmla="*/ 2147483646 w 66"/>
                <a:gd name="T5" fmla="*/ 2147483646 h 44"/>
                <a:gd name="T6" fmla="*/ 2147483646 w 66"/>
                <a:gd name="T7" fmla="*/ 2147483646 h 44"/>
                <a:gd name="T8" fmla="*/ 2147483646 w 66"/>
                <a:gd name="T9" fmla="*/ 2147483646 h 44"/>
                <a:gd name="T10" fmla="*/ 2147483646 w 66"/>
                <a:gd name="T11" fmla="*/ 2147483646 h 44"/>
                <a:gd name="T12" fmla="*/ 2147483646 w 66"/>
                <a:gd name="T13" fmla="*/ 2147483646 h 44"/>
                <a:gd name="T14" fmla="*/ 2147483646 w 66"/>
                <a:gd name="T15" fmla="*/ 2147483646 h 44"/>
                <a:gd name="T16" fmla="*/ 2147483646 w 66"/>
                <a:gd name="T17" fmla="*/ 2147483646 h 44"/>
                <a:gd name="T18" fmla="*/ 2147483646 w 66"/>
                <a:gd name="T19" fmla="*/ 2147483646 h 44"/>
                <a:gd name="T20" fmla="*/ 2147483646 w 66"/>
                <a:gd name="T21" fmla="*/ 2147483646 h 44"/>
                <a:gd name="T22" fmla="*/ 2147483646 w 66"/>
                <a:gd name="T23" fmla="*/ 2147483646 h 44"/>
                <a:gd name="T24" fmla="*/ 2147483646 w 66"/>
                <a:gd name="T25" fmla="*/ 2147483646 h 44"/>
                <a:gd name="T26" fmla="*/ 2147483646 w 66"/>
                <a:gd name="T27" fmla="*/ 2147483646 h 44"/>
                <a:gd name="T28" fmla="*/ 2147483646 w 66"/>
                <a:gd name="T29" fmla="*/ 2147483646 h 44"/>
                <a:gd name="T30" fmla="*/ 2147483646 w 66"/>
                <a:gd name="T31" fmla="*/ 2147483646 h 44"/>
                <a:gd name="T32" fmla="*/ 2147483646 w 66"/>
                <a:gd name="T33" fmla="*/ 2147483646 h 44"/>
                <a:gd name="T34" fmla="*/ 2147483646 w 66"/>
                <a:gd name="T35" fmla="*/ 2147483646 h 44"/>
                <a:gd name="T36" fmla="*/ 0 w 66"/>
                <a:gd name="T37" fmla="*/ 2147483646 h 44"/>
                <a:gd name="T38" fmla="*/ 0 w 66"/>
                <a:gd name="T39" fmla="*/ 2147483646 h 44"/>
                <a:gd name="T40" fmla="*/ 0 w 66"/>
                <a:gd name="T41" fmla="*/ 2147483646 h 44"/>
                <a:gd name="T42" fmla="*/ 0 w 66"/>
                <a:gd name="T43" fmla="*/ 2147483646 h 44"/>
                <a:gd name="T44" fmla="*/ 0 w 66"/>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88" name="Freeform 87"/>
            <p:cNvSpPr>
              <a:spLocks/>
            </p:cNvSpPr>
            <p:nvPr/>
          </p:nvSpPr>
          <p:spPr bwMode="auto">
            <a:xfrm>
              <a:off x="9105859" y="2376777"/>
              <a:ext cx="20637" cy="57150"/>
            </a:xfrm>
            <a:custGeom>
              <a:avLst/>
              <a:gdLst>
                <a:gd name="T0" fmla="*/ 2147483646 w 46"/>
                <a:gd name="T1" fmla="*/ 0 h 16"/>
                <a:gd name="T2" fmla="*/ 2147483646 w 46"/>
                <a:gd name="T3" fmla="*/ 2147483646 h 16"/>
                <a:gd name="T4" fmla="*/ 2147483646 w 46"/>
                <a:gd name="T5" fmla="*/ 2147483646 h 16"/>
                <a:gd name="T6" fmla="*/ 2147483646 w 46"/>
                <a:gd name="T7" fmla="*/ 2147483646 h 16"/>
                <a:gd name="T8" fmla="*/ 2147483646 w 46"/>
                <a:gd name="T9" fmla="*/ 2147483646 h 16"/>
                <a:gd name="T10" fmla="*/ 2147483646 w 46"/>
                <a:gd name="T11" fmla="*/ 2147483646 h 16"/>
                <a:gd name="T12" fmla="*/ 2147483646 w 46"/>
                <a:gd name="T13" fmla="*/ 2147483646 h 16"/>
                <a:gd name="T14" fmla="*/ 2147483646 w 46"/>
                <a:gd name="T15" fmla="*/ 2147483646 h 16"/>
                <a:gd name="T16" fmla="*/ 2147483646 w 46"/>
                <a:gd name="T17" fmla="*/ 2147483646 h 16"/>
                <a:gd name="T18" fmla="*/ 2147483646 w 46"/>
                <a:gd name="T19" fmla="*/ 2147483646 h 16"/>
                <a:gd name="T20" fmla="*/ 0 w 46"/>
                <a:gd name="T21" fmla="*/ 0 h 16"/>
                <a:gd name="T22" fmla="*/ 2147483646 w 46"/>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89" name="Freeform 88"/>
            <p:cNvSpPr>
              <a:spLocks/>
            </p:cNvSpPr>
            <p:nvPr/>
          </p:nvSpPr>
          <p:spPr bwMode="auto">
            <a:xfrm>
              <a:off x="9282071" y="2410115"/>
              <a:ext cx="15875" cy="57150"/>
            </a:xfrm>
            <a:custGeom>
              <a:avLst/>
              <a:gdLst>
                <a:gd name="T0" fmla="*/ 2147483646 w 39"/>
                <a:gd name="T1" fmla="*/ 2147483646 h 26"/>
                <a:gd name="T2" fmla="*/ 2147483646 w 39"/>
                <a:gd name="T3" fmla="*/ 2147483646 h 26"/>
                <a:gd name="T4" fmla="*/ 2147483646 w 39"/>
                <a:gd name="T5" fmla="*/ 2147483646 h 26"/>
                <a:gd name="T6" fmla="*/ 2147483646 w 39"/>
                <a:gd name="T7" fmla="*/ 2147483646 h 26"/>
                <a:gd name="T8" fmla="*/ 2147483646 w 39"/>
                <a:gd name="T9" fmla="*/ 2147483646 h 26"/>
                <a:gd name="T10" fmla="*/ 2147483646 w 39"/>
                <a:gd name="T11" fmla="*/ 2147483646 h 26"/>
                <a:gd name="T12" fmla="*/ 2147483646 w 39"/>
                <a:gd name="T13" fmla="*/ 2147483646 h 26"/>
                <a:gd name="T14" fmla="*/ 2147483646 w 39"/>
                <a:gd name="T15" fmla="*/ 2147483646 h 26"/>
                <a:gd name="T16" fmla="*/ 2147483646 w 39"/>
                <a:gd name="T17" fmla="*/ 2147483646 h 26"/>
                <a:gd name="T18" fmla="*/ 2147483646 w 39"/>
                <a:gd name="T19" fmla="*/ 2147483646 h 26"/>
                <a:gd name="T20" fmla="*/ 0 w 39"/>
                <a:gd name="T21" fmla="*/ 0 h 26"/>
                <a:gd name="T22" fmla="*/ 2147483646 w 39"/>
                <a:gd name="T23" fmla="*/ 2147483646 h 26"/>
                <a:gd name="T24" fmla="*/ 2147483646 w 39"/>
                <a:gd name="T25" fmla="*/ 2147483646 h 26"/>
                <a:gd name="T26" fmla="*/ 2147483646 w 39"/>
                <a:gd name="T27" fmla="*/ 2147483646 h 26"/>
                <a:gd name="T28" fmla="*/ 2147483646 w 39"/>
                <a:gd name="T29" fmla="*/ 2147483646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90" name="Freeform 89"/>
            <p:cNvSpPr>
              <a:spLocks/>
            </p:cNvSpPr>
            <p:nvPr/>
          </p:nvSpPr>
          <p:spPr bwMode="auto">
            <a:xfrm>
              <a:off x="8731208" y="2640302"/>
              <a:ext cx="4762" cy="58738"/>
            </a:xfrm>
            <a:custGeom>
              <a:avLst/>
              <a:gdLst>
                <a:gd name="T0" fmla="*/ 2147483646 w 11"/>
                <a:gd name="T1" fmla="*/ 0 h 25"/>
                <a:gd name="T2" fmla="*/ 2147483646 w 11"/>
                <a:gd name="T3" fmla="*/ 2147483646 h 25"/>
                <a:gd name="T4" fmla="*/ 2147483646 w 11"/>
                <a:gd name="T5" fmla="*/ 2147483646 h 25"/>
                <a:gd name="T6" fmla="*/ 2147483646 w 11"/>
                <a:gd name="T7" fmla="*/ 2147483646 h 25"/>
                <a:gd name="T8" fmla="*/ 2147483646 w 11"/>
                <a:gd name="T9" fmla="*/ 2147483646 h 25"/>
                <a:gd name="T10" fmla="*/ 2147483646 w 11"/>
                <a:gd name="T11" fmla="*/ 2147483646 h 25"/>
                <a:gd name="T12" fmla="*/ 2147483646 w 11"/>
                <a:gd name="T13" fmla="*/ 2147483646 h 25"/>
                <a:gd name="T14" fmla="*/ 0 w 11"/>
                <a:gd name="T15" fmla="*/ 2147483646 h 25"/>
                <a:gd name="T16" fmla="*/ 0 w 11"/>
                <a:gd name="T17" fmla="*/ 2147483646 h 25"/>
                <a:gd name="T18" fmla="*/ 2147483646 w 11"/>
                <a:gd name="T19" fmla="*/ 2147483646 h 25"/>
                <a:gd name="T20" fmla="*/ 2147483646 w 11"/>
                <a:gd name="T21" fmla="*/ 2147483646 h 25"/>
                <a:gd name="T22" fmla="*/ 2147483646 w 11"/>
                <a:gd name="T23" fmla="*/ 2147483646 h 25"/>
                <a:gd name="T24" fmla="*/ 2147483646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91" name="Freeform 90"/>
            <p:cNvSpPr>
              <a:spLocks/>
            </p:cNvSpPr>
            <p:nvPr/>
          </p:nvSpPr>
          <p:spPr bwMode="auto">
            <a:xfrm>
              <a:off x="8545470" y="3202277"/>
              <a:ext cx="14288" cy="58738"/>
            </a:xfrm>
            <a:custGeom>
              <a:avLst/>
              <a:gdLst>
                <a:gd name="T0" fmla="*/ 2147483646 w 20"/>
                <a:gd name="T1" fmla="*/ 0 h 31"/>
                <a:gd name="T2" fmla="*/ 2147483646 w 20"/>
                <a:gd name="T3" fmla="*/ 2147483646 h 31"/>
                <a:gd name="T4" fmla="*/ 2147483646 w 20"/>
                <a:gd name="T5" fmla="*/ 2147483646 h 31"/>
                <a:gd name="T6" fmla="*/ 2147483646 w 20"/>
                <a:gd name="T7" fmla="*/ 2147483646 h 31"/>
                <a:gd name="T8" fmla="*/ 0 w 20"/>
                <a:gd name="T9" fmla="*/ 2147483646 h 31"/>
                <a:gd name="T10" fmla="*/ 0 w 20"/>
                <a:gd name="T11" fmla="*/ 2147483646 h 31"/>
                <a:gd name="T12" fmla="*/ 2147483646 w 20"/>
                <a:gd name="T13" fmla="*/ 2147483646 h 31"/>
                <a:gd name="T14" fmla="*/ 2147483646 w 20"/>
                <a:gd name="T15" fmla="*/ 2147483646 h 31"/>
                <a:gd name="T16" fmla="*/ 2147483646 w 20"/>
                <a:gd name="T17" fmla="*/ 2147483646 h 31"/>
                <a:gd name="T18" fmla="*/ 2147483646 w 20"/>
                <a:gd name="T19" fmla="*/ 2147483646 h 31"/>
                <a:gd name="T20" fmla="*/ 2147483646 w 20"/>
                <a:gd name="T21" fmla="*/ 2147483646 h 31"/>
                <a:gd name="T22" fmla="*/ 2147483646 w 20"/>
                <a:gd name="T23" fmla="*/ 0 h 31"/>
                <a:gd name="T24" fmla="*/ 2147483646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92" name="Freeform 91"/>
            <p:cNvSpPr>
              <a:spLocks/>
            </p:cNvSpPr>
            <p:nvPr/>
          </p:nvSpPr>
          <p:spPr bwMode="auto">
            <a:xfrm>
              <a:off x="8562934" y="3137190"/>
              <a:ext cx="15875" cy="57150"/>
            </a:xfrm>
            <a:custGeom>
              <a:avLst/>
              <a:gdLst>
                <a:gd name="T0" fmla="*/ 2147483646 w 26"/>
                <a:gd name="T1" fmla="*/ 2147483646 h 37"/>
                <a:gd name="T2" fmla="*/ 0 w 26"/>
                <a:gd name="T3" fmla="*/ 2147483646 h 37"/>
                <a:gd name="T4" fmla="*/ 2147483646 w 26"/>
                <a:gd name="T5" fmla="*/ 2147483646 h 37"/>
                <a:gd name="T6" fmla="*/ 2147483646 w 26"/>
                <a:gd name="T7" fmla="*/ 2147483646 h 37"/>
                <a:gd name="T8" fmla="*/ 2147483646 w 26"/>
                <a:gd name="T9" fmla="*/ 2147483646 h 37"/>
                <a:gd name="T10" fmla="*/ 2147483646 w 26"/>
                <a:gd name="T11" fmla="*/ 0 h 37"/>
                <a:gd name="T12" fmla="*/ 2147483646 w 26"/>
                <a:gd name="T13" fmla="*/ 2147483646 h 37"/>
                <a:gd name="T14" fmla="*/ 2147483646 w 26"/>
                <a:gd name="T15" fmla="*/ 2147483646 h 37"/>
                <a:gd name="T16" fmla="*/ 2147483646 w 26"/>
                <a:gd name="T17" fmla="*/ 2147483646 h 37"/>
                <a:gd name="T18" fmla="*/ 2147483646 w 26"/>
                <a:gd name="T19" fmla="*/ 2147483646 h 37"/>
                <a:gd name="T20" fmla="*/ 2147483646 w 26"/>
                <a:gd name="T21" fmla="*/ 2147483646 h 37"/>
                <a:gd name="T22" fmla="*/ 2147483646 w 26"/>
                <a:gd name="T23" fmla="*/ 2147483646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93" name="Freeform 92"/>
            <p:cNvSpPr>
              <a:spLocks/>
            </p:cNvSpPr>
            <p:nvPr/>
          </p:nvSpPr>
          <p:spPr bwMode="auto">
            <a:xfrm>
              <a:off x="8451809" y="2986378"/>
              <a:ext cx="1587" cy="60325"/>
            </a:xfrm>
            <a:custGeom>
              <a:avLst/>
              <a:gdLst>
                <a:gd name="T0" fmla="*/ 0 w 7"/>
                <a:gd name="T1" fmla="*/ 2147483646 h 18"/>
                <a:gd name="T2" fmla="*/ 0 w 7"/>
                <a:gd name="T3" fmla="*/ 0 h 18"/>
                <a:gd name="T4" fmla="*/ 2147483646 w 7"/>
                <a:gd name="T5" fmla="*/ 2147483646 h 18"/>
                <a:gd name="T6" fmla="*/ 0 w 7"/>
                <a:gd name="T7" fmla="*/ 2147483646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8">
                  <a:moveTo>
                    <a:pt x="0" y="18"/>
                  </a:moveTo>
                  <a:lnTo>
                    <a:pt x="0" y="0"/>
                  </a:lnTo>
                  <a:lnTo>
                    <a:pt x="7" y="12"/>
                  </a:lnTo>
                  <a:lnTo>
                    <a:pt x="0" y="1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94" name="Freeform 93"/>
            <p:cNvSpPr>
              <a:spLocks/>
            </p:cNvSpPr>
            <p:nvPr/>
          </p:nvSpPr>
          <p:spPr bwMode="auto">
            <a:xfrm>
              <a:off x="5303796" y="2113252"/>
              <a:ext cx="9525" cy="57150"/>
            </a:xfrm>
            <a:custGeom>
              <a:avLst/>
              <a:gdLst>
                <a:gd name="T0" fmla="*/ 0 w 33"/>
                <a:gd name="T1" fmla="*/ 2147483646 h 31"/>
                <a:gd name="T2" fmla="*/ 2147483646 w 33"/>
                <a:gd name="T3" fmla="*/ 0 h 31"/>
                <a:gd name="T4" fmla="*/ 2147483646 w 33"/>
                <a:gd name="T5" fmla="*/ 2147483646 h 31"/>
                <a:gd name="T6" fmla="*/ 2147483646 w 33"/>
                <a:gd name="T7" fmla="*/ 2147483646 h 31"/>
                <a:gd name="T8" fmla="*/ 2147483646 w 33"/>
                <a:gd name="T9" fmla="*/ 2147483646 h 31"/>
                <a:gd name="T10" fmla="*/ 2147483646 w 33"/>
                <a:gd name="T11" fmla="*/ 2147483646 h 31"/>
                <a:gd name="T12" fmla="*/ 2147483646 w 33"/>
                <a:gd name="T13" fmla="*/ 2147483646 h 31"/>
                <a:gd name="T14" fmla="*/ 2147483646 w 33"/>
                <a:gd name="T15" fmla="*/ 2147483646 h 31"/>
                <a:gd name="T16" fmla="*/ 2147483646 w 33"/>
                <a:gd name="T17" fmla="*/ 2147483646 h 31"/>
                <a:gd name="T18" fmla="*/ 2147483646 w 33"/>
                <a:gd name="T19" fmla="*/ 2147483646 h 31"/>
                <a:gd name="T20" fmla="*/ 2147483646 w 33"/>
                <a:gd name="T21" fmla="*/ 2147483646 h 31"/>
                <a:gd name="T22" fmla="*/ 0 w 33"/>
                <a:gd name="T23" fmla="*/ 2147483646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95" name="Freeform 94"/>
            <p:cNvSpPr>
              <a:spLocks/>
            </p:cNvSpPr>
            <p:nvPr/>
          </p:nvSpPr>
          <p:spPr bwMode="auto">
            <a:xfrm>
              <a:off x="5289509" y="1881477"/>
              <a:ext cx="3175" cy="57150"/>
            </a:xfrm>
            <a:custGeom>
              <a:avLst/>
              <a:gdLst>
                <a:gd name="T0" fmla="*/ 2147483646 w 14"/>
                <a:gd name="T1" fmla="*/ 0 h 6"/>
                <a:gd name="T2" fmla="*/ 0 w 14"/>
                <a:gd name="T3" fmla="*/ 2147483646 h 6"/>
                <a:gd name="T4" fmla="*/ 2147483646 w 14"/>
                <a:gd name="T5" fmla="*/ 0 h 6"/>
                <a:gd name="T6" fmla="*/ 0 60000 65536"/>
                <a:gd name="T7" fmla="*/ 0 60000 65536"/>
                <a:gd name="T8" fmla="*/ 0 60000 65536"/>
              </a:gdLst>
              <a:ahLst/>
              <a:cxnLst>
                <a:cxn ang="T6">
                  <a:pos x="T0" y="T1"/>
                </a:cxn>
                <a:cxn ang="T7">
                  <a:pos x="T2" y="T3"/>
                </a:cxn>
                <a:cxn ang="T8">
                  <a:pos x="T4" y="T5"/>
                </a:cxn>
              </a:cxnLst>
              <a:rect l="0" t="0" r="r" b="b"/>
              <a:pathLst>
                <a:path w="14" h="6">
                  <a:moveTo>
                    <a:pt x="14" y="0"/>
                  </a:moveTo>
                  <a:lnTo>
                    <a:pt x="0" y="6"/>
                  </a:lnTo>
                  <a:lnTo>
                    <a:pt x="14"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96" name="Freeform 95"/>
            <p:cNvSpPr>
              <a:spLocks/>
            </p:cNvSpPr>
            <p:nvPr/>
          </p:nvSpPr>
          <p:spPr bwMode="auto">
            <a:xfrm>
              <a:off x="6770645" y="3659478"/>
              <a:ext cx="25400" cy="55563"/>
            </a:xfrm>
            <a:custGeom>
              <a:avLst/>
              <a:gdLst>
                <a:gd name="T0" fmla="*/ 2147483646 w 59"/>
                <a:gd name="T1" fmla="*/ 2147483646 h 31"/>
                <a:gd name="T2" fmla="*/ 2147483646 w 59"/>
                <a:gd name="T3" fmla="*/ 2147483646 h 31"/>
                <a:gd name="T4" fmla="*/ 2147483646 w 59"/>
                <a:gd name="T5" fmla="*/ 2147483646 h 31"/>
                <a:gd name="T6" fmla="*/ 2147483646 w 59"/>
                <a:gd name="T7" fmla="*/ 2147483646 h 31"/>
                <a:gd name="T8" fmla="*/ 2147483646 w 59"/>
                <a:gd name="T9" fmla="*/ 2147483646 h 31"/>
                <a:gd name="T10" fmla="*/ 2147483646 w 59"/>
                <a:gd name="T11" fmla="*/ 2147483646 h 31"/>
                <a:gd name="T12" fmla="*/ 2147483646 w 59"/>
                <a:gd name="T13" fmla="*/ 2147483646 h 31"/>
                <a:gd name="T14" fmla="*/ 2147483646 w 59"/>
                <a:gd name="T15" fmla="*/ 2147483646 h 31"/>
                <a:gd name="T16" fmla="*/ 2147483646 w 59"/>
                <a:gd name="T17" fmla="*/ 2147483646 h 31"/>
                <a:gd name="T18" fmla="*/ 2147483646 w 59"/>
                <a:gd name="T19" fmla="*/ 2147483646 h 31"/>
                <a:gd name="T20" fmla="*/ 2147483646 w 59"/>
                <a:gd name="T21" fmla="*/ 2147483646 h 31"/>
                <a:gd name="T22" fmla="*/ 2147483646 w 59"/>
                <a:gd name="T23" fmla="*/ 2147483646 h 31"/>
                <a:gd name="T24" fmla="*/ 2147483646 w 59"/>
                <a:gd name="T25" fmla="*/ 2147483646 h 31"/>
                <a:gd name="T26" fmla="*/ 2147483646 w 59"/>
                <a:gd name="T27" fmla="*/ 2147483646 h 31"/>
                <a:gd name="T28" fmla="*/ 0 w 59"/>
                <a:gd name="T29" fmla="*/ 2147483646 h 31"/>
                <a:gd name="T30" fmla="*/ 2147483646 w 59"/>
                <a:gd name="T31" fmla="*/ 2147483646 h 31"/>
                <a:gd name="T32" fmla="*/ 2147483646 w 59"/>
                <a:gd name="T33" fmla="*/ 2147483646 h 31"/>
                <a:gd name="T34" fmla="*/ 2147483646 w 59"/>
                <a:gd name="T35" fmla="*/ 2147483646 h 31"/>
                <a:gd name="T36" fmla="*/ 2147483646 w 59"/>
                <a:gd name="T37" fmla="*/ 2147483646 h 31"/>
                <a:gd name="T38" fmla="*/ 2147483646 w 59"/>
                <a:gd name="T39" fmla="*/ 2147483646 h 31"/>
                <a:gd name="T40" fmla="*/ 2147483646 w 59"/>
                <a:gd name="T41" fmla="*/ 0 h 31"/>
                <a:gd name="T42" fmla="*/ 2147483646 w 59"/>
                <a:gd name="T43" fmla="*/ 0 h 31"/>
                <a:gd name="T44" fmla="*/ 2147483646 w 59"/>
                <a:gd name="T45" fmla="*/ 2147483646 h 31"/>
                <a:gd name="T46" fmla="*/ 2147483646 w 59"/>
                <a:gd name="T47" fmla="*/ 2147483646 h 31"/>
                <a:gd name="T48" fmla="*/ 2147483646 w 59"/>
                <a:gd name="T49" fmla="*/ 2147483646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97" name="Freeform 96"/>
            <p:cNvSpPr>
              <a:spLocks/>
            </p:cNvSpPr>
            <p:nvPr/>
          </p:nvSpPr>
          <p:spPr bwMode="auto">
            <a:xfrm>
              <a:off x="6473783" y="3521366"/>
              <a:ext cx="19050" cy="58737"/>
            </a:xfrm>
            <a:custGeom>
              <a:avLst/>
              <a:gdLst>
                <a:gd name="T0" fmla="*/ 2147483646 w 47"/>
                <a:gd name="T1" fmla="*/ 0 h 68"/>
                <a:gd name="T2" fmla="*/ 2147483646 w 47"/>
                <a:gd name="T3" fmla="*/ 2147483646 h 68"/>
                <a:gd name="T4" fmla="*/ 2147483646 w 47"/>
                <a:gd name="T5" fmla="*/ 2147483646 h 68"/>
                <a:gd name="T6" fmla="*/ 2147483646 w 47"/>
                <a:gd name="T7" fmla="*/ 2147483646 h 68"/>
                <a:gd name="T8" fmla="*/ 0 w 47"/>
                <a:gd name="T9" fmla="*/ 2147483646 h 68"/>
                <a:gd name="T10" fmla="*/ 0 w 47"/>
                <a:gd name="T11" fmla="*/ 2147483646 h 68"/>
                <a:gd name="T12" fmla="*/ 2147483646 w 47"/>
                <a:gd name="T13" fmla="*/ 2147483646 h 68"/>
                <a:gd name="T14" fmla="*/ 2147483646 w 47"/>
                <a:gd name="T15" fmla="*/ 2147483646 h 68"/>
                <a:gd name="T16" fmla="*/ 2147483646 w 47"/>
                <a:gd name="T17" fmla="*/ 2147483646 h 68"/>
                <a:gd name="T18" fmla="*/ 2147483646 w 47"/>
                <a:gd name="T19" fmla="*/ 2147483646 h 68"/>
                <a:gd name="T20" fmla="*/ 2147483646 w 47"/>
                <a:gd name="T21" fmla="*/ 2147483646 h 68"/>
                <a:gd name="T22" fmla="*/ 2147483646 w 47"/>
                <a:gd name="T23" fmla="*/ 2147483646 h 68"/>
                <a:gd name="T24" fmla="*/ 2147483646 w 47"/>
                <a:gd name="T25" fmla="*/ 2147483646 h 68"/>
                <a:gd name="T26" fmla="*/ 2147483646 w 47"/>
                <a:gd name="T27" fmla="*/ 2147483646 h 68"/>
                <a:gd name="T28" fmla="*/ 2147483646 w 47"/>
                <a:gd name="T29" fmla="*/ 2147483646 h 68"/>
                <a:gd name="T30" fmla="*/ 2147483646 w 47"/>
                <a:gd name="T31" fmla="*/ 2147483646 h 68"/>
                <a:gd name="T32" fmla="*/ 2147483646 w 47"/>
                <a:gd name="T33" fmla="*/ 2147483646 h 68"/>
                <a:gd name="T34" fmla="*/ 2147483646 w 47"/>
                <a:gd name="T35" fmla="*/ 2147483646 h 68"/>
                <a:gd name="T36" fmla="*/ 2147483646 w 47"/>
                <a:gd name="T37" fmla="*/ 2147483646 h 68"/>
                <a:gd name="T38" fmla="*/ 2147483646 w 47"/>
                <a:gd name="T39" fmla="*/ 2147483646 h 68"/>
                <a:gd name="T40" fmla="*/ 2147483646 w 47"/>
                <a:gd name="T41" fmla="*/ 2147483646 h 68"/>
                <a:gd name="T42" fmla="*/ 2147483646 w 47"/>
                <a:gd name="T43" fmla="*/ 2147483646 h 68"/>
                <a:gd name="T44" fmla="*/ 2147483646 w 47"/>
                <a:gd name="T45" fmla="*/ 2147483646 h 68"/>
                <a:gd name="T46" fmla="*/ 2147483646 w 47"/>
                <a:gd name="T47" fmla="*/ 2147483646 h 68"/>
                <a:gd name="T48" fmla="*/ 2147483646 w 47"/>
                <a:gd name="T49" fmla="*/ 0 h 6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98" name="Group 97"/>
            <p:cNvGrpSpPr>
              <a:grpSpLocks/>
            </p:cNvGrpSpPr>
            <p:nvPr/>
          </p:nvGrpSpPr>
          <p:grpSpPr bwMode="auto">
            <a:xfrm>
              <a:off x="7245858" y="3708524"/>
              <a:ext cx="46042" cy="374634"/>
              <a:chOff x="3950" y="2430"/>
              <a:chExt cx="36" cy="234"/>
            </a:xfrm>
          </p:grpSpPr>
          <p:sp>
            <p:nvSpPr>
              <p:cNvPr id="538" name="Freeform 537"/>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39" name="Freeform 538"/>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40" name="Freeform 539"/>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41" name="Rectangle 540"/>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eaLnBrk="1" hangingPunct="1"/>
                <a:endParaRPr lang="en-US" altLang="en-US"/>
              </a:p>
            </p:txBody>
          </p:sp>
          <p:sp>
            <p:nvSpPr>
              <p:cNvPr id="542" name="Line 122"/>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43" name="Freeform 542"/>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6" y="0"/>
                    </a:moveTo>
                    <a:lnTo>
                      <a:pt x="5" y="1"/>
                    </a:lnTo>
                    <a:lnTo>
                      <a:pt x="3" y="2"/>
                    </a:lnTo>
                    <a:lnTo>
                      <a:pt x="1" y="3"/>
                    </a:lnTo>
                    <a:lnTo>
                      <a:pt x="0" y="2"/>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44" name="Freeform 543"/>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45" name="Line 125"/>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46" name="Freeform 545"/>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Lst>
                <a:ahLst/>
                <a:cxnLst>
                  <a:cxn ang="T6">
                    <a:pos x="T0" y="T1"/>
                  </a:cxn>
                  <a:cxn ang="T7">
                    <a:pos x="T2" y="T3"/>
                  </a:cxn>
                  <a:cxn ang="T8">
                    <a:pos x="T4" y="T5"/>
                  </a:cxn>
                </a:cxnLst>
                <a:rect l="0" t="0" r="r" b="b"/>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47" name="Freeform 546"/>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48" name="Line 128"/>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49" name="Freeform 548"/>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50" name="Freeform 549"/>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Lst>
                <a:ahLst/>
                <a:cxnLst>
                  <a:cxn ang="T6">
                    <a:pos x="T0" y="T1"/>
                  </a:cxn>
                  <a:cxn ang="T7">
                    <a:pos x="T2" y="T3"/>
                  </a:cxn>
                  <a:cxn ang="T8">
                    <a:pos x="T4" y="T5"/>
                  </a:cxn>
                </a:cxnLst>
                <a:rect l="0" t="0" r="r" b="b"/>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51" name="Freeform 550"/>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Lst>
                <a:ahLst/>
                <a:cxnLst>
                  <a:cxn ang="T6">
                    <a:pos x="T0" y="T1"/>
                  </a:cxn>
                  <a:cxn ang="T7">
                    <a:pos x="T2" y="T3"/>
                  </a:cxn>
                  <a:cxn ang="T8">
                    <a:pos x="T4" y="T5"/>
                  </a:cxn>
                </a:cxnLst>
                <a:rect l="0" t="0" r="r" b="b"/>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52" name="Freeform 551"/>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Lst>
                <a:ahLst/>
                <a:cxnLst>
                  <a:cxn ang="T6">
                    <a:pos x="T0" y="T1"/>
                  </a:cxn>
                  <a:cxn ang="T7">
                    <a:pos x="T2" y="T3"/>
                  </a:cxn>
                  <a:cxn ang="T8">
                    <a:pos x="T4" y="T5"/>
                  </a:cxn>
                </a:cxnLst>
                <a:rect l="0" t="0" r="r" b="b"/>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53" name="Freeform 552"/>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54" name="Freeform 553"/>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55" name="Freeform 554"/>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56" name="Rectangle 555"/>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eaLnBrk="1" hangingPunct="1"/>
                <a:endParaRPr lang="en-US" altLang="en-US"/>
              </a:p>
            </p:txBody>
          </p:sp>
          <p:sp>
            <p:nvSpPr>
              <p:cNvPr id="557" name="Line 137"/>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58" name="Freeform 557"/>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6" y="0"/>
                    </a:moveTo>
                    <a:lnTo>
                      <a:pt x="5" y="1"/>
                    </a:lnTo>
                    <a:lnTo>
                      <a:pt x="3" y="2"/>
                    </a:lnTo>
                    <a:lnTo>
                      <a:pt x="1" y="3"/>
                    </a:lnTo>
                    <a:lnTo>
                      <a:pt x="0" y="2"/>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59" name="Freeform 558"/>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60" name="Line 140"/>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61" name="Freeform 560"/>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Lst>
                <a:ahLst/>
                <a:cxnLst>
                  <a:cxn ang="T6">
                    <a:pos x="T0" y="T1"/>
                  </a:cxn>
                  <a:cxn ang="T7">
                    <a:pos x="T2" y="T3"/>
                  </a:cxn>
                  <a:cxn ang="T8">
                    <a:pos x="T4" y="T5"/>
                  </a:cxn>
                </a:cxnLst>
                <a:rect l="0" t="0" r="r" b="b"/>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62" name="Freeform 561"/>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63" name="Line 143"/>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64" name="Freeform 563"/>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65" name="Freeform 564"/>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Lst>
                <a:ahLst/>
                <a:cxnLst>
                  <a:cxn ang="T6">
                    <a:pos x="T0" y="T1"/>
                  </a:cxn>
                  <a:cxn ang="T7">
                    <a:pos x="T2" y="T3"/>
                  </a:cxn>
                  <a:cxn ang="T8">
                    <a:pos x="T4" y="T5"/>
                  </a:cxn>
                </a:cxnLst>
                <a:rect l="0" t="0" r="r" b="b"/>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66" name="Freeform 565"/>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Lst>
                <a:ahLst/>
                <a:cxnLst>
                  <a:cxn ang="T6">
                    <a:pos x="T0" y="T1"/>
                  </a:cxn>
                  <a:cxn ang="T7">
                    <a:pos x="T2" y="T3"/>
                  </a:cxn>
                  <a:cxn ang="T8">
                    <a:pos x="T4" y="T5"/>
                  </a:cxn>
                </a:cxnLst>
                <a:rect l="0" t="0" r="r" b="b"/>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67" name="Freeform 566"/>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Lst>
                <a:ahLst/>
                <a:cxnLst>
                  <a:cxn ang="T6">
                    <a:pos x="T0" y="T1"/>
                  </a:cxn>
                  <a:cxn ang="T7">
                    <a:pos x="T2" y="T3"/>
                  </a:cxn>
                  <a:cxn ang="T8">
                    <a:pos x="T4" y="T5"/>
                  </a:cxn>
                </a:cxnLst>
                <a:rect l="0" t="0" r="r" b="b"/>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68" name="Freeform 567"/>
              <p:cNvSpPr>
                <a:spLocks/>
              </p:cNvSpPr>
              <p:nvPr/>
            </p:nvSpPr>
            <p:spPr bwMode="auto">
              <a:xfrm>
                <a:off x="3950" y="2430"/>
                <a:ext cx="7" cy="6"/>
              </a:xfrm>
              <a:custGeom>
                <a:avLst/>
                <a:gdLst>
                  <a:gd name="T0" fmla="*/ 0 w 20"/>
                  <a:gd name="T1" fmla="*/ 0 h 18"/>
                  <a:gd name="T2" fmla="*/ 0 w 20"/>
                  <a:gd name="T3" fmla="*/ 0 h 18"/>
                  <a:gd name="T4" fmla="*/ 0 w 20"/>
                  <a:gd name="T5" fmla="*/ 0 h 18"/>
                  <a:gd name="T6" fmla="*/ 0 w 2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8">
                    <a:moveTo>
                      <a:pt x="13" y="18"/>
                    </a:moveTo>
                    <a:lnTo>
                      <a:pt x="20" y="0"/>
                    </a:lnTo>
                    <a:lnTo>
                      <a:pt x="0" y="0"/>
                    </a:lnTo>
                    <a:lnTo>
                      <a:pt x="13" y="1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grpSp>
          <p:nvGrpSpPr>
            <p:cNvPr id="99" name="Group 98"/>
            <p:cNvGrpSpPr>
              <a:grpSpLocks/>
            </p:cNvGrpSpPr>
            <p:nvPr/>
          </p:nvGrpSpPr>
          <p:grpSpPr bwMode="auto">
            <a:xfrm>
              <a:off x="9310804" y="4208711"/>
              <a:ext cx="185742" cy="214311"/>
              <a:chOff x="5486" y="2743"/>
              <a:chExt cx="137" cy="132"/>
            </a:xfrm>
          </p:grpSpPr>
          <p:sp>
            <p:nvSpPr>
              <p:cNvPr id="529" name="Freeform 528"/>
              <p:cNvSpPr>
                <a:spLocks/>
              </p:cNvSpPr>
              <p:nvPr/>
            </p:nvSpPr>
            <p:spPr bwMode="auto">
              <a:xfrm>
                <a:off x="5595" y="2806"/>
                <a:ext cx="13" cy="28"/>
              </a:xfrm>
              <a:custGeom>
                <a:avLst/>
                <a:gdLst>
                  <a:gd name="T0" fmla="*/ 0 w 40"/>
                  <a:gd name="T1" fmla="*/ 0 h 87"/>
                  <a:gd name="T2" fmla="*/ 0 w 40"/>
                  <a:gd name="T3" fmla="*/ 0 h 87"/>
                  <a:gd name="T4" fmla="*/ 0 w 40"/>
                  <a:gd name="T5" fmla="*/ 0 h 87"/>
                  <a:gd name="T6" fmla="*/ 0 w 40"/>
                  <a:gd name="T7" fmla="*/ 0 h 87"/>
                  <a:gd name="T8" fmla="*/ 0 w 40"/>
                  <a:gd name="T9" fmla="*/ 0 h 87"/>
                  <a:gd name="T10" fmla="*/ 0 w 40"/>
                  <a:gd name="T11" fmla="*/ 0 h 87"/>
                  <a:gd name="T12" fmla="*/ 0 w 40"/>
                  <a:gd name="T13" fmla="*/ 0 h 87"/>
                  <a:gd name="T14" fmla="*/ 0 w 40"/>
                  <a:gd name="T15" fmla="*/ 0 h 87"/>
                  <a:gd name="T16" fmla="*/ 0 w 40"/>
                  <a:gd name="T17" fmla="*/ 0 h 87"/>
                  <a:gd name="T18" fmla="*/ 0 w 40"/>
                  <a:gd name="T19" fmla="*/ 0 h 87"/>
                  <a:gd name="T20" fmla="*/ 0 w 40"/>
                  <a:gd name="T21" fmla="*/ 0 h 87"/>
                  <a:gd name="T22" fmla="*/ 0 w 40"/>
                  <a:gd name="T23" fmla="*/ 0 h 87"/>
                  <a:gd name="T24" fmla="*/ 0 w 40"/>
                  <a:gd name="T25" fmla="*/ 0 h 87"/>
                  <a:gd name="T26" fmla="*/ 0 w 40"/>
                  <a:gd name="T27" fmla="*/ 0 h 87"/>
                  <a:gd name="T28" fmla="*/ 0 w 40"/>
                  <a:gd name="T29" fmla="*/ 0 h 87"/>
                  <a:gd name="T30" fmla="*/ 0 w 40"/>
                  <a:gd name="T31" fmla="*/ 0 h 87"/>
                  <a:gd name="T32" fmla="*/ 0 w 40"/>
                  <a:gd name="T33" fmla="*/ 0 h 87"/>
                  <a:gd name="T34" fmla="*/ 0 w 40"/>
                  <a:gd name="T35" fmla="*/ 0 h 87"/>
                  <a:gd name="T36" fmla="*/ 0 w 40"/>
                  <a:gd name="T37" fmla="*/ 0 h 87"/>
                  <a:gd name="T38" fmla="*/ 0 w 40"/>
                  <a:gd name="T39" fmla="*/ 0 h 87"/>
                  <a:gd name="T40" fmla="*/ 0 w 40"/>
                  <a:gd name="T41" fmla="*/ 0 h 87"/>
                  <a:gd name="T42" fmla="*/ 0 w 40"/>
                  <a:gd name="T43" fmla="*/ 0 h 87"/>
                  <a:gd name="T44" fmla="*/ 0 w 40"/>
                  <a:gd name="T45" fmla="*/ 0 h 87"/>
                  <a:gd name="T46" fmla="*/ 0 w 40"/>
                  <a:gd name="T47" fmla="*/ 0 h 87"/>
                  <a:gd name="T48" fmla="*/ 0 w 40"/>
                  <a:gd name="T49" fmla="*/ 0 h 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30" name="Freeform 529"/>
              <p:cNvSpPr>
                <a:spLocks/>
              </p:cNvSpPr>
              <p:nvPr/>
            </p:nvSpPr>
            <p:spPr bwMode="auto">
              <a:xfrm>
                <a:off x="5603" y="2842"/>
                <a:ext cx="20" cy="12"/>
              </a:xfrm>
              <a:custGeom>
                <a:avLst/>
                <a:gdLst>
                  <a:gd name="T0" fmla="*/ 0 w 61"/>
                  <a:gd name="T1" fmla="*/ 0 h 37"/>
                  <a:gd name="T2" fmla="*/ 0 w 61"/>
                  <a:gd name="T3" fmla="*/ 0 h 37"/>
                  <a:gd name="T4" fmla="*/ 0 w 61"/>
                  <a:gd name="T5" fmla="*/ 0 h 37"/>
                  <a:gd name="T6" fmla="*/ 0 w 61"/>
                  <a:gd name="T7" fmla="*/ 0 h 37"/>
                  <a:gd name="T8" fmla="*/ 0 w 61"/>
                  <a:gd name="T9" fmla="*/ 0 h 37"/>
                  <a:gd name="T10" fmla="*/ 0 w 61"/>
                  <a:gd name="T11" fmla="*/ 0 h 37"/>
                  <a:gd name="T12" fmla="*/ 0 w 61"/>
                  <a:gd name="T13" fmla="*/ 0 h 37"/>
                  <a:gd name="T14" fmla="*/ 0 w 61"/>
                  <a:gd name="T15" fmla="*/ 0 h 37"/>
                  <a:gd name="T16" fmla="*/ 0 w 61"/>
                  <a:gd name="T17" fmla="*/ 0 h 37"/>
                  <a:gd name="T18" fmla="*/ 0 w 61"/>
                  <a:gd name="T19" fmla="*/ 0 h 37"/>
                  <a:gd name="T20" fmla="*/ 0 w 61"/>
                  <a:gd name="T21" fmla="*/ 0 h 37"/>
                  <a:gd name="T22" fmla="*/ 0 w 61"/>
                  <a:gd name="T23" fmla="*/ 0 h 37"/>
                  <a:gd name="T24" fmla="*/ 0 w 61"/>
                  <a:gd name="T25" fmla="*/ 0 h 37"/>
                  <a:gd name="T26" fmla="*/ 0 w 61"/>
                  <a:gd name="T27" fmla="*/ 0 h 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31" name="Freeform 530"/>
              <p:cNvSpPr>
                <a:spLocks/>
              </p:cNvSpPr>
              <p:nvPr/>
            </p:nvSpPr>
            <p:spPr bwMode="auto">
              <a:xfrm>
                <a:off x="5568" y="2865"/>
                <a:ext cx="13" cy="10"/>
              </a:xfrm>
              <a:custGeom>
                <a:avLst/>
                <a:gdLst>
                  <a:gd name="T0" fmla="*/ 0 w 40"/>
                  <a:gd name="T1" fmla="*/ 0 h 30"/>
                  <a:gd name="T2" fmla="*/ 0 w 40"/>
                  <a:gd name="T3" fmla="*/ 0 h 30"/>
                  <a:gd name="T4" fmla="*/ 0 w 40"/>
                  <a:gd name="T5" fmla="*/ 0 h 30"/>
                  <a:gd name="T6" fmla="*/ 0 w 40"/>
                  <a:gd name="T7" fmla="*/ 0 h 30"/>
                  <a:gd name="T8" fmla="*/ 0 w 40"/>
                  <a:gd name="T9" fmla="*/ 0 h 30"/>
                  <a:gd name="T10" fmla="*/ 0 w 40"/>
                  <a:gd name="T11" fmla="*/ 0 h 30"/>
                  <a:gd name="T12" fmla="*/ 0 w 40"/>
                  <a:gd name="T13" fmla="*/ 0 h 30"/>
                  <a:gd name="T14" fmla="*/ 0 w 40"/>
                  <a:gd name="T15" fmla="*/ 0 h 30"/>
                  <a:gd name="T16" fmla="*/ 0 w 40"/>
                  <a:gd name="T17" fmla="*/ 0 h 30"/>
                  <a:gd name="T18" fmla="*/ 0 w 40"/>
                  <a:gd name="T19" fmla="*/ 0 h 30"/>
                  <a:gd name="T20" fmla="*/ 0 w 40"/>
                  <a:gd name="T21" fmla="*/ 0 h 30"/>
                  <a:gd name="T22" fmla="*/ 0 w 40"/>
                  <a:gd name="T23" fmla="*/ 0 h 30"/>
                  <a:gd name="T24" fmla="*/ 0 w 40"/>
                  <a:gd name="T25" fmla="*/ 0 h 30"/>
                  <a:gd name="T26" fmla="*/ 0 w 40"/>
                  <a:gd name="T27" fmla="*/ 0 h 30"/>
                  <a:gd name="T28" fmla="*/ 0 w 40"/>
                  <a:gd name="T29" fmla="*/ 0 h 30"/>
                  <a:gd name="T30" fmla="*/ 0 w 40"/>
                  <a:gd name="T31" fmla="*/ 0 h 30"/>
                  <a:gd name="T32" fmla="*/ 0 w 40"/>
                  <a:gd name="T33" fmla="*/ 0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32" name="Freeform 531"/>
              <p:cNvSpPr>
                <a:spLocks/>
              </p:cNvSpPr>
              <p:nvPr/>
            </p:nvSpPr>
            <p:spPr bwMode="auto">
              <a:xfrm>
                <a:off x="5515" y="2789"/>
                <a:ext cx="24" cy="26"/>
              </a:xfrm>
              <a:custGeom>
                <a:avLst/>
                <a:gdLst>
                  <a:gd name="T0" fmla="*/ 0 w 74"/>
                  <a:gd name="T1" fmla="*/ 0 h 80"/>
                  <a:gd name="T2" fmla="*/ 0 w 74"/>
                  <a:gd name="T3" fmla="*/ 0 h 80"/>
                  <a:gd name="T4" fmla="*/ 0 w 74"/>
                  <a:gd name="T5" fmla="*/ 0 h 80"/>
                  <a:gd name="T6" fmla="*/ 0 w 74"/>
                  <a:gd name="T7" fmla="*/ 0 h 80"/>
                  <a:gd name="T8" fmla="*/ 0 w 74"/>
                  <a:gd name="T9" fmla="*/ 0 h 80"/>
                  <a:gd name="T10" fmla="*/ 0 w 74"/>
                  <a:gd name="T11" fmla="*/ 0 h 80"/>
                  <a:gd name="T12" fmla="*/ 0 w 74"/>
                  <a:gd name="T13" fmla="*/ 0 h 80"/>
                  <a:gd name="T14" fmla="*/ 0 w 74"/>
                  <a:gd name="T15" fmla="*/ 0 h 80"/>
                  <a:gd name="T16" fmla="*/ 0 w 74"/>
                  <a:gd name="T17" fmla="*/ 0 h 80"/>
                  <a:gd name="T18" fmla="*/ 0 w 74"/>
                  <a:gd name="T19" fmla="*/ 0 h 80"/>
                  <a:gd name="T20" fmla="*/ 0 w 74"/>
                  <a:gd name="T21" fmla="*/ 0 h 80"/>
                  <a:gd name="T22" fmla="*/ 0 w 74"/>
                  <a:gd name="T23" fmla="*/ 0 h 80"/>
                  <a:gd name="T24" fmla="*/ 0 w 74"/>
                  <a:gd name="T25" fmla="*/ 0 h 80"/>
                  <a:gd name="T26" fmla="*/ 0 w 74"/>
                  <a:gd name="T27" fmla="*/ 0 h 80"/>
                  <a:gd name="T28" fmla="*/ 0 w 74"/>
                  <a:gd name="T29" fmla="*/ 0 h 80"/>
                  <a:gd name="T30" fmla="*/ 0 w 74"/>
                  <a:gd name="T31" fmla="*/ 0 h 80"/>
                  <a:gd name="T32" fmla="*/ 0 w 74"/>
                  <a:gd name="T33" fmla="*/ 0 h 80"/>
                  <a:gd name="T34" fmla="*/ 0 w 74"/>
                  <a:gd name="T35" fmla="*/ 0 h 80"/>
                  <a:gd name="T36" fmla="*/ 0 w 74"/>
                  <a:gd name="T37" fmla="*/ 0 h 80"/>
                  <a:gd name="T38" fmla="*/ 0 w 74"/>
                  <a:gd name="T39" fmla="*/ 0 h 80"/>
                  <a:gd name="T40" fmla="*/ 0 w 74"/>
                  <a:gd name="T41" fmla="*/ 0 h 80"/>
                  <a:gd name="T42" fmla="*/ 0 w 74"/>
                  <a:gd name="T43" fmla="*/ 0 h 80"/>
                  <a:gd name="T44" fmla="*/ 0 w 74"/>
                  <a:gd name="T45" fmla="*/ 0 h 80"/>
                  <a:gd name="T46" fmla="*/ 0 w 74"/>
                  <a:gd name="T47" fmla="*/ 0 h 80"/>
                  <a:gd name="T48" fmla="*/ 0 w 74"/>
                  <a:gd name="T49" fmla="*/ 0 h 80"/>
                  <a:gd name="T50" fmla="*/ 0 w 74"/>
                  <a:gd name="T51" fmla="*/ 0 h 80"/>
                  <a:gd name="T52" fmla="*/ 0 w 74"/>
                  <a:gd name="T53" fmla="*/ 0 h 80"/>
                  <a:gd name="T54" fmla="*/ 0 w 74"/>
                  <a:gd name="T55" fmla="*/ 0 h 80"/>
                  <a:gd name="T56" fmla="*/ 0 w 74"/>
                  <a:gd name="T57" fmla="*/ 0 h 80"/>
                  <a:gd name="T58" fmla="*/ 0 w 74"/>
                  <a:gd name="T59" fmla="*/ 0 h 80"/>
                  <a:gd name="T60" fmla="*/ 0 w 74"/>
                  <a:gd name="T61" fmla="*/ 0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33" name="Freeform 532"/>
              <p:cNvSpPr>
                <a:spLocks/>
              </p:cNvSpPr>
              <p:nvPr/>
            </p:nvSpPr>
            <p:spPr bwMode="auto">
              <a:xfrm>
                <a:off x="5555" y="2785"/>
                <a:ext cx="26" cy="27"/>
              </a:xfrm>
              <a:custGeom>
                <a:avLst/>
                <a:gdLst>
                  <a:gd name="T0" fmla="*/ 0 w 86"/>
                  <a:gd name="T1" fmla="*/ 0 h 80"/>
                  <a:gd name="T2" fmla="*/ 0 w 86"/>
                  <a:gd name="T3" fmla="*/ 0 h 80"/>
                  <a:gd name="T4" fmla="*/ 0 w 86"/>
                  <a:gd name="T5" fmla="*/ 0 h 80"/>
                  <a:gd name="T6" fmla="*/ 0 w 86"/>
                  <a:gd name="T7" fmla="*/ 0 h 80"/>
                  <a:gd name="T8" fmla="*/ 0 w 86"/>
                  <a:gd name="T9" fmla="*/ 0 h 80"/>
                  <a:gd name="T10" fmla="*/ 0 w 86"/>
                  <a:gd name="T11" fmla="*/ 0 h 80"/>
                  <a:gd name="T12" fmla="*/ 0 w 86"/>
                  <a:gd name="T13" fmla="*/ 0 h 80"/>
                  <a:gd name="T14" fmla="*/ 0 w 86"/>
                  <a:gd name="T15" fmla="*/ 0 h 80"/>
                  <a:gd name="T16" fmla="*/ 0 w 86"/>
                  <a:gd name="T17" fmla="*/ 0 h 80"/>
                  <a:gd name="T18" fmla="*/ 0 w 86"/>
                  <a:gd name="T19" fmla="*/ 0 h 80"/>
                  <a:gd name="T20" fmla="*/ 0 w 86"/>
                  <a:gd name="T21" fmla="*/ 0 h 80"/>
                  <a:gd name="T22" fmla="*/ 0 w 86"/>
                  <a:gd name="T23" fmla="*/ 0 h 80"/>
                  <a:gd name="T24" fmla="*/ 0 w 86"/>
                  <a:gd name="T25" fmla="*/ 0 h 80"/>
                  <a:gd name="T26" fmla="*/ 0 w 86"/>
                  <a:gd name="T27" fmla="*/ 0 h 80"/>
                  <a:gd name="T28" fmla="*/ 0 w 86"/>
                  <a:gd name="T29" fmla="*/ 0 h 80"/>
                  <a:gd name="T30" fmla="*/ 0 w 86"/>
                  <a:gd name="T31" fmla="*/ 0 h 80"/>
                  <a:gd name="T32" fmla="*/ 0 w 86"/>
                  <a:gd name="T33" fmla="*/ 0 h 80"/>
                  <a:gd name="T34" fmla="*/ 0 w 86"/>
                  <a:gd name="T35" fmla="*/ 0 h 80"/>
                  <a:gd name="T36" fmla="*/ 0 w 86"/>
                  <a:gd name="T37" fmla="*/ 0 h 80"/>
                  <a:gd name="T38" fmla="*/ 0 w 86"/>
                  <a:gd name="T39" fmla="*/ 0 h 80"/>
                  <a:gd name="T40" fmla="*/ 0 w 86"/>
                  <a:gd name="T41" fmla="*/ 0 h 80"/>
                  <a:gd name="T42" fmla="*/ 0 w 86"/>
                  <a:gd name="T43" fmla="*/ 0 h 80"/>
                  <a:gd name="T44" fmla="*/ 0 w 86"/>
                  <a:gd name="T45" fmla="*/ 0 h 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34" name="Freeform 533"/>
              <p:cNvSpPr>
                <a:spLocks/>
              </p:cNvSpPr>
              <p:nvPr/>
            </p:nvSpPr>
            <p:spPr bwMode="auto">
              <a:xfrm>
                <a:off x="5570" y="2825"/>
                <a:ext cx="25" cy="11"/>
              </a:xfrm>
              <a:custGeom>
                <a:avLst/>
                <a:gdLst>
                  <a:gd name="T0" fmla="*/ 0 w 74"/>
                  <a:gd name="T1" fmla="*/ 0 h 31"/>
                  <a:gd name="T2" fmla="*/ 0 w 74"/>
                  <a:gd name="T3" fmla="*/ 0 h 31"/>
                  <a:gd name="T4" fmla="*/ 0 w 74"/>
                  <a:gd name="T5" fmla="*/ 0 h 31"/>
                  <a:gd name="T6" fmla="*/ 0 w 74"/>
                  <a:gd name="T7" fmla="*/ 0 h 31"/>
                  <a:gd name="T8" fmla="*/ 0 w 74"/>
                  <a:gd name="T9" fmla="*/ 0 h 31"/>
                  <a:gd name="T10" fmla="*/ 0 w 74"/>
                  <a:gd name="T11" fmla="*/ 0 h 31"/>
                  <a:gd name="T12" fmla="*/ 0 w 74"/>
                  <a:gd name="T13" fmla="*/ 0 h 31"/>
                  <a:gd name="T14" fmla="*/ 0 w 74"/>
                  <a:gd name="T15" fmla="*/ 0 h 31"/>
                  <a:gd name="T16" fmla="*/ 0 w 74"/>
                  <a:gd name="T17" fmla="*/ 0 h 31"/>
                  <a:gd name="T18" fmla="*/ 0 w 74"/>
                  <a:gd name="T19" fmla="*/ 0 h 31"/>
                  <a:gd name="T20" fmla="*/ 0 w 74"/>
                  <a:gd name="T21" fmla="*/ 0 h 31"/>
                  <a:gd name="T22" fmla="*/ 0 w 74"/>
                  <a:gd name="T23" fmla="*/ 0 h 31"/>
                  <a:gd name="T24" fmla="*/ 0 w 74"/>
                  <a:gd name="T25" fmla="*/ 0 h 31"/>
                  <a:gd name="T26" fmla="*/ 0 w 74"/>
                  <a:gd name="T27" fmla="*/ 0 h 31"/>
                  <a:gd name="T28" fmla="*/ 0 w 74"/>
                  <a:gd name="T29" fmla="*/ 0 h 31"/>
                  <a:gd name="T30" fmla="*/ 0 w 74"/>
                  <a:gd name="T31" fmla="*/ 0 h 31"/>
                  <a:gd name="T32" fmla="*/ 0 w 74"/>
                  <a:gd name="T33" fmla="*/ 0 h 31"/>
                  <a:gd name="T34" fmla="*/ 0 w 74"/>
                  <a:gd name="T35" fmla="*/ 0 h 31"/>
                  <a:gd name="T36" fmla="*/ 0 w 74"/>
                  <a:gd name="T37" fmla="*/ 0 h 31"/>
                  <a:gd name="T38" fmla="*/ 0 w 74"/>
                  <a:gd name="T39" fmla="*/ 0 h 31"/>
                  <a:gd name="T40" fmla="*/ 0 w 74"/>
                  <a:gd name="T41" fmla="*/ 0 h 31"/>
                  <a:gd name="T42" fmla="*/ 0 w 74"/>
                  <a:gd name="T43" fmla="*/ 0 h 31"/>
                  <a:gd name="T44" fmla="*/ 0 w 74"/>
                  <a:gd name="T45" fmla="*/ 0 h 31"/>
                  <a:gd name="T46" fmla="*/ 0 w 74"/>
                  <a:gd name="T47" fmla="*/ 0 h 31"/>
                  <a:gd name="T48" fmla="*/ 0 w 74"/>
                  <a:gd name="T49" fmla="*/ 0 h 31"/>
                  <a:gd name="T50" fmla="*/ 0 w 74"/>
                  <a:gd name="T51" fmla="*/ 0 h 31"/>
                  <a:gd name="T52" fmla="*/ 0 w 74"/>
                  <a:gd name="T53" fmla="*/ 0 h 31"/>
                  <a:gd name="T54" fmla="*/ 0 w 74"/>
                  <a:gd name="T55" fmla="*/ 0 h 31"/>
                  <a:gd name="T56" fmla="*/ 0 w 74"/>
                  <a:gd name="T57" fmla="*/ 0 h 3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35" name="Freeform 534"/>
              <p:cNvSpPr>
                <a:spLocks/>
              </p:cNvSpPr>
              <p:nvPr/>
            </p:nvSpPr>
            <p:spPr bwMode="auto">
              <a:xfrm>
                <a:off x="5562" y="2819"/>
                <a:ext cx="6" cy="1"/>
              </a:xfrm>
              <a:custGeom>
                <a:avLst/>
                <a:gdLst>
                  <a:gd name="T0" fmla="*/ 0 w 20"/>
                  <a:gd name="T1" fmla="*/ 0 h 1"/>
                  <a:gd name="T2" fmla="*/ 0 w 20"/>
                  <a:gd name="T3" fmla="*/ 0 h 1"/>
                  <a:gd name="T4" fmla="*/ 0 w 20"/>
                  <a:gd name="T5" fmla="*/ 0 h 1"/>
                  <a:gd name="T6" fmla="*/ 0 w 2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
                    <a:moveTo>
                      <a:pt x="20" y="0"/>
                    </a:moveTo>
                    <a:lnTo>
                      <a:pt x="0" y="0"/>
                    </a:lnTo>
                    <a:lnTo>
                      <a:pt x="10" y="0"/>
                    </a:lnTo>
                    <a:lnTo>
                      <a:pt x="2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36" name="Freeform 535"/>
              <p:cNvSpPr>
                <a:spLocks/>
              </p:cNvSpPr>
              <p:nvPr/>
            </p:nvSpPr>
            <p:spPr bwMode="auto">
              <a:xfrm>
                <a:off x="5509" y="2769"/>
                <a:ext cx="32" cy="21"/>
              </a:xfrm>
              <a:custGeom>
                <a:avLst/>
                <a:gdLst>
                  <a:gd name="T0" fmla="*/ 0 w 100"/>
                  <a:gd name="T1" fmla="*/ 0 h 65"/>
                  <a:gd name="T2" fmla="*/ 0 w 100"/>
                  <a:gd name="T3" fmla="*/ 0 h 65"/>
                  <a:gd name="T4" fmla="*/ 0 w 100"/>
                  <a:gd name="T5" fmla="*/ 0 h 65"/>
                  <a:gd name="T6" fmla="*/ 0 w 100"/>
                  <a:gd name="T7" fmla="*/ 0 h 65"/>
                  <a:gd name="T8" fmla="*/ 0 w 100"/>
                  <a:gd name="T9" fmla="*/ 0 h 65"/>
                  <a:gd name="T10" fmla="*/ 0 w 100"/>
                  <a:gd name="T11" fmla="*/ 0 h 65"/>
                  <a:gd name="T12" fmla="*/ 0 w 100"/>
                  <a:gd name="T13" fmla="*/ 0 h 65"/>
                  <a:gd name="T14" fmla="*/ 0 w 100"/>
                  <a:gd name="T15" fmla="*/ 0 h 65"/>
                  <a:gd name="T16" fmla="*/ 0 w 100"/>
                  <a:gd name="T17" fmla="*/ 0 h 65"/>
                  <a:gd name="T18" fmla="*/ 0 w 100"/>
                  <a:gd name="T19" fmla="*/ 0 h 65"/>
                  <a:gd name="T20" fmla="*/ 0 w 100"/>
                  <a:gd name="T21" fmla="*/ 0 h 65"/>
                  <a:gd name="T22" fmla="*/ 0 w 100"/>
                  <a:gd name="T23" fmla="*/ 0 h 65"/>
                  <a:gd name="T24" fmla="*/ 0 w 100"/>
                  <a:gd name="T25" fmla="*/ 0 h 65"/>
                  <a:gd name="T26" fmla="*/ 0 w 100"/>
                  <a:gd name="T27" fmla="*/ 0 h 65"/>
                  <a:gd name="T28" fmla="*/ 0 w 100"/>
                  <a:gd name="T29" fmla="*/ 0 h 65"/>
                  <a:gd name="T30" fmla="*/ 0 w 100"/>
                  <a:gd name="T31" fmla="*/ 0 h 65"/>
                  <a:gd name="T32" fmla="*/ 0 w 100"/>
                  <a:gd name="T33" fmla="*/ 0 h 65"/>
                  <a:gd name="T34" fmla="*/ 0 w 100"/>
                  <a:gd name="T35" fmla="*/ 0 h 65"/>
                  <a:gd name="T36" fmla="*/ 0 w 100"/>
                  <a:gd name="T37" fmla="*/ 0 h 65"/>
                  <a:gd name="T38" fmla="*/ 0 w 100"/>
                  <a:gd name="T39" fmla="*/ 0 h 65"/>
                  <a:gd name="T40" fmla="*/ 0 w 100"/>
                  <a:gd name="T41" fmla="*/ 0 h 65"/>
                  <a:gd name="T42" fmla="*/ 0 w 100"/>
                  <a:gd name="T43" fmla="*/ 0 h 65"/>
                  <a:gd name="T44" fmla="*/ 0 w 100"/>
                  <a:gd name="T45" fmla="*/ 0 h 65"/>
                  <a:gd name="T46" fmla="*/ 0 w 100"/>
                  <a:gd name="T47" fmla="*/ 0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37" name="Freeform 536"/>
              <p:cNvSpPr>
                <a:spLocks/>
              </p:cNvSpPr>
              <p:nvPr/>
            </p:nvSpPr>
            <p:spPr bwMode="auto">
              <a:xfrm>
                <a:off x="5486" y="2743"/>
                <a:ext cx="24" cy="34"/>
              </a:xfrm>
              <a:custGeom>
                <a:avLst/>
                <a:gdLst>
                  <a:gd name="T0" fmla="*/ 0 w 79"/>
                  <a:gd name="T1" fmla="*/ 0 h 104"/>
                  <a:gd name="T2" fmla="*/ 0 w 79"/>
                  <a:gd name="T3" fmla="*/ 0 h 104"/>
                  <a:gd name="T4" fmla="*/ 0 w 79"/>
                  <a:gd name="T5" fmla="*/ 0 h 104"/>
                  <a:gd name="T6" fmla="*/ 0 w 79"/>
                  <a:gd name="T7" fmla="*/ 0 h 104"/>
                  <a:gd name="T8" fmla="*/ 0 w 79"/>
                  <a:gd name="T9" fmla="*/ 0 h 104"/>
                  <a:gd name="T10" fmla="*/ 0 w 79"/>
                  <a:gd name="T11" fmla="*/ 0 h 104"/>
                  <a:gd name="T12" fmla="*/ 0 w 79"/>
                  <a:gd name="T13" fmla="*/ 0 h 104"/>
                  <a:gd name="T14" fmla="*/ 0 w 79"/>
                  <a:gd name="T15" fmla="*/ 0 h 104"/>
                  <a:gd name="T16" fmla="*/ 0 w 79"/>
                  <a:gd name="T17" fmla="*/ 0 h 104"/>
                  <a:gd name="T18" fmla="*/ 0 w 79"/>
                  <a:gd name="T19" fmla="*/ 0 h 104"/>
                  <a:gd name="T20" fmla="*/ 0 w 79"/>
                  <a:gd name="T21" fmla="*/ 0 h 104"/>
                  <a:gd name="T22" fmla="*/ 0 w 79"/>
                  <a:gd name="T23" fmla="*/ 0 h 104"/>
                  <a:gd name="T24" fmla="*/ 0 w 79"/>
                  <a:gd name="T25" fmla="*/ 0 h 104"/>
                  <a:gd name="T26" fmla="*/ 0 w 79"/>
                  <a:gd name="T27" fmla="*/ 0 h 104"/>
                  <a:gd name="T28" fmla="*/ 0 w 79"/>
                  <a:gd name="T29" fmla="*/ 0 h 104"/>
                  <a:gd name="T30" fmla="*/ 0 w 79"/>
                  <a:gd name="T31" fmla="*/ 0 h 104"/>
                  <a:gd name="T32" fmla="*/ 0 w 79"/>
                  <a:gd name="T33" fmla="*/ 0 h 104"/>
                  <a:gd name="T34" fmla="*/ 0 w 79"/>
                  <a:gd name="T35" fmla="*/ 0 h 104"/>
                  <a:gd name="T36" fmla="*/ 0 w 79"/>
                  <a:gd name="T37" fmla="*/ 0 h 104"/>
                  <a:gd name="T38" fmla="*/ 0 w 79"/>
                  <a:gd name="T39" fmla="*/ 0 h 104"/>
                  <a:gd name="T40" fmla="*/ 0 w 79"/>
                  <a:gd name="T41" fmla="*/ 0 h 104"/>
                  <a:gd name="T42" fmla="*/ 0 w 79"/>
                  <a:gd name="T43" fmla="*/ 0 h 104"/>
                  <a:gd name="T44" fmla="*/ 0 w 79"/>
                  <a:gd name="T45" fmla="*/ 0 h 104"/>
                  <a:gd name="T46" fmla="*/ 0 w 79"/>
                  <a:gd name="T47" fmla="*/ 0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sp>
          <p:nvSpPr>
            <p:cNvPr id="100" name="Freeform 99"/>
            <p:cNvSpPr>
              <a:spLocks/>
            </p:cNvSpPr>
            <p:nvPr/>
          </p:nvSpPr>
          <p:spPr bwMode="auto">
            <a:xfrm>
              <a:off x="5656221" y="3946815"/>
              <a:ext cx="11113" cy="55562"/>
            </a:xfrm>
            <a:custGeom>
              <a:avLst/>
              <a:gdLst>
                <a:gd name="T0" fmla="*/ 2147483646 w 27"/>
                <a:gd name="T1" fmla="*/ 0 h 19"/>
                <a:gd name="T2" fmla="*/ 2147483646 w 27"/>
                <a:gd name="T3" fmla="*/ 2147483646 h 19"/>
                <a:gd name="T4" fmla="*/ 2147483646 w 27"/>
                <a:gd name="T5" fmla="*/ 2147483646 h 19"/>
                <a:gd name="T6" fmla="*/ 2147483646 w 27"/>
                <a:gd name="T7" fmla="*/ 2147483646 h 19"/>
                <a:gd name="T8" fmla="*/ 0 w 27"/>
                <a:gd name="T9" fmla="*/ 2147483646 h 19"/>
                <a:gd name="T10" fmla="*/ 2147483646 w 27"/>
                <a:gd name="T11" fmla="*/ 2147483646 h 19"/>
                <a:gd name="T12" fmla="*/ 2147483646 w 2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01" name="Freeform 100"/>
            <p:cNvSpPr>
              <a:spLocks/>
            </p:cNvSpPr>
            <p:nvPr/>
          </p:nvSpPr>
          <p:spPr bwMode="auto">
            <a:xfrm>
              <a:off x="5580020" y="4086515"/>
              <a:ext cx="14288" cy="57150"/>
            </a:xfrm>
            <a:custGeom>
              <a:avLst/>
              <a:gdLst>
                <a:gd name="T0" fmla="*/ 0 w 39"/>
                <a:gd name="T1" fmla="*/ 0 h 35"/>
                <a:gd name="T2" fmla="*/ 2147483646 w 39"/>
                <a:gd name="T3" fmla="*/ 0 h 35"/>
                <a:gd name="T4" fmla="*/ 2147483646 w 39"/>
                <a:gd name="T5" fmla="*/ 2147483646 h 35"/>
                <a:gd name="T6" fmla="*/ 2147483646 w 39"/>
                <a:gd name="T7" fmla="*/ 2147483646 h 35"/>
                <a:gd name="T8" fmla="*/ 2147483646 w 39"/>
                <a:gd name="T9" fmla="*/ 2147483646 h 35"/>
                <a:gd name="T10" fmla="*/ 2147483646 w 39"/>
                <a:gd name="T11" fmla="*/ 2147483646 h 35"/>
                <a:gd name="T12" fmla="*/ 2147483646 w 39"/>
                <a:gd name="T13" fmla="*/ 2147483646 h 35"/>
                <a:gd name="T14" fmla="*/ 2147483646 w 39"/>
                <a:gd name="T15" fmla="*/ 2147483646 h 35"/>
                <a:gd name="T16" fmla="*/ 2147483646 w 39"/>
                <a:gd name="T17" fmla="*/ 2147483646 h 35"/>
                <a:gd name="T18" fmla="*/ 2147483646 w 39"/>
                <a:gd name="T19" fmla="*/ 2147483646 h 35"/>
                <a:gd name="T20" fmla="*/ 2147483646 w 39"/>
                <a:gd name="T21" fmla="*/ 2147483646 h 35"/>
                <a:gd name="T22" fmla="*/ 2147483646 w 39"/>
                <a:gd name="T23" fmla="*/ 2147483646 h 35"/>
                <a:gd name="T24" fmla="*/ 2147483646 w 39"/>
                <a:gd name="T25" fmla="*/ 2147483646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02" name="Freeform 101"/>
            <p:cNvSpPr>
              <a:spLocks/>
            </p:cNvSpPr>
            <p:nvPr/>
          </p:nvSpPr>
          <p:spPr bwMode="auto">
            <a:xfrm>
              <a:off x="7378658" y="2413291"/>
              <a:ext cx="728662" cy="331787"/>
            </a:xfrm>
            <a:custGeom>
              <a:avLst/>
              <a:gdLst>
                <a:gd name="T0" fmla="*/ 2147483646 w 1688"/>
                <a:gd name="T1" fmla="*/ 2147483646 h 630"/>
                <a:gd name="T2" fmla="*/ 2147483646 w 1688"/>
                <a:gd name="T3" fmla="*/ 2147483646 h 630"/>
                <a:gd name="T4" fmla="*/ 2147483646 w 1688"/>
                <a:gd name="T5" fmla="*/ 2147483646 h 630"/>
                <a:gd name="T6" fmla="*/ 2147483646 w 1688"/>
                <a:gd name="T7" fmla="*/ 2147483646 h 630"/>
                <a:gd name="T8" fmla="*/ 2147483646 w 1688"/>
                <a:gd name="T9" fmla="*/ 2147483646 h 630"/>
                <a:gd name="T10" fmla="*/ 2147483646 w 1688"/>
                <a:gd name="T11" fmla="*/ 2147483646 h 630"/>
                <a:gd name="T12" fmla="*/ 2147483646 w 1688"/>
                <a:gd name="T13" fmla="*/ 2147483646 h 630"/>
                <a:gd name="T14" fmla="*/ 2147483646 w 1688"/>
                <a:gd name="T15" fmla="*/ 2147483646 h 630"/>
                <a:gd name="T16" fmla="*/ 2147483646 w 1688"/>
                <a:gd name="T17" fmla="*/ 2147483646 h 630"/>
                <a:gd name="T18" fmla="*/ 2147483646 w 1688"/>
                <a:gd name="T19" fmla="*/ 2147483646 h 630"/>
                <a:gd name="T20" fmla="*/ 2147483646 w 1688"/>
                <a:gd name="T21" fmla="*/ 2147483646 h 630"/>
                <a:gd name="T22" fmla="*/ 2147483646 w 1688"/>
                <a:gd name="T23" fmla="*/ 2147483646 h 630"/>
                <a:gd name="T24" fmla="*/ 2147483646 w 1688"/>
                <a:gd name="T25" fmla="*/ 2147483646 h 630"/>
                <a:gd name="T26" fmla="*/ 2147483646 w 1688"/>
                <a:gd name="T27" fmla="*/ 2147483646 h 630"/>
                <a:gd name="T28" fmla="*/ 2147483646 w 1688"/>
                <a:gd name="T29" fmla="*/ 2147483646 h 630"/>
                <a:gd name="T30" fmla="*/ 2147483646 w 1688"/>
                <a:gd name="T31" fmla="*/ 2147483646 h 630"/>
                <a:gd name="T32" fmla="*/ 2147483646 w 1688"/>
                <a:gd name="T33" fmla="*/ 2147483646 h 630"/>
                <a:gd name="T34" fmla="*/ 2147483646 w 1688"/>
                <a:gd name="T35" fmla="*/ 2147483646 h 630"/>
                <a:gd name="T36" fmla="*/ 2147483646 w 1688"/>
                <a:gd name="T37" fmla="*/ 2147483646 h 630"/>
                <a:gd name="T38" fmla="*/ 2147483646 w 1688"/>
                <a:gd name="T39" fmla="*/ 2147483646 h 630"/>
                <a:gd name="T40" fmla="*/ 2147483646 w 1688"/>
                <a:gd name="T41" fmla="*/ 2147483646 h 630"/>
                <a:gd name="T42" fmla="*/ 2147483646 w 1688"/>
                <a:gd name="T43" fmla="*/ 2147483646 h 630"/>
                <a:gd name="T44" fmla="*/ 2147483646 w 1688"/>
                <a:gd name="T45" fmla="*/ 2147483646 h 630"/>
                <a:gd name="T46" fmla="*/ 2147483646 w 1688"/>
                <a:gd name="T47" fmla="*/ 2147483646 h 630"/>
                <a:gd name="T48" fmla="*/ 2147483646 w 1688"/>
                <a:gd name="T49" fmla="*/ 2147483646 h 630"/>
                <a:gd name="T50" fmla="*/ 2147483646 w 1688"/>
                <a:gd name="T51" fmla="*/ 2147483646 h 630"/>
                <a:gd name="T52" fmla="*/ 2147483646 w 1688"/>
                <a:gd name="T53" fmla="*/ 2147483646 h 630"/>
                <a:gd name="T54" fmla="*/ 2147483646 w 1688"/>
                <a:gd name="T55" fmla="*/ 2147483646 h 630"/>
                <a:gd name="T56" fmla="*/ 2147483646 w 1688"/>
                <a:gd name="T57" fmla="*/ 2147483646 h 630"/>
                <a:gd name="T58" fmla="*/ 2147483646 w 1688"/>
                <a:gd name="T59" fmla="*/ 2147483646 h 630"/>
                <a:gd name="T60" fmla="*/ 2147483646 w 1688"/>
                <a:gd name="T61" fmla="*/ 2147483646 h 630"/>
                <a:gd name="T62" fmla="*/ 2147483646 w 1688"/>
                <a:gd name="T63" fmla="*/ 2147483646 h 630"/>
                <a:gd name="T64" fmla="*/ 2147483646 w 1688"/>
                <a:gd name="T65" fmla="*/ 2147483646 h 630"/>
                <a:gd name="T66" fmla="*/ 2147483646 w 1688"/>
                <a:gd name="T67" fmla="*/ 2147483646 h 630"/>
                <a:gd name="T68" fmla="*/ 2147483646 w 1688"/>
                <a:gd name="T69" fmla="*/ 2147483646 h 630"/>
                <a:gd name="T70" fmla="*/ 2147483646 w 1688"/>
                <a:gd name="T71" fmla="*/ 2147483646 h 630"/>
                <a:gd name="T72" fmla="*/ 2147483646 w 1688"/>
                <a:gd name="T73" fmla="*/ 2147483646 h 630"/>
                <a:gd name="T74" fmla="*/ 2147483646 w 1688"/>
                <a:gd name="T75" fmla="*/ 2147483646 h 630"/>
                <a:gd name="T76" fmla="*/ 2147483646 w 1688"/>
                <a:gd name="T77" fmla="*/ 2147483646 h 630"/>
                <a:gd name="T78" fmla="*/ 2147483646 w 1688"/>
                <a:gd name="T79" fmla="*/ 2147483646 h 630"/>
                <a:gd name="T80" fmla="*/ 2147483646 w 1688"/>
                <a:gd name="T81" fmla="*/ 2147483646 h 630"/>
                <a:gd name="T82" fmla="*/ 2147483646 w 1688"/>
                <a:gd name="T83" fmla="*/ 2147483646 h 630"/>
                <a:gd name="T84" fmla="*/ 2147483646 w 1688"/>
                <a:gd name="T85" fmla="*/ 2147483646 h 630"/>
                <a:gd name="T86" fmla="*/ 2147483646 w 1688"/>
                <a:gd name="T87" fmla="*/ 2147483646 h 630"/>
                <a:gd name="T88" fmla="*/ 2147483646 w 1688"/>
                <a:gd name="T89" fmla="*/ 2147483646 h 630"/>
                <a:gd name="T90" fmla="*/ 2147483646 w 1688"/>
                <a:gd name="T91" fmla="*/ 2147483646 h 630"/>
                <a:gd name="T92" fmla="*/ 2147483646 w 1688"/>
                <a:gd name="T93" fmla="*/ 2147483646 h 630"/>
                <a:gd name="T94" fmla="*/ 2147483646 w 1688"/>
                <a:gd name="T95" fmla="*/ 2147483646 h 630"/>
                <a:gd name="T96" fmla="*/ 2147483646 w 1688"/>
                <a:gd name="T97" fmla="*/ 2147483646 h 630"/>
                <a:gd name="T98" fmla="*/ 2147483646 w 1688"/>
                <a:gd name="T99" fmla="*/ 2147483646 h 630"/>
                <a:gd name="T100" fmla="*/ 2147483646 w 1688"/>
                <a:gd name="T101" fmla="*/ 2147483646 h 630"/>
                <a:gd name="T102" fmla="*/ 2147483646 w 1688"/>
                <a:gd name="T103" fmla="*/ 2147483646 h 630"/>
                <a:gd name="T104" fmla="*/ 2147483646 w 1688"/>
                <a:gd name="T105" fmla="*/ 2147483646 h 630"/>
                <a:gd name="T106" fmla="*/ 2147483646 w 1688"/>
                <a:gd name="T107" fmla="*/ 2147483646 h 630"/>
                <a:gd name="T108" fmla="*/ 2147483646 w 1688"/>
                <a:gd name="T109" fmla="*/ 2147483646 h 630"/>
                <a:gd name="T110" fmla="*/ 2147483646 w 1688"/>
                <a:gd name="T111" fmla="*/ 2147483646 h 630"/>
                <a:gd name="T112" fmla="*/ 2147483646 w 1688"/>
                <a:gd name="T113" fmla="*/ 2147483646 h 630"/>
                <a:gd name="T114" fmla="*/ 2147483646 w 1688"/>
                <a:gd name="T115" fmla="*/ 2147483646 h 630"/>
                <a:gd name="T116" fmla="*/ 2147483646 w 1688"/>
                <a:gd name="T117" fmla="*/ 2147483646 h 63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03" name="Freeform 102"/>
            <p:cNvSpPr>
              <a:spLocks/>
            </p:cNvSpPr>
            <p:nvPr/>
          </p:nvSpPr>
          <p:spPr bwMode="auto">
            <a:xfrm>
              <a:off x="3705183" y="4380203"/>
              <a:ext cx="328612" cy="415925"/>
            </a:xfrm>
            <a:custGeom>
              <a:avLst/>
              <a:gdLst>
                <a:gd name="T0" fmla="*/ 2147483646 w 758"/>
                <a:gd name="T1" fmla="*/ 2147483646 h 795"/>
                <a:gd name="T2" fmla="*/ 2147483646 w 758"/>
                <a:gd name="T3" fmla="*/ 2147483646 h 795"/>
                <a:gd name="T4" fmla="*/ 2147483646 w 758"/>
                <a:gd name="T5" fmla="*/ 2147483646 h 795"/>
                <a:gd name="T6" fmla="*/ 2147483646 w 758"/>
                <a:gd name="T7" fmla="*/ 2147483646 h 795"/>
                <a:gd name="T8" fmla="*/ 2147483646 w 758"/>
                <a:gd name="T9" fmla="*/ 2147483646 h 795"/>
                <a:gd name="T10" fmla="*/ 2147483646 w 758"/>
                <a:gd name="T11" fmla="*/ 2147483646 h 795"/>
                <a:gd name="T12" fmla="*/ 2147483646 w 758"/>
                <a:gd name="T13" fmla="*/ 2147483646 h 795"/>
                <a:gd name="T14" fmla="*/ 2147483646 w 758"/>
                <a:gd name="T15" fmla="*/ 2147483646 h 795"/>
                <a:gd name="T16" fmla="*/ 2147483646 w 758"/>
                <a:gd name="T17" fmla="*/ 2147483646 h 795"/>
                <a:gd name="T18" fmla="*/ 2147483646 w 758"/>
                <a:gd name="T19" fmla="*/ 2147483646 h 795"/>
                <a:gd name="T20" fmla="*/ 2147483646 w 758"/>
                <a:gd name="T21" fmla="*/ 2147483646 h 795"/>
                <a:gd name="T22" fmla="*/ 2147483646 w 758"/>
                <a:gd name="T23" fmla="*/ 2147483646 h 795"/>
                <a:gd name="T24" fmla="*/ 2147483646 w 758"/>
                <a:gd name="T25" fmla="*/ 2147483646 h 795"/>
                <a:gd name="T26" fmla="*/ 2147483646 w 758"/>
                <a:gd name="T27" fmla="*/ 2147483646 h 795"/>
                <a:gd name="T28" fmla="*/ 2147483646 w 758"/>
                <a:gd name="T29" fmla="*/ 2147483646 h 795"/>
                <a:gd name="T30" fmla="*/ 2147483646 w 758"/>
                <a:gd name="T31" fmla="*/ 2147483646 h 795"/>
                <a:gd name="T32" fmla="*/ 2147483646 w 758"/>
                <a:gd name="T33" fmla="*/ 2147483646 h 795"/>
                <a:gd name="T34" fmla="*/ 2147483646 w 758"/>
                <a:gd name="T35" fmla="*/ 2147483646 h 795"/>
                <a:gd name="T36" fmla="*/ 2147483646 w 758"/>
                <a:gd name="T37" fmla="*/ 2147483646 h 795"/>
                <a:gd name="T38" fmla="*/ 2147483646 w 758"/>
                <a:gd name="T39" fmla="*/ 2147483646 h 795"/>
                <a:gd name="T40" fmla="*/ 2147483646 w 758"/>
                <a:gd name="T41" fmla="*/ 2147483646 h 795"/>
                <a:gd name="T42" fmla="*/ 2147483646 w 758"/>
                <a:gd name="T43" fmla="*/ 2147483646 h 795"/>
                <a:gd name="T44" fmla="*/ 2147483646 w 758"/>
                <a:gd name="T45" fmla="*/ 2147483646 h 795"/>
                <a:gd name="T46" fmla="*/ 2147483646 w 758"/>
                <a:gd name="T47" fmla="*/ 2147483646 h 795"/>
                <a:gd name="T48" fmla="*/ 2147483646 w 758"/>
                <a:gd name="T49" fmla="*/ 2147483646 h 795"/>
                <a:gd name="T50" fmla="*/ 2147483646 w 758"/>
                <a:gd name="T51" fmla="*/ 2147483646 h 795"/>
                <a:gd name="T52" fmla="*/ 2147483646 w 758"/>
                <a:gd name="T53" fmla="*/ 2147483646 h 795"/>
                <a:gd name="T54" fmla="*/ 2147483646 w 758"/>
                <a:gd name="T55" fmla="*/ 2147483646 h 795"/>
                <a:gd name="T56" fmla="*/ 2147483646 w 758"/>
                <a:gd name="T57" fmla="*/ 2147483646 h 795"/>
                <a:gd name="T58" fmla="*/ 2147483646 w 758"/>
                <a:gd name="T59" fmla="*/ 2147483646 h 795"/>
                <a:gd name="T60" fmla="*/ 2147483646 w 758"/>
                <a:gd name="T61" fmla="*/ 2147483646 h 795"/>
                <a:gd name="T62" fmla="*/ 2147483646 w 758"/>
                <a:gd name="T63" fmla="*/ 2147483646 h 795"/>
                <a:gd name="T64" fmla="*/ 2147483646 w 758"/>
                <a:gd name="T65" fmla="*/ 2147483646 h 795"/>
                <a:gd name="T66" fmla="*/ 2147483646 w 758"/>
                <a:gd name="T67" fmla="*/ 2147483646 h 795"/>
                <a:gd name="T68" fmla="*/ 2147483646 w 758"/>
                <a:gd name="T69" fmla="*/ 2147483646 h 795"/>
                <a:gd name="T70" fmla="*/ 2147483646 w 758"/>
                <a:gd name="T71" fmla="*/ 2147483646 h 795"/>
                <a:gd name="T72" fmla="*/ 2147483646 w 758"/>
                <a:gd name="T73" fmla="*/ 2147483646 h 795"/>
                <a:gd name="T74" fmla="*/ 2147483646 w 758"/>
                <a:gd name="T75" fmla="*/ 2147483646 h 795"/>
                <a:gd name="T76" fmla="*/ 2147483646 w 758"/>
                <a:gd name="T77" fmla="*/ 2147483646 h 795"/>
                <a:gd name="T78" fmla="*/ 2147483646 w 758"/>
                <a:gd name="T79" fmla="*/ 2147483646 h 795"/>
                <a:gd name="T80" fmla="*/ 2147483646 w 758"/>
                <a:gd name="T81" fmla="*/ 2147483646 h 795"/>
                <a:gd name="T82" fmla="*/ 2147483646 w 758"/>
                <a:gd name="T83" fmla="*/ 2147483646 h 795"/>
                <a:gd name="T84" fmla="*/ 2147483646 w 758"/>
                <a:gd name="T85" fmla="*/ 2147483646 h 795"/>
                <a:gd name="T86" fmla="*/ 2147483646 w 758"/>
                <a:gd name="T87" fmla="*/ 2147483646 h 795"/>
                <a:gd name="T88" fmla="*/ 2147483646 w 758"/>
                <a:gd name="T89" fmla="*/ 2147483646 h 795"/>
                <a:gd name="T90" fmla="*/ 2147483646 w 758"/>
                <a:gd name="T91" fmla="*/ 2147483646 h 795"/>
                <a:gd name="T92" fmla="*/ 2147483646 w 758"/>
                <a:gd name="T93" fmla="*/ 2147483646 h 795"/>
                <a:gd name="T94" fmla="*/ 2147483646 w 758"/>
                <a:gd name="T95" fmla="*/ 2147483646 h 795"/>
                <a:gd name="T96" fmla="*/ 2147483646 w 758"/>
                <a:gd name="T97" fmla="*/ 2147483646 h 795"/>
                <a:gd name="T98" fmla="*/ 2147483646 w 758"/>
                <a:gd name="T99" fmla="*/ 2147483646 h 795"/>
                <a:gd name="T100" fmla="*/ 2147483646 w 758"/>
                <a:gd name="T101" fmla="*/ 2147483646 h 795"/>
                <a:gd name="T102" fmla="*/ 2147483646 w 758"/>
                <a:gd name="T103" fmla="*/ 2147483646 h 795"/>
                <a:gd name="T104" fmla="*/ 2147483646 w 758"/>
                <a:gd name="T105" fmla="*/ 2147483646 h 795"/>
                <a:gd name="T106" fmla="*/ 2147483646 w 758"/>
                <a:gd name="T107" fmla="*/ 2147483646 h 795"/>
                <a:gd name="T108" fmla="*/ 2147483646 w 758"/>
                <a:gd name="T109" fmla="*/ 2147483646 h 795"/>
                <a:gd name="T110" fmla="*/ 2147483646 w 758"/>
                <a:gd name="T111" fmla="*/ 2147483646 h 795"/>
                <a:gd name="T112" fmla="*/ 2147483646 w 758"/>
                <a:gd name="T113" fmla="*/ 2147483646 h 795"/>
                <a:gd name="T114" fmla="*/ 2147483646 w 758"/>
                <a:gd name="T115" fmla="*/ 2147483646 h 795"/>
                <a:gd name="T116" fmla="*/ 2147483646 w 758"/>
                <a:gd name="T117" fmla="*/ 2147483646 h 795"/>
                <a:gd name="T118" fmla="*/ 0 w 758"/>
                <a:gd name="T119" fmla="*/ 2147483646 h 7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04" name="Freeform 103"/>
            <p:cNvSpPr>
              <a:spLocks/>
            </p:cNvSpPr>
            <p:nvPr/>
          </p:nvSpPr>
          <p:spPr bwMode="auto">
            <a:xfrm>
              <a:off x="3919496" y="3810290"/>
              <a:ext cx="119063" cy="215900"/>
            </a:xfrm>
            <a:custGeom>
              <a:avLst/>
              <a:gdLst>
                <a:gd name="T0" fmla="*/ 2147483646 w 273"/>
                <a:gd name="T1" fmla="*/ 2147483646 h 414"/>
                <a:gd name="T2" fmla="*/ 2147483646 w 273"/>
                <a:gd name="T3" fmla="*/ 2147483646 h 414"/>
                <a:gd name="T4" fmla="*/ 2147483646 w 273"/>
                <a:gd name="T5" fmla="*/ 2147483646 h 414"/>
                <a:gd name="T6" fmla="*/ 2147483646 w 273"/>
                <a:gd name="T7" fmla="*/ 2147483646 h 414"/>
                <a:gd name="T8" fmla="*/ 2147483646 w 273"/>
                <a:gd name="T9" fmla="*/ 2147483646 h 414"/>
                <a:gd name="T10" fmla="*/ 2147483646 w 273"/>
                <a:gd name="T11" fmla="*/ 2147483646 h 414"/>
                <a:gd name="T12" fmla="*/ 2147483646 w 273"/>
                <a:gd name="T13" fmla="*/ 2147483646 h 414"/>
                <a:gd name="T14" fmla="*/ 2147483646 w 273"/>
                <a:gd name="T15" fmla="*/ 2147483646 h 414"/>
                <a:gd name="T16" fmla="*/ 2147483646 w 273"/>
                <a:gd name="T17" fmla="*/ 2147483646 h 414"/>
                <a:gd name="T18" fmla="*/ 2147483646 w 273"/>
                <a:gd name="T19" fmla="*/ 2147483646 h 414"/>
                <a:gd name="T20" fmla="*/ 2147483646 w 273"/>
                <a:gd name="T21" fmla="*/ 2147483646 h 414"/>
                <a:gd name="T22" fmla="*/ 2147483646 w 273"/>
                <a:gd name="T23" fmla="*/ 2147483646 h 414"/>
                <a:gd name="T24" fmla="*/ 2147483646 w 273"/>
                <a:gd name="T25" fmla="*/ 2147483646 h 414"/>
                <a:gd name="T26" fmla="*/ 2147483646 w 273"/>
                <a:gd name="T27" fmla="*/ 2147483646 h 414"/>
                <a:gd name="T28" fmla="*/ 2147483646 w 273"/>
                <a:gd name="T29" fmla="*/ 2147483646 h 414"/>
                <a:gd name="T30" fmla="*/ 2147483646 w 273"/>
                <a:gd name="T31" fmla="*/ 2147483646 h 414"/>
                <a:gd name="T32" fmla="*/ 2147483646 w 273"/>
                <a:gd name="T33" fmla="*/ 2147483646 h 414"/>
                <a:gd name="T34" fmla="*/ 2147483646 w 273"/>
                <a:gd name="T35" fmla="*/ 2147483646 h 414"/>
                <a:gd name="T36" fmla="*/ 2147483646 w 273"/>
                <a:gd name="T37" fmla="*/ 2147483646 h 414"/>
                <a:gd name="T38" fmla="*/ 2147483646 w 273"/>
                <a:gd name="T39" fmla="*/ 2147483646 h 414"/>
                <a:gd name="T40" fmla="*/ 2147483646 w 273"/>
                <a:gd name="T41" fmla="*/ 2147483646 h 414"/>
                <a:gd name="T42" fmla="*/ 2147483646 w 273"/>
                <a:gd name="T43" fmla="*/ 2147483646 h 414"/>
                <a:gd name="T44" fmla="*/ 2147483646 w 273"/>
                <a:gd name="T45" fmla="*/ 2147483646 h 414"/>
                <a:gd name="T46" fmla="*/ 2147483646 w 273"/>
                <a:gd name="T47" fmla="*/ 2147483646 h 414"/>
                <a:gd name="T48" fmla="*/ 2147483646 w 273"/>
                <a:gd name="T49" fmla="*/ 2147483646 h 414"/>
                <a:gd name="T50" fmla="*/ 2147483646 w 273"/>
                <a:gd name="T51" fmla="*/ 2147483646 h 414"/>
                <a:gd name="T52" fmla="*/ 2147483646 w 273"/>
                <a:gd name="T53" fmla="*/ 2147483646 h 414"/>
                <a:gd name="T54" fmla="*/ 2147483646 w 273"/>
                <a:gd name="T55" fmla="*/ 2147483646 h 414"/>
                <a:gd name="T56" fmla="*/ 2147483646 w 273"/>
                <a:gd name="T57" fmla="*/ 2147483646 h 414"/>
                <a:gd name="T58" fmla="*/ 2147483646 w 273"/>
                <a:gd name="T59" fmla="*/ 2147483646 h 414"/>
                <a:gd name="T60" fmla="*/ 2147483646 w 273"/>
                <a:gd name="T61" fmla="*/ 2147483646 h 414"/>
                <a:gd name="T62" fmla="*/ 2147483646 w 273"/>
                <a:gd name="T63" fmla="*/ 2147483646 h 414"/>
                <a:gd name="T64" fmla="*/ 2147483646 w 273"/>
                <a:gd name="T65" fmla="*/ 2147483646 h 414"/>
                <a:gd name="T66" fmla="*/ 2147483646 w 273"/>
                <a:gd name="T67" fmla="*/ 2147483646 h 414"/>
                <a:gd name="T68" fmla="*/ 2147483646 w 273"/>
                <a:gd name="T69" fmla="*/ 2147483646 h 414"/>
                <a:gd name="T70" fmla="*/ 2147483646 w 273"/>
                <a:gd name="T71" fmla="*/ 2147483646 h 414"/>
                <a:gd name="T72" fmla="*/ 2147483646 w 273"/>
                <a:gd name="T73" fmla="*/ 2147483646 h 414"/>
                <a:gd name="T74" fmla="*/ 2147483646 w 273"/>
                <a:gd name="T75" fmla="*/ 2147483646 h 414"/>
                <a:gd name="T76" fmla="*/ 2147483646 w 273"/>
                <a:gd name="T77" fmla="*/ 2147483646 h 414"/>
                <a:gd name="T78" fmla="*/ 2147483646 w 273"/>
                <a:gd name="T79" fmla="*/ 2147483646 h 414"/>
                <a:gd name="T80" fmla="*/ 2147483646 w 273"/>
                <a:gd name="T81" fmla="*/ 2147483646 h 414"/>
                <a:gd name="T82" fmla="*/ 2147483646 w 273"/>
                <a:gd name="T83" fmla="*/ 2147483646 h 414"/>
                <a:gd name="T84" fmla="*/ 2147483646 w 273"/>
                <a:gd name="T85" fmla="*/ 2147483646 h 414"/>
                <a:gd name="T86" fmla="*/ 2147483646 w 273"/>
                <a:gd name="T87" fmla="*/ 2147483646 h 414"/>
                <a:gd name="T88" fmla="*/ 2147483646 w 273"/>
                <a:gd name="T89" fmla="*/ 2147483646 h 414"/>
                <a:gd name="T90" fmla="*/ 2147483646 w 273"/>
                <a:gd name="T91" fmla="*/ 2147483646 h 414"/>
                <a:gd name="T92" fmla="*/ 2147483646 w 273"/>
                <a:gd name="T93" fmla="*/ 2147483646 h 414"/>
                <a:gd name="T94" fmla="*/ 2147483646 w 273"/>
                <a:gd name="T95" fmla="*/ 2147483646 h 414"/>
                <a:gd name="T96" fmla="*/ 2147483646 w 273"/>
                <a:gd name="T97" fmla="*/ 2147483646 h 414"/>
                <a:gd name="T98" fmla="*/ 2147483646 w 273"/>
                <a:gd name="T99" fmla="*/ 2147483646 h 414"/>
                <a:gd name="T100" fmla="*/ 2147483646 w 273"/>
                <a:gd name="T101" fmla="*/ 2147483646 h 414"/>
                <a:gd name="T102" fmla="*/ 2147483646 w 273"/>
                <a:gd name="T103" fmla="*/ 2147483646 h 414"/>
                <a:gd name="T104" fmla="*/ 2147483646 w 273"/>
                <a:gd name="T105" fmla="*/ 2147483646 h 414"/>
                <a:gd name="T106" fmla="*/ 2147483646 w 273"/>
                <a:gd name="T107" fmla="*/ 2147483646 h 414"/>
                <a:gd name="T108" fmla="*/ 2147483646 w 273"/>
                <a:gd name="T109" fmla="*/ 2147483646 h 41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105" name="Group 104"/>
            <p:cNvGrpSpPr>
              <a:grpSpLocks/>
            </p:cNvGrpSpPr>
            <p:nvPr/>
          </p:nvGrpSpPr>
          <p:grpSpPr bwMode="auto">
            <a:xfrm>
              <a:off x="3633777" y="3645123"/>
              <a:ext cx="323855" cy="401630"/>
              <a:chOff x="1486" y="2412"/>
              <a:chExt cx="244" cy="256"/>
            </a:xfrm>
          </p:grpSpPr>
          <p:sp>
            <p:nvSpPr>
              <p:cNvPr id="525" name="Freeform 524"/>
              <p:cNvSpPr>
                <a:spLocks/>
              </p:cNvSpPr>
              <p:nvPr/>
            </p:nvSpPr>
            <p:spPr bwMode="auto">
              <a:xfrm>
                <a:off x="1639" y="2457"/>
                <a:ext cx="18" cy="7"/>
              </a:xfrm>
              <a:custGeom>
                <a:avLst/>
                <a:gdLst>
                  <a:gd name="T0" fmla="*/ 0 w 54"/>
                  <a:gd name="T1" fmla="*/ 0 h 22"/>
                  <a:gd name="T2" fmla="*/ 0 w 54"/>
                  <a:gd name="T3" fmla="*/ 0 h 22"/>
                  <a:gd name="T4" fmla="*/ 0 w 54"/>
                  <a:gd name="T5" fmla="*/ 0 h 22"/>
                  <a:gd name="T6" fmla="*/ 0 w 54"/>
                  <a:gd name="T7" fmla="*/ 0 h 22"/>
                  <a:gd name="T8" fmla="*/ 0 w 54"/>
                  <a:gd name="T9" fmla="*/ 0 h 22"/>
                  <a:gd name="T10" fmla="*/ 0 w 54"/>
                  <a:gd name="T11" fmla="*/ 0 h 22"/>
                  <a:gd name="T12" fmla="*/ 0 w 54"/>
                  <a:gd name="T13" fmla="*/ 0 h 22"/>
                  <a:gd name="T14" fmla="*/ 0 w 54"/>
                  <a:gd name="T15" fmla="*/ 0 h 22"/>
                  <a:gd name="T16" fmla="*/ 0 w 54"/>
                  <a:gd name="T17" fmla="*/ 0 h 22"/>
                  <a:gd name="T18" fmla="*/ 0 w 54"/>
                  <a:gd name="T19" fmla="*/ 0 h 22"/>
                  <a:gd name="T20" fmla="*/ 0 w 54"/>
                  <a:gd name="T21" fmla="*/ 0 h 22"/>
                  <a:gd name="T22" fmla="*/ 0 w 54"/>
                  <a:gd name="T23" fmla="*/ 0 h 22"/>
                  <a:gd name="T24" fmla="*/ 0 w 54"/>
                  <a:gd name="T25" fmla="*/ 0 h 22"/>
                  <a:gd name="T26" fmla="*/ 0 w 54"/>
                  <a:gd name="T27" fmla="*/ 0 h 22"/>
                  <a:gd name="T28" fmla="*/ 0 w 54"/>
                  <a:gd name="T29" fmla="*/ 0 h 22"/>
                  <a:gd name="T30" fmla="*/ 0 w 54"/>
                  <a:gd name="T31" fmla="*/ 0 h 22"/>
                  <a:gd name="T32" fmla="*/ 0 w 54"/>
                  <a:gd name="T33" fmla="*/ 0 h 22"/>
                  <a:gd name="T34" fmla="*/ 0 w 54"/>
                  <a:gd name="T35" fmla="*/ 0 h 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26" name="Freeform 525"/>
              <p:cNvSpPr>
                <a:spLocks/>
              </p:cNvSpPr>
              <p:nvPr/>
            </p:nvSpPr>
            <p:spPr bwMode="auto">
              <a:xfrm>
                <a:off x="1526" y="2412"/>
                <a:ext cx="2" cy="8"/>
              </a:xfrm>
              <a:custGeom>
                <a:avLst/>
                <a:gdLst>
                  <a:gd name="T0" fmla="*/ 0 w 6"/>
                  <a:gd name="T1" fmla="*/ 0 h 24"/>
                  <a:gd name="T2" fmla="*/ 0 w 6"/>
                  <a:gd name="T3" fmla="*/ 0 h 24"/>
                  <a:gd name="T4" fmla="*/ 0 w 6"/>
                  <a:gd name="T5" fmla="*/ 0 h 24"/>
                  <a:gd name="T6" fmla="*/ 0 w 6"/>
                  <a:gd name="T7" fmla="*/ 0 h 24"/>
                  <a:gd name="T8" fmla="*/ 0 w 6"/>
                  <a:gd name="T9" fmla="*/ 0 h 24"/>
                  <a:gd name="T10" fmla="*/ 0 w 6"/>
                  <a:gd name="T11" fmla="*/ 0 h 24"/>
                  <a:gd name="T12" fmla="*/ 0 w 6"/>
                  <a:gd name="T13" fmla="*/ 0 h 24"/>
                  <a:gd name="T14" fmla="*/ 0 w 6"/>
                  <a:gd name="T15" fmla="*/ 0 h 24"/>
                  <a:gd name="T16" fmla="*/ 0 w 6"/>
                  <a:gd name="T17" fmla="*/ 0 h 24"/>
                  <a:gd name="T18" fmla="*/ 0 w 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27" name="Freeform 526"/>
              <p:cNvSpPr>
                <a:spLocks/>
              </p:cNvSpPr>
              <p:nvPr/>
            </p:nvSpPr>
            <p:spPr bwMode="auto">
              <a:xfrm>
                <a:off x="1557" y="2438"/>
                <a:ext cx="8" cy="4"/>
              </a:xfrm>
              <a:custGeom>
                <a:avLst/>
                <a:gdLst>
                  <a:gd name="T0" fmla="*/ 0 w 27"/>
                  <a:gd name="T1" fmla="*/ 0 h 12"/>
                  <a:gd name="T2" fmla="*/ 0 w 27"/>
                  <a:gd name="T3" fmla="*/ 0 h 12"/>
                  <a:gd name="T4" fmla="*/ 0 w 27"/>
                  <a:gd name="T5" fmla="*/ 0 h 12"/>
                  <a:gd name="T6" fmla="*/ 0 w 2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2">
                    <a:moveTo>
                      <a:pt x="0" y="12"/>
                    </a:moveTo>
                    <a:lnTo>
                      <a:pt x="27" y="12"/>
                    </a:lnTo>
                    <a:lnTo>
                      <a:pt x="14" y="0"/>
                    </a:lnTo>
                    <a:lnTo>
                      <a:pt x="0"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28" name="Freeform 527"/>
              <p:cNvSpPr>
                <a:spLocks/>
              </p:cNvSpPr>
              <p:nvPr/>
            </p:nvSpPr>
            <p:spPr bwMode="auto">
              <a:xfrm>
                <a:off x="1486" y="2444"/>
                <a:ext cx="244" cy="224"/>
              </a:xfrm>
              <a:custGeom>
                <a:avLst/>
                <a:gdLst>
                  <a:gd name="T0" fmla="*/ 0 w 743"/>
                  <a:gd name="T1" fmla="*/ 1 h 672"/>
                  <a:gd name="T2" fmla="*/ 0 w 743"/>
                  <a:gd name="T3" fmla="*/ 1 h 672"/>
                  <a:gd name="T4" fmla="*/ 0 w 743"/>
                  <a:gd name="T5" fmla="*/ 1 h 672"/>
                  <a:gd name="T6" fmla="*/ 1 w 743"/>
                  <a:gd name="T7" fmla="*/ 1 h 672"/>
                  <a:gd name="T8" fmla="*/ 1 w 743"/>
                  <a:gd name="T9" fmla="*/ 1 h 672"/>
                  <a:gd name="T10" fmla="*/ 1 w 743"/>
                  <a:gd name="T11" fmla="*/ 2 h 672"/>
                  <a:gd name="T12" fmla="*/ 1 w 743"/>
                  <a:gd name="T13" fmla="*/ 2 h 672"/>
                  <a:gd name="T14" fmla="*/ 1 w 743"/>
                  <a:gd name="T15" fmla="*/ 2 h 672"/>
                  <a:gd name="T16" fmla="*/ 1 w 743"/>
                  <a:gd name="T17" fmla="*/ 2 h 672"/>
                  <a:gd name="T18" fmla="*/ 1 w 743"/>
                  <a:gd name="T19" fmla="*/ 2 h 672"/>
                  <a:gd name="T20" fmla="*/ 1 w 743"/>
                  <a:gd name="T21" fmla="*/ 3 h 672"/>
                  <a:gd name="T22" fmla="*/ 1 w 743"/>
                  <a:gd name="T23" fmla="*/ 3 h 672"/>
                  <a:gd name="T24" fmla="*/ 2 w 743"/>
                  <a:gd name="T25" fmla="*/ 3 h 672"/>
                  <a:gd name="T26" fmla="*/ 2 w 743"/>
                  <a:gd name="T27" fmla="*/ 3 h 672"/>
                  <a:gd name="T28" fmla="*/ 2 w 743"/>
                  <a:gd name="T29" fmla="*/ 3 h 672"/>
                  <a:gd name="T30" fmla="*/ 2 w 743"/>
                  <a:gd name="T31" fmla="*/ 2 h 672"/>
                  <a:gd name="T32" fmla="*/ 2 w 743"/>
                  <a:gd name="T33" fmla="*/ 2 h 672"/>
                  <a:gd name="T34" fmla="*/ 2 w 743"/>
                  <a:gd name="T35" fmla="*/ 2 h 672"/>
                  <a:gd name="T36" fmla="*/ 2 w 743"/>
                  <a:gd name="T37" fmla="*/ 2 h 672"/>
                  <a:gd name="T38" fmla="*/ 3 w 743"/>
                  <a:gd name="T39" fmla="*/ 2 h 672"/>
                  <a:gd name="T40" fmla="*/ 3 w 743"/>
                  <a:gd name="T41" fmla="*/ 2 h 672"/>
                  <a:gd name="T42" fmla="*/ 3 w 743"/>
                  <a:gd name="T43" fmla="*/ 2 h 672"/>
                  <a:gd name="T44" fmla="*/ 3 w 743"/>
                  <a:gd name="T45" fmla="*/ 1 h 672"/>
                  <a:gd name="T46" fmla="*/ 3 w 743"/>
                  <a:gd name="T47" fmla="*/ 1 h 672"/>
                  <a:gd name="T48" fmla="*/ 3 w 743"/>
                  <a:gd name="T49" fmla="*/ 1 h 672"/>
                  <a:gd name="T50" fmla="*/ 3 w 743"/>
                  <a:gd name="T51" fmla="*/ 1 h 672"/>
                  <a:gd name="T52" fmla="*/ 3 w 743"/>
                  <a:gd name="T53" fmla="*/ 1 h 672"/>
                  <a:gd name="T54" fmla="*/ 3 w 743"/>
                  <a:gd name="T55" fmla="*/ 1 h 672"/>
                  <a:gd name="T56" fmla="*/ 3 w 743"/>
                  <a:gd name="T57" fmla="*/ 1 h 672"/>
                  <a:gd name="T58" fmla="*/ 3 w 743"/>
                  <a:gd name="T59" fmla="*/ 1 h 672"/>
                  <a:gd name="T60" fmla="*/ 3 w 743"/>
                  <a:gd name="T61" fmla="*/ 1 h 672"/>
                  <a:gd name="T62" fmla="*/ 2 w 743"/>
                  <a:gd name="T63" fmla="*/ 1 h 672"/>
                  <a:gd name="T64" fmla="*/ 2 w 743"/>
                  <a:gd name="T65" fmla="*/ 0 h 672"/>
                  <a:gd name="T66" fmla="*/ 2 w 743"/>
                  <a:gd name="T67" fmla="*/ 0 h 672"/>
                  <a:gd name="T68" fmla="*/ 2 w 743"/>
                  <a:gd name="T69" fmla="*/ 0 h 672"/>
                  <a:gd name="T70" fmla="*/ 2 w 743"/>
                  <a:gd name="T71" fmla="*/ 0 h 672"/>
                  <a:gd name="T72" fmla="*/ 2 w 743"/>
                  <a:gd name="T73" fmla="*/ 0 h 672"/>
                  <a:gd name="T74" fmla="*/ 2 w 743"/>
                  <a:gd name="T75" fmla="*/ 0 h 672"/>
                  <a:gd name="T76" fmla="*/ 2 w 743"/>
                  <a:gd name="T77" fmla="*/ 0 h 672"/>
                  <a:gd name="T78" fmla="*/ 2 w 743"/>
                  <a:gd name="T79" fmla="*/ 0 h 672"/>
                  <a:gd name="T80" fmla="*/ 1 w 743"/>
                  <a:gd name="T81" fmla="*/ 0 h 672"/>
                  <a:gd name="T82" fmla="*/ 1 w 743"/>
                  <a:gd name="T83" fmla="*/ 0 h 672"/>
                  <a:gd name="T84" fmla="*/ 1 w 743"/>
                  <a:gd name="T85" fmla="*/ 0 h 672"/>
                  <a:gd name="T86" fmla="*/ 1 w 743"/>
                  <a:gd name="T87" fmla="*/ 0 h 672"/>
                  <a:gd name="T88" fmla="*/ 1 w 743"/>
                  <a:gd name="T89" fmla="*/ 0 h 672"/>
                  <a:gd name="T90" fmla="*/ 1 w 743"/>
                  <a:gd name="T91" fmla="*/ 0 h 672"/>
                  <a:gd name="T92" fmla="*/ 1 w 743"/>
                  <a:gd name="T93" fmla="*/ 0 h 672"/>
                  <a:gd name="T94" fmla="*/ 1 w 743"/>
                  <a:gd name="T95" fmla="*/ 0 h 672"/>
                  <a:gd name="T96" fmla="*/ 0 w 743"/>
                  <a:gd name="T97" fmla="*/ 0 h 672"/>
                  <a:gd name="T98" fmla="*/ 0 w 743"/>
                  <a:gd name="T99" fmla="*/ 1 h 672"/>
                  <a:gd name="T100" fmla="*/ 0 w 743"/>
                  <a:gd name="T101" fmla="*/ 1 h 672"/>
                  <a:gd name="T102" fmla="*/ 0 w 743"/>
                  <a:gd name="T103" fmla="*/ 1 h 672"/>
                  <a:gd name="T104" fmla="*/ 0 w 743"/>
                  <a:gd name="T105" fmla="*/ 1 h 672"/>
                  <a:gd name="T106" fmla="*/ 0 w 743"/>
                  <a:gd name="T107" fmla="*/ 1 h 672"/>
                  <a:gd name="T108" fmla="*/ 0 w 743"/>
                  <a:gd name="T109" fmla="*/ 0 h 672"/>
                  <a:gd name="T110" fmla="*/ 0 w 743"/>
                  <a:gd name="T111" fmla="*/ 0 h 672"/>
                  <a:gd name="T112" fmla="*/ 0 w 743"/>
                  <a:gd name="T113" fmla="*/ 0 h 672"/>
                  <a:gd name="T114" fmla="*/ 0 w 743"/>
                  <a:gd name="T115" fmla="*/ 0 h 672"/>
                  <a:gd name="T116" fmla="*/ 0 w 743"/>
                  <a:gd name="T117" fmla="*/ 0 h 672"/>
                  <a:gd name="T118" fmla="*/ 0 w 743"/>
                  <a:gd name="T119" fmla="*/ 0 h 6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sp>
          <p:nvSpPr>
            <p:cNvPr id="106" name="Freeform 105"/>
            <p:cNvSpPr>
              <a:spLocks/>
            </p:cNvSpPr>
            <p:nvPr/>
          </p:nvSpPr>
          <p:spPr bwMode="auto">
            <a:xfrm>
              <a:off x="8655008" y="5185065"/>
              <a:ext cx="31750" cy="11112"/>
            </a:xfrm>
            <a:custGeom>
              <a:avLst/>
              <a:gdLst>
                <a:gd name="T0" fmla="*/ 0 w 79"/>
                <a:gd name="T1" fmla="*/ 2147483646 h 23"/>
                <a:gd name="T2" fmla="*/ 2147483646 w 79"/>
                <a:gd name="T3" fmla="*/ 2147483646 h 23"/>
                <a:gd name="T4" fmla="*/ 2147483646 w 79"/>
                <a:gd name="T5" fmla="*/ 2147483646 h 23"/>
                <a:gd name="T6" fmla="*/ 2147483646 w 79"/>
                <a:gd name="T7" fmla="*/ 2147483646 h 23"/>
                <a:gd name="T8" fmla="*/ 2147483646 w 79"/>
                <a:gd name="T9" fmla="*/ 0 h 23"/>
                <a:gd name="T10" fmla="*/ 2147483646 w 79"/>
                <a:gd name="T11" fmla="*/ 0 h 23"/>
                <a:gd name="T12" fmla="*/ 2147483646 w 79"/>
                <a:gd name="T13" fmla="*/ 2147483646 h 23"/>
                <a:gd name="T14" fmla="*/ 2147483646 w 79"/>
                <a:gd name="T15" fmla="*/ 2147483646 h 23"/>
                <a:gd name="T16" fmla="*/ 2147483646 w 79"/>
                <a:gd name="T17" fmla="*/ 2147483646 h 23"/>
                <a:gd name="T18" fmla="*/ 2147483646 w 79"/>
                <a:gd name="T19" fmla="*/ 2147483646 h 23"/>
                <a:gd name="T20" fmla="*/ 2147483646 w 79"/>
                <a:gd name="T21" fmla="*/ 2147483646 h 23"/>
                <a:gd name="T22" fmla="*/ 2147483646 w 79"/>
                <a:gd name="T23" fmla="*/ 2147483646 h 23"/>
                <a:gd name="T24" fmla="*/ 2147483646 w 79"/>
                <a:gd name="T25" fmla="*/ 2147483646 h 23"/>
                <a:gd name="T26" fmla="*/ 2147483646 w 79"/>
                <a:gd name="T27" fmla="*/ 2147483646 h 23"/>
                <a:gd name="T28" fmla="*/ 2147483646 w 79"/>
                <a:gd name="T29" fmla="*/ 2147483646 h 23"/>
                <a:gd name="T30" fmla="*/ 2147483646 w 79"/>
                <a:gd name="T31" fmla="*/ 2147483646 h 23"/>
                <a:gd name="T32" fmla="*/ 2147483646 w 79"/>
                <a:gd name="T33" fmla="*/ 2147483646 h 23"/>
                <a:gd name="T34" fmla="*/ 2147483646 w 79"/>
                <a:gd name="T35" fmla="*/ 2147483646 h 23"/>
                <a:gd name="T36" fmla="*/ 2147483646 w 79"/>
                <a:gd name="T37" fmla="*/ 2147483646 h 23"/>
                <a:gd name="T38" fmla="*/ 2147483646 w 79"/>
                <a:gd name="T39" fmla="*/ 2147483646 h 23"/>
                <a:gd name="T40" fmla="*/ 2147483646 w 79"/>
                <a:gd name="T41" fmla="*/ 2147483646 h 23"/>
                <a:gd name="T42" fmla="*/ 2147483646 w 79"/>
                <a:gd name="T43" fmla="*/ 2147483646 h 23"/>
                <a:gd name="T44" fmla="*/ 2147483646 w 79"/>
                <a:gd name="T45" fmla="*/ 2147483646 h 23"/>
                <a:gd name="T46" fmla="*/ 2147483646 w 79"/>
                <a:gd name="T47" fmla="*/ 2147483646 h 23"/>
                <a:gd name="T48" fmla="*/ 0 w 79"/>
                <a:gd name="T49" fmla="*/ 2147483646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07" name="Freeform 106"/>
            <p:cNvSpPr>
              <a:spLocks/>
            </p:cNvSpPr>
            <p:nvPr/>
          </p:nvSpPr>
          <p:spPr bwMode="auto">
            <a:xfrm>
              <a:off x="8770895" y="5318415"/>
              <a:ext cx="1588" cy="4762"/>
            </a:xfrm>
            <a:custGeom>
              <a:avLst/>
              <a:gdLst>
                <a:gd name="T0" fmla="*/ 0 w 1588"/>
                <a:gd name="T1" fmla="*/ 0 h 6"/>
                <a:gd name="T2" fmla="*/ 0 w 1588"/>
                <a:gd name="T3" fmla="*/ 2147483646 h 6"/>
                <a:gd name="T4" fmla="*/ 0 w 1588"/>
                <a:gd name="T5" fmla="*/ 0 h 6"/>
                <a:gd name="T6" fmla="*/ 0 60000 65536"/>
                <a:gd name="T7" fmla="*/ 0 60000 65536"/>
                <a:gd name="T8" fmla="*/ 0 60000 65536"/>
              </a:gdLst>
              <a:ahLst/>
              <a:cxnLst>
                <a:cxn ang="T6">
                  <a:pos x="T0" y="T1"/>
                </a:cxn>
                <a:cxn ang="T7">
                  <a:pos x="T2" y="T3"/>
                </a:cxn>
                <a:cxn ang="T8">
                  <a:pos x="T4" y="T5"/>
                </a:cxn>
              </a:cxnLst>
              <a:rect l="0" t="0" r="r" b="b"/>
              <a:pathLst>
                <a:path w="1588" h="6">
                  <a:moveTo>
                    <a:pt x="0" y="0"/>
                  </a:moveTo>
                  <a:lnTo>
                    <a:pt x="0" y="6"/>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08" name="Line 171"/>
            <p:cNvSpPr>
              <a:spLocks noChangeShapeType="1"/>
            </p:cNvSpPr>
            <p:nvPr/>
          </p:nvSpPr>
          <p:spPr bwMode="auto">
            <a:xfrm flipV="1">
              <a:off x="8861384" y="5316827"/>
              <a:ext cx="1587"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09" name="Freeform 108"/>
            <p:cNvSpPr>
              <a:spLocks/>
            </p:cNvSpPr>
            <p:nvPr/>
          </p:nvSpPr>
          <p:spPr bwMode="auto">
            <a:xfrm>
              <a:off x="8861384" y="5316828"/>
              <a:ext cx="3175" cy="15875"/>
            </a:xfrm>
            <a:custGeom>
              <a:avLst/>
              <a:gdLst>
                <a:gd name="T0" fmla="*/ 0 w 5"/>
                <a:gd name="T1" fmla="*/ 0 h 30"/>
                <a:gd name="T2" fmla="*/ 2147483646 w 5"/>
                <a:gd name="T3" fmla="*/ 2147483646 h 30"/>
                <a:gd name="T4" fmla="*/ 2147483646 w 5"/>
                <a:gd name="T5" fmla="*/ 2147483646 h 30"/>
                <a:gd name="T6" fmla="*/ 2147483646 w 5"/>
                <a:gd name="T7" fmla="*/ 2147483646 h 30"/>
                <a:gd name="T8" fmla="*/ 2147483646 w 5"/>
                <a:gd name="T9" fmla="*/ 2147483646 h 30"/>
                <a:gd name="T10" fmla="*/ 2147483646 w 5"/>
                <a:gd name="T11" fmla="*/ 2147483646 h 30"/>
                <a:gd name="T12" fmla="*/ 2147483646 w 5"/>
                <a:gd name="T13" fmla="*/ 2147483646 h 30"/>
                <a:gd name="T14" fmla="*/ 2147483646 w 5"/>
                <a:gd name="T15" fmla="*/ 2147483646 h 30"/>
                <a:gd name="T16" fmla="*/ 0 w 5"/>
                <a:gd name="T17" fmla="*/ 2147483646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30">
                  <a:moveTo>
                    <a:pt x="0" y="0"/>
                  </a:moveTo>
                  <a:lnTo>
                    <a:pt x="2" y="1"/>
                  </a:lnTo>
                  <a:lnTo>
                    <a:pt x="4" y="4"/>
                  </a:lnTo>
                  <a:lnTo>
                    <a:pt x="5" y="8"/>
                  </a:lnTo>
                  <a:lnTo>
                    <a:pt x="5" y="13"/>
                  </a:lnTo>
                  <a:lnTo>
                    <a:pt x="5" y="18"/>
                  </a:lnTo>
                  <a:lnTo>
                    <a:pt x="4" y="23"/>
                  </a:lnTo>
                  <a:lnTo>
                    <a:pt x="2" y="27"/>
                  </a:lnTo>
                  <a:lnTo>
                    <a:pt x="0" y="3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10" name="Freeform 109"/>
            <p:cNvSpPr>
              <a:spLocks/>
            </p:cNvSpPr>
            <p:nvPr/>
          </p:nvSpPr>
          <p:spPr bwMode="auto">
            <a:xfrm>
              <a:off x="9159834" y="4786603"/>
              <a:ext cx="22225" cy="28575"/>
            </a:xfrm>
            <a:custGeom>
              <a:avLst/>
              <a:gdLst>
                <a:gd name="T0" fmla="*/ 0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0 h 55"/>
                <a:gd name="T28" fmla="*/ 2147483646 w 53"/>
                <a:gd name="T29" fmla="*/ 2147483646 h 55"/>
                <a:gd name="T30" fmla="*/ 0 w 53"/>
                <a:gd name="T31" fmla="*/ 2147483646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11" name="Freeform 110"/>
            <p:cNvSpPr>
              <a:spLocks/>
            </p:cNvSpPr>
            <p:nvPr/>
          </p:nvSpPr>
          <p:spPr bwMode="auto">
            <a:xfrm>
              <a:off x="9166184" y="4713577"/>
              <a:ext cx="26987" cy="39688"/>
            </a:xfrm>
            <a:custGeom>
              <a:avLst/>
              <a:gdLst>
                <a:gd name="T0" fmla="*/ 0 w 65"/>
                <a:gd name="T1" fmla="*/ 2147483646 h 75"/>
                <a:gd name="T2" fmla="*/ 2147483646 w 65"/>
                <a:gd name="T3" fmla="*/ 2147483646 h 75"/>
                <a:gd name="T4" fmla="*/ 2147483646 w 65"/>
                <a:gd name="T5" fmla="*/ 2147483646 h 75"/>
                <a:gd name="T6" fmla="*/ 2147483646 w 65"/>
                <a:gd name="T7" fmla="*/ 2147483646 h 75"/>
                <a:gd name="T8" fmla="*/ 2147483646 w 65"/>
                <a:gd name="T9" fmla="*/ 2147483646 h 75"/>
                <a:gd name="T10" fmla="*/ 2147483646 w 65"/>
                <a:gd name="T11" fmla="*/ 2147483646 h 75"/>
                <a:gd name="T12" fmla="*/ 2147483646 w 65"/>
                <a:gd name="T13" fmla="*/ 2147483646 h 75"/>
                <a:gd name="T14" fmla="*/ 2147483646 w 65"/>
                <a:gd name="T15" fmla="*/ 2147483646 h 75"/>
                <a:gd name="T16" fmla="*/ 2147483646 w 65"/>
                <a:gd name="T17" fmla="*/ 2147483646 h 75"/>
                <a:gd name="T18" fmla="*/ 2147483646 w 65"/>
                <a:gd name="T19" fmla="*/ 2147483646 h 75"/>
                <a:gd name="T20" fmla="*/ 2147483646 w 65"/>
                <a:gd name="T21" fmla="*/ 2147483646 h 75"/>
                <a:gd name="T22" fmla="*/ 2147483646 w 65"/>
                <a:gd name="T23" fmla="*/ 2147483646 h 75"/>
                <a:gd name="T24" fmla="*/ 2147483646 w 65"/>
                <a:gd name="T25" fmla="*/ 2147483646 h 75"/>
                <a:gd name="T26" fmla="*/ 2147483646 w 65"/>
                <a:gd name="T27" fmla="*/ 2147483646 h 75"/>
                <a:gd name="T28" fmla="*/ 2147483646 w 65"/>
                <a:gd name="T29" fmla="*/ 2147483646 h 75"/>
                <a:gd name="T30" fmla="*/ 2147483646 w 65"/>
                <a:gd name="T31" fmla="*/ 2147483646 h 75"/>
                <a:gd name="T32" fmla="*/ 2147483646 w 65"/>
                <a:gd name="T33" fmla="*/ 2147483646 h 75"/>
                <a:gd name="T34" fmla="*/ 2147483646 w 65"/>
                <a:gd name="T35" fmla="*/ 2147483646 h 75"/>
                <a:gd name="T36" fmla="*/ 2147483646 w 65"/>
                <a:gd name="T37" fmla="*/ 0 h 75"/>
                <a:gd name="T38" fmla="*/ 2147483646 w 65"/>
                <a:gd name="T39" fmla="*/ 0 h 75"/>
                <a:gd name="T40" fmla="*/ 2147483646 w 65"/>
                <a:gd name="T41" fmla="*/ 0 h 75"/>
                <a:gd name="T42" fmla="*/ 2147483646 w 65"/>
                <a:gd name="T43" fmla="*/ 2147483646 h 75"/>
                <a:gd name="T44" fmla="*/ 2147483646 w 65"/>
                <a:gd name="T45" fmla="*/ 2147483646 h 75"/>
                <a:gd name="T46" fmla="*/ 2147483646 w 65"/>
                <a:gd name="T47" fmla="*/ 2147483646 h 75"/>
                <a:gd name="T48" fmla="*/ 2147483646 w 65"/>
                <a:gd name="T49" fmla="*/ 2147483646 h 75"/>
                <a:gd name="T50" fmla="*/ 2147483646 w 65"/>
                <a:gd name="T51" fmla="*/ 2147483646 h 75"/>
                <a:gd name="T52" fmla="*/ 2147483646 w 65"/>
                <a:gd name="T53" fmla="*/ 2147483646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12" name="Freeform 111"/>
            <p:cNvSpPr>
              <a:spLocks/>
            </p:cNvSpPr>
            <p:nvPr/>
          </p:nvSpPr>
          <p:spPr bwMode="auto">
            <a:xfrm>
              <a:off x="9142371" y="4689765"/>
              <a:ext cx="17463" cy="30162"/>
            </a:xfrm>
            <a:custGeom>
              <a:avLst/>
              <a:gdLst>
                <a:gd name="T0" fmla="*/ 0 w 40"/>
                <a:gd name="T1" fmla="*/ 2147483646 h 62"/>
                <a:gd name="T2" fmla="*/ 2147483646 w 40"/>
                <a:gd name="T3" fmla="*/ 2147483646 h 62"/>
                <a:gd name="T4" fmla="*/ 2147483646 w 40"/>
                <a:gd name="T5" fmla="*/ 2147483646 h 62"/>
                <a:gd name="T6" fmla="*/ 2147483646 w 40"/>
                <a:gd name="T7" fmla="*/ 2147483646 h 62"/>
                <a:gd name="T8" fmla="*/ 2147483646 w 40"/>
                <a:gd name="T9" fmla="*/ 2147483646 h 62"/>
                <a:gd name="T10" fmla="*/ 2147483646 w 40"/>
                <a:gd name="T11" fmla="*/ 2147483646 h 62"/>
                <a:gd name="T12" fmla="*/ 2147483646 w 40"/>
                <a:gd name="T13" fmla="*/ 2147483646 h 62"/>
                <a:gd name="T14" fmla="*/ 2147483646 w 40"/>
                <a:gd name="T15" fmla="*/ 2147483646 h 62"/>
                <a:gd name="T16" fmla="*/ 2147483646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13" name="Freeform 112"/>
            <p:cNvSpPr>
              <a:spLocks/>
            </p:cNvSpPr>
            <p:nvPr/>
          </p:nvSpPr>
          <p:spPr bwMode="auto">
            <a:xfrm>
              <a:off x="9061408" y="4567528"/>
              <a:ext cx="68262" cy="138113"/>
            </a:xfrm>
            <a:custGeom>
              <a:avLst/>
              <a:gdLst>
                <a:gd name="T0" fmla="*/ 2147483646 w 159"/>
                <a:gd name="T1" fmla="*/ 2147483646 h 259"/>
                <a:gd name="T2" fmla="*/ 2147483646 w 159"/>
                <a:gd name="T3" fmla="*/ 2147483646 h 259"/>
                <a:gd name="T4" fmla="*/ 2147483646 w 159"/>
                <a:gd name="T5" fmla="*/ 2147483646 h 259"/>
                <a:gd name="T6" fmla="*/ 2147483646 w 159"/>
                <a:gd name="T7" fmla="*/ 2147483646 h 259"/>
                <a:gd name="T8" fmla="*/ 2147483646 w 159"/>
                <a:gd name="T9" fmla="*/ 2147483646 h 259"/>
                <a:gd name="T10" fmla="*/ 2147483646 w 159"/>
                <a:gd name="T11" fmla="*/ 2147483646 h 259"/>
                <a:gd name="T12" fmla="*/ 2147483646 w 159"/>
                <a:gd name="T13" fmla="*/ 2147483646 h 259"/>
                <a:gd name="T14" fmla="*/ 2147483646 w 159"/>
                <a:gd name="T15" fmla="*/ 2147483646 h 259"/>
                <a:gd name="T16" fmla="*/ 2147483646 w 159"/>
                <a:gd name="T17" fmla="*/ 2147483646 h 259"/>
                <a:gd name="T18" fmla="*/ 2147483646 w 159"/>
                <a:gd name="T19" fmla="*/ 2147483646 h 259"/>
                <a:gd name="T20" fmla="*/ 2147483646 w 159"/>
                <a:gd name="T21" fmla="*/ 2147483646 h 259"/>
                <a:gd name="T22" fmla="*/ 2147483646 w 159"/>
                <a:gd name="T23" fmla="*/ 2147483646 h 259"/>
                <a:gd name="T24" fmla="*/ 2147483646 w 159"/>
                <a:gd name="T25" fmla="*/ 2147483646 h 259"/>
                <a:gd name="T26" fmla="*/ 2147483646 w 159"/>
                <a:gd name="T27" fmla="*/ 2147483646 h 259"/>
                <a:gd name="T28" fmla="*/ 2147483646 w 159"/>
                <a:gd name="T29" fmla="*/ 2147483646 h 259"/>
                <a:gd name="T30" fmla="*/ 2147483646 w 159"/>
                <a:gd name="T31" fmla="*/ 2147483646 h 259"/>
                <a:gd name="T32" fmla="*/ 2147483646 w 159"/>
                <a:gd name="T33" fmla="*/ 2147483646 h 259"/>
                <a:gd name="T34" fmla="*/ 2147483646 w 159"/>
                <a:gd name="T35" fmla="*/ 2147483646 h 259"/>
                <a:gd name="T36" fmla="*/ 2147483646 w 159"/>
                <a:gd name="T37" fmla="*/ 2147483646 h 259"/>
                <a:gd name="T38" fmla="*/ 2147483646 w 159"/>
                <a:gd name="T39" fmla="*/ 2147483646 h 259"/>
                <a:gd name="T40" fmla="*/ 2147483646 w 159"/>
                <a:gd name="T41" fmla="*/ 2147483646 h 259"/>
                <a:gd name="T42" fmla="*/ 2147483646 w 159"/>
                <a:gd name="T43" fmla="*/ 2147483646 h 259"/>
                <a:gd name="T44" fmla="*/ 2147483646 w 159"/>
                <a:gd name="T45" fmla="*/ 2147483646 h 259"/>
                <a:gd name="T46" fmla="*/ 2147483646 w 159"/>
                <a:gd name="T47" fmla="*/ 2147483646 h 259"/>
                <a:gd name="T48" fmla="*/ 2147483646 w 159"/>
                <a:gd name="T49" fmla="*/ 2147483646 h 259"/>
                <a:gd name="T50" fmla="*/ 2147483646 w 159"/>
                <a:gd name="T51" fmla="*/ 2147483646 h 259"/>
                <a:gd name="T52" fmla="*/ 2147483646 w 159"/>
                <a:gd name="T53" fmla="*/ 2147483646 h 259"/>
                <a:gd name="T54" fmla="*/ 2147483646 w 159"/>
                <a:gd name="T55" fmla="*/ 2147483646 h 259"/>
                <a:gd name="T56" fmla="*/ 2147483646 w 159"/>
                <a:gd name="T57" fmla="*/ 2147483646 h 259"/>
                <a:gd name="T58" fmla="*/ 2147483646 w 159"/>
                <a:gd name="T59" fmla="*/ 2147483646 h 259"/>
                <a:gd name="T60" fmla="*/ 2147483646 w 159"/>
                <a:gd name="T61" fmla="*/ 2147483646 h 259"/>
                <a:gd name="T62" fmla="*/ 2147483646 w 159"/>
                <a:gd name="T63" fmla="*/ 2147483646 h 259"/>
                <a:gd name="T64" fmla="*/ 2147483646 w 159"/>
                <a:gd name="T65" fmla="*/ 2147483646 h 259"/>
                <a:gd name="T66" fmla="*/ 2147483646 w 159"/>
                <a:gd name="T67" fmla="*/ 2147483646 h 259"/>
                <a:gd name="T68" fmla="*/ 2147483646 w 159"/>
                <a:gd name="T69" fmla="*/ 2147483646 h 259"/>
                <a:gd name="T70" fmla="*/ 0 w 159"/>
                <a:gd name="T71" fmla="*/ 2147483646 h 259"/>
                <a:gd name="T72" fmla="*/ 0 w 159"/>
                <a:gd name="T73" fmla="*/ 0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14" name="Line 177"/>
            <p:cNvSpPr>
              <a:spLocks noChangeShapeType="1"/>
            </p:cNvSpPr>
            <p:nvPr/>
          </p:nvSpPr>
          <p:spPr bwMode="auto">
            <a:xfrm flipH="1" flipV="1">
              <a:off x="9055058" y="4534191"/>
              <a:ext cx="6350" cy="3333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15" name="Freeform 114"/>
            <p:cNvSpPr>
              <a:spLocks/>
            </p:cNvSpPr>
            <p:nvPr/>
          </p:nvSpPr>
          <p:spPr bwMode="auto">
            <a:xfrm>
              <a:off x="9055058" y="4518316"/>
              <a:ext cx="6350" cy="15875"/>
            </a:xfrm>
            <a:custGeom>
              <a:avLst/>
              <a:gdLst>
                <a:gd name="T0" fmla="*/ 0 w 13"/>
                <a:gd name="T1" fmla="*/ 2147483646 h 25"/>
                <a:gd name="T2" fmla="*/ 2147483646 w 13"/>
                <a:gd name="T3" fmla="*/ 2147483646 h 25"/>
                <a:gd name="T4" fmla="*/ 2147483646 w 13"/>
                <a:gd name="T5" fmla="*/ 2147483646 h 25"/>
                <a:gd name="T6" fmla="*/ 2147483646 w 13"/>
                <a:gd name="T7" fmla="*/ 2147483646 h 25"/>
                <a:gd name="T8" fmla="*/ 2147483646 w 13"/>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25">
                  <a:moveTo>
                    <a:pt x="0" y="25"/>
                  </a:moveTo>
                  <a:lnTo>
                    <a:pt x="1" y="19"/>
                  </a:lnTo>
                  <a:lnTo>
                    <a:pt x="4" y="13"/>
                  </a:lnTo>
                  <a:lnTo>
                    <a:pt x="8" y="6"/>
                  </a:lnTo>
                  <a:lnTo>
                    <a:pt x="1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16" name="Line 179"/>
            <p:cNvSpPr>
              <a:spLocks noChangeShapeType="1"/>
            </p:cNvSpPr>
            <p:nvPr/>
          </p:nvSpPr>
          <p:spPr bwMode="auto">
            <a:xfrm flipV="1">
              <a:off x="9061408" y="4505615"/>
              <a:ext cx="0"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17" name="Freeform 116"/>
            <p:cNvSpPr>
              <a:spLocks/>
            </p:cNvSpPr>
            <p:nvPr/>
          </p:nvSpPr>
          <p:spPr bwMode="auto">
            <a:xfrm>
              <a:off x="9015370" y="4438941"/>
              <a:ext cx="46038" cy="66675"/>
            </a:xfrm>
            <a:custGeom>
              <a:avLst/>
              <a:gdLst>
                <a:gd name="T0" fmla="*/ 2147483646 w 100"/>
                <a:gd name="T1" fmla="*/ 2147483646 h 123"/>
                <a:gd name="T2" fmla="*/ 2147483646 w 100"/>
                <a:gd name="T3" fmla="*/ 2147483646 h 123"/>
                <a:gd name="T4" fmla="*/ 2147483646 w 100"/>
                <a:gd name="T5" fmla="*/ 2147483646 h 123"/>
                <a:gd name="T6" fmla="*/ 2147483646 w 100"/>
                <a:gd name="T7" fmla="*/ 2147483646 h 123"/>
                <a:gd name="T8" fmla="*/ 2147483646 w 100"/>
                <a:gd name="T9" fmla="*/ 2147483646 h 123"/>
                <a:gd name="T10" fmla="*/ 2147483646 w 100"/>
                <a:gd name="T11" fmla="*/ 2147483646 h 123"/>
                <a:gd name="T12" fmla="*/ 2147483646 w 100"/>
                <a:gd name="T13" fmla="*/ 2147483646 h 123"/>
                <a:gd name="T14" fmla="*/ 2147483646 w 100"/>
                <a:gd name="T15" fmla="*/ 2147483646 h 123"/>
                <a:gd name="T16" fmla="*/ 2147483646 w 100"/>
                <a:gd name="T17" fmla="*/ 2147483646 h 123"/>
                <a:gd name="T18" fmla="*/ 2147483646 w 100"/>
                <a:gd name="T19" fmla="*/ 2147483646 h 123"/>
                <a:gd name="T20" fmla="*/ 2147483646 w 100"/>
                <a:gd name="T21" fmla="*/ 2147483646 h 123"/>
                <a:gd name="T22" fmla="*/ 2147483646 w 100"/>
                <a:gd name="T23" fmla="*/ 2147483646 h 123"/>
                <a:gd name="T24" fmla="*/ 0 w 100"/>
                <a:gd name="T25" fmla="*/ 2147483646 h 123"/>
                <a:gd name="T26" fmla="*/ 2147483646 w 100"/>
                <a:gd name="T27" fmla="*/ 2147483646 h 123"/>
                <a:gd name="T28" fmla="*/ 2147483646 w 100"/>
                <a:gd name="T29" fmla="*/ 2147483646 h 123"/>
                <a:gd name="T30" fmla="*/ 2147483646 w 100"/>
                <a:gd name="T31" fmla="*/ 2147483646 h 123"/>
                <a:gd name="T32" fmla="*/ 2147483646 w 100"/>
                <a:gd name="T33" fmla="*/ 0 h 1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18" name="Freeform 117"/>
            <p:cNvSpPr>
              <a:spLocks/>
            </p:cNvSpPr>
            <p:nvPr/>
          </p:nvSpPr>
          <p:spPr bwMode="auto">
            <a:xfrm>
              <a:off x="9029659" y="4381790"/>
              <a:ext cx="1587" cy="50800"/>
            </a:xfrm>
            <a:custGeom>
              <a:avLst/>
              <a:gdLst>
                <a:gd name="T0" fmla="*/ 2147483646 w 5"/>
                <a:gd name="T1" fmla="*/ 0 h 99"/>
                <a:gd name="T2" fmla="*/ 2147483646 w 5"/>
                <a:gd name="T3" fmla="*/ 2147483646 h 99"/>
                <a:gd name="T4" fmla="*/ 2147483646 w 5"/>
                <a:gd name="T5" fmla="*/ 2147483646 h 99"/>
                <a:gd name="T6" fmla="*/ 0 w 5"/>
                <a:gd name="T7" fmla="*/ 2147483646 h 99"/>
                <a:gd name="T8" fmla="*/ 0 w 5"/>
                <a:gd name="T9" fmla="*/ 2147483646 h 99"/>
                <a:gd name="T10" fmla="*/ 2147483646 w 5"/>
                <a:gd name="T11" fmla="*/ 2147483646 h 99"/>
                <a:gd name="T12" fmla="*/ 2147483646 w 5"/>
                <a:gd name="T13" fmla="*/ 2147483646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99">
                  <a:moveTo>
                    <a:pt x="5" y="0"/>
                  </a:moveTo>
                  <a:lnTo>
                    <a:pt x="4" y="34"/>
                  </a:lnTo>
                  <a:lnTo>
                    <a:pt x="1" y="59"/>
                  </a:lnTo>
                  <a:lnTo>
                    <a:pt x="0" y="69"/>
                  </a:lnTo>
                  <a:lnTo>
                    <a:pt x="0" y="78"/>
                  </a:lnTo>
                  <a:lnTo>
                    <a:pt x="2" y="87"/>
                  </a:lnTo>
                  <a:lnTo>
                    <a:pt x="5" y="9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19" name="Freeform 118"/>
            <p:cNvSpPr>
              <a:spLocks/>
            </p:cNvSpPr>
            <p:nvPr/>
          </p:nvSpPr>
          <p:spPr bwMode="auto">
            <a:xfrm>
              <a:off x="9036009" y="4375440"/>
              <a:ext cx="7937" cy="36512"/>
            </a:xfrm>
            <a:custGeom>
              <a:avLst/>
              <a:gdLst>
                <a:gd name="T0" fmla="*/ 2147483646 w 14"/>
                <a:gd name="T1" fmla="*/ 0 h 68"/>
                <a:gd name="T2" fmla="*/ 2147483646 w 14"/>
                <a:gd name="T3" fmla="*/ 2147483646 h 68"/>
                <a:gd name="T4" fmla="*/ 2147483646 w 14"/>
                <a:gd name="T5" fmla="*/ 2147483646 h 68"/>
                <a:gd name="T6" fmla="*/ 2147483646 w 14"/>
                <a:gd name="T7" fmla="*/ 2147483646 h 68"/>
                <a:gd name="T8" fmla="*/ 0 w 14"/>
                <a:gd name="T9" fmla="*/ 2147483646 h 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68">
                  <a:moveTo>
                    <a:pt x="14" y="0"/>
                  </a:moveTo>
                  <a:lnTo>
                    <a:pt x="8" y="16"/>
                  </a:lnTo>
                  <a:lnTo>
                    <a:pt x="4" y="33"/>
                  </a:lnTo>
                  <a:lnTo>
                    <a:pt x="2" y="52"/>
                  </a:lnTo>
                  <a:lnTo>
                    <a:pt x="0" y="6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20" name="Freeform 119"/>
            <p:cNvSpPr>
              <a:spLocks/>
            </p:cNvSpPr>
            <p:nvPr/>
          </p:nvSpPr>
          <p:spPr bwMode="auto">
            <a:xfrm>
              <a:off x="9051884" y="4356391"/>
              <a:ext cx="1587" cy="22225"/>
            </a:xfrm>
            <a:custGeom>
              <a:avLst/>
              <a:gdLst>
                <a:gd name="T0" fmla="*/ 0 w 1587"/>
                <a:gd name="T1" fmla="*/ 0 h 43"/>
                <a:gd name="T2" fmla="*/ 0 w 1587"/>
                <a:gd name="T3" fmla="*/ 2147483646 h 43"/>
                <a:gd name="T4" fmla="*/ 0 w 1587"/>
                <a:gd name="T5" fmla="*/ 2147483646 h 43"/>
                <a:gd name="T6" fmla="*/ 0 w 1587"/>
                <a:gd name="T7" fmla="*/ 2147483646 h 43"/>
                <a:gd name="T8" fmla="*/ 0 w 1587"/>
                <a:gd name="T9" fmla="*/ 2147483646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43">
                  <a:moveTo>
                    <a:pt x="0" y="0"/>
                  </a:moveTo>
                  <a:lnTo>
                    <a:pt x="0" y="13"/>
                  </a:lnTo>
                  <a:lnTo>
                    <a:pt x="0" y="26"/>
                  </a:lnTo>
                  <a:lnTo>
                    <a:pt x="0" y="37"/>
                  </a:lnTo>
                  <a:lnTo>
                    <a:pt x="0" y="4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21" name="Line 184"/>
            <p:cNvSpPr>
              <a:spLocks noChangeShapeType="1"/>
            </p:cNvSpPr>
            <p:nvPr/>
          </p:nvSpPr>
          <p:spPr bwMode="auto">
            <a:xfrm flipV="1">
              <a:off x="9051884" y="4375441"/>
              <a:ext cx="1587"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22" name="Freeform 121"/>
            <p:cNvSpPr>
              <a:spLocks/>
            </p:cNvSpPr>
            <p:nvPr/>
          </p:nvSpPr>
          <p:spPr bwMode="auto">
            <a:xfrm>
              <a:off x="9036009" y="4359566"/>
              <a:ext cx="1587" cy="15875"/>
            </a:xfrm>
            <a:custGeom>
              <a:avLst/>
              <a:gdLst>
                <a:gd name="T0" fmla="*/ 0 w 1587"/>
                <a:gd name="T1" fmla="*/ 2147483646 h 31"/>
                <a:gd name="T2" fmla="*/ 0 w 1587"/>
                <a:gd name="T3" fmla="*/ 2147483646 h 31"/>
                <a:gd name="T4" fmla="*/ 0 w 1587"/>
                <a:gd name="T5" fmla="*/ 2147483646 h 31"/>
                <a:gd name="T6" fmla="*/ 0 w 1587"/>
                <a:gd name="T7" fmla="*/ 2147483646 h 31"/>
                <a:gd name="T8" fmla="*/ 0 w 158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7" h="31">
                  <a:moveTo>
                    <a:pt x="0" y="31"/>
                  </a:moveTo>
                  <a:lnTo>
                    <a:pt x="0" y="22"/>
                  </a:lnTo>
                  <a:lnTo>
                    <a:pt x="0" y="15"/>
                  </a:lnTo>
                  <a:lnTo>
                    <a:pt x="0" y="8"/>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23" name="Freeform 122"/>
            <p:cNvSpPr>
              <a:spLocks/>
            </p:cNvSpPr>
            <p:nvPr/>
          </p:nvSpPr>
          <p:spPr bwMode="auto">
            <a:xfrm>
              <a:off x="8756609" y="5348578"/>
              <a:ext cx="96837" cy="87313"/>
            </a:xfrm>
            <a:custGeom>
              <a:avLst/>
              <a:gdLst>
                <a:gd name="T0" fmla="*/ 2147483646 w 225"/>
                <a:gd name="T1" fmla="*/ 2147483646 h 167"/>
                <a:gd name="T2" fmla="*/ 2147483646 w 225"/>
                <a:gd name="T3" fmla="*/ 2147483646 h 167"/>
                <a:gd name="T4" fmla="*/ 0 w 225"/>
                <a:gd name="T5" fmla="*/ 2147483646 h 167"/>
                <a:gd name="T6" fmla="*/ 2147483646 w 225"/>
                <a:gd name="T7" fmla="*/ 2147483646 h 167"/>
                <a:gd name="T8" fmla="*/ 2147483646 w 225"/>
                <a:gd name="T9" fmla="*/ 2147483646 h 167"/>
                <a:gd name="T10" fmla="*/ 2147483646 w 225"/>
                <a:gd name="T11" fmla="*/ 2147483646 h 167"/>
                <a:gd name="T12" fmla="*/ 2147483646 w 225"/>
                <a:gd name="T13" fmla="*/ 2147483646 h 167"/>
                <a:gd name="T14" fmla="*/ 2147483646 w 225"/>
                <a:gd name="T15" fmla="*/ 2147483646 h 167"/>
                <a:gd name="T16" fmla="*/ 2147483646 w 225"/>
                <a:gd name="T17" fmla="*/ 2147483646 h 167"/>
                <a:gd name="T18" fmla="*/ 2147483646 w 225"/>
                <a:gd name="T19" fmla="*/ 2147483646 h 167"/>
                <a:gd name="T20" fmla="*/ 2147483646 w 225"/>
                <a:gd name="T21" fmla="*/ 2147483646 h 167"/>
                <a:gd name="T22" fmla="*/ 2147483646 w 225"/>
                <a:gd name="T23" fmla="*/ 2147483646 h 167"/>
                <a:gd name="T24" fmla="*/ 2147483646 w 225"/>
                <a:gd name="T25" fmla="*/ 2147483646 h 167"/>
                <a:gd name="T26" fmla="*/ 2147483646 w 225"/>
                <a:gd name="T27" fmla="*/ 2147483646 h 167"/>
                <a:gd name="T28" fmla="*/ 2147483646 w 225"/>
                <a:gd name="T29" fmla="*/ 2147483646 h 167"/>
                <a:gd name="T30" fmla="*/ 2147483646 w 225"/>
                <a:gd name="T31" fmla="*/ 2147483646 h 167"/>
                <a:gd name="T32" fmla="*/ 2147483646 w 225"/>
                <a:gd name="T33" fmla="*/ 2147483646 h 167"/>
                <a:gd name="T34" fmla="*/ 2147483646 w 225"/>
                <a:gd name="T35" fmla="*/ 0 h 167"/>
                <a:gd name="T36" fmla="*/ 2147483646 w 225"/>
                <a:gd name="T37" fmla="*/ 2147483646 h 167"/>
                <a:gd name="T38" fmla="*/ 2147483646 w 225"/>
                <a:gd name="T39" fmla="*/ 2147483646 h 167"/>
                <a:gd name="T40" fmla="*/ 2147483646 w 225"/>
                <a:gd name="T41" fmla="*/ 2147483646 h 167"/>
                <a:gd name="T42" fmla="*/ 2147483646 w 225"/>
                <a:gd name="T43" fmla="*/ 2147483646 h 167"/>
                <a:gd name="T44" fmla="*/ 2147483646 w 225"/>
                <a:gd name="T45" fmla="*/ 2147483646 h 167"/>
                <a:gd name="T46" fmla="*/ 2147483646 w 225"/>
                <a:gd name="T47" fmla="*/ 2147483646 h 167"/>
                <a:gd name="T48" fmla="*/ 2147483646 w 225"/>
                <a:gd name="T49" fmla="*/ 2147483646 h 167"/>
                <a:gd name="T50" fmla="*/ 2147483646 w 225"/>
                <a:gd name="T51" fmla="*/ 2147483646 h 167"/>
                <a:gd name="T52" fmla="*/ 2147483646 w 225"/>
                <a:gd name="T53" fmla="*/ 2147483646 h 167"/>
                <a:gd name="T54" fmla="*/ 2147483646 w 225"/>
                <a:gd name="T55" fmla="*/ 2147483646 h 167"/>
                <a:gd name="T56" fmla="*/ 2147483646 w 225"/>
                <a:gd name="T57" fmla="*/ 2147483646 h 167"/>
                <a:gd name="T58" fmla="*/ 2147483646 w 225"/>
                <a:gd name="T59" fmla="*/ 2147483646 h 167"/>
                <a:gd name="T60" fmla="*/ 2147483646 w 225"/>
                <a:gd name="T61" fmla="*/ 2147483646 h 167"/>
                <a:gd name="T62" fmla="*/ 2147483646 w 225"/>
                <a:gd name="T63" fmla="*/ 2147483646 h 167"/>
                <a:gd name="T64" fmla="*/ 2147483646 w 225"/>
                <a:gd name="T65" fmla="*/ 2147483646 h 1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rgbClr val="8EBEE6"/>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24" name="Freeform 123"/>
            <p:cNvSpPr>
              <a:spLocks/>
            </p:cNvSpPr>
            <p:nvPr/>
          </p:nvSpPr>
          <p:spPr bwMode="auto">
            <a:xfrm>
              <a:off x="8894721" y="4567528"/>
              <a:ext cx="3175" cy="17463"/>
            </a:xfrm>
            <a:custGeom>
              <a:avLst/>
              <a:gdLst>
                <a:gd name="T0" fmla="*/ 0 w 7"/>
                <a:gd name="T1" fmla="*/ 2147483646 h 31"/>
                <a:gd name="T2" fmla="*/ 2147483646 w 7"/>
                <a:gd name="T3" fmla="*/ 2147483646 h 31"/>
                <a:gd name="T4" fmla="*/ 2147483646 w 7"/>
                <a:gd name="T5" fmla="*/ 2147483646 h 31"/>
                <a:gd name="T6" fmla="*/ 2147483646 w 7"/>
                <a:gd name="T7" fmla="*/ 2147483646 h 31"/>
                <a:gd name="T8" fmla="*/ 2147483646 w 7"/>
                <a:gd name="T9" fmla="*/ 0 h 31"/>
                <a:gd name="T10" fmla="*/ 2147483646 w 7"/>
                <a:gd name="T11" fmla="*/ 2147483646 h 31"/>
                <a:gd name="T12" fmla="*/ 2147483646 w 7"/>
                <a:gd name="T13" fmla="*/ 2147483646 h 31"/>
                <a:gd name="T14" fmla="*/ 2147483646 w 7"/>
                <a:gd name="T15" fmla="*/ 2147483646 h 31"/>
                <a:gd name="T16" fmla="*/ 0 w 7"/>
                <a:gd name="T17" fmla="*/ 2147483646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31">
                  <a:moveTo>
                    <a:pt x="0" y="31"/>
                  </a:moveTo>
                  <a:lnTo>
                    <a:pt x="5" y="22"/>
                  </a:lnTo>
                  <a:lnTo>
                    <a:pt x="6" y="13"/>
                  </a:lnTo>
                  <a:lnTo>
                    <a:pt x="7" y="6"/>
                  </a:lnTo>
                  <a:lnTo>
                    <a:pt x="7" y="0"/>
                  </a:lnTo>
                  <a:lnTo>
                    <a:pt x="6" y="6"/>
                  </a:lnTo>
                  <a:lnTo>
                    <a:pt x="4" y="13"/>
                  </a:lnTo>
                  <a:lnTo>
                    <a:pt x="1" y="22"/>
                  </a:lnTo>
                  <a:lnTo>
                    <a:pt x="0" y="3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25" name="Freeform 124"/>
            <p:cNvSpPr>
              <a:spLocks/>
            </p:cNvSpPr>
            <p:nvPr/>
          </p:nvSpPr>
          <p:spPr bwMode="auto">
            <a:xfrm>
              <a:off x="8828046" y="4489741"/>
              <a:ext cx="15875" cy="15875"/>
            </a:xfrm>
            <a:custGeom>
              <a:avLst/>
              <a:gdLst>
                <a:gd name="T0" fmla="*/ 2147483646 w 33"/>
                <a:gd name="T1" fmla="*/ 2147483646 h 31"/>
                <a:gd name="T2" fmla="*/ 2147483646 w 33"/>
                <a:gd name="T3" fmla="*/ 0 h 31"/>
                <a:gd name="T4" fmla="*/ 2147483646 w 33"/>
                <a:gd name="T5" fmla="*/ 0 h 31"/>
                <a:gd name="T6" fmla="*/ 2147483646 w 33"/>
                <a:gd name="T7" fmla="*/ 2147483646 h 31"/>
                <a:gd name="T8" fmla="*/ 2147483646 w 33"/>
                <a:gd name="T9" fmla="*/ 2147483646 h 31"/>
                <a:gd name="T10" fmla="*/ 2147483646 w 33"/>
                <a:gd name="T11" fmla="*/ 2147483646 h 31"/>
                <a:gd name="T12" fmla="*/ 2147483646 w 33"/>
                <a:gd name="T13" fmla="*/ 2147483646 h 31"/>
                <a:gd name="T14" fmla="*/ 2147483646 w 33"/>
                <a:gd name="T15" fmla="*/ 2147483646 h 31"/>
                <a:gd name="T16" fmla="*/ 2147483646 w 33"/>
                <a:gd name="T17" fmla="*/ 2147483646 h 31"/>
                <a:gd name="T18" fmla="*/ 0 w 33"/>
                <a:gd name="T19" fmla="*/ 2147483646 h 31"/>
                <a:gd name="T20" fmla="*/ 2147483646 w 33"/>
                <a:gd name="T21" fmla="*/ 2147483646 h 31"/>
                <a:gd name="T22" fmla="*/ 2147483646 w 33"/>
                <a:gd name="T23" fmla="*/ 2147483646 h 31"/>
                <a:gd name="T24" fmla="*/ 2147483646 w 33"/>
                <a:gd name="T25" fmla="*/ 2147483646 h 31"/>
                <a:gd name="T26" fmla="*/ 2147483646 w 33"/>
                <a:gd name="T27" fmla="*/ 2147483646 h 31"/>
                <a:gd name="T28" fmla="*/ 2147483646 w 33"/>
                <a:gd name="T29" fmla="*/ 2147483646 h 31"/>
                <a:gd name="T30" fmla="*/ 2147483646 w 33"/>
                <a:gd name="T31" fmla="*/ 2147483646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26" name="Freeform 125"/>
            <p:cNvSpPr>
              <a:spLocks/>
            </p:cNvSpPr>
            <p:nvPr/>
          </p:nvSpPr>
          <p:spPr bwMode="auto">
            <a:xfrm>
              <a:off x="8843921" y="4402428"/>
              <a:ext cx="3175" cy="9525"/>
            </a:xfrm>
            <a:custGeom>
              <a:avLst/>
              <a:gdLst>
                <a:gd name="T0" fmla="*/ 0 w 13"/>
                <a:gd name="T1" fmla="*/ 2147483646 h 19"/>
                <a:gd name="T2" fmla="*/ 2147483646 w 13"/>
                <a:gd name="T3" fmla="*/ 2147483646 h 19"/>
                <a:gd name="T4" fmla="*/ 2147483646 w 13"/>
                <a:gd name="T5" fmla="*/ 2147483646 h 19"/>
                <a:gd name="T6" fmla="*/ 2147483646 w 13"/>
                <a:gd name="T7" fmla="*/ 2147483646 h 19"/>
                <a:gd name="T8" fmla="*/ 2147483646 w 13"/>
                <a:gd name="T9" fmla="*/ 2147483646 h 19"/>
                <a:gd name="T10" fmla="*/ 2147483646 w 13"/>
                <a:gd name="T11" fmla="*/ 2147483646 h 19"/>
                <a:gd name="T12" fmla="*/ 2147483646 w 13"/>
                <a:gd name="T13" fmla="*/ 0 h 19"/>
                <a:gd name="T14" fmla="*/ 0 w 13"/>
                <a:gd name="T15" fmla="*/ 2147483646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19">
                  <a:moveTo>
                    <a:pt x="0" y="19"/>
                  </a:moveTo>
                  <a:lnTo>
                    <a:pt x="2" y="18"/>
                  </a:lnTo>
                  <a:lnTo>
                    <a:pt x="5" y="17"/>
                  </a:lnTo>
                  <a:lnTo>
                    <a:pt x="7" y="15"/>
                  </a:lnTo>
                  <a:lnTo>
                    <a:pt x="8" y="12"/>
                  </a:lnTo>
                  <a:lnTo>
                    <a:pt x="12" y="6"/>
                  </a:lnTo>
                  <a:lnTo>
                    <a:pt x="13" y="0"/>
                  </a:lnTo>
                  <a:lnTo>
                    <a:pt x="0" y="1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27" name="Freeform 126"/>
            <p:cNvSpPr>
              <a:spLocks/>
            </p:cNvSpPr>
            <p:nvPr/>
          </p:nvSpPr>
          <p:spPr bwMode="auto">
            <a:xfrm>
              <a:off x="8683583" y="4405603"/>
              <a:ext cx="36512" cy="22225"/>
            </a:xfrm>
            <a:custGeom>
              <a:avLst/>
              <a:gdLst>
                <a:gd name="T0" fmla="*/ 2147483646 w 87"/>
                <a:gd name="T1" fmla="*/ 2147483646 h 42"/>
                <a:gd name="T2" fmla="*/ 2147483646 w 87"/>
                <a:gd name="T3" fmla="*/ 2147483646 h 42"/>
                <a:gd name="T4" fmla="*/ 2147483646 w 87"/>
                <a:gd name="T5" fmla="*/ 2147483646 h 42"/>
                <a:gd name="T6" fmla="*/ 2147483646 w 87"/>
                <a:gd name="T7" fmla="*/ 2147483646 h 42"/>
                <a:gd name="T8" fmla="*/ 2147483646 w 87"/>
                <a:gd name="T9" fmla="*/ 2147483646 h 42"/>
                <a:gd name="T10" fmla="*/ 2147483646 w 87"/>
                <a:gd name="T11" fmla="*/ 2147483646 h 42"/>
                <a:gd name="T12" fmla="*/ 2147483646 w 87"/>
                <a:gd name="T13" fmla="*/ 2147483646 h 42"/>
                <a:gd name="T14" fmla="*/ 2147483646 w 87"/>
                <a:gd name="T15" fmla="*/ 2147483646 h 42"/>
                <a:gd name="T16" fmla="*/ 2147483646 w 87"/>
                <a:gd name="T17" fmla="*/ 2147483646 h 42"/>
                <a:gd name="T18" fmla="*/ 2147483646 w 87"/>
                <a:gd name="T19" fmla="*/ 2147483646 h 42"/>
                <a:gd name="T20" fmla="*/ 2147483646 w 87"/>
                <a:gd name="T21" fmla="*/ 2147483646 h 42"/>
                <a:gd name="T22" fmla="*/ 2147483646 w 87"/>
                <a:gd name="T23" fmla="*/ 2147483646 h 42"/>
                <a:gd name="T24" fmla="*/ 2147483646 w 87"/>
                <a:gd name="T25" fmla="*/ 0 h 42"/>
                <a:gd name="T26" fmla="*/ 2147483646 w 87"/>
                <a:gd name="T27" fmla="*/ 0 h 42"/>
                <a:gd name="T28" fmla="*/ 2147483646 w 87"/>
                <a:gd name="T29" fmla="*/ 0 h 42"/>
                <a:gd name="T30" fmla="*/ 2147483646 w 87"/>
                <a:gd name="T31" fmla="*/ 0 h 42"/>
                <a:gd name="T32" fmla="*/ 2147483646 w 87"/>
                <a:gd name="T33" fmla="*/ 2147483646 h 42"/>
                <a:gd name="T34" fmla="*/ 2147483646 w 87"/>
                <a:gd name="T35" fmla="*/ 2147483646 h 42"/>
                <a:gd name="T36" fmla="*/ 2147483646 w 87"/>
                <a:gd name="T37" fmla="*/ 2147483646 h 42"/>
                <a:gd name="T38" fmla="*/ 2147483646 w 87"/>
                <a:gd name="T39" fmla="*/ 2147483646 h 42"/>
                <a:gd name="T40" fmla="*/ 0 w 87"/>
                <a:gd name="T41" fmla="*/ 2147483646 h 42"/>
                <a:gd name="T42" fmla="*/ 2147483646 w 87"/>
                <a:gd name="T43" fmla="*/ 2147483646 h 42"/>
                <a:gd name="T44" fmla="*/ 2147483646 w 87"/>
                <a:gd name="T45" fmla="*/ 2147483646 h 42"/>
                <a:gd name="T46" fmla="*/ 2147483646 w 87"/>
                <a:gd name="T47" fmla="*/ 2147483646 h 42"/>
                <a:gd name="T48" fmla="*/ 2147483646 w 87"/>
                <a:gd name="T49" fmla="*/ 2147483646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28" name="Freeform 127"/>
            <p:cNvSpPr>
              <a:spLocks/>
            </p:cNvSpPr>
            <p:nvPr/>
          </p:nvSpPr>
          <p:spPr bwMode="auto">
            <a:xfrm>
              <a:off x="8928059" y="4869152"/>
              <a:ext cx="1587" cy="14288"/>
            </a:xfrm>
            <a:custGeom>
              <a:avLst/>
              <a:gdLst>
                <a:gd name="T0" fmla="*/ 0 w 7"/>
                <a:gd name="T1" fmla="*/ 0 h 31"/>
                <a:gd name="T2" fmla="*/ 2147483646 w 7"/>
                <a:gd name="T3" fmla="*/ 0 h 31"/>
                <a:gd name="T4" fmla="*/ 2147483646 w 7"/>
                <a:gd name="T5" fmla="*/ 2147483646 h 31"/>
                <a:gd name="T6" fmla="*/ 0 w 7"/>
                <a:gd name="T7" fmla="*/ 2147483646 h 31"/>
                <a:gd name="T8" fmla="*/ 0 w 7"/>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31">
                  <a:moveTo>
                    <a:pt x="0" y="0"/>
                  </a:moveTo>
                  <a:lnTo>
                    <a:pt x="7" y="0"/>
                  </a:lnTo>
                  <a:lnTo>
                    <a:pt x="7" y="18"/>
                  </a:lnTo>
                  <a:lnTo>
                    <a:pt x="0" y="31"/>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29" name="Freeform 128"/>
            <p:cNvSpPr>
              <a:spLocks/>
            </p:cNvSpPr>
            <p:nvPr/>
          </p:nvSpPr>
          <p:spPr bwMode="auto">
            <a:xfrm>
              <a:off x="8175584" y="4375440"/>
              <a:ext cx="1019175" cy="908050"/>
            </a:xfrm>
            <a:custGeom>
              <a:avLst/>
              <a:gdLst>
                <a:gd name="T0" fmla="*/ 2147483646 w 2332"/>
                <a:gd name="T1" fmla="*/ 2147483646 h 1731"/>
                <a:gd name="T2" fmla="*/ 2147483646 w 2332"/>
                <a:gd name="T3" fmla="*/ 2147483646 h 1731"/>
                <a:gd name="T4" fmla="*/ 2147483646 w 2332"/>
                <a:gd name="T5" fmla="*/ 2147483646 h 1731"/>
                <a:gd name="T6" fmla="*/ 2147483646 w 2332"/>
                <a:gd name="T7" fmla="*/ 2147483646 h 1731"/>
                <a:gd name="T8" fmla="*/ 2147483646 w 2332"/>
                <a:gd name="T9" fmla="*/ 2147483646 h 1731"/>
                <a:gd name="T10" fmla="*/ 2147483646 w 2332"/>
                <a:gd name="T11" fmla="*/ 2147483646 h 1731"/>
                <a:gd name="T12" fmla="*/ 2147483646 w 2332"/>
                <a:gd name="T13" fmla="*/ 2147483646 h 1731"/>
                <a:gd name="T14" fmla="*/ 2147483646 w 2332"/>
                <a:gd name="T15" fmla="*/ 2147483646 h 1731"/>
                <a:gd name="T16" fmla="*/ 2147483646 w 2332"/>
                <a:gd name="T17" fmla="*/ 2147483646 h 1731"/>
                <a:gd name="T18" fmla="*/ 2147483646 w 2332"/>
                <a:gd name="T19" fmla="*/ 2147483646 h 1731"/>
                <a:gd name="T20" fmla="*/ 2147483646 w 2332"/>
                <a:gd name="T21" fmla="*/ 2147483646 h 1731"/>
                <a:gd name="T22" fmla="*/ 2147483646 w 2332"/>
                <a:gd name="T23" fmla="*/ 2147483646 h 1731"/>
                <a:gd name="T24" fmla="*/ 2147483646 w 2332"/>
                <a:gd name="T25" fmla="*/ 2147483646 h 1731"/>
                <a:gd name="T26" fmla="*/ 2147483646 w 2332"/>
                <a:gd name="T27" fmla="*/ 2147483646 h 1731"/>
                <a:gd name="T28" fmla="*/ 2147483646 w 2332"/>
                <a:gd name="T29" fmla="*/ 2147483646 h 1731"/>
                <a:gd name="T30" fmla="*/ 2147483646 w 2332"/>
                <a:gd name="T31" fmla="*/ 2147483646 h 1731"/>
                <a:gd name="T32" fmla="*/ 2147483646 w 2332"/>
                <a:gd name="T33" fmla="*/ 2147483646 h 1731"/>
                <a:gd name="T34" fmla="*/ 2147483646 w 2332"/>
                <a:gd name="T35" fmla="*/ 2147483646 h 1731"/>
                <a:gd name="T36" fmla="*/ 2147483646 w 2332"/>
                <a:gd name="T37" fmla="*/ 2147483646 h 1731"/>
                <a:gd name="T38" fmla="*/ 2147483646 w 2332"/>
                <a:gd name="T39" fmla="*/ 2147483646 h 1731"/>
                <a:gd name="T40" fmla="*/ 2147483646 w 2332"/>
                <a:gd name="T41" fmla="*/ 2147483646 h 1731"/>
                <a:gd name="T42" fmla="*/ 2147483646 w 2332"/>
                <a:gd name="T43" fmla="*/ 2147483646 h 1731"/>
                <a:gd name="T44" fmla="*/ 2147483646 w 2332"/>
                <a:gd name="T45" fmla="*/ 2147483646 h 1731"/>
                <a:gd name="T46" fmla="*/ 2147483646 w 2332"/>
                <a:gd name="T47" fmla="*/ 2147483646 h 1731"/>
                <a:gd name="T48" fmla="*/ 2147483646 w 2332"/>
                <a:gd name="T49" fmla="*/ 2147483646 h 1731"/>
                <a:gd name="T50" fmla="*/ 2147483646 w 2332"/>
                <a:gd name="T51" fmla="*/ 2147483646 h 1731"/>
                <a:gd name="T52" fmla="*/ 2147483646 w 2332"/>
                <a:gd name="T53" fmla="*/ 2147483646 h 1731"/>
                <a:gd name="T54" fmla="*/ 2147483646 w 2332"/>
                <a:gd name="T55" fmla="*/ 2147483646 h 1731"/>
                <a:gd name="T56" fmla="*/ 2147483646 w 2332"/>
                <a:gd name="T57" fmla="*/ 2147483646 h 1731"/>
                <a:gd name="T58" fmla="*/ 2147483646 w 2332"/>
                <a:gd name="T59" fmla="*/ 2147483646 h 1731"/>
                <a:gd name="T60" fmla="*/ 2147483646 w 2332"/>
                <a:gd name="T61" fmla="*/ 2147483646 h 1731"/>
                <a:gd name="T62" fmla="*/ 2147483646 w 2332"/>
                <a:gd name="T63" fmla="*/ 2147483646 h 1731"/>
                <a:gd name="T64" fmla="*/ 2147483646 w 2332"/>
                <a:gd name="T65" fmla="*/ 2147483646 h 1731"/>
                <a:gd name="T66" fmla="*/ 2147483646 w 2332"/>
                <a:gd name="T67" fmla="*/ 2147483646 h 1731"/>
                <a:gd name="T68" fmla="*/ 2147483646 w 2332"/>
                <a:gd name="T69" fmla="*/ 2147483646 h 1731"/>
                <a:gd name="T70" fmla="*/ 2147483646 w 2332"/>
                <a:gd name="T71" fmla="*/ 2147483646 h 1731"/>
                <a:gd name="T72" fmla="*/ 2147483646 w 2332"/>
                <a:gd name="T73" fmla="*/ 2147483646 h 1731"/>
                <a:gd name="T74" fmla="*/ 2147483646 w 2332"/>
                <a:gd name="T75" fmla="*/ 2147483646 h 1731"/>
                <a:gd name="T76" fmla="*/ 2147483646 w 2332"/>
                <a:gd name="T77" fmla="*/ 2147483646 h 1731"/>
                <a:gd name="T78" fmla="*/ 2147483646 w 2332"/>
                <a:gd name="T79" fmla="*/ 2147483646 h 1731"/>
                <a:gd name="T80" fmla="*/ 2147483646 w 2332"/>
                <a:gd name="T81" fmla="*/ 2147483646 h 1731"/>
                <a:gd name="T82" fmla="*/ 2147483646 w 2332"/>
                <a:gd name="T83" fmla="*/ 2147483646 h 1731"/>
                <a:gd name="T84" fmla="*/ 2147483646 w 2332"/>
                <a:gd name="T85" fmla="*/ 2147483646 h 1731"/>
                <a:gd name="T86" fmla="*/ 2147483646 w 2332"/>
                <a:gd name="T87" fmla="*/ 2147483646 h 1731"/>
                <a:gd name="T88" fmla="*/ 2147483646 w 2332"/>
                <a:gd name="T89" fmla="*/ 2147483646 h 1731"/>
                <a:gd name="T90" fmla="*/ 2147483646 w 2332"/>
                <a:gd name="T91" fmla="*/ 2147483646 h 1731"/>
                <a:gd name="T92" fmla="*/ 2147483646 w 2332"/>
                <a:gd name="T93" fmla="*/ 2147483646 h 1731"/>
                <a:gd name="T94" fmla="*/ 2147483646 w 2332"/>
                <a:gd name="T95" fmla="*/ 2147483646 h 1731"/>
                <a:gd name="T96" fmla="*/ 2147483646 w 2332"/>
                <a:gd name="T97" fmla="*/ 2147483646 h 1731"/>
                <a:gd name="T98" fmla="*/ 2147483646 w 2332"/>
                <a:gd name="T99" fmla="*/ 2147483646 h 1731"/>
                <a:gd name="T100" fmla="*/ 2147483646 w 2332"/>
                <a:gd name="T101" fmla="*/ 2147483646 h 1731"/>
                <a:gd name="T102" fmla="*/ 2147483646 w 2332"/>
                <a:gd name="T103" fmla="*/ 2147483646 h 1731"/>
                <a:gd name="T104" fmla="*/ 2147483646 w 2332"/>
                <a:gd name="T105" fmla="*/ 2147483646 h 1731"/>
                <a:gd name="T106" fmla="*/ 2147483646 w 2332"/>
                <a:gd name="T107" fmla="*/ 2147483646 h 1731"/>
                <a:gd name="T108" fmla="*/ 2147483646 w 2332"/>
                <a:gd name="T109" fmla="*/ 2147483646 h 1731"/>
                <a:gd name="T110" fmla="*/ 2147483646 w 2332"/>
                <a:gd name="T111" fmla="*/ 2147483646 h 1731"/>
                <a:gd name="T112" fmla="*/ 2147483646 w 2332"/>
                <a:gd name="T113" fmla="*/ 2147483646 h 1731"/>
                <a:gd name="T114" fmla="*/ 2147483646 w 2332"/>
                <a:gd name="T115" fmla="*/ 2147483646 h 1731"/>
                <a:gd name="T116" fmla="*/ 2147483646 w 2332"/>
                <a:gd name="T117" fmla="*/ 2147483646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8EBEE6"/>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30" name="Freeform 129"/>
            <p:cNvSpPr>
              <a:spLocks/>
            </p:cNvSpPr>
            <p:nvPr/>
          </p:nvSpPr>
          <p:spPr bwMode="auto">
            <a:xfrm>
              <a:off x="2651084" y="3041941"/>
              <a:ext cx="668337" cy="581025"/>
            </a:xfrm>
            <a:custGeom>
              <a:avLst/>
              <a:gdLst>
                <a:gd name="T0" fmla="*/ 2147483646 w 1535"/>
                <a:gd name="T1" fmla="*/ 2147483646 h 1109"/>
                <a:gd name="T2" fmla="*/ 2147483646 w 1535"/>
                <a:gd name="T3" fmla="*/ 2147483646 h 1109"/>
                <a:gd name="T4" fmla="*/ 2147483646 w 1535"/>
                <a:gd name="T5" fmla="*/ 2147483646 h 1109"/>
                <a:gd name="T6" fmla="*/ 2147483646 w 1535"/>
                <a:gd name="T7" fmla="*/ 2147483646 h 1109"/>
                <a:gd name="T8" fmla="*/ 2147483646 w 1535"/>
                <a:gd name="T9" fmla="*/ 2147483646 h 1109"/>
                <a:gd name="T10" fmla="*/ 2147483646 w 1535"/>
                <a:gd name="T11" fmla="*/ 2147483646 h 1109"/>
                <a:gd name="T12" fmla="*/ 2147483646 w 1535"/>
                <a:gd name="T13" fmla="*/ 2147483646 h 1109"/>
                <a:gd name="T14" fmla="*/ 2147483646 w 1535"/>
                <a:gd name="T15" fmla="*/ 2147483646 h 1109"/>
                <a:gd name="T16" fmla="*/ 2147483646 w 1535"/>
                <a:gd name="T17" fmla="*/ 2147483646 h 1109"/>
                <a:gd name="T18" fmla="*/ 2147483646 w 1535"/>
                <a:gd name="T19" fmla="*/ 2147483646 h 1109"/>
                <a:gd name="T20" fmla="*/ 2147483646 w 1535"/>
                <a:gd name="T21" fmla="*/ 2147483646 h 1109"/>
                <a:gd name="T22" fmla="*/ 2147483646 w 1535"/>
                <a:gd name="T23" fmla="*/ 2147483646 h 1109"/>
                <a:gd name="T24" fmla="*/ 2147483646 w 1535"/>
                <a:gd name="T25" fmla="*/ 2147483646 h 1109"/>
                <a:gd name="T26" fmla="*/ 2147483646 w 1535"/>
                <a:gd name="T27" fmla="*/ 2147483646 h 1109"/>
                <a:gd name="T28" fmla="*/ 2147483646 w 1535"/>
                <a:gd name="T29" fmla="*/ 2147483646 h 1109"/>
                <a:gd name="T30" fmla="*/ 2147483646 w 1535"/>
                <a:gd name="T31" fmla="*/ 2147483646 h 1109"/>
                <a:gd name="T32" fmla="*/ 2147483646 w 1535"/>
                <a:gd name="T33" fmla="*/ 2147483646 h 1109"/>
                <a:gd name="T34" fmla="*/ 2147483646 w 1535"/>
                <a:gd name="T35" fmla="*/ 2147483646 h 1109"/>
                <a:gd name="T36" fmla="*/ 2147483646 w 1535"/>
                <a:gd name="T37" fmla="*/ 2147483646 h 1109"/>
                <a:gd name="T38" fmla="*/ 2147483646 w 1535"/>
                <a:gd name="T39" fmla="*/ 2147483646 h 1109"/>
                <a:gd name="T40" fmla="*/ 2147483646 w 1535"/>
                <a:gd name="T41" fmla="*/ 2147483646 h 1109"/>
                <a:gd name="T42" fmla="*/ 2147483646 w 1535"/>
                <a:gd name="T43" fmla="*/ 2147483646 h 1109"/>
                <a:gd name="T44" fmla="*/ 2147483646 w 1535"/>
                <a:gd name="T45" fmla="*/ 2147483646 h 1109"/>
                <a:gd name="T46" fmla="*/ 2147483646 w 1535"/>
                <a:gd name="T47" fmla="*/ 2147483646 h 1109"/>
                <a:gd name="T48" fmla="*/ 2147483646 w 1535"/>
                <a:gd name="T49" fmla="*/ 2147483646 h 1109"/>
                <a:gd name="T50" fmla="*/ 2147483646 w 1535"/>
                <a:gd name="T51" fmla="*/ 2147483646 h 1109"/>
                <a:gd name="T52" fmla="*/ 2147483646 w 1535"/>
                <a:gd name="T53" fmla="*/ 2147483646 h 1109"/>
                <a:gd name="T54" fmla="*/ 2147483646 w 1535"/>
                <a:gd name="T55" fmla="*/ 2147483646 h 1109"/>
                <a:gd name="T56" fmla="*/ 2147483646 w 1535"/>
                <a:gd name="T57" fmla="*/ 2147483646 h 1109"/>
                <a:gd name="T58" fmla="*/ 2147483646 w 1535"/>
                <a:gd name="T59" fmla="*/ 2147483646 h 1109"/>
                <a:gd name="T60" fmla="*/ 2147483646 w 1535"/>
                <a:gd name="T61" fmla="*/ 2147483646 h 1109"/>
                <a:gd name="T62" fmla="*/ 2147483646 w 1535"/>
                <a:gd name="T63" fmla="*/ 2147483646 h 1109"/>
                <a:gd name="T64" fmla="*/ 2147483646 w 1535"/>
                <a:gd name="T65" fmla="*/ 2147483646 h 1109"/>
                <a:gd name="T66" fmla="*/ 2147483646 w 1535"/>
                <a:gd name="T67" fmla="*/ 2147483646 h 1109"/>
                <a:gd name="T68" fmla="*/ 2147483646 w 1535"/>
                <a:gd name="T69" fmla="*/ 2147483646 h 1109"/>
                <a:gd name="T70" fmla="*/ 2147483646 w 1535"/>
                <a:gd name="T71" fmla="*/ 2147483646 h 1109"/>
                <a:gd name="T72" fmla="*/ 2147483646 w 1535"/>
                <a:gd name="T73" fmla="*/ 2147483646 h 1109"/>
                <a:gd name="T74" fmla="*/ 2147483646 w 1535"/>
                <a:gd name="T75" fmla="*/ 2147483646 h 1109"/>
                <a:gd name="T76" fmla="*/ 2147483646 w 1535"/>
                <a:gd name="T77" fmla="*/ 2147483646 h 1109"/>
                <a:gd name="T78" fmla="*/ 2147483646 w 1535"/>
                <a:gd name="T79" fmla="*/ 2147483646 h 1109"/>
                <a:gd name="T80" fmla="*/ 2147483646 w 1535"/>
                <a:gd name="T81" fmla="*/ 2147483646 h 1109"/>
                <a:gd name="T82" fmla="*/ 2147483646 w 1535"/>
                <a:gd name="T83" fmla="*/ 2147483646 h 1109"/>
                <a:gd name="T84" fmla="*/ 2147483646 w 1535"/>
                <a:gd name="T85" fmla="*/ 2147483646 h 1109"/>
                <a:gd name="T86" fmla="*/ 2147483646 w 1535"/>
                <a:gd name="T87" fmla="*/ 2147483646 h 1109"/>
                <a:gd name="T88" fmla="*/ 2147483646 w 1535"/>
                <a:gd name="T89" fmla="*/ 2147483646 h 1109"/>
                <a:gd name="T90" fmla="*/ 2147483646 w 1535"/>
                <a:gd name="T91" fmla="*/ 2147483646 h 1109"/>
                <a:gd name="T92" fmla="*/ 2147483646 w 1535"/>
                <a:gd name="T93" fmla="*/ 2147483646 h 1109"/>
                <a:gd name="T94" fmla="*/ 2147483646 w 1535"/>
                <a:gd name="T95" fmla="*/ 2147483646 h 1109"/>
                <a:gd name="T96" fmla="*/ 2147483646 w 1535"/>
                <a:gd name="T97" fmla="*/ 2147483646 h 1109"/>
                <a:gd name="T98" fmla="*/ 2147483646 w 1535"/>
                <a:gd name="T99" fmla="*/ 2147483646 h 1109"/>
                <a:gd name="T100" fmla="*/ 2147483646 w 1535"/>
                <a:gd name="T101" fmla="*/ 2147483646 h 1109"/>
                <a:gd name="T102" fmla="*/ 2147483646 w 1535"/>
                <a:gd name="T103" fmla="*/ 2147483646 h 1109"/>
                <a:gd name="T104" fmla="*/ 2147483646 w 1535"/>
                <a:gd name="T105" fmla="*/ 2147483646 h 1109"/>
                <a:gd name="T106" fmla="*/ 2147483646 w 1535"/>
                <a:gd name="T107" fmla="*/ 2147483646 h 1109"/>
                <a:gd name="T108" fmla="*/ 2147483646 w 1535"/>
                <a:gd name="T109" fmla="*/ 2147483646 h 1109"/>
                <a:gd name="T110" fmla="*/ 2147483646 w 1535"/>
                <a:gd name="T111" fmla="*/ 2147483646 h 1109"/>
                <a:gd name="T112" fmla="*/ 2147483646 w 1535"/>
                <a:gd name="T113" fmla="*/ 2147483646 h 1109"/>
                <a:gd name="T114" fmla="*/ 2147483646 w 1535"/>
                <a:gd name="T115" fmla="*/ 2147483646 h 1109"/>
                <a:gd name="T116" fmla="*/ 2147483646 w 1535"/>
                <a:gd name="T117" fmla="*/ 2147483646 h 1109"/>
                <a:gd name="T118" fmla="*/ 2147483646 w 1535"/>
                <a:gd name="T119" fmla="*/ 2147483646 h 1109"/>
                <a:gd name="T120" fmla="*/ 2147483646 w 1535"/>
                <a:gd name="T121" fmla="*/ 2147483646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31" name="Freeform 130"/>
            <p:cNvSpPr>
              <a:spLocks/>
            </p:cNvSpPr>
            <p:nvPr/>
          </p:nvSpPr>
          <p:spPr bwMode="auto">
            <a:xfrm>
              <a:off x="3925845" y="4681828"/>
              <a:ext cx="211138" cy="265113"/>
            </a:xfrm>
            <a:custGeom>
              <a:avLst/>
              <a:gdLst>
                <a:gd name="T0" fmla="*/ 2147483646 w 486"/>
                <a:gd name="T1" fmla="*/ 2147483646 h 505"/>
                <a:gd name="T2" fmla="*/ 2147483646 w 486"/>
                <a:gd name="T3" fmla="*/ 2147483646 h 505"/>
                <a:gd name="T4" fmla="*/ 2147483646 w 486"/>
                <a:gd name="T5" fmla="*/ 2147483646 h 505"/>
                <a:gd name="T6" fmla="*/ 2147483646 w 486"/>
                <a:gd name="T7" fmla="*/ 2147483646 h 505"/>
                <a:gd name="T8" fmla="*/ 2147483646 w 486"/>
                <a:gd name="T9" fmla="*/ 2147483646 h 505"/>
                <a:gd name="T10" fmla="*/ 2147483646 w 486"/>
                <a:gd name="T11" fmla="*/ 2147483646 h 505"/>
                <a:gd name="T12" fmla="*/ 2147483646 w 486"/>
                <a:gd name="T13" fmla="*/ 2147483646 h 505"/>
                <a:gd name="T14" fmla="*/ 2147483646 w 486"/>
                <a:gd name="T15" fmla="*/ 2147483646 h 505"/>
                <a:gd name="T16" fmla="*/ 2147483646 w 486"/>
                <a:gd name="T17" fmla="*/ 2147483646 h 505"/>
                <a:gd name="T18" fmla="*/ 2147483646 w 486"/>
                <a:gd name="T19" fmla="*/ 2147483646 h 505"/>
                <a:gd name="T20" fmla="*/ 2147483646 w 486"/>
                <a:gd name="T21" fmla="*/ 2147483646 h 505"/>
                <a:gd name="T22" fmla="*/ 2147483646 w 486"/>
                <a:gd name="T23" fmla="*/ 2147483646 h 505"/>
                <a:gd name="T24" fmla="*/ 2147483646 w 486"/>
                <a:gd name="T25" fmla="*/ 2147483646 h 505"/>
                <a:gd name="T26" fmla="*/ 2147483646 w 486"/>
                <a:gd name="T27" fmla="*/ 2147483646 h 505"/>
                <a:gd name="T28" fmla="*/ 2147483646 w 486"/>
                <a:gd name="T29" fmla="*/ 2147483646 h 505"/>
                <a:gd name="T30" fmla="*/ 2147483646 w 486"/>
                <a:gd name="T31" fmla="*/ 2147483646 h 505"/>
                <a:gd name="T32" fmla="*/ 2147483646 w 486"/>
                <a:gd name="T33" fmla="*/ 2147483646 h 505"/>
                <a:gd name="T34" fmla="*/ 2147483646 w 486"/>
                <a:gd name="T35" fmla="*/ 2147483646 h 505"/>
                <a:gd name="T36" fmla="*/ 2147483646 w 486"/>
                <a:gd name="T37" fmla="*/ 2147483646 h 505"/>
                <a:gd name="T38" fmla="*/ 2147483646 w 486"/>
                <a:gd name="T39" fmla="*/ 2147483646 h 505"/>
                <a:gd name="T40" fmla="*/ 2147483646 w 486"/>
                <a:gd name="T41" fmla="*/ 2147483646 h 505"/>
                <a:gd name="T42" fmla="*/ 2147483646 w 486"/>
                <a:gd name="T43" fmla="*/ 2147483646 h 505"/>
                <a:gd name="T44" fmla="*/ 2147483646 w 486"/>
                <a:gd name="T45" fmla="*/ 2147483646 h 505"/>
                <a:gd name="T46" fmla="*/ 2147483646 w 486"/>
                <a:gd name="T47" fmla="*/ 2147483646 h 505"/>
                <a:gd name="T48" fmla="*/ 2147483646 w 486"/>
                <a:gd name="T49" fmla="*/ 2147483646 h 505"/>
                <a:gd name="T50" fmla="*/ 2147483646 w 486"/>
                <a:gd name="T51" fmla="*/ 2147483646 h 505"/>
                <a:gd name="T52" fmla="*/ 2147483646 w 486"/>
                <a:gd name="T53" fmla="*/ 2147483646 h 505"/>
                <a:gd name="T54" fmla="*/ 2147483646 w 486"/>
                <a:gd name="T55" fmla="*/ 2147483646 h 505"/>
                <a:gd name="T56" fmla="*/ 2147483646 w 486"/>
                <a:gd name="T57" fmla="*/ 2147483646 h 505"/>
                <a:gd name="T58" fmla="*/ 2147483646 w 486"/>
                <a:gd name="T59" fmla="*/ 2147483646 h 505"/>
                <a:gd name="T60" fmla="*/ 2147483646 w 486"/>
                <a:gd name="T61" fmla="*/ 2147483646 h 505"/>
                <a:gd name="T62" fmla="*/ 2147483646 w 486"/>
                <a:gd name="T63" fmla="*/ 2147483646 h 505"/>
                <a:gd name="T64" fmla="*/ 2147483646 w 486"/>
                <a:gd name="T65" fmla="*/ 2147483646 h 505"/>
                <a:gd name="T66" fmla="*/ 2147483646 w 486"/>
                <a:gd name="T67" fmla="*/ 2147483646 h 505"/>
                <a:gd name="T68" fmla="*/ 2147483646 w 486"/>
                <a:gd name="T69" fmla="*/ 2147483646 h 505"/>
                <a:gd name="T70" fmla="*/ 2147483646 w 486"/>
                <a:gd name="T71" fmla="*/ 2147483646 h 505"/>
                <a:gd name="T72" fmla="*/ 2147483646 w 486"/>
                <a:gd name="T73" fmla="*/ 2147483646 h 505"/>
                <a:gd name="T74" fmla="*/ 2147483646 w 486"/>
                <a:gd name="T75" fmla="*/ 2147483646 h 505"/>
                <a:gd name="T76" fmla="*/ 2147483646 w 486"/>
                <a:gd name="T77" fmla="*/ 2147483646 h 505"/>
                <a:gd name="T78" fmla="*/ 2147483646 w 486"/>
                <a:gd name="T79" fmla="*/ 2147483646 h 505"/>
                <a:gd name="T80" fmla="*/ 2147483646 w 486"/>
                <a:gd name="T81" fmla="*/ 2147483646 h 505"/>
                <a:gd name="T82" fmla="*/ 2147483646 w 486"/>
                <a:gd name="T83" fmla="*/ 2147483646 h 505"/>
                <a:gd name="T84" fmla="*/ 2147483646 w 486"/>
                <a:gd name="T85" fmla="*/ 2147483646 h 505"/>
                <a:gd name="T86" fmla="*/ 2147483646 w 486"/>
                <a:gd name="T87" fmla="*/ 2147483646 h 505"/>
                <a:gd name="T88" fmla="*/ 2147483646 w 486"/>
                <a:gd name="T89" fmla="*/ 2147483646 h 505"/>
                <a:gd name="T90" fmla="*/ 2147483646 w 486"/>
                <a:gd name="T91" fmla="*/ 2147483646 h 5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32" name="Freeform 131"/>
            <p:cNvSpPr>
              <a:spLocks/>
            </p:cNvSpPr>
            <p:nvPr/>
          </p:nvSpPr>
          <p:spPr bwMode="auto">
            <a:xfrm>
              <a:off x="4095709" y="3886491"/>
              <a:ext cx="73025" cy="109537"/>
            </a:xfrm>
            <a:custGeom>
              <a:avLst/>
              <a:gdLst>
                <a:gd name="T0" fmla="*/ 2147483646 w 166"/>
                <a:gd name="T1" fmla="*/ 2147483646 h 208"/>
                <a:gd name="T2" fmla="*/ 2147483646 w 166"/>
                <a:gd name="T3" fmla="*/ 2147483646 h 208"/>
                <a:gd name="T4" fmla="*/ 2147483646 w 166"/>
                <a:gd name="T5" fmla="*/ 2147483646 h 208"/>
                <a:gd name="T6" fmla="*/ 2147483646 w 166"/>
                <a:gd name="T7" fmla="*/ 2147483646 h 208"/>
                <a:gd name="T8" fmla="*/ 2147483646 w 166"/>
                <a:gd name="T9" fmla="*/ 2147483646 h 208"/>
                <a:gd name="T10" fmla="*/ 2147483646 w 166"/>
                <a:gd name="T11" fmla="*/ 2147483646 h 208"/>
                <a:gd name="T12" fmla="*/ 2147483646 w 166"/>
                <a:gd name="T13" fmla="*/ 2147483646 h 208"/>
                <a:gd name="T14" fmla="*/ 2147483646 w 166"/>
                <a:gd name="T15" fmla="*/ 2147483646 h 208"/>
                <a:gd name="T16" fmla="*/ 2147483646 w 166"/>
                <a:gd name="T17" fmla="*/ 2147483646 h 208"/>
                <a:gd name="T18" fmla="*/ 2147483646 w 166"/>
                <a:gd name="T19" fmla="*/ 2147483646 h 208"/>
                <a:gd name="T20" fmla="*/ 2147483646 w 166"/>
                <a:gd name="T21" fmla="*/ 2147483646 h 208"/>
                <a:gd name="T22" fmla="*/ 2147483646 w 166"/>
                <a:gd name="T23" fmla="*/ 2147483646 h 208"/>
                <a:gd name="T24" fmla="*/ 2147483646 w 166"/>
                <a:gd name="T25" fmla="*/ 2147483646 h 208"/>
                <a:gd name="T26" fmla="*/ 2147483646 w 166"/>
                <a:gd name="T27" fmla="*/ 2147483646 h 208"/>
                <a:gd name="T28" fmla="*/ 2147483646 w 166"/>
                <a:gd name="T29" fmla="*/ 2147483646 h 208"/>
                <a:gd name="T30" fmla="*/ 2147483646 w 166"/>
                <a:gd name="T31" fmla="*/ 2147483646 h 208"/>
                <a:gd name="T32" fmla="*/ 2147483646 w 166"/>
                <a:gd name="T33" fmla="*/ 2147483646 h 208"/>
                <a:gd name="T34" fmla="*/ 2147483646 w 166"/>
                <a:gd name="T35" fmla="*/ 2147483646 h 208"/>
                <a:gd name="T36" fmla="*/ 2147483646 w 166"/>
                <a:gd name="T37" fmla="*/ 2147483646 h 208"/>
                <a:gd name="T38" fmla="*/ 2147483646 w 166"/>
                <a:gd name="T39" fmla="*/ 2147483646 h 208"/>
                <a:gd name="T40" fmla="*/ 2147483646 w 166"/>
                <a:gd name="T41" fmla="*/ 2147483646 h 208"/>
                <a:gd name="T42" fmla="*/ 2147483646 w 166"/>
                <a:gd name="T43" fmla="*/ 2147483646 h 208"/>
                <a:gd name="T44" fmla="*/ 2147483646 w 166"/>
                <a:gd name="T45" fmla="*/ 2147483646 h 208"/>
                <a:gd name="T46" fmla="*/ 2147483646 w 166"/>
                <a:gd name="T47" fmla="*/ 2147483646 h 208"/>
                <a:gd name="T48" fmla="*/ 2147483646 w 166"/>
                <a:gd name="T49" fmla="*/ 2147483646 h 208"/>
                <a:gd name="T50" fmla="*/ 2147483646 w 166"/>
                <a:gd name="T51" fmla="*/ 2147483646 h 208"/>
                <a:gd name="T52" fmla="*/ 2147483646 w 166"/>
                <a:gd name="T53" fmla="*/ 2147483646 h 208"/>
                <a:gd name="T54" fmla="*/ 2147483646 w 166"/>
                <a:gd name="T55" fmla="*/ 0 h 208"/>
                <a:gd name="T56" fmla="*/ 2147483646 w 166"/>
                <a:gd name="T57" fmla="*/ 2147483646 h 208"/>
                <a:gd name="T58" fmla="*/ 2147483646 w 166"/>
                <a:gd name="T59" fmla="*/ 2147483646 h 208"/>
                <a:gd name="T60" fmla="*/ 2147483646 w 166"/>
                <a:gd name="T61" fmla="*/ 2147483646 h 208"/>
                <a:gd name="T62" fmla="*/ 2147483646 w 166"/>
                <a:gd name="T63" fmla="*/ 2147483646 h 208"/>
                <a:gd name="T64" fmla="*/ 2147483646 w 166"/>
                <a:gd name="T65" fmla="*/ 2147483646 h 208"/>
                <a:gd name="T66" fmla="*/ 2147483646 w 166"/>
                <a:gd name="T67" fmla="*/ 2147483646 h 208"/>
                <a:gd name="T68" fmla="*/ 2147483646 w 166"/>
                <a:gd name="T69" fmla="*/ 2147483646 h 208"/>
                <a:gd name="T70" fmla="*/ 0 w 166"/>
                <a:gd name="T71" fmla="*/ 2147483646 h 208"/>
                <a:gd name="T72" fmla="*/ 0 w 166"/>
                <a:gd name="T73" fmla="*/ 2147483646 h 208"/>
                <a:gd name="T74" fmla="*/ 2147483646 w 166"/>
                <a:gd name="T75" fmla="*/ 2147483646 h 208"/>
                <a:gd name="T76" fmla="*/ 2147483646 w 166"/>
                <a:gd name="T77" fmla="*/ 2147483646 h 208"/>
                <a:gd name="T78" fmla="*/ 2147483646 w 166"/>
                <a:gd name="T79" fmla="*/ 2147483646 h 208"/>
                <a:gd name="T80" fmla="*/ 2147483646 w 166"/>
                <a:gd name="T81" fmla="*/ 2147483646 h 208"/>
                <a:gd name="T82" fmla="*/ 2147483646 w 166"/>
                <a:gd name="T83" fmla="*/ 2147483646 h 208"/>
                <a:gd name="T84" fmla="*/ 2147483646 w 166"/>
                <a:gd name="T85" fmla="*/ 2147483646 h 208"/>
                <a:gd name="T86" fmla="*/ 2147483646 w 166"/>
                <a:gd name="T87" fmla="*/ 2147483646 h 208"/>
                <a:gd name="T88" fmla="*/ 2147483646 w 166"/>
                <a:gd name="T89" fmla="*/ 2147483646 h 208"/>
                <a:gd name="T90" fmla="*/ 2147483646 w 166"/>
                <a:gd name="T91" fmla="*/ 2147483646 h 208"/>
                <a:gd name="T92" fmla="*/ 2147483646 w 166"/>
                <a:gd name="T93" fmla="*/ 2147483646 h 208"/>
                <a:gd name="T94" fmla="*/ 2147483646 w 166"/>
                <a:gd name="T95" fmla="*/ 2147483646 h 208"/>
                <a:gd name="T96" fmla="*/ 2147483646 w 166"/>
                <a:gd name="T97" fmla="*/ 2147483646 h 208"/>
                <a:gd name="T98" fmla="*/ 2147483646 w 166"/>
                <a:gd name="T99" fmla="*/ 2147483646 h 208"/>
                <a:gd name="T100" fmla="*/ 2147483646 w 166"/>
                <a:gd name="T101" fmla="*/ 2147483646 h 208"/>
                <a:gd name="T102" fmla="*/ 2147483646 w 166"/>
                <a:gd name="T103" fmla="*/ 2147483646 h 208"/>
                <a:gd name="T104" fmla="*/ 2147483646 w 166"/>
                <a:gd name="T105" fmla="*/ 2147483646 h 208"/>
                <a:gd name="T106" fmla="*/ 2147483646 w 166"/>
                <a:gd name="T107" fmla="*/ 2147483646 h 208"/>
                <a:gd name="T108" fmla="*/ 2147483646 w 166"/>
                <a:gd name="T109" fmla="*/ 2147483646 h 208"/>
                <a:gd name="T110" fmla="*/ 2147483646 w 166"/>
                <a:gd name="T111" fmla="*/ 2147483646 h 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33" name="Freeform 132"/>
            <p:cNvSpPr>
              <a:spLocks/>
            </p:cNvSpPr>
            <p:nvPr/>
          </p:nvSpPr>
          <p:spPr bwMode="auto">
            <a:xfrm>
              <a:off x="3609933" y="3445166"/>
              <a:ext cx="69850" cy="58737"/>
            </a:xfrm>
            <a:custGeom>
              <a:avLst/>
              <a:gdLst>
                <a:gd name="T0" fmla="*/ 2147483646 w 164"/>
                <a:gd name="T1" fmla="*/ 2147483646 h 104"/>
                <a:gd name="T2" fmla="*/ 2147483646 w 164"/>
                <a:gd name="T3" fmla="*/ 2147483646 h 104"/>
                <a:gd name="T4" fmla="*/ 2147483646 w 164"/>
                <a:gd name="T5" fmla="*/ 2147483646 h 104"/>
                <a:gd name="T6" fmla="*/ 2147483646 w 164"/>
                <a:gd name="T7" fmla="*/ 2147483646 h 104"/>
                <a:gd name="T8" fmla="*/ 2147483646 w 164"/>
                <a:gd name="T9" fmla="*/ 2147483646 h 104"/>
                <a:gd name="T10" fmla="*/ 2147483646 w 164"/>
                <a:gd name="T11" fmla="*/ 2147483646 h 104"/>
                <a:gd name="T12" fmla="*/ 2147483646 w 164"/>
                <a:gd name="T13" fmla="*/ 2147483646 h 104"/>
                <a:gd name="T14" fmla="*/ 2147483646 w 164"/>
                <a:gd name="T15" fmla="*/ 2147483646 h 104"/>
                <a:gd name="T16" fmla="*/ 2147483646 w 164"/>
                <a:gd name="T17" fmla="*/ 2147483646 h 104"/>
                <a:gd name="T18" fmla="*/ 2147483646 w 164"/>
                <a:gd name="T19" fmla="*/ 2147483646 h 104"/>
                <a:gd name="T20" fmla="*/ 2147483646 w 164"/>
                <a:gd name="T21" fmla="*/ 2147483646 h 104"/>
                <a:gd name="T22" fmla="*/ 2147483646 w 164"/>
                <a:gd name="T23" fmla="*/ 2147483646 h 104"/>
                <a:gd name="T24" fmla="*/ 2147483646 w 164"/>
                <a:gd name="T25" fmla="*/ 2147483646 h 104"/>
                <a:gd name="T26" fmla="*/ 2147483646 w 164"/>
                <a:gd name="T27" fmla="*/ 2147483646 h 104"/>
                <a:gd name="T28" fmla="*/ 2147483646 w 164"/>
                <a:gd name="T29" fmla="*/ 2147483646 h 104"/>
                <a:gd name="T30" fmla="*/ 2147483646 w 164"/>
                <a:gd name="T31" fmla="*/ 2147483646 h 104"/>
                <a:gd name="T32" fmla="*/ 2147483646 w 164"/>
                <a:gd name="T33" fmla="*/ 2147483646 h 104"/>
                <a:gd name="T34" fmla="*/ 0 w 164"/>
                <a:gd name="T35" fmla="*/ 2147483646 h 104"/>
                <a:gd name="T36" fmla="*/ 0 w 164"/>
                <a:gd name="T37" fmla="*/ 2147483646 h 104"/>
                <a:gd name="T38" fmla="*/ 0 w 164"/>
                <a:gd name="T39" fmla="*/ 2147483646 h 104"/>
                <a:gd name="T40" fmla="*/ 2147483646 w 164"/>
                <a:gd name="T41" fmla="*/ 2147483646 h 104"/>
                <a:gd name="T42" fmla="*/ 2147483646 w 164"/>
                <a:gd name="T43" fmla="*/ 2147483646 h 104"/>
                <a:gd name="T44" fmla="*/ 2147483646 w 164"/>
                <a:gd name="T45" fmla="*/ 2147483646 h 104"/>
                <a:gd name="T46" fmla="*/ 2147483646 w 164"/>
                <a:gd name="T47" fmla="*/ 2147483646 h 104"/>
                <a:gd name="T48" fmla="*/ 2147483646 w 164"/>
                <a:gd name="T49" fmla="*/ 2147483646 h 104"/>
                <a:gd name="T50" fmla="*/ 2147483646 w 164"/>
                <a:gd name="T51" fmla="*/ 2147483646 h 104"/>
                <a:gd name="T52" fmla="*/ 2147483646 w 164"/>
                <a:gd name="T53" fmla="*/ 2147483646 h 104"/>
                <a:gd name="T54" fmla="*/ 2147483646 w 164"/>
                <a:gd name="T55" fmla="*/ 2147483646 h 104"/>
                <a:gd name="T56" fmla="*/ 2147483646 w 164"/>
                <a:gd name="T57" fmla="*/ 2147483646 h 104"/>
                <a:gd name="T58" fmla="*/ 2147483646 w 164"/>
                <a:gd name="T59" fmla="*/ 2147483646 h 104"/>
                <a:gd name="T60" fmla="*/ 2147483646 w 164"/>
                <a:gd name="T61" fmla="*/ 2147483646 h 104"/>
                <a:gd name="T62" fmla="*/ 2147483646 w 164"/>
                <a:gd name="T63" fmla="*/ 2147483646 h 104"/>
                <a:gd name="T64" fmla="*/ 2147483646 w 164"/>
                <a:gd name="T65" fmla="*/ 2147483646 h 104"/>
                <a:gd name="T66" fmla="*/ 2147483646 w 164"/>
                <a:gd name="T67" fmla="*/ 2147483646 h 104"/>
                <a:gd name="T68" fmla="*/ 2147483646 w 164"/>
                <a:gd name="T69" fmla="*/ 2147483646 h 104"/>
                <a:gd name="T70" fmla="*/ 2147483646 w 164"/>
                <a:gd name="T71" fmla="*/ 2147483646 h 104"/>
                <a:gd name="T72" fmla="*/ 2147483646 w 164"/>
                <a:gd name="T73" fmla="*/ 2147483646 h 104"/>
                <a:gd name="T74" fmla="*/ 2147483646 w 164"/>
                <a:gd name="T75" fmla="*/ 2147483646 h 104"/>
                <a:gd name="T76" fmla="*/ 2147483646 w 164"/>
                <a:gd name="T77" fmla="*/ 2147483646 h 104"/>
                <a:gd name="T78" fmla="*/ 2147483646 w 164"/>
                <a:gd name="T79" fmla="*/ 2147483646 h 104"/>
                <a:gd name="T80" fmla="*/ 2147483646 w 164"/>
                <a:gd name="T81" fmla="*/ 0 h 104"/>
                <a:gd name="T82" fmla="*/ 2147483646 w 164"/>
                <a:gd name="T83" fmla="*/ 0 h 104"/>
                <a:gd name="T84" fmla="*/ 2147483646 w 164"/>
                <a:gd name="T85" fmla="*/ 2147483646 h 104"/>
                <a:gd name="T86" fmla="*/ 2147483646 w 164"/>
                <a:gd name="T87" fmla="*/ 2147483646 h 104"/>
                <a:gd name="T88" fmla="*/ 2147483646 w 164"/>
                <a:gd name="T89" fmla="*/ 2147483646 h 104"/>
                <a:gd name="T90" fmla="*/ 2147483646 w 164"/>
                <a:gd name="T91" fmla="*/ 2147483646 h 104"/>
                <a:gd name="T92" fmla="*/ 2147483646 w 164"/>
                <a:gd name="T93" fmla="*/ 2147483646 h 104"/>
                <a:gd name="T94" fmla="*/ 2147483646 w 164"/>
                <a:gd name="T95" fmla="*/ 2147483646 h 104"/>
                <a:gd name="T96" fmla="*/ 2147483646 w 164"/>
                <a:gd name="T97" fmla="*/ 2147483646 h 104"/>
                <a:gd name="T98" fmla="*/ 2147483646 w 164"/>
                <a:gd name="T99" fmla="*/ 2147483646 h 104"/>
                <a:gd name="T100" fmla="*/ 2147483646 w 164"/>
                <a:gd name="T101" fmla="*/ 2147483646 h 104"/>
                <a:gd name="T102" fmla="*/ 2147483646 w 164"/>
                <a:gd name="T103" fmla="*/ 2147483646 h 104"/>
                <a:gd name="T104" fmla="*/ 2147483646 w 164"/>
                <a:gd name="T105" fmla="*/ 2147483646 h 104"/>
                <a:gd name="T106" fmla="*/ 2147483646 w 164"/>
                <a:gd name="T107" fmla="*/ 2147483646 h 104"/>
                <a:gd name="T108" fmla="*/ 2147483646 w 164"/>
                <a:gd name="T109" fmla="*/ 2147483646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34" name="Freeform 133"/>
            <p:cNvSpPr>
              <a:spLocks/>
            </p:cNvSpPr>
            <p:nvPr/>
          </p:nvSpPr>
          <p:spPr bwMode="auto">
            <a:xfrm>
              <a:off x="3976646" y="5799427"/>
              <a:ext cx="23813" cy="57150"/>
            </a:xfrm>
            <a:custGeom>
              <a:avLst/>
              <a:gdLst>
                <a:gd name="T0" fmla="*/ 0 w 53"/>
                <a:gd name="T1" fmla="*/ 2147483646 h 19"/>
                <a:gd name="T2" fmla="*/ 2147483646 w 53"/>
                <a:gd name="T3" fmla="*/ 2147483646 h 19"/>
                <a:gd name="T4" fmla="*/ 2147483646 w 53"/>
                <a:gd name="T5" fmla="*/ 2147483646 h 19"/>
                <a:gd name="T6" fmla="*/ 2147483646 w 53"/>
                <a:gd name="T7" fmla="*/ 2147483646 h 19"/>
                <a:gd name="T8" fmla="*/ 2147483646 w 53"/>
                <a:gd name="T9" fmla="*/ 2147483646 h 19"/>
                <a:gd name="T10" fmla="*/ 2147483646 w 53"/>
                <a:gd name="T11" fmla="*/ 2147483646 h 19"/>
                <a:gd name="T12" fmla="*/ 2147483646 w 53"/>
                <a:gd name="T13" fmla="*/ 2147483646 h 19"/>
                <a:gd name="T14" fmla="*/ 2147483646 w 53"/>
                <a:gd name="T15" fmla="*/ 2147483646 h 19"/>
                <a:gd name="T16" fmla="*/ 2147483646 w 53"/>
                <a:gd name="T17" fmla="*/ 2147483646 h 19"/>
                <a:gd name="T18" fmla="*/ 2147483646 w 53"/>
                <a:gd name="T19" fmla="*/ 2147483646 h 19"/>
                <a:gd name="T20" fmla="*/ 2147483646 w 53"/>
                <a:gd name="T21" fmla="*/ 2147483646 h 19"/>
                <a:gd name="T22" fmla="*/ 2147483646 w 53"/>
                <a:gd name="T23" fmla="*/ 2147483646 h 19"/>
                <a:gd name="T24" fmla="*/ 2147483646 w 53"/>
                <a:gd name="T25" fmla="*/ 0 h 19"/>
                <a:gd name="T26" fmla="*/ 2147483646 w 53"/>
                <a:gd name="T27" fmla="*/ 0 h 19"/>
                <a:gd name="T28" fmla="*/ 2147483646 w 53"/>
                <a:gd name="T29" fmla="*/ 2147483646 h 19"/>
                <a:gd name="T30" fmla="*/ 2147483646 w 53"/>
                <a:gd name="T31" fmla="*/ 2147483646 h 19"/>
                <a:gd name="T32" fmla="*/ 0 w 53"/>
                <a:gd name="T33" fmla="*/ 2147483646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35" name="Freeform 134"/>
            <p:cNvSpPr>
              <a:spLocks/>
            </p:cNvSpPr>
            <p:nvPr/>
          </p:nvSpPr>
          <p:spPr bwMode="auto">
            <a:xfrm>
              <a:off x="3941721" y="5778791"/>
              <a:ext cx="34925" cy="58737"/>
            </a:xfrm>
            <a:custGeom>
              <a:avLst/>
              <a:gdLst>
                <a:gd name="T0" fmla="*/ 0 w 80"/>
                <a:gd name="T1" fmla="*/ 0 h 18"/>
                <a:gd name="T2" fmla="*/ 2147483646 w 80"/>
                <a:gd name="T3" fmla="*/ 2147483646 h 18"/>
                <a:gd name="T4" fmla="*/ 2147483646 w 80"/>
                <a:gd name="T5" fmla="*/ 2147483646 h 18"/>
                <a:gd name="T6" fmla="*/ 2147483646 w 80"/>
                <a:gd name="T7" fmla="*/ 2147483646 h 18"/>
                <a:gd name="T8" fmla="*/ 2147483646 w 80"/>
                <a:gd name="T9" fmla="*/ 2147483646 h 18"/>
                <a:gd name="T10" fmla="*/ 2147483646 w 80"/>
                <a:gd name="T11" fmla="*/ 2147483646 h 18"/>
                <a:gd name="T12" fmla="*/ 2147483646 w 80"/>
                <a:gd name="T13" fmla="*/ 2147483646 h 18"/>
                <a:gd name="T14" fmla="*/ 2147483646 w 80"/>
                <a:gd name="T15" fmla="*/ 2147483646 h 18"/>
                <a:gd name="T16" fmla="*/ 2147483646 w 80"/>
                <a:gd name="T17" fmla="*/ 2147483646 h 18"/>
                <a:gd name="T18" fmla="*/ 2147483646 w 80"/>
                <a:gd name="T19" fmla="*/ 2147483646 h 18"/>
                <a:gd name="T20" fmla="*/ 2147483646 w 80"/>
                <a:gd name="T21" fmla="*/ 2147483646 h 18"/>
                <a:gd name="T22" fmla="*/ 2147483646 w 80"/>
                <a:gd name="T23" fmla="*/ 2147483646 h 18"/>
                <a:gd name="T24" fmla="*/ 2147483646 w 80"/>
                <a:gd name="T25" fmla="*/ 2147483646 h 18"/>
                <a:gd name="T26" fmla="*/ 2147483646 w 80"/>
                <a:gd name="T27" fmla="*/ 2147483646 h 18"/>
                <a:gd name="T28" fmla="*/ 2147483646 w 80"/>
                <a:gd name="T29" fmla="*/ 2147483646 h 18"/>
                <a:gd name="T30" fmla="*/ 2147483646 w 80"/>
                <a:gd name="T31" fmla="*/ 2147483646 h 18"/>
                <a:gd name="T32" fmla="*/ 2147483646 w 80"/>
                <a:gd name="T33" fmla="*/ 2147483646 h 18"/>
                <a:gd name="T34" fmla="*/ 2147483646 w 80"/>
                <a:gd name="T35" fmla="*/ 2147483646 h 18"/>
                <a:gd name="T36" fmla="*/ 2147483646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36" name="Freeform 135"/>
            <p:cNvSpPr>
              <a:spLocks/>
            </p:cNvSpPr>
            <p:nvPr/>
          </p:nvSpPr>
          <p:spPr bwMode="auto">
            <a:xfrm>
              <a:off x="3941721" y="5758153"/>
              <a:ext cx="22225" cy="60325"/>
            </a:xfrm>
            <a:custGeom>
              <a:avLst/>
              <a:gdLst>
                <a:gd name="T0" fmla="*/ 2147483646 w 46"/>
                <a:gd name="T1" fmla="*/ 0 h 27"/>
                <a:gd name="T2" fmla="*/ 0 w 46"/>
                <a:gd name="T3" fmla="*/ 2147483646 h 27"/>
                <a:gd name="T4" fmla="*/ 2147483646 w 46"/>
                <a:gd name="T5" fmla="*/ 2147483646 h 27"/>
                <a:gd name="T6" fmla="*/ 2147483646 w 46"/>
                <a:gd name="T7" fmla="*/ 2147483646 h 27"/>
                <a:gd name="T8" fmla="*/ 2147483646 w 46"/>
                <a:gd name="T9" fmla="*/ 2147483646 h 27"/>
                <a:gd name="T10" fmla="*/ 2147483646 w 46"/>
                <a:gd name="T11" fmla="*/ 2147483646 h 27"/>
                <a:gd name="T12" fmla="*/ 2147483646 w 46"/>
                <a:gd name="T13" fmla="*/ 2147483646 h 27"/>
                <a:gd name="T14" fmla="*/ 2147483646 w 46"/>
                <a:gd name="T15" fmla="*/ 2147483646 h 27"/>
                <a:gd name="T16" fmla="*/ 2147483646 w 46"/>
                <a:gd name="T17" fmla="*/ 2147483646 h 27"/>
                <a:gd name="T18" fmla="*/ 2147483646 w 46"/>
                <a:gd name="T19" fmla="*/ 2147483646 h 27"/>
                <a:gd name="T20" fmla="*/ 2147483646 w 46"/>
                <a:gd name="T21" fmla="*/ 2147483646 h 27"/>
                <a:gd name="T22" fmla="*/ 2147483646 w 46"/>
                <a:gd name="T23" fmla="*/ 2147483646 h 27"/>
                <a:gd name="T24" fmla="*/ 2147483646 w 46"/>
                <a:gd name="T25" fmla="*/ 2147483646 h 27"/>
                <a:gd name="T26" fmla="*/ 2147483646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37" name="Freeform 136"/>
            <p:cNvSpPr>
              <a:spLocks/>
            </p:cNvSpPr>
            <p:nvPr/>
          </p:nvSpPr>
          <p:spPr bwMode="auto">
            <a:xfrm>
              <a:off x="3911558" y="5751803"/>
              <a:ext cx="25400" cy="60325"/>
            </a:xfrm>
            <a:custGeom>
              <a:avLst/>
              <a:gdLst>
                <a:gd name="T0" fmla="*/ 2147483646 w 54"/>
                <a:gd name="T1" fmla="*/ 0 h 39"/>
                <a:gd name="T2" fmla="*/ 2147483646 w 54"/>
                <a:gd name="T3" fmla="*/ 2147483646 h 39"/>
                <a:gd name="T4" fmla="*/ 2147483646 w 54"/>
                <a:gd name="T5" fmla="*/ 2147483646 h 39"/>
                <a:gd name="T6" fmla="*/ 2147483646 w 54"/>
                <a:gd name="T7" fmla="*/ 2147483646 h 39"/>
                <a:gd name="T8" fmla="*/ 2147483646 w 54"/>
                <a:gd name="T9" fmla="*/ 2147483646 h 39"/>
                <a:gd name="T10" fmla="*/ 2147483646 w 54"/>
                <a:gd name="T11" fmla="*/ 2147483646 h 39"/>
                <a:gd name="T12" fmla="*/ 0 w 54"/>
                <a:gd name="T13" fmla="*/ 2147483646 h 39"/>
                <a:gd name="T14" fmla="*/ 2147483646 w 54"/>
                <a:gd name="T15" fmla="*/ 2147483646 h 39"/>
                <a:gd name="T16" fmla="*/ 2147483646 w 54"/>
                <a:gd name="T17" fmla="*/ 2147483646 h 39"/>
                <a:gd name="T18" fmla="*/ 2147483646 w 54"/>
                <a:gd name="T19" fmla="*/ 2147483646 h 39"/>
                <a:gd name="T20" fmla="*/ 2147483646 w 54"/>
                <a:gd name="T21" fmla="*/ 2147483646 h 39"/>
                <a:gd name="T22" fmla="*/ 2147483646 w 54"/>
                <a:gd name="T23" fmla="*/ 2147483646 h 39"/>
                <a:gd name="T24" fmla="*/ 2147483646 w 54"/>
                <a:gd name="T25" fmla="*/ 2147483646 h 39"/>
                <a:gd name="T26" fmla="*/ 2147483646 w 54"/>
                <a:gd name="T27" fmla="*/ 2147483646 h 39"/>
                <a:gd name="T28" fmla="*/ 2147483646 w 54"/>
                <a:gd name="T29" fmla="*/ 2147483646 h 39"/>
                <a:gd name="T30" fmla="*/ 2147483646 w 54"/>
                <a:gd name="T31" fmla="*/ 2147483646 h 39"/>
                <a:gd name="T32" fmla="*/ 2147483646 w 54"/>
                <a:gd name="T33" fmla="*/ 2147483646 h 39"/>
                <a:gd name="T34" fmla="*/ 2147483646 w 54"/>
                <a:gd name="T35" fmla="*/ 2147483646 h 39"/>
                <a:gd name="T36" fmla="*/ 2147483646 w 54"/>
                <a:gd name="T37" fmla="*/ 2147483646 h 39"/>
                <a:gd name="T38" fmla="*/ 2147483646 w 54"/>
                <a:gd name="T39" fmla="*/ 2147483646 h 39"/>
                <a:gd name="T40" fmla="*/ 2147483646 w 54"/>
                <a:gd name="T41" fmla="*/ 2147483646 h 39"/>
                <a:gd name="T42" fmla="*/ 2147483646 w 54"/>
                <a:gd name="T43" fmla="*/ 2147483646 h 39"/>
                <a:gd name="T44" fmla="*/ 2147483646 w 54"/>
                <a:gd name="T45" fmla="*/ 2147483646 h 39"/>
                <a:gd name="T46" fmla="*/ 2147483646 w 54"/>
                <a:gd name="T47" fmla="*/ 2147483646 h 39"/>
                <a:gd name="T48" fmla="*/ 2147483646 w 54"/>
                <a:gd name="T49" fmla="*/ 2147483646 h 39"/>
                <a:gd name="T50" fmla="*/ 2147483646 w 54"/>
                <a:gd name="T51" fmla="*/ 2147483646 h 39"/>
                <a:gd name="T52" fmla="*/ 2147483646 w 54"/>
                <a:gd name="T53" fmla="*/ 2147483646 h 39"/>
                <a:gd name="T54" fmla="*/ 2147483646 w 54"/>
                <a:gd name="T55" fmla="*/ 2147483646 h 39"/>
                <a:gd name="T56" fmla="*/ 2147483646 w 54"/>
                <a:gd name="T57" fmla="*/ 2147483646 h 39"/>
                <a:gd name="T58" fmla="*/ 2147483646 w 54"/>
                <a:gd name="T59" fmla="*/ 2147483646 h 39"/>
                <a:gd name="T60" fmla="*/ 2147483646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38" name="Freeform 137"/>
            <p:cNvSpPr>
              <a:spLocks/>
            </p:cNvSpPr>
            <p:nvPr/>
          </p:nvSpPr>
          <p:spPr bwMode="auto">
            <a:xfrm>
              <a:off x="3886159" y="5742277"/>
              <a:ext cx="28575" cy="58738"/>
            </a:xfrm>
            <a:custGeom>
              <a:avLst/>
              <a:gdLst>
                <a:gd name="T0" fmla="*/ 0 w 60"/>
                <a:gd name="T1" fmla="*/ 2147483646 h 15"/>
                <a:gd name="T2" fmla="*/ 2147483646 w 60"/>
                <a:gd name="T3" fmla="*/ 2147483646 h 15"/>
                <a:gd name="T4" fmla="*/ 2147483646 w 60"/>
                <a:gd name="T5" fmla="*/ 2147483646 h 15"/>
                <a:gd name="T6" fmla="*/ 2147483646 w 60"/>
                <a:gd name="T7" fmla="*/ 2147483646 h 15"/>
                <a:gd name="T8" fmla="*/ 2147483646 w 60"/>
                <a:gd name="T9" fmla="*/ 2147483646 h 15"/>
                <a:gd name="T10" fmla="*/ 2147483646 w 60"/>
                <a:gd name="T11" fmla="*/ 2147483646 h 15"/>
                <a:gd name="T12" fmla="*/ 2147483646 w 60"/>
                <a:gd name="T13" fmla="*/ 2147483646 h 15"/>
                <a:gd name="T14" fmla="*/ 2147483646 w 60"/>
                <a:gd name="T15" fmla="*/ 2147483646 h 15"/>
                <a:gd name="T16" fmla="*/ 2147483646 w 60"/>
                <a:gd name="T17" fmla="*/ 2147483646 h 15"/>
                <a:gd name="T18" fmla="*/ 2147483646 w 60"/>
                <a:gd name="T19" fmla="*/ 2147483646 h 15"/>
                <a:gd name="T20" fmla="*/ 2147483646 w 60"/>
                <a:gd name="T21" fmla="*/ 0 h 15"/>
                <a:gd name="T22" fmla="*/ 2147483646 w 60"/>
                <a:gd name="T23" fmla="*/ 0 h 15"/>
                <a:gd name="T24" fmla="*/ 2147483646 w 60"/>
                <a:gd name="T25" fmla="*/ 0 h 15"/>
                <a:gd name="T26" fmla="*/ 2147483646 w 60"/>
                <a:gd name="T27" fmla="*/ 0 h 15"/>
                <a:gd name="T28" fmla="*/ 2147483646 w 60"/>
                <a:gd name="T29" fmla="*/ 2147483646 h 15"/>
                <a:gd name="T30" fmla="*/ 2147483646 w 60"/>
                <a:gd name="T31" fmla="*/ 2147483646 h 15"/>
                <a:gd name="T32" fmla="*/ 2147483646 w 60"/>
                <a:gd name="T33" fmla="*/ 2147483646 h 15"/>
                <a:gd name="T34" fmla="*/ 2147483646 w 60"/>
                <a:gd name="T35" fmla="*/ 2147483646 h 15"/>
                <a:gd name="T36" fmla="*/ 0 w 60"/>
                <a:gd name="T37" fmla="*/ 2147483646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39" name="Freeform 138"/>
            <p:cNvSpPr>
              <a:spLocks/>
            </p:cNvSpPr>
            <p:nvPr/>
          </p:nvSpPr>
          <p:spPr bwMode="auto">
            <a:xfrm>
              <a:off x="3862345" y="5729577"/>
              <a:ext cx="33338" cy="57150"/>
            </a:xfrm>
            <a:custGeom>
              <a:avLst/>
              <a:gdLst>
                <a:gd name="T0" fmla="*/ 2147483646 w 79"/>
                <a:gd name="T1" fmla="*/ 0 h 32"/>
                <a:gd name="T2" fmla="*/ 2147483646 w 79"/>
                <a:gd name="T3" fmla="*/ 2147483646 h 32"/>
                <a:gd name="T4" fmla="*/ 2147483646 w 79"/>
                <a:gd name="T5" fmla="*/ 2147483646 h 32"/>
                <a:gd name="T6" fmla="*/ 2147483646 w 79"/>
                <a:gd name="T7" fmla="*/ 2147483646 h 32"/>
                <a:gd name="T8" fmla="*/ 2147483646 w 79"/>
                <a:gd name="T9" fmla="*/ 2147483646 h 32"/>
                <a:gd name="T10" fmla="*/ 2147483646 w 79"/>
                <a:gd name="T11" fmla="*/ 2147483646 h 32"/>
                <a:gd name="T12" fmla="*/ 2147483646 w 79"/>
                <a:gd name="T13" fmla="*/ 2147483646 h 32"/>
                <a:gd name="T14" fmla="*/ 2147483646 w 79"/>
                <a:gd name="T15" fmla="*/ 2147483646 h 32"/>
                <a:gd name="T16" fmla="*/ 0 w 79"/>
                <a:gd name="T17" fmla="*/ 2147483646 h 32"/>
                <a:gd name="T18" fmla="*/ 2147483646 w 79"/>
                <a:gd name="T19" fmla="*/ 2147483646 h 32"/>
                <a:gd name="T20" fmla="*/ 2147483646 w 79"/>
                <a:gd name="T21" fmla="*/ 2147483646 h 32"/>
                <a:gd name="T22" fmla="*/ 2147483646 w 79"/>
                <a:gd name="T23" fmla="*/ 2147483646 h 32"/>
                <a:gd name="T24" fmla="*/ 2147483646 w 79"/>
                <a:gd name="T25" fmla="*/ 2147483646 h 32"/>
                <a:gd name="T26" fmla="*/ 2147483646 w 79"/>
                <a:gd name="T27" fmla="*/ 2147483646 h 32"/>
                <a:gd name="T28" fmla="*/ 2147483646 w 79"/>
                <a:gd name="T29" fmla="*/ 2147483646 h 32"/>
                <a:gd name="T30" fmla="*/ 2147483646 w 79"/>
                <a:gd name="T31" fmla="*/ 2147483646 h 32"/>
                <a:gd name="T32" fmla="*/ 2147483646 w 79"/>
                <a:gd name="T33" fmla="*/ 2147483646 h 32"/>
                <a:gd name="T34" fmla="*/ 2147483646 w 79"/>
                <a:gd name="T35" fmla="*/ 2147483646 h 32"/>
                <a:gd name="T36" fmla="*/ 2147483646 w 79"/>
                <a:gd name="T37" fmla="*/ 2147483646 h 32"/>
                <a:gd name="T38" fmla="*/ 2147483646 w 79"/>
                <a:gd name="T39" fmla="*/ 2147483646 h 32"/>
                <a:gd name="T40" fmla="*/ 2147483646 w 79"/>
                <a:gd name="T41" fmla="*/ 2147483646 h 32"/>
                <a:gd name="T42" fmla="*/ 2147483646 w 79"/>
                <a:gd name="T43" fmla="*/ 2147483646 h 32"/>
                <a:gd name="T44" fmla="*/ 2147483646 w 79"/>
                <a:gd name="T45" fmla="*/ 2147483646 h 32"/>
                <a:gd name="T46" fmla="*/ 2147483646 w 79"/>
                <a:gd name="T47" fmla="*/ 2147483646 h 32"/>
                <a:gd name="T48" fmla="*/ 2147483646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40" name="Freeform 139"/>
            <p:cNvSpPr>
              <a:spLocks/>
            </p:cNvSpPr>
            <p:nvPr/>
          </p:nvSpPr>
          <p:spPr bwMode="auto">
            <a:xfrm>
              <a:off x="3855996" y="5710527"/>
              <a:ext cx="30163" cy="57150"/>
            </a:xfrm>
            <a:custGeom>
              <a:avLst/>
              <a:gdLst>
                <a:gd name="T0" fmla="*/ 2147483646 w 66"/>
                <a:gd name="T1" fmla="*/ 0 h 19"/>
                <a:gd name="T2" fmla="*/ 2147483646 w 66"/>
                <a:gd name="T3" fmla="*/ 2147483646 h 19"/>
                <a:gd name="T4" fmla="*/ 2147483646 w 66"/>
                <a:gd name="T5" fmla="*/ 2147483646 h 19"/>
                <a:gd name="T6" fmla="*/ 2147483646 w 66"/>
                <a:gd name="T7" fmla="*/ 2147483646 h 19"/>
                <a:gd name="T8" fmla="*/ 2147483646 w 66"/>
                <a:gd name="T9" fmla="*/ 2147483646 h 19"/>
                <a:gd name="T10" fmla="*/ 2147483646 w 66"/>
                <a:gd name="T11" fmla="*/ 2147483646 h 19"/>
                <a:gd name="T12" fmla="*/ 2147483646 w 66"/>
                <a:gd name="T13" fmla="*/ 2147483646 h 19"/>
                <a:gd name="T14" fmla="*/ 0 w 66"/>
                <a:gd name="T15" fmla="*/ 2147483646 h 19"/>
                <a:gd name="T16" fmla="*/ 0 w 66"/>
                <a:gd name="T17" fmla="*/ 2147483646 h 19"/>
                <a:gd name="T18" fmla="*/ 2147483646 w 66"/>
                <a:gd name="T19" fmla="*/ 2147483646 h 19"/>
                <a:gd name="T20" fmla="*/ 2147483646 w 66"/>
                <a:gd name="T21" fmla="*/ 2147483646 h 19"/>
                <a:gd name="T22" fmla="*/ 2147483646 w 66"/>
                <a:gd name="T23" fmla="*/ 2147483646 h 19"/>
                <a:gd name="T24" fmla="*/ 2147483646 w 66"/>
                <a:gd name="T25" fmla="*/ 2147483646 h 19"/>
                <a:gd name="T26" fmla="*/ 2147483646 w 66"/>
                <a:gd name="T27" fmla="*/ 2147483646 h 19"/>
                <a:gd name="T28" fmla="*/ 2147483646 w 66"/>
                <a:gd name="T29" fmla="*/ 2147483646 h 19"/>
                <a:gd name="T30" fmla="*/ 2147483646 w 66"/>
                <a:gd name="T31" fmla="*/ 2147483646 h 19"/>
                <a:gd name="T32" fmla="*/ 2147483646 w 66"/>
                <a:gd name="T33" fmla="*/ 2147483646 h 19"/>
                <a:gd name="T34" fmla="*/ 2147483646 w 66"/>
                <a:gd name="T35" fmla="*/ 2147483646 h 19"/>
                <a:gd name="T36" fmla="*/ 2147483646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41" name="Freeform 140"/>
            <p:cNvSpPr>
              <a:spLocks/>
            </p:cNvSpPr>
            <p:nvPr/>
          </p:nvSpPr>
          <p:spPr bwMode="auto">
            <a:xfrm>
              <a:off x="3755983" y="5400966"/>
              <a:ext cx="25400" cy="60325"/>
            </a:xfrm>
            <a:custGeom>
              <a:avLst/>
              <a:gdLst>
                <a:gd name="T0" fmla="*/ 2147483646 w 53"/>
                <a:gd name="T1" fmla="*/ 0 h 80"/>
                <a:gd name="T2" fmla="*/ 2147483646 w 53"/>
                <a:gd name="T3" fmla="*/ 2147483646 h 80"/>
                <a:gd name="T4" fmla="*/ 2147483646 w 53"/>
                <a:gd name="T5" fmla="*/ 2147483646 h 80"/>
                <a:gd name="T6" fmla="*/ 2147483646 w 53"/>
                <a:gd name="T7" fmla="*/ 2147483646 h 80"/>
                <a:gd name="T8" fmla="*/ 2147483646 w 53"/>
                <a:gd name="T9" fmla="*/ 2147483646 h 80"/>
                <a:gd name="T10" fmla="*/ 0 w 53"/>
                <a:gd name="T11" fmla="*/ 2147483646 h 80"/>
                <a:gd name="T12" fmla="*/ 0 w 53"/>
                <a:gd name="T13" fmla="*/ 2147483646 h 80"/>
                <a:gd name="T14" fmla="*/ 0 w 53"/>
                <a:gd name="T15" fmla="*/ 2147483646 h 80"/>
                <a:gd name="T16" fmla="*/ 2147483646 w 53"/>
                <a:gd name="T17" fmla="*/ 2147483646 h 80"/>
                <a:gd name="T18" fmla="*/ 2147483646 w 53"/>
                <a:gd name="T19" fmla="*/ 2147483646 h 80"/>
                <a:gd name="T20" fmla="*/ 2147483646 w 53"/>
                <a:gd name="T21" fmla="*/ 2147483646 h 80"/>
                <a:gd name="T22" fmla="*/ 2147483646 w 53"/>
                <a:gd name="T23" fmla="*/ 2147483646 h 80"/>
                <a:gd name="T24" fmla="*/ 2147483646 w 53"/>
                <a:gd name="T25" fmla="*/ 2147483646 h 80"/>
                <a:gd name="T26" fmla="*/ 2147483646 w 53"/>
                <a:gd name="T27" fmla="*/ 2147483646 h 80"/>
                <a:gd name="T28" fmla="*/ 2147483646 w 53"/>
                <a:gd name="T29" fmla="*/ 2147483646 h 80"/>
                <a:gd name="T30" fmla="*/ 2147483646 w 53"/>
                <a:gd name="T31" fmla="*/ 2147483646 h 80"/>
                <a:gd name="T32" fmla="*/ 2147483646 w 53"/>
                <a:gd name="T33" fmla="*/ 2147483646 h 80"/>
                <a:gd name="T34" fmla="*/ 2147483646 w 53"/>
                <a:gd name="T35" fmla="*/ 2147483646 h 80"/>
                <a:gd name="T36" fmla="*/ 2147483646 w 53"/>
                <a:gd name="T37" fmla="*/ 2147483646 h 80"/>
                <a:gd name="T38" fmla="*/ 2147483646 w 53"/>
                <a:gd name="T39" fmla="*/ 2147483646 h 80"/>
                <a:gd name="T40" fmla="*/ 2147483646 w 53"/>
                <a:gd name="T41" fmla="*/ 2147483646 h 80"/>
                <a:gd name="T42" fmla="*/ 2147483646 w 53"/>
                <a:gd name="T43" fmla="*/ 2147483646 h 80"/>
                <a:gd name="T44" fmla="*/ 2147483646 w 53"/>
                <a:gd name="T45" fmla="*/ 2147483646 h 80"/>
                <a:gd name="T46" fmla="*/ 2147483646 w 53"/>
                <a:gd name="T47" fmla="*/ 2147483646 h 80"/>
                <a:gd name="T48" fmla="*/ 2147483646 w 53"/>
                <a:gd name="T49" fmla="*/ 2147483646 h 80"/>
                <a:gd name="T50" fmla="*/ 2147483646 w 53"/>
                <a:gd name="T51" fmla="*/ 2147483646 h 80"/>
                <a:gd name="T52" fmla="*/ 2147483646 w 53"/>
                <a:gd name="T53" fmla="*/ 2147483646 h 80"/>
                <a:gd name="T54" fmla="*/ 2147483646 w 53"/>
                <a:gd name="T55" fmla="*/ 2147483646 h 80"/>
                <a:gd name="T56" fmla="*/ 2147483646 w 53"/>
                <a:gd name="T57" fmla="*/ 2147483646 h 80"/>
                <a:gd name="T58" fmla="*/ 2147483646 w 53"/>
                <a:gd name="T59" fmla="*/ 2147483646 h 80"/>
                <a:gd name="T60" fmla="*/ 2147483646 w 53"/>
                <a:gd name="T61" fmla="*/ 2147483646 h 80"/>
                <a:gd name="T62" fmla="*/ 2147483646 w 53"/>
                <a:gd name="T63" fmla="*/ 2147483646 h 80"/>
                <a:gd name="T64" fmla="*/ 2147483646 w 53"/>
                <a:gd name="T65" fmla="*/ 2147483646 h 80"/>
                <a:gd name="T66" fmla="*/ 2147483646 w 53"/>
                <a:gd name="T67" fmla="*/ 2147483646 h 80"/>
                <a:gd name="T68" fmla="*/ 2147483646 w 53"/>
                <a:gd name="T69" fmla="*/ 2147483646 h 80"/>
                <a:gd name="T70" fmla="*/ 2147483646 w 53"/>
                <a:gd name="T71" fmla="*/ 2147483646 h 80"/>
                <a:gd name="T72" fmla="*/ 2147483646 w 53"/>
                <a:gd name="T73" fmla="*/ 2147483646 h 80"/>
                <a:gd name="T74" fmla="*/ 2147483646 w 53"/>
                <a:gd name="T75" fmla="*/ 2147483646 h 80"/>
                <a:gd name="T76" fmla="*/ 2147483646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42" name="Freeform 141"/>
            <p:cNvSpPr>
              <a:spLocks/>
            </p:cNvSpPr>
            <p:nvPr/>
          </p:nvSpPr>
          <p:spPr bwMode="auto">
            <a:xfrm>
              <a:off x="3786146" y="5496216"/>
              <a:ext cx="17463" cy="53975"/>
            </a:xfrm>
            <a:custGeom>
              <a:avLst/>
              <a:gdLst>
                <a:gd name="T0" fmla="*/ 0 w 41"/>
                <a:gd name="T1" fmla="*/ 2147483646 h 43"/>
                <a:gd name="T2" fmla="*/ 2147483646 w 41"/>
                <a:gd name="T3" fmla="*/ 2147483646 h 43"/>
                <a:gd name="T4" fmla="*/ 2147483646 w 41"/>
                <a:gd name="T5" fmla="*/ 2147483646 h 43"/>
                <a:gd name="T6" fmla="*/ 2147483646 w 41"/>
                <a:gd name="T7" fmla="*/ 2147483646 h 43"/>
                <a:gd name="T8" fmla="*/ 2147483646 w 41"/>
                <a:gd name="T9" fmla="*/ 0 h 43"/>
                <a:gd name="T10" fmla="*/ 2147483646 w 41"/>
                <a:gd name="T11" fmla="*/ 2147483646 h 43"/>
                <a:gd name="T12" fmla="*/ 2147483646 w 41"/>
                <a:gd name="T13" fmla="*/ 2147483646 h 43"/>
                <a:gd name="T14" fmla="*/ 2147483646 w 41"/>
                <a:gd name="T15" fmla="*/ 2147483646 h 43"/>
                <a:gd name="T16" fmla="*/ 2147483646 w 41"/>
                <a:gd name="T17" fmla="*/ 2147483646 h 43"/>
                <a:gd name="T18" fmla="*/ 2147483646 w 41"/>
                <a:gd name="T19" fmla="*/ 2147483646 h 43"/>
                <a:gd name="T20" fmla="*/ 2147483646 w 41"/>
                <a:gd name="T21" fmla="*/ 2147483646 h 43"/>
                <a:gd name="T22" fmla="*/ 2147483646 w 41"/>
                <a:gd name="T23" fmla="*/ 2147483646 h 43"/>
                <a:gd name="T24" fmla="*/ 0 w 41"/>
                <a:gd name="T25" fmla="*/ 2147483646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43" name="Freeform 142"/>
            <p:cNvSpPr>
              <a:spLocks/>
            </p:cNvSpPr>
            <p:nvPr/>
          </p:nvSpPr>
          <p:spPr bwMode="auto">
            <a:xfrm>
              <a:off x="3790909" y="5518441"/>
              <a:ext cx="7937" cy="58737"/>
            </a:xfrm>
            <a:custGeom>
              <a:avLst/>
              <a:gdLst>
                <a:gd name="T0" fmla="*/ 2147483646 w 20"/>
                <a:gd name="T1" fmla="*/ 0 h 24"/>
                <a:gd name="T2" fmla="*/ 0 w 20"/>
                <a:gd name="T3" fmla="*/ 0 h 24"/>
                <a:gd name="T4" fmla="*/ 2147483646 w 20"/>
                <a:gd name="T5" fmla="*/ 2147483646 h 24"/>
                <a:gd name="T6" fmla="*/ 2147483646 w 20"/>
                <a:gd name="T7" fmla="*/ 2147483646 h 24"/>
                <a:gd name="T8" fmla="*/ 2147483646 w 20"/>
                <a:gd name="T9" fmla="*/ 2147483646 h 24"/>
                <a:gd name="T10" fmla="*/ 2147483646 w 20"/>
                <a:gd name="T11" fmla="*/ 2147483646 h 24"/>
                <a:gd name="T12" fmla="*/ 2147483646 w 20"/>
                <a:gd name="T13" fmla="*/ 2147483646 h 24"/>
                <a:gd name="T14" fmla="*/ 2147483646 w 20"/>
                <a:gd name="T15" fmla="*/ 2147483646 h 24"/>
                <a:gd name="T16" fmla="*/ 2147483646 w 20"/>
                <a:gd name="T17" fmla="*/ 2147483646 h 24"/>
                <a:gd name="T18" fmla="*/ 2147483646 w 20"/>
                <a:gd name="T19" fmla="*/ 2147483646 h 24"/>
                <a:gd name="T20" fmla="*/ 2147483646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44" name="Freeform 143"/>
            <p:cNvSpPr>
              <a:spLocks/>
            </p:cNvSpPr>
            <p:nvPr/>
          </p:nvSpPr>
          <p:spPr bwMode="auto">
            <a:xfrm>
              <a:off x="3805196" y="5580353"/>
              <a:ext cx="17463" cy="60325"/>
            </a:xfrm>
            <a:custGeom>
              <a:avLst/>
              <a:gdLst>
                <a:gd name="T0" fmla="*/ 0 w 39"/>
                <a:gd name="T1" fmla="*/ 2147483646 h 43"/>
                <a:gd name="T2" fmla="*/ 2147483646 w 39"/>
                <a:gd name="T3" fmla="*/ 2147483646 h 43"/>
                <a:gd name="T4" fmla="*/ 2147483646 w 39"/>
                <a:gd name="T5" fmla="*/ 2147483646 h 43"/>
                <a:gd name="T6" fmla="*/ 2147483646 w 39"/>
                <a:gd name="T7" fmla="*/ 2147483646 h 43"/>
                <a:gd name="T8" fmla="*/ 2147483646 w 39"/>
                <a:gd name="T9" fmla="*/ 2147483646 h 43"/>
                <a:gd name="T10" fmla="*/ 2147483646 w 39"/>
                <a:gd name="T11" fmla="*/ 2147483646 h 43"/>
                <a:gd name="T12" fmla="*/ 2147483646 w 39"/>
                <a:gd name="T13" fmla="*/ 2147483646 h 43"/>
                <a:gd name="T14" fmla="*/ 2147483646 w 39"/>
                <a:gd name="T15" fmla="*/ 2147483646 h 43"/>
                <a:gd name="T16" fmla="*/ 2147483646 w 39"/>
                <a:gd name="T17" fmla="*/ 2147483646 h 43"/>
                <a:gd name="T18" fmla="*/ 2147483646 w 39"/>
                <a:gd name="T19" fmla="*/ 2147483646 h 43"/>
                <a:gd name="T20" fmla="*/ 2147483646 w 39"/>
                <a:gd name="T21" fmla="*/ 2147483646 h 43"/>
                <a:gd name="T22" fmla="*/ 2147483646 w 39"/>
                <a:gd name="T23" fmla="*/ 2147483646 h 43"/>
                <a:gd name="T24" fmla="*/ 2147483646 w 39"/>
                <a:gd name="T25" fmla="*/ 0 h 43"/>
                <a:gd name="T26" fmla="*/ 2147483646 w 39"/>
                <a:gd name="T27" fmla="*/ 2147483646 h 43"/>
                <a:gd name="T28" fmla="*/ 2147483646 w 39"/>
                <a:gd name="T29" fmla="*/ 2147483646 h 43"/>
                <a:gd name="T30" fmla="*/ 0 w 39"/>
                <a:gd name="T31" fmla="*/ 2147483646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45" name="Freeform 144"/>
            <p:cNvSpPr>
              <a:spLocks/>
            </p:cNvSpPr>
            <p:nvPr/>
          </p:nvSpPr>
          <p:spPr bwMode="auto">
            <a:xfrm>
              <a:off x="3792495" y="5593052"/>
              <a:ext cx="26988" cy="58738"/>
            </a:xfrm>
            <a:custGeom>
              <a:avLst/>
              <a:gdLst>
                <a:gd name="T0" fmla="*/ 2147483646 w 55"/>
                <a:gd name="T1" fmla="*/ 2147483646 h 62"/>
                <a:gd name="T2" fmla="*/ 2147483646 w 55"/>
                <a:gd name="T3" fmla="*/ 0 h 62"/>
                <a:gd name="T4" fmla="*/ 2147483646 w 55"/>
                <a:gd name="T5" fmla="*/ 2147483646 h 62"/>
                <a:gd name="T6" fmla="*/ 2147483646 w 55"/>
                <a:gd name="T7" fmla="*/ 2147483646 h 62"/>
                <a:gd name="T8" fmla="*/ 0 w 55"/>
                <a:gd name="T9" fmla="*/ 2147483646 h 62"/>
                <a:gd name="T10" fmla="*/ 0 w 55"/>
                <a:gd name="T11" fmla="*/ 2147483646 h 62"/>
                <a:gd name="T12" fmla="*/ 2147483646 w 55"/>
                <a:gd name="T13" fmla="*/ 2147483646 h 62"/>
                <a:gd name="T14" fmla="*/ 2147483646 w 55"/>
                <a:gd name="T15" fmla="*/ 2147483646 h 62"/>
                <a:gd name="T16" fmla="*/ 2147483646 w 55"/>
                <a:gd name="T17" fmla="*/ 2147483646 h 62"/>
                <a:gd name="T18" fmla="*/ 2147483646 w 55"/>
                <a:gd name="T19" fmla="*/ 2147483646 h 62"/>
                <a:gd name="T20" fmla="*/ 2147483646 w 55"/>
                <a:gd name="T21" fmla="*/ 2147483646 h 62"/>
                <a:gd name="T22" fmla="*/ 2147483646 w 55"/>
                <a:gd name="T23" fmla="*/ 2147483646 h 62"/>
                <a:gd name="T24" fmla="*/ 2147483646 w 55"/>
                <a:gd name="T25" fmla="*/ 2147483646 h 62"/>
                <a:gd name="T26" fmla="*/ 2147483646 w 55"/>
                <a:gd name="T27" fmla="*/ 2147483646 h 62"/>
                <a:gd name="T28" fmla="*/ 2147483646 w 55"/>
                <a:gd name="T29" fmla="*/ 2147483646 h 62"/>
                <a:gd name="T30" fmla="*/ 2147483646 w 55"/>
                <a:gd name="T31" fmla="*/ 2147483646 h 62"/>
                <a:gd name="T32" fmla="*/ 2147483646 w 55"/>
                <a:gd name="T33" fmla="*/ 2147483646 h 62"/>
                <a:gd name="T34" fmla="*/ 2147483646 w 55"/>
                <a:gd name="T35" fmla="*/ 2147483646 h 62"/>
                <a:gd name="T36" fmla="*/ 2147483646 w 55"/>
                <a:gd name="T37" fmla="*/ 2147483646 h 62"/>
                <a:gd name="T38" fmla="*/ 2147483646 w 55"/>
                <a:gd name="T39" fmla="*/ 2147483646 h 62"/>
                <a:gd name="T40" fmla="*/ 2147483646 w 55"/>
                <a:gd name="T41" fmla="*/ 2147483646 h 62"/>
                <a:gd name="T42" fmla="*/ 2147483646 w 55"/>
                <a:gd name="T43" fmla="*/ 2147483646 h 62"/>
                <a:gd name="T44" fmla="*/ 2147483646 w 55"/>
                <a:gd name="T45" fmla="*/ 2147483646 h 62"/>
                <a:gd name="T46" fmla="*/ 2147483646 w 55"/>
                <a:gd name="T47" fmla="*/ 2147483646 h 62"/>
                <a:gd name="T48" fmla="*/ 2147483646 w 55"/>
                <a:gd name="T49" fmla="*/ 2147483646 h 62"/>
                <a:gd name="T50" fmla="*/ 2147483646 w 55"/>
                <a:gd name="T51" fmla="*/ 2147483646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46" name="Freeform 145"/>
            <p:cNvSpPr>
              <a:spLocks/>
            </p:cNvSpPr>
            <p:nvPr/>
          </p:nvSpPr>
          <p:spPr bwMode="auto">
            <a:xfrm>
              <a:off x="3822658" y="5626391"/>
              <a:ext cx="11112" cy="58737"/>
            </a:xfrm>
            <a:custGeom>
              <a:avLst/>
              <a:gdLst>
                <a:gd name="T0" fmla="*/ 2147483646 w 35"/>
                <a:gd name="T1" fmla="*/ 2147483646 h 43"/>
                <a:gd name="T2" fmla="*/ 2147483646 w 35"/>
                <a:gd name="T3" fmla="*/ 0 h 43"/>
                <a:gd name="T4" fmla="*/ 2147483646 w 35"/>
                <a:gd name="T5" fmla="*/ 2147483646 h 43"/>
                <a:gd name="T6" fmla="*/ 0 w 35"/>
                <a:gd name="T7" fmla="*/ 2147483646 h 43"/>
                <a:gd name="T8" fmla="*/ 2147483646 w 35"/>
                <a:gd name="T9" fmla="*/ 2147483646 h 43"/>
                <a:gd name="T10" fmla="*/ 2147483646 w 35"/>
                <a:gd name="T11" fmla="*/ 2147483646 h 43"/>
                <a:gd name="T12" fmla="*/ 2147483646 w 35"/>
                <a:gd name="T13" fmla="*/ 2147483646 h 43"/>
                <a:gd name="T14" fmla="*/ 2147483646 w 35"/>
                <a:gd name="T15" fmla="*/ 2147483646 h 43"/>
                <a:gd name="T16" fmla="*/ 2147483646 w 35"/>
                <a:gd name="T17" fmla="*/ 2147483646 h 43"/>
                <a:gd name="T18" fmla="*/ 2147483646 w 35"/>
                <a:gd name="T19" fmla="*/ 2147483646 h 43"/>
                <a:gd name="T20" fmla="*/ 2147483646 w 35"/>
                <a:gd name="T21" fmla="*/ 2147483646 h 43"/>
                <a:gd name="T22" fmla="*/ 2147483646 w 35"/>
                <a:gd name="T23" fmla="*/ 2147483646 h 43"/>
                <a:gd name="T24" fmla="*/ 2147483646 w 35"/>
                <a:gd name="T25" fmla="*/ 2147483646 h 43"/>
                <a:gd name="T26" fmla="*/ 2147483646 w 35"/>
                <a:gd name="T27" fmla="*/ 2147483646 h 43"/>
                <a:gd name="T28" fmla="*/ 2147483646 w 35"/>
                <a:gd name="T29" fmla="*/ 2147483646 h 43"/>
                <a:gd name="T30" fmla="*/ 2147483646 w 35"/>
                <a:gd name="T31" fmla="*/ 2147483646 h 43"/>
                <a:gd name="T32" fmla="*/ 2147483646 w 35"/>
                <a:gd name="T33" fmla="*/ 2147483646 h 43"/>
                <a:gd name="T34" fmla="*/ 2147483646 w 35"/>
                <a:gd name="T35" fmla="*/ 2147483646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47" name="Freeform 146"/>
            <p:cNvSpPr>
              <a:spLocks/>
            </p:cNvSpPr>
            <p:nvPr/>
          </p:nvSpPr>
          <p:spPr bwMode="auto">
            <a:xfrm>
              <a:off x="3819484" y="5659728"/>
              <a:ext cx="20637" cy="55563"/>
            </a:xfrm>
            <a:custGeom>
              <a:avLst/>
              <a:gdLst>
                <a:gd name="T0" fmla="*/ 2147483646 w 53"/>
                <a:gd name="T1" fmla="*/ 0 h 21"/>
                <a:gd name="T2" fmla="*/ 2147483646 w 53"/>
                <a:gd name="T3" fmla="*/ 2147483646 h 21"/>
                <a:gd name="T4" fmla="*/ 2147483646 w 53"/>
                <a:gd name="T5" fmla="*/ 2147483646 h 21"/>
                <a:gd name="T6" fmla="*/ 2147483646 w 53"/>
                <a:gd name="T7" fmla="*/ 2147483646 h 21"/>
                <a:gd name="T8" fmla="*/ 2147483646 w 53"/>
                <a:gd name="T9" fmla="*/ 2147483646 h 21"/>
                <a:gd name="T10" fmla="*/ 2147483646 w 53"/>
                <a:gd name="T11" fmla="*/ 2147483646 h 21"/>
                <a:gd name="T12" fmla="*/ 2147483646 w 53"/>
                <a:gd name="T13" fmla="*/ 2147483646 h 21"/>
                <a:gd name="T14" fmla="*/ 2147483646 w 53"/>
                <a:gd name="T15" fmla="*/ 2147483646 h 21"/>
                <a:gd name="T16" fmla="*/ 0 w 53"/>
                <a:gd name="T17" fmla="*/ 2147483646 h 21"/>
                <a:gd name="T18" fmla="*/ 2147483646 w 53"/>
                <a:gd name="T19" fmla="*/ 2147483646 h 21"/>
                <a:gd name="T20" fmla="*/ 2147483646 w 53"/>
                <a:gd name="T21" fmla="*/ 2147483646 h 21"/>
                <a:gd name="T22" fmla="*/ 2147483646 w 53"/>
                <a:gd name="T23" fmla="*/ 2147483646 h 21"/>
                <a:gd name="T24" fmla="*/ 2147483646 w 53"/>
                <a:gd name="T25" fmla="*/ 2147483646 h 21"/>
                <a:gd name="T26" fmla="*/ 2147483646 w 53"/>
                <a:gd name="T27" fmla="*/ 2147483646 h 21"/>
                <a:gd name="T28" fmla="*/ 2147483646 w 53"/>
                <a:gd name="T29" fmla="*/ 2147483646 h 21"/>
                <a:gd name="T30" fmla="*/ 2147483646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48" name="Freeform 147"/>
            <p:cNvSpPr>
              <a:spLocks/>
            </p:cNvSpPr>
            <p:nvPr/>
          </p:nvSpPr>
          <p:spPr bwMode="auto">
            <a:xfrm>
              <a:off x="3843296" y="5674015"/>
              <a:ext cx="17463" cy="57150"/>
            </a:xfrm>
            <a:custGeom>
              <a:avLst/>
              <a:gdLst>
                <a:gd name="T0" fmla="*/ 2147483646 w 43"/>
                <a:gd name="T1" fmla="*/ 0 h 38"/>
                <a:gd name="T2" fmla="*/ 2147483646 w 43"/>
                <a:gd name="T3" fmla="*/ 0 h 38"/>
                <a:gd name="T4" fmla="*/ 2147483646 w 43"/>
                <a:gd name="T5" fmla="*/ 0 h 38"/>
                <a:gd name="T6" fmla="*/ 2147483646 w 43"/>
                <a:gd name="T7" fmla="*/ 0 h 38"/>
                <a:gd name="T8" fmla="*/ 0 w 43"/>
                <a:gd name="T9" fmla="*/ 2147483646 h 38"/>
                <a:gd name="T10" fmla="*/ 0 w 43"/>
                <a:gd name="T11" fmla="*/ 2147483646 h 38"/>
                <a:gd name="T12" fmla="*/ 0 w 43"/>
                <a:gd name="T13" fmla="*/ 2147483646 h 38"/>
                <a:gd name="T14" fmla="*/ 2147483646 w 43"/>
                <a:gd name="T15" fmla="*/ 2147483646 h 38"/>
                <a:gd name="T16" fmla="*/ 2147483646 w 43"/>
                <a:gd name="T17" fmla="*/ 2147483646 h 38"/>
                <a:gd name="T18" fmla="*/ 2147483646 w 43"/>
                <a:gd name="T19" fmla="*/ 2147483646 h 38"/>
                <a:gd name="T20" fmla="*/ 2147483646 w 43"/>
                <a:gd name="T21" fmla="*/ 2147483646 h 38"/>
                <a:gd name="T22" fmla="*/ 2147483646 w 43"/>
                <a:gd name="T23" fmla="*/ 2147483646 h 38"/>
                <a:gd name="T24" fmla="*/ 2147483646 w 43"/>
                <a:gd name="T25" fmla="*/ 2147483646 h 38"/>
                <a:gd name="T26" fmla="*/ 2147483646 w 43"/>
                <a:gd name="T27" fmla="*/ 2147483646 h 38"/>
                <a:gd name="T28" fmla="*/ 2147483646 w 43"/>
                <a:gd name="T29" fmla="*/ 2147483646 h 38"/>
                <a:gd name="T30" fmla="*/ 2147483646 w 43"/>
                <a:gd name="T31" fmla="*/ 2147483646 h 38"/>
                <a:gd name="T32" fmla="*/ 2147483646 w 43"/>
                <a:gd name="T33" fmla="*/ 2147483646 h 38"/>
                <a:gd name="T34" fmla="*/ 2147483646 w 43"/>
                <a:gd name="T35" fmla="*/ 2147483646 h 38"/>
                <a:gd name="T36" fmla="*/ 2147483646 w 43"/>
                <a:gd name="T37" fmla="*/ 2147483646 h 38"/>
                <a:gd name="T38" fmla="*/ 2147483646 w 43"/>
                <a:gd name="T39" fmla="*/ 2147483646 h 38"/>
                <a:gd name="T40" fmla="*/ 2147483646 w 43"/>
                <a:gd name="T41" fmla="*/ 2147483646 h 38"/>
                <a:gd name="T42" fmla="*/ 2147483646 w 43"/>
                <a:gd name="T43" fmla="*/ 2147483646 h 38"/>
                <a:gd name="T44" fmla="*/ 2147483646 w 43"/>
                <a:gd name="T45" fmla="*/ 2147483646 h 38"/>
                <a:gd name="T46" fmla="*/ 2147483646 w 43"/>
                <a:gd name="T47" fmla="*/ 2147483646 h 38"/>
                <a:gd name="T48" fmla="*/ 2147483646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49" name="Freeform 148"/>
            <p:cNvSpPr>
              <a:spLocks/>
            </p:cNvSpPr>
            <p:nvPr/>
          </p:nvSpPr>
          <p:spPr bwMode="auto">
            <a:xfrm>
              <a:off x="3844883" y="5702590"/>
              <a:ext cx="6350" cy="57150"/>
            </a:xfrm>
            <a:custGeom>
              <a:avLst/>
              <a:gdLst>
                <a:gd name="T0" fmla="*/ 0 w 20"/>
                <a:gd name="T1" fmla="*/ 0 h 5"/>
                <a:gd name="T2" fmla="*/ 2147483646 w 20"/>
                <a:gd name="T3" fmla="*/ 2147483646 h 5"/>
                <a:gd name="T4" fmla="*/ 2147483646 w 20"/>
                <a:gd name="T5" fmla="*/ 2147483646 h 5"/>
                <a:gd name="T6" fmla="*/ 2147483646 w 20"/>
                <a:gd name="T7" fmla="*/ 2147483646 h 5"/>
                <a:gd name="T8" fmla="*/ 2147483646 w 20"/>
                <a:gd name="T9" fmla="*/ 2147483646 h 5"/>
                <a:gd name="T10" fmla="*/ 2147483646 w 20"/>
                <a:gd name="T11" fmla="*/ 2147483646 h 5"/>
                <a:gd name="T12" fmla="*/ 2147483646 w 20"/>
                <a:gd name="T13" fmla="*/ 2147483646 h 5"/>
                <a:gd name="T14" fmla="*/ 2147483646 w 20"/>
                <a:gd name="T15" fmla="*/ 2147483646 h 5"/>
                <a:gd name="T16" fmla="*/ 2147483646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50" name="Freeform 149"/>
            <p:cNvSpPr>
              <a:spLocks/>
            </p:cNvSpPr>
            <p:nvPr/>
          </p:nvSpPr>
          <p:spPr bwMode="auto">
            <a:xfrm>
              <a:off x="3919496" y="5772440"/>
              <a:ext cx="34925" cy="57150"/>
            </a:xfrm>
            <a:custGeom>
              <a:avLst/>
              <a:gdLst>
                <a:gd name="T0" fmla="*/ 2147483646 w 73"/>
                <a:gd name="T1" fmla="*/ 0 h 22"/>
                <a:gd name="T2" fmla="*/ 2147483646 w 73"/>
                <a:gd name="T3" fmla="*/ 2147483646 h 22"/>
                <a:gd name="T4" fmla="*/ 2147483646 w 73"/>
                <a:gd name="T5" fmla="*/ 2147483646 h 22"/>
                <a:gd name="T6" fmla="*/ 2147483646 w 73"/>
                <a:gd name="T7" fmla="*/ 2147483646 h 22"/>
                <a:gd name="T8" fmla="*/ 2147483646 w 73"/>
                <a:gd name="T9" fmla="*/ 2147483646 h 22"/>
                <a:gd name="T10" fmla="*/ 2147483646 w 73"/>
                <a:gd name="T11" fmla="*/ 2147483646 h 22"/>
                <a:gd name="T12" fmla="*/ 0 w 73"/>
                <a:gd name="T13" fmla="*/ 2147483646 h 22"/>
                <a:gd name="T14" fmla="*/ 2147483646 w 73"/>
                <a:gd name="T15" fmla="*/ 2147483646 h 22"/>
                <a:gd name="T16" fmla="*/ 2147483646 w 73"/>
                <a:gd name="T17" fmla="*/ 2147483646 h 22"/>
                <a:gd name="T18" fmla="*/ 2147483646 w 73"/>
                <a:gd name="T19" fmla="*/ 2147483646 h 22"/>
                <a:gd name="T20" fmla="*/ 2147483646 w 73"/>
                <a:gd name="T21" fmla="*/ 2147483646 h 22"/>
                <a:gd name="T22" fmla="*/ 2147483646 w 73"/>
                <a:gd name="T23" fmla="*/ 2147483646 h 22"/>
                <a:gd name="T24" fmla="*/ 2147483646 w 73"/>
                <a:gd name="T25" fmla="*/ 2147483646 h 22"/>
                <a:gd name="T26" fmla="*/ 2147483646 w 73"/>
                <a:gd name="T27" fmla="*/ 2147483646 h 22"/>
                <a:gd name="T28" fmla="*/ 2147483646 w 73"/>
                <a:gd name="T29" fmla="*/ 2147483646 h 22"/>
                <a:gd name="T30" fmla="*/ 2147483646 w 73"/>
                <a:gd name="T31" fmla="*/ 2147483646 h 22"/>
                <a:gd name="T32" fmla="*/ 2147483646 w 73"/>
                <a:gd name="T33" fmla="*/ 2147483646 h 22"/>
                <a:gd name="T34" fmla="*/ 2147483646 w 73"/>
                <a:gd name="T35" fmla="*/ 2147483646 h 22"/>
                <a:gd name="T36" fmla="*/ 2147483646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51" name="Freeform 150"/>
            <p:cNvSpPr>
              <a:spLocks/>
            </p:cNvSpPr>
            <p:nvPr/>
          </p:nvSpPr>
          <p:spPr bwMode="auto">
            <a:xfrm>
              <a:off x="3957596" y="5713703"/>
              <a:ext cx="123825" cy="100013"/>
            </a:xfrm>
            <a:custGeom>
              <a:avLst/>
              <a:gdLst>
                <a:gd name="T0" fmla="*/ 2147483646 w 281"/>
                <a:gd name="T1" fmla="*/ 2147483646 h 193"/>
                <a:gd name="T2" fmla="*/ 2147483646 w 281"/>
                <a:gd name="T3" fmla="*/ 2147483646 h 193"/>
                <a:gd name="T4" fmla="*/ 2147483646 w 281"/>
                <a:gd name="T5" fmla="*/ 2147483646 h 193"/>
                <a:gd name="T6" fmla="*/ 2147483646 w 281"/>
                <a:gd name="T7" fmla="*/ 2147483646 h 193"/>
                <a:gd name="T8" fmla="*/ 2147483646 w 281"/>
                <a:gd name="T9" fmla="*/ 2147483646 h 193"/>
                <a:gd name="T10" fmla="*/ 2147483646 w 281"/>
                <a:gd name="T11" fmla="*/ 2147483646 h 193"/>
                <a:gd name="T12" fmla="*/ 2147483646 w 281"/>
                <a:gd name="T13" fmla="*/ 2147483646 h 193"/>
                <a:gd name="T14" fmla="*/ 2147483646 w 281"/>
                <a:gd name="T15" fmla="*/ 2147483646 h 193"/>
                <a:gd name="T16" fmla="*/ 2147483646 w 281"/>
                <a:gd name="T17" fmla="*/ 2147483646 h 193"/>
                <a:gd name="T18" fmla="*/ 2147483646 w 281"/>
                <a:gd name="T19" fmla="*/ 0 h 193"/>
                <a:gd name="T20" fmla="*/ 2147483646 w 281"/>
                <a:gd name="T21" fmla="*/ 2147483646 h 193"/>
                <a:gd name="T22" fmla="*/ 2147483646 w 281"/>
                <a:gd name="T23" fmla="*/ 2147483646 h 193"/>
                <a:gd name="T24" fmla="*/ 2147483646 w 281"/>
                <a:gd name="T25" fmla="*/ 2147483646 h 193"/>
                <a:gd name="T26" fmla="*/ 0 w 281"/>
                <a:gd name="T27" fmla="*/ 2147483646 h 193"/>
                <a:gd name="T28" fmla="*/ 2147483646 w 281"/>
                <a:gd name="T29" fmla="*/ 2147483646 h 193"/>
                <a:gd name="T30" fmla="*/ 2147483646 w 281"/>
                <a:gd name="T31" fmla="*/ 2147483646 h 193"/>
                <a:gd name="T32" fmla="*/ 2147483646 w 281"/>
                <a:gd name="T33" fmla="*/ 2147483646 h 193"/>
                <a:gd name="T34" fmla="*/ 2147483646 w 281"/>
                <a:gd name="T35" fmla="*/ 2147483646 h 193"/>
                <a:gd name="T36" fmla="*/ 2147483646 w 281"/>
                <a:gd name="T37" fmla="*/ 2147483646 h 193"/>
                <a:gd name="T38" fmla="*/ 2147483646 w 281"/>
                <a:gd name="T39" fmla="*/ 2147483646 h 193"/>
                <a:gd name="T40" fmla="*/ 2147483646 w 281"/>
                <a:gd name="T41" fmla="*/ 2147483646 h 193"/>
                <a:gd name="T42" fmla="*/ 2147483646 w 281"/>
                <a:gd name="T43" fmla="*/ 2147483646 h 193"/>
                <a:gd name="T44" fmla="*/ 2147483646 w 281"/>
                <a:gd name="T45" fmla="*/ 2147483646 h 193"/>
                <a:gd name="T46" fmla="*/ 2147483646 w 281"/>
                <a:gd name="T47" fmla="*/ 2147483646 h 193"/>
                <a:gd name="T48" fmla="*/ 2147483646 w 281"/>
                <a:gd name="T49" fmla="*/ 2147483646 h 193"/>
                <a:gd name="T50" fmla="*/ 2147483646 w 281"/>
                <a:gd name="T51" fmla="*/ 2147483646 h 193"/>
                <a:gd name="T52" fmla="*/ 2147483646 w 281"/>
                <a:gd name="T53" fmla="*/ 2147483646 h 193"/>
                <a:gd name="T54" fmla="*/ 2147483646 w 281"/>
                <a:gd name="T55" fmla="*/ 2147483646 h 193"/>
                <a:gd name="T56" fmla="*/ 2147483646 w 281"/>
                <a:gd name="T57" fmla="*/ 2147483646 h 193"/>
                <a:gd name="T58" fmla="*/ 2147483646 w 281"/>
                <a:gd name="T59" fmla="*/ 2147483646 h 193"/>
                <a:gd name="T60" fmla="*/ 2147483646 w 281"/>
                <a:gd name="T61" fmla="*/ 2147483646 h 193"/>
                <a:gd name="T62" fmla="*/ 2147483646 w 281"/>
                <a:gd name="T63" fmla="*/ 2147483646 h 193"/>
                <a:gd name="T64" fmla="*/ 2147483646 w 281"/>
                <a:gd name="T65" fmla="*/ 2147483646 h 193"/>
                <a:gd name="T66" fmla="*/ 2147483646 w 281"/>
                <a:gd name="T67" fmla="*/ 2147483646 h 193"/>
                <a:gd name="T68" fmla="*/ 2147483646 w 281"/>
                <a:gd name="T69" fmla="*/ 2147483646 h 193"/>
                <a:gd name="T70" fmla="*/ 2147483646 w 281"/>
                <a:gd name="T71" fmla="*/ 2147483646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52" name="Freeform 151"/>
            <p:cNvSpPr>
              <a:spLocks/>
            </p:cNvSpPr>
            <p:nvPr/>
          </p:nvSpPr>
          <p:spPr bwMode="auto">
            <a:xfrm>
              <a:off x="3509920" y="3480091"/>
              <a:ext cx="52388" cy="58737"/>
            </a:xfrm>
            <a:custGeom>
              <a:avLst/>
              <a:gdLst>
                <a:gd name="T0" fmla="*/ 0 w 120"/>
                <a:gd name="T1" fmla="*/ 2147483646 h 56"/>
                <a:gd name="T2" fmla="*/ 2147483646 w 120"/>
                <a:gd name="T3" fmla="*/ 2147483646 h 56"/>
                <a:gd name="T4" fmla="*/ 2147483646 w 120"/>
                <a:gd name="T5" fmla="*/ 2147483646 h 56"/>
                <a:gd name="T6" fmla="*/ 2147483646 w 120"/>
                <a:gd name="T7" fmla="*/ 2147483646 h 56"/>
                <a:gd name="T8" fmla="*/ 2147483646 w 120"/>
                <a:gd name="T9" fmla="*/ 2147483646 h 56"/>
                <a:gd name="T10" fmla="*/ 2147483646 w 120"/>
                <a:gd name="T11" fmla="*/ 2147483646 h 56"/>
                <a:gd name="T12" fmla="*/ 2147483646 w 120"/>
                <a:gd name="T13" fmla="*/ 2147483646 h 56"/>
                <a:gd name="T14" fmla="*/ 2147483646 w 120"/>
                <a:gd name="T15" fmla="*/ 2147483646 h 56"/>
                <a:gd name="T16" fmla="*/ 2147483646 w 120"/>
                <a:gd name="T17" fmla="*/ 2147483646 h 56"/>
                <a:gd name="T18" fmla="*/ 2147483646 w 120"/>
                <a:gd name="T19" fmla="*/ 2147483646 h 56"/>
                <a:gd name="T20" fmla="*/ 2147483646 w 120"/>
                <a:gd name="T21" fmla="*/ 2147483646 h 56"/>
                <a:gd name="T22" fmla="*/ 2147483646 w 120"/>
                <a:gd name="T23" fmla="*/ 2147483646 h 56"/>
                <a:gd name="T24" fmla="*/ 2147483646 w 120"/>
                <a:gd name="T25" fmla="*/ 2147483646 h 56"/>
                <a:gd name="T26" fmla="*/ 2147483646 w 120"/>
                <a:gd name="T27" fmla="*/ 2147483646 h 56"/>
                <a:gd name="T28" fmla="*/ 2147483646 w 120"/>
                <a:gd name="T29" fmla="*/ 2147483646 h 56"/>
                <a:gd name="T30" fmla="*/ 2147483646 w 120"/>
                <a:gd name="T31" fmla="*/ 2147483646 h 56"/>
                <a:gd name="T32" fmla="*/ 2147483646 w 120"/>
                <a:gd name="T33" fmla="*/ 2147483646 h 56"/>
                <a:gd name="T34" fmla="*/ 2147483646 w 120"/>
                <a:gd name="T35" fmla="*/ 2147483646 h 56"/>
                <a:gd name="T36" fmla="*/ 2147483646 w 120"/>
                <a:gd name="T37" fmla="*/ 2147483646 h 56"/>
                <a:gd name="T38" fmla="*/ 2147483646 w 120"/>
                <a:gd name="T39" fmla="*/ 2147483646 h 56"/>
                <a:gd name="T40" fmla="*/ 2147483646 w 120"/>
                <a:gd name="T41" fmla="*/ 2147483646 h 56"/>
                <a:gd name="T42" fmla="*/ 2147483646 w 120"/>
                <a:gd name="T43" fmla="*/ 0 h 56"/>
                <a:gd name="T44" fmla="*/ 2147483646 w 120"/>
                <a:gd name="T45" fmla="*/ 2147483646 h 56"/>
                <a:gd name="T46" fmla="*/ 2147483646 w 120"/>
                <a:gd name="T47" fmla="*/ 2147483646 h 56"/>
                <a:gd name="T48" fmla="*/ 2147483646 w 120"/>
                <a:gd name="T49" fmla="*/ 2147483646 h 56"/>
                <a:gd name="T50" fmla="*/ 2147483646 w 120"/>
                <a:gd name="T51" fmla="*/ 2147483646 h 56"/>
                <a:gd name="T52" fmla="*/ 2147483646 w 120"/>
                <a:gd name="T53" fmla="*/ 2147483646 h 56"/>
                <a:gd name="T54" fmla="*/ 2147483646 w 120"/>
                <a:gd name="T55" fmla="*/ 2147483646 h 56"/>
                <a:gd name="T56" fmla="*/ 2147483646 w 120"/>
                <a:gd name="T57" fmla="*/ 2147483646 h 56"/>
                <a:gd name="T58" fmla="*/ 0 w 120"/>
                <a:gd name="T59" fmla="*/ 2147483646 h 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53" name="Freeform 152"/>
            <p:cNvSpPr>
              <a:spLocks/>
            </p:cNvSpPr>
            <p:nvPr/>
          </p:nvSpPr>
          <p:spPr bwMode="auto">
            <a:xfrm>
              <a:off x="3367046" y="3341977"/>
              <a:ext cx="250825" cy="109538"/>
            </a:xfrm>
            <a:custGeom>
              <a:avLst/>
              <a:gdLst>
                <a:gd name="T0" fmla="*/ 2147483646 w 574"/>
                <a:gd name="T1" fmla="*/ 2147483646 h 204"/>
                <a:gd name="T2" fmla="*/ 2147483646 w 574"/>
                <a:gd name="T3" fmla="*/ 2147483646 h 204"/>
                <a:gd name="T4" fmla="*/ 2147483646 w 574"/>
                <a:gd name="T5" fmla="*/ 2147483646 h 204"/>
                <a:gd name="T6" fmla="*/ 2147483646 w 574"/>
                <a:gd name="T7" fmla="*/ 2147483646 h 204"/>
                <a:gd name="T8" fmla="*/ 2147483646 w 574"/>
                <a:gd name="T9" fmla="*/ 2147483646 h 204"/>
                <a:gd name="T10" fmla="*/ 2147483646 w 574"/>
                <a:gd name="T11" fmla="*/ 2147483646 h 204"/>
                <a:gd name="T12" fmla="*/ 2147483646 w 574"/>
                <a:gd name="T13" fmla="*/ 2147483646 h 204"/>
                <a:gd name="T14" fmla="*/ 0 w 574"/>
                <a:gd name="T15" fmla="*/ 2147483646 h 204"/>
                <a:gd name="T16" fmla="*/ 2147483646 w 574"/>
                <a:gd name="T17" fmla="*/ 2147483646 h 204"/>
                <a:gd name="T18" fmla="*/ 2147483646 w 574"/>
                <a:gd name="T19" fmla="*/ 2147483646 h 204"/>
                <a:gd name="T20" fmla="*/ 2147483646 w 574"/>
                <a:gd name="T21" fmla="*/ 2147483646 h 204"/>
                <a:gd name="T22" fmla="*/ 2147483646 w 574"/>
                <a:gd name="T23" fmla="*/ 2147483646 h 204"/>
                <a:gd name="T24" fmla="*/ 2147483646 w 574"/>
                <a:gd name="T25" fmla="*/ 2147483646 h 204"/>
                <a:gd name="T26" fmla="*/ 2147483646 w 574"/>
                <a:gd name="T27" fmla="*/ 2147483646 h 204"/>
                <a:gd name="T28" fmla="*/ 2147483646 w 574"/>
                <a:gd name="T29" fmla="*/ 2147483646 h 204"/>
                <a:gd name="T30" fmla="*/ 2147483646 w 574"/>
                <a:gd name="T31" fmla="*/ 2147483646 h 204"/>
                <a:gd name="T32" fmla="*/ 2147483646 w 574"/>
                <a:gd name="T33" fmla="*/ 2147483646 h 204"/>
                <a:gd name="T34" fmla="*/ 2147483646 w 574"/>
                <a:gd name="T35" fmla="*/ 2147483646 h 204"/>
                <a:gd name="T36" fmla="*/ 2147483646 w 574"/>
                <a:gd name="T37" fmla="*/ 2147483646 h 204"/>
                <a:gd name="T38" fmla="*/ 2147483646 w 574"/>
                <a:gd name="T39" fmla="*/ 2147483646 h 204"/>
                <a:gd name="T40" fmla="*/ 2147483646 w 574"/>
                <a:gd name="T41" fmla="*/ 2147483646 h 204"/>
                <a:gd name="T42" fmla="*/ 2147483646 w 574"/>
                <a:gd name="T43" fmla="*/ 2147483646 h 204"/>
                <a:gd name="T44" fmla="*/ 2147483646 w 574"/>
                <a:gd name="T45" fmla="*/ 2147483646 h 204"/>
                <a:gd name="T46" fmla="*/ 2147483646 w 574"/>
                <a:gd name="T47" fmla="*/ 2147483646 h 204"/>
                <a:gd name="T48" fmla="*/ 2147483646 w 574"/>
                <a:gd name="T49" fmla="*/ 2147483646 h 204"/>
                <a:gd name="T50" fmla="*/ 2147483646 w 574"/>
                <a:gd name="T51" fmla="*/ 2147483646 h 204"/>
                <a:gd name="T52" fmla="*/ 2147483646 w 574"/>
                <a:gd name="T53" fmla="*/ 2147483646 h 204"/>
                <a:gd name="T54" fmla="*/ 2147483646 w 574"/>
                <a:gd name="T55" fmla="*/ 2147483646 h 204"/>
                <a:gd name="T56" fmla="*/ 2147483646 w 574"/>
                <a:gd name="T57" fmla="*/ 2147483646 h 204"/>
                <a:gd name="T58" fmla="*/ 2147483646 w 574"/>
                <a:gd name="T59" fmla="*/ 2147483646 h 204"/>
                <a:gd name="T60" fmla="*/ 2147483646 w 574"/>
                <a:gd name="T61" fmla="*/ 2147483646 h 204"/>
                <a:gd name="T62" fmla="*/ 2147483646 w 574"/>
                <a:gd name="T63" fmla="*/ 2147483646 h 204"/>
                <a:gd name="T64" fmla="*/ 2147483646 w 574"/>
                <a:gd name="T65" fmla="*/ 2147483646 h 204"/>
                <a:gd name="T66" fmla="*/ 2147483646 w 574"/>
                <a:gd name="T67" fmla="*/ 2147483646 h 204"/>
                <a:gd name="T68" fmla="*/ 2147483646 w 574"/>
                <a:gd name="T69" fmla="*/ 2147483646 h 204"/>
                <a:gd name="T70" fmla="*/ 2147483646 w 574"/>
                <a:gd name="T71" fmla="*/ 2147483646 h 204"/>
                <a:gd name="T72" fmla="*/ 2147483646 w 574"/>
                <a:gd name="T73" fmla="*/ 2147483646 h 204"/>
                <a:gd name="T74" fmla="*/ 2147483646 w 574"/>
                <a:gd name="T75" fmla="*/ 2147483646 h 204"/>
                <a:gd name="T76" fmla="*/ 2147483646 w 574"/>
                <a:gd name="T77" fmla="*/ 2147483646 h 204"/>
                <a:gd name="T78" fmla="*/ 2147483646 w 574"/>
                <a:gd name="T79" fmla="*/ 2147483646 h 204"/>
                <a:gd name="T80" fmla="*/ 2147483646 w 574"/>
                <a:gd name="T81" fmla="*/ 2147483646 h 204"/>
                <a:gd name="T82" fmla="*/ 2147483646 w 574"/>
                <a:gd name="T83" fmla="*/ 2147483646 h 204"/>
                <a:gd name="T84" fmla="*/ 2147483646 w 574"/>
                <a:gd name="T85" fmla="*/ 2147483646 h 204"/>
                <a:gd name="T86" fmla="*/ 2147483646 w 574"/>
                <a:gd name="T87" fmla="*/ 2147483646 h 204"/>
                <a:gd name="T88" fmla="*/ 2147483646 w 574"/>
                <a:gd name="T89" fmla="*/ 2147483646 h 204"/>
                <a:gd name="T90" fmla="*/ 2147483646 w 574"/>
                <a:gd name="T91" fmla="*/ 2147483646 h 204"/>
                <a:gd name="T92" fmla="*/ 2147483646 w 574"/>
                <a:gd name="T93" fmla="*/ 2147483646 h 204"/>
                <a:gd name="T94" fmla="*/ 2147483646 w 574"/>
                <a:gd name="T95" fmla="*/ 2147483646 h 204"/>
                <a:gd name="T96" fmla="*/ 2147483646 w 574"/>
                <a:gd name="T97" fmla="*/ 2147483646 h 204"/>
                <a:gd name="T98" fmla="*/ 2147483646 w 574"/>
                <a:gd name="T99" fmla="*/ 2147483646 h 204"/>
                <a:gd name="T100" fmla="*/ 2147483646 w 574"/>
                <a:gd name="T101" fmla="*/ 2147483646 h 204"/>
                <a:gd name="T102" fmla="*/ 2147483646 w 574"/>
                <a:gd name="T103" fmla="*/ 2147483646 h 204"/>
                <a:gd name="T104" fmla="*/ 2147483646 w 574"/>
                <a:gd name="T105" fmla="*/ 0 h 20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54" name="Freeform 153"/>
            <p:cNvSpPr>
              <a:spLocks/>
            </p:cNvSpPr>
            <p:nvPr/>
          </p:nvSpPr>
          <p:spPr bwMode="auto">
            <a:xfrm>
              <a:off x="3671845" y="3445165"/>
              <a:ext cx="88900" cy="69850"/>
            </a:xfrm>
            <a:custGeom>
              <a:avLst/>
              <a:gdLst>
                <a:gd name="T0" fmla="*/ 2147483646 w 207"/>
                <a:gd name="T1" fmla="*/ 2147483646 h 129"/>
                <a:gd name="T2" fmla="*/ 2147483646 w 207"/>
                <a:gd name="T3" fmla="*/ 2147483646 h 129"/>
                <a:gd name="T4" fmla="*/ 2147483646 w 207"/>
                <a:gd name="T5" fmla="*/ 2147483646 h 129"/>
                <a:gd name="T6" fmla="*/ 2147483646 w 207"/>
                <a:gd name="T7" fmla="*/ 2147483646 h 129"/>
                <a:gd name="T8" fmla="*/ 2147483646 w 207"/>
                <a:gd name="T9" fmla="*/ 2147483646 h 129"/>
                <a:gd name="T10" fmla="*/ 2147483646 w 207"/>
                <a:gd name="T11" fmla="*/ 2147483646 h 129"/>
                <a:gd name="T12" fmla="*/ 2147483646 w 207"/>
                <a:gd name="T13" fmla="*/ 2147483646 h 129"/>
                <a:gd name="T14" fmla="*/ 2147483646 w 207"/>
                <a:gd name="T15" fmla="*/ 2147483646 h 129"/>
                <a:gd name="T16" fmla="*/ 2147483646 w 207"/>
                <a:gd name="T17" fmla="*/ 2147483646 h 129"/>
                <a:gd name="T18" fmla="*/ 2147483646 w 207"/>
                <a:gd name="T19" fmla="*/ 2147483646 h 129"/>
                <a:gd name="T20" fmla="*/ 2147483646 w 207"/>
                <a:gd name="T21" fmla="*/ 2147483646 h 129"/>
                <a:gd name="T22" fmla="*/ 2147483646 w 207"/>
                <a:gd name="T23" fmla="*/ 2147483646 h 129"/>
                <a:gd name="T24" fmla="*/ 2147483646 w 207"/>
                <a:gd name="T25" fmla="*/ 2147483646 h 129"/>
                <a:gd name="T26" fmla="*/ 2147483646 w 207"/>
                <a:gd name="T27" fmla="*/ 2147483646 h 129"/>
                <a:gd name="T28" fmla="*/ 2147483646 w 207"/>
                <a:gd name="T29" fmla="*/ 2147483646 h 129"/>
                <a:gd name="T30" fmla="*/ 2147483646 w 207"/>
                <a:gd name="T31" fmla="*/ 2147483646 h 129"/>
                <a:gd name="T32" fmla="*/ 2147483646 w 207"/>
                <a:gd name="T33" fmla="*/ 2147483646 h 129"/>
                <a:gd name="T34" fmla="*/ 2147483646 w 207"/>
                <a:gd name="T35" fmla="*/ 2147483646 h 129"/>
                <a:gd name="T36" fmla="*/ 2147483646 w 207"/>
                <a:gd name="T37" fmla="*/ 2147483646 h 129"/>
                <a:gd name="T38" fmla="*/ 2147483646 w 207"/>
                <a:gd name="T39" fmla="*/ 2147483646 h 129"/>
                <a:gd name="T40" fmla="*/ 2147483646 w 207"/>
                <a:gd name="T41" fmla="*/ 2147483646 h 129"/>
                <a:gd name="T42" fmla="*/ 2147483646 w 207"/>
                <a:gd name="T43" fmla="*/ 2147483646 h 129"/>
                <a:gd name="T44" fmla="*/ 2147483646 w 207"/>
                <a:gd name="T45" fmla="*/ 0 h 129"/>
                <a:gd name="T46" fmla="*/ 0 w 207"/>
                <a:gd name="T47" fmla="*/ 0 h 129"/>
                <a:gd name="T48" fmla="*/ 2147483646 w 207"/>
                <a:gd name="T49" fmla="*/ 2147483646 h 129"/>
                <a:gd name="T50" fmla="*/ 2147483646 w 207"/>
                <a:gd name="T51" fmla="*/ 2147483646 h 129"/>
                <a:gd name="T52" fmla="*/ 2147483646 w 207"/>
                <a:gd name="T53" fmla="*/ 2147483646 h 129"/>
                <a:gd name="T54" fmla="*/ 2147483646 w 207"/>
                <a:gd name="T55" fmla="*/ 2147483646 h 129"/>
                <a:gd name="T56" fmla="*/ 2147483646 w 207"/>
                <a:gd name="T57" fmla="*/ 2147483646 h 129"/>
                <a:gd name="T58" fmla="*/ 2147483646 w 207"/>
                <a:gd name="T59" fmla="*/ 2147483646 h 129"/>
                <a:gd name="T60" fmla="*/ 2147483646 w 207"/>
                <a:gd name="T61" fmla="*/ 2147483646 h 129"/>
                <a:gd name="T62" fmla="*/ 2147483646 w 207"/>
                <a:gd name="T63" fmla="*/ 2147483646 h 129"/>
                <a:gd name="T64" fmla="*/ 2147483646 w 207"/>
                <a:gd name="T65" fmla="*/ 2147483646 h 129"/>
                <a:gd name="T66" fmla="*/ 2147483646 w 207"/>
                <a:gd name="T67" fmla="*/ 2147483646 h 129"/>
                <a:gd name="T68" fmla="*/ 2147483646 w 207"/>
                <a:gd name="T69" fmla="*/ 2147483646 h 129"/>
                <a:gd name="T70" fmla="*/ 2147483646 w 207"/>
                <a:gd name="T71" fmla="*/ 2147483646 h 129"/>
                <a:gd name="T72" fmla="*/ 0 w 207"/>
                <a:gd name="T73" fmla="*/ 2147483646 h 129"/>
                <a:gd name="T74" fmla="*/ 2147483646 w 207"/>
                <a:gd name="T75" fmla="*/ 2147483646 h 129"/>
                <a:gd name="T76" fmla="*/ 2147483646 w 207"/>
                <a:gd name="T77" fmla="*/ 2147483646 h 129"/>
                <a:gd name="T78" fmla="*/ 2147483646 w 207"/>
                <a:gd name="T79" fmla="*/ 2147483646 h 129"/>
                <a:gd name="T80" fmla="*/ 2147483646 w 207"/>
                <a:gd name="T81" fmla="*/ 2147483646 h 129"/>
                <a:gd name="T82" fmla="*/ 2147483646 w 207"/>
                <a:gd name="T83" fmla="*/ 2147483646 h 129"/>
                <a:gd name="T84" fmla="*/ 2147483646 w 207"/>
                <a:gd name="T85" fmla="*/ 2147483646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55" name="Freeform 154"/>
            <p:cNvSpPr>
              <a:spLocks/>
            </p:cNvSpPr>
            <p:nvPr/>
          </p:nvSpPr>
          <p:spPr bwMode="auto">
            <a:xfrm>
              <a:off x="3240045" y="3505491"/>
              <a:ext cx="33338" cy="84137"/>
            </a:xfrm>
            <a:custGeom>
              <a:avLst/>
              <a:gdLst>
                <a:gd name="T0" fmla="*/ 2147483646 w 72"/>
                <a:gd name="T1" fmla="*/ 0 h 154"/>
                <a:gd name="T2" fmla="*/ 2147483646 w 72"/>
                <a:gd name="T3" fmla="*/ 2147483646 h 154"/>
                <a:gd name="T4" fmla="*/ 2147483646 w 72"/>
                <a:gd name="T5" fmla="*/ 2147483646 h 154"/>
                <a:gd name="T6" fmla="*/ 2147483646 w 72"/>
                <a:gd name="T7" fmla="*/ 2147483646 h 154"/>
                <a:gd name="T8" fmla="*/ 2147483646 w 72"/>
                <a:gd name="T9" fmla="*/ 2147483646 h 154"/>
                <a:gd name="T10" fmla="*/ 2147483646 w 72"/>
                <a:gd name="T11" fmla="*/ 2147483646 h 154"/>
                <a:gd name="T12" fmla="*/ 2147483646 w 72"/>
                <a:gd name="T13" fmla="*/ 2147483646 h 154"/>
                <a:gd name="T14" fmla="*/ 2147483646 w 72"/>
                <a:gd name="T15" fmla="*/ 2147483646 h 154"/>
                <a:gd name="T16" fmla="*/ 2147483646 w 72"/>
                <a:gd name="T17" fmla="*/ 2147483646 h 154"/>
                <a:gd name="T18" fmla="*/ 2147483646 w 72"/>
                <a:gd name="T19" fmla="*/ 2147483646 h 154"/>
                <a:gd name="T20" fmla="*/ 2147483646 w 72"/>
                <a:gd name="T21" fmla="*/ 2147483646 h 154"/>
                <a:gd name="T22" fmla="*/ 2147483646 w 72"/>
                <a:gd name="T23" fmla="*/ 2147483646 h 154"/>
                <a:gd name="T24" fmla="*/ 2147483646 w 72"/>
                <a:gd name="T25" fmla="*/ 2147483646 h 154"/>
                <a:gd name="T26" fmla="*/ 2147483646 w 72"/>
                <a:gd name="T27" fmla="*/ 2147483646 h 154"/>
                <a:gd name="T28" fmla="*/ 2147483646 w 72"/>
                <a:gd name="T29" fmla="*/ 2147483646 h 154"/>
                <a:gd name="T30" fmla="*/ 2147483646 w 72"/>
                <a:gd name="T31" fmla="*/ 2147483646 h 154"/>
                <a:gd name="T32" fmla="*/ 2147483646 w 72"/>
                <a:gd name="T33" fmla="*/ 2147483646 h 154"/>
                <a:gd name="T34" fmla="*/ 2147483646 w 72"/>
                <a:gd name="T35" fmla="*/ 2147483646 h 154"/>
                <a:gd name="T36" fmla="*/ 2147483646 w 72"/>
                <a:gd name="T37" fmla="*/ 2147483646 h 154"/>
                <a:gd name="T38" fmla="*/ 2147483646 w 72"/>
                <a:gd name="T39" fmla="*/ 2147483646 h 154"/>
                <a:gd name="T40" fmla="*/ 2147483646 w 72"/>
                <a:gd name="T41" fmla="*/ 2147483646 h 154"/>
                <a:gd name="T42" fmla="*/ 0 w 72"/>
                <a:gd name="T43" fmla="*/ 2147483646 h 154"/>
                <a:gd name="T44" fmla="*/ 2147483646 w 72"/>
                <a:gd name="T45" fmla="*/ 2147483646 h 154"/>
                <a:gd name="T46" fmla="*/ 2147483646 w 72"/>
                <a:gd name="T47" fmla="*/ 2147483646 h 154"/>
                <a:gd name="T48" fmla="*/ 2147483646 w 72"/>
                <a:gd name="T49" fmla="*/ 2147483646 h 154"/>
                <a:gd name="T50" fmla="*/ 2147483646 w 72"/>
                <a:gd name="T51" fmla="*/ 2147483646 h 154"/>
                <a:gd name="T52" fmla="*/ 2147483646 w 72"/>
                <a:gd name="T53" fmla="*/ 2147483646 h 154"/>
                <a:gd name="T54" fmla="*/ 2147483646 w 72"/>
                <a:gd name="T55" fmla="*/ 2147483646 h 154"/>
                <a:gd name="T56" fmla="*/ 2147483646 w 72"/>
                <a:gd name="T57" fmla="*/ 0 h 154"/>
                <a:gd name="T58" fmla="*/ 2147483646 w 72"/>
                <a:gd name="T59" fmla="*/ 0 h 154"/>
                <a:gd name="T60" fmla="*/ 2147483646 w 72"/>
                <a:gd name="T61" fmla="*/ 0 h 154"/>
                <a:gd name="T62" fmla="*/ 2147483646 w 72"/>
                <a:gd name="T63" fmla="*/ 0 h 154"/>
                <a:gd name="T64" fmla="*/ 2147483646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56" name="Freeform 155"/>
            <p:cNvSpPr>
              <a:spLocks/>
            </p:cNvSpPr>
            <p:nvPr/>
          </p:nvSpPr>
          <p:spPr bwMode="auto">
            <a:xfrm>
              <a:off x="3160671" y="3505490"/>
              <a:ext cx="93663" cy="146050"/>
            </a:xfrm>
            <a:custGeom>
              <a:avLst/>
              <a:gdLst>
                <a:gd name="T0" fmla="*/ 2147483646 w 214"/>
                <a:gd name="T1" fmla="*/ 2147483646 h 271"/>
                <a:gd name="T2" fmla="*/ 2147483646 w 214"/>
                <a:gd name="T3" fmla="*/ 2147483646 h 271"/>
                <a:gd name="T4" fmla="*/ 2147483646 w 214"/>
                <a:gd name="T5" fmla="*/ 2147483646 h 271"/>
                <a:gd name="T6" fmla="*/ 2147483646 w 214"/>
                <a:gd name="T7" fmla="*/ 2147483646 h 271"/>
                <a:gd name="T8" fmla="*/ 2147483646 w 214"/>
                <a:gd name="T9" fmla="*/ 2147483646 h 271"/>
                <a:gd name="T10" fmla="*/ 2147483646 w 214"/>
                <a:gd name="T11" fmla="*/ 2147483646 h 271"/>
                <a:gd name="T12" fmla="*/ 2147483646 w 214"/>
                <a:gd name="T13" fmla="*/ 2147483646 h 271"/>
                <a:gd name="T14" fmla="*/ 2147483646 w 214"/>
                <a:gd name="T15" fmla="*/ 2147483646 h 271"/>
                <a:gd name="T16" fmla="*/ 2147483646 w 214"/>
                <a:gd name="T17" fmla="*/ 2147483646 h 271"/>
                <a:gd name="T18" fmla="*/ 2147483646 w 214"/>
                <a:gd name="T19" fmla="*/ 2147483646 h 271"/>
                <a:gd name="T20" fmla="*/ 2147483646 w 214"/>
                <a:gd name="T21" fmla="*/ 2147483646 h 271"/>
                <a:gd name="T22" fmla="*/ 2147483646 w 214"/>
                <a:gd name="T23" fmla="*/ 2147483646 h 271"/>
                <a:gd name="T24" fmla="*/ 2147483646 w 214"/>
                <a:gd name="T25" fmla="*/ 2147483646 h 271"/>
                <a:gd name="T26" fmla="*/ 2147483646 w 214"/>
                <a:gd name="T27" fmla="*/ 2147483646 h 271"/>
                <a:gd name="T28" fmla="*/ 2147483646 w 214"/>
                <a:gd name="T29" fmla="*/ 2147483646 h 271"/>
                <a:gd name="T30" fmla="*/ 2147483646 w 214"/>
                <a:gd name="T31" fmla="*/ 2147483646 h 271"/>
                <a:gd name="T32" fmla="*/ 2147483646 w 214"/>
                <a:gd name="T33" fmla="*/ 2147483646 h 271"/>
                <a:gd name="T34" fmla="*/ 2147483646 w 214"/>
                <a:gd name="T35" fmla="*/ 2147483646 h 271"/>
                <a:gd name="T36" fmla="*/ 2147483646 w 214"/>
                <a:gd name="T37" fmla="*/ 0 h 271"/>
                <a:gd name="T38" fmla="*/ 2147483646 w 214"/>
                <a:gd name="T39" fmla="*/ 0 h 271"/>
                <a:gd name="T40" fmla="*/ 2147483646 w 214"/>
                <a:gd name="T41" fmla="*/ 2147483646 h 271"/>
                <a:gd name="T42" fmla="*/ 2147483646 w 214"/>
                <a:gd name="T43" fmla="*/ 2147483646 h 271"/>
                <a:gd name="T44" fmla="*/ 2147483646 w 214"/>
                <a:gd name="T45" fmla="*/ 2147483646 h 271"/>
                <a:gd name="T46" fmla="*/ 2147483646 w 214"/>
                <a:gd name="T47" fmla="*/ 2147483646 h 271"/>
                <a:gd name="T48" fmla="*/ 2147483646 w 214"/>
                <a:gd name="T49" fmla="*/ 2147483646 h 271"/>
                <a:gd name="T50" fmla="*/ 2147483646 w 214"/>
                <a:gd name="T51" fmla="*/ 2147483646 h 271"/>
                <a:gd name="T52" fmla="*/ 2147483646 w 214"/>
                <a:gd name="T53" fmla="*/ 2147483646 h 271"/>
                <a:gd name="T54" fmla="*/ 2147483646 w 214"/>
                <a:gd name="T55" fmla="*/ 2147483646 h 271"/>
                <a:gd name="T56" fmla="*/ 2147483646 w 214"/>
                <a:gd name="T57" fmla="*/ 2147483646 h 271"/>
                <a:gd name="T58" fmla="*/ 2147483646 w 214"/>
                <a:gd name="T59" fmla="*/ 2147483646 h 271"/>
                <a:gd name="T60" fmla="*/ 2147483646 w 214"/>
                <a:gd name="T61" fmla="*/ 2147483646 h 271"/>
                <a:gd name="T62" fmla="*/ 2147483646 w 214"/>
                <a:gd name="T63" fmla="*/ 2147483646 h 271"/>
                <a:gd name="T64" fmla="*/ 2147483646 w 214"/>
                <a:gd name="T65" fmla="*/ 2147483646 h 271"/>
                <a:gd name="T66" fmla="*/ 2147483646 w 214"/>
                <a:gd name="T67" fmla="*/ 2147483646 h 271"/>
                <a:gd name="T68" fmla="*/ 2147483646 w 214"/>
                <a:gd name="T69" fmla="*/ 2147483646 h 271"/>
                <a:gd name="T70" fmla="*/ 0 w 214"/>
                <a:gd name="T71" fmla="*/ 2147483646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57" name="Freeform 156"/>
            <p:cNvSpPr>
              <a:spLocks/>
            </p:cNvSpPr>
            <p:nvPr/>
          </p:nvSpPr>
          <p:spPr bwMode="auto">
            <a:xfrm>
              <a:off x="3208295" y="3616615"/>
              <a:ext cx="71438" cy="57150"/>
            </a:xfrm>
            <a:custGeom>
              <a:avLst/>
              <a:gdLst>
                <a:gd name="T0" fmla="*/ 2147483646 w 153"/>
                <a:gd name="T1" fmla="*/ 0 h 80"/>
                <a:gd name="T2" fmla="*/ 2147483646 w 153"/>
                <a:gd name="T3" fmla="*/ 2147483646 h 80"/>
                <a:gd name="T4" fmla="*/ 2147483646 w 153"/>
                <a:gd name="T5" fmla="*/ 2147483646 h 80"/>
                <a:gd name="T6" fmla="*/ 2147483646 w 153"/>
                <a:gd name="T7" fmla="*/ 2147483646 h 80"/>
                <a:gd name="T8" fmla="*/ 2147483646 w 153"/>
                <a:gd name="T9" fmla="*/ 2147483646 h 80"/>
                <a:gd name="T10" fmla="*/ 2147483646 w 153"/>
                <a:gd name="T11" fmla="*/ 2147483646 h 80"/>
                <a:gd name="T12" fmla="*/ 2147483646 w 153"/>
                <a:gd name="T13" fmla="*/ 2147483646 h 80"/>
                <a:gd name="T14" fmla="*/ 2147483646 w 153"/>
                <a:gd name="T15" fmla="*/ 2147483646 h 80"/>
                <a:gd name="T16" fmla="*/ 2147483646 w 153"/>
                <a:gd name="T17" fmla="*/ 2147483646 h 80"/>
                <a:gd name="T18" fmla="*/ 2147483646 w 153"/>
                <a:gd name="T19" fmla="*/ 2147483646 h 80"/>
                <a:gd name="T20" fmla="*/ 2147483646 w 153"/>
                <a:gd name="T21" fmla="*/ 2147483646 h 80"/>
                <a:gd name="T22" fmla="*/ 2147483646 w 153"/>
                <a:gd name="T23" fmla="*/ 2147483646 h 80"/>
                <a:gd name="T24" fmla="*/ 2147483646 w 153"/>
                <a:gd name="T25" fmla="*/ 2147483646 h 80"/>
                <a:gd name="T26" fmla="*/ 2147483646 w 153"/>
                <a:gd name="T27" fmla="*/ 2147483646 h 80"/>
                <a:gd name="T28" fmla="*/ 2147483646 w 153"/>
                <a:gd name="T29" fmla="*/ 2147483646 h 80"/>
                <a:gd name="T30" fmla="*/ 2147483646 w 153"/>
                <a:gd name="T31" fmla="*/ 2147483646 h 80"/>
                <a:gd name="T32" fmla="*/ 2147483646 w 153"/>
                <a:gd name="T33" fmla="*/ 2147483646 h 80"/>
                <a:gd name="T34" fmla="*/ 2147483646 w 153"/>
                <a:gd name="T35" fmla="*/ 2147483646 h 80"/>
                <a:gd name="T36" fmla="*/ 2147483646 w 153"/>
                <a:gd name="T37" fmla="*/ 2147483646 h 80"/>
                <a:gd name="T38" fmla="*/ 2147483646 w 153"/>
                <a:gd name="T39" fmla="*/ 2147483646 h 80"/>
                <a:gd name="T40" fmla="*/ 2147483646 w 153"/>
                <a:gd name="T41" fmla="*/ 2147483646 h 80"/>
                <a:gd name="T42" fmla="*/ 2147483646 w 153"/>
                <a:gd name="T43" fmla="*/ 2147483646 h 80"/>
                <a:gd name="T44" fmla="*/ 2147483646 w 153"/>
                <a:gd name="T45" fmla="*/ 2147483646 h 80"/>
                <a:gd name="T46" fmla="*/ 2147483646 w 153"/>
                <a:gd name="T47" fmla="*/ 2147483646 h 80"/>
                <a:gd name="T48" fmla="*/ 2147483646 w 153"/>
                <a:gd name="T49" fmla="*/ 2147483646 h 80"/>
                <a:gd name="T50" fmla="*/ 0 w 153"/>
                <a:gd name="T51" fmla="*/ 2147483646 h 80"/>
                <a:gd name="T52" fmla="*/ 2147483646 w 153"/>
                <a:gd name="T53" fmla="*/ 2147483646 h 80"/>
                <a:gd name="T54" fmla="*/ 2147483646 w 153"/>
                <a:gd name="T55" fmla="*/ 2147483646 h 80"/>
                <a:gd name="T56" fmla="*/ 2147483646 w 153"/>
                <a:gd name="T57" fmla="*/ 2147483646 h 80"/>
                <a:gd name="T58" fmla="*/ 2147483646 w 153"/>
                <a:gd name="T59" fmla="*/ 2147483646 h 80"/>
                <a:gd name="T60" fmla="*/ 2147483646 w 153"/>
                <a:gd name="T61" fmla="*/ 2147483646 h 80"/>
                <a:gd name="T62" fmla="*/ 2147483646 w 153"/>
                <a:gd name="T63" fmla="*/ 2147483646 h 80"/>
                <a:gd name="T64" fmla="*/ 2147483646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58" name="Freeform 157"/>
            <p:cNvSpPr>
              <a:spLocks/>
            </p:cNvSpPr>
            <p:nvPr/>
          </p:nvSpPr>
          <p:spPr bwMode="auto">
            <a:xfrm>
              <a:off x="3240046" y="3578515"/>
              <a:ext cx="142875" cy="87312"/>
            </a:xfrm>
            <a:custGeom>
              <a:avLst/>
              <a:gdLst>
                <a:gd name="T0" fmla="*/ 0 w 332"/>
                <a:gd name="T1" fmla="*/ 2147483646 h 169"/>
                <a:gd name="T2" fmla="*/ 2147483646 w 332"/>
                <a:gd name="T3" fmla="*/ 2147483646 h 169"/>
                <a:gd name="T4" fmla="*/ 2147483646 w 332"/>
                <a:gd name="T5" fmla="*/ 2147483646 h 169"/>
                <a:gd name="T6" fmla="*/ 2147483646 w 332"/>
                <a:gd name="T7" fmla="*/ 2147483646 h 169"/>
                <a:gd name="T8" fmla="*/ 2147483646 w 332"/>
                <a:gd name="T9" fmla="*/ 2147483646 h 169"/>
                <a:gd name="T10" fmla="*/ 2147483646 w 332"/>
                <a:gd name="T11" fmla="*/ 2147483646 h 169"/>
                <a:gd name="T12" fmla="*/ 2147483646 w 332"/>
                <a:gd name="T13" fmla="*/ 2147483646 h 169"/>
                <a:gd name="T14" fmla="*/ 2147483646 w 332"/>
                <a:gd name="T15" fmla="*/ 2147483646 h 169"/>
                <a:gd name="T16" fmla="*/ 2147483646 w 332"/>
                <a:gd name="T17" fmla="*/ 2147483646 h 169"/>
                <a:gd name="T18" fmla="*/ 2147483646 w 332"/>
                <a:gd name="T19" fmla="*/ 2147483646 h 169"/>
                <a:gd name="T20" fmla="*/ 2147483646 w 332"/>
                <a:gd name="T21" fmla="*/ 2147483646 h 169"/>
                <a:gd name="T22" fmla="*/ 2147483646 w 332"/>
                <a:gd name="T23" fmla="*/ 2147483646 h 169"/>
                <a:gd name="T24" fmla="*/ 2147483646 w 332"/>
                <a:gd name="T25" fmla="*/ 2147483646 h 169"/>
                <a:gd name="T26" fmla="*/ 2147483646 w 332"/>
                <a:gd name="T27" fmla="*/ 2147483646 h 169"/>
                <a:gd name="T28" fmla="*/ 2147483646 w 332"/>
                <a:gd name="T29" fmla="*/ 2147483646 h 169"/>
                <a:gd name="T30" fmla="*/ 2147483646 w 332"/>
                <a:gd name="T31" fmla="*/ 2147483646 h 169"/>
                <a:gd name="T32" fmla="*/ 2147483646 w 332"/>
                <a:gd name="T33" fmla="*/ 2147483646 h 169"/>
                <a:gd name="T34" fmla="*/ 2147483646 w 332"/>
                <a:gd name="T35" fmla="*/ 2147483646 h 169"/>
                <a:gd name="T36" fmla="*/ 2147483646 w 332"/>
                <a:gd name="T37" fmla="*/ 2147483646 h 169"/>
                <a:gd name="T38" fmla="*/ 2147483646 w 332"/>
                <a:gd name="T39" fmla="*/ 2147483646 h 169"/>
                <a:gd name="T40" fmla="*/ 2147483646 w 332"/>
                <a:gd name="T41" fmla="*/ 2147483646 h 169"/>
                <a:gd name="T42" fmla="*/ 2147483646 w 332"/>
                <a:gd name="T43" fmla="*/ 0 h 169"/>
                <a:gd name="T44" fmla="*/ 2147483646 w 332"/>
                <a:gd name="T45" fmla="*/ 2147483646 h 169"/>
                <a:gd name="T46" fmla="*/ 2147483646 w 332"/>
                <a:gd name="T47" fmla="*/ 2147483646 h 169"/>
                <a:gd name="T48" fmla="*/ 2147483646 w 332"/>
                <a:gd name="T49" fmla="*/ 2147483646 h 169"/>
                <a:gd name="T50" fmla="*/ 2147483646 w 332"/>
                <a:gd name="T51" fmla="*/ 2147483646 h 169"/>
                <a:gd name="T52" fmla="*/ 2147483646 w 332"/>
                <a:gd name="T53" fmla="*/ 2147483646 h 169"/>
                <a:gd name="T54" fmla="*/ 2147483646 w 332"/>
                <a:gd name="T55" fmla="*/ 2147483646 h 169"/>
                <a:gd name="T56" fmla="*/ 2147483646 w 332"/>
                <a:gd name="T57" fmla="*/ 2147483646 h 169"/>
                <a:gd name="T58" fmla="*/ 2147483646 w 332"/>
                <a:gd name="T59" fmla="*/ 2147483646 h 169"/>
                <a:gd name="T60" fmla="*/ 2147483646 w 332"/>
                <a:gd name="T61" fmla="*/ 2147483646 h 169"/>
                <a:gd name="T62" fmla="*/ 2147483646 w 332"/>
                <a:gd name="T63" fmla="*/ 2147483646 h 169"/>
                <a:gd name="T64" fmla="*/ 2147483646 w 332"/>
                <a:gd name="T65" fmla="*/ 2147483646 h 169"/>
                <a:gd name="T66" fmla="*/ 2147483646 w 332"/>
                <a:gd name="T67" fmla="*/ 2147483646 h 169"/>
                <a:gd name="T68" fmla="*/ 2147483646 w 332"/>
                <a:gd name="T69" fmla="*/ 2147483646 h 16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59" name="Freeform 158"/>
            <p:cNvSpPr>
              <a:spLocks/>
            </p:cNvSpPr>
            <p:nvPr/>
          </p:nvSpPr>
          <p:spPr bwMode="auto">
            <a:xfrm>
              <a:off x="3257508" y="3608677"/>
              <a:ext cx="125412" cy="122238"/>
            </a:xfrm>
            <a:custGeom>
              <a:avLst/>
              <a:gdLst>
                <a:gd name="T0" fmla="*/ 2147483646 w 286"/>
                <a:gd name="T1" fmla="*/ 2147483646 h 235"/>
                <a:gd name="T2" fmla="*/ 2147483646 w 286"/>
                <a:gd name="T3" fmla="*/ 2147483646 h 235"/>
                <a:gd name="T4" fmla="*/ 2147483646 w 286"/>
                <a:gd name="T5" fmla="*/ 2147483646 h 235"/>
                <a:gd name="T6" fmla="*/ 2147483646 w 286"/>
                <a:gd name="T7" fmla="*/ 2147483646 h 235"/>
                <a:gd name="T8" fmla="*/ 2147483646 w 286"/>
                <a:gd name="T9" fmla="*/ 2147483646 h 235"/>
                <a:gd name="T10" fmla="*/ 2147483646 w 286"/>
                <a:gd name="T11" fmla="*/ 2147483646 h 235"/>
                <a:gd name="T12" fmla="*/ 2147483646 w 286"/>
                <a:gd name="T13" fmla="*/ 2147483646 h 235"/>
                <a:gd name="T14" fmla="*/ 2147483646 w 286"/>
                <a:gd name="T15" fmla="*/ 2147483646 h 235"/>
                <a:gd name="T16" fmla="*/ 2147483646 w 286"/>
                <a:gd name="T17" fmla="*/ 2147483646 h 235"/>
                <a:gd name="T18" fmla="*/ 2147483646 w 286"/>
                <a:gd name="T19" fmla="*/ 2147483646 h 235"/>
                <a:gd name="T20" fmla="*/ 2147483646 w 286"/>
                <a:gd name="T21" fmla="*/ 2147483646 h 235"/>
                <a:gd name="T22" fmla="*/ 2147483646 w 286"/>
                <a:gd name="T23" fmla="*/ 2147483646 h 235"/>
                <a:gd name="T24" fmla="*/ 2147483646 w 286"/>
                <a:gd name="T25" fmla="*/ 2147483646 h 235"/>
                <a:gd name="T26" fmla="*/ 2147483646 w 286"/>
                <a:gd name="T27" fmla="*/ 2147483646 h 235"/>
                <a:gd name="T28" fmla="*/ 2147483646 w 286"/>
                <a:gd name="T29" fmla="*/ 2147483646 h 235"/>
                <a:gd name="T30" fmla="*/ 2147483646 w 286"/>
                <a:gd name="T31" fmla="*/ 2147483646 h 235"/>
                <a:gd name="T32" fmla="*/ 2147483646 w 286"/>
                <a:gd name="T33" fmla="*/ 2147483646 h 235"/>
                <a:gd name="T34" fmla="*/ 2147483646 w 286"/>
                <a:gd name="T35" fmla="*/ 2147483646 h 235"/>
                <a:gd name="T36" fmla="*/ 2147483646 w 286"/>
                <a:gd name="T37" fmla="*/ 2147483646 h 235"/>
                <a:gd name="T38" fmla="*/ 2147483646 w 286"/>
                <a:gd name="T39" fmla="*/ 2147483646 h 235"/>
                <a:gd name="T40" fmla="*/ 2147483646 w 286"/>
                <a:gd name="T41" fmla="*/ 2147483646 h 235"/>
                <a:gd name="T42" fmla="*/ 2147483646 w 286"/>
                <a:gd name="T43" fmla="*/ 2147483646 h 235"/>
                <a:gd name="T44" fmla="*/ 2147483646 w 286"/>
                <a:gd name="T45" fmla="*/ 2147483646 h 235"/>
                <a:gd name="T46" fmla="*/ 2147483646 w 286"/>
                <a:gd name="T47" fmla="*/ 2147483646 h 235"/>
                <a:gd name="T48" fmla="*/ 2147483646 w 286"/>
                <a:gd name="T49" fmla="*/ 2147483646 h 235"/>
                <a:gd name="T50" fmla="*/ 2147483646 w 286"/>
                <a:gd name="T51" fmla="*/ 2147483646 h 235"/>
                <a:gd name="T52" fmla="*/ 2147483646 w 286"/>
                <a:gd name="T53" fmla="*/ 2147483646 h 235"/>
                <a:gd name="T54" fmla="*/ 2147483646 w 286"/>
                <a:gd name="T55" fmla="*/ 2147483646 h 235"/>
                <a:gd name="T56" fmla="*/ 0 w 286"/>
                <a:gd name="T57" fmla="*/ 2147483646 h 235"/>
                <a:gd name="T58" fmla="*/ 2147483646 w 286"/>
                <a:gd name="T59" fmla="*/ 2147483646 h 235"/>
                <a:gd name="T60" fmla="*/ 2147483646 w 286"/>
                <a:gd name="T61" fmla="*/ 2147483646 h 235"/>
                <a:gd name="T62" fmla="*/ 2147483646 w 286"/>
                <a:gd name="T63" fmla="*/ 2147483646 h 235"/>
                <a:gd name="T64" fmla="*/ 2147483646 w 286"/>
                <a:gd name="T65" fmla="*/ 2147483646 h 2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60" name="Freeform 159"/>
            <p:cNvSpPr>
              <a:spLocks/>
            </p:cNvSpPr>
            <p:nvPr/>
          </p:nvSpPr>
          <p:spPr bwMode="auto">
            <a:xfrm>
              <a:off x="3308309" y="3721390"/>
              <a:ext cx="84137" cy="100012"/>
            </a:xfrm>
            <a:custGeom>
              <a:avLst/>
              <a:gdLst>
                <a:gd name="T0" fmla="*/ 2147483646 w 205"/>
                <a:gd name="T1" fmla="*/ 2147483646 h 191"/>
                <a:gd name="T2" fmla="*/ 2147483646 w 205"/>
                <a:gd name="T3" fmla="*/ 2147483646 h 191"/>
                <a:gd name="T4" fmla="*/ 2147483646 w 205"/>
                <a:gd name="T5" fmla="*/ 2147483646 h 191"/>
                <a:gd name="T6" fmla="*/ 2147483646 w 205"/>
                <a:gd name="T7" fmla="*/ 2147483646 h 191"/>
                <a:gd name="T8" fmla="*/ 2147483646 w 205"/>
                <a:gd name="T9" fmla="*/ 2147483646 h 191"/>
                <a:gd name="T10" fmla="*/ 2147483646 w 205"/>
                <a:gd name="T11" fmla="*/ 2147483646 h 191"/>
                <a:gd name="T12" fmla="*/ 2147483646 w 205"/>
                <a:gd name="T13" fmla="*/ 2147483646 h 191"/>
                <a:gd name="T14" fmla="*/ 2147483646 w 205"/>
                <a:gd name="T15" fmla="*/ 2147483646 h 191"/>
                <a:gd name="T16" fmla="*/ 2147483646 w 205"/>
                <a:gd name="T17" fmla="*/ 2147483646 h 191"/>
                <a:gd name="T18" fmla="*/ 2147483646 w 205"/>
                <a:gd name="T19" fmla="*/ 2147483646 h 191"/>
                <a:gd name="T20" fmla="*/ 2147483646 w 205"/>
                <a:gd name="T21" fmla="*/ 2147483646 h 191"/>
                <a:gd name="T22" fmla="*/ 2147483646 w 205"/>
                <a:gd name="T23" fmla="*/ 2147483646 h 191"/>
                <a:gd name="T24" fmla="*/ 2147483646 w 205"/>
                <a:gd name="T25" fmla="*/ 2147483646 h 191"/>
                <a:gd name="T26" fmla="*/ 2147483646 w 205"/>
                <a:gd name="T27" fmla="*/ 2147483646 h 191"/>
                <a:gd name="T28" fmla="*/ 2147483646 w 205"/>
                <a:gd name="T29" fmla="*/ 2147483646 h 191"/>
                <a:gd name="T30" fmla="*/ 2147483646 w 205"/>
                <a:gd name="T31" fmla="*/ 2147483646 h 191"/>
                <a:gd name="T32" fmla="*/ 2147483646 w 205"/>
                <a:gd name="T33" fmla="*/ 2147483646 h 191"/>
                <a:gd name="T34" fmla="*/ 2147483646 w 205"/>
                <a:gd name="T35" fmla="*/ 2147483646 h 191"/>
                <a:gd name="T36" fmla="*/ 2147483646 w 205"/>
                <a:gd name="T37" fmla="*/ 2147483646 h 191"/>
                <a:gd name="T38" fmla="*/ 2147483646 w 205"/>
                <a:gd name="T39" fmla="*/ 2147483646 h 191"/>
                <a:gd name="T40" fmla="*/ 2147483646 w 205"/>
                <a:gd name="T41" fmla="*/ 2147483646 h 191"/>
                <a:gd name="T42" fmla="*/ 2147483646 w 205"/>
                <a:gd name="T43" fmla="*/ 2147483646 h 191"/>
                <a:gd name="T44" fmla="*/ 2147483646 w 205"/>
                <a:gd name="T45" fmla="*/ 2147483646 h 191"/>
                <a:gd name="T46" fmla="*/ 0 w 205"/>
                <a:gd name="T47" fmla="*/ 2147483646 h 191"/>
                <a:gd name="T48" fmla="*/ 0 w 205"/>
                <a:gd name="T49" fmla="*/ 2147483646 h 191"/>
                <a:gd name="T50" fmla="*/ 2147483646 w 205"/>
                <a:gd name="T51" fmla="*/ 2147483646 h 191"/>
                <a:gd name="T52" fmla="*/ 2147483646 w 205"/>
                <a:gd name="T53" fmla="*/ 2147483646 h 191"/>
                <a:gd name="T54" fmla="*/ 2147483646 w 205"/>
                <a:gd name="T55" fmla="*/ 2147483646 h 191"/>
                <a:gd name="T56" fmla="*/ 2147483646 w 205"/>
                <a:gd name="T57" fmla="*/ 2147483646 h 191"/>
                <a:gd name="T58" fmla="*/ 2147483646 w 205"/>
                <a:gd name="T59" fmla="*/ 0 h 191"/>
                <a:gd name="T60" fmla="*/ 2147483646 w 205"/>
                <a:gd name="T61" fmla="*/ 2147483646 h 191"/>
                <a:gd name="T62" fmla="*/ 2147483646 w 205"/>
                <a:gd name="T63" fmla="*/ 2147483646 h 191"/>
                <a:gd name="T64" fmla="*/ 2147483646 w 205"/>
                <a:gd name="T65" fmla="*/ 2147483646 h 191"/>
                <a:gd name="T66" fmla="*/ 2147483646 w 205"/>
                <a:gd name="T67" fmla="*/ 2147483646 h 191"/>
                <a:gd name="T68" fmla="*/ 2147483646 w 205"/>
                <a:gd name="T69" fmla="*/ 2147483646 h 191"/>
                <a:gd name="T70" fmla="*/ 2147483646 w 205"/>
                <a:gd name="T71" fmla="*/ 2147483646 h 191"/>
                <a:gd name="T72" fmla="*/ 2147483646 w 205"/>
                <a:gd name="T73" fmla="*/ 2147483646 h 191"/>
                <a:gd name="T74" fmla="*/ 2147483646 w 205"/>
                <a:gd name="T75" fmla="*/ 2147483646 h 191"/>
                <a:gd name="T76" fmla="*/ 2147483646 w 205"/>
                <a:gd name="T77" fmla="*/ 2147483646 h 191"/>
                <a:gd name="T78" fmla="*/ 2147483646 w 205"/>
                <a:gd name="T79" fmla="*/ 2147483646 h 191"/>
                <a:gd name="T80" fmla="*/ 2147483646 w 205"/>
                <a:gd name="T81" fmla="*/ 2147483646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61" name="Freeform 160"/>
            <p:cNvSpPr>
              <a:spLocks/>
            </p:cNvSpPr>
            <p:nvPr/>
          </p:nvSpPr>
          <p:spPr bwMode="auto">
            <a:xfrm>
              <a:off x="3389271" y="3775366"/>
              <a:ext cx="142875" cy="79375"/>
            </a:xfrm>
            <a:custGeom>
              <a:avLst/>
              <a:gdLst>
                <a:gd name="T0" fmla="*/ 2147483646 w 329"/>
                <a:gd name="T1" fmla="*/ 2147483646 h 154"/>
                <a:gd name="T2" fmla="*/ 0 w 329"/>
                <a:gd name="T3" fmla="*/ 2147483646 h 154"/>
                <a:gd name="T4" fmla="*/ 2147483646 w 329"/>
                <a:gd name="T5" fmla="*/ 2147483646 h 154"/>
                <a:gd name="T6" fmla="*/ 2147483646 w 329"/>
                <a:gd name="T7" fmla="*/ 2147483646 h 154"/>
                <a:gd name="T8" fmla="*/ 2147483646 w 329"/>
                <a:gd name="T9" fmla="*/ 2147483646 h 154"/>
                <a:gd name="T10" fmla="*/ 2147483646 w 329"/>
                <a:gd name="T11" fmla="*/ 2147483646 h 154"/>
                <a:gd name="T12" fmla="*/ 2147483646 w 329"/>
                <a:gd name="T13" fmla="*/ 2147483646 h 154"/>
                <a:gd name="T14" fmla="*/ 2147483646 w 329"/>
                <a:gd name="T15" fmla="*/ 2147483646 h 154"/>
                <a:gd name="T16" fmla="*/ 2147483646 w 329"/>
                <a:gd name="T17" fmla="*/ 2147483646 h 154"/>
                <a:gd name="T18" fmla="*/ 2147483646 w 329"/>
                <a:gd name="T19" fmla="*/ 2147483646 h 154"/>
                <a:gd name="T20" fmla="*/ 2147483646 w 329"/>
                <a:gd name="T21" fmla="*/ 2147483646 h 154"/>
                <a:gd name="T22" fmla="*/ 2147483646 w 329"/>
                <a:gd name="T23" fmla="*/ 0 h 154"/>
                <a:gd name="T24" fmla="*/ 2147483646 w 329"/>
                <a:gd name="T25" fmla="*/ 0 h 154"/>
                <a:gd name="T26" fmla="*/ 2147483646 w 329"/>
                <a:gd name="T27" fmla="*/ 2147483646 h 154"/>
                <a:gd name="T28" fmla="*/ 2147483646 w 329"/>
                <a:gd name="T29" fmla="*/ 2147483646 h 154"/>
                <a:gd name="T30" fmla="*/ 2147483646 w 329"/>
                <a:gd name="T31" fmla="*/ 2147483646 h 154"/>
                <a:gd name="T32" fmla="*/ 2147483646 w 329"/>
                <a:gd name="T33" fmla="*/ 2147483646 h 154"/>
                <a:gd name="T34" fmla="*/ 2147483646 w 329"/>
                <a:gd name="T35" fmla="*/ 2147483646 h 154"/>
                <a:gd name="T36" fmla="*/ 2147483646 w 329"/>
                <a:gd name="T37" fmla="*/ 2147483646 h 154"/>
                <a:gd name="T38" fmla="*/ 2147483646 w 329"/>
                <a:gd name="T39" fmla="*/ 2147483646 h 154"/>
                <a:gd name="T40" fmla="*/ 2147483646 w 329"/>
                <a:gd name="T41" fmla="*/ 2147483646 h 154"/>
                <a:gd name="T42" fmla="*/ 2147483646 w 329"/>
                <a:gd name="T43" fmla="*/ 2147483646 h 154"/>
                <a:gd name="T44" fmla="*/ 2147483646 w 329"/>
                <a:gd name="T45" fmla="*/ 2147483646 h 154"/>
                <a:gd name="T46" fmla="*/ 2147483646 w 329"/>
                <a:gd name="T47" fmla="*/ 2147483646 h 154"/>
                <a:gd name="T48" fmla="*/ 2147483646 w 329"/>
                <a:gd name="T49" fmla="*/ 2147483646 h 154"/>
                <a:gd name="T50" fmla="*/ 2147483646 w 329"/>
                <a:gd name="T51" fmla="*/ 2147483646 h 154"/>
                <a:gd name="T52" fmla="*/ 2147483646 w 329"/>
                <a:gd name="T53" fmla="*/ 2147483646 h 154"/>
                <a:gd name="T54" fmla="*/ 2147483646 w 329"/>
                <a:gd name="T55" fmla="*/ 2147483646 h 154"/>
                <a:gd name="T56" fmla="*/ 2147483646 w 329"/>
                <a:gd name="T57" fmla="*/ 2147483646 h 154"/>
                <a:gd name="T58" fmla="*/ 2147483646 w 329"/>
                <a:gd name="T59" fmla="*/ 2147483646 h 154"/>
                <a:gd name="T60" fmla="*/ 2147483646 w 329"/>
                <a:gd name="T61" fmla="*/ 2147483646 h 154"/>
                <a:gd name="T62" fmla="*/ 2147483646 w 329"/>
                <a:gd name="T63" fmla="*/ 2147483646 h 154"/>
                <a:gd name="T64" fmla="*/ 2147483646 w 329"/>
                <a:gd name="T65" fmla="*/ 2147483646 h 154"/>
                <a:gd name="T66" fmla="*/ 2147483646 w 329"/>
                <a:gd name="T67" fmla="*/ 2147483646 h 154"/>
                <a:gd name="T68" fmla="*/ 2147483646 w 329"/>
                <a:gd name="T69" fmla="*/ 2147483646 h 154"/>
                <a:gd name="T70" fmla="*/ 2147483646 w 329"/>
                <a:gd name="T71" fmla="*/ 2147483646 h 154"/>
                <a:gd name="T72" fmla="*/ 2147483646 w 329"/>
                <a:gd name="T73" fmla="*/ 2147483646 h 154"/>
                <a:gd name="T74" fmla="*/ 2147483646 w 329"/>
                <a:gd name="T75" fmla="*/ 2147483646 h 154"/>
                <a:gd name="T76" fmla="*/ 2147483646 w 329"/>
                <a:gd name="T77" fmla="*/ 2147483646 h 154"/>
                <a:gd name="T78" fmla="*/ 2147483646 w 329"/>
                <a:gd name="T79" fmla="*/ 2147483646 h 154"/>
                <a:gd name="T80" fmla="*/ 2147483646 w 329"/>
                <a:gd name="T81" fmla="*/ 2147483646 h 154"/>
                <a:gd name="T82" fmla="*/ 2147483646 w 329"/>
                <a:gd name="T83" fmla="*/ 2147483646 h 154"/>
                <a:gd name="T84" fmla="*/ 2147483646 w 329"/>
                <a:gd name="T85" fmla="*/ 2147483646 h 154"/>
                <a:gd name="T86" fmla="*/ 2147483646 w 329"/>
                <a:gd name="T87" fmla="*/ 2147483646 h 154"/>
                <a:gd name="T88" fmla="*/ 2147483646 w 329"/>
                <a:gd name="T89" fmla="*/ 2147483646 h 154"/>
                <a:gd name="T90" fmla="*/ 2147483646 w 329"/>
                <a:gd name="T91" fmla="*/ 2147483646 h 154"/>
                <a:gd name="T92" fmla="*/ 2147483646 w 329"/>
                <a:gd name="T93" fmla="*/ 2147483646 h 154"/>
                <a:gd name="T94" fmla="*/ 2147483646 w 329"/>
                <a:gd name="T95" fmla="*/ 2147483646 h 154"/>
                <a:gd name="T96" fmla="*/ 2147483646 w 329"/>
                <a:gd name="T97" fmla="*/ 2147483646 h 15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62" name="Freeform 161"/>
            <p:cNvSpPr>
              <a:spLocks/>
            </p:cNvSpPr>
            <p:nvPr/>
          </p:nvSpPr>
          <p:spPr bwMode="auto">
            <a:xfrm>
              <a:off x="4070308" y="5029491"/>
              <a:ext cx="133350" cy="155575"/>
            </a:xfrm>
            <a:custGeom>
              <a:avLst/>
              <a:gdLst>
                <a:gd name="T0" fmla="*/ 2147483646 w 306"/>
                <a:gd name="T1" fmla="*/ 2147483646 h 293"/>
                <a:gd name="T2" fmla="*/ 2147483646 w 306"/>
                <a:gd name="T3" fmla="*/ 2147483646 h 293"/>
                <a:gd name="T4" fmla="*/ 2147483646 w 306"/>
                <a:gd name="T5" fmla="*/ 2147483646 h 293"/>
                <a:gd name="T6" fmla="*/ 2147483646 w 306"/>
                <a:gd name="T7" fmla="*/ 2147483646 h 293"/>
                <a:gd name="T8" fmla="*/ 2147483646 w 306"/>
                <a:gd name="T9" fmla="*/ 2147483646 h 293"/>
                <a:gd name="T10" fmla="*/ 2147483646 w 306"/>
                <a:gd name="T11" fmla="*/ 2147483646 h 293"/>
                <a:gd name="T12" fmla="*/ 2147483646 w 306"/>
                <a:gd name="T13" fmla="*/ 2147483646 h 293"/>
                <a:gd name="T14" fmla="*/ 2147483646 w 306"/>
                <a:gd name="T15" fmla="*/ 2147483646 h 293"/>
                <a:gd name="T16" fmla="*/ 2147483646 w 306"/>
                <a:gd name="T17" fmla="*/ 2147483646 h 293"/>
                <a:gd name="T18" fmla="*/ 2147483646 w 306"/>
                <a:gd name="T19" fmla="*/ 2147483646 h 293"/>
                <a:gd name="T20" fmla="*/ 2147483646 w 306"/>
                <a:gd name="T21" fmla="*/ 2147483646 h 293"/>
                <a:gd name="T22" fmla="*/ 2147483646 w 306"/>
                <a:gd name="T23" fmla="*/ 2147483646 h 293"/>
                <a:gd name="T24" fmla="*/ 2147483646 w 306"/>
                <a:gd name="T25" fmla="*/ 2147483646 h 293"/>
                <a:gd name="T26" fmla="*/ 2147483646 w 306"/>
                <a:gd name="T27" fmla="*/ 2147483646 h 293"/>
                <a:gd name="T28" fmla="*/ 2147483646 w 306"/>
                <a:gd name="T29" fmla="*/ 2147483646 h 293"/>
                <a:gd name="T30" fmla="*/ 2147483646 w 306"/>
                <a:gd name="T31" fmla="*/ 2147483646 h 293"/>
                <a:gd name="T32" fmla="*/ 2147483646 w 306"/>
                <a:gd name="T33" fmla="*/ 2147483646 h 293"/>
                <a:gd name="T34" fmla="*/ 2147483646 w 306"/>
                <a:gd name="T35" fmla="*/ 2147483646 h 293"/>
                <a:gd name="T36" fmla="*/ 2147483646 w 306"/>
                <a:gd name="T37" fmla="*/ 2147483646 h 293"/>
                <a:gd name="T38" fmla="*/ 0 w 306"/>
                <a:gd name="T39" fmla="*/ 2147483646 h 293"/>
                <a:gd name="T40" fmla="*/ 2147483646 w 306"/>
                <a:gd name="T41" fmla="*/ 2147483646 h 293"/>
                <a:gd name="T42" fmla="*/ 2147483646 w 306"/>
                <a:gd name="T43" fmla="*/ 2147483646 h 293"/>
                <a:gd name="T44" fmla="*/ 2147483646 w 306"/>
                <a:gd name="T45" fmla="*/ 2147483646 h 293"/>
                <a:gd name="T46" fmla="*/ 2147483646 w 306"/>
                <a:gd name="T47" fmla="*/ 2147483646 h 293"/>
                <a:gd name="T48" fmla="*/ 2147483646 w 306"/>
                <a:gd name="T49" fmla="*/ 2147483646 h 293"/>
                <a:gd name="T50" fmla="*/ 2147483646 w 306"/>
                <a:gd name="T51" fmla="*/ 0 h 293"/>
                <a:gd name="T52" fmla="*/ 2147483646 w 306"/>
                <a:gd name="T53" fmla="*/ 2147483646 h 293"/>
                <a:gd name="T54" fmla="*/ 2147483646 w 306"/>
                <a:gd name="T55" fmla="*/ 2147483646 h 293"/>
                <a:gd name="T56" fmla="*/ 2147483646 w 306"/>
                <a:gd name="T57" fmla="*/ 2147483646 h 293"/>
                <a:gd name="T58" fmla="*/ 2147483646 w 306"/>
                <a:gd name="T59" fmla="*/ 2147483646 h 293"/>
                <a:gd name="T60" fmla="*/ 2147483646 w 306"/>
                <a:gd name="T61" fmla="*/ 2147483646 h 293"/>
                <a:gd name="T62" fmla="*/ 2147483646 w 306"/>
                <a:gd name="T63" fmla="*/ 2147483646 h 293"/>
                <a:gd name="T64" fmla="*/ 2147483646 w 306"/>
                <a:gd name="T65" fmla="*/ 2147483646 h 293"/>
                <a:gd name="T66" fmla="*/ 2147483646 w 306"/>
                <a:gd name="T67" fmla="*/ 2147483646 h 293"/>
                <a:gd name="T68" fmla="*/ 2147483646 w 306"/>
                <a:gd name="T69" fmla="*/ 2147483646 h 293"/>
                <a:gd name="T70" fmla="*/ 2147483646 w 306"/>
                <a:gd name="T71" fmla="*/ 2147483646 h 293"/>
                <a:gd name="T72" fmla="*/ 2147483646 w 306"/>
                <a:gd name="T73" fmla="*/ 2147483646 h 293"/>
                <a:gd name="T74" fmla="*/ 2147483646 w 306"/>
                <a:gd name="T75" fmla="*/ 2147483646 h 293"/>
                <a:gd name="T76" fmla="*/ 2147483646 w 306"/>
                <a:gd name="T77" fmla="*/ 2147483646 h 293"/>
                <a:gd name="T78" fmla="*/ 2147483646 w 306"/>
                <a:gd name="T79" fmla="*/ 2147483646 h 293"/>
                <a:gd name="T80" fmla="*/ 2147483646 w 306"/>
                <a:gd name="T81" fmla="*/ 2147483646 h 293"/>
                <a:gd name="T82" fmla="*/ 2147483646 w 306"/>
                <a:gd name="T83" fmla="*/ 2147483646 h 293"/>
                <a:gd name="T84" fmla="*/ 2147483646 w 306"/>
                <a:gd name="T85" fmla="*/ 2147483646 h 2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63" name="Freeform 162"/>
            <p:cNvSpPr>
              <a:spLocks/>
            </p:cNvSpPr>
            <p:nvPr/>
          </p:nvSpPr>
          <p:spPr bwMode="auto">
            <a:xfrm>
              <a:off x="5616534" y="1646528"/>
              <a:ext cx="236537" cy="92075"/>
            </a:xfrm>
            <a:custGeom>
              <a:avLst/>
              <a:gdLst>
                <a:gd name="T0" fmla="*/ 2147483646 w 546"/>
                <a:gd name="T1" fmla="*/ 2147483646 h 173"/>
                <a:gd name="T2" fmla="*/ 2147483646 w 546"/>
                <a:gd name="T3" fmla="*/ 2147483646 h 173"/>
                <a:gd name="T4" fmla="*/ 2147483646 w 546"/>
                <a:gd name="T5" fmla="*/ 2147483646 h 173"/>
                <a:gd name="T6" fmla="*/ 2147483646 w 546"/>
                <a:gd name="T7" fmla="*/ 2147483646 h 173"/>
                <a:gd name="T8" fmla="*/ 2147483646 w 546"/>
                <a:gd name="T9" fmla="*/ 2147483646 h 173"/>
                <a:gd name="T10" fmla="*/ 2147483646 w 546"/>
                <a:gd name="T11" fmla="*/ 2147483646 h 173"/>
                <a:gd name="T12" fmla="*/ 2147483646 w 546"/>
                <a:gd name="T13" fmla="*/ 2147483646 h 173"/>
                <a:gd name="T14" fmla="*/ 2147483646 w 546"/>
                <a:gd name="T15" fmla="*/ 2147483646 h 173"/>
                <a:gd name="T16" fmla="*/ 2147483646 w 546"/>
                <a:gd name="T17" fmla="*/ 2147483646 h 173"/>
                <a:gd name="T18" fmla="*/ 2147483646 w 546"/>
                <a:gd name="T19" fmla="*/ 2147483646 h 173"/>
                <a:gd name="T20" fmla="*/ 2147483646 w 546"/>
                <a:gd name="T21" fmla="*/ 2147483646 h 173"/>
                <a:gd name="T22" fmla="*/ 2147483646 w 546"/>
                <a:gd name="T23" fmla="*/ 2147483646 h 173"/>
                <a:gd name="T24" fmla="*/ 2147483646 w 546"/>
                <a:gd name="T25" fmla="*/ 2147483646 h 173"/>
                <a:gd name="T26" fmla="*/ 2147483646 w 546"/>
                <a:gd name="T27" fmla="*/ 2147483646 h 173"/>
                <a:gd name="T28" fmla="*/ 2147483646 w 546"/>
                <a:gd name="T29" fmla="*/ 0 h 173"/>
                <a:gd name="T30" fmla="*/ 2147483646 w 546"/>
                <a:gd name="T31" fmla="*/ 2147483646 h 173"/>
                <a:gd name="T32" fmla="*/ 2147483646 w 546"/>
                <a:gd name="T33" fmla="*/ 2147483646 h 173"/>
                <a:gd name="T34" fmla="*/ 2147483646 w 546"/>
                <a:gd name="T35" fmla="*/ 2147483646 h 173"/>
                <a:gd name="T36" fmla="*/ 2147483646 w 546"/>
                <a:gd name="T37" fmla="*/ 2147483646 h 173"/>
                <a:gd name="T38" fmla="*/ 2147483646 w 546"/>
                <a:gd name="T39" fmla="*/ 2147483646 h 173"/>
                <a:gd name="T40" fmla="*/ 2147483646 w 546"/>
                <a:gd name="T41" fmla="*/ 2147483646 h 173"/>
                <a:gd name="T42" fmla="*/ 2147483646 w 546"/>
                <a:gd name="T43" fmla="*/ 2147483646 h 173"/>
                <a:gd name="T44" fmla="*/ 2147483646 w 546"/>
                <a:gd name="T45" fmla="*/ 2147483646 h 173"/>
                <a:gd name="T46" fmla="*/ 2147483646 w 546"/>
                <a:gd name="T47" fmla="*/ 2147483646 h 173"/>
                <a:gd name="T48" fmla="*/ 2147483646 w 546"/>
                <a:gd name="T49" fmla="*/ 2147483646 h 173"/>
                <a:gd name="T50" fmla="*/ 2147483646 w 546"/>
                <a:gd name="T51" fmla="*/ 2147483646 h 173"/>
                <a:gd name="T52" fmla="*/ 2147483646 w 546"/>
                <a:gd name="T53" fmla="*/ 2147483646 h 173"/>
                <a:gd name="T54" fmla="*/ 2147483646 w 546"/>
                <a:gd name="T55" fmla="*/ 2147483646 h 173"/>
                <a:gd name="T56" fmla="*/ 2147483646 w 546"/>
                <a:gd name="T57" fmla="*/ 2147483646 h 173"/>
                <a:gd name="T58" fmla="*/ 2147483646 w 546"/>
                <a:gd name="T59" fmla="*/ 2147483646 h 173"/>
                <a:gd name="T60" fmla="*/ 2147483646 w 546"/>
                <a:gd name="T61" fmla="*/ 2147483646 h 173"/>
                <a:gd name="T62" fmla="*/ 2147483646 w 546"/>
                <a:gd name="T63" fmla="*/ 2147483646 h 173"/>
                <a:gd name="T64" fmla="*/ 2147483646 w 546"/>
                <a:gd name="T65" fmla="*/ 2147483646 h 173"/>
                <a:gd name="T66" fmla="*/ 2147483646 w 546"/>
                <a:gd name="T67" fmla="*/ 2147483646 h 173"/>
                <a:gd name="T68" fmla="*/ 2147483646 w 546"/>
                <a:gd name="T69" fmla="*/ 2147483646 h 173"/>
                <a:gd name="T70" fmla="*/ 2147483646 w 546"/>
                <a:gd name="T71" fmla="*/ 2147483646 h 173"/>
                <a:gd name="T72" fmla="*/ 2147483646 w 546"/>
                <a:gd name="T73" fmla="*/ 2147483646 h 173"/>
                <a:gd name="T74" fmla="*/ 2147483646 w 546"/>
                <a:gd name="T75" fmla="*/ 2147483646 h 173"/>
                <a:gd name="T76" fmla="*/ 2147483646 w 546"/>
                <a:gd name="T77" fmla="*/ 2147483646 h 173"/>
                <a:gd name="T78" fmla="*/ 2147483646 w 546"/>
                <a:gd name="T79" fmla="*/ 2147483646 h 173"/>
                <a:gd name="T80" fmla="*/ 2147483646 w 546"/>
                <a:gd name="T81" fmla="*/ 2147483646 h 173"/>
                <a:gd name="T82" fmla="*/ 2147483646 w 546"/>
                <a:gd name="T83" fmla="*/ 2147483646 h 173"/>
                <a:gd name="T84" fmla="*/ 2147483646 w 546"/>
                <a:gd name="T85" fmla="*/ 2147483646 h 173"/>
                <a:gd name="T86" fmla="*/ 2147483646 w 546"/>
                <a:gd name="T87" fmla="*/ 2147483646 h 173"/>
                <a:gd name="T88" fmla="*/ 2147483646 w 546"/>
                <a:gd name="T89" fmla="*/ 2147483646 h 173"/>
                <a:gd name="T90" fmla="*/ 2147483646 w 546"/>
                <a:gd name="T91" fmla="*/ 2147483646 h 173"/>
                <a:gd name="T92" fmla="*/ 2147483646 w 546"/>
                <a:gd name="T93" fmla="*/ 2147483646 h 173"/>
                <a:gd name="T94" fmla="*/ 2147483646 w 546"/>
                <a:gd name="T95" fmla="*/ 2147483646 h 173"/>
                <a:gd name="T96" fmla="*/ 2147483646 w 546"/>
                <a:gd name="T97" fmla="*/ 2147483646 h 173"/>
                <a:gd name="T98" fmla="*/ 2147483646 w 546"/>
                <a:gd name="T99" fmla="*/ 2147483646 h 173"/>
                <a:gd name="T100" fmla="*/ 2147483646 w 546"/>
                <a:gd name="T101" fmla="*/ 2147483646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64" name="Freeform 163"/>
            <p:cNvSpPr>
              <a:spLocks/>
            </p:cNvSpPr>
            <p:nvPr/>
          </p:nvSpPr>
          <p:spPr bwMode="auto">
            <a:xfrm>
              <a:off x="5543508" y="1876715"/>
              <a:ext cx="449262" cy="361950"/>
            </a:xfrm>
            <a:custGeom>
              <a:avLst/>
              <a:gdLst>
                <a:gd name="T0" fmla="*/ 2147483646 w 1037"/>
                <a:gd name="T1" fmla="*/ 2147483646 h 690"/>
                <a:gd name="T2" fmla="*/ 2147483646 w 1037"/>
                <a:gd name="T3" fmla="*/ 2147483646 h 690"/>
                <a:gd name="T4" fmla="*/ 2147483646 w 1037"/>
                <a:gd name="T5" fmla="*/ 2147483646 h 690"/>
                <a:gd name="T6" fmla="*/ 2147483646 w 1037"/>
                <a:gd name="T7" fmla="*/ 2147483646 h 690"/>
                <a:gd name="T8" fmla="*/ 2147483646 w 1037"/>
                <a:gd name="T9" fmla="*/ 2147483646 h 690"/>
                <a:gd name="T10" fmla="*/ 2147483646 w 1037"/>
                <a:gd name="T11" fmla="*/ 2147483646 h 690"/>
                <a:gd name="T12" fmla="*/ 2147483646 w 1037"/>
                <a:gd name="T13" fmla="*/ 2147483646 h 690"/>
                <a:gd name="T14" fmla="*/ 2147483646 w 1037"/>
                <a:gd name="T15" fmla="*/ 2147483646 h 690"/>
                <a:gd name="T16" fmla="*/ 2147483646 w 1037"/>
                <a:gd name="T17" fmla="*/ 2147483646 h 690"/>
                <a:gd name="T18" fmla="*/ 0 w 1037"/>
                <a:gd name="T19" fmla="*/ 2147483646 h 690"/>
                <a:gd name="T20" fmla="*/ 2147483646 w 1037"/>
                <a:gd name="T21" fmla="*/ 2147483646 h 690"/>
                <a:gd name="T22" fmla="*/ 2147483646 w 1037"/>
                <a:gd name="T23" fmla="*/ 2147483646 h 690"/>
                <a:gd name="T24" fmla="*/ 2147483646 w 1037"/>
                <a:gd name="T25" fmla="*/ 2147483646 h 690"/>
                <a:gd name="T26" fmla="*/ 2147483646 w 1037"/>
                <a:gd name="T27" fmla="*/ 2147483646 h 690"/>
                <a:gd name="T28" fmla="*/ 2147483646 w 1037"/>
                <a:gd name="T29" fmla="*/ 2147483646 h 690"/>
                <a:gd name="T30" fmla="*/ 2147483646 w 1037"/>
                <a:gd name="T31" fmla="*/ 2147483646 h 690"/>
                <a:gd name="T32" fmla="*/ 2147483646 w 1037"/>
                <a:gd name="T33" fmla="*/ 2147483646 h 690"/>
                <a:gd name="T34" fmla="*/ 2147483646 w 1037"/>
                <a:gd name="T35" fmla="*/ 2147483646 h 690"/>
                <a:gd name="T36" fmla="*/ 2147483646 w 1037"/>
                <a:gd name="T37" fmla="*/ 2147483646 h 690"/>
                <a:gd name="T38" fmla="*/ 2147483646 w 1037"/>
                <a:gd name="T39" fmla="*/ 2147483646 h 690"/>
                <a:gd name="T40" fmla="*/ 2147483646 w 1037"/>
                <a:gd name="T41" fmla="*/ 2147483646 h 690"/>
                <a:gd name="T42" fmla="*/ 2147483646 w 1037"/>
                <a:gd name="T43" fmla="*/ 2147483646 h 690"/>
                <a:gd name="T44" fmla="*/ 2147483646 w 1037"/>
                <a:gd name="T45" fmla="*/ 2147483646 h 690"/>
                <a:gd name="T46" fmla="*/ 2147483646 w 1037"/>
                <a:gd name="T47" fmla="*/ 2147483646 h 690"/>
                <a:gd name="T48" fmla="*/ 2147483646 w 1037"/>
                <a:gd name="T49" fmla="*/ 2147483646 h 690"/>
                <a:gd name="T50" fmla="*/ 2147483646 w 1037"/>
                <a:gd name="T51" fmla="*/ 2147483646 h 690"/>
                <a:gd name="T52" fmla="*/ 2147483646 w 1037"/>
                <a:gd name="T53" fmla="*/ 2147483646 h 690"/>
                <a:gd name="T54" fmla="*/ 2147483646 w 1037"/>
                <a:gd name="T55" fmla="*/ 2147483646 h 690"/>
                <a:gd name="T56" fmla="*/ 2147483646 w 1037"/>
                <a:gd name="T57" fmla="*/ 2147483646 h 690"/>
                <a:gd name="T58" fmla="*/ 2147483646 w 1037"/>
                <a:gd name="T59" fmla="*/ 2147483646 h 690"/>
                <a:gd name="T60" fmla="*/ 2147483646 w 1037"/>
                <a:gd name="T61" fmla="*/ 2147483646 h 690"/>
                <a:gd name="T62" fmla="*/ 2147483646 w 1037"/>
                <a:gd name="T63" fmla="*/ 2147483646 h 690"/>
                <a:gd name="T64" fmla="*/ 2147483646 w 1037"/>
                <a:gd name="T65" fmla="*/ 2147483646 h 690"/>
                <a:gd name="T66" fmla="*/ 2147483646 w 1037"/>
                <a:gd name="T67" fmla="*/ 2147483646 h 690"/>
                <a:gd name="T68" fmla="*/ 2147483646 w 1037"/>
                <a:gd name="T69" fmla="*/ 2147483646 h 690"/>
                <a:gd name="T70" fmla="*/ 2147483646 w 1037"/>
                <a:gd name="T71" fmla="*/ 2147483646 h 690"/>
                <a:gd name="T72" fmla="*/ 2147483646 w 1037"/>
                <a:gd name="T73" fmla="*/ 2147483646 h 690"/>
                <a:gd name="T74" fmla="*/ 2147483646 w 1037"/>
                <a:gd name="T75" fmla="*/ 2147483646 h 690"/>
                <a:gd name="T76" fmla="*/ 2147483646 w 1037"/>
                <a:gd name="T77" fmla="*/ 2147483646 h 690"/>
                <a:gd name="T78" fmla="*/ 2147483646 w 1037"/>
                <a:gd name="T79" fmla="*/ 2147483646 h 690"/>
                <a:gd name="T80" fmla="*/ 2147483646 w 1037"/>
                <a:gd name="T81" fmla="*/ 2147483646 h 690"/>
                <a:gd name="T82" fmla="*/ 2147483646 w 1037"/>
                <a:gd name="T83" fmla="*/ 2147483646 h 690"/>
                <a:gd name="T84" fmla="*/ 2147483646 w 1037"/>
                <a:gd name="T85" fmla="*/ 2147483646 h 690"/>
                <a:gd name="T86" fmla="*/ 2147483646 w 1037"/>
                <a:gd name="T87" fmla="*/ 2147483646 h 690"/>
                <a:gd name="T88" fmla="*/ 2147483646 w 1037"/>
                <a:gd name="T89" fmla="*/ 2147483646 h 690"/>
                <a:gd name="T90" fmla="*/ 2147483646 w 1037"/>
                <a:gd name="T91" fmla="*/ 2147483646 h 690"/>
                <a:gd name="T92" fmla="*/ 2147483646 w 1037"/>
                <a:gd name="T93" fmla="*/ 2147483646 h 690"/>
                <a:gd name="T94" fmla="*/ 2147483646 w 1037"/>
                <a:gd name="T95" fmla="*/ 2147483646 h 690"/>
                <a:gd name="T96" fmla="*/ 2147483646 w 1037"/>
                <a:gd name="T97" fmla="*/ 2147483646 h 690"/>
                <a:gd name="T98" fmla="*/ 2147483646 w 1037"/>
                <a:gd name="T99" fmla="*/ 2147483646 h 690"/>
                <a:gd name="T100" fmla="*/ 2147483646 w 1037"/>
                <a:gd name="T101" fmla="*/ 2147483646 h 690"/>
                <a:gd name="T102" fmla="*/ 2147483646 w 1037"/>
                <a:gd name="T103" fmla="*/ 2147483646 h 690"/>
                <a:gd name="T104" fmla="*/ 2147483646 w 1037"/>
                <a:gd name="T105" fmla="*/ 2147483646 h 690"/>
                <a:gd name="T106" fmla="*/ 2147483646 w 1037"/>
                <a:gd name="T107" fmla="*/ 2147483646 h 690"/>
                <a:gd name="T108" fmla="*/ 2147483646 w 1037"/>
                <a:gd name="T109" fmla="*/ 2147483646 h 690"/>
                <a:gd name="T110" fmla="*/ 2147483646 w 1037"/>
                <a:gd name="T111" fmla="*/ 2147483646 h 690"/>
                <a:gd name="T112" fmla="*/ 2147483646 w 1037"/>
                <a:gd name="T113" fmla="*/ 2147483646 h 690"/>
                <a:gd name="T114" fmla="*/ 2147483646 w 1037"/>
                <a:gd name="T115" fmla="*/ 2147483646 h 690"/>
                <a:gd name="T116" fmla="*/ 2147483646 w 1037"/>
                <a:gd name="T117" fmla="*/ 2147483646 h 690"/>
                <a:gd name="T118" fmla="*/ 2147483646 w 1037"/>
                <a:gd name="T119" fmla="*/ 2147483646 h 6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65" name="Freeform 164"/>
            <p:cNvSpPr>
              <a:spLocks/>
            </p:cNvSpPr>
            <p:nvPr/>
          </p:nvSpPr>
          <p:spPr bwMode="auto">
            <a:xfrm>
              <a:off x="5883233" y="2718091"/>
              <a:ext cx="49212" cy="90487"/>
            </a:xfrm>
            <a:custGeom>
              <a:avLst/>
              <a:gdLst>
                <a:gd name="T0" fmla="*/ 2147483646 w 120"/>
                <a:gd name="T1" fmla="*/ 2147483646 h 173"/>
                <a:gd name="T2" fmla="*/ 2147483646 w 120"/>
                <a:gd name="T3" fmla="*/ 2147483646 h 173"/>
                <a:gd name="T4" fmla="*/ 2147483646 w 120"/>
                <a:gd name="T5" fmla="*/ 2147483646 h 173"/>
                <a:gd name="T6" fmla="*/ 2147483646 w 120"/>
                <a:gd name="T7" fmla="*/ 2147483646 h 173"/>
                <a:gd name="T8" fmla="*/ 2147483646 w 120"/>
                <a:gd name="T9" fmla="*/ 2147483646 h 173"/>
                <a:gd name="T10" fmla="*/ 2147483646 w 120"/>
                <a:gd name="T11" fmla="*/ 2147483646 h 173"/>
                <a:gd name="T12" fmla="*/ 2147483646 w 120"/>
                <a:gd name="T13" fmla="*/ 2147483646 h 173"/>
                <a:gd name="T14" fmla="*/ 2147483646 w 120"/>
                <a:gd name="T15" fmla="*/ 2147483646 h 173"/>
                <a:gd name="T16" fmla="*/ 2147483646 w 120"/>
                <a:gd name="T17" fmla="*/ 0 h 173"/>
                <a:gd name="T18" fmla="*/ 2147483646 w 120"/>
                <a:gd name="T19" fmla="*/ 0 h 173"/>
                <a:gd name="T20" fmla="*/ 2147483646 w 120"/>
                <a:gd name="T21" fmla="*/ 2147483646 h 173"/>
                <a:gd name="T22" fmla="*/ 2147483646 w 120"/>
                <a:gd name="T23" fmla="*/ 2147483646 h 173"/>
                <a:gd name="T24" fmla="*/ 2147483646 w 120"/>
                <a:gd name="T25" fmla="*/ 2147483646 h 173"/>
                <a:gd name="T26" fmla="*/ 2147483646 w 120"/>
                <a:gd name="T27" fmla="*/ 2147483646 h 173"/>
                <a:gd name="T28" fmla="*/ 2147483646 w 120"/>
                <a:gd name="T29" fmla="*/ 2147483646 h 173"/>
                <a:gd name="T30" fmla="*/ 2147483646 w 120"/>
                <a:gd name="T31" fmla="*/ 2147483646 h 173"/>
                <a:gd name="T32" fmla="*/ 2147483646 w 120"/>
                <a:gd name="T33" fmla="*/ 2147483646 h 173"/>
                <a:gd name="T34" fmla="*/ 2147483646 w 120"/>
                <a:gd name="T35" fmla="*/ 2147483646 h 173"/>
                <a:gd name="T36" fmla="*/ 2147483646 w 120"/>
                <a:gd name="T37" fmla="*/ 2147483646 h 173"/>
                <a:gd name="T38" fmla="*/ 2147483646 w 120"/>
                <a:gd name="T39" fmla="*/ 2147483646 h 173"/>
                <a:gd name="T40" fmla="*/ 2147483646 w 120"/>
                <a:gd name="T41" fmla="*/ 2147483646 h 173"/>
                <a:gd name="T42" fmla="*/ 2147483646 w 120"/>
                <a:gd name="T43" fmla="*/ 2147483646 h 173"/>
                <a:gd name="T44" fmla="*/ 0 w 120"/>
                <a:gd name="T45" fmla="*/ 2147483646 h 173"/>
                <a:gd name="T46" fmla="*/ 2147483646 w 120"/>
                <a:gd name="T47" fmla="*/ 2147483646 h 173"/>
                <a:gd name="T48" fmla="*/ 2147483646 w 120"/>
                <a:gd name="T49" fmla="*/ 2147483646 h 173"/>
                <a:gd name="T50" fmla="*/ 2147483646 w 120"/>
                <a:gd name="T51" fmla="*/ 2147483646 h 173"/>
                <a:gd name="T52" fmla="*/ 2147483646 w 120"/>
                <a:gd name="T53" fmla="*/ 2147483646 h 173"/>
                <a:gd name="T54" fmla="*/ 2147483646 w 120"/>
                <a:gd name="T55" fmla="*/ 2147483646 h 173"/>
                <a:gd name="T56" fmla="*/ 2147483646 w 120"/>
                <a:gd name="T57" fmla="*/ 2147483646 h 173"/>
                <a:gd name="T58" fmla="*/ 2147483646 w 120"/>
                <a:gd name="T59" fmla="*/ 2147483646 h 173"/>
                <a:gd name="T60" fmla="*/ 2147483646 w 120"/>
                <a:gd name="T61" fmla="*/ 2147483646 h 173"/>
                <a:gd name="T62" fmla="*/ 2147483646 w 120"/>
                <a:gd name="T63" fmla="*/ 2147483646 h 173"/>
                <a:gd name="T64" fmla="*/ 2147483646 w 120"/>
                <a:gd name="T65" fmla="*/ 2147483646 h 173"/>
                <a:gd name="T66" fmla="*/ 2147483646 w 120"/>
                <a:gd name="T67" fmla="*/ 2147483646 h 173"/>
                <a:gd name="T68" fmla="*/ 2147483646 w 120"/>
                <a:gd name="T69" fmla="*/ 2147483646 h 173"/>
                <a:gd name="T70" fmla="*/ 2147483646 w 120"/>
                <a:gd name="T71" fmla="*/ 2147483646 h 173"/>
                <a:gd name="T72" fmla="*/ 2147483646 w 120"/>
                <a:gd name="T73" fmla="*/ 2147483646 h 173"/>
                <a:gd name="T74" fmla="*/ 2147483646 w 120"/>
                <a:gd name="T75" fmla="*/ 2147483646 h 173"/>
                <a:gd name="T76" fmla="*/ 2147483646 w 120"/>
                <a:gd name="T77" fmla="*/ 2147483646 h 173"/>
                <a:gd name="T78" fmla="*/ 2147483646 w 120"/>
                <a:gd name="T79" fmla="*/ 2147483646 h 173"/>
                <a:gd name="T80" fmla="*/ 2147483646 w 120"/>
                <a:gd name="T81" fmla="*/ 2147483646 h 173"/>
                <a:gd name="T82" fmla="*/ 2147483646 w 120"/>
                <a:gd name="T83" fmla="*/ 2147483646 h 173"/>
                <a:gd name="T84" fmla="*/ 2147483646 w 120"/>
                <a:gd name="T85" fmla="*/ 2147483646 h 173"/>
                <a:gd name="T86" fmla="*/ 2147483646 w 120"/>
                <a:gd name="T87" fmla="*/ 2147483646 h 173"/>
                <a:gd name="T88" fmla="*/ 2147483646 w 120"/>
                <a:gd name="T89" fmla="*/ 2147483646 h 1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66" name="Freeform 165"/>
            <p:cNvSpPr>
              <a:spLocks/>
            </p:cNvSpPr>
            <p:nvPr/>
          </p:nvSpPr>
          <p:spPr bwMode="auto">
            <a:xfrm>
              <a:off x="5591134" y="2557752"/>
              <a:ext cx="84137" cy="58738"/>
            </a:xfrm>
            <a:custGeom>
              <a:avLst/>
              <a:gdLst>
                <a:gd name="T0" fmla="*/ 2147483646 w 200"/>
                <a:gd name="T1" fmla="*/ 2147483646 h 98"/>
                <a:gd name="T2" fmla="*/ 2147483646 w 200"/>
                <a:gd name="T3" fmla="*/ 2147483646 h 98"/>
                <a:gd name="T4" fmla="*/ 2147483646 w 200"/>
                <a:gd name="T5" fmla="*/ 2147483646 h 98"/>
                <a:gd name="T6" fmla="*/ 2147483646 w 200"/>
                <a:gd name="T7" fmla="*/ 2147483646 h 98"/>
                <a:gd name="T8" fmla="*/ 2147483646 w 200"/>
                <a:gd name="T9" fmla="*/ 2147483646 h 98"/>
                <a:gd name="T10" fmla="*/ 2147483646 w 200"/>
                <a:gd name="T11" fmla="*/ 2147483646 h 98"/>
                <a:gd name="T12" fmla="*/ 2147483646 w 200"/>
                <a:gd name="T13" fmla="*/ 2147483646 h 98"/>
                <a:gd name="T14" fmla="*/ 2147483646 w 200"/>
                <a:gd name="T15" fmla="*/ 2147483646 h 98"/>
                <a:gd name="T16" fmla="*/ 2147483646 w 200"/>
                <a:gd name="T17" fmla="*/ 2147483646 h 98"/>
                <a:gd name="T18" fmla="*/ 2147483646 w 200"/>
                <a:gd name="T19" fmla="*/ 2147483646 h 98"/>
                <a:gd name="T20" fmla="*/ 2147483646 w 200"/>
                <a:gd name="T21" fmla="*/ 2147483646 h 98"/>
                <a:gd name="T22" fmla="*/ 2147483646 w 200"/>
                <a:gd name="T23" fmla="*/ 2147483646 h 98"/>
                <a:gd name="T24" fmla="*/ 2147483646 w 200"/>
                <a:gd name="T25" fmla="*/ 2147483646 h 98"/>
                <a:gd name="T26" fmla="*/ 2147483646 w 200"/>
                <a:gd name="T27" fmla="*/ 2147483646 h 98"/>
                <a:gd name="T28" fmla="*/ 2147483646 w 200"/>
                <a:gd name="T29" fmla="*/ 2147483646 h 98"/>
                <a:gd name="T30" fmla="*/ 2147483646 w 200"/>
                <a:gd name="T31" fmla="*/ 2147483646 h 98"/>
                <a:gd name="T32" fmla="*/ 2147483646 w 200"/>
                <a:gd name="T33" fmla="*/ 2147483646 h 98"/>
                <a:gd name="T34" fmla="*/ 2147483646 w 200"/>
                <a:gd name="T35" fmla="*/ 2147483646 h 98"/>
                <a:gd name="T36" fmla="*/ 2147483646 w 200"/>
                <a:gd name="T37" fmla="*/ 2147483646 h 98"/>
                <a:gd name="T38" fmla="*/ 2147483646 w 200"/>
                <a:gd name="T39" fmla="*/ 2147483646 h 98"/>
                <a:gd name="T40" fmla="*/ 2147483646 w 200"/>
                <a:gd name="T41" fmla="*/ 2147483646 h 98"/>
                <a:gd name="T42" fmla="*/ 2147483646 w 200"/>
                <a:gd name="T43" fmla="*/ 2147483646 h 98"/>
                <a:gd name="T44" fmla="*/ 2147483646 w 200"/>
                <a:gd name="T45" fmla="*/ 2147483646 h 98"/>
                <a:gd name="T46" fmla="*/ 2147483646 w 200"/>
                <a:gd name="T47" fmla="*/ 2147483646 h 98"/>
                <a:gd name="T48" fmla="*/ 2147483646 w 200"/>
                <a:gd name="T49" fmla="*/ 2147483646 h 98"/>
                <a:gd name="T50" fmla="*/ 2147483646 w 200"/>
                <a:gd name="T51" fmla="*/ 2147483646 h 98"/>
                <a:gd name="T52" fmla="*/ 2147483646 w 200"/>
                <a:gd name="T53" fmla="*/ 2147483646 h 98"/>
                <a:gd name="T54" fmla="*/ 2147483646 w 200"/>
                <a:gd name="T55" fmla="*/ 2147483646 h 98"/>
                <a:gd name="T56" fmla="*/ 2147483646 w 200"/>
                <a:gd name="T57" fmla="*/ 2147483646 h 98"/>
                <a:gd name="T58" fmla="*/ 2147483646 w 200"/>
                <a:gd name="T59" fmla="*/ 2147483646 h 98"/>
                <a:gd name="T60" fmla="*/ 2147483646 w 200"/>
                <a:gd name="T61" fmla="*/ 2147483646 h 98"/>
                <a:gd name="T62" fmla="*/ 0 w 200"/>
                <a:gd name="T63" fmla="*/ 2147483646 h 98"/>
                <a:gd name="T64" fmla="*/ 2147483646 w 200"/>
                <a:gd name="T65" fmla="*/ 2147483646 h 98"/>
                <a:gd name="T66" fmla="*/ 2147483646 w 200"/>
                <a:gd name="T67" fmla="*/ 2147483646 h 98"/>
                <a:gd name="T68" fmla="*/ 2147483646 w 200"/>
                <a:gd name="T69" fmla="*/ 2147483646 h 98"/>
                <a:gd name="T70" fmla="*/ 2147483646 w 200"/>
                <a:gd name="T71" fmla="*/ 2147483646 h 98"/>
                <a:gd name="T72" fmla="*/ 2147483646 w 200"/>
                <a:gd name="T73" fmla="*/ 2147483646 h 98"/>
                <a:gd name="T74" fmla="*/ 2147483646 w 200"/>
                <a:gd name="T75" fmla="*/ 2147483646 h 98"/>
                <a:gd name="T76" fmla="*/ 2147483646 w 200"/>
                <a:gd name="T77" fmla="*/ 2147483646 h 98"/>
                <a:gd name="T78" fmla="*/ 2147483646 w 200"/>
                <a:gd name="T79" fmla="*/ 2147483646 h 98"/>
                <a:gd name="T80" fmla="*/ 2147483646 w 200"/>
                <a:gd name="T81" fmla="*/ 2147483646 h 98"/>
                <a:gd name="T82" fmla="*/ 2147483646 w 200"/>
                <a:gd name="T83" fmla="*/ 2147483646 h 98"/>
                <a:gd name="T84" fmla="*/ 2147483646 w 200"/>
                <a:gd name="T85" fmla="*/ 2147483646 h 98"/>
                <a:gd name="T86" fmla="*/ 2147483646 w 200"/>
                <a:gd name="T87" fmla="*/ 0 h 98"/>
                <a:gd name="T88" fmla="*/ 2147483646 w 200"/>
                <a:gd name="T89" fmla="*/ 2147483646 h 98"/>
                <a:gd name="T90" fmla="*/ 2147483646 w 200"/>
                <a:gd name="T91" fmla="*/ 2147483646 h 98"/>
                <a:gd name="T92" fmla="*/ 2147483646 w 200"/>
                <a:gd name="T93" fmla="*/ 2147483646 h 98"/>
                <a:gd name="T94" fmla="*/ 2147483646 w 200"/>
                <a:gd name="T95" fmla="*/ 2147483646 h 98"/>
                <a:gd name="T96" fmla="*/ 2147483646 w 200"/>
                <a:gd name="T97" fmla="*/ 2147483646 h 98"/>
                <a:gd name="T98" fmla="*/ 2147483646 w 200"/>
                <a:gd name="T99" fmla="*/ 2147483646 h 98"/>
                <a:gd name="T100" fmla="*/ 2147483646 w 200"/>
                <a:gd name="T101" fmla="*/ 2147483646 h 98"/>
                <a:gd name="T102" fmla="*/ 2147483646 w 200"/>
                <a:gd name="T103" fmla="*/ 2147483646 h 98"/>
                <a:gd name="T104" fmla="*/ 2147483646 w 200"/>
                <a:gd name="T105" fmla="*/ 2147483646 h 98"/>
                <a:gd name="T106" fmla="*/ 2147483646 w 200"/>
                <a:gd name="T107" fmla="*/ 2147483646 h 98"/>
                <a:gd name="T108" fmla="*/ 2147483646 w 200"/>
                <a:gd name="T109" fmla="*/ 2147483646 h 98"/>
                <a:gd name="T110" fmla="*/ 2147483646 w 200"/>
                <a:gd name="T111" fmla="*/ 2147483646 h 98"/>
                <a:gd name="T112" fmla="*/ 2147483646 w 200"/>
                <a:gd name="T113" fmla="*/ 2147483646 h 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67" name="Freeform 166"/>
            <p:cNvSpPr>
              <a:spLocks/>
            </p:cNvSpPr>
            <p:nvPr/>
          </p:nvSpPr>
          <p:spPr bwMode="auto">
            <a:xfrm>
              <a:off x="5529220" y="2376778"/>
              <a:ext cx="84138" cy="73025"/>
            </a:xfrm>
            <a:custGeom>
              <a:avLst/>
              <a:gdLst>
                <a:gd name="T0" fmla="*/ 0 w 186"/>
                <a:gd name="T1" fmla="*/ 2147483646 h 142"/>
                <a:gd name="T2" fmla="*/ 2147483646 w 186"/>
                <a:gd name="T3" fmla="*/ 2147483646 h 142"/>
                <a:gd name="T4" fmla="*/ 2147483646 w 186"/>
                <a:gd name="T5" fmla="*/ 2147483646 h 142"/>
                <a:gd name="T6" fmla="*/ 2147483646 w 186"/>
                <a:gd name="T7" fmla="*/ 2147483646 h 142"/>
                <a:gd name="T8" fmla="*/ 2147483646 w 186"/>
                <a:gd name="T9" fmla="*/ 2147483646 h 142"/>
                <a:gd name="T10" fmla="*/ 2147483646 w 186"/>
                <a:gd name="T11" fmla="*/ 2147483646 h 142"/>
                <a:gd name="T12" fmla="*/ 2147483646 w 186"/>
                <a:gd name="T13" fmla="*/ 2147483646 h 142"/>
                <a:gd name="T14" fmla="*/ 2147483646 w 186"/>
                <a:gd name="T15" fmla="*/ 2147483646 h 142"/>
                <a:gd name="T16" fmla="*/ 2147483646 w 186"/>
                <a:gd name="T17" fmla="*/ 2147483646 h 142"/>
                <a:gd name="T18" fmla="*/ 2147483646 w 186"/>
                <a:gd name="T19" fmla="*/ 2147483646 h 142"/>
                <a:gd name="T20" fmla="*/ 2147483646 w 186"/>
                <a:gd name="T21" fmla="*/ 2147483646 h 142"/>
                <a:gd name="T22" fmla="*/ 2147483646 w 186"/>
                <a:gd name="T23" fmla="*/ 2147483646 h 142"/>
                <a:gd name="T24" fmla="*/ 2147483646 w 186"/>
                <a:gd name="T25" fmla="*/ 2147483646 h 142"/>
                <a:gd name="T26" fmla="*/ 2147483646 w 186"/>
                <a:gd name="T27" fmla="*/ 2147483646 h 142"/>
                <a:gd name="T28" fmla="*/ 2147483646 w 186"/>
                <a:gd name="T29" fmla="*/ 2147483646 h 142"/>
                <a:gd name="T30" fmla="*/ 2147483646 w 186"/>
                <a:gd name="T31" fmla="*/ 2147483646 h 142"/>
                <a:gd name="T32" fmla="*/ 2147483646 w 186"/>
                <a:gd name="T33" fmla="*/ 2147483646 h 142"/>
                <a:gd name="T34" fmla="*/ 2147483646 w 186"/>
                <a:gd name="T35" fmla="*/ 2147483646 h 142"/>
                <a:gd name="T36" fmla="*/ 2147483646 w 186"/>
                <a:gd name="T37" fmla="*/ 2147483646 h 142"/>
                <a:gd name="T38" fmla="*/ 2147483646 w 186"/>
                <a:gd name="T39" fmla="*/ 2147483646 h 142"/>
                <a:gd name="T40" fmla="*/ 2147483646 w 186"/>
                <a:gd name="T41" fmla="*/ 2147483646 h 142"/>
                <a:gd name="T42" fmla="*/ 2147483646 w 186"/>
                <a:gd name="T43" fmla="*/ 2147483646 h 142"/>
                <a:gd name="T44" fmla="*/ 2147483646 w 186"/>
                <a:gd name="T45" fmla="*/ 2147483646 h 142"/>
                <a:gd name="T46" fmla="*/ 2147483646 w 186"/>
                <a:gd name="T47" fmla="*/ 2147483646 h 142"/>
                <a:gd name="T48" fmla="*/ 2147483646 w 186"/>
                <a:gd name="T49" fmla="*/ 2147483646 h 142"/>
                <a:gd name="T50" fmla="*/ 2147483646 w 186"/>
                <a:gd name="T51" fmla="*/ 2147483646 h 142"/>
                <a:gd name="T52" fmla="*/ 2147483646 w 186"/>
                <a:gd name="T53" fmla="*/ 2147483646 h 142"/>
                <a:gd name="T54" fmla="*/ 2147483646 w 186"/>
                <a:gd name="T55" fmla="*/ 2147483646 h 142"/>
                <a:gd name="T56" fmla="*/ 2147483646 w 186"/>
                <a:gd name="T57" fmla="*/ 2147483646 h 142"/>
                <a:gd name="T58" fmla="*/ 2147483646 w 186"/>
                <a:gd name="T59" fmla="*/ 2147483646 h 142"/>
                <a:gd name="T60" fmla="*/ 2147483646 w 186"/>
                <a:gd name="T61" fmla="*/ 2147483646 h 142"/>
                <a:gd name="T62" fmla="*/ 2147483646 w 186"/>
                <a:gd name="T63" fmla="*/ 2147483646 h 142"/>
                <a:gd name="T64" fmla="*/ 2147483646 w 186"/>
                <a:gd name="T65" fmla="*/ 2147483646 h 142"/>
                <a:gd name="T66" fmla="*/ 2147483646 w 186"/>
                <a:gd name="T67" fmla="*/ 2147483646 h 142"/>
                <a:gd name="T68" fmla="*/ 2147483646 w 186"/>
                <a:gd name="T69" fmla="*/ 2147483646 h 142"/>
                <a:gd name="T70" fmla="*/ 2147483646 w 186"/>
                <a:gd name="T71" fmla="*/ 2147483646 h 142"/>
                <a:gd name="T72" fmla="*/ 2147483646 w 186"/>
                <a:gd name="T73" fmla="*/ 2147483646 h 1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68" name="Freeform 167"/>
            <p:cNvSpPr>
              <a:spLocks/>
            </p:cNvSpPr>
            <p:nvPr/>
          </p:nvSpPr>
          <p:spPr bwMode="auto">
            <a:xfrm>
              <a:off x="5510170" y="2440277"/>
              <a:ext cx="84138" cy="57150"/>
            </a:xfrm>
            <a:custGeom>
              <a:avLst/>
              <a:gdLst>
                <a:gd name="T0" fmla="*/ 2147483646 w 192"/>
                <a:gd name="T1" fmla="*/ 2147483646 h 105"/>
                <a:gd name="T2" fmla="*/ 2147483646 w 192"/>
                <a:gd name="T3" fmla="*/ 2147483646 h 105"/>
                <a:gd name="T4" fmla="*/ 2147483646 w 192"/>
                <a:gd name="T5" fmla="*/ 2147483646 h 105"/>
                <a:gd name="T6" fmla="*/ 2147483646 w 192"/>
                <a:gd name="T7" fmla="*/ 2147483646 h 105"/>
                <a:gd name="T8" fmla="*/ 2147483646 w 192"/>
                <a:gd name="T9" fmla="*/ 2147483646 h 105"/>
                <a:gd name="T10" fmla="*/ 2147483646 w 192"/>
                <a:gd name="T11" fmla="*/ 2147483646 h 105"/>
                <a:gd name="T12" fmla="*/ 2147483646 w 192"/>
                <a:gd name="T13" fmla="*/ 2147483646 h 105"/>
                <a:gd name="T14" fmla="*/ 2147483646 w 192"/>
                <a:gd name="T15" fmla="*/ 2147483646 h 105"/>
                <a:gd name="T16" fmla="*/ 2147483646 w 192"/>
                <a:gd name="T17" fmla="*/ 2147483646 h 105"/>
                <a:gd name="T18" fmla="*/ 2147483646 w 192"/>
                <a:gd name="T19" fmla="*/ 2147483646 h 105"/>
                <a:gd name="T20" fmla="*/ 2147483646 w 192"/>
                <a:gd name="T21" fmla="*/ 2147483646 h 105"/>
                <a:gd name="T22" fmla="*/ 2147483646 w 192"/>
                <a:gd name="T23" fmla="*/ 2147483646 h 105"/>
                <a:gd name="T24" fmla="*/ 2147483646 w 192"/>
                <a:gd name="T25" fmla="*/ 2147483646 h 105"/>
                <a:gd name="T26" fmla="*/ 2147483646 w 192"/>
                <a:gd name="T27" fmla="*/ 2147483646 h 105"/>
                <a:gd name="T28" fmla="*/ 2147483646 w 192"/>
                <a:gd name="T29" fmla="*/ 2147483646 h 105"/>
                <a:gd name="T30" fmla="*/ 2147483646 w 192"/>
                <a:gd name="T31" fmla="*/ 2147483646 h 105"/>
                <a:gd name="T32" fmla="*/ 2147483646 w 192"/>
                <a:gd name="T33" fmla="*/ 2147483646 h 105"/>
                <a:gd name="T34" fmla="*/ 2147483646 w 192"/>
                <a:gd name="T35" fmla="*/ 2147483646 h 105"/>
                <a:gd name="T36" fmla="*/ 0 w 192"/>
                <a:gd name="T37" fmla="*/ 2147483646 h 105"/>
                <a:gd name="T38" fmla="*/ 0 w 192"/>
                <a:gd name="T39" fmla="*/ 2147483646 h 105"/>
                <a:gd name="T40" fmla="*/ 2147483646 w 192"/>
                <a:gd name="T41" fmla="*/ 2147483646 h 105"/>
                <a:gd name="T42" fmla="*/ 2147483646 w 192"/>
                <a:gd name="T43" fmla="*/ 2147483646 h 105"/>
                <a:gd name="T44" fmla="*/ 2147483646 w 192"/>
                <a:gd name="T45" fmla="*/ 2147483646 h 105"/>
                <a:gd name="T46" fmla="*/ 2147483646 w 192"/>
                <a:gd name="T47" fmla="*/ 0 h 105"/>
                <a:gd name="T48" fmla="*/ 2147483646 w 192"/>
                <a:gd name="T49" fmla="*/ 2147483646 h 105"/>
                <a:gd name="T50" fmla="*/ 2147483646 w 192"/>
                <a:gd name="T51" fmla="*/ 2147483646 h 105"/>
                <a:gd name="T52" fmla="*/ 2147483646 w 192"/>
                <a:gd name="T53" fmla="*/ 2147483646 h 105"/>
                <a:gd name="T54" fmla="*/ 2147483646 w 192"/>
                <a:gd name="T55" fmla="*/ 2147483646 h 105"/>
                <a:gd name="T56" fmla="*/ 2147483646 w 192"/>
                <a:gd name="T57" fmla="*/ 2147483646 h 105"/>
                <a:gd name="T58" fmla="*/ 2147483646 w 192"/>
                <a:gd name="T59" fmla="*/ 2147483646 h 105"/>
                <a:gd name="T60" fmla="*/ 2147483646 w 192"/>
                <a:gd name="T61" fmla="*/ 2147483646 h 105"/>
                <a:gd name="T62" fmla="*/ 2147483646 w 192"/>
                <a:gd name="T63" fmla="*/ 2147483646 h 105"/>
                <a:gd name="T64" fmla="*/ 2147483646 w 192"/>
                <a:gd name="T65" fmla="*/ 2147483646 h 105"/>
                <a:gd name="T66" fmla="*/ 2147483646 w 192"/>
                <a:gd name="T67" fmla="*/ 2147483646 h 105"/>
                <a:gd name="T68" fmla="*/ 2147483646 w 192"/>
                <a:gd name="T69" fmla="*/ 2147483646 h 105"/>
                <a:gd name="T70" fmla="*/ 2147483646 w 192"/>
                <a:gd name="T71" fmla="*/ 2147483646 h 105"/>
                <a:gd name="T72" fmla="*/ 2147483646 w 192"/>
                <a:gd name="T73" fmla="*/ 2147483646 h 105"/>
                <a:gd name="T74" fmla="*/ 2147483646 w 192"/>
                <a:gd name="T75" fmla="*/ 2147483646 h 105"/>
                <a:gd name="T76" fmla="*/ 2147483646 w 192"/>
                <a:gd name="T77" fmla="*/ 2147483646 h 105"/>
                <a:gd name="T78" fmla="*/ 2147483646 w 192"/>
                <a:gd name="T79" fmla="*/ 2147483646 h 105"/>
                <a:gd name="T80" fmla="*/ 2147483646 w 192"/>
                <a:gd name="T81" fmla="*/ 2147483646 h 105"/>
                <a:gd name="T82" fmla="*/ 2147483646 w 192"/>
                <a:gd name="T83" fmla="*/ 2147483646 h 105"/>
                <a:gd name="T84" fmla="*/ 2147483646 w 192"/>
                <a:gd name="T85" fmla="*/ 2147483646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69" name="Freeform 168"/>
            <p:cNvSpPr>
              <a:spLocks/>
            </p:cNvSpPr>
            <p:nvPr/>
          </p:nvSpPr>
          <p:spPr bwMode="auto">
            <a:xfrm>
              <a:off x="6270584" y="2994315"/>
              <a:ext cx="33337" cy="131762"/>
            </a:xfrm>
            <a:custGeom>
              <a:avLst/>
              <a:gdLst>
                <a:gd name="T0" fmla="*/ 2147483646 w 80"/>
                <a:gd name="T1" fmla="*/ 0 h 254"/>
                <a:gd name="T2" fmla="*/ 2147483646 w 80"/>
                <a:gd name="T3" fmla="*/ 2147483646 h 254"/>
                <a:gd name="T4" fmla="*/ 2147483646 w 80"/>
                <a:gd name="T5" fmla="*/ 2147483646 h 254"/>
                <a:gd name="T6" fmla="*/ 2147483646 w 80"/>
                <a:gd name="T7" fmla="*/ 2147483646 h 254"/>
                <a:gd name="T8" fmla="*/ 2147483646 w 80"/>
                <a:gd name="T9" fmla="*/ 2147483646 h 254"/>
                <a:gd name="T10" fmla="*/ 2147483646 w 80"/>
                <a:gd name="T11" fmla="*/ 2147483646 h 254"/>
                <a:gd name="T12" fmla="*/ 2147483646 w 80"/>
                <a:gd name="T13" fmla="*/ 2147483646 h 254"/>
                <a:gd name="T14" fmla="*/ 2147483646 w 80"/>
                <a:gd name="T15" fmla="*/ 2147483646 h 254"/>
                <a:gd name="T16" fmla="*/ 2147483646 w 80"/>
                <a:gd name="T17" fmla="*/ 2147483646 h 254"/>
                <a:gd name="T18" fmla="*/ 2147483646 w 80"/>
                <a:gd name="T19" fmla="*/ 2147483646 h 254"/>
                <a:gd name="T20" fmla="*/ 2147483646 w 80"/>
                <a:gd name="T21" fmla="*/ 2147483646 h 254"/>
                <a:gd name="T22" fmla="*/ 2147483646 w 80"/>
                <a:gd name="T23" fmla="*/ 2147483646 h 254"/>
                <a:gd name="T24" fmla="*/ 2147483646 w 80"/>
                <a:gd name="T25" fmla="*/ 2147483646 h 254"/>
                <a:gd name="T26" fmla="*/ 2147483646 w 80"/>
                <a:gd name="T27" fmla="*/ 2147483646 h 254"/>
                <a:gd name="T28" fmla="*/ 2147483646 w 80"/>
                <a:gd name="T29" fmla="*/ 2147483646 h 254"/>
                <a:gd name="T30" fmla="*/ 2147483646 w 80"/>
                <a:gd name="T31" fmla="*/ 2147483646 h 254"/>
                <a:gd name="T32" fmla="*/ 0 w 80"/>
                <a:gd name="T33" fmla="*/ 2147483646 h 254"/>
                <a:gd name="T34" fmla="*/ 2147483646 w 80"/>
                <a:gd name="T35" fmla="*/ 2147483646 h 254"/>
                <a:gd name="T36" fmla="*/ 2147483646 w 80"/>
                <a:gd name="T37" fmla="*/ 2147483646 h 254"/>
                <a:gd name="T38" fmla="*/ 2147483646 w 80"/>
                <a:gd name="T39" fmla="*/ 2147483646 h 254"/>
                <a:gd name="T40" fmla="*/ 2147483646 w 80"/>
                <a:gd name="T41" fmla="*/ 2147483646 h 254"/>
                <a:gd name="T42" fmla="*/ 2147483646 w 80"/>
                <a:gd name="T43" fmla="*/ 2147483646 h 254"/>
                <a:gd name="T44" fmla="*/ 2147483646 w 80"/>
                <a:gd name="T45" fmla="*/ 0 h 25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70" name="Freeform 169"/>
            <p:cNvSpPr>
              <a:spLocks/>
            </p:cNvSpPr>
            <p:nvPr/>
          </p:nvSpPr>
          <p:spPr bwMode="auto">
            <a:xfrm>
              <a:off x="6219783" y="3046703"/>
              <a:ext cx="69850" cy="130175"/>
            </a:xfrm>
            <a:custGeom>
              <a:avLst/>
              <a:gdLst>
                <a:gd name="T0" fmla="*/ 2147483646 w 167"/>
                <a:gd name="T1" fmla="*/ 0 h 259"/>
                <a:gd name="T2" fmla="*/ 2147483646 w 167"/>
                <a:gd name="T3" fmla="*/ 2147483646 h 259"/>
                <a:gd name="T4" fmla="*/ 2147483646 w 167"/>
                <a:gd name="T5" fmla="*/ 2147483646 h 259"/>
                <a:gd name="T6" fmla="*/ 2147483646 w 167"/>
                <a:gd name="T7" fmla="*/ 2147483646 h 259"/>
                <a:gd name="T8" fmla="*/ 2147483646 w 167"/>
                <a:gd name="T9" fmla="*/ 2147483646 h 259"/>
                <a:gd name="T10" fmla="*/ 2147483646 w 167"/>
                <a:gd name="T11" fmla="*/ 2147483646 h 259"/>
                <a:gd name="T12" fmla="*/ 2147483646 w 167"/>
                <a:gd name="T13" fmla="*/ 2147483646 h 259"/>
                <a:gd name="T14" fmla="*/ 2147483646 w 167"/>
                <a:gd name="T15" fmla="*/ 2147483646 h 259"/>
                <a:gd name="T16" fmla="*/ 2147483646 w 167"/>
                <a:gd name="T17" fmla="*/ 2147483646 h 259"/>
                <a:gd name="T18" fmla="*/ 2147483646 w 167"/>
                <a:gd name="T19" fmla="*/ 2147483646 h 259"/>
                <a:gd name="T20" fmla="*/ 2147483646 w 167"/>
                <a:gd name="T21" fmla="*/ 2147483646 h 259"/>
                <a:gd name="T22" fmla="*/ 2147483646 w 167"/>
                <a:gd name="T23" fmla="*/ 2147483646 h 259"/>
                <a:gd name="T24" fmla="*/ 2147483646 w 167"/>
                <a:gd name="T25" fmla="*/ 2147483646 h 259"/>
                <a:gd name="T26" fmla="*/ 2147483646 w 167"/>
                <a:gd name="T27" fmla="*/ 2147483646 h 259"/>
                <a:gd name="T28" fmla="*/ 2147483646 w 167"/>
                <a:gd name="T29" fmla="*/ 2147483646 h 259"/>
                <a:gd name="T30" fmla="*/ 2147483646 w 167"/>
                <a:gd name="T31" fmla="*/ 2147483646 h 259"/>
                <a:gd name="T32" fmla="*/ 2147483646 w 167"/>
                <a:gd name="T33" fmla="*/ 2147483646 h 259"/>
                <a:gd name="T34" fmla="*/ 2147483646 w 167"/>
                <a:gd name="T35" fmla="*/ 2147483646 h 259"/>
                <a:gd name="T36" fmla="*/ 2147483646 w 167"/>
                <a:gd name="T37" fmla="*/ 2147483646 h 259"/>
                <a:gd name="T38" fmla="*/ 2147483646 w 167"/>
                <a:gd name="T39" fmla="*/ 2147483646 h 259"/>
                <a:gd name="T40" fmla="*/ 2147483646 w 167"/>
                <a:gd name="T41" fmla="*/ 2147483646 h 259"/>
                <a:gd name="T42" fmla="*/ 2147483646 w 167"/>
                <a:gd name="T43" fmla="*/ 2147483646 h 259"/>
                <a:gd name="T44" fmla="*/ 2147483646 w 167"/>
                <a:gd name="T45" fmla="*/ 2147483646 h 259"/>
                <a:gd name="T46" fmla="*/ 2147483646 w 167"/>
                <a:gd name="T47" fmla="*/ 2147483646 h 259"/>
                <a:gd name="T48" fmla="*/ 2147483646 w 167"/>
                <a:gd name="T49" fmla="*/ 2147483646 h 259"/>
                <a:gd name="T50" fmla="*/ 2147483646 w 167"/>
                <a:gd name="T51" fmla="*/ 2147483646 h 259"/>
                <a:gd name="T52" fmla="*/ 2147483646 w 167"/>
                <a:gd name="T53" fmla="*/ 2147483646 h 259"/>
                <a:gd name="T54" fmla="*/ 2147483646 w 167"/>
                <a:gd name="T55" fmla="*/ 2147483646 h 259"/>
                <a:gd name="T56" fmla="*/ 2147483646 w 167"/>
                <a:gd name="T57" fmla="*/ 2147483646 h 259"/>
                <a:gd name="T58" fmla="*/ 2147483646 w 167"/>
                <a:gd name="T59" fmla="*/ 2147483646 h 259"/>
                <a:gd name="T60" fmla="*/ 2147483646 w 167"/>
                <a:gd name="T61" fmla="*/ 2147483646 h 259"/>
                <a:gd name="T62" fmla="*/ 2147483646 w 167"/>
                <a:gd name="T63" fmla="*/ 2147483646 h 259"/>
                <a:gd name="T64" fmla="*/ 2147483646 w 167"/>
                <a:gd name="T65" fmla="*/ 2147483646 h 259"/>
                <a:gd name="T66" fmla="*/ 0 w 167"/>
                <a:gd name="T67" fmla="*/ 2147483646 h 259"/>
                <a:gd name="T68" fmla="*/ 0 w 167"/>
                <a:gd name="T69" fmla="*/ 2147483646 h 259"/>
                <a:gd name="T70" fmla="*/ 0 w 167"/>
                <a:gd name="T71" fmla="*/ 2147483646 h 259"/>
                <a:gd name="T72" fmla="*/ 2147483646 w 167"/>
                <a:gd name="T73" fmla="*/ 2147483646 h 259"/>
                <a:gd name="T74" fmla="*/ 2147483646 w 167"/>
                <a:gd name="T75" fmla="*/ 2147483646 h 259"/>
                <a:gd name="T76" fmla="*/ 2147483646 w 167"/>
                <a:gd name="T77" fmla="*/ 2147483646 h 259"/>
                <a:gd name="T78" fmla="*/ 2147483646 w 167"/>
                <a:gd name="T79" fmla="*/ 2147483646 h 259"/>
                <a:gd name="T80" fmla="*/ 2147483646 w 167"/>
                <a:gd name="T81" fmla="*/ 2147483646 h 259"/>
                <a:gd name="T82" fmla="*/ 2147483646 w 167"/>
                <a:gd name="T83" fmla="*/ 2147483646 h 259"/>
                <a:gd name="T84" fmla="*/ 2147483646 w 167"/>
                <a:gd name="T85" fmla="*/ 2147483646 h 259"/>
                <a:gd name="T86" fmla="*/ 2147483646 w 167"/>
                <a:gd name="T87" fmla="*/ 2147483646 h 259"/>
                <a:gd name="T88" fmla="*/ 2147483646 w 167"/>
                <a:gd name="T89" fmla="*/ 2147483646 h 259"/>
                <a:gd name="T90" fmla="*/ 2147483646 w 167"/>
                <a:gd name="T91" fmla="*/ 2147483646 h 259"/>
                <a:gd name="T92" fmla="*/ 2147483646 w 167"/>
                <a:gd name="T93" fmla="*/ 2147483646 h 259"/>
                <a:gd name="T94" fmla="*/ 2147483646 w 167"/>
                <a:gd name="T95" fmla="*/ 2147483646 h 259"/>
                <a:gd name="T96" fmla="*/ 2147483646 w 167"/>
                <a:gd name="T97" fmla="*/ 2147483646 h 259"/>
                <a:gd name="T98" fmla="*/ 2147483646 w 167"/>
                <a:gd name="T99" fmla="*/ 2147483646 h 259"/>
                <a:gd name="T100" fmla="*/ 2147483646 w 167"/>
                <a:gd name="T101" fmla="*/ 0 h 25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71" name="Freeform 170"/>
            <p:cNvSpPr>
              <a:spLocks/>
            </p:cNvSpPr>
            <p:nvPr/>
          </p:nvSpPr>
          <p:spPr bwMode="auto">
            <a:xfrm>
              <a:off x="5221245" y="2300578"/>
              <a:ext cx="96838" cy="144463"/>
            </a:xfrm>
            <a:custGeom>
              <a:avLst/>
              <a:gdLst>
                <a:gd name="T0" fmla="*/ 2147483646 w 225"/>
                <a:gd name="T1" fmla="*/ 2147483646 h 273"/>
                <a:gd name="T2" fmla="*/ 2147483646 w 225"/>
                <a:gd name="T3" fmla="*/ 2147483646 h 273"/>
                <a:gd name="T4" fmla="*/ 2147483646 w 225"/>
                <a:gd name="T5" fmla="*/ 2147483646 h 273"/>
                <a:gd name="T6" fmla="*/ 2147483646 w 225"/>
                <a:gd name="T7" fmla="*/ 2147483646 h 273"/>
                <a:gd name="T8" fmla="*/ 2147483646 w 225"/>
                <a:gd name="T9" fmla="*/ 2147483646 h 273"/>
                <a:gd name="T10" fmla="*/ 2147483646 w 225"/>
                <a:gd name="T11" fmla="*/ 2147483646 h 273"/>
                <a:gd name="T12" fmla="*/ 2147483646 w 225"/>
                <a:gd name="T13" fmla="*/ 2147483646 h 273"/>
                <a:gd name="T14" fmla="*/ 2147483646 w 225"/>
                <a:gd name="T15" fmla="*/ 2147483646 h 273"/>
                <a:gd name="T16" fmla="*/ 2147483646 w 225"/>
                <a:gd name="T17" fmla="*/ 2147483646 h 273"/>
                <a:gd name="T18" fmla="*/ 2147483646 w 225"/>
                <a:gd name="T19" fmla="*/ 2147483646 h 273"/>
                <a:gd name="T20" fmla="*/ 2147483646 w 225"/>
                <a:gd name="T21" fmla="*/ 2147483646 h 273"/>
                <a:gd name="T22" fmla="*/ 2147483646 w 225"/>
                <a:gd name="T23" fmla="*/ 2147483646 h 273"/>
                <a:gd name="T24" fmla="*/ 2147483646 w 225"/>
                <a:gd name="T25" fmla="*/ 2147483646 h 273"/>
                <a:gd name="T26" fmla="*/ 2147483646 w 225"/>
                <a:gd name="T27" fmla="*/ 2147483646 h 273"/>
                <a:gd name="T28" fmla="*/ 2147483646 w 225"/>
                <a:gd name="T29" fmla="*/ 2147483646 h 273"/>
                <a:gd name="T30" fmla="*/ 2147483646 w 225"/>
                <a:gd name="T31" fmla="*/ 2147483646 h 273"/>
                <a:gd name="T32" fmla="*/ 2147483646 w 225"/>
                <a:gd name="T33" fmla="*/ 2147483646 h 273"/>
                <a:gd name="T34" fmla="*/ 2147483646 w 225"/>
                <a:gd name="T35" fmla="*/ 2147483646 h 273"/>
                <a:gd name="T36" fmla="*/ 2147483646 w 225"/>
                <a:gd name="T37" fmla="*/ 2147483646 h 273"/>
                <a:gd name="T38" fmla="*/ 2147483646 w 225"/>
                <a:gd name="T39" fmla="*/ 2147483646 h 273"/>
                <a:gd name="T40" fmla="*/ 0 w 225"/>
                <a:gd name="T41" fmla="*/ 2147483646 h 273"/>
                <a:gd name="T42" fmla="*/ 2147483646 w 225"/>
                <a:gd name="T43" fmla="*/ 2147483646 h 273"/>
                <a:gd name="T44" fmla="*/ 2147483646 w 225"/>
                <a:gd name="T45" fmla="*/ 2147483646 h 273"/>
                <a:gd name="T46" fmla="*/ 2147483646 w 225"/>
                <a:gd name="T47" fmla="*/ 2147483646 h 273"/>
                <a:gd name="T48" fmla="*/ 2147483646 w 225"/>
                <a:gd name="T49" fmla="*/ 2147483646 h 273"/>
                <a:gd name="T50" fmla="*/ 2147483646 w 225"/>
                <a:gd name="T51" fmla="*/ 2147483646 h 273"/>
                <a:gd name="T52" fmla="*/ 2147483646 w 225"/>
                <a:gd name="T53" fmla="*/ 2147483646 h 273"/>
                <a:gd name="T54" fmla="*/ 2147483646 w 225"/>
                <a:gd name="T55" fmla="*/ 2147483646 h 273"/>
                <a:gd name="T56" fmla="*/ 2147483646 w 225"/>
                <a:gd name="T57" fmla="*/ 2147483646 h 273"/>
                <a:gd name="T58" fmla="*/ 2147483646 w 225"/>
                <a:gd name="T59" fmla="*/ 2147483646 h 273"/>
                <a:gd name="T60" fmla="*/ 2147483646 w 225"/>
                <a:gd name="T61" fmla="*/ 2147483646 h 273"/>
                <a:gd name="T62" fmla="*/ 2147483646 w 225"/>
                <a:gd name="T63" fmla="*/ 2147483646 h 273"/>
                <a:gd name="T64" fmla="*/ 2147483646 w 225"/>
                <a:gd name="T65" fmla="*/ 2147483646 h 273"/>
                <a:gd name="T66" fmla="*/ 2147483646 w 225"/>
                <a:gd name="T67" fmla="*/ 2147483646 h 273"/>
                <a:gd name="T68" fmla="*/ 2147483646 w 225"/>
                <a:gd name="T69" fmla="*/ 2147483646 h 273"/>
                <a:gd name="T70" fmla="*/ 2147483646 w 225"/>
                <a:gd name="T71" fmla="*/ 2147483646 h 273"/>
                <a:gd name="T72" fmla="*/ 2147483646 w 225"/>
                <a:gd name="T73" fmla="*/ 2147483646 h 273"/>
                <a:gd name="T74" fmla="*/ 2147483646 w 225"/>
                <a:gd name="T75" fmla="*/ 2147483646 h 273"/>
                <a:gd name="T76" fmla="*/ 2147483646 w 225"/>
                <a:gd name="T77" fmla="*/ 2147483646 h 273"/>
                <a:gd name="T78" fmla="*/ 2147483646 w 225"/>
                <a:gd name="T79" fmla="*/ 2147483646 h 273"/>
                <a:gd name="T80" fmla="*/ 2147483646 w 225"/>
                <a:gd name="T81" fmla="*/ 2147483646 h 273"/>
                <a:gd name="T82" fmla="*/ 2147483646 w 225"/>
                <a:gd name="T83" fmla="*/ 2147483646 h 273"/>
                <a:gd name="T84" fmla="*/ 2147483646 w 225"/>
                <a:gd name="T85" fmla="*/ 2147483646 h 273"/>
                <a:gd name="T86" fmla="*/ 2147483646 w 225"/>
                <a:gd name="T87" fmla="*/ 2147483646 h 273"/>
                <a:gd name="T88" fmla="*/ 2147483646 w 225"/>
                <a:gd name="T89" fmla="*/ 2147483646 h 273"/>
                <a:gd name="T90" fmla="*/ 2147483646 w 225"/>
                <a:gd name="T91" fmla="*/ 2147483646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72" name="Freeform 171"/>
            <p:cNvSpPr>
              <a:spLocks/>
            </p:cNvSpPr>
            <p:nvPr/>
          </p:nvSpPr>
          <p:spPr bwMode="auto">
            <a:xfrm>
              <a:off x="5033920" y="3211803"/>
              <a:ext cx="306388" cy="390525"/>
            </a:xfrm>
            <a:custGeom>
              <a:avLst/>
              <a:gdLst>
                <a:gd name="T0" fmla="*/ 2147483646 w 232"/>
                <a:gd name="T1" fmla="*/ 2147483646 h 248"/>
                <a:gd name="T2" fmla="*/ 2147483646 w 232"/>
                <a:gd name="T3" fmla="*/ 2147483646 h 248"/>
                <a:gd name="T4" fmla="*/ 2147483646 w 232"/>
                <a:gd name="T5" fmla="*/ 2147483646 h 248"/>
                <a:gd name="T6" fmla="*/ 2147483646 w 232"/>
                <a:gd name="T7" fmla="*/ 2147483646 h 248"/>
                <a:gd name="T8" fmla="*/ 2147483646 w 232"/>
                <a:gd name="T9" fmla="*/ 2147483646 h 248"/>
                <a:gd name="T10" fmla="*/ 2147483646 w 232"/>
                <a:gd name="T11" fmla="*/ 2147483646 h 248"/>
                <a:gd name="T12" fmla="*/ 2147483646 w 232"/>
                <a:gd name="T13" fmla="*/ 2147483646 h 248"/>
                <a:gd name="T14" fmla="*/ 2147483646 w 232"/>
                <a:gd name="T15" fmla="*/ 2147483646 h 248"/>
                <a:gd name="T16" fmla="*/ 2147483646 w 232"/>
                <a:gd name="T17" fmla="*/ 2147483646 h 248"/>
                <a:gd name="T18" fmla="*/ 2147483646 w 232"/>
                <a:gd name="T19" fmla="*/ 2147483646 h 248"/>
                <a:gd name="T20" fmla="*/ 2147483646 w 232"/>
                <a:gd name="T21" fmla="*/ 2147483646 h 248"/>
                <a:gd name="T22" fmla="*/ 2147483646 w 232"/>
                <a:gd name="T23" fmla="*/ 2147483646 h 248"/>
                <a:gd name="T24" fmla="*/ 2147483646 w 232"/>
                <a:gd name="T25" fmla="*/ 2147483646 h 248"/>
                <a:gd name="T26" fmla="*/ 2147483646 w 232"/>
                <a:gd name="T27" fmla="*/ 2147483646 h 248"/>
                <a:gd name="T28" fmla="*/ 2147483646 w 232"/>
                <a:gd name="T29" fmla="*/ 2147483646 h 248"/>
                <a:gd name="T30" fmla="*/ 2147483646 w 232"/>
                <a:gd name="T31" fmla="*/ 2147483646 h 248"/>
                <a:gd name="T32" fmla="*/ 2147483646 w 232"/>
                <a:gd name="T33" fmla="*/ 2147483646 h 248"/>
                <a:gd name="T34" fmla="*/ 2147483646 w 232"/>
                <a:gd name="T35" fmla="*/ 2147483646 h 248"/>
                <a:gd name="T36" fmla="*/ 2147483646 w 232"/>
                <a:gd name="T37" fmla="*/ 2147483646 h 248"/>
                <a:gd name="T38" fmla="*/ 2147483646 w 232"/>
                <a:gd name="T39" fmla="*/ 2147483646 h 248"/>
                <a:gd name="T40" fmla="*/ 2147483646 w 232"/>
                <a:gd name="T41" fmla="*/ 2147483646 h 248"/>
                <a:gd name="T42" fmla="*/ 2147483646 w 232"/>
                <a:gd name="T43" fmla="*/ 2147483646 h 248"/>
                <a:gd name="T44" fmla="*/ 2147483646 w 232"/>
                <a:gd name="T45" fmla="*/ 2147483646 h 248"/>
                <a:gd name="T46" fmla="*/ 2147483646 w 232"/>
                <a:gd name="T47" fmla="*/ 2147483646 h 248"/>
                <a:gd name="T48" fmla="*/ 2147483646 w 232"/>
                <a:gd name="T49" fmla="*/ 2147483646 h 248"/>
                <a:gd name="T50" fmla="*/ 2147483646 w 232"/>
                <a:gd name="T51" fmla="*/ 2147483646 h 248"/>
                <a:gd name="T52" fmla="*/ 2147483646 w 232"/>
                <a:gd name="T53" fmla="*/ 2147483646 h 248"/>
                <a:gd name="T54" fmla="*/ 2147483646 w 232"/>
                <a:gd name="T55" fmla="*/ 2147483646 h 248"/>
                <a:gd name="T56" fmla="*/ 2147483646 w 232"/>
                <a:gd name="T57" fmla="*/ 2147483646 h 248"/>
                <a:gd name="T58" fmla="*/ 2147483646 w 232"/>
                <a:gd name="T59" fmla="*/ 2147483646 h 248"/>
                <a:gd name="T60" fmla="*/ 2147483646 w 232"/>
                <a:gd name="T61" fmla="*/ 2147483646 h 248"/>
                <a:gd name="T62" fmla="*/ 2147483646 w 232"/>
                <a:gd name="T63" fmla="*/ 2147483646 h 248"/>
                <a:gd name="T64" fmla="*/ 2147483646 w 232"/>
                <a:gd name="T65" fmla="*/ 2147483646 h 248"/>
                <a:gd name="T66" fmla="*/ 2147483646 w 232"/>
                <a:gd name="T67" fmla="*/ 2147483646 h 248"/>
                <a:gd name="T68" fmla="*/ 2147483646 w 232"/>
                <a:gd name="T69" fmla="*/ 2147483646 h 248"/>
                <a:gd name="T70" fmla="*/ 2147483646 w 232"/>
                <a:gd name="T71" fmla="*/ 2147483646 h 248"/>
                <a:gd name="T72" fmla="*/ 2147483646 w 232"/>
                <a:gd name="T73" fmla="*/ 2147483646 h 248"/>
                <a:gd name="T74" fmla="*/ 2147483646 w 232"/>
                <a:gd name="T75" fmla="*/ 2147483646 h 248"/>
                <a:gd name="T76" fmla="*/ 2147483646 w 232"/>
                <a:gd name="T77" fmla="*/ 2147483646 h 248"/>
                <a:gd name="T78" fmla="*/ 2147483646 w 232"/>
                <a:gd name="T79" fmla="*/ 2147483646 h 248"/>
                <a:gd name="T80" fmla="*/ 2147483646 w 232"/>
                <a:gd name="T81" fmla="*/ 2147483646 h 248"/>
                <a:gd name="T82" fmla="*/ 2147483646 w 232"/>
                <a:gd name="T83" fmla="*/ 2147483646 h 248"/>
                <a:gd name="T84" fmla="*/ 2147483646 w 232"/>
                <a:gd name="T85" fmla="*/ 2147483646 h 248"/>
                <a:gd name="T86" fmla="*/ 2147483646 w 232"/>
                <a:gd name="T87" fmla="*/ 2147483646 h 248"/>
                <a:gd name="T88" fmla="*/ 2147483646 w 232"/>
                <a:gd name="T89" fmla="*/ 2147483646 h 248"/>
                <a:gd name="T90" fmla="*/ 2147483646 w 232"/>
                <a:gd name="T91" fmla="*/ 2147483646 h 248"/>
                <a:gd name="T92" fmla="*/ 2147483646 w 232"/>
                <a:gd name="T93" fmla="*/ 2147483646 h 248"/>
                <a:gd name="T94" fmla="*/ 2147483646 w 232"/>
                <a:gd name="T95" fmla="*/ 2147483646 h 248"/>
                <a:gd name="T96" fmla="*/ 2147483646 w 232"/>
                <a:gd name="T97" fmla="*/ 2147483646 h 248"/>
                <a:gd name="T98" fmla="*/ 2147483646 w 232"/>
                <a:gd name="T99" fmla="*/ 2147483646 h 248"/>
                <a:gd name="T100" fmla="*/ 2147483646 w 232"/>
                <a:gd name="T101" fmla="*/ 2147483646 h 248"/>
                <a:gd name="T102" fmla="*/ 2147483646 w 232"/>
                <a:gd name="T103" fmla="*/ 2147483646 h 248"/>
                <a:gd name="T104" fmla="*/ 2147483646 w 232"/>
                <a:gd name="T105" fmla="*/ 2147483646 h 248"/>
                <a:gd name="T106" fmla="*/ 2147483646 w 232"/>
                <a:gd name="T107" fmla="*/ 2147483646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73" name="Freeform 172"/>
            <p:cNvSpPr>
              <a:spLocks/>
            </p:cNvSpPr>
            <p:nvPr/>
          </p:nvSpPr>
          <p:spPr bwMode="auto">
            <a:xfrm>
              <a:off x="5149809" y="3272128"/>
              <a:ext cx="414337" cy="468313"/>
            </a:xfrm>
            <a:custGeom>
              <a:avLst/>
              <a:gdLst>
                <a:gd name="T0" fmla="*/ 2147483646 w 948"/>
                <a:gd name="T1" fmla="*/ 2147483646 h 893"/>
                <a:gd name="T2" fmla="*/ 2147483646 w 948"/>
                <a:gd name="T3" fmla="*/ 2147483646 h 893"/>
                <a:gd name="T4" fmla="*/ 2147483646 w 948"/>
                <a:gd name="T5" fmla="*/ 2147483646 h 893"/>
                <a:gd name="T6" fmla="*/ 2147483646 w 948"/>
                <a:gd name="T7" fmla="*/ 2147483646 h 893"/>
                <a:gd name="T8" fmla="*/ 2147483646 w 948"/>
                <a:gd name="T9" fmla="*/ 2147483646 h 893"/>
                <a:gd name="T10" fmla="*/ 2147483646 w 948"/>
                <a:gd name="T11" fmla="*/ 2147483646 h 893"/>
                <a:gd name="T12" fmla="*/ 2147483646 w 948"/>
                <a:gd name="T13" fmla="*/ 2147483646 h 893"/>
                <a:gd name="T14" fmla="*/ 2147483646 w 948"/>
                <a:gd name="T15" fmla="*/ 2147483646 h 893"/>
                <a:gd name="T16" fmla="*/ 2147483646 w 948"/>
                <a:gd name="T17" fmla="*/ 2147483646 h 893"/>
                <a:gd name="T18" fmla="*/ 2147483646 w 948"/>
                <a:gd name="T19" fmla="*/ 2147483646 h 893"/>
                <a:gd name="T20" fmla="*/ 2147483646 w 948"/>
                <a:gd name="T21" fmla="*/ 2147483646 h 893"/>
                <a:gd name="T22" fmla="*/ 2147483646 w 948"/>
                <a:gd name="T23" fmla="*/ 2147483646 h 893"/>
                <a:gd name="T24" fmla="*/ 2147483646 w 948"/>
                <a:gd name="T25" fmla="*/ 2147483646 h 893"/>
                <a:gd name="T26" fmla="*/ 2147483646 w 948"/>
                <a:gd name="T27" fmla="*/ 2147483646 h 893"/>
                <a:gd name="T28" fmla="*/ 2147483646 w 948"/>
                <a:gd name="T29" fmla="*/ 2147483646 h 893"/>
                <a:gd name="T30" fmla="*/ 2147483646 w 948"/>
                <a:gd name="T31" fmla="*/ 2147483646 h 893"/>
                <a:gd name="T32" fmla="*/ 2147483646 w 948"/>
                <a:gd name="T33" fmla="*/ 2147483646 h 893"/>
                <a:gd name="T34" fmla="*/ 2147483646 w 948"/>
                <a:gd name="T35" fmla="*/ 2147483646 h 893"/>
                <a:gd name="T36" fmla="*/ 2147483646 w 948"/>
                <a:gd name="T37" fmla="*/ 2147483646 h 893"/>
                <a:gd name="T38" fmla="*/ 2147483646 w 948"/>
                <a:gd name="T39" fmla="*/ 2147483646 h 893"/>
                <a:gd name="T40" fmla="*/ 2147483646 w 948"/>
                <a:gd name="T41" fmla="*/ 2147483646 h 893"/>
                <a:gd name="T42" fmla="*/ 2147483646 w 948"/>
                <a:gd name="T43" fmla="*/ 2147483646 h 893"/>
                <a:gd name="T44" fmla="*/ 2147483646 w 948"/>
                <a:gd name="T45" fmla="*/ 2147483646 h 893"/>
                <a:gd name="T46" fmla="*/ 2147483646 w 948"/>
                <a:gd name="T47" fmla="*/ 2147483646 h 893"/>
                <a:gd name="T48" fmla="*/ 2147483646 w 948"/>
                <a:gd name="T49" fmla="*/ 2147483646 h 893"/>
                <a:gd name="T50" fmla="*/ 2147483646 w 948"/>
                <a:gd name="T51" fmla="*/ 2147483646 h 893"/>
                <a:gd name="T52" fmla="*/ 2147483646 w 948"/>
                <a:gd name="T53" fmla="*/ 2147483646 h 893"/>
                <a:gd name="T54" fmla="*/ 2147483646 w 948"/>
                <a:gd name="T55" fmla="*/ 2147483646 h 893"/>
                <a:gd name="T56" fmla="*/ 2147483646 w 948"/>
                <a:gd name="T57" fmla="*/ 2147483646 h 893"/>
                <a:gd name="T58" fmla="*/ 2147483646 w 948"/>
                <a:gd name="T59" fmla="*/ 2147483646 h 893"/>
                <a:gd name="T60" fmla="*/ 2147483646 w 948"/>
                <a:gd name="T61" fmla="*/ 2147483646 h 893"/>
                <a:gd name="T62" fmla="*/ 2147483646 w 948"/>
                <a:gd name="T63" fmla="*/ 2147483646 h 893"/>
                <a:gd name="T64" fmla="*/ 2147483646 w 948"/>
                <a:gd name="T65" fmla="*/ 2147483646 h 893"/>
                <a:gd name="T66" fmla="*/ 2147483646 w 948"/>
                <a:gd name="T67" fmla="*/ 2147483646 h 893"/>
                <a:gd name="T68" fmla="*/ 2147483646 w 948"/>
                <a:gd name="T69" fmla="*/ 2147483646 h 893"/>
                <a:gd name="T70" fmla="*/ 2147483646 w 948"/>
                <a:gd name="T71" fmla="*/ 2147483646 h 893"/>
                <a:gd name="T72" fmla="*/ 2147483646 w 948"/>
                <a:gd name="T73" fmla="*/ 2147483646 h 893"/>
                <a:gd name="T74" fmla="*/ 2147483646 w 948"/>
                <a:gd name="T75" fmla="*/ 2147483646 h 893"/>
                <a:gd name="T76" fmla="*/ 2147483646 w 948"/>
                <a:gd name="T77" fmla="*/ 2147483646 h 893"/>
                <a:gd name="T78" fmla="*/ 2147483646 w 948"/>
                <a:gd name="T79" fmla="*/ 2147483646 h 893"/>
                <a:gd name="T80" fmla="*/ 2147483646 w 948"/>
                <a:gd name="T81" fmla="*/ 2147483646 h 893"/>
                <a:gd name="T82" fmla="*/ 2147483646 w 948"/>
                <a:gd name="T83" fmla="*/ 2147483646 h 893"/>
                <a:gd name="T84" fmla="*/ 2147483646 w 948"/>
                <a:gd name="T85" fmla="*/ 2147483646 h 893"/>
                <a:gd name="T86" fmla="*/ 2147483646 w 948"/>
                <a:gd name="T87" fmla="*/ 2147483646 h 893"/>
                <a:gd name="T88" fmla="*/ 2147483646 w 948"/>
                <a:gd name="T89" fmla="*/ 2147483646 h 893"/>
                <a:gd name="T90" fmla="*/ 2147483646 w 948"/>
                <a:gd name="T91" fmla="*/ 2147483646 h 893"/>
                <a:gd name="T92" fmla="*/ 2147483646 w 948"/>
                <a:gd name="T93" fmla="*/ 2147483646 h 893"/>
                <a:gd name="T94" fmla="*/ 2147483646 w 948"/>
                <a:gd name="T95" fmla="*/ 2147483646 h 893"/>
                <a:gd name="T96" fmla="*/ 2147483646 w 948"/>
                <a:gd name="T97" fmla="*/ 2147483646 h 893"/>
                <a:gd name="T98" fmla="*/ 2147483646 w 948"/>
                <a:gd name="T99" fmla="*/ 2147483646 h 893"/>
                <a:gd name="T100" fmla="*/ 2147483646 w 948"/>
                <a:gd name="T101" fmla="*/ 2147483646 h 893"/>
                <a:gd name="T102" fmla="*/ 2147483646 w 948"/>
                <a:gd name="T103" fmla="*/ 2147483646 h 893"/>
                <a:gd name="T104" fmla="*/ 2147483646 w 948"/>
                <a:gd name="T105" fmla="*/ 2147483646 h 893"/>
                <a:gd name="T106" fmla="*/ 2147483646 w 948"/>
                <a:gd name="T107" fmla="*/ 2147483646 h 893"/>
                <a:gd name="T108" fmla="*/ 2147483646 w 948"/>
                <a:gd name="T109" fmla="*/ 2147483646 h 893"/>
                <a:gd name="T110" fmla="*/ 2147483646 w 948"/>
                <a:gd name="T111" fmla="*/ 2147483646 h 893"/>
                <a:gd name="T112" fmla="*/ 2147483646 w 948"/>
                <a:gd name="T113" fmla="*/ 2147483646 h 893"/>
                <a:gd name="T114" fmla="*/ 2147483646 w 948"/>
                <a:gd name="T115" fmla="*/ 2147483646 h 893"/>
                <a:gd name="T116" fmla="*/ 2147483646 w 948"/>
                <a:gd name="T117" fmla="*/ 2147483646 h 89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74" name="Freeform 173"/>
            <p:cNvSpPr>
              <a:spLocks/>
            </p:cNvSpPr>
            <p:nvPr/>
          </p:nvSpPr>
          <p:spPr bwMode="auto">
            <a:xfrm>
              <a:off x="5248233" y="2878427"/>
              <a:ext cx="493712" cy="579438"/>
            </a:xfrm>
            <a:custGeom>
              <a:avLst/>
              <a:gdLst>
                <a:gd name="T0" fmla="*/ 2147483646 w 373"/>
                <a:gd name="T1" fmla="*/ 2147483646 h 370"/>
                <a:gd name="T2" fmla="*/ 2147483646 w 373"/>
                <a:gd name="T3" fmla="*/ 2147483646 h 370"/>
                <a:gd name="T4" fmla="*/ 2147483646 w 373"/>
                <a:gd name="T5" fmla="*/ 2147483646 h 370"/>
                <a:gd name="T6" fmla="*/ 2147483646 w 373"/>
                <a:gd name="T7" fmla="*/ 2147483646 h 370"/>
                <a:gd name="T8" fmla="*/ 2147483646 w 373"/>
                <a:gd name="T9" fmla="*/ 2147483646 h 370"/>
                <a:gd name="T10" fmla="*/ 2147483646 w 373"/>
                <a:gd name="T11" fmla="*/ 2147483646 h 370"/>
                <a:gd name="T12" fmla="*/ 2147483646 w 373"/>
                <a:gd name="T13" fmla="*/ 2147483646 h 370"/>
                <a:gd name="T14" fmla="*/ 2147483646 w 373"/>
                <a:gd name="T15" fmla="*/ 2147483646 h 370"/>
                <a:gd name="T16" fmla="*/ 2147483646 w 373"/>
                <a:gd name="T17" fmla="*/ 2147483646 h 370"/>
                <a:gd name="T18" fmla="*/ 2147483646 w 373"/>
                <a:gd name="T19" fmla="*/ 2147483646 h 370"/>
                <a:gd name="T20" fmla="*/ 2147483646 w 373"/>
                <a:gd name="T21" fmla="*/ 2147483646 h 370"/>
                <a:gd name="T22" fmla="*/ 2147483646 w 373"/>
                <a:gd name="T23" fmla="*/ 2147483646 h 370"/>
                <a:gd name="T24" fmla="*/ 2147483646 w 373"/>
                <a:gd name="T25" fmla="*/ 2147483646 h 370"/>
                <a:gd name="T26" fmla="*/ 2147483646 w 373"/>
                <a:gd name="T27" fmla="*/ 2147483646 h 370"/>
                <a:gd name="T28" fmla="*/ 2147483646 w 373"/>
                <a:gd name="T29" fmla="*/ 2147483646 h 370"/>
                <a:gd name="T30" fmla="*/ 2147483646 w 373"/>
                <a:gd name="T31" fmla="*/ 2147483646 h 370"/>
                <a:gd name="T32" fmla="*/ 2147483646 w 373"/>
                <a:gd name="T33" fmla="*/ 2147483646 h 370"/>
                <a:gd name="T34" fmla="*/ 2147483646 w 373"/>
                <a:gd name="T35" fmla="*/ 2147483646 h 370"/>
                <a:gd name="T36" fmla="*/ 2147483646 w 373"/>
                <a:gd name="T37" fmla="*/ 2147483646 h 370"/>
                <a:gd name="T38" fmla="*/ 2147483646 w 373"/>
                <a:gd name="T39" fmla="*/ 2147483646 h 370"/>
                <a:gd name="T40" fmla="*/ 2147483646 w 373"/>
                <a:gd name="T41" fmla="*/ 2147483646 h 370"/>
                <a:gd name="T42" fmla="*/ 2147483646 w 373"/>
                <a:gd name="T43" fmla="*/ 2147483646 h 370"/>
                <a:gd name="T44" fmla="*/ 2147483646 w 373"/>
                <a:gd name="T45" fmla="*/ 2147483646 h 370"/>
                <a:gd name="T46" fmla="*/ 2147483646 w 373"/>
                <a:gd name="T47" fmla="*/ 2147483646 h 370"/>
                <a:gd name="T48" fmla="*/ 2147483646 w 373"/>
                <a:gd name="T49" fmla="*/ 2147483646 h 370"/>
                <a:gd name="T50" fmla="*/ 2147483646 w 373"/>
                <a:gd name="T51" fmla="*/ 2147483646 h 370"/>
                <a:gd name="T52" fmla="*/ 2147483646 w 373"/>
                <a:gd name="T53" fmla="*/ 2147483646 h 370"/>
                <a:gd name="T54" fmla="*/ 2147483646 w 373"/>
                <a:gd name="T55" fmla="*/ 2147483646 h 370"/>
                <a:gd name="T56" fmla="*/ 2147483646 w 373"/>
                <a:gd name="T57" fmla="*/ 2147483646 h 370"/>
                <a:gd name="T58" fmla="*/ 2147483646 w 373"/>
                <a:gd name="T59" fmla="*/ 2147483646 h 370"/>
                <a:gd name="T60" fmla="*/ 2147483646 w 373"/>
                <a:gd name="T61" fmla="*/ 2147483646 h 370"/>
                <a:gd name="T62" fmla="*/ 2147483646 w 373"/>
                <a:gd name="T63" fmla="*/ 2147483646 h 370"/>
                <a:gd name="T64" fmla="*/ 2147483646 w 373"/>
                <a:gd name="T65" fmla="*/ 2147483646 h 370"/>
                <a:gd name="T66" fmla="*/ 2147483646 w 373"/>
                <a:gd name="T67" fmla="*/ 2147483646 h 370"/>
                <a:gd name="T68" fmla="*/ 2147483646 w 373"/>
                <a:gd name="T69" fmla="*/ 2147483646 h 370"/>
                <a:gd name="T70" fmla="*/ 2147483646 w 373"/>
                <a:gd name="T71" fmla="*/ 2147483646 h 370"/>
                <a:gd name="T72" fmla="*/ 2147483646 w 373"/>
                <a:gd name="T73" fmla="*/ 2147483646 h 370"/>
                <a:gd name="T74" fmla="*/ 2147483646 w 373"/>
                <a:gd name="T75" fmla="*/ 2147483646 h 370"/>
                <a:gd name="T76" fmla="*/ 2147483646 w 373"/>
                <a:gd name="T77" fmla="*/ 2147483646 h 370"/>
                <a:gd name="T78" fmla="*/ 2147483646 w 373"/>
                <a:gd name="T79" fmla="*/ 2147483646 h 370"/>
                <a:gd name="T80" fmla="*/ 2147483646 w 373"/>
                <a:gd name="T81" fmla="*/ 2147483646 h 370"/>
                <a:gd name="T82" fmla="*/ 2147483646 w 373"/>
                <a:gd name="T83" fmla="*/ 2147483646 h 370"/>
                <a:gd name="T84" fmla="*/ 2147483646 w 373"/>
                <a:gd name="T85" fmla="*/ 2147483646 h 370"/>
                <a:gd name="T86" fmla="*/ 2147483646 w 373"/>
                <a:gd name="T87" fmla="*/ 2147483646 h 370"/>
                <a:gd name="T88" fmla="*/ 0 w 373"/>
                <a:gd name="T89" fmla="*/ 2147483646 h 370"/>
                <a:gd name="T90" fmla="*/ 2147483646 w 373"/>
                <a:gd name="T91" fmla="*/ 2147483646 h 370"/>
                <a:gd name="T92" fmla="*/ 2147483646 w 373"/>
                <a:gd name="T93" fmla="*/ 2147483646 h 370"/>
                <a:gd name="T94" fmla="*/ 2147483646 w 373"/>
                <a:gd name="T95" fmla="*/ 2147483646 h 3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73" h="370">
                  <a:moveTo>
                    <a:pt x="235" y="370"/>
                  </a:moveTo>
                  <a:lnTo>
                    <a:pt x="237" y="369"/>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75" name="Freeform 174"/>
            <p:cNvSpPr>
              <a:spLocks/>
            </p:cNvSpPr>
            <p:nvPr/>
          </p:nvSpPr>
          <p:spPr bwMode="auto">
            <a:xfrm>
              <a:off x="5684796" y="3013365"/>
              <a:ext cx="384175" cy="436562"/>
            </a:xfrm>
            <a:custGeom>
              <a:avLst/>
              <a:gdLst>
                <a:gd name="T0" fmla="*/ 2147483646 w 877"/>
                <a:gd name="T1" fmla="*/ 2147483646 h 826"/>
                <a:gd name="T2" fmla="*/ 2147483646 w 877"/>
                <a:gd name="T3" fmla="*/ 2147483646 h 826"/>
                <a:gd name="T4" fmla="*/ 2147483646 w 877"/>
                <a:gd name="T5" fmla="*/ 2147483646 h 826"/>
                <a:gd name="T6" fmla="*/ 2147483646 w 877"/>
                <a:gd name="T7" fmla="*/ 2147483646 h 826"/>
                <a:gd name="T8" fmla="*/ 2147483646 w 877"/>
                <a:gd name="T9" fmla="*/ 2147483646 h 826"/>
                <a:gd name="T10" fmla="*/ 2147483646 w 877"/>
                <a:gd name="T11" fmla="*/ 2147483646 h 826"/>
                <a:gd name="T12" fmla="*/ 2147483646 w 877"/>
                <a:gd name="T13" fmla="*/ 2147483646 h 826"/>
                <a:gd name="T14" fmla="*/ 2147483646 w 877"/>
                <a:gd name="T15" fmla="*/ 2147483646 h 826"/>
                <a:gd name="T16" fmla="*/ 2147483646 w 877"/>
                <a:gd name="T17" fmla="*/ 2147483646 h 826"/>
                <a:gd name="T18" fmla="*/ 2147483646 w 877"/>
                <a:gd name="T19" fmla="*/ 2147483646 h 826"/>
                <a:gd name="T20" fmla="*/ 2147483646 w 877"/>
                <a:gd name="T21" fmla="*/ 2147483646 h 826"/>
                <a:gd name="T22" fmla="*/ 2147483646 w 877"/>
                <a:gd name="T23" fmla="*/ 2147483646 h 826"/>
                <a:gd name="T24" fmla="*/ 2147483646 w 877"/>
                <a:gd name="T25" fmla="*/ 2147483646 h 826"/>
                <a:gd name="T26" fmla="*/ 2147483646 w 877"/>
                <a:gd name="T27" fmla="*/ 2147483646 h 826"/>
                <a:gd name="T28" fmla="*/ 2147483646 w 877"/>
                <a:gd name="T29" fmla="*/ 2147483646 h 826"/>
                <a:gd name="T30" fmla="*/ 2147483646 w 877"/>
                <a:gd name="T31" fmla="*/ 2147483646 h 826"/>
                <a:gd name="T32" fmla="*/ 2147483646 w 877"/>
                <a:gd name="T33" fmla="*/ 2147483646 h 826"/>
                <a:gd name="T34" fmla="*/ 2147483646 w 877"/>
                <a:gd name="T35" fmla="*/ 2147483646 h 826"/>
                <a:gd name="T36" fmla="*/ 2147483646 w 877"/>
                <a:gd name="T37" fmla="*/ 2147483646 h 826"/>
                <a:gd name="T38" fmla="*/ 2147483646 w 877"/>
                <a:gd name="T39" fmla="*/ 2147483646 h 826"/>
                <a:gd name="T40" fmla="*/ 2147483646 w 877"/>
                <a:gd name="T41" fmla="*/ 2147483646 h 826"/>
                <a:gd name="T42" fmla="*/ 2147483646 w 877"/>
                <a:gd name="T43" fmla="*/ 2147483646 h 826"/>
                <a:gd name="T44" fmla="*/ 2147483646 w 877"/>
                <a:gd name="T45" fmla="*/ 2147483646 h 826"/>
                <a:gd name="T46" fmla="*/ 2147483646 w 877"/>
                <a:gd name="T47" fmla="*/ 0 h 826"/>
                <a:gd name="T48" fmla="*/ 2147483646 w 877"/>
                <a:gd name="T49" fmla="*/ 2147483646 h 826"/>
                <a:gd name="T50" fmla="*/ 2147483646 w 877"/>
                <a:gd name="T51" fmla="*/ 2147483646 h 826"/>
                <a:gd name="T52" fmla="*/ 2147483646 w 877"/>
                <a:gd name="T53" fmla="*/ 2147483646 h 826"/>
                <a:gd name="T54" fmla="*/ 2147483646 w 877"/>
                <a:gd name="T55" fmla="*/ 2147483646 h 826"/>
                <a:gd name="T56" fmla="*/ 2147483646 w 877"/>
                <a:gd name="T57" fmla="*/ 2147483646 h 826"/>
                <a:gd name="T58" fmla="*/ 2147483646 w 877"/>
                <a:gd name="T59" fmla="*/ 2147483646 h 826"/>
                <a:gd name="T60" fmla="*/ 2147483646 w 877"/>
                <a:gd name="T61" fmla="*/ 2147483646 h 826"/>
                <a:gd name="T62" fmla="*/ 2147483646 w 877"/>
                <a:gd name="T63" fmla="*/ 2147483646 h 826"/>
                <a:gd name="T64" fmla="*/ 2147483646 w 877"/>
                <a:gd name="T65" fmla="*/ 2147483646 h 826"/>
                <a:gd name="T66" fmla="*/ 2147483646 w 877"/>
                <a:gd name="T67" fmla="*/ 2147483646 h 826"/>
                <a:gd name="T68" fmla="*/ 2147483646 w 877"/>
                <a:gd name="T69" fmla="*/ 2147483646 h 826"/>
                <a:gd name="T70" fmla="*/ 2147483646 w 877"/>
                <a:gd name="T71" fmla="*/ 2147483646 h 826"/>
                <a:gd name="T72" fmla="*/ 2147483646 w 877"/>
                <a:gd name="T73" fmla="*/ 2147483646 h 826"/>
                <a:gd name="T74" fmla="*/ 2147483646 w 877"/>
                <a:gd name="T75" fmla="*/ 2147483646 h 826"/>
                <a:gd name="T76" fmla="*/ 2147483646 w 877"/>
                <a:gd name="T77" fmla="*/ 2147483646 h 826"/>
                <a:gd name="T78" fmla="*/ 2147483646 w 877"/>
                <a:gd name="T79" fmla="*/ 2147483646 h 826"/>
                <a:gd name="T80" fmla="*/ 2147483646 w 877"/>
                <a:gd name="T81" fmla="*/ 2147483646 h 826"/>
                <a:gd name="T82" fmla="*/ 2147483646 w 877"/>
                <a:gd name="T83" fmla="*/ 2147483646 h 826"/>
                <a:gd name="T84" fmla="*/ 2147483646 w 877"/>
                <a:gd name="T85" fmla="*/ 2147483646 h 826"/>
                <a:gd name="T86" fmla="*/ 2147483646 w 877"/>
                <a:gd name="T87" fmla="*/ 2147483646 h 826"/>
                <a:gd name="T88" fmla="*/ 2147483646 w 877"/>
                <a:gd name="T89" fmla="*/ 2147483646 h 826"/>
                <a:gd name="T90" fmla="*/ 2147483646 w 877"/>
                <a:gd name="T91" fmla="*/ 2147483646 h 826"/>
                <a:gd name="T92" fmla="*/ 2147483646 w 877"/>
                <a:gd name="T93" fmla="*/ 2147483646 h 826"/>
                <a:gd name="T94" fmla="*/ 2147483646 w 877"/>
                <a:gd name="T95" fmla="*/ 2147483646 h 826"/>
                <a:gd name="T96" fmla="*/ 2147483646 w 877"/>
                <a:gd name="T97" fmla="*/ 2147483646 h 826"/>
                <a:gd name="T98" fmla="*/ 2147483646 w 877"/>
                <a:gd name="T99" fmla="*/ 2147483646 h 826"/>
                <a:gd name="T100" fmla="*/ 2147483646 w 877"/>
                <a:gd name="T101" fmla="*/ 2147483646 h 826"/>
                <a:gd name="T102" fmla="*/ 2147483646 w 877"/>
                <a:gd name="T103" fmla="*/ 2147483646 h 826"/>
                <a:gd name="T104" fmla="*/ 2147483646 w 877"/>
                <a:gd name="T105" fmla="*/ 2147483646 h 826"/>
                <a:gd name="T106" fmla="*/ 2147483646 w 877"/>
                <a:gd name="T107" fmla="*/ 2147483646 h 826"/>
                <a:gd name="T108" fmla="*/ 2147483646 w 877"/>
                <a:gd name="T109" fmla="*/ 2147483646 h 826"/>
                <a:gd name="T110" fmla="*/ 2147483646 w 877"/>
                <a:gd name="T111" fmla="*/ 2147483646 h 826"/>
                <a:gd name="T112" fmla="*/ 2147483646 w 877"/>
                <a:gd name="T113" fmla="*/ 2147483646 h 826"/>
                <a:gd name="T114" fmla="*/ 2147483646 w 877"/>
                <a:gd name="T115" fmla="*/ 2147483646 h 8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76" name="Freeform 175"/>
            <p:cNvSpPr>
              <a:spLocks/>
            </p:cNvSpPr>
            <p:nvPr/>
          </p:nvSpPr>
          <p:spPr bwMode="auto">
            <a:xfrm>
              <a:off x="5637171" y="2878427"/>
              <a:ext cx="93663" cy="236538"/>
            </a:xfrm>
            <a:custGeom>
              <a:avLst/>
              <a:gdLst>
                <a:gd name="T0" fmla="*/ 2147483646 w 206"/>
                <a:gd name="T1" fmla="*/ 2147483646 h 455"/>
                <a:gd name="T2" fmla="*/ 2147483646 w 206"/>
                <a:gd name="T3" fmla="*/ 2147483646 h 455"/>
                <a:gd name="T4" fmla="*/ 2147483646 w 206"/>
                <a:gd name="T5" fmla="*/ 2147483646 h 455"/>
                <a:gd name="T6" fmla="*/ 2147483646 w 206"/>
                <a:gd name="T7" fmla="*/ 2147483646 h 455"/>
                <a:gd name="T8" fmla="*/ 2147483646 w 206"/>
                <a:gd name="T9" fmla="*/ 2147483646 h 455"/>
                <a:gd name="T10" fmla="*/ 2147483646 w 206"/>
                <a:gd name="T11" fmla="*/ 2147483646 h 455"/>
                <a:gd name="T12" fmla="*/ 2147483646 w 206"/>
                <a:gd name="T13" fmla="*/ 2147483646 h 455"/>
                <a:gd name="T14" fmla="*/ 2147483646 w 206"/>
                <a:gd name="T15" fmla="*/ 2147483646 h 455"/>
                <a:gd name="T16" fmla="*/ 2147483646 w 206"/>
                <a:gd name="T17" fmla="*/ 2147483646 h 455"/>
                <a:gd name="T18" fmla="*/ 2147483646 w 206"/>
                <a:gd name="T19" fmla="*/ 2147483646 h 455"/>
                <a:gd name="T20" fmla="*/ 2147483646 w 206"/>
                <a:gd name="T21" fmla="*/ 2147483646 h 455"/>
                <a:gd name="T22" fmla="*/ 2147483646 w 206"/>
                <a:gd name="T23" fmla="*/ 2147483646 h 455"/>
                <a:gd name="T24" fmla="*/ 2147483646 w 206"/>
                <a:gd name="T25" fmla="*/ 2147483646 h 455"/>
                <a:gd name="T26" fmla="*/ 2147483646 w 206"/>
                <a:gd name="T27" fmla="*/ 2147483646 h 455"/>
                <a:gd name="T28" fmla="*/ 2147483646 w 206"/>
                <a:gd name="T29" fmla="*/ 2147483646 h 455"/>
                <a:gd name="T30" fmla="*/ 2147483646 w 206"/>
                <a:gd name="T31" fmla="*/ 2147483646 h 455"/>
                <a:gd name="T32" fmla="*/ 2147483646 w 206"/>
                <a:gd name="T33" fmla="*/ 2147483646 h 455"/>
                <a:gd name="T34" fmla="*/ 2147483646 w 206"/>
                <a:gd name="T35" fmla="*/ 2147483646 h 455"/>
                <a:gd name="T36" fmla="*/ 2147483646 w 206"/>
                <a:gd name="T37" fmla="*/ 2147483646 h 455"/>
                <a:gd name="T38" fmla="*/ 2147483646 w 206"/>
                <a:gd name="T39" fmla="*/ 2147483646 h 455"/>
                <a:gd name="T40" fmla="*/ 2147483646 w 206"/>
                <a:gd name="T41" fmla="*/ 2147483646 h 455"/>
                <a:gd name="T42" fmla="*/ 2147483646 w 206"/>
                <a:gd name="T43" fmla="*/ 2147483646 h 455"/>
                <a:gd name="T44" fmla="*/ 2147483646 w 206"/>
                <a:gd name="T45" fmla="*/ 2147483646 h 455"/>
                <a:gd name="T46" fmla="*/ 2147483646 w 206"/>
                <a:gd name="T47" fmla="*/ 2147483646 h 455"/>
                <a:gd name="T48" fmla="*/ 2147483646 w 206"/>
                <a:gd name="T49" fmla="*/ 2147483646 h 455"/>
                <a:gd name="T50" fmla="*/ 2147483646 w 206"/>
                <a:gd name="T51" fmla="*/ 2147483646 h 455"/>
                <a:gd name="T52" fmla="*/ 2147483646 w 206"/>
                <a:gd name="T53" fmla="*/ 2147483646 h 455"/>
                <a:gd name="T54" fmla="*/ 2147483646 w 206"/>
                <a:gd name="T55" fmla="*/ 2147483646 h 455"/>
                <a:gd name="T56" fmla="*/ 2147483646 w 206"/>
                <a:gd name="T57" fmla="*/ 2147483646 h 455"/>
                <a:gd name="T58" fmla="*/ 2147483646 w 206"/>
                <a:gd name="T59" fmla="*/ 2147483646 h 455"/>
                <a:gd name="T60" fmla="*/ 2147483646 w 206"/>
                <a:gd name="T61" fmla="*/ 2147483646 h 455"/>
                <a:gd name="T62" fmla="*/ 2147483646 w 206"/>
                <a:gd name="T63" fmla="*/ 2147483646 h 455"/>
                <a:gd name="T64" fmla="*/ 2147483646 w 206"/>
                <a:gd name="T65" fmla="*/ 2147483646 h 455"/>
                <a:gd name="T66" fmla="*/ 2147483646 w 206"/>
                <a:gd name="T67" fmla="*/ 2147483646 h 455"/>
                <a:gd name="T68" fmla="*/ 2147483646 w 206"/>
                <a:gd name="T69" fmla="*/ 2147483646 h 455"/>
                <a:gd name="T70" fmla="*/ 2147483646 w 206"/>
                <a:gd name="T71" fmla="*/ 2147483646 h 455"/>
                <a:gd name="T72" fmla="*/ 2147483646 w 206"/>
                <a:gd name="T73" fmla="*/ 2147483646 h 455"/>
                <a:gd name="T74" fmla="*/ 2147483646 w 206"/>
                <a:gd name="T75" fmla="*/ 0 h 455"/>
                <a:gd name="T76" fmla="*/ 2147483646 w 206"/>
                <a:gd name="T77" fmla="*/ 2147483646 h 455"/>
                <a:gd name="T78" fmla="*/ 2147483646 w 206"/>
                <a:gd name="T79" fmla="*/ 2147483646 h 455"/>
                <a:gd name="T80" fmla="*/ 2147483646 w 206"/>
                <a:gd name="T81" fmla="*/ 2147483646 h 455"/>
                <a:gd name="T82" fmla="*/ 2147483646 w 206"/>
                <a:gd name="T83" fmla="*/ 2147483646 h 455"/>
                <a:gd name="T84" fmla="*/ 2147483646 w 206"/>
                <a:gd name="T85" fmla="*/ 2147483646 h 455"/>
                <a:gd name="T86" fmla="*/ 2147483646 w 206"/>
                <a:gd name="T87" fmla="*/ 2147483646 h 455"/>
                <a:gd name="T88" fmla="*/ 2147483646 w 206"/>
                <a:gd name="T89" fmla="*/ 2147483646 h 455"/>
                <a:gd name="T90" fmla="*/ 2147483646 w 206"/>
                <a:gd name="T91" fmla="*/ 2147483646 h 455"/>
                <a:gd name="T92" fmla="*/ 0 w 206"/>
                <a:gd name="T93" fmla="*/ 2147483646 h 455"/>
                <a:gd name="T94" fmla="*/ 2147483646 w 206"/>
                <a:gd name="T95" fmla="*/ 2147483646 h 455"/>
                <a:gd name="T96" fmla="*/ 2147483646 w 206"/>
                <a:gd name="T97" fmla="*/ 2147483646 h 455"/>
                <a:gd name="T98" fmla="*/ 2147483646 w 206"/>
                <a:gd name="T99" fmla="*/ 2147483646 h 455"/>
                <a:gd name="T100" fmla="*/ 2147483646 w 206"/>
                <a:gd name="T101" fmla="*/ 2147483646 h 455"/>
                <a:gd name="T102" fmla="*/ 2147483646 w 206"/>
                <a:gd name="T103" fmla="*/ 2147483646 h 455"/>
                <a:gd name="T104" fmla="*/ 2147483646 w 206"/>
                <a:gd name="T105" fmla="*/ 2147483646 h 455"/>
                <a:gd name="T106" fmla="*/ 2147483646 w 206"/>
                <a:gd name="T107" fmla="*/ 2147483646 h 45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77" name="Freeform 176"/>
            <p:cNvSpPr>
              <a:spLocks/>
            </p:cNvSpPr>
            <p:nvPr/>
          </p:nvSpPr>
          <p:spPr bwMode="auto">
            <a:xfrm>
              <a:off x="5019634" y="3189577"/>
              <a:ext cx="231775" cy="215900"/>
            </a:xfrm>
            <a:custGeom>
              <a:avLst/>
              <a:gdLst>
                <a:gd name="T0" fmla="*/ 2147483646 w 518"/>
                <a:gd name="T1" fmla="*/ 2147483646 h 406"/>
                <a:gd name="T2" fmla="*/ 2147483646 w 518"/>
                <a:gd name="T3" fmla="*/ 2147483646 h 406"/>
                <a:gd name="T4" fmla="*/ 2147483646 w 518"/>
                <a:gd name="T5" fmla="*/ 2147483646 h 406"/>
                <a:gd name="T6" fmla="*/ 2147483646 w 518"/>
                <a:gd name="T7" fmla="*/ 2147483646 h 406"/>
                <a:gd name="T8" fmla="*/ 2147483646 w 518"/>
                <a:gd name="T9" fmla="*/ 2147483646 h 406"/>
                <a:gd name="T10" fmla="*/ 2147483646 w 518"/>
                <a:gd name="T11" fmla="*/ 2147483646 h 406"/>
                <a:gd name="T12" fmla="*/ 2147483646 w 518"/>
                <a:gd name="T13" fmla="*/ 2147483646 h 406"/>
                <a:gd name="T14" fmla="*/ 2147483646 w 518"/>
                <a:gd name="T15" fmla="*/ 2147483646 h 406"/>
                <a:gd name="T16" fmla="*/ 2147483646 w 518"/>
                <a:gd name="T17" fmla="*/ 2147483646 h 406"/>
                <a:gd name="T18" fmla="*/ 2147483646 w 518"/>
                <a:gd name="T19" fmla="*/ 2147483646 h 406"/>
                <a:gd name="T20" fmla="*/ 2147483646 w 518"/>
                <a:gd name="T21" fmla="*/ 2147483646 h 406"/>
                <a:gd name="T22" fmla="*/ 2147483646 w 518"/>
                <a:gd name="T23" fmla="*/ 2147483646 h 406"/>
                <a:gd name="T24" fmla="*/ 2147483646 w 518"/>
                <a:gd name="T25" fmla="*/ 2147483646 h 406"/>
                <a:gd name="T26" fmla="*/ 2147483646 w 518"/>
                <a:gd name="T27" fmla="*/ 2147483646 h 406"/>
                <a:gd name="T28" fmla="*/ 2147483646 w 518"/>
                <a:gd name="T29" fmla="*/ 2147483646 h 406"/>
                <a:gd name="T30" fmla="*/ 2147483646 w 518"/>
                <a:gd name="T31" fmla="*/ 2147483646 h 406"/>
                <a:gd name="T32" fmla="*/ 2147483646 w 518"/>
                <a:gd name="T33" fmla="*/ 2147483646 h 406"/>
                <a:gd name="T34" fmla="*/ 2147483646 w 518"/>
                <a:gd name="T35" fmla="*/ 2147483646 h 406"/>
                <a:gd name="T36" fmla="*/ 2147483646 w 518"/>
                <a:gd name="T37" fmla="*/ 2147483646 h 406"/>
                <a:gd name="T38" fmla="*/ 2147483646 w 518"/>
                <a:gd name="T39" fmla="*/ 2147483646 h 406"/>
                <a:gd name="T40" fmla="*/ 2147483646 w 518"/>
                <a:gd name="T41" fmla="*/ 2147483646 h 406"/>
                <a:gd name="T42" fmla="*/ 2147483646 w 518"/>
                <a:gd name="T43" fmla="*/ 2147483646 h 406"/>
                <a:gd name="T44" fmla="*/ 2147483646 w 518"/>
                <a:gd name="T45" fmla="*/ 2147483646 h 406"/>
                <a:gd name="T46" fmla="*/ 2147483646 w 518"/>
                <a:gd name="T47" fmla="*/ 2147483646 h 406"/>
                <a:gd name="T48" fmla="*/ 2147483646 w 518"/>
                <a:gd name="T49" fmla="*/ 2147483646 h 406"/>
                <a:gd name="T50" fmla="*/ 2147483646 w 518"/>
                <a:gd name="T51" fmla="*/ 2147483646 h 406"/>
                <a:gd name="T52" fmla="*/ 2147483646 w 518"/>
                <a:gd name="T53" fmla="*/ 2147483646 h 406"/>
                <a:gd name="T54" fmla="*/ 2147483646 w 518"/>
                <a:gd name="T55" fmla="*/ 2147483646 h 406"/>
                <a:gd name="T56" fmla="*/ 2147483646 w 518"/>
                <a:gd name="T57" fmla="*/ 2147483646 h 406"/>
                <a:gd name="T58" fmla="*/ 2147483646 w 518"/>
                <a:gd name="T59" fmla="*/ 2147483646 h 406"/>
                <a:gd name="T60" fmla="*/ 2147483646 w 518"/>
                <a:gd name="T61" fmla="*/ 2147483646 h 406"/>
                <a:gd name="T62" fmla="*/ 2147483646 w 518"/>
                <a:gd name="T63" fmla="*/ 2147483646 h 406"/>
                <a:gd name="T64" fmla="*/ 2147483646 w 518"/>
                <a:gd name="T65" fmla="*/ 2147483646 h 406"/>
                <a:gd name="T66" fmla="*/ 2147483646 w 518"/>
                <a:gd name="T67" fmla="*/ 2147483646 h 406"/>
                <a:gd name="T68" fmla="*/ 2147483646 w 518"/>
                <a:gd name="T69" fmla="*/ 2147483646 h 406"/>
                <a:gd name="T70" fmla="*/ 2147483646 w 518"/>
                <a:gd name="T71" fmla="*/ 2147483646 h 406"/>
                <a:gd name="T72" fmla="*/ 2147483646 w 518"/>
                <a:gd name="T73" fmla="*/ 2147483646 h 406"/>
                <a:gd name="T74" fmla="*/ 2147483646 w 518"/>
                <a:gd name="T75" fmla="*/ 2147483646 h 406"/>
                <a:gd name="T76" fmla="*/ 2147483646 w 518"/>
                <a:gd name="T77" fmla="*/ 0 h 406"/>
                <a:gd name="T78" fmla="*/ 2147483646 w 518"/>
                <a:gd name="T79" fmla="*/ 2147483646 h 406"/>
                <a:gd name="T80" fmla="*/ 2147483646 w 518"/>
                <a:gd name="T81" fmla="*/ 2147483646 h 40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78" name="Freeform 177"/>
            <p:cNvSpPr>
              <a:spLocks/>
            </p:cNvSpPr>
            <p:nvPr/>
          </p:nvSpPr>
          <p:spPr bwMode="auto">
            <a:xfrm>
              <a:off x="4987883" y="1997365"/>
              <a:ext cx="190500" cy="93662"/>
            </a:xfrm>
            <a:custGeom>
              <a:avLst/>
              <a:gdLst>
                <a:gd name="T0" fmla="*/ 2147483646 w 446"/>
                <a:gd name="T1" fmla="*/ 2147483646 h 178"/>
                <a:gd name="T2" fmla="*/ 2147483646 w 446"/>
                <a:gd name="T3" fmla="*/ 2147483646 h 178"/>
                <a:gd name="T4" fmla="*/ 2147483646 w 446"/>
                <a:gd name="T5" fmla="*/ 2147483646 h 178"/>
                <a:gd name="T6" fmla="*/ 2147483646 w 446"/>
                <a:gd name="T7" fmla="*/ 2147483646 h 178"/>
                <a:gd name="T8" fmla="*/ 2147483646 w 446"/>
                <a:gd name="T9" fmla="*/ 2147483646 h 178"/>
                <a:gd name="T10" fmla="*/ 2147483646 w 446"/>
                <a:gd name="T11" fmla="*/ 0 h 178"/>
                <a:gd name="T12" fmla="*/ 2147483646 w 446"/>
                <a:gd name="T13" fmla="*/ 2147483646 h 178"/>
                <a:gd name="T14" fmla="*/ 2147483646 w 446"/>
                <a:gd name="T15" fmla="*/ 2147483646 h 178"/>
                <a:gd name="T16" fmla="*/ 2147483646 w 446"/>
                <a:gd name="T17" fmla="*/ 2147483646 h 178"/>
                <a:gd name="T18" fmla="*/ 2147483646 w 446"/>
                <a:gd name="T19" fmla="*/ 2147483646 h 178"/>
                <a:gd name="T20" fmla="*/ 2147483646 w 446"/>
                <a:gd name="T21" fmla="*/ 2147483646 h 178"/>
                <a:gd name="T22" fmla="*/ 2147483646 w 446"/>
                <a:gd name="T23" fmla="*/ 2147483646 h 178"/>
                <a:gd name="T24" fmla="*/ 2147483646 w 446"/>
                <a:gd name="T25" fmla="*/ 2147483646 h 178"/>
                <a:gd name="T26" fmla="*/ 2147483646 w 446"/>
                <a:gd name="T27" fmla="*/ 2147483646 h 178"/>
                <a:gd name="T28" fmla="*/ 2147483646 w 446"/>
                <a:gd name="T29" fmla="*/ 2147483646 h 178"/>
                <a:gd name="T30" fmla="*/ 2147483646 w 446"/>
                <a:gd name="T31" fmla="*/ 2147483646 h 178"/>
                <a:gd name="T32" fmla="*/ 2147483646 w 446"/>
                <a:gd name="T33" fmla="*/ 2147483646 h 178"/>
                <a:gd name="T34" fmla="*/ 2147483646 w 446"/>
                <a:gd name="T35" fmla="*/ 2147483646 h 178"/>
                <a:gd name="T36" fmla="*/ 2147483646 w 446"/>
                <a:gd name="T37" fmla="*/ 2147483646 h 178"/>
                <a:gd name="T38" fmla="*/ 2147483646 w 446"/>
                <a:gd name="T39" fmla="*/ 2147483646 h 178"/>
                <a:gd name="T40" fmla="*/ 2147483646 w 446"/>
                <a:gd name="T41" fmla="*/ 2147483646 h 178"/>
                <a:gd name="T42" fmla="*/ 2147483646 w 446"/>
                <a:gd name="T43" fmla="*/ 2147483646 h 178"/>
                <a:gd name="T44" fmla="*/ 2147483646 w 446"/>
                <a:gd name="T45" fmla="*/ 2147483646 h 178"/>
                <a:gd name="T46" fmla="*/ 2147483646 w 446"/>
                <a:gd name="T47" fmla="*/ 2147483646 h 178"/>
                <a:gd name="T48" fmla="*/ 2147483646 w 446"/>
                <a:gd name="T49" fmla="*/ 2147483646 h 178"/>
                <a:gd name="T50" fmla="*/ 2147483646 w 446"/>
                <a:gd name="T51" fmla="*/ 2147483646 h 178"/>
                <a:gd name="T52" fmla="*/ 2147483646 w 446"/>
                <a:gd name="T53" fmla="*/ 2147483646 h 178"/>
                <a:gd name="T54" fmla="*/ 2147483646 w 446"/>
                <a:gd name="T55" fmla="*/ 2147483646 h 178"/>
                <a:gd name="T56" fmla="*/ 2147483646 w 446"/>
                <a:gd name="T57" fmla="*/ 2147483646 h 178"/>
                <a:gd name="T58" fmla="*/ 2147483646 w 446"/>
                <a:gd name="T59" fmla="*/ 2147483646 h 178"/>
                <a:gd name="T60" fmla="*/ 2147483646 w 446"/>
                <a:gd name="T61" fmla="*/ 2147483646 h 178"/>
                <a:gd name="T62" fmla="*/ 2147483646 w 446"/>
                <a:gd name="T63" fmla="*/ 2147483646 h 178"/>
                <a:gd name="T64" fmla="*/ 2147483646 w 446"/>
                <a:gd name="T65" fmla="*/ 2147483646 h 178"/>
                <a:gd name="T66" fmla="*/ 2147483646 w 446"/>
                <a:gd name="T67" fmla="*/ 2147483646 h 178"/>
                <a:gd name="T68" fmla="*/ 2147483646 w 446"/>
                <a:gd name="T69" fmla="*/ 2147483646 h 178"/>
                <a:gd name="T70" fmla="*/ 2147483646 w 446"/>
                <a:gd name="T71" fmla="*/ 2147483646 h 178"/>
                <a:gd name="T72" fmla="*/ 2147483646 w 446"/>
                <a:gd name="T73" fmla="*/ 2147483646 h 178"/>
                <a:gd name="T74" fmla="*/ 2147483646 w 446"/>
                <a:gd name="T75" fmla="*/ 2147483646 h 178"/>
                <a:gd name="T76" fmla="*/ 2147483646 w 446"/>
                <a:gd name="T77" fmla="*/ 2147483646 h 178"/>
                <a:gd name="T78" fmla="*/ 2147483646 w 446"/>
                <a:gd name="T79" fmla="*/ 2147483646 h 178"/>
                <a:gd name="T80" fmla="*/ 0 w 446"/>
                <a:gd name="T81" fmla="*/ 2147483646 h 178"/>
                <a:gd name="T82" fmla="*/ 2147483646 w 446"/>
                <a:gd name="T83" fmla="*/ 2147483646 h 178"/>
                <a:gd name="T84" fmla="*/ 2147483646 w 446"/>
                <a:gd name="T85" fmla="*/ 2147483646 h 178"/>
                <a:gd name="T86" fmla="*/ 2147483646 w 446"/>
                <a:gd name="T87" fmla="*/ 2147483646 h 178"/>
                <a:gd name="T88" fmla="*/ 2147483646 w 446"/>
                <a:gd name="T89" fmla="*/ 2147483646 h 1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79" name="Freeform 178"/>
            <p:cNvSpPr>
              <a:spLocks/>
            </p:cNvSpPr>
            <p:nvPr/>
          </p:nvSpPr>
          <p:spPr bwMode="auto">
            <a:xfrm>
              <a:off x="5780045" y="2260890"/>
              <a:ext cx="14288" cy="57150"/>
            </a:xfrm>
            <a:custGeom>
              <a:avLst/>
              <a:gdLst>
                <a:gd name="T0" fmla="*/ 0 w 28"/>
                <a:gd name="T1" fmla="*/ 2147483646 h 73"/>
                <a:gd name="T2" fmla="*/ 2147483646 w 28"/>
                <a:gd name="T3" fmla="*/ 2147483646 h 73"/>
                <a:gd name="T4" fmla="*/ 2147483646 w 28"/>
                <a:gd name="T5" fmla="*/ 2147483646 h 73"/>
                <a:gd name="T6" fmla="*/ 2147483646 w 28"/>
                <a:gd name="T7" fmla="*/ 2147483646 h 73"/>
                <a:gd name="T8" fmla="*/ 2147483646 w 28"/>
                <a:gd name="T9" fmla="*/ 2147483646 h 73"/>
                <a:gd name="T10" fmla="*/ 2147483646 w 28"/>
                <a:gd name="T11" fmla="*/ 2147483646 h 73"/>
                <a:gd name="T12" fmla="*/ 0 w 28"/>
                <a:gd name="T13" fmla="*/ 0 h 73"/>
                <a:gd name="T14" fmla="*/ 2147483646 w 28"/>
                <a:gd name="T15" fmla="*/ 0 h 73"/>
                <a:gd name="T16" fmla="*/ 2147483646 w 28"/>
                <a:gd name="T17" fmla="*/ 2147483646 h 73"/>
                <a:gd name="T18" fmla="*/ 2147483646 w 28"/>
                <a:gd name="T19" fmla="*/ 2147483646 h 73"/>
                <a:gd name="T20" fmla="*/ 2147483646 w 28"/>
                <a:gd name="T21" fmla="*/ 2147483646 h 73"/>
                <a:gd name="T22" fmla="*/ 2147483646 w 28"/>
                <a:gd name="T23" fmla="*/ 2147483646 h 73"/>
                <a:gd name="T24" fmla="*/ 0 w 28"/>
                <a:gd name="T25" fmla="*/ 2147483646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80" name="Freeform 179"/>
            <p:cNvSpPr>
              <a:spLocks/>
            </p:cNvSpPr>
            <p:nvPr/>
          </p:nvSpPr>
          <p:spPr bwMode="auto">
            <a:xfrm>
              <a:off x="5667333" y="1924341"/>
              <a:ext cx="234950" cy="395287"/>
            </a:xfrm>
            <a:custGeom>
              <a:avLst/>
              <a:gdLst>
                <a:gd name="T0" fmla="*/ 2147483646 w 531"/>
                <a:gd name="T1" fmla="*/ 2147483646 h 757"/>
                <a:gd name="T2" fmla="*/ 2147483646 w 531"/>
                <a:gd name="T3" fmla="*/ 2147483646 h 757"/>
                <a:gd name="T4" fmla="*/ 2147483646 w 531"/>
                <a:gd name="T5" fmla="*/ 2147483646 h 757"/>
                <a:gd name="T6" fmla="*/ 2147483646 w 531"/>
                <a:gd name="T7" fmla="*/ 2147483646 h 757"/>
                <a:gd name="T8" fmla="*/ 2147483646 w 531"/>
                <a:gd name="T9" fmla="*/ 2147483646 h 757"/>
                <a:gd name="T10" fmla="*/ 2147483646 w 531"/>
                <a:gd name="T11" fmla="*/ 2147483646 h 757"/>
                <a:gd name="T12" fmla="*/ 2147483646 w 531"/>
                <a:gd name="T13" fmla="*/ 2147483646 h 757"/>
                <a:gd name="T14" fmla="*/ 2147483646 w 531"/>
                <a:gd name="T15" fmla="*/ 2147483646 h 757"/>
                <a:gd name="T16" fmla="*/ 2147483646 w 531"/>
                <a:gd name="T17" fmla="*/ 2147483646 h 757"/>
                <a:gd name="T18" fmla="*/ 2147483646 w 531"/>
                <a:gd name="T19" fmla="*/ 2147483646 h 757"/>
                <a:gd name="T20" fmla="*/ 2147483646 w 531"/>
                <a:gd name="T21" fmla="*/ 2147483646 h 757"/>
                <a:gd name="T22" fmla="*/ 2147483646 w 531"/>
                <a:gd name="T23" fmla="*/ 2147483646 h 757"/>
                <a:gd name="T24" fmla="*/ 2147483646 w 531"/>
                <a:gd name="T25" fmla="*/ 2147483646 h 757"/>
                <a:gd name="T26" fmla="*/ 2147483646 w 531"/>
                <a:gd name="T27" fmla="*/ 2147483646 h 757"/>
                <a:gd name="T28" fmla="*/ 2147483646 w 531"/>
                <a:gd name="T29" fmla="*/ 2147483646 h 757"/>
                <a:gd name="T30" fmla="*/ 2147483646 w 531"/>
                <a:gd name="T31" fmla="*/ 2147483646 h 757"/>
                <a:gd name="T32" fmla="*/ 2147483646 w 531"/>
                <a:gd name="T33" fmla="*/ 2147483646 h 757"/>
                <a:gd name="T34" fmla="*/ 2147483646 w 531"/>
                <a:gd name="T35" fmla="*/ 2147483646 h 757"/>
                <a:gd name="T36" fmla="*/ 2147483646 w 531"/>
                <a:gd name="T37" fmla="*/ 2147483646 h 757"/>
                <a:gd name="T38" fmla="*/ 2147483646 w 531"/>
                <a:gd name="T39" fmla="*/ 2147483646 h 757"/>
                <a:gd name="T40" fmla="*/ 2147483646 w 531"/>
                <a:gd name="T41" fmla="*/ 2147483646 h 757"/>
                <a:gd name="T42" fmla="*/ 2147483646 w 531"/>
                <a:gd name="T43" fmla="*/ 2147483646 h 757"/>
                <a:gd name="T44" fmla="*/ 2147483646 w 531"/>
                <a:gd name="T45" fmla="*/ 2147483646 h 757"/>
                <a:gd name="T46" fmla="*/ 2147483646 w 531"/>
                <a:gd name="T47" fmla="*/ 2147483646 h 757"/>
                <a:gd name="T48" fmla="*/ 2147483646 w 531"/>
                <a:gd name="T49" fmla="*/ 2147483646 h 757"/>
                <a:gd name="T50" fmla="*/ 2147483646 w 531"/>
                <a:gd name="T51" fmla="*/ 2147483646 h 757"/>
                <a:gd name="T52" fmla="*/ 2147483646 w 531"/>
                <a:gd name="T53" fmla="*/ 2147483646 h 757"/>
                <a:gd name="T54" fmla="*/ 2147483646 w 531"/>
                <a:gd name="T55" fmla="*/ 2147483646 h 757"/>
                <a:gd name="T56" fmla="*/ 2147483646 w 531"/>
                <a:gd name="T57" fmla="*/ 2147483646 h 757"/>
                <a:gd name="T58" fmla="*/ 2147483646 w 531"/>
                <a:gd name="T59" fmla="*/ 2147483646 h 757"/>
                <a:gd name="T60" fmla="*/ 2147483646 w 531"/>
                <a:gd name="T61" fmla="*/ 2147483646 h 757"/>
                <a:gd name="T62" fmla="*/ 2147483646 w 531"/>
                <a:gd name="T63" fmla="*/ 2147483646 h 757"/>
                <a:gd name="T64" fmla="*/ 2147483646 w 531"/>
                <a:gd name="T65" fmla="*/ 2147483646 h 757"/>
                <a:gd name="T66" fmla="*/ 2147483646 w 531"/>
                <a:gd name="T67" fmla="*/ 2147483646 h 757"/>
                <a:gd name="T68" fmla="*/ 2147483646 w 531"/>
                <a:gd name="T69" fmla="*/ 2147483646 h 757"/>
                <a:gd name="T70" fmla="*/ 2147483646 w 531"/>
                <a:gd name="T71" fmla="*/ 2147483646 h 757"/>
                <a:gd name="T72" fmla="*/ 2147483646 w 531"/>
                <a:gd name="T73" fmla="*/ 2147483646 h 757"/>
                <a:gd name="T74" fmla="*/ 2147483646 w 531"/>
                <a:gd name="T75" fmla="*/ 2147483646 h 757"/>
                <a:gd name="T76" fmla="*/ 2147483646 w 531"/>
                <a:gd name="T77" fmla="*/ 2147483646 h 757"/>
                <a:gd name="T78" fmla="*/ 2147483646 w 531"/>
                <a:gd name="T79" fmla="*/ 2147483646 h 757"/>
                <a:gd name="T80" fmla="*/ 2147483646 w 531"/>
                <a:gd name="T81" fmla="*/ 2147483646 h 757"/>
                <a:gd name="T82" fmla="*/ 2147483646 w 531"/>
                <a:gd name="T83" fmla="*/ 2147483646 h 757"/>
                <a:gd name="T84" fmla="*/ 2147483646 w 531"/>
                <a:gd name="T85" fmla="*/ 2147483646 h 757"/>
                <a:gd name="T86" fmla="*/ 2147483646 w 531"/>
                <a:gd name="T87" fmla="*/ 2147483646 h 757"/>
                <a:gd name="T88" fmla="*/ 2147483646 w 531"/>
                <a:gd name="T89" fmla="*/ 2147483646 h 757"/>
                <a:gd name="T90" fmla="*/ 2147483646 w 531"/>
                <a:gd name="T91" fmla="*/ 2147483646 h 757"/>
                <a:gd name="T92" fmla="*/ 2147483646 w 531"/>
                <a:gd name="T93" fmla="*/ 2147483646 h 757"/>
                <a:gd name="T94" fmla="*/ 2147483646 w 531"/>
                <a:gd name="T95" fmla="*/ 2147483646 h 757"/>
                <a:gd name="T96" fmla="*/ 2147483646 w 531"/>
                <a:gd name="T97" fmla="*/ 2147483646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81" name="Freeform 180"/>
            <p:cNvSpPr>
              <a:spLocks/>
            </p:cNvSpPr>
            <p:nvPr/>
          </p:nvSpPr>
          <p:spPr bwMode="auto">
            <a:xfrm>
              <a:off x="5805445" y="2238665"/>
              <a:ext cx="26988" cy="57150"/>
            </a:xfrm>
            <a:custGeom>
              <a:avLst/>
              <a:gdLst>
                <a:gd name="T0" fmla="*/ 0 w 60"/>
                <a:gd name="T1" fmla="*/ 2147483646 h 51"/>
                <a:gd name="T2" fmla="*/ 2147483646 w 60"/>
                <a:gd name="T3" fmla="*/ 2147483646 h 51"/>
                <a:gd name="T4" fmla="*/ 2147483646 w 60"/>
                <a:gd name="T5" fmla="*/ 2147483646 h 51"/>
                <a:gd name="T6" fmla="*/ 2147483646 w 60"/>
                <a:gd name="T7" fmla="*/ 2147483646 h 51"/>
                <a:gd name="T8" fmla="*/ 2147483646 w 60"/>
                <a:gd name="T9" fmla="*/ 2147483646 h 51"/>
                <a:gd name="T10" fmla="*/ 2147483646 w 60"/>
                <a:gd name="T11" fmla="*/ 2147483646 h 51"/>
                <a:gd name="T12" fmla="*/ 2147483646 w 60"/>
                <a:gd name="T13" fmla="*/ 0 h 51"/>
                <a:gd name="T14" fmla="*/ 2147483646 w 60"/>
                <a:gd name="T15" fmla="*/ 2147483646 h 51"/>
                <a:gd name="T16" fmla="*/ 2147483646 w 60"/>
                <a:gd name="T17" fmla="*/ 2147483646 h 51"/>
                <a:gd name="T18" fmla="*/ 2147483646 w 60"/>
                <a:gd name="T19" fmla="*/ 2147483646 h 51"/>
                <a:gd name="T20" fmla="*/ 2147483646 w 60"/>
                <a:gd name="T21" fmla="*/ 2147483646 h 51"/>
                <a:gd name="T22" fmla="*/ 2147483646 w 60"/>
                <a:gd name="T23" fmla="*/ 2147483646 h 51"/>
                <a:gd name="T24" fmla="*/ 2147483646 w 60"/>
                <a:gd name="T25" fmla="*/ 2147483646 h 51"/>
                <a:gd name="T26" fmla="*/ 2147483646 w 60"/>
                <a:gd name="T27" fmla="*/ 2147483646 h 51"/>
                <a:gd name="T28" fmla="*/ 2147483646 w 60"/>
                <a:gd name="T29" fmla="*/ 2147483646 h 51"/>
                <a:gd name="T30" fmla="*/ 2147483646 w 60"/>
                <a:gd name="T31" fmla="*/ 2147483646 h 51"/>
                <a:gd name="T32" fmla="*/ 2147483646 w 60"/>
                <a:gd name="T33" fmla="*/ 2147483646 h 51"/>
                <a:gd name="T34" fmla="*/ 2147483646 w 60"/>
                <a:gd name="T35" fmla="*/ 2147483646 h 51"/>
                <a:gd name="T36" fmla="*/ 2147483646 w 60"/>
                <a:gd name="T37" fmla="*/ 2147483646 h 51"/>
                <a:gd name="T38" fmla="*/ 2147483646 w 60"/>
                <a:gd name="T39" fmla="*/ 2147483646 h 51"/>
                <a:gd name="T40" fmla="*/ 2147483646 w 60"/>
                <a:gd name="T41" fmla="*/ 2147483646 h 51"/>
                <a:gd name="T42" fmla="*/ 2147483646 w 60"/>
                <a:gd name="T43" fmla="*/ 2147483646 h 51"/>
                <a:gd name="T44" fmla="*/ 0 w 60"/>
                <a:gd name="T45" fmla="*/ 2147483646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82" name="Freeform 181"/>
            <p:cNvSpPr>
              <a:spLocks/>
            </p:cNvSpPr>
            <p:nvPr/>
          </p:nvSpPr>
          <p:spPr bwMode="auto">
            <a:xfrm>
              <a:off x="5249821" y="2400590"/>
              <a:ext cx="28575" cy="57150"/>
            </a:xfrm>
            <a:custGeom>
              <a:avLst/>
              <a:gdLst>
                <a:gd name="T0" fmla="*/ 2147483646 w 66"/>
                <a:gd name="T1" fmla="*/ 2147483646 h 51"/>
                <a:gd name="T2" fmla="*/ 2147483646 w 66"/>
                <a:gd name="T3" fmla="*/ 2147483646 h 51"/>
                <a:gd name="T4" fmla="*/ 2147483646 w 66"/>
                <a:gd name="T5" fmla="*/ 2147483646 h 51"/>
                <a:gd name="T6" fmla="*/ 2147483646 w 66"/>
                <a:gd name="T7" fmla="*/ 2147483646 h 51"/>
                <a:gd name="T8" fmla="*/ 2147483646 w 66"/>
                <a:gd name="T9" fmla="*/ 2147483646 h 51"/>
                <a:gd name="T10" fmla="*/ 2147483646 w 66"/>
                <a:gd name="T11" fmla="*/ 2147483646 h 51"/>
                <a:gd name="T12" fmla="*/ 2147483646 w 66"/>
                <a:gd name="T13" fmla="*/ 2147483646 h 51"/>
                <a:gd name="T14" fmla="*/ 2147483646 w 66"/>
                <a:gd name="T15" fmla="*/ 2147483646 h 51"/>
                <a:gd name="T16" fmla="*/ 2147483646 w 66"/>
                <a:gd name="T17" fmla="*/ 2147483646 h 51"/>
                <a:gd name="T18" fmla="*/ 0 w 66"/>
                <a:gd name="T19" fmla="*/ 2147483646 h 51"/>
                <a:gd name="T20" fmla="*/ 0 w 66"/>
                <a:gd name="T21" fmla="*/ 2147483646 h 51"/>
                <a:gd name="T22" fmla="*/ 2147483646 w 66"/>
                <a:gd name="T23" fmla="*/ 2147483646 h 51"/>
                <a:gd name="T24" fmla="*/ 2147483646 w 66"/>
                <a:gd name="T25" fmla="*/ 2147483646 h 51"/>
                <a:gd name="T26" fmla="*/ 2147483646 w 66"/>
                <a:gd name="T27" fmla="*/ 2147483646 h 51"/>
                <a:gd name="T28" fmla="*/ 2147483646 w 66"/>
                <a:gd name="T29" fmla="*/ 2147483646 h 51"/>
                <a:gd name="T30" fmla="*/ 2147483646 w 66"/>
                <a:gd name="T31" fmla="*/ 2147483646 h 51"/>
                <a:gd name="T32" fmla="*/ 2147483646 w 66"/>
                <a:gd name="T33" fmla="*/ 0 h 51"/>
                <a:gd name="T34" fmla="*/ 2147483646 w 66"/>
                <a:gd name="T35" fmla="*/ 2147483646 h 51"/>
                <a:gd name="T36" fmla="*/ 2147483646 w 66"/>
                <a:gd name="T37" fmla="*/ 2147483646 h 51"/>
                <a:gd name="T38" fmla="*/ 2147483646 w 66"/>
                <a:gd name="T39" fmla="*/ 2147483646 h 51"/>
                <a:gd name="T40" fmla="*/ 2147483646 w 66"/>
                <a:gd name="T41" fmla="*/ 0 h 51"/>
                <a:gd name="T42" fmla="*/ 2147483646 w 66"/>
                <a:gd name="T43" fmla="*/ 2147483646 h 51"/>
                <a:gd name="T44" fmla="*/ 2147483646 w 66"/>
                <a:gd name="T45" fmla="*/ 2147483646 h 51"/>
                <a:gd name="T46" fmla="*/ 2147483646 w 66"/>
                <a:gd name="T47" fmla="*/ 2147483646 h 51"/>
                <a:gd name="T48" fmla="*/ 2147483646 w 66"/>
                <a:gd name="T49" fmla="*/ 2147483646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83" name="Freeform 182"/>
            <p:cNvSpPr>
              <a:spLocks/>
            </p:cNvSpPr>
            <p:nvPr/>
          </p:nvSpPr>
          <p:spPr bwMode="auto">
            <a:xfrm>
              <a:off x="6202320" y="2929227"/>
              <a:ext cx="50800" cy="57150"/>
            </a:xfrm>
            <a:custGeom>
              <a:avLst/>
              <a:gdLst>
                <a:gd name="T0" fmla="*/ 0 w 113"/>
                <a:gd name="T1" fmla="*/ 2147483646 h 74"/>
                <a:gd name="T2" fmla="*/ 2147483646 w 113"/>
                <a:gd name="T3" fmla="*/ 2147483646 h 74"/>
                <a:gd name="T4" fmla="*/ 2147483646 w 113"/>
                <a:gd name="T5" fmla="*/ 2147483646 h 74"/>
                <a:gd name="T6" fmla="*/ 2147483646 w 113"/>
                <a:gd name="T7" fmla="*/ 2147483646 h 74"/>
                <a:gd name="T8" fmla="*/ 2147483646 w 113"/>
                <a:gd name="T9" fmla="*/ 2147483646 h 74"/>
                <a:gd name="T10" fmla="*/ 2147483646 w 113"/>
                <a:gd name="T11" fmla="*/ 2147483646 h 74"/>
                <a:gd name="T12" fmla="*/ 2147483646 w 113"/>
                <a:gd name="T13" fmla="*/ 2147483646 h 74"/>
                <a:gd name="T14" fmla="*/ 2147483646 w 113"/>
                <a:gd name="T15" fmla="*/ 2147483646 h 74"/>
                <a:gd name="T16" fmla="*/ 2147483646 w 113"/>
                <a:gd name="T17" fmla="*/ 2147483646 h 74"/>
                <a:gd name="T18" fmla="*/ 2147483646 w 113"/>
                <a:gd name="T19" fmla="*/ 2147483646 h 74"/>
                <a:gd name="T20" fmla="*/ 2147483646 w 113"/>
                <a:gd name="T21" fmla="*/ 2147483646 h 74"/>
                <a:gd name="T22" fmla="*/ 2147483646 w 113"/>
                <a:gd name="T23" fmla="*/ 2147483646 h 74"/>
                <a:gd name="T24" fmla="*/ 2147483646 w 113"/>
                <a:gd name="T25" fmla="*/ 2147483646 h 74"/>
                <a:gd name="T26" fmla="*/ 2147483646 w 113"/>
                <a:gd name="T27" fmla="*/ 2147483646 h 74"/>
                <a:gd name="T28" fmla="*/ 2147483646 w 113"/>
                <a:gd name="T29" fmla="*/ 2147483646 h 74"/>
                <a:gd name="T30" fmla="*/ 2147483646 w 113"/>
                <a:gd name="T31" fmla="*/ 2147483646 h 74"/>
                <a:gd name="T32" fmla="*/ 2147483646 w 113"/>
                <a:gd name="T33" fmla="*/ 2147483646 h 74"/>
                <a:gd name="T34" fmla="*/ 2147483646 w 113"/>
                <a:gd name="T35" fmla="*/ 2147483646 h 74"/>
                <a:gd name="T36" fmla="*/ 2147483646 w 113"/>
                <a:gd name="T37" fmla="*/ 2147483646 h 74"/>
                <a:gd name="T38" fmla="*/ 2147483646 w 113"/>
                <a:gd name="T39" fmla="*/ 0 h 74"/>
                <a:gd name="T40" fmla="*/ 2147483646 w 113"/>
                <a:gd name="T41" fmla="*/ 2147483646 h 74"/>
                <a:gd name="T42" fmla="*/ 2147483646 w 113"/>
                <a:gd name="T43" fmla="*/ 2147483646 h 74"/>
                <a:gd name="T44" fmla="*/ 2147483646 w 113"/>
                <a:gd name="T45" fmla="*/ 2147483646 h 74"/>
                <a:gd name="T46" fmla="*/ 2147483646 w 113"/>
                <a:gd name="T47" fmla="*/ 2147483646 h 74"/>
                <a:gd name="T48" fmla="*/ 2147483646 w 113"/>
                <a:gd name="T49" fmla="*/ 2147483646 h 74"/>
                <a:gd name="T50" fmla="*/ 0 w 113"/>
                <a:gd name="T51" fmla="*/ 2147483646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84" name="Freeform 183"/>
            <p:cNvSpPr>
              <a:spLocks/>
            </p:cNvSpPr>
            <p:nvPr/>
          </p:nvSpPr>
          <p:spPr bwMode="auto">
            <a:xfrm>
              <a:off x="5810209" y="3721391"/>
              <a:ext cx="325437" cy="244475"/>
            </a:xfrm>
            <a:custGeom>
              <a:avLst/>
              <a:gdLst>
                <a:gd name="T0" fmla="*/ 2147483646 w 746"/>
                <a:gd name="T1" fmla="*/ 2147483646 h 469"/>
                <a:gd name="T2" fmla="*/ 2147483646 w 746"/>
                <a:gd name="T3" fmla="*/ 2147483646 h 469"/>
                <a:gd name="T4" fmla="*/ 2147483646 w 746"/>
                <a:gd name="T5" fmla="*/ 2147483646 h 469"/>
                <a:gd name="T6" fmla="*/ 2147483646 w 746"/>
                <a:gd name="T7" fmla="*/ 2147483646 h 469"/>
                <a:gd name="T8" fmla="*/ 0 w 746"/>
                <a:gd name="T9" fmla="*/ 2147483646 h 469"/>
                <a:gd name="T10" fmla="*/ 2147483646 w 746"/>
                <a:gd name="T11" fmla="*/ 2147483646 h 469"/>
                <a:gd name="T12" fmla="*/ 2147483646 w 746"/>
                <a:gd name="T13" fmla="*/ 2147483646 h 469"/>
                <a:gd name="T14" fmla="*/ 2147483646 w 746"/>
                <a:gd name="T15" fmla="*/ 2147483646 h 469"/>
                <a:gd name="T16" fmla="*/ 2147483646 w 746"/>
                <a:gd name="T17" fmla="*/ 2147483646 h 469"/>
                <a:gd name="T18" fmla="*/ 2147483646 w 746"/>
                <a:gd name="T19" fmla="*/ 2147483646 h 469"/>
                <a:gd name="T20" fmla="*/ 2147483646 w 746"/>
                <a:gd name="T21" fmla="*/ 2147483646 h 469"/>
                <a:gd name="T22" fmla="*/ 2147483646 w 746"/>
                <a:gd name="T23" fmla="*/ 2147483646 h 469"/>
                <a:gd name="T24" fmla="*/ 2147483646 w 746"/>
                <a:gd name="T25" fmla="*/ 2147483646 h 469"/>
                <a:gd name="T26" fmla="*/ 2147483646 w 746"/>
                <a:gd name="T27" fmla="*/ 2147483646 h 469"/>
                <a:gd name="T28" fmla="*/ 2147483646 w 746"/>
                <a:gd name="T29" fmla="*/ 2147483646 h 469"/>
                <a:gd name="T30" fmla="*/ 2147483646 w 746"/>
                <a:gd name="T31" fmla="*/ 2147483646 h 469"/>
                <a:gd name="T32" fmla="*/ 2147483646 w 746"/>
                <a:gd name="T33" fmla="*/ 2147483646 h 469"/>
                <a:gd name="T34" fmla="*/ 2147483646 w 746"/>
                <a:gd name="T35" fmla="*/ 2147483646 h 469"/>
                <a:gd name="T36" fmla="*/ 2147483646 w 746"/>
                <a:gd name="T37" fmla="*/ 2147483646 h 469"/>
                <a:gd name="T38" fmla="*/ 2147483646 w 746"/>
                <a:gd name="T39" fmla="*/ 0 h 469"/>
                <a:gd name="T40" fmla="*/ 2147483646 w 746"/>
                <a:gd name="T41" fmla="*/ 2147483646 h 469"/>
                <a:gd name="T42" fmla="*/ 2147483646 w 746"/>
                <a:gd name="T43" fmla="*/ 2147483646 h 469"/>
                <a:gd name="T44" fmla="*/ 2147483646 w 746"/>
                <a:gd name="T45" fmla="*/ 2147483646 h 469"/>
                <a:gd name="T46" fmla="*/ 2147483646 w 746"/>
                <a:gd name="T47" fmla="*/ 2147483646 h 469"/>
                <a:gd name="T48" fmla="*/ 2147483646 w 746"/>
                <a:gd name="T49" fmla="*/ 2147483646 h 469"/>
                <a:gd name="T50" fmla="*/ 2147483646 w 746"/>
                <a:gd name="T51" fmla="*/ 2147483646 h 469"/>
                <a:gd name="T52" fmla="*/ 2147483646 w 746"/>
                <a:gd name="T53" fmla="*/ 2147483646 h 469"/>
                <a:gd name="T54" fmla="*/ 2147483646 w 746"/>
                <a:gd name="T55" fmla="*/ 2147483646 h 469"/>
                <a:gd name="T56" fmla="*/ 2147483646 w 746"/>
                <a:gd name="T57" fmla="*/ 2147483646 h 469"/>
                <a:gd name="T58" fmla="*/ 2147483646 w 746"/>
                <a:gd name="T59" fmla="*/ 2147483646 h 469"/>
                <a:gd name="T60" fmla="*/ 2147483646 w 746"/>
                <a:gd name="T61" fmla="*/ 2147483646 h 469"/>
                <a:gd name="T62" fmla="*/ 2147483646 w 746"/>
                <a:gd name="T63" fmla="*/ 2147483646 h 469"/>
                <a:gd name="T64" fmla="*/ 2147483646 w 746"/>
                <a:gd name="T65" fmla="*/ 2147483646 h 469"/>
                <a:gd name="T66" fmla="*/ 2147483646 w 746"/>
                <a:gd name="T67" fmla="*/ 2147483646 h 469"/>
                <a:gd name="T68" fmla="*/ 2147483646 w 746"/>
                <a:gd name="T69" fmla="*/ 2147483646 h 469"/>
                <a:gd name="T70" fmla="*/ 2147483646 w 746"/>
                <a:gd name="T71" fmla="*/ 2147483646 h 469"/>
                <a:gd name="T72" fmla="*/ 2147483646 w 746"/>
                <a:gd name="T73" fmla="*/ 2147483646 h 469"/>
                <a:gd name="T74" fmla="*/ 2147483646 w 746"/>
                <a:gd name="T75" fmla="*/ 2147483646 h 469"/>
                <a:gd name="T76" fmla="*/ 2147483646 w 746"/>
                <a:gd name="T77" fmla="*/ 2147483646 h 469"/>
                <a:gd name="T78" fmla="*/ 2147483646 w 746"/>
                <a:gd name="T79" fmla="*/ 2147483646 h 469"/>
                <a:gd name="T80" fmla="*/ 2147483646 w 746"/>
                <a:gd name="T81" fmla="*/ 2147483646 h 469"/>
                <a:gd name="T82" fmla="*/ 2147483646 w 746"/>
                <a:gd name="T83" fmla="*/ 2147483646 h 469"/>
                <a:gd name="T84" fmla="*/ 2147483646 w 746"/>
                <a:gd name="T85" fmla="*/ 2147483646 h 469"/>
                <a:gd name="T86" fmla="*/ 2147483646 w 746"/>
                <a:gd name="T87" fmla="*/ 2147483646 h 469"/>
                <a:gd name="T88" fmla="*/ 2147483646 w 746"/>
                <a:gd name="T89" fmla="*/ 2147483646 h 469"/>
                <a:gd name="T90" fmla="*/ 2147483646 w 746"/>
                <a:gd name="T91" fmla="*/ 2147483646 h 469"/>
                <a:gd name="T92" fmla="*/ 2147483646 w 746"/>
                <a:gd name="T93" fmla="*/ 2147483646 h 469"/>
                <a:gd name="T94" fmla="*/ 2147483646 w 746"/>
                <a:gd name="T95" fmla="*/ 2147483646 h 4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85" name="Freeform 184"/>
            <p:cNvSpPr>
              <a:spLocks/>
            </p:cNvSpPr>
            <p:nvPr/>
          </p:nvSpPr>
          <p:spPr bwMode="auto">
            <a:xfrm>
              <a:off x="5746708" y="3889665"/>
              <a:ext cx="500062" cy="552450"/>
            </a:xfrm>
            <a:custGeom>
              <a:avLst/>
              <a:gdLst>
                <a:gd name="T0" fmla="*/ 2147483646 w 1145"/>
                <a:gd name="T1" fmla="*/ 2147483646 h 1053"/>
                <a:gd name="T2" fmla="*/ 2147483646 w 1145"/>
                <a:gd name="T3" fmla="*/ 2147483646 h 1053"/>
                <a:gd name="T4" fmla="*/ 2147483646 w 1145"/>
                <a:gd name="T5" fmla="*/ 2147483646 h 1053"/>
                <a:gd name="T6" fmla="*/ 2147483646 w 1145"/>
                <a:gd name="T7" fmla="*/ 2147483646 h 1053"/>
                <a:gd name="T8" fmla="*/ 2147483646 w 1145"/>
                <a:gd name="T9" fmla="*/ 2147483646 h 1053"/>
                <a:gd name="T10" fmla="*/ 2147483646 w 1145"/>
                <a:gd name="T11" fmla="*/ 2147483646 h 1053"/>
                <a:gd name="T12" fmla="*/ 2147483646 w 1145"/>
                <a:gd name="T13" fmla="*/ 2147483646 h 1053"/>
                <a:gd name="T14" fmla="*/ 2147483646 w 1145"/>
                <a:gd name="T15" fmla="*/ 2147483646 h 1053"/>
                <a:gd name="T16" fmla="*/ 2147483646 w 1145"/>
                <a:gd name="T17" fmla="*/ 2147483646 h 1053"/>
                <a:gd name="T18" fmla="*/ 2147483646 w 1145"/>
                <a:gd name="T19" fmla="*/ 2147483646 h 1053"/>
                <a:gd name="T20" fmla="*/ 2147483646 w 1145"/>
                <a:gd name="T21" fmla="*/ 2147483646 h 1053"/>
                <a:gd name="T22" fmla="*/ 2147483646 w 1145"/>
                <a:gd name="T23" fmla="*/ 2147483646 h 1053"/>
                <a:gd name="T24" fmla="*/ 2147483646 w 1145"/>
                <a:gd name="T25" fmla="*/ 2147483646 h 1053"/>
                <a:gd name="T26" fmla="*/ 2147483646 w 1145"/>
                <a:gd name="T27" fmla="*/ 2147483646 h 1053"/>
                <a:gd name="T28" fmla="*/ 2147483646 w 1145"/>
                <a:gd name="T29" fmla="*/ 2147483646 h 1053"/>
                <a:gd name="T30" fmla="*/ 2147483646 w 1145"/>
                <a:gd name="T31" fmla="*/ 2147483646 h 1053"/>
                <a:gd name="T32" fmla="*/ 2147483646 w 1145"/>
                <a:gd name="T33" fmla="*/ 2147483646 h 1053"/>
                <a:gd name="T34" fmla="*/ 2147483646 w 1145"/>
                <a:gd name="T35" fmla="*/ 2147483646 h 1053"/>
                <a:gd name="T36" fmla="*/ 2147483646 w 1145"/>
                <a:gd name="T37" fmla="*/ 2147483646 h 1053"/>
                <a:gd name="T38" fmla="*/ 2147483646 w 1145"/>
                <a:gd name="T39" fmla="*/ 2147483646 h 1053"/>
                <a:gd name="T40" fmla="*/ 2147483646 w 1145"/>
                <a:gd name="T41" fmla="*/ 2147483646 h 1053"/>
                <a:gd name="T42" fmla="*/ 2147483646 w 1145"/>
                <a:gd name="T43" fmla="*/ 2147483646 h 1053"/>
                <a:gd name="T44" fmla="*/ 2147483646 w 1145"/>
                <a:gd name="T45" fmla="*/ 2147483646 h 1053"/>
                <a:gd name="T46" fmla="*/ 2147483646 w 1145"/>
                <a:gd name="T47" fmla="*/ 2147483646 h 1053"/>
                <a:gd name="T48" fmla="*/ 2147483646 w 1145"/>
                <a:gd name="T49" fmla="*/ 2147483646 h 1053"/>
                <a:gd name="T50" fmla="*/ 2147483646 w 1145"/>
                <a:gd name="T51" fmla="*/ 2147483646 h 1053"/>
                <a:gd name="T52" fmla="*/ 2147483646 w 1145"/>
                <a:gd name="T53" fmla="*/ 2147483646 h 1053"/>
                <a:gd name="T54" fmla="*/ 2147483646 w 1145"/>
                <a:gd name="T55" fmla="*/ 2147483646 h 1053"/>
                <a:gd name="T56" fmla="*/ 2147483646 w 1145"/>
                <a:gd name="T57" fmla="*/ 2147483646 h 1053"/>
                <a:gd name="T58" fmla="*/ 2147483646 w 1145"/>
                <a:gd name="T59" fmla="*/ 2147483646 h 1053"/>
                <a:gd name="T60" fmla="*/ 2147483646 w 1145"/>
                <a:gd name="T61" fmla="*/ 2147483646 h 1053"/>
                <a:gd name="T62" fmla="*/ 2147483646 w 1145"/>
                <a:gd name="T63" fmla="*/ 2147483646 h 1053"/>
                <a:gd name="T64" fmla="*/ 2147483646 w 1145"/>
                <a:gd name="T65" fmla="*/ 2147483646 h 1053"/>
                <a:gd name="T66" fmla="*/ 2147483646 w 1145"/>
                <a:gd name="T67" fmla="*/ 2147483646 h 1053"/>
                <a:gd name="T68" fmla="*/ 2147483646 w 1145"/>
                <a:gd name="T69" fmla="*/ 2147483646 h 1053"/>
                <a:gd name="T70" fmla="*/ 2147483646 w 1145"/>
                <a:gd name="T71" fmla="*/ 2147483646 h 1053"/>
                <a:gd name="T72" fmla="*/ 2147483646 w 1145"/>
                <a:gd name="T73" fmla="*/ 2147483646 h 1053"/>
                <a:gd name="T74" fmla="*/ 2147483646 w 1145"/>
                <a:gd name="T75" fmla="*/ 2147483646 h 1053"/>
                <a:gd name="T76" fmla="*/ 2147483646 w 1145"/>
                <a:gd name="T77" fmla="*/ 2147483646 h 1053"/>
                <a:gd name="T78" fmla="*/ 2147483646 w 1145"/>
                <a:gd name="T79" fmla="*/ 2147483646 h 1053"/>
                <a:gd name="T80" fmla="*/ 2147483646 w 1145"/>
                <a:gd name="T81" fmla="*/ 2147483646 h 1053"/>
                <a:gd name="T82" fmla="*/ 2147483646 w 1145"/>
                <a:gd name="T83" fmla="*/ 2147483646 h 1053"/>
                <a:gd name="T84" fmla="*/ 2147483646 w 1145"/>
                <a:gd name="T85" fmla="*/ 2147483646 h 1053"/>
                <a:gd name="T86" fmla="*/ 2147483646 w 1145"/>
                <a:gd name="T87" fmla="*/ 2147483646 h 1053"/>
                <a:gd name="T88" fmla="*/ 2147483646 w 1145"/>
                <a:gd name="T89" fmla="*/ 2147483646 h 1053"/>
                <a:gd name="T90" fmla="*/ 2147483646 w 1145"/>
                <a:gd name="T91" fmla="*/ 2147483646 h 1053"/>
                <a:gd name="T92" fmla="*/ 2147483646 w 1145"/>
                <a:gd name="T93" fmla="*/ 2147483646 h 1053"/>
                <a:gd name="T94" fmla="*/ 2147483646 w 1145"/>
                <a:gd name="T95" fmla="*/ 2147483646 h 1053"/>
                <a:gd name="T96" fmla="*/ 2147483646 w 1145"/>
                <a:gd name="T97" fmla="*/ 2147483646 h 1053"/>
                <a:gd name="T98" fmla="*/ 2147483646 w 1145"/>
                <a:gd name="T99" fmla="*/ 2147483646 h 1053"/>
                <a:gd name="T100" fmla="*/ 2147483646 w 1145"/>
                <a:gd name="T101" fmla="*/ 2147483646 h 1053"/>
                <a:gd name="T102" fmla="*/ 2147483646 w 1145"/>
                <a:gd name="T103" fmla="*/ 2147483646 h 1053"/>
                <a:gd name="T104" fmla="*/ 2147483646 w 1145"/>
                <a:gd name="T105" fmla="*/ 2147483646 h 1053"/>
                <a:gd name="T106" fmla="*/ 2147483646 w 1145"/>
                <a:gd name="T107" fmla="*/ 2147483646 h 1053"/>
                <a:gd name="T108" fmla="*/ 2147483646 w 1145"/>
                <a:gd name="T109" fmla="*/ 2147483646 h 1053"/>
                <a:gd name="T110" fmla="*/ 2147483646 w 1145"/>
                <a:gd name="T111" fmla="*/ 2147483646 h 10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86" name="Freeform 185"/>
            <p:cNvSpPr>
              <a:spLocks/>
            </p:cNvSpPr>
            <p:nvPr/>
          </p:nvSpPr>
          <p:spPr bwMode="auto">
            <a:xfrm>
              <a:off x="5683208" y="3989678"/>
              <a:ext cx="55562" cy="55563"/>
            </a:xfrm>
            <a:custGeom>
              <a:avLst/>
              <a:gdLst>
                <a:gd name="T0" fmla="*/ 2147483646 w 125"/>
                <a:gd name="T1" fmla="*/ 0 h 81"/>
                <a:gd name="T2" fmla="*/ 2147483646 w 125"/>
                <a:gd name="T3" fmla="*/ 2147483646 h 81"/>
                <a:gd name="T4" fmla="*/ 2147483646 w 125"/>
                <a:gd name="T5" fmla="*/ 2147483646 h 81"/>
                <a:gd name="T6" fmla="*/ 2147483646 w 125"/>
                <a:gd name="T7" fmla="*/ 2147483646 h 81"/>
                <a:gd name="T8" fmla="*/ 2147483646 w 125"/>
                <a:gd name="T9" fmla="*/ 2147483646 h 81"/>
                <a:gd name="T10" fmla="*/ 2147483646 w 125"/>
                <a:gd name="T11" fmla="*/ 2147483646 h 81"/>
                <a:gd name="T12" fmla="*/ 2147483646 w 125"/>
                <a:gd name="T13" fmla="*/ 2147483646 h 81"/>
                <a:gd name="T14" fmla="*/ 2147483646 w 125"/>
                <a:gd name="T15" fmla="*/ 2147483646 h 81"/>
                <a:gd name="T16" fmla="*/ 2147483646 w 125"/>
                <a:gd name="T17" fmla="*/ 2147483646 h 81"/>
                <a:gd name="T18" fmla="*/ 2147483646 w 125"/>
                <a:gd name="T19" fmla="*/ 2147483646 h 81"/>
                <a:gd name="T20" fmla="*/ 2147483646 w 125"/>
                <a:gd name="T21" fmla="*/ 2147483646 h 81"/>
                <a:gd name="T22" fmla="*/ 2147483646 w 125"/>
                <a:gd name="T23" fmla="*/ 2147483646 h 81"/>
                <a:gd name="T24" fmla="*/ 2147483646 w 125"/>
                <a:gd name="T25" fmla="*/ 2147483646 h 81"/>
                <a:gd name="T26" fmla="*/ 2147483646 w 125"/>
                <a:gd name="T27" fmla="*/ 2147483646 h 81"/>
                <a:gd name="T28" fmla="*/ 2147483646 w 125"/>
                <a:gd name="T29" fmla="*/ 2147483646 h 81"/>
                <a:gd name="T30" fmla="*/ 2147483646 w 125"/>
                <a:gd name="T31" fmla="*/ 2147483646 h 81"/>
                <a:gd name="T32" fmla="*/ 0 w 125"/>
                <a:gd name="T33" fmla="*/ 2147483646 h 81"/>
                <a:gd name="T34" fmla="*/ 0 w 125"/>
                <a:gd name="T35" fmla="*/ 2147483646 h 81"/>
                <a:gd name="T36" fmla="*/ 2147483646 w 125"/>
                <a:gd name="T37" fmla="*/ 2147483646 h 81"/>
                <a:gd name="T38" fmla="*/ 2147483646 w 125"/>
                <a:gd name="T39" fmla="*/ 2147483646 h 81"/>
                <a:gd name="T40" fmla="*/ 2147483646 w 125"/>
                <a:gd name="T41" fmla="*/ 2147483646 h 81"/>
                <a:gd name="T42" fmla="*/ 2147483646 w 125"/>
                <a:gd name="T43" fmla="*/ 2147483646 h 81"/>
                <a:gd name="T44" fmla="*/ 2147483646 w 125"/>
                <a:gd name="T45" fmla="*/ 2147483646 h 81"/>
                <a:gd name="T46" fmla="*/ 2147483646 w 125"/>
                <a:gd name="T47" fmla="*/ 2147483646 h 81"/>
                <a:gd name="T48" fmla="*/ 2147483646 w 125"/>
                <a:gd name="T49" fmla="*/ 0 h 81"/>
                <a:gd name="T50" fmla="*/ 2147483646 w 125"/>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87" name="Freeform 186"/>
            <p:cNvSpPr>
              <a:spLocks/>
            </p:cNvSpPr>
            <p:nvPr/>
          </p:nvSpPr>
          <p:spPr bwMode="auto">
            <a:xfrm>
              <a:off x="5665745" y="3989678"/>
              <a:ext cx="152400" cy="201613"/>
            </a:xfrm>
            <a:custGeom>
              <a:avLst/>
              <a:gdLst>
                <a:gd name="T0" fmla="*/ 2147483646 w 355"/>
                <a:gd name="T1" fmla="*/ 2147483646 h 388"/>
                <a:gd name="T2" fmla="*/ 2147483646 w 355"/>
                <a:gd name="T3" fmla="*/ 2147483646 h 388"/>
                <a:gd name="T4" fmla="*/ 2147483646 w 355"/>
                <a:gd name="T5" fmla="*/ 2147483646 h 388"/>
                <a:gd name="T6" fmla="*/ 2147483646 w 355"/>
                <a:gd name="T7" fmla="*/ 2147483646 h 388"/>
                <a:gd name="T8" fmla="*/ 2147483646 w 355"/>
                <a:gd name="T9" fmla="*/ 2147483646 h 388"/>
                <a:gd name="T10" fmla="*/ 2147483646 w 355"/>
                <a:gd name="T11" fmla="*/ 2147483646 h 388"/>
                <a:gd name="T12" fmla="*/ 2147483646 w 355"/>
                <a:gd name="T13" fmla="*/ 2147483646 h 388"/>
                <a:gd name="T14" fmla="*/ 2147483646 w 355"/>
                <a:gd name="T15" fmla="*/ 2147483646 h 388"/>
                <a:gd name="T16" fmla="*/ 2147483646 w 355"/>
                <a:gd name="T17" fmla="*/ 2147483646 h 388"/>
                <a:gd name="T18" fmla="*/ 2147483646 w 355"/>
                <a:gd name="T19" fmla="*/ 2147483646 h 388"/>
                <a:gd name="T20" fmla="*/ 2147483646 w 355"/>
                <a:gd name="T21" fmla="*/ 2147483646 h 388"/>
                <a:gd name="T22" fmla="*/ 2147483646 w 355"/>
                <a:gd name="T23" fmla="*/ 2147483646 h 388"/>
                <a:gd name="T24" fmla="*/ 2147483646 w 355"/>
                <a:gd name="T25" fmla="*/ 2147483646 h 388"/>
                <a:gd name="T26" fmla="*/ 2147483646 w 355"/>
                <a:gd name="T27" fmla="*/ 2147483646 h 388"/>
                <a:gd name="T28" fmla="*/ 2147483646 w 355"/>
                <a:gd name="T29" fmla="*/ 2147483646 h 388"/>
                <a:gd name="T30" fmla="*/ 2147483646 w 355"/>
                <a:gd name="T31" fmla="*/ 2147483646 h 388"/>
                <a:gd name="T32" fmla="*/ 2147483646 w 355"/>
                <a:gd name="T33" fmla="*/ 2147483646 h 388"/>
                <a:gd name="T34" fmla="*/ 2147483646 w 355"/>
                <a:gd name="T35" fmla="*/ 2147483646 h 388"/>
                <a:gd name="T36" fmla="*/ 2147483646 w 355"/>
                <a:gd name="T37" fmla="*/ 2147483646 h 388"/>
                <a:gd name="T38" fmla="*/ 2147483646 w 355"/>
                <a:gd name="T39" fmla="*/ 2147483646 h 388"/>
                <a:gd name="T40" fmla="*/ 2147483646 w 355"/>
                <a:gd name="T41" fmla="*/ 2147483646 h 388"/>
                <a:gd name="T42" fmla="*/ 2147483646 w 355"/>
                <a:gd name="T43" fmla="*/ 2147483646 h 388"/>
                <a:gd name="T44" fmla="*/ 2147483646 w 355"/>
                <a:gd name="T45" fmla="*/ 2147483646 h 388"/>
                <a:gd name="T46" fmla="*/ 2147483646 w 355"/>
                <a:gd name="T47" fmla="*/ 2147483646 h 388"/>
                <a:gd name="T48" fmla="*/ 2147483646 w 355"/>
                <a:gd name="T49" fmla="*/ 2147483646 h 388"/>
                <a:gd name="T50" fmla="*/ 2147483646 w 355"/>
                <a:gd name="T51" fmla="*/ 2147483646 h 388"/>
                <a:gd name="T52" fmla="*/ 2147483646 w 355"/>
                <a:gd name="T53" fmla="*/ 2147483646 h 388"/>
                <a:gd name="T54" fmla="*/ 2147483646 w 355"/>
                <a:gd name="T55" fmla="*/ 2147483646 h 388"/>
                <a:gd name="T56" fmla="*/ 2147483646 w 355"/>
                <a:gd name="T57" fmla="*/ 2147483646 h 388"/>
                <a:gd name="T58" fmla="*/ 2147483646 w 355"/>
                <a:gd name="T59" fmla="*/ 2147483646 h 388"/>
                <a:gd name="T60" fmla="*/ 2147483646 w 355"/>
                <a:gd name="T61" fmla="*/ 2147483646 h 388"/>
                <a:gd name="T62" fmla="*/ 2147483646 w 355"/>
                <a:gd name="T63" fmla="*/ 2147483646 h 388"/>
                <a:gd name="T64" fmla="*/ 2147483646 w 355"/>
                <a:gd name="T65" fmla="*/ 2147483646 h 388"/>
                <a:gd name="T66" fmla="*/ 2147483646 w 355"/>
                <a:gd name="T67" fmla="*/ 2147483646 h 388"/>
                <a:gd name="T68" fmla="*/ 2147483646 w 355"/>
                <a:gd name="T69" fmla="*/ 2147483646 h 388"/>
                <a:gd name="T70" fmla="*/ 2147483646 w 355"/>
                <a:gd name="T71" fmla="*/ 2147483646 h 388"/>
                <a:gd name="T72" fmla="*/ 2147483646 w 355"/>
                <a:gd name="T73" fmla="*/ 2147483646 h 388"/>
                <a:gd name="T74" fmla="*/ 2147483646 w 355"/>
                <a:gd name="T75" fmla="*/ 2147483646 h 388"/>
                <a:gd name="T76" fmla="*/ 2147483646 w 355"/>
                <a:gd name="T77" fmla="*/ 2147483646 h 388"/>
                <a:gd name="T78" fmla="*/ 2147483646 w 355"/>
                <a:gd name="T79" fmla="*/ 2147483646 h 388"/>
                <a:gd name="T80" fmla="*/ 2147483646 w 355"/>
                <a:gd name="T81" fmla="*/ 2147483646 h 388"/>
                <a:gd name="T82" fmla="*/ 2147483646 w 355"/>
                <a:gd name="T83" fmla="*/ 2147483646 h 388"/>
                <a:gd name="T84" fmla="*/ 2147483646 w 355"/>
                <a:gd name="T85" fmla="*/ 2147483646 h 388"/>
                <a:gd name="T86" fmla="*/ 2147483646 w 355"/>
                <a:gd name="T87" fmla="*/ 2147483646 h 388"/>
                <a:gd name="T88" fmla="*/ 2147483646 w 355"/>
                <a:gd name="T89" fmla="*/ 2147483646 h 388"/>
                <a:gd name="T90" fmla="*/ 2147483646 w 355"/>
                <a:gd name="T91" fmla="*/ 2147483646 h 388"/>
                <a:gd name="T92" fmla="*/ 2147483646 w 355"/>
                <a:gd name="T93" fmla="*/ 2147483646 h 388"/>
                <a:gd name="T94" fmla="*/ 2147483646 w 355"/>
                <a:gd name="T95" fmla="*/ 2147483646 h 3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88" name="Freeform 187"/>
            <p:cNvSpPr>
              <a:spLocks/>
            </p:cNvSpPr>
            <p:nvPr/>
          </p:nvSpPr>
          <p:spPr bwMode="auto">
            <a:xfrm>
              <a:off x="6199145" y="4394490"/>
              <a:ext cx="260350" cy="520700"/>
            </a:xfrm>
            <a:custGeom>
              <a:avLst/>
              <a:gdLst>
                <a:gd name="T0" fmla="*/ 0 w 599"/>
                <a:gd name="T1" fmla="*/ 2147483646 h 993"/>
                <a:gd name="T2" fmla="*/ 2147483646 w 599"/>
                <a:gd name="T3" fmla="*/ 2147483646 h 993"/>
                <a:gd name="T4" fmla="*/ 2147483646 w 599"/>
                <a:gd name="T5" fmla="*/ 2147483646 h 993"/>
                <a:gd name="T6" fmla="*/ 2147483646 w 599"/>
                <a:gd name="T7" fmla="*/ 2147483646 h 993"/>
                <a:gd name="T8" fmla="*/ 2147483646 w 599"/>
                <a:gd name="T9" fmla="*/ 2147483646 h 993"/>
                <a:gd name="T10" fmla="*/ 2147483646 w 599"/>
                <a:gd name="T11" fmla="*/ 2147483646 h 993"/>
                <a:gd name="T12" fmla="*/ 2147483646 w 599"/>
                <a:gd name="T13" fmla="*/ 2147483646 h 993"/>
                <a:gd name="T14" fmla="*/ 2147483646 w 599"/>
                <a:gd name="T15" fmla="*/ 2147483646 h 993"/>
                <a:gd name="T16" fmla="*/ 2147483646 w 599"/>
                <a:gd name="T17" fmla="*/ 2147483646 h 993"/>
                <a:gd name="T18" fmla="*/ 2147483646 w 599"/>
                <a:gd name="T19" fmla="*/ 2147483646 h 993"/>
                <a:gd name="T20" fmla="*/ 2147483646 w 599"/>
                <a:gd name="T21" fmla="*/ 2147483646 h 993"/>
                <a:gd name="T22" fmla="*/ 2147483646 w 599"/>
                <a:gd name="T23" fmla="*/ 2147483646 h 993"/>
                <a:gd name="T24" fmla="*/ 2147483646 w 599"/>
                <a:gd name="T25" fmla="*/ 2147483646 h 993"/>
                <a:gd name="T26" fmla="*/ 2147483646 w 599"/>
                <a:gd name="T27" fmla="*/ 2147483646 h 993"/>
                <a:gd name="T28" fmla="*/ 2147483646 w 599"/>
                <a:gd name="T29" fmla="*/ 2147483646 h 993"/>
                <a:gd name="T30" fmla="*/ 2147483646 w 599"/>
                <a:gd name="T31" fmla="*/ 2147483646 h 993"/>
                <a:gd name="T32" fmla="*/ 2147483646 w 599"/>
                <a:gd name="T33" fmla="*/ 2147483646 h 993"/>
                <a:gd name="T34" fmla="*/ 2147483646 w 599"/>
                <a:gd name="T35" fmla="*/ 2147483646 h 993"/>
                <a:gd name="T36" fmla="*/ 2147483646 w 599"/>
                <a:gd name="T37" fmla="*/ 2147483646 h 993"/>
                <a:gd name="T38" fmla="*/ 2147483646 w 599"/>
                <a:gd name="T39" fmla="*/ 2147483646 h 993"/>
                <a:gd name="T40" fmla="*/ 2147483646 w 599"/>
                <a:gd name="T41" fmla="*/ 2147483646 h 993"/>
                <a:gd name="T42" fmla="*/ 2147483646 w 599"/>
                <a:gd name="T43" fmla="*/ 2147483646 h 993"/>
                <a:gd name="T44" fmla="*/ 2147483646 w 599"/>
                <a:gd name="T45" fmla="*/ 2147483646 h 993"/>
                <a:gd name="T46" fmla="*/ 2147483646 w 599"/>
                <a:gd name="T47" fmla="*/ 2147483646 h 993"/>
                <a:gd name="T48" fmla="*/ 2147483646 w 599"/>
                <a:gd name="T49" fmla="*/ 2147483646 h 993"/>
                <a:gd name="T50" fmla="*/ 2147483646 w 599"/>
                <a:gd name="T51" fmla="*/ 2147483646 h 993"/>
                <a:gd name="T52" fmla="*/ 2147483646 w 599"/>
                <a:gd name="T53" fmla="*/ 2147483646 h 993"/>
                <a:gd name="T54" fmla="*/ 2147483646 w 599"/>
                <a:gd name="T55" fmla="*/ 2147483646 h 993"/>
                <a:gd name="T56" fmla="*/ 2147483646 w 599"/>
                <a:gd name="T57" fmla="*/ 2147483646 h 993"/>
                <a:gd name="T58" fmla="*/ 2147483646 w 599"/>
                <a:gd name="T59" fmla="*/ 2147483646 h 993"/>
                <a:gd name="T60" fmla="*/ 2147483646 w 599"/>
                <a:gd name="T61" fmla="*/ 2147483646 h 993"/>
                <a:gd name="T62" fmla="*/ 2147483646 w 599"/>
                <a:gd name="T63" fmla="*/ 2147483646 h 993"/>
                <a:gd name="T64" fmla="*/ 2147483646 w 599"/>
                <a:gd name="T65" fmla="*/ 2147483646 h 993"/>
                <a:gd name="T66" fmla="*/ 2147483646 w 599"/>
                <a:gd name="T67" fmla="*/ 2147483646 h 993"/>
                <a:gd name="T68" fmla="*/ 2147483646 w 599"/>
                <a:gd name="T69" fmla="*/ 2147483646 h 993"/>
                <a:gd name="T70" fmla="*/ 2147483646 w 599"/>
                <a:gd name="T71" fmla="*/ 2147483646 h 993"/>
                <a:gd name="T72" fmla="*/ 2147483646 w 599"/>
                <a:gd name="T73" fmla="*/ 2147483646 h 993"/>
                <a:gd name="T74" fmla="*/ 2147483646 w 599"/>
                <a:gd name="T75" fmla="*/ 2147483646 h 993"/>
                <a:gd name="T76" fmla="*/ 2147483646 w 599"/>
                <a:gd name="T77" fmla="*/ 2147483646 h 993"/>
                <a:gd name="T78" fmla="*/ 2147483646 w 599"/>
                <a:gd name="T79" fmla="*/ 2147483646 h 993"/>
                <a:gd name="T80" fmla="*/ 2147483646 w 599"/>
                <a:gd name="T81" fmla="*/ 2147483646 h 993"/>
                <a:gd name="T82" fmla="*/ 2147483646 w 599"/>
                <a:gd name="T83" fmla="*/ 2147483646 h 993"/>
                <a:gd name="T84" fmla="*/ 2147483646 w 599"/>
                <a:gd name="T85" fmla="*/ 2147483646 h 993"/>
                <a:gd name="T86" fmla="*/ 2147483646 w 599"/>
                <a:gd name="T87" fmla="*/ 2147483646 h 993"/>
                <a:gd name="T88" fmla="*/ 2147483646 w 599"/>
                <a:gd name="T89" fmla="*/ 2147483646 h 993"/>
                <a:gd name="T90" fmla="*/ 2147483646 w 599"/>
                <a:gd name="T91" fmla="*/ 2147483646 h 993"/>
                <a:gd name="T92" fmla="*/ 2147483646 w 599"/>
                <a:gd name="T93" fmla="*/ 2147483646 h 993"/>
                <a:gd name="T94" fmla="*/ 2147483646 w 599"/>
                <a:gd name="T95" fmla="*/ 2147483646 h 993"/>
                <a:gd name="T96" fmla="*/ 2147483646 w 599"/>
                <a:gd name="T97" fmla="*/ 2147483646 h 993"/>
                <a:gd name="T98" fmla="*/ 2147483646 w 599"/>
                <a:gd name="T99" fmla="*/ 2147483646 h 993"/>
                <a:gd name="T100" fmla="*/ 2147483646 w 599"/>
                <a:gd name="T101" fmla="*/ 2147483646 h 993"/>
                <a:gd name="T102" fmla="*/ 2147483646 w 599"/>
                <a:gd name="T103" fmla="*/ 2147483646 h 99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89" name="Freeform 188"/>
            <p:cNvSpPr>
              <a:spLocks/>
            </p:cNvSpPr>
            <p:nvPr/>
          </p:nvSpPr>
          <p:spPr bwMode="auto">
            <a:xfrm>
              <a:off x="5934034" y="4634202"/>
              <a:ext cx="238125" cy="287338"/>
            </a:xfrm>
            <a:custGeom>
              <a:avLst/>
              <a:gdLst>
                <a:gd name="T0" fmla="*/ 2147483646 w 545"/>
                <a:gd name="T1" fmla="*/ 2147483646 h 549"/>
                <a:gd name="T2" fmla="*/ 2147483646 w 545"/>
                <a:gd name="T3" fmla="*/ 2147483646 h 549"/>
                <a:gd name="T4" fmla="*/ 2147483646 w 545"/>
                <a:gd name="T5" fmla="*/ 2147483646 h 549"/>
                <a:gd name="T6" fmla="*/ 2147483646 w 545"/>
                <a:gd name="T7" fmla="*/ 2147483646 h 549"/>
                <a:gd name="T8" fmla="*/ 2147483646 w 545"/>
                <a:gd name="T9" fmla="*/ 2147483646 h 549"/>
                <a:gd name="T10" fmla="*/ 2147483646 w 545"/>
                <a:gd name="T11" fmla="*/ 2147483646 h 549"/>
                <a:gd name="T12" fmla="*/ 2147483646 w 545"/>
                <a:gd name="T13" fmla="*/ 2147483646 h 549"/>
                <a:gd name="T14" fmla="*/ 2147483646 w 545"/>
                <a:gd name="T15" fmla="*/ 2147483646 h 549"/>
                <a:gd name="T16" fmla="*/ 2147483646 w 545"/>
                <a:gd name="T17" fmla="*/ 2147483646 h 549"/>
                <a:gd name="T18" fmla="*/ 2147483646 w 545"/>
                <a:gd name="T19" fmla="*/ 2147483646 h 549"/>
                <a:gd name="T20" fmla="*/ 2147483646 w 545"/>
                <a:gd name="T21" fmla="*/ 2147483646 h 549"/>
                <a:gd name="T22" fmla="*/ 2147483646 w 545"/>
                <a:gd name="T23" fmla="*/ 2147483646 h 549"/>
                <a:gd name="T24" fmla="*/ 2147483646 w 545"/>
                <a:gd name="T25" fmla="*/ 2147483646 h 549"/>
                <a:gd name="T26" fmla="*/ 2147483646 w 545"/>
                <a:gd name="T27" fmla="*/ 2147483646 h 549"/>
                <a:gd name="T28" fmla="*/ 2147483646 w 545"/>
                <a:gd name="T29" fmla="*/ 2147483646 h 549"/>
                <a:gd name="T30" fmla="*/ 2147483646 w 545"/>
                <a:gd name="T31" fmla="*/ 2147483646 h 549"/>
                <a:gd name="T32" fmla="*/ 2147483646 w 545"/>
                <a:gd name="T33" fmla="*/ 2147483646 h 549"/>
                <a:gd name="T34" fmla="*/ 2147483646 w 545"/>
                <a:gd name="T35" fmla="*/ 2147483646 h 549"/>
                <a:gd name="T36" fmla="*/ 2147483646 w 545"/>
                <a:gd name="T37" fmla="*/ 2147483646 h 549"/>
                <a:gd name="T38" fmla="*/ 2147483646 w 545"/>
                <a:gd name="T39" fmla="*/ 2147483646 h 549"/>
                <a:gd name="T40" fmla="*/ 2147483646 w 545"/>
                <a:gd name="T41" fmla="*/ 2147483646 h 549"/>
                <a:gd name="T42" fmla="*/ 2147483646 w 545"/>
                <a:gd name="T43" fmla="*/ 2147483646 h 549"/>
                <a:gd name="T44" fmla="*/ 2147483646 w 545"/>
                <a:gd name="T45" fmla="*/ 2147483646 h 549"/>
                <a:gd name="T46" fmla="*/ 2147483646 w 545"/>
                <a:gd name="T47" fmla="*/ 2147483646 h 549"/>
                <a:gd name="T48" fmla="*/ 2147483646 w 545"/>
                <a:gd name="T49" fmla="*/ 2147483646 h 549"/>
                <a:gd name="T50" fmla="*/ 2147483646 w 545"/>
                <a:gd name="T51" fmla="*/ 2147483646 h 549"/>
                <a:gd name="T52" fmla="*/ 2147483646 w 545"/>
                <a:gd name="T53" fmla="*/ 2147483646 h 549"/>
                <a:gd name="T54" fmla="*/ 2147483646 w 545"/>
                <a:gd name="T55" fmla="*/ 2147483646 h 549"/>
                <a:gd name="T56" fmla="*/ 2147483646 w 545"/>
                <a:gd name="T57" fmla="*/ 2147483646 h 549"/>
                <a:gd name="T58" fmla="*/ 2147483646 w 545"/>
                <a:gd name="T59" fmla="*/ 2147483646 h 549"/>
                <a:gd name="T60" fmla="*/ 2147483646 w 545"/>
                <a:gd name="T61" fmla="*/ 2147483646 h 549"/>
                <a:gd name="T62" fmla="*/ 2147483646 w 545"/>
                <a:gd name="T63" fmla="*/ 2147483646 h 549"/>
                <a:gd name="T64" fmla="*/ 2147483646 w 545"/>
                <a:gd name="T65" fmla="*/ 0 h 549"/>
                <a:gd name="T66" fmla="*/ 2147483646 w 545"/>
                <a:gd name="T67" fmla="*/ 2147483646 h 549"/>
                <a:gd name="T68" fmla="*/ 2147483646 w 545"/>
                <a:gd name="T69" fmla="*/ 2147483646 h 549"/>
                <a:gd name="T70" fmla="*/ 2147483646 w 545"/>
                <a:gd name="T71" fmla="*/ 2147483646 h 549"/>
                <a:gd name="T72" fmla="*/ 2147483646 w 545"/>
                <a:gd name="T73" fmla="*/ 2147483646 h 549"/>
                <a:gd name="T74" fmla="*/ 2147483646 w 545"/>
                <a:gd name="T75" fmla="*/ 2147483646 h 549"/>
                <a:gd name="T76" fmla="*/ 2147483646 w 545"/>
                <a:gd name="T77" fmla="*/ 2147483646 h 549"/>
                <a:gd name="T78" fmla="*/ 2147483646 w 545"/>
                <a:gd name="T79" fmla="*/ 2147483646 h 549"/>
                <a:gd name="T80" fmla="*/ 2147483646 w 545"/>
                <a:gd name="T81" fmla="*/ 2147483646 h 549"/>
                <a:gd name="T82" fmla="*/ 2147483646 w 545"/>
                <a:gd name="T83" fmla="*/ 2147483646 h 549"/>
                <a:gd name="T84" fmla="*/ 2147483646 w 545"/>
                <a:gd name="T85" fmla="*/ 2147483646 h 549"/>
                <a:gd name="T86" fmla="*/ 2147483646 w 545"/>
                <a:gd name="T87" fmla="*/ 2147483646 h 549"/>
                <a:gd name="T88" fmla="*/ 2147483646 w 545"/>
                <a:gd name="T89" fmla="*/ 2147483646 h 549"/>
                <a:gd name="T90" fmla="*/ 2147483646 w 545"/>
                <a:gd name="T91" fmla="*/ 2147483646 h 549"/>
                <a:gd name="T92" fmla="*/ 2147483646 w 545"/>
                <a:gd name="T93" fmla="*/ 2147483646 h 549"/>
                <a:gd name="T94" fmla="*/ 2147483646 w 545"/>
                <a:gd name="T95" fmla="*/ 2147483646 h 549"/>
                <a:gd name="T96" fmla="*/ 2147483646 w 545"/>
                <a:gd name="T97" fmla="*/ 2147483646 h 549"/>
                <a:gd name="T98" fmla="*/ 0 w 545"/>
                <a:gd name="T99" fmla="*/ 2147483646 h 5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90" name="Freeform 189"/>
            <p:cNvSpPr>
              <a:spLocks/>
            </p:cNvSpPr>
            <p:nvPr/>
          </p:nvSpPr>
          <p:spPr bwMode="auto">
            <a:xfrm>
              <a:off x="6507120" y="4435766"/>
              <a:ext cx="196850" cy="434975"/>
            </a:xfrm>
            <a:custGeom>
              <a:avLst/>
              <a:gdLst>
                <a:gd name="T0" fmla="*/ 2147483646 w 452"/>
                <a:gd name="T1" fmla="*/ 2147483646 h 832"/>
                <a:gd name="T2" fmla="*/ 2147483646 w 452"/>
                <a:gd name="T3" fmla="*/ 2147483646 h 832"/>
                <a:gd name="T4" fmla="*/ 2147483646 w 452"/>
                <a:gd name="T5" fmla="*/ 2147483646 h 832"/>
                <a:gd name="T6" fmla="*/ 2147483646 w 452"/>
                <a:gd name="T7" fmla="*/ 2147483646 h 832"/>
                <a:gd name="T8" fmla="*/ 2147483646 w 452"/>
                <a:gd name="T9" fmla="*/ 2147483646 h 832"/>
                <a:gd name="T10" fmla="*/ 2147483646 w 452"/>
                <a:gd name="T11" fmla="*/ 2147483646 h 832"/>
                <a:gd name="T12" fmla="*/ 2147483646 w 452"/>
                <a:gd name="T13" fmla="*/ 2147483646 h 832"/>
                <a:gd name="T14" fmla="*/ 2147483646 w 452"/>
                <a:gd name="T15" fmla="*/ 2147483646 h 832"/>
                <a:gd name="T16" fmla="*/ 2147483646 w 452"/>
                <a:gd name="T17" fmla="*/ 2147483646 h 832"/>
                <a:gd name="T18" fmla="*/ 2147483646 w 452"/>
                <a:gd name="T19" fmla="*/ 2147483646 h 832"/>
                <a:gd name="T20" fmla="*/ 2147483646 w 452"/>
                <a:gd name="T21" fmla="*/ 2147483646 h 832"/>
                <a:gd name="T22" fmla="*/ 2147483646 w 452"/>
                <a:gd name="T23" fmla="*/ 2147483646 h 832"/>
                <a:gd name="T24" fmla="*/ 2147483646 w 452"/>
                <a:gd name="T25" fmla="*/ 0 h 832"/>
                <a:gd name="T26" fmla="*/ 2147483646 w 452"/>
                <a:gd name="T27" fmla="*/ 2147483646 h 832"/>
                <a:gd name="T28" fmla="*/ 2147483646 w 452"/>
                <a:gd name="T29" fmla="*/ 2147483646 h 832"/>
                <a:gd name="T30" fmla="*/ 2147483646 w 452"/>
                <a:gd name="T31" fmla="*/ 2147483646 h 832"/>
                <a:gd name="T32" fmla="*/ 2147483646 w 452"/>
                <a:gd name="T33" fmla="*/ 2147483646 h 832"/>
                <a:gd name="T34" fmla="*/ 2147483646 w 452"/>
                <a:gd name="T35" fmla="*/ 2147483646 h 832"/>
                <a:gd name="T36" fmla="*/ 2147483646 w 452"/>
                <a:gd name="T37" fmla="*/ 2147483646 h 832"/>
                <a:gd name="T38" fmla="*/ 2147483646 w 452"/>
                <a:gd name="T39" fmla="*/ 2147483646 h 832"/>
                <a:gd name="T40" fmla="*/ 2147483646 w 452"/>
                <a:gd name="T41" fmla="*/ 2147483646 h 832"/>
                <a:gd name="T42" fmla="*/ 2147483646 w 452"/>
                <a:gd name="T43" fmla="*/ 2147483646 h 832"/>
                <a:gd name="T44" fmla="*/ 2147483646 w 452"/>
                <a:gd name="T45" fmla="*/ 2147483646 h 832"/>
                <a:gd name="T46" fmla="*/ 2147483646 w 452"/>
                <a:gd name="T47" fmla="*/ 2147483646 h 832"/>
                <a:gd name="T48" fmla="*/ 2147483646 w 452"/>
                <a:gd name="T49" fmla="*/ 2147483646 h 832"/>
                <a:gd name="T50" fmla="*/ 2147483646 w 452"/>
                <a:gd name="T51" fmla="*/ 2147483646 h 832"/>
                <a:gd name="T52" fmla="*/ 2147483646 w 452"/>
                <a:gd name="T53" fmla="*/ 2147483646 h 832"/>
                <a:gd name="T54" fmla="*/ 2147483646 w 452"/>
                <a:gd name="T55" fmla="*/ 2147483646 h 832"/>
                <a:gd name="T56" fmla="*/ 2147483646 w 452"/>
                <a:gd name="T57" fmla="*/ 2147483646 h 832"/>
                <a:gd name="T58" fmla="*/ 2147483646 w 452"/>
                <a:gd name="T59" fmla="*/ 2147483646 h 832"/>
                <a:gd name="T60" fmla="*/ 2147483646 w 452"/>
                <a:gd name="T61" fmla="*/ 2147483646 h 832"/>
                <a:gd name="T62" fmla="*/ 2147483646 w 452"/>
                <a:gd name="T63" fmla="*/ 2147483646 h 832"/>
                <a:gd name="T64" fmla="*/ 2147483646 w 452"/>
                <a:gd name="T65" fmla="*/ 2147483646 h 832"/>
                <a:gd name="T66" fmla="*/ 2147483646 w 452"/>
                <a:gd name="T67" fmla="*/ 2147483646 h 832"/>
                <a:gd name="T68" fmla="*/ 2147483646 w 452"/>
                <a:gd name="T69" fmla="*/ 2147483646 h 832"/>
                <a:gd name="T70" fmla="*/ 2147483646 w 452"/>
                <a:gd name="T71" fmla="*/ 2147483646 h 832"/>
                <a:gd name="T72" fmla="*/ 2147483646 w 452"/>
                <a:gd name="T73" fmla="*/ 2147483646 h 832"/>
                <a:gd name="T74" fmla="*/ 2147483646 w 452"/>
                <a:gd name="T75" fmla="*/ 2147483646 h 832"/>
                <a:gd name="T76" fmla="*/ 2147483646 w 452"/>
                <a:gd name="T77" fmla="*/ 2147483646 h 832"/>
                <a:gd name="T78" fmla="*/ 2147483646 w 452"/>
                <a:gd name="T79" fmla="*/ 2147483646 h 832"/>
                <a:gd name="T80" fmla="*/ 2147483646 w 452"/>
                <a:gd name="T81" fmla="*/ 2147483646 h 832"/>
                <a:gd name="T82" fmla="*/ 2147483646 w 452"/>
                <a:gd name="T83" fmla="*/ 2147483646 h 832"/>
                <a:gd name="T84" fmla="*/ 2147483646 w 452"/>
                <a:gd name="T85" fmla="*/ 2147483646 h 832"/>
                <a:gd name="T86" fmla="*/ 2147483646 w 452"/>
                <a:gd name="T87" fmla="*/ 2147483646 h 832"/>
                <a:gd name="T88" fmla="*/ 2147483646 w 452"/>
                <a:gd name="T89" fmla="*/ 2147483646 h 832"/>
                <a:gd name="T90" fmla="*/ 2147483646 w 452"/>
                <a:gd name="T91" fmla="*/ 2147483646 h 832"/>
                <a:gd name="T92" fmla="*/ 0 w 452"/>
                <a:gd name="T93" fmla="*/ 2147483646 h 832"/>
                <a:gd name="T94" fmla="*/ 2147483646 w 452"/>
                <a:gd name="T95" fmla="*/ 2147483646 h 832"/>
                <a:gd name="T96" fmla="*/ 2147483646 w 452"/>
                <a:gd name="T97" fmla="*/ 2147483646 h 832"/>
                <a:gd name="T98" fmla="*/ 2147483646 w 452"/>
                <a:gd name="T99" fmla="*/ 2147483646 h 832"/>
                <a:gd name="T100" fmla="*/ 0 w 452"/>
                <a:gd name="T101" fmla="*/ 2147483646 h 832"/>
                <a:gd name="T102" fmla="*/ 2147483646 w 452"/>
                <a:gd name="T103" fmla="*/ 2147483646 h 832"/>
                <a:gd name="T104" fmla="*/ 2147483646 w 452"/>
                <a:gd name="T105" fmla="*/ 2147483646 h 832"/>
                <a:gd name="T106" fmla="*/ 2147483646 w 452"/>
                <a:gd name="T107" fmla="*/ 2147483646 h 832"/>
                <a:gd name="T108" fmla="*/ 2147483646 w 452"/>
                <a:gd name="T109" fmla="*/ 2147483646 h 832"/>
                <a:gd name="T110" fmla="*/ 2147483646 w 452"/>
                <a:gd name="T111" fmla="*/ 2147483646 h 832"/>
                <a:gd name="T112" fmla="*/ 2147483646 w 452"/>
                <a:gd name="T113" fmla="*/ 2147483646 h 832"/>
                <a:gd name="T114" fmla="*/ 2147483646 w 452"/>
                <a:gd name="T115" fmla="*/ 2147483646 h 832"/>
                <a:gd name="T116" fmla="*/ 2147483646 w 452"/>
                <a:gd name="T117" fmla="*/ 2147483646 h 832"/>
                <a:gd name="T118" fmla="*/ 2147483646 w 452"/>
                <a:gd name="T119" fmla="*/ 2147483646 h 832"/>
                <a:gd name="T120" fmla="*/ 2147483646 w 452"/>
                <a:gd name="T121" fmla="*/ 2147483646 h 832"/>
                <a:gd name="T122" fmla="*/ 2147483646 w 452"/>
                <a:gd name="T123" fmla="*/ 2147483646 h 832"/>
                <a:gd name="T124" fmla="*/ 2147483646 w 452"/>
                <a:gd name="T125" fmla="*/ 2147483646 h 8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91" name="Freeform 190"/>
            <p:cNvSpPr>
              <a:spLocks/>
            </p:cNvSpPr>
            <p:nvPr/>
          </p:nvSpPr>
          <p:spPr bwMode="auto">
            <a:xfrm>
              <a:off x="6183271" y="4134141"/>
              <a:ext cx="36513" cy="66675"/>
            </a:xfrm>
            <a:custGeom>
              <a:avLst/>
              <a:gdLst>
                <a:gd name="T0" fmla="*/ 2147483646 w 80"/>
                <a:gd name="T1" fmla="*/ 2147483646 h 126"/>
                <a:gd name="T2" fmla="*/ 2147483646 w 80"/>
                <a:gd name="T3" fmla="*/ 2147483646 h 126"/>
                <a:gd name="T4" fmla="*/ 2147483646 w 80"/>
                <a:gd name="T5" fmla="*/ 2147483646 h 126"/>
                <a:gd name="T6" fmla="*/ 2147483646 w 80"/>
                <a:gd name="T7" fmla="*/ 2147483646 h 126"/>
                <a:gd name="T8" fmla="*/ 2147483646 w 80"/>
                <a:gd name="T9" fmla="*/ 2147483646 h 126"/>
                <a:gd name="T10" fmla="*/ 2147483646 w 80"/>
                <a:gd name="T11" fmla="*/ 2147483646 h 126"/>
                <a:gd name="T12" fmla="*/ 2147483646 w 80"/>
                <a:gd name="T13" fmla="*/ 2147483646 h 126"/>
                <a:gd name="T14" fmla="*/ 2147483646 w 80"/>
                <a:gd name="T15" fmla="*/ 2147483646 h 126"/>
                <a:gd name="T16" fmla="*/ 2147483646 w 80"/>
                <a:gd name="T17" fmla="*/ 2147483646 h 126"/>
                <a:gd name="T18" fmla="*/ 2147483646 w 80"/>
                <a:gd name="T19" fmla="*/ 2147483646 h 126"/>
                <a:gd name="T20" fmla="*/ 2147483646 w 80"/>
                <a:gd name="T21" fmla="*/ 2147483646 h 126"/>
                <a:gd name="T22" fmla="*/ 0 w 80"/>
                <a:gd name="T23" fmla="*/ 2147483646 h 126"/>
                <a:gd name="T24" fmla="*/ 2147483646 w 80"/>
                <a:gd name="T25" fmla="*/ 2147483646 h 126"/>
                <a:gd name="T26" fmla="*/ 2147483646 w 80"/>
                <a:gd name="T27" fmla="*/ 2147483646 h 126"/>
                <a:gd name="T28" fmla="*/ 2147483646 w 80"/>
                <a:gd name="T29" fmla="*/ 2147483646 h 126"/>
                <a:gd name="T30" fmla="*/ 2147483646 w 80"/>
                <a:gd name="T31" fmla="*/ 2147483646 h 126"/>
                <a:gd name="T32" fmla="*/ 2147483646 w 80"/>
                <a:gd name="T33" fmla="*/ 2147483646 h 126"/>
                <a:gd name="T34" fmla="*/ 2147483646 w 80"/>
                <a:gd name="T35" fmla="*/ 0 h 126"/>
                <a:gd name="T36" fmla="*/ 2147483646 w 80"/>
                <a:gd name="T37" fmla="*/ 0 h 126"/>
                <a:gd name="T38" fmla="*/ 2147483646 w 80"/>
                <a:gd name="T39" fmla="*/ 2147483646 h 126"/>
                <a:gd name="T40" fmla="*/ 2147483646 w 80"/>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92" name="Freeform 191"/>
            <p:cNvSpPr>
              <a:spLocks/>
            </p:cNvSpPr>
            <p:nvPr/>
          </p:nvSpPr>
          <p:spPr bwMode="auto">
            <a:xfrm>
              <a:off x="6172158" y="4094453"/>
              <a:ext cx="55562" cy="60325"/>
            </a:xfrm>
            <a:custGeom>
              <a:avLst/>
              <a:gdLst>
                <a:gd name="T0" fmla="*/ 2147483646 w 124"/>
                <a:gd name="T1" fmla="*/ 0 h 117"/>
                <a:gd name="T2" fmla="*/ 2147483646 w 124"/>
                <a:gd name="T3" fmla="*/ 2147483646 h 117"/>
                <a:gd name="T4" fmla="*/ 2147483646 w 124"/>
                <a:gd name="T5" fmla="*/ 2147483646 h 117"/>
                <a:gd name="T6" fmla="*/ 2147483646 w 124"/>
                <a:gd name="T7" fmla="*/ 2147483646 h 117"/>
                <a:gd name="T8" fmla="*/ 2147483646 w 124"/>
                <a:gd name="T9" fmla="*/ 2147483646 h 117"/>
                <a:gd name="T10" fmla="*/ 2147483646 w 124"/>
                <a:gd name="T11" fmla="*/ 2147483646 h 117"/>
                <a:gd name="T12" fmla="*/ 2147483646 w 124"/>
                <a:gd name="T13" fmla="*/ 2147483646 h 117"/>
                <a:gd name="T14" fmla="*/ 2147483646 w 124"/>
                <a:gd name="T15" fmla="*/ 2147483646 h 117"/>
                <a:gd name="T16" fmla="*/ 2147483646 w 124"/>
                <a:gd name="T17" fmla="*/ 2147483646 h 117"/>
                <a:gd name="T18" fmla="*/ 2147483646 w 124"/>
                <a:gd name="T19" fmla="*/ 2147483646 h 117"/>
                <a:gd name="T20" fmla="*/ 2147483646 w 124"/>
                <a:gd name="T21" fmla="*/ 2147483646 h 117"/>
                <a:gd name="T22" fmla="*/ 2147483646 w 124"/>
                <a:gd name="T23" fmla="*/ 2147483646 h 117"/>
                <a:gd name="T24" fmla="*/ 2147483646 w 124"/>
                <a:gd name="T25" fmla="*/ 2147483646 h 117"/>
                <a:gd name="T26" fmla="*/ 2147483646 w 124"/>
                <a:gd name="T27" fmla="*/ 2147483646 h 117"/>
                <a:gd name="T28" fmla="*/ 2147483646 w 124"/>
                <a:gd name="T29" fmla="*/ 2147483646 h 117"/>
                <a:gd name="T30" fmla="*/ 2147483646 w 124"/>
                <a:gd name="T31" fmla="*/ 2147483646 h 117"/>
                <a:gd name="T32" fmla="*/ 2147483646 w 124"/>
                <a:gd name="T33" fmla="*/ 2147483646 h 117"/>
                <a:gd name="T34" fmla="*/ 2147483646 w 124"/>
                <a:gd name="T35" fmla="*/ 2147483646 h 117"/>
                <a:gd name="T36" fmla="*/ 2147483646 w 124"/>
                <a:gd name="T37" fmla="*/ 2147483646 h 117"/>
                <a:gd name="T38" fmla="*/ 2147483646 w 124"/>
                <a:gd name="T39" fmla="*/ 2147483646 h 117"/>
                <a:gd name="T40" fmla="*/ 0 w 124"/>
                <a:gd name="T41" fmla="*/ 2147483646 h 117"/>
                <a:gd name="T42" fmla="*/ 2147483646 w 124"/>
                <a:gd name="T43" fmla="*/ 2147483646 h 117"/>
                <a:gd name="T44" fmla="*/ 2147483646 w 124"/>
                <a:gd name="T45" fmla="*/ 2147483646 h 117"/>
                <a:gd name="T46" fmla="*/ 2147483646 w 124"/>
                <a:gd name="T47" fmla="*/ 2147483646 h 117"/>
                <a:gd name="T48" fmla="*/ 2147483646 w 124"/>
                <a:gd name="T49" fmla="*/ 2147483646 h 117"/>
                <a:gd name="T50" fmla="*/ 2147483646 w 124"/>
                <a:gd name="T51" fmla="*/ 2147483646 h 117"/>
                <a:gd name="T52" fmla="*/ 2147483646 w 124"/>
                <a:gd name="T53" fmla="*/ 2147483646 h 117"/>
                <a:gd name="T54" fmla="*/ 2147483646 w 124"/>
                <a:gd name="T55" fmla="*/ 2147483646 h 117"/>
                <a:gd name="T56" fmla="*/ 2147483646 w 124"/>
                <a:gd name="T57" fmla="*/ 2147483646 h 117"/>
                <a:gd name="T58" fmla="*/ 2147483646 w 124"/>
                <a:gd name="T59" fmla="*/ 2147483646 h 117"/>
                <a:gd name="T60" fmla="*/ 2147483646 w 124"/>
                <a:gd name="T61" fmla="*/ 2147483646 h 117"/>
                <a:gd name="T62" fmla="*/ 2147483646 w 124"/>
                <a:gd name="T63" fmla="*/ 2147483646 h 117"/>
                <a:gd name="T64" fmla="*/ 2147483646 w 124"/>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93" name="Freeform 192"/>
            <p:cNvSpPr>
              <a:spLocks/>
            </p:cNvSpPr>
            <p:nvPr/>
          </p:nvSpPr>
          <p:spPr bwMode="auto">
            <a:xfrm>
              <a:off x="6481720" y="2794291"/>
              <a:ext cx="503238" cy="473075"/>
            </a:xfrm>
            <a:custGeom>
              <a:avLst/>
              <a:gdLst>
                <a:gd name="T0" fmla="*/ 2147483646 w 1156"/>
                <a:gd name="T1" fmla="*/ 2147483646 h 900"/>
                <a:gd name="T2" fmla="*/ 2147483646 w 1156"/>
                <a:gd name="T3" fmla="*/ 2147483646 h 900"/>
                <a:gd name="T4" fmla="*/ 2147483646 w 1156"/>
                <a:gd name="T5" fmla="*/ 2147483646 h 900"/>
                <a:gd name="T6" fmla="*/ 2147483646 w 1156"/>
                <a:gd name="T7" fmla="*/ 2147483646 h 900"/>
                <a:gd name="T8" fmla="*/ 2147483646 w 1156"/>
                <a:gd name="T9" fmla="*/ 2147483646 h 900"/>
                <a:gd name="T10" fmla="*/ 2147483646 w 1156"/>
                <a:gd name="T11" fmla="*/ 2147483646 h 900"/>
                <a:gd name="T12" fmla="*/ 2147483646 w 1156"/>
                <a:gd name="T13" fmla="*/ 2147483646 h 900"/>
                <a:gd name="T14" fmla="*/ 2147483646 w 1156"/>
                <a:gd name="T15" fmla="*/ 2147483646 h 900"/>
                <a:gd name="T16" fmla="*/ 2147483646 w 1156"/>
                <a:gd name="T17" fmla="*/ 2147483646 h 900"/>
                <a:gd name="T18" fmla="*/ 2147483646 w 1156"/>
                <a:gd name="T19" fmla="*/ 2147483646 h 900"/>
                <a:gd name="T20" fmla="*/ 2147483646 w 1156"/>
                <a:gd name="T21" fmla="*/ 2147483646 h 900"/>
                <a:gd name="T22" fmla="*/ 2147483646 w 1156"/>
                <a:gd name="T23" fmla="*/ 2147483646 h 900"/>
                <a:gd name="T24" fmla="*/ 2147483646 w 1156"/>
                <a:gd name="T25" fmla="*/ 2147483646 h 900"/>
                <a:gd name="T26" fmla="*/ 2147483646 w 1156"/>
                <a:gd name="T27" fmla="*/ 2147483646 h 900"/>
                <a:gd name="T28" fmla="*/ 2147483646 w 1156"/>
                <a:gd name="T29" fmla="*/ 2147483646 h 900"/>
                <a:gd name="T30" fmla="*/ 2147483646 w 1156"/>
                <a:gd name="T31" fmla="*/ 2147483646 h 900"/>
                <a:gd name="T32" fmla="*/ 2147483646 w 1156"/>
                <a:gd name="T33" fmla="*/ 2147483646 h 900"/>
                <a:gd name="T34" fmla="*/ 2147483646 w 1156"/>
                <a:gd name="T35" fmla="*/ 2147483646 h 900"/>
                <a:gd name="T36" fmla="*/ 2147483646 w 1156"/>
                <a:gd name="T37" fmla="*/ 2147483646 h 900"/>
                <a:gd name="T38" fmla="*/ 2147483646 w 1156"/>
                <a:gd name="T39" fmla="*/ 2147483646 h 900"/>
                <a:gd name="T40" fmla="*/ 2147483646 w 1156"/>
                <a:gd name="T41" fmla="*/ 2147483646 h 900"/>
                <a:gd name="T42" fmla="*/ 2147483646 w 1156"/>
                <a:gd name="T43" fmla="*/ 2147483646 h 900"/>
                <a:gd name="T44" fmla="*/ 2147483646 w 1156"/>
                <a:gd name="T45" fmla="*/ 2147483646 h 900"/>
                <a:gd name="T46" fmla="*/ 2147483646 w 1156"/>
                <a:gd name="T47" fmla="*/ 2147483646 h 900"/>
                <a:gd name="T48" fmla="*/ 2147483646 w 1156"/>
                <a:gd name="T49" fmla="*/ 2147483646 h 900"/>
                <a:gd name="T50" fmla="*/ 2147483646 w 1156"/>
                <a:gd name="T51" fmla="*/ 2147483646 h 900"/>
                <a:gd name="T52" fmla="*/ 2147483646 w 1156"/>
                <a:gd name="T53" fmla="*/ 2147483646 h 900"/>
                <a:gd name="T54" fmla="*/ 2147483646 w 1156"/>
                <a:gd name="T55" fmla="*/ 2147483646 h 900"/>
                <a:gd name="T56" fmla="*/ 2147483646 w 1156"/>
                <a:gd name="T57" fmla="*/ 2147483646 h 900"/>
                <a:gd name="T58" fmla="*/ 2147483646 w 1156"/>
                <a:gd name="T59" fmla="*/ 2147483646 h 900"/>
                <a:gd name="T60" fmla="*/ 2147483646 w 1156"/>
                <a:gd name="T61" fmla="*/ 2147483646 h 900"/>
                <a:gd name="T62" fmla="*/ 2147483646 w 1156"/>
                <a:gd name="T63" fmla="*/ 2147483646 h 900"/>
                <a:gd name="T64" fmla="*/ 2147483646 w 1156"/>
                <a:gd name="T65" fmla="*/ 2147483646 h 900"/>
                <a:gd name="T66" fmla="*/ 2147483646 w 1156"/>
                <a:gd name="T67" fmla="*/ 2147483646 h 900"/>
                <a:gd name="T68" fmla="*/ 2147483646 w 1156"/>
                <a:gd name="T69" fmla="*/ 2147483646 h 900"/>
                <a:gd name="T70" fmla="*/ 2147483646 w 1156"/>
                <a:gd name="T71" fmla="*/ 2147483646 h 900"/>
                <a:gd name="T72" fmla="*/ 2147483646 w 1156"/>
                <a:gd name="T73" fmla="*/ 2147483646 h 900"/>
                <a:gd name="T74" fmla="*/ 2147483646 w 1156"/>
                <a:gd name="T75" fmla="*/ 2147483646 h 900"/>
                <a:gd name="T76" fmla="*/ 2147483646 w 1156"/>
                <a:gd name="T77" fmla="*/ 2147483646 h 900"/>
                <a:gd name="T78" fmla="*/ 2147483646 w 1156"/>
                <a:gd name="T79" fmla="*/ 2147483646 h 900"/>
                <a:gd name="T80" fmla="*/ 2147483646 w 1156"/>
                <a:gd name="T81" fmla="*/ 2147483646 h 900"/>
                <a:gd name="T82" fmla="*/ 2147483646 w 1156"/>
                <a:gd name="T83" fmla="*/ 2147483646 h 900"/>
                <a:gd name="T84" fmla="*/ 2147483646 w 1156"/>
                <a:gd name="T85" fmla="*/ 2147483646 h 900"/>
                <a:gd name="T86" fmla="*/ 2147483646 w 1156"/>
                <a:gd name="T87" fmla="*/ 2147483646 h 900"/>
                <a:gd name="T88" fmla="*/ 2147483646 w 1156"/>
                <a:gd name="T89" fmla="*/ 2147483646 h 900"/>
                <a:gd name="T90" fmla="*/ 2147483646 w 1156"/>
                <a:gd name="T91" fmla="*/ 2147483646 h 900"/>
                <a:gd name="T92" fmla="*/ 2147483646 w 1156"/>
                <a:gd name="T93" fmla="*/ 2147483646 h 900"/>
                <a:gd name="T94" fmla="*/ 2147483646 w 1156"/>
                <a:gd name="T95" fmla="*/ 2147483646 h 900"/>
                <a:gd name="T96" fmla="*/ 2147483646 w 1156"/>
                <a:gd name="T97" fmla="*/ 2147483646 h 900"/>
                <a:gd name="T98" fmla="*/ 2147483646 w 1156"/>
                <a:gd name="T99" fmla="*/ 2147483646 h 900"/>
                <a:gd name="T100" fmla="*/ 2147483646 w 1156"/>
                <a:gd name="T101" fmla="*/ 2147483646 h 900"/>
                <a:gd name="T102" fmla="*/ 2147483646 w 1156"/>
                <a:gd name="T103" fmla="*/ 2147483646 h 900"/>
                <a:gd name="T104" fmla="*/ 2147483646 w 1156"/>
                <a:gd name="T105" fmla="*/ 2147483646 h 900"/>
                <a:gd name="T106" fmla="*/ 2147483646 w 1156"/>
                <a:gd name="T107" fmla="*/ 2147483646 h 900"/>
                <a:gd name="T108" fmla="*/ 2147483646 w 1156"/>
                <a:gd name="T109" fmla="*/ 2147483646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94" name="Freeform 193"/>
            <p:cNvSpPr>
              <a:spLocks/>
            </p:cNvSpPr>
            <p:nvPr/>
          </p:nvSpPr>
          <p:spPr bwMode="auto">
            <a:xfrm>
              <a:off x="6505533" y="3451515"/>
              <a:ext cx="247650" cy="228600"/>
            </a:xfrm>
            <a:custGeom>
              <a:avLst/>
              <a:gdLst>
                <a:gd name="T0" fmla="*/ 2147483646 w 571"/>
                <a:gd name="T1" fmla="*/ 2147483646 h 443"/>
                <a:gd name="T2" fmla="*/ 2147483646 w 571"/>
                <a:gd name="T3" fmla="*/ 2147483646 h 443"/>
                <a:gd name="T4" fmla="*/ 2147483646 w 571"/>
                <a:gd name="T5" fmla="*/ 2147483646 h 443"/>
                <a:gd name="T6" fmla="*/ 2147483646 w 571"/>
                <a:gd name="T7" fmla="*/ 2147483646 h 443"/>
                <a:gd name="T8" fmla="*/ 2147483646 w 571"/>
                <a:gd name="T9" fmla="*/ 2147483646 h 443"/>
                <a:gd name="T10" fmla="*/ 2147483646 w 571"/>
                <a:gd name="T11" fmla="*/ 2147483646 h 443"/>
                <a:gd name="T12" fmla="*/ 2147483646 w 571"/>
                <a:gd name="T13" fmla="*/ 2147483646 h 443"/>
                <a:gd name="T14" fmla="*/ 2147483646 w 571"/>
                <a:gd name="T15" fmla="*/ 2147483646 h 443"/>
                <a:gd name="T16" fmla="*/ 2147483646 w 571"/>
                <a:gd name="T17" fmla="*/ 2147483646 h 443"/>
                <a:gd name="T18" fmla="*/ 2147483646 w 571"/>
                <a:gd name="T19" fmla="*/ 2147483646 h 443"/>
                <a:gd name="T20" fmla="*/ 2147483646 w 571"/>
                <a:gd name="T21" fmla="*/ 2147483646 h 443"/>
                <a:gd name="T22" fmla="*/ 2147483646 w 571"/>
                <a:gd name="T23" fmla="*/ 2147483646 h 443"/>
                <a:gd name="T24" fmla="*/ 2147483646 w 571"/>
                <a:gd name="T25" fmla="*/ 2147483646 h 443"/>
                <a:gd name="T26" fmla="*/ 2147483646 w 571"/>
                <a:gd name="T27" fmla="*/ 2147483646 h 443"/>
                <a:gd name="T28" fmla="*/ 2147483646 w 571"/>
                <a:gd name="T29" fmla="*/ 2147483646 h 443"/>
                <a:gd name="T30" fmla="*/ 2147483646 w 571"/>
                <a:gd name="T31" fmla="*/ 2147483646 h 443"/>
                <a:gd name="T32" fmla="*/ 2147483646 w 571"/>
                <a:gd name="T33" fmla="*/ 2147483646 h 443"/>
                <a:gd name="T34" fmla="*/ 2147483646 w 571"/>
                <a:gd name="T35" fmla="*/ 2147483646 h 443"/>
                <a:gd name="T36" fmla="*/ 2147483646 w 571"/>
                <a:gd name="T37" fmla="*/ 2147483646 h 443"/>
                <a:gd name="T38" fmla="*/ 2147483646 w 571"/>
                <a:gd name="T39" fmla="*/ 2147483646 h 443"/>
                <a:gd name="T40" fmla="*/ 2147483646 w 571"/>
                <a:gd name="T41" fmla="*/ 2147483646 h 443"/>
                <a:gd name="T42" fmla="*/ 2147483646 w 571"/>
                <a:gd name="T43" fmla="*/ 2147483646 h 443"/>
                <a:gd name="T44" fmla="*/ 2147483646 w 571"/>
                <a:gd name="T45" fmla="*/ 2147483646 h 443"/>
                <a:gd name="T46" fmla="*/ 2147483646 w 571"/>
                <a:gd name="T47" fmla="*/ 2147483646 h 443"/>
                <a:gd name="T48" fmla="*/ 2147483646 w 571"/>
                <a:gd name="T49" fmla="*/ 2147483646 h 443"/>
                <a:gd name="T50" fmla="*/ 2147483646 w 571"/>
                <a:gd name="T51" fmla="*/ 2147483646 h 443"/>
                <a:gd name="T52" fmla="*/ 2147483646 w 571"/>
                <a:gd name="T53" fmla="*/ 2147483646 h 443"/>
                <a:gd name="T54" fmla="*/ 2147483646 w 571"/>
                <a:gd name="T55" fmla="*/ 2147483646 h 443"/>
                <a:gd name="T56" fmla="*/ 2147483646 w 571"/>
                <a:gd name="T57" fmla="*/ 2147483646 h 443"/>
                <a:gd name="T58" fmla="*/ 2147483646 w 571"/>
                <a:gd name="T59" fmla="*/ 2147483646 h 443"/>
                <a:gd name="T60" fmla="*/ 2147483646 w 571"/>
                <a:gd name="T61" fmla="*/ 2147483646 h 443"/>
                <a:gd name="T62" fmla="*/ 2147483646 w 571"/>
                <a:gd name="T63" fmla="*/ 2147483646 h 443"/>
                <a:gd name="T64" fmla="*/ 2147483646 w 571"/>
                <a:gd name="T65" fmla="*/ 2147483646 h 443"/>
                <a:gd name="T66" fmla="*/ 2147483646 w 571"/>
                <a:gd name="T67" fmla="*/ 2147483646 h 443"/>
                <a:gd name="T68" fmla="*/ 2147483646 w 571"/>
                <a:gd name="T69" fmla="*/ 2147483646 h 443"/>
                <a:gd name="T70" fmla="*/ 2147483646 w 571"/>
                <a:gd name="T71" fmla="*/ 2147483646 h 443"/>
                <a:gd name="T72" fmla="*/ 2147483646 w 571"/>
                <a:gd name="T73" fmla="*/ 2147483646 h 443"/>
                <a:gd name="T74" fmla="*/ 2147483646 w 571"/>
                <a:gd name="T75" fmla="*/ 2147483646 h 443"/>
                <a:gd name="T76" fmla="*/ 2147483646 w 571"/>
                <a:gd name="T77" fmla="*/ 2147483646 h 443"/>
                <a:gd name="T78" fmla="*/ 2147483646 w 571"/>
                <a:gd name="T79" fmla="*/ 2147483646 h 443"/>
                <a:gd name="T80" fmla="*/ 2147483646 w 571"/>
                <a:gd name="T81" fmla="*/ 2147483646 h 443"/>
                <a:gd name="T82" fmla="*/ 0 w 571"/>
                <a:gd name="T83" fmla="*/ 2147483646 h 4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95" name="Freeform 194"/>
            <p:cNvSpPr>
              <a:spLocks/>
            </p:cNvSpPr>
            <p:nvPr/>
          </p:nvSpPr>
          <p:spPr bwMode="auto">
            <a:xfrm>
              <a:off x="6700795" y="3226090"/>
              <a:ext cx="120650" cy="120650"/>
            </a:xfrm>
            <a:custGeom>
              <a:avLst/>
              <a:gdLst>
                <a:gd name="T0" fmla="*/ 0 w 286"/>
                <a:gd name="T1" fmla="*/ 2147483646 h 228"/>
                <a:gd name="T2" fmla="*/ 2147483646 w 286"/>
                <a:gd name="T3" fmla="*/ 2147483646 h 228"/>
                <a:gd name="T4" fmla="*/ 2147483646 w 286"/>
                <a:gd name="T5" fmla="*/ 2147483646 h 228"/>
                <a:gd name="T6" fmla="*/ 2147483646 w 286"/>
                <a:gd name="T7" fmla="*/ 2147483646 h 228"/>
                <a:gd name="T8" fmla="*/ 2147483646 w 286"/>
                <a:gd name="T9" fmla="*/ 2147483646 h 228"/>
                <a:gd name="T10" fmla="*/ 2147483646 w 286"/>
                <a:gd name="T11" fmla="*/ 2147483646 h 228"/>
                <a:gd name="T12" fmla="*/ 2147483646 w 286"/>
                <a:gd name="T13" fmla="*/ 2147483646 h 228"/>
                <a:gd name="T14" fmla="*/ 2147483646 w 286"/>
                <a:gd name="T15" fmla="*/ 2147483646 h 228"/>
                <a:gd name="T16" fmla="*/ 2147483646 w 286"/>
                <a:gd name="T17" fmla="*/ 2147483646 h 228"/>
                <a:gd name="T18" fmla="*/ 2147483646 w 286"/>
                <a:gd name="T19" fmla="*/ 2147483646 h 228"/>
                <a:gd name="T20" fmla="*/ 2147483646 w 286"/>
                <a:gd name="T21" fmla="*/ 2147483646 h 228"/>
                <a:gd name="T22" fmla="*/ 2147483646 w 286"/>
                <a:gd name="T23" fmla="*/ 2147483646 h 228"/>
                <a:gd name="T24" fmla="*/ 2147483646 w 286"/>
                <a:gd name="T25" fmla="*/ 2147483646 h 228"/>
                <a:gd name="T26" fmla="*/ 2147483646 w 286"/>
                <a:gd name="T27" fmla="*/ 2147483646 h 228"/>
                <a:gd name="T28" fmla="*/ 2147483646 w 286"/>
                <a:gd name="T29" fmla="*/ 2147483646 h 228"/>
                <a:gd name="T30" fmla="*/ 2147483646 w 286"/>
                <a:gd name="T31" fmla="*/ 2147483646 h 228"/>
                <a:gd name="T32" fmla="*/ 2147483646 w 286"/>
                <a:gd name="T33" fmla="*/ 2147483646 h 228"/>
                <a:gd name="T34" fmla="*/ 2147483646 w 286"/>
                <a:gd name="T35" fmla="*/ 2147483646 h 228"/>
                <a:gd name="T36" fmla="*/ 2147483646 w 286"/>
                <a:gd name="T37" fmla="*/ 2147483646 h 228"/>
                <a:gd name="T38" fmla="*/ 2147483646 w 286"/>
                <a:gd name="T39" fmla="*/ 2147483646 h 228"/>
                <a:gd name="T40" fmla="*/ 2147483646 w 286"/>
                <a:gd name="T41" fmla="*/ 2147483646 h 228"/>
                <a:gd name="T42" fmla="*/ 2147483646 w 286"/>
                <a:gd name="T43" fmla="*/ 2147483646 h 228"/>
                <a:gd name="T44" fmla="*/ 2147483646 w 286"/>
                <a:gd name="T45" fmla="*/ 2147483646 h 228"/>
                <a:gd name="T46" fmla="*/ 2147483646 w 286"/>
                <a:gd name="T47" fmla="*/ 2147483646 h 228"/>
                <a:gd name="T48" fmla="*/ 2147483646 w 286"/>
                <a:gd name="T49" fmla="*/ 2147483646 h 228"/>
                <a:gd name="T50" fmla="*/ 2147483646 w 286"/>
                <a:gd name="T51" fmla="*/ 2147483646 h 228"/>
                <a:gd name="T52" fmla="*/ 2147483646 w 286"/>
                <a:gd name="T53" fmla="*/ 2147483646 h 228"/>
                <a:gd name="T54" fmla="*/ 2147483646 w 286"/>
                <a:gd name="T55" fmla="*/ 2147483646 h 228"/>
                <a:gd name="T56" fmla="*/ 2147483646 w 286"/>
                <a:gd name="T57" fmla="*/ 0 h 228"/>
                <a:gd name="T58" fmla="*/ 2147483646 w 286"/>
                <a:gd name="T59" fmla="*/ 2147483646 h 228"/>
                <a:gd name="T60" fmla="*/ 2147483646 w 286"/>
                <a:gd name="T61" fmla="*/ 2147483646 h 228"/>
                <a:gd name="T62" fmla="*/ 2147483646 w 286"/>
                <a:gd name="T63" fmla="*/ 2147483646 h 228"/>
                <a:gd name="T64" fmla="*/ 2147483646 w 286"/>
                <a:gd name="T65" fmla="*/ 2147483646 h 228"/>
                <a:gd name="T66" fmla="*/ 2147483646 w 286"/>
                <a:gd name="T67" fmla="*/ 2147483646 h 228"/>
                <a:gd name="T68" fmla="*/ 2147483646 w 286"/>
                <a:gd name="T69" fmla="*/ 2147483646 h 228"/>
                <a:gd name="T70" fmla="*/ 2147483646 w 286"/>
                <a:gd name="T71" fmla="*/ 2147483646 h 228"/>
                <a:gd name="T72" fmla="*/ 2147483646 w 286"/>
                <a:gd name="T73" fmla="*/ 2147483646 h 228"/>
                <a:gd name="T74" fmla="*/ 2147483646 w 286"/>
                <a:gd name="T75" fmla="*/ 2147483646 h 228"/>
                <a:gd name="T76" fmla="*/ 0 w 286"/>
                <a:gd name="T77" fmla="*/ 2147483646 h 2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96" name="Freeform 195"/>
            <p:cNvSpPr>
              <a:spLocks/>
            </p:cNvSpPr>
            <p:nvPr/>
          </p:nvSpPr>
          <p:spPr bwMode="auto">
            <a:xfrm>
              <a:off x="6388058" y="2878428"/>
              <a:ext cx="222250" cy="263525"/>
            </a:xfrm>
            <a:custGeom>
              <a:avLst/>
              <a:gdLst>
                <a:gd name="T0" fmla="*/ 2147483646 w 524"/>
                <a:gd name="T1" fmla="*/ 2147483646 h 505"/>
                <a:gd name="T2" fmla="*/ 2147483646 w 524"/>
                <a:gd name="T3" fmla="*/ 2147483646 h 505"/>
                <a:gd name="T4" fmla="*/ 2147483646 w 524"/>
                <a:gd name="T5" fmla="*/ 2147483646 h 505"/>
                <a:gd name="T6" fmla="*/ 2147483646 w 524"/>
                <a:gd name="T7" fmla="*/ 2147483646 h 505"/>
                <a:gd name="T8" fmla="*/ 2147483646 w 524"/>
                <a:gd name="T9" fmla="*/ 2147483646 h 505"/>
                <a:gd name="T10" fmla="*/ 2147483646 w 524"/>
                <a:gd name="T11" fmla="*/ 2147483646 h 505"/>
                <a:gd name="T12" fmla="*/ 2147483646 w 524"/>
                <a:gd name="T13" fmla="*/ 2147483646 h 505"/>
                <a:gd name="T14" fmla="*/ 2147483646 w 524"/>
                <a:gd name="T15" fmla="*/ 2147483646 h 505"/>
                <a:gd name="T16" fmla="*/ 2147483646 w 524"/>
                <a:gd name="T17" fmla="*/ 2147483646 h 505"/>
                <a:gd name="T18" fmla="*/ 2147483646 w 524"/>
                <a:gd name="T19" fmla="*/ 2147483646 h 505"/>
                <a:gd name="T20" fmla="*/ 2147483646 w 524"/>
                <a:gd name="T21" fmla="*/ 2147483646 h 505"/>
                <a:gd name="T22" fmla="*/ 2147483646 w 524"/>
                <a:gd name="T23" fmla="*/ 2147483646 h 505"/>
                <a:gd name="T24" fmla="*/ 2147483646 w 524"/>
                <a:gd name="T25" fmla="*/ 2147483646 h 505"/>
                <a:gd name="T26" fmla="*/ 2147483646 w 524"/>
                <a:gd name="T27" fmla="*/ 2147483646 h 505"/>
                <a:gd name="T28" fmla="*/ 2147483646 w 524"/>
                <a:gd name="T29" fmla="*/ 2147483646 h 505"/>
                <a:gd name="T30" fmla="*/ 2147483646 w 524"/>
                <a:gd name="T31" fmla="*/ 2147483646 h 505"/>
                <a:gd name="T32" fmla="*/ 2147483646 w 524"/>
                <a:gd name="T33" fmla="*/ 2147483646 h 505"/>
                <a:gd name="T34" fmla="*/ 2147483646 w 524"/>
                <a:gd name="T35" fmla="*/ 2147483646 h 505"/>
                <a:gd name="T36" fmla="*/ 2147483646 w 524"/>
                <a:gd name="T37" fmla="*/ 2147483646 h 505"/>
                <a:gd name="T38" fmla="*/ 2147483646 w 524"/>
                <a:gd name="T39" fmla="*/ 2147483646 h 505"/>
                <a:gd name="T40" fmla="*/ 2147483646 w 524"/>
                <a:gd name="T41" fmla="*/ 2147483646 h 505"/>
                <a:gd name="T42" fmla="*/ 2147483646 w 524"/>
                <a:gd name="T43" fmla="*/ 2147483646 h 505"/>
                <a:gd name="T44" fmla="*/ 2147483646 w 524"/>
                <a:gd name="T45" fmla="*/ 2147483646 h 505"/>
                <a:gd name="T46" fmla="*/ 2147483646 w 524"/>
                <a:gd name="T47" fmla="*/ 2147483646 h 505"/>
                <a:gd name="T48" fmla="*/ 2147483646 w 524"/>
                <a:gd name="T49" fmla="*/ 2147483646 h 505"/>
                <a:gd name="T50" fmla="*/ 2147483646 w 524"/>
                <a:gd name="T51" fmla="*/ 2147483646 h 505"/>
                <a:gd name="T52" fmla="*/ 2147483646 w 524"/>
                <a:gd name="T53" fmla="*/ 2147483646 h 505"/>
                <a:gd name="T54" fmla="*/ 2147483646 w 524"/>
                <a:gd name="T55" fmla="*/ 2147483646 h 505"/>
                <a:gd name="T56" fmla="*/ 2147483646 w 524"/>
                <a:gd name="T57" fmla="*/ 2147483646 h 505"/>
                <a:gd name="T58" fmla="*/ 2147483646 w 524"/>
                <a:gd name="T59" fmla="*/ 2147483646 h 505"/>
                <a:gd name="T60" fmla="*/ 2147483646 w 524"/>
                <a:gd name="T61" fmla="*/ 2147483646 h 505"/>
                <a:gd name="T62" fmla="*/ 2147483646 w 524"/>
                <a:gd name="T63" fmla="*/ 2147483646 h 505"/>
                <a:gd name="T64" fmla="*/ 2147483646 w 524"/>
                <a:gd name="T65" fmla="*/ 2147483646 h 505"/>
                <a:gd name="T66" fmla="*/ 2147483646 w 524"/>
                <a:gd name="T67" fmla="*/ 2147483646 h 505"/>
                <a:gd name="T68" fmla="*/ 2147483646 w 524"/>
                <a:gd name="T69" fmla="*/ 2147483646 h 505"/>
                <a:gd name="T70" fmla="*/ 2147483646 w 524"/>
                <a:gd name="T71" fmla="*/ 2147483646 h 505"/>
                <a:gd name="T72" fmla="*/ 2147483646 w 524"/>
                <a:gd name="T73" fmla="*/ 2147483646 h 505"/>
                <a:gd name="T74" fmla="*/ 2147483646 w 524"/>
                <a:gd name="T75" fmla="*/ 2147483646 h 505"/>
                <a:gd name="T76" fmla="*/ 0 w 524"/>
                <a:gd name="T77" fmla="*/ 2147483646 h 505"/>
                <a:gd name="T78" fmla="*/ 0 w 524"/>
                <a:gd name="T79" fmla="*/ 2147483646 h 505"/>
                <a:gd name="T80" fmla="*/ 2147483646 w 524"/>
                <a:gd name="T81" fmla="*/ 2147483646 h 505"/>
                <a:gd name="T82" fmla="*/ 2147483646 w 524"/>
                <a:gd name="T83" fmla="*/ 2147483646 h 505"/>
                <a:gd name="T84" fmla="*/ 2147483646 w 524"/>
                <a:gd name="T85" fmla="*/ 2147483646 h 505"/>
                <a:gd name="T86" fmla="*/ 2147483646 w 524"/>
                <a:gd name="T87" fmla="*/ 2147483646 h 505"/>
                <a:gd name="T88" fmla="*/ 2147483646 w 524"/>
                <a:gd name="T89" fmla="*/ 2147483646 h 505"/>
                <a:gd name="T90" fmla="*/ 2147483646 w 524"/>
                <a:gd name="T91" fmla="*/ 2147483646 h 505"/>
                <a:gd name="T92" fmla="*/ 2147483646 w 524"/>
                <a:gd name="T93" fmla="*/ 2147483646 h 505"/>
                <a:gd name="T94" fmla="*/ 2147483646 w 524"/>
                <a:gd name="T95" fmla="*/ 2147483646 h 505"/>
                <a:gd name="T96" fmla="*/ 2147483646 w 524"/>
                <a:gd name="T97" fmla="*/ 2147483646 h 505"/>
                <a:gd name="T98" fmla="*/ 2147483646 w 524"/>
                <a:gd name="T99" fmla="*/ 2147483646 h 505"/>
                <a:gd name="T100" fmla="*/ 2147483646 w 524"/>
                <a:gd name="T101" fmla="*/ 2147483646 h 505"/>
                <a:gd name="T102" fmla="*/ 2147483646 w 524"/>
                <a:gd name="T103" fmla="*/ 2147483646 h 505"/>
                <a:gd name="T104" fmla="*/ 2147483646 w 524"/>
                <a:gd name="T105" fmla="*/ 2147483646 h 505"/>
                <a:gd name="T106" fmla="*/ 2147483646 w 524"/>
                <a:gd name="T107" fmla="*/ 2147483646 h 505"/>
                <a:gd name="T108" fmla="*/ 2147483646 w 524"/>
                <a:gd name="T109" fmla="*/ 2147483646 h 505"/>
                <a:gd name="T110" fmla="*/ 2147483646 w 524"/>
                <a:gd name="T111" fmla="*/ 2147483646 h 505"/>
                <a:gd name="T112" fmla="*/ 2147483646 w 524"/>
                <a:gd name="T113" fmla="*/ 2147483646 h 505"/>
                <a:gd name="T114" fmla="*/ 2147483646 w 524"/>
                <a:gd name="T115" fmla="*/ 2147483646 h 505"/>
                <a:gd name="T116" fmla="*/ 2147483646 w 524"/>
                <a:gd name="T117" fmla="*/ 2147483646 h 505"/>
                <a:gd name="T118" fmla="*/ 2147483646 w 524"/>
                <a:gd name="T119" fmla="*/ 2147483646 h 505"/>
                <a:gd name="T120" fmla="*/ 2147483646 w 524"/>
                <a:gd name="T121" fmla="*/ 2147483646 h 505"/>
                <a:gd name="T122" fmla="*/ 2147483646 w 524"/>
                <a:gd name="T123" fmla="*/ 2147483646 h 5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97" name="Freeform 196"/>
            <p:cNvSpPr>
              <a:spLocks/>
            </p:cNvSpPr>
            <p:nvPr/>
          </p:nvSpPr>
          <p:spPr bwMode="auto">
            <a:xfrm>
              <a:off x="6888120" y="2838740"/>
              <a:ext cx="331788" cy="290512"/>
            </a:xfrm>
            <a:custGeom>
              <a:avLst/>
              <a:gdLst>
                <a:gd name="T0" fmla="*/ 2147483646 w 764"/>
                <a:gd name="T1" fmla="*/ 2147483646 h 555"/>
                <a:gd name="T2" fmla="*/ 2147483646 w 764"/>
                <a:gd name="T3" fmla="*/ 2147483646 h 555"/>
                <a:gd name="T4" fmla="*/ 2147483646 w 764"/>
                <a:gd name="T5" fmla="*/ 2147483646 h 555"/>
                <a:gd name="T6" fmla="*/ 2147483646 w 764"/>
                <a:gd name="T7" fmla="*/ 2147483646 h 555"/>
                <a:gd name="T8" fmla="*/ 2147483646 w 764"/>
                <a:gd name="T9" fmla="*/ 2147483646 h 555"/>
                <a:gd name="T10" fmla="*/ 2147483646 w 764"/>
                <a:gd name="T11" fmla="*/ 2147483646 h 555"/>
                <a:gd name="T12" fmla="*/ 2147483646 w 764"/>
                <a:gd name="T13" fmla="*/ 2147483646 h 555"/>
                <a:gd name="T14" fmla="*/ 2147483646 w 764"/>
                <a:gd name="T15" fmla="*/ 2147483646 h 555"/>
                <a:gd name="T16" fmla="*/ 2147483646 w 764"/>
                <a:gd name="T17" fmla="*/ 2147483646 h 555"/>
                <a:gd name="T18" fmla="*/ 2147483646 w 764"/>
                <a:gd name="T19" fmla="*/ 2147483646 h 555"/>
                <a:gd name="T20" fmla="*/ 2147483646 w 764"/>
                <a:gd name="T21" fmla="*/ 2147483646 h 555"/>
                <a:gd name="T22" fmla="*/ 2147483646 w 764"/>
                <a:gd name="T23" fmla="*/ 2147483646 h 555"/>
                <a:gd name="T24" fmla="*/ 2147483646 w 764"/>
                <a:gd name="T25" fmla="*/ 2147483646 h 555"/>
                <a:gd name="T26" fmla="*/ 2147483646 w 764"/>
                <a:gd name="T27" fmla="*/ 2147483646 h 555"/>
                <a:gd name="T28" fmla="*/ 2147483646 w 764"/>
                <a:gd name="T29" fmla="*/ 2147483646 h 555"/>
                <a:gd name="T30" fmla="*/ 2147483646 w 764"/>
                <a:gd name="T31" fmla="*/ 2147483646 h 555"/>
                <a:gd name="T32" fmla="*/ 2147483646 w 764"/>
                <a:gd name="T33" fmla="*/ 2147483646 h 555"/>
                <a:gd name="T34" fmla="*/ 2147483646 w 764"/>
                <a:gd name="T35" fmla="*/ 2147483646 h 555"/>
                <a:gd name="T36" fmla="*/ 2147483646 w 764"/>
                <a:gd name="T37" fmla="*/ 2147483646 h 555"/>
                <a:gd name="T38" fmla="*/ 2147483646 w 764"/>
                <a:gd name="T39" fmla="*/ 2147483646 h 555"/>
                <a:gd name="T40" fmla="*/ 2147483646 w 764"/>
                <a:gd name="T41" fmla="*/ 2147483646 h 555"/>
                <a:gd name="T42" fmla="*/ 2147483646 w 764"/>
                <a:gd name="T43" fmla="*/ 2147483646 h 555"/>
                <a:gd name="T44" fmla="*/ 2147483646 w 764"/>
                <a:gd name="T45" fmla="*/ 2147483646 h 555"/>
                <a:gd name="T46" fmla="*/ 2147483646 w 764"/>
                <a:gd name="T47" fmla="*/ 2147483646 h 555"/>
                <a:gd name="T48" fmla="*/ 2147483646 w 764"/>
                <a:gd name="T49" fmla="*/ 2147483646 h 555"/>
                <a:gd name="T50" fmla="*/ 2147483646 w 764"/>
                <a:gd name="T51" fmla="*/ 2147483646 h 555"/>
                <a:gd name="T52" fmla="*/ 2147483646 w 764"/>
                <a:gd name="T53" fmla="*/ 2147483646 h 555"/>
                <a:gd name="T54" fmla="*/ 2147483646 w 764"/>
                <a:gd name="T55" fmla="*/ 2147483646 h 555"/>
                <a:gd name="T56" fmla="*/ 2147483646 w 764"/>
                <a:gd name="T57" fmla="*/ 2147483646 h 555"/>
                <a:gd name="T58" fmla="*/ 2147483646 w 764"/>
                <a:gd name="T59" fmla="*/ 2147483646 h 555"/>
                <a:gd name="T60" fmla="*/ 2147483646 w 764"/>
                <a:gd name="T61" fmla="*/ 2147483646 h 555"/>
                <a:gd name="T62" fmla="*/ 2147483646 w 764"/>
                <a:gd name="T63" fmla="*/ 2147483646 h 555"/>
                <a:gd name="T64" fmla="*/ 2147483646 w 764"/>
                <a:gd name="T65" fmla="*/ 2147483646 h 555"/>
                <a:gd name="T66" fmla="*/ 2147483646 w 764"/>
                <a:gd name="T67" fmla="*/ 2147483646 h 555"/>
                <a:gd name="T68" fmla="*/ 2147483646 w 764"/>
                <a:gd name="T69" fmla="*/ 2147483646 h 555"/>
                <a:gd name="T70" fmla="*/ 2147483646 w 764"/>
                <a:gd name="T71" fmla="*/ 2147483646 h 555"/>
                <a:gd name="T72" fmla="*/ 2147483646 w 764"/>
                <a:gd name="T73" fmla="*/ 2147483646 h 555"/>
                <a:gd name="T74" fmla="*/ 2147483646 w 764"/>
                <a:gd name="T75" fmla="*/ 2147483646 h 555"/>
                <a:gd name="T76" fmla="*/ 2147483646 w 764"/>
                <a:gd name="T77" fmla="*/ 2147483646 h 555"/>
                <a:gd name="T78" fmla="*/ 2147483646 w 764"/>
                <a:gd name="T79" fmla="*/ 2147483646 h 555"/>
                <a:gd name="T80" fmla="*/ 2147483646 w 764"/>
                <a:gd name="T81" fmla="*/ 2147483646 h 555"/>
                <a:gd name="T82" fmla="*/ 2147483646 w 764"/>
                <a:gd name="T83" fmla="*/ 2147483646 h 555"/>
                <a:gd name="T84" fmla="*/ 2147483646 w 764"/>
                <a:gd name="T85" fmla="*/ 2147483646 h 555"/>
                <a:gd name="T86" fmla="*/ 2147483646 w 764"/>
                <a:gd name="T87" fmla="*/ 2147483646 h 555"/>
                <a:gd name="T88" fmla="*/ 2147483646 w 764"/>
                <a:gd name="T89" fmla="*/ 2147483646 h 555"/>
                <a:gd name="T90" fmla="*/ 2147483646 w 764"/>
                <a:gd name="T91" fmla="*/ 2147483646 h 555"/>
                <a:gd name="T92" fmla="*/ 2147483646 w 764"/>
                <a:gd name="T93" fmla="*/ 2147483646 h 555"/>
                <a:gd name="T94" fmla="*/ 2147483646 w 764"/>
                <a:gd name="T95" fmla="*/ 2147483646 h 555"/>
                <a:gd name="T96" fmla="*/ 2147483646 w 764"/>
                <a:gd name="T97" fmla="*/ 2147483646 h 555"/>
                <a:gd name="T98" fmla="*/ 2147483646 w 764"/>
                <a:gd name="T99" fmla="*/ 2147483646 h 555"/>
                <a:gd name="T100" fmla="*/ 2147483646 w 764"/>
                <a:gd name="T101" fmla="*/ 2147483646 h 555"/>
                <a:gd name="T102" fmla="*/ 2147483646 w 764"/>
                <a:gd name="T103" fmla="*/ 2147483646 h 555"/>
                <a:gd name="T104" fmla="*/ 2147483646 w 764"/>
                <a:gd name="T105" fmla="*/ 2147483646 h 555"/>
                <a:gd name="T106" fmla="*/ 2147483646 w 764"/>
                <a:gd name="T107" fmla="*/ 2147483646 h 555"/>
                <a:gd name="T108" fmla="*/ 2147483646 w 764"/>
                <a:gd name="T109" fmla="*/ 2147483646 h 555"/>
                <a:gd name="T110" fmla="*/ 2147483646 w 764"/>
                <a:gd name="T111" fmla="*/ 2147483646 h 555"/>
                <a:gd name="T112" fmla="*/ 2147483646 w 764"/>
                <a:gd name="T113" fmla="*/ 2147483646 h 555"/>
                <a:gd name="T114" fmla="*/ 2147483646 w 764"/>
                <a:gd name="T115" fmla="*/ 2147483646 h 555"/>
                <a:gd name="T116" fmla="*/ 2147483646 w 764"/>
                <a:gd name="T117" fmla="*/ 2147483646 h 555"/>
                <a:gd name="T118" fmla="*/ 0 w 764"/>
                <a:gd name="T119" fmla="*/ 2147483646 h 555"/>
                <a:gd name="T120" fmla="*/ 2147483646 w 764"/>
                <a:gd name="T121" fmla="*/ 2147483646 h 555"/>
                <a:gd name="T122" fmla="*/ 2147483646 w 764"/>
                <a:gd name="T123" fmla="*/ 2147483646 h 555"/>
                <a:gd name="T124" fmla="*/ 2147483646 w 764"/>
                <a:gd name="T125" fmla="*/ 2147483646 h 5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98" name="Freeform 197"/>
            <p:cNvSpPr>
              <a:spLocks/>
            </p:cNvSpPr>
            <p:nvPr/>
          </p:nvSpPr>
          <p:spPr bwMode="auto">
            <a:xfrm>
              <a:off x="6919871" y="2887953"/>
              <a:ext cx="365125" cy="423863"/>
            </a:xfrm>
            <a:custGeom>
              <a:avLst/>
              <a:gdLst>
                <a:gd name="T0" fmla="*/ 2147483646 w 831"/>
                <a:gd name="T1" fmla="*/ 2147483646 h 812"/>
                <a:gd name="T2" fmla="*/ 2147483646 w 831"/>
                <a:gd name="T3" fmla="*/ 2147483646 h 812"/>
                <a:gd name="T4" fmla="*/ 2147483646 w 831"/>
                <a:gd name="T5" fmla="*/ 2147483646 h 812"/>
                <a:gd name="T6" fmla="*/ 2147483646 w 831"/>
                <a:gd name="T7" fmla="*/ 2147483646 h 812"/>
                <a:gd name="T8" fmla="*/ 2147483646 w 831"/>
                <a:gd name="T9" fmla="*/ 2147483646 h 812"/>
                <a:gd name="T10" fmla="*/ 2147483646 w 831"/>
                <a:gd name="T11" fmla="*/ 2147483646 h 812"/>
                <a:gd name="T12" fmla="*/ 2147483646 w 831"/>
                <a:gd name="T13" fmla="*/ 2147483646 h 812"/>
                <a:gd name="T14" fmla="*/ 2147483646 w 831"/>
                <a:gd name="T15" fmla="*/ 2147483646 h 812"/>
                <a:gd name="T16" fmla="*/ 2147483646 w 831"/>
                <a:gd name="T17" fmla="*/ 2147483646 h 812"/>
                <a:gd name="T18" fmla="*/ 2147483646 w 831"/>
                <a:gd name="T19" fmla="*/ 2147483646 h 812"/>
                <a:gd name="T20" fmla="*/ 2147483646 w 831"/>
                <a:gd name="T21" fmla="*/ 2147483646 h 812"/>
                <a:gd name="T22" fmla="*/ 2147483646 w 831"/>
                <a:gd name="T23" fmla="*/ 2147483646 h 812"/>
                <a:gd name="T24" fmla="*/ 2147483646 w 831"/>
                <a:gd name="T25" fmla="*/ 2147483646 h 812"/>
                <a:gd name="T26" fmla="*/ 2147483646 w 831"/>
                <a:gd name="T27" fmla="*/ 2147483646 h 812"/>
                <a:gd name="T28" fmla="*/ 2147483646 w 831"/>
                <a:gd name="T29" fmla="*/ 2147483646 h 812"/>
                <a:gd name="T30" fmla="*/ 2147483646 w 831"/>
                <a:gd name="T31" fmla="*/ 2147483646 h 812"/>
                <a:gd name="T32" fmla="*/ 2147483646 w 831"/>
                <a:gd name="T33" fmla="*/ 2147483646 h 812"/>
                <a:gd name="T34" fmla="*/ 2147483646 w 831"/>
                <a:gd name="T35" fmla="*/ 2147483646 h 812"/>
                <a:gd name="T36" fmla="*/ 2147483646 w 831"/>
                <a:gd name="T37" fmla="*/ 2147483646 h 812"/>
                <a:gd name="T38" fmla="*/ 2147483646 w 831"/>
                <a:gd name="T39" fmla="*/ 2147483646 h 812"/>
                <a:gd name="T40" fmla="*/ 2147483646 w 831"/>
                <a:gd name="T41" fmla="*/ 2147483646 h 812"/>
                <a:gd name="T42" fmla="*/ 2147483646 w 831"/>
                <a:gd name="T43" fmla="*/ 2147483646 h 812"/>
                <a:gd name="T44" fmla="*/ 2147483646 w 831"/>
                <a:gd name="T45" fmla="*/ 2147483646 h 812"/>
                <a:gd name="T46" fmla="*/ 2147483646 w 831"/>
                <a:gd name="T47" fmla="*/ 2147483646 h 812"/>
                <a:gd name="T48" fmla="*/ 2147483646 w 831"/>
                <a:gd name="T49" fmla="*/ 2147483646 h 812"/>
                <a:gd name="T50" fmla="*/ 2147483646 w 831"/>
                <a:gd name="T51" fmla="*/ 2147483646 h 812"/>
                <a:gd name="T52" fmla="*/ 2147483646 w 831"/>
                <a:gd name="T53" fmla="*/ 2147483646 h 812"/>
                <a:gd name="T54" fmla="*/ 2147483646 w 831"/>
                <a:gd name="T55" fmla="*/ 2147483646 h 812"/>
                <a:gd name="T56" fmla="*/ 2147483646 w 831"/>
                <a:gd name="T57" fmla="*/ 2147483646 h 812"/>
                <a:gd name="T58" fmla="*/ 2147483646 w 831"/>
                <a:gd name="T59" fmla="*/ 2147483646 h 812"/>
                <a:gd name="T60" fmla="*/ 2147483646 w 831"/>
                <a:gd name="T61" fmla="*/ 2147483646 h 812"/>
                <a:gd name="T62" fmla="*/ 2147483646 w 831"/>
                <a:gd name="T63" fmla="*/ 2147483646 h 812"/>
                <a:gd name="T64" fmla="*/ 2147483646 w 831"/>
                <a:gd name="T65" fmla="*/ 2147483646 h 812"/>
                <a:gd name="T66" fmla="*/ 2147483646 w 831"/>
                <a:gd name="T67" fmla="*/ 2147483646 h 812"/>
                <a:gd name="T68" fmla="*/ 2147483646 w 831"/>
                <a:gd name="T69" fmla="*/ 2147483646 h 812"/>
                <a:gd name="T70" fmla="*/ 2147483646 w 831"/>
                <a:gd name="T71" fmla="*/ 2147483646 h 812"/>
                <a:gd name="T72" fmla="*/ 2147483646 w 831"/>
                <a:gd name="T73" fmla="*/ 2147483646 h 812"/>
                <a:gd name="T74" fmla="*/ 2147483646 w 831"/>
                <a:gd name="T75" fmla="*/ 2147483646 h 812"/>
                <a:gd name="T76" fmla="*/ 2147483646 w 831"/>
                <a:gd name="T77" fmla="*/ 2147483646 h 812"/>
                <a:gd name="T78" fmla="*/ 2147483646 w 831"/>
                <a:gd name="T79" fmla="*/ 2147483646 h 812"/>
                <a:gd name="T80" fmla="*/ 2147483646 w 831"/>
                <a:gd name="T81" fmla="*/ 2147483646 h 812"/>
                <a:gd name="T82" fmla="*/ 2147483646 w 831"/>
                <a:gd name="T83" fmla="*/ 2147483646 h 812"/>
                <a:gd name="T84" fmla="*/ 2147483646 w 831"/>
                <a:gd name="T85" fmla="*/ 2147483646 h 812"/>
                <a:gd name="T86" fmla="*/ 2147483646 w 831"/>
                <a:gd name="T87" fmla="*/ 2147483646 h 812"/>
                <a:gd name="T88" fmla="*/ 2147483646 w 831"/>
                <a:gd name="T89" fmla="*/ 2147483646 h 812"/>
                <a:gd name="T90" fmla="*/ 2147483646 w 831"/>
                <a:gd name="T91" fmla="*/ 2147483646 h 812"/>
                <a:gd name="T92" fmla="*/ 2147483646 w 831"/>
                <a:gd name="T93" fmla="*/ 2147483646 h 812"/>
                <a:gd name="T94" fmla="*/ 2147483646 w 831"/>
                <a:gd name="T95" fmla="*/ 2147483646 h 812"/>
                <a:gd name="T96" fmla="*/ 2147483646 w 831"/>
                <a:gd name="T97" fmla="*/ 2147483646 h 812"/>
                <a:gd name="T98" fmla="*/ 2147483646 w 831"/>
                <a:gd name="T99" fmla="*/ 2147483646 h 812"/>
                <a:gd name="T100" fmla="*/ 2147483646 w 831"/>
                <a:gd name="T101" fmla="*/ 2147483646 h 812"/>
                <a:gd name="T102" fmla="*/ 2147483646 w 831"/>
                <a:gd name="T103" fmla="*/ 2147483646 h 812"/>
                <a:gd name="T104" fmla="*/ 2147483646 w 831"/>
                <a:gd name="T105" fmla="*/ 2147483646 h 812"/>
                <a:gd name="T106" fmla="*/ 2147483646 w 831"/>
                <a:gd name="T107" fmla="*/ 2147483646 h 81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199" name="Freeform 198"/>
            <p:cNvSpPr>
              <a:spLocks/>
            </p:cNvSpPr>
            <p:nvPr/>
          </p:nvSpPr>
          <p:spPr bwMode="auto">
            <a:xfrm>
              <a:off x="7710446" y="3156241"/>
              <a:ext cx="220663" cy="585787"/>
            </a:xfrm>
            <a:custGeom>
              <a:avLst/>
              <a:gdLst>
                <a:gd name="T0" fmla="*/ 2147483646 w 505"/>
                <a:gd name="T1" fmla="*/ 2147483646 h 1121"/>
                <a:gd name="T2" fmla="*/ 2147483646 w 505"/>
                <a:gd name="T3" fmla="*/ 2147483646 h 1121"/>
                <a:gd name="T4" fmla="*/ 2147483646 w 505"/>
                <a:gd name="T5" fmla="*/ 2147483646 h 1121"/>
                <a:gd name="T6" fmla="*/ 2147483646 w 505"/>
                <a:gd name="T7" fmla="*/ 2147483646 h 1121"/>
                <a:gd name="T8" fmla="*/ 2147483646 w 505"/>
                <a:gd name="T9" fmla="*/ 2147483646 h 1121"/>
                <a:gd name="T10" fmla="*/ 2147483646 w 505"/>
                <a:gd name="T11" fmla="*/ 2147483646 h 1121"/>
                <a:gd name="T12" fmla="*/ 2147483646 w 505"/>
                <a:gd name="T13" fmla="*/ 2147483646 h 1121"/>
                <a:gd name="T14" fmla="*/ 2147483646 w 505"/>
                <a:gd name="T15" fmla="*/ 2147483646 h 1121"/>
                <a:gd name="T16" fmla="*/ 2147483646 w 505"/>
                <a:gd name="T17" fmla="*/ 2147483646 h 1121"/>
                <a:gd name="T18" fmla="*/ 2147483646 w 505"/>
                <a:gd name="T19" fmla="*/ 2147483646 h 1121"/>
                <a:gd name="T20" fmla="*/ 2147483646 w 505"/>
                <a:gd name="T21" fmla="*/ 2147483646 h 1121"/>
                <a:gd name="T22" fmla="*/ 2147483646 w 505"/>
                <a:gd name="T23" fmla="*/ 2147483646 h 1121"/>
                <a:gd name="T24" fmla="*/ 2147483646 w 505"/>
                <a:gd name="T25" fmla="*/ 2147483646 h 1121"/>
                <a:gd name="T26" fmla="*/ 2147483646 w 505"/>
                <a:gd name="T27" fmla="*/ 2147483646 h 1121"/>
                <a:gd name="T28" fmla="*/ 2147483646 w 505"/>
                <a:gd name="T29" fmla="*/ 2147483646 h 1121"/>
                <a:gd name="T30" fmla="*/ 2147483646 w 505"/>
                <a:gd name="T31" fmla="*/ 2147483646 h 1121"/>
                <a:gd name="T32" fmla="*/ 2147483646 w 505"/>
                <a:gd name="T33" fmla="*/ 2147483646 h 1121"/>
                <a:gd name="T34" fmla="*/ 2147483646 w 505"/>
                <a:gd name="T35" fmla="*/ 2147483646 h 1121"/>
                <a:gd name="T36" fmla="*/ 2147483646 w 505"/>
                <a:gd name="T37" fmla="*/ 2147483646 h 1121"/>
                <a:gd name="T38" fmla="*/ 2147483646 w 505"/>
                <a:gd name="T39" fmla="*/ 2147483646 h 1121"/>
                <a:gd name="T40" fmla="*/ 2147483646 w 505"/>
                <a:gd name="T41" fmla="*/ 2147483646 h 1121"/>
                <a:gd name="T42" fmla="*/ 2147483646 w 505"/>
                <a:gd name="T43" fmla="*/ 2147483646 h 1121"/>
                <a:gd name="T44" fmla="*/ 2147483646 w 505"/>
                <a:gd name="T45" fmla="*/ 2147483646 h 1121"/>
                <a:gd name="T46" fmla="*/ 2147483646 w 505"/>
                <a:gd name="T47" fmla="*/ 2147483646 h 1121"/>
                <a:gd name="T48" fmla="*/ 2147483646 w 505"/>
                <a:gd name="T49" fmla="*/ 2147483646 h 1121"/>
                <a:gd name="T50" fmla="*/ 2147483646 w 505"/>
                <a:gd name="T51" fmla="*/ 2147483646 h 1121"/>
                <a:gd name="T52" fmla="*/ 2147483646 w 505"/>
                <a:gd name="T53" fmla="*/ 2147483646 h 1121"/>
                <a:gd name="T54" fmla="*/ 2147483646 w 505"/>
                <a:gd name="T55" fmla="*/ 2147483646 h 1121"/>
                <a:gd name="T56" fmla="*/ 2147483646 w 505"/>
                <a:gd name="T57" fmla="*/ 2147483646 h 1121"/>
                <a:gd name="T58" fmla="*/ 2147483646 w 505"/>
                <a:gd name="T59" fmla="*/ 2147483646 h 1121"/>
                <a:gd name="T60" fmla="*/ 2147483646 w 505"/>
                <a:gd name="T61" fmla="*/ 2147483646 h 1121"/>
                <a:gd name="T62" fmla="*/ 2147483646 w 505"/>
                <a:gd name="T63" fmla="*/ 2147483646 h 1121"/>
                <a:gd name="T64" fmla="*/ 2147483646 w 505"/>
                <a:gd name="T65" fmla="*/ 2147483646 h 1121"/>
                <a:gd name="T66" fmla="*/ 2147483646 w 505"/>
                <a:gd name="T67" fmla="*/ 2147483646 h 1121"/>
                <a:gd name="T68" fmla="*/ 2147483646 w 505"/>
                <a:gd name="T69" fmla="*/ 2147483646 h 1121"/>
                <a:gd name="T70" fmla="*/ 2147483646 w 505"/>
                <a:gd name="T71" fmla="*/ 2147483646 h 1121"/>
                <a:gd name="T72" fmla="*/ 2147483646 w 505"/>
                <a:gd name="T73" fmla="*/ 2147483646 h 1121"/>
                <a:gd name="T74" fmla="*/ 2147483646 w 505"/>
                <a:gd name="T75" fmla="*/ 2147483646 h 1121"/>
                <a:gd name="T76" fmla="*/ 2147483646 w 505"/>
                <a:gd name="T77" fmla="*/ 2147483646 h 1121"/>
                <a:gd name="T78" fmla="*/ 2147483646 w 505"/>
                <a:gd name="T79" fmla="*/ 2147483646 h 1121"/>
                <a:gd name="T80" fmla="*/ 2147483646 w 505"/>
                <a:gd name="T81" fmla="*/ 2147483646 h 1121"/>
                <a:gd name="T82" fmla="*/ 2147483646 w 505"/>
                <a:gd name="T83" fmla="*/ 2147483646 h 1121"/>
                <a:gd name="T84" fmla="*/ 2147483646 w 505"/>
                <a:gd name="T85" fmla="*/ 2147483646 h 1121"/>
                <a:gd name="T86" fmla="*/ 2147483646 w 505"/>
                <a:gd name="T87" fmla="*/ 2147483646 h 1121"/>
                <a:gd name="T88" fmla="*/ 2147483646 w 505"/>
                <a:gd name="T89" fmla="*/ 2147483646 h 1121"/>
                <a:gd name="T90" fmla="*/ 2147483646 w 505"/>
                <a:gd name="T91" fmla="*/ 2147483646 h 1121"/>
                <a:gd name="T92" fmla="*/ 2147483646 w 505"/>
                <a:gd name="T93" fmla="*/ 2147483646 h 1121"/>
                <a:gd name="T94" fmla="*/ 2147483646 w 505"/>
                <a:gd name="T95" fmla="*/ 2147483646 h 1121"/>
                <a:gd name="T96" fmla="*/ 2147483646 w 505"/>
                <a:gd name="T97" fmla="*/ 2147483646 h 1121"/>
                <a:gd name="T98" fmla="*/ 2147483646 w 505"/>
                <a:gd name="T99" fmla="*/ 2147483646 h 1121"/>
                <a:gd name="T100" fmla="*/ 2147483646 w 505"/>
                <a:gd name="T101" fmla="*/ 2147483646 h 1121"/>
                <a:gd name="T102" fmla="*/ 2147483646 w 505"/>
                <a:gd name="T103" fmla="*/ 2147483646 h 11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00" name="Freeform 199"/>
            <p:cNvSpPr>
              <a:spLocks/>
            </p:cNvSpPr>
            <p:nvPr/>
          </p:nvSpPr>
          <p:spPr bwMode="auto">
            <a:xfrm>
              <a:off x="5033921" y="3665827"/>
              <a:ext cx="80963" cy="58738"/>
            </a:xfrm>
            <a:custGeom>
              <a:avLst/>
              <a:gdLst>
                <a:gd name="T0" fmla="*/ 2147483646 w 180"/>
                <a:gd name="T1" fmla="*/ 2147483646 h 112"/>
                <a:gd name="T2" fmla="*/ 2147483646 w 180"/>
                <a:gd name="T3" fmla="*/ 2147483646 h 112"/>
                <a:gd name="T4" fmla="*/ 2147483646 w 180"/>
                <a:gd name="T5" fmla="*/ 2147483646 h 112"/>
                <a:gd name="T6" fmla="*/ 2147483646 w 180"/>
                <a:gd name="T7" fmla="*/ 2147483646 h 112"/>
                <a:gd name="T8" fmla="*/ 2147483646 w 180"/>
                <a:gd name="T9" fmla="*/ 2147483646 h 112"/>
                <a:gd name="T10" fmla="*/ 2147483646 w 180"/>
                <a:gd name="T11" fmla="*/ 2147483646 h 112"/>
                <a:gd name="T12" fmla="*/ 2147483646 w 180"/>
                <a:gd name="T13" fmla="*/ 2147483646 h 112"/>
                <a:gd name="T14" fmla="*/ 2147483646 w 180"/>
                <a:gd name="T15" fmla="*/ 2147483646 h 112"/>
                <a:gd name="T16" fmla="*/ 2147483646 w 180"/>
                <a:gd name="T17" fmla="*/ 2147483646 h 112"/>
                <a:gd name="T18" fmla="*/ 2147483646 w 180"/>
                <a:gd name="T19" fmla="*/ 2147483646 h 112"/>
                <a:gd name="T20" fmla="*/ 2147483646 w 180"/>
                <a:gd name="T21" fmla="*/ 2147483646 h 112"/>
                <a:gd name="T22" fmla="*/ 2147483646 w 180"/>
                <a:gd name="T23" fmla="*/ 2147483646 h 112"/>
                <a:gd name="T24" fmla="*/ 2147483646 w 180"/>
                <a:gd name="T25" fmla="*/ 2147483646 h 112"/>
                <a:gd name="T26" fmla="*/ 2147483646 w 180"/>
                <a:gd name="T27" fmla="*/ 2147483646 h 112"/>
                <a:gd name="T28" fmla="*/ 2147483646 w 180"/>
                <a:gd name="T29" fmla="*/ 2147483646 h 112"/>
                <a:gd name="T30" fmla="*/ 2147483646 w 180"/>
                <a:gd name="T31" fmla="*/ 2147483646 h 112"/>
                <a:gd name="T32" fmla="*/ 2147483646 w 180"/>
                <a:gd name="T33" fmla="*/ 2147483646 h 112"/>
                <a:gd name="T34" fmla="*/ 2147483646 w 180"/>
                <a:gd name="T35" fmla="*/ 2147483646 h 112"/>
                <a:gd name="T36" fmla="*/ 2147483646 w 180"/>
                <a:gd name="T37" fmla="*/ 2147483646 h 112"/>
                <a:gd name="T38" fmla="*/ 2147483646 w 180"/>
                <a:gd name="T39" fmla="*/ 2147483646 h 112"/>
                <a:gd name="T40" fmla="*/ 2147483646 w 180"/>
                <a:gd name="T41" fmla="*/ 2147483646 h 112"/>
                <a:gd name="T42" fmla="*/ 2147483646 w 180"/>
                <a:gd name="T43" fmla="*/ 2147483646 h 112"/>
                <a:gd name="T44" fmla="*/ 0 w 180"/>
                <a:gd name="T45" fmla="*/ 2147483646 h 112"/>
                <a:gd name="T46" fmla="*/ 2147483646 w 180"/>
                <a:gd name="T47" fmla="*/ 2147483646 h 112"/>
                <a:gd name="T48" fmla="*/ 2147483646 w 180"/>
                <a:gd name="T49" fmla="*/ 2147483646 h 112"/>
                <a:gd name="T50" fmla="*/ 2147483646 w 180"/>
                <a:gd name="T51" fmla="*/ 2147483646 h 112"/>
                <a:gd name="T52" fmla="*/ 2147483646 w 180"/>
                <a:gd name="T53" fmla="*/ 2147483646 h 112"/>
                <a:gd name="T54" fmla="*/ 2147483646 w 180"/>
                <a:gd name="T55" fmla="*/ 2147483646 h 112"/>
                <a:gd name="T56" fmla="*/ 2147483646 w 180"/>
                <a:gd name="T57" fmla="*/ 0 h 112"/>
                <a:gd name="T58" fmla="*/ 2147483646 w 180"/>
                <a:gd name="T59" fmla="*/ 2147483646 h 112"/>
                <a:gd name="T60" fmla="*/ 2147483646 w 180"/>
                <a:gd name="T61" fmla="*/ 2147483646 h 112"/>
                <a:gd name="T62" fmla="*/ 2147483646 w 180"/>
                <a:gd name="T63" fmla="*/ 2147483646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01" name="Freeform 200"/>
            <p:cNvSpPr>
              <a:spLocks/>
            </p:cNvSpPr>
            <p:nvPr/>
          </p:nvSpPr>
          <p:spPr bwMode="auto">
            <a:xfrm>
              <a:off x="5118058" y="3748378"/>
              <a:ext cx="74612" cy="100013"/>
            </a:xfrm>
            <a:custGeom>
              <a:avLst/>
              <a:gdLst>
                <a:gd name="T0" fmla="*/ 0 w 173"/>
                <a:gd name="T1" fmla="*/ 2147483646 h 192"/>
                <a:gd name="T2" fmla="*/ 2147483646 w 173"/>
                <a:gd name="T3" fmla="*/ 2147483646 h 192"/>
                <a:gd name="T4" fmla="*/ 2147483646 w 173"/>
                <a:gd name="T5" fmla="*/ 2147483646 h 192"/>
                <a:gd name="T6" fmla="*/ 2147483646 w 173"/>
                <a:gd name="T7" fmla="*/ 2147483646 h 192"/>
                <a:gd name="T8" fmla="*/ 2147483646 w 173"/>
                <a:gd name="T9" fmla="*/ 2147483646 h 192"/>
                <a:gd name="T10" fmla="*/ 2147483646 w 173"/>
                <a:gd name="T11" fmla="*/ 2147483646 h 192"/>
                <a:gd name="T12" fmla="*/ 2147483646 w 173"/>
                <a:gd name="T13" fmla="*/ 2147483646 h 192"/>
                <a:gd name="T14" fmla="*/ 2147483646 w 173"/>
                <a:gd name="T15" fmla="*/ 2147483646 h 192"/>
                <a:gd name="T16" fmla="*/ 2147483646 w 173"/>
                <a:gd name="T17" fmla="*/ 2147483646 h 192"/>
                <a:gd name="T18" fmla="*/ 2147483646 w 173"/>
                <a:gd name="T19" fmla="*/ 2147483646 h 192"/>
                <a:gd name="T20" fmla="*/ 2147483646 w 173"/>
                <a:gd name="T21" fmla="*/ 0 h 192"/>
                <a:gd name="T22" fmla="*/ 2147483646 w 173"/>
                <a:gd name="T23" fmla="*/ 2147483646 h 192"/>
                <a:gd name="T24" fmla="*/ 2147483646 w 173"/>
                <a:gd name="T25" fmla="*/ 2147483646 h 192"/>
                <a:gd name="T26" fmla="*/ 2147483646 w 173"/>
                <a:gd name="T27" fmla="*/ 2147483646 h 192"/>
                <a:gd name="T28" fmla="*/ 2147483646 w 173"/>
                <a:gd name="T29" fmla="*/ 2147483646 h 192"/>
                <a:gd name="T30" fmla="*/ 2147483646 w 173"/>
                <a:gd name="T31" fmla="*/ 2147483646 h 192"/>
                <a:gd name="T32" fmla="*/ 2147483646 w 173"/>
                <a:gd name="T33" fmla="*/ 2147483646 h 192"/>
                <a:gd name="T34" fmla="*/ 2147483646 w 173"/>
                <a:gd name="T35" fmla="*/ 2147483646 h 192"/>
                <a:gd name="T36" fmla="*/ 2147483646 w 173"/>
                <a:gd name="T37" fmla="*/ 2147483646 h 192"/>
                <a:gd name="T38" fmla="*/ 2147483646 w 173"/>
                <a:gd name="T39" fmla="*/ 2147483646 h 192"/>
                <a:gd name="T40" fmla="*/ 2147483646 w 173"/>
                <a:gd name="T41" fmla="*/ 2147483646 h 192"/>
                <a:gd name="T42" fmla="*/ 2147483646 w 173"/>
                <a:gd name="T43" fmla="*/ 2147483646 h 192"/>
                <a:gd name="T44" fmla="*/ 2147483646 w 173"/>
                <a:gd name="T45" fmla="*/ 2147483646 h 192"/>
                <a:gd name="T46" fmla="*/ 2147483646 w 173"/>
                <a:gd name="T47" fmla="*/ 2147483646 h 192"/>
                <a:gd name="T48" fmla="*/ 2147483646 w 173"/>
                <a:gd name="T49" fmla="*/ 2147483646 h 192"/>
                <a:gd name="T50" fmla="*/ 2147483646 w 173"/>
                <a:gd name="T51" fmla="*/ 2147483646 h 192"/>
                <a:gd name="T52" fmla="*/ 2147483646 w 173"/>
                <a:gd name="T53" fmla="*/ 2147483646 h 192"/>
                <a:gd name="T54" fmla="*/ 2147483646 w 173"/>
                <a:gd name="T55" fmla="*/ 2147483646 h 192"/>
                <a:gd name="T56" fmla="*/ 2147483646 w 173"/>
                <a:gd name="T57" fmla="*/ 2147483646 h 192"/>
                <a:gd name="T58" fmla="*/ 2147483646 w 173"/>
                <a:gd name="T59" fmla="*/ 2147483646 h 192"/>
                <a:gd name="T60" fmla="*/ 2147483646 w 173"/>
                <a:gd name="T61" fmla="*/ 2147483646 h 192"/>
                <a:gd name="T62" fmla="*/ 2147483646 w 173"/>
                <a:gd name="T63" fmla="*/ 2147483646 h 192"/>
                <a:gd name="T64" fmla="*/ 2147483646 w 173"/>
                <a:gd name="T65" fmla="*/ 2147483646 h 192"/>
                <a:gd name="T66" fmla="*/ 2147483646 w 173"/>
                <a:gd name="T67" fmla="*/ 2147483646 h 192"/>
                <a:gd name="T68" fmla="*/ 2147483646 w 173"/>
                <a:gd name="T69" fmla="*/ 2147483646 h 192"/>
                <a:gd name="T70" fmla="*/ 2147483646 w 173"/>
                <a:gd name="T71" fmla="*/ 2147483646 h 192"/>
                <a:gd name="T72" fmla="*/ 2147483646 w 173"/>
                <a:gd name="T73" fmla="*/ 2147483646 h 192"/>
                <a:gd name="T74" fmla="*/ 2147483646 w 173"/>
                <a:gd name="T75" fmla="*/ 2147483646 h 192"/>
                <a:gd name="T76" fmla="*/ 2147483646 w 173"/>
                <a:gd name="T77" fmla="*/ 2147483646 h 192"/>
                <a:gd name="T78" fmla="*/ 2147483646 w 173"/>
                <a:gd name="T79" fmla="*/ 2147483646 h 192"/>
                <a:gd name="T80" fmla="*/ 2147483646 w 173"/>
                <a:gd name="T81" fmla="*/ 2147483646 h 192"/>
                <a:gd name="T82" fmla="*/ 2147483646 w 173"/>
                <a:gd name="T83" fmla="*/ 2147483646 h 192"/>
                <a:gd name="T84" fmla="*/ 0 w 173"/>
                <a:gd name="T85" fmla="*/ 2147483646 h 19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02" name="Freeform 201"/>
            <p:cNvSpPr>
              <a:spLocks/>
            </p:cNvSpPr>
            <p:nvPr/>
          </p:nvSpPr>
          <p:spPr bwMode="auto">
            <a:xfrm>
              <a:off x="5160921" y="3799178"/>
              <a:ext cx="104775" cy="131763"/>
            </a:xfrm>
            <a:custGeom>
              <a:avLst/>
              <a:gdLst>
                <a:gd name="T0" fmla="*/ 2147483646 w 233"/>
                <a:gd name="T1" fmla="*/ 0 h 252"/>
                <a:gd name="T2" fmla="*/ 2147483646 w 233"/>
                <a:gd name="T3" fmla="*/ 2147483646 h 252"/>
                <a:gd name="T4" fmla="*/ 2147483646 w 233"/>
                <a:gd name="T5" fmla="*/ 2147483646 h 252"/>
                <a:gd name="T6" fmla="*/ 2147483646 w 233"/>
                <a:gd name="T7" fmla="*/ 2147483646 h 252"/>
                <a:gd name="T8" fmla="*/ 2147483646 w 233"/>
                <a:gd name="T9" fmla="*/ 2147483646 h 252"/>
                <a:gd name="T10" fmla="*/ 2147483646 w 233"/>
                <a:gd name="T11" fmla="*/ 2147483646 h 252"/>
                <a:gd name="T12" fmla="*/ 2147483646 w 233"/>
                <a:gd name="T13" fmla="*/ 0 h 252"/>
                <a:gd name="T14" fmla="*/ 2147483646 w 233"/>
                <a:gd name="T15" fmla="*/ 2147483646 h 252"/>
                <a:gd name="T16" fmla="*/ 2147483646 w 233"/>
                <a:gd name="T17" fmla="*/ 2147483646 h 252"/>
                <a:gd name="T18" fmla="*/ 2147483646 w 233"/>
                <a:gd name="T19" fmla="*/ 2147483646 h 252"/>
                <a:gd name="T20" fmla="*/ 2147483646 w 233"/>
                <a:gd name="T21" fmla="*/ 2147483646 h 252"/>
                <a:gd name="T22" fmla="*/ 2147483646 w 233"/>
                <a:gd name="T23" fmla="*/ 2147483646 h 252"/>
                <a:gd name="T24" fmla="*/ 2147483646 w 233"/>
                <a:gd name="T25" fmla="*/ 2147483646 h 252"/>
                <a:gd name="T26" fmla="*/ 2147483646 w 233"/>
                <a:gd name="T27" fmla="*/ 2147483646 h 252"/>
                <a:gd name="T28" fmla="*/ 2147483646 w 233"/>
                <a:gd name="T29" fmla="*/ 2147483646 h 252"/>
                <a:gd name="T30" fmla="*/ 2147483646 w 233"/>
                <a:gd name="T31" fmla="*/ 2147483646 h 252"/>
                <a:gd name="T32" fmla="*/ 2147483646 w 233"/>
                <a:gd name="T33" fmla="*/ 2147483646 h 252"/>
                <a:gd name="T34" fmla="*/ 2147483646 w 233"/>
                <a:gd name="T35" fmla="*/ 2147483646 h 252"/>
                <a:gd name="T36" fmla="*/ 2147483646 w 233"/>
                <a:gd name="T37" fmla="*/ 2147483646 h 252"/>
                <a:gd name="T38" fmla="*/ 2147483646 w 233"/>
                <a:gd name="T39" fmla="*/ 2147483646 h 252"/>
                <a:gd name="T40" fmla="*/ 2147483646 w 233"/>
                <a:gd name="T41" fmla="*/ 2147483646 h 252"/>
                <a:gd name="T42" fmla="*/ 2147483646 w 233"/>
                <a:gd name="T43" fmla="*/ 2147483646 h 252"/>
                <a:gd name="T44" fmla="*/ 2147483646 w 233"/>
                <a:gd name="T45" fmla="*/ 2147483646 h 252"/>
                <a:gd name="T46" fmla="*/ 2147483646 w 233"/>
                <a:gd name="T47" fmla="*/ 2147483646 h 252"/>
                <a:gd name="T48" fmla="*/ 2147483646 w 233"/>
                <a:gd name="T49" fmla="*/ 2147483646 h 252"/>
                <a:gd name="T50" fmla="*/ 2147483646 w 233"/>
                <a:gd name="T51" fmla="*/ 2147483646 h 252"/>
                <a:gd name="T52" fmla="*/ 2147483646 w 233"/>
                <a:gd name="T53" fmla="*/ 2147483646 h 252"/>
                <a:gd name="T54" fmla="*/ 2147483646 w 233"/>
                <a:gd name="T55" fmla="*/ 2147483646 h 252"/>
                <a:gd name="T56" fmla="*/ 2147483646 w 233"/>
                <a:gd name="T57" fmla="*/ 2147483646 h 252"/>
                <a:gd name="T58" fmla="*/ 2147483646 w 233"/>
                <a:gd name="T59" fmla="*/ 2147483646 h 252"/>
                <a:gd name="T60" fmla="*/ 2147483646 w 233"/>
                <a:gd name="T61" fmla="*/ 2147483646 h 252"/>
                <a:gd name="T62" fmla="*/ 2147483646 w 233"/>
                <a:gd name="T63" fmla="*/ 2147483646 h 252"/>
                <a:gd name="T64" fmla="*/ 2147483646 w 233"/>
                <a:gd name="T65" fmla="*/ 2147483646 h 252"/>
                <a:gd name="T66" fmla="*/ 2147483646 w 233"/>
                <a:gd name="T67" fmla="*/ 2147483646 h 252"/>
                <a:gd name="T68" fmla="*/ 2147483646 w 233"/>
                <a:gd name="T69" fmla="*/ 2147483646 h 252"/>
                <a:gd name="T70" fmla="*/ 2147483646 w 233"/>
                <a:gd name="T71" fmla="*/ 2147483646 h 252"/>
                <a:gd name="T72" fmla="*/ 2147483646 w 233"/>
                <a:gd name="T73" fmla="*/ 2147483646 h 252"/>
                <a:gd name="T74" fmla="*/ 2147483646 w 233"/>
                <a:gd name="T75" fmla="*/ 2147483646 h 252"/>
                <a:gd name="T76" fmla="*/ 2147483646 w 233"/>
                <a:gd name="T77" fmla="*/ 2147483646 h 252"/>
                <a:gd name="T78" fmla="*/ 2147483646 w 233"/>
                <a:gd name="T79" fmla="*/ 2147483646 h 252"/>
                <a:gd name="T80" fmla="*/ 2147483646 w 233"/>
                <a:gd name="T81" fmla="*/ 2147483646 h 252"/>
                <a:gd name="T82" fmla="*/ 2147483646 w 233"/>
                <a:gd name="T83" fmla="*/ 2147483646 h 252"/>
                <a:gd name="T84" fmla="*/ 2147483646 w 233"/>
                <a:gd name="T85" fmla="*/ 2147483646 h 252"/>
                <a:gd name="T86" fmla="*/ 2147483646 w 233"/>
                <a:gd name="T87" fmla="*/ 2147483646 h 252"/>
                <a:gd name="T88" fmla="*/ 2147483646 w 233"/>
                <a:gd name="T89" fmla="*/ 2147483646 h 252"/>
                <a:gd name="T90" fmla="*/ 2147483646 w 233"/>
                <a:gd name="T91" fmla="*/ 2147483646 h 252"/>
                <a:gd name="T92" fmla="*/ 2147483646 w 233"/>
                <a:gd name="T93" fmla="*/ 2147483646 h 252"/>
                <a:gd name="T94" fmla="*/ 0 w 233"/>
                <a:gd name="T95" fmla="*/ 2147483646 h 252"/>
                <a:gd name="T96" fmla="*/ 2147483646 w 233"/>
                <a:gd name="T97" fmla="*/ 2147483646 h 252"/>
                <a:gd name="T98" fmla="*/ 2147483646 w 233"/>
                <a:gd name="T99" fmla="*/ 2147483646 h 252"/>
                <a:gd name="T100" fmla="*/ 2147483646 w 233"/>
                <a:gd name="T101" fmla="*/ 2147483646 h 252"/>
                <a:gd name="T102" fmla="*/ 2147483646 w 233"/>
                <a:gd name="T103" fmla="*/ 2147483646 h 252"/>
                <a:gd name="T104" fmla="*/ 2147483646 w 233"/>
                <a:gd name="T105" fmla="*/ 2147483646 h 252"/>
                <a:gd name="T106" fmla="*/ 2147483646 w 233"/>
                <a:gd name="T107" fmla="*/ 0 h 2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03" name="Freeform 202"/>
            <p:cNvSpPr>
              <a:spLocks/>
            </p:cNvSpPr>
            <p:nvPr/>
          </p:nvSpPr>
          <p:spPr bwMode="auto">
            <a:xfrm>
              <a:off x="5375234" y="3718215"/>
              <a:ext cx="104775" cy="201612"/>
            </a:xfrm>
            <a:custGeom>
              <a:avLst/>
              <a:gdLst>
                <a:gd name="T0" fmla="*/ 2147483646 w 246"/>
                <a:gd name="T1" fmla="*/ 2147483646 h 380"/>
                <a:gd name="T2" fmla="*/ 2147483646 w 246"/>
                <a:gd name="T3" fmla="*/ 2147483646 h 380"/>
                <a:gd name="T4" fmla="*/ 2147483646 w 246"/>
                <a:gd name="T5" fmla="*/ 2147483646 h 380"/>
                <a:gd name="T6" fmla="*/ 2147483646 w 246"/>
                <a:gd name="T7" fmla="*/ 2147483646 h 380"/>
                <a:gd name="T8" fmla="*/ 2147483646 w 246"/>
                <a:gd name="T9" fmla="*/ 2147483646 h 380"/>
                <a:gd name="T10" fmla="*/ 2147483646 w 246"/>
                <a:gd name="T11" fmla="*/ 2147483646 h 380"/>
                <a:gd name="T12" fmla="*/ 2147483646 w 246"/>
                <a:gd name="T13" fmla="*/ 2147483646 h 380"/>
                <a:gd name="T14" fmla="*/ 2147483646 w 246"/>
                <a:gd name="T15" fmla="*/ 2147483646 h 380"/>
                <a:gd name="T16" fmla="*/ 2147483646 w 246"/>
                <a:gd name="T17" fmla="*/ 2147483646 h 380"/>
                <a:gd name="T18" fmla="*/ 2147483646 w 246"/>
                <a:gd name="T19" fmla="*/ 2147483646 h 380"/>
                <a:gd name="T20" fmla="*/ 2147483646 w 246"/>
                <a:gd name="T21" fmla="*/ 2147483646 h 380"/>
                <a:gd name="T22" fmla="*/ 2147483646 w 246"/>
                <a:gd name="T23" fmla="*/ 2147483646 h 380"/>
                <a:gd name="T24" fmla="*/ 2147483646 w 246"/>
                <a:gd name="T25" fmla="*/ 2147483646 h 380"/>
                <a:gd name="T26" fmla="*/ 2147483646 w 246"/>
                <a:gd name="T27" fmla="*/ 2147483646 h 380"/>
                <a:gd name="T28" fmla="*/ 0 w 246"/>
                <a:gd name="T29" fmla="*/ 2147483646 h 380"/>
                <a:gd name="T30" fmla="*/ 2147483646 w 246"/>
                <a:gd name="T31" fmla="*/ 2147483646 h 380"/>
                <a:gd name="T32" fmla="*/ 2147483646 w 246"/>
                <a:gd name="T33" fmla="*/ 2147483646 h 380"/>
                <a:gd name="T34" fmla="*/ 2147483646 w 246"/>
                <a:gd name="T35" fmla="*/ 2147483646 h 380"/>
                <a:gd name="T36" fmla="*/ 2147483646 w 246"/>
                <a:gd name="T37" fmla="*/ 2147483646 h 380"/>
                <a:gd name="T38" fmla="*/ 2147483646 w 246"/>
                <a:gd name="T39" fmla="*/ 2147483646 h 380"/>
                <a:gd name="T40" fmla="*/ 2147483646 w 246"/>
                <a:gd name="T41" fmla="*/ 2147483646 h 380"/>
                <a:gd name="T42" fmla="*/ 2147483646 w 246"/>
                <a:gd name="T43" fmla="*/ 2147483646 h 380"/>
                <a:gd name="T44" fmla="*/ 2147483646 w 246"/>
                <a:gd name="T45" fmla="*/ 2147483646 h 380"/>
                <a:gd name="T46" fmla="*/ 2147483646 w 246"/>
                <a:gd name="T47" fmla="*/ 2147483646 h 380"/>
                <a:gd name="T48" fmla="*/ 2147483646 w 246"/>
                <a:gd name="T49" fmla="*/ 2147483646 h 380"/>
                <a:gd name="T50" fmla="*/ 2147483646 w 246"/>
                <a:gd name="T51" fmla="*/ 2147483646 h 380"/>
                <a:gd name="T52" fmla="*/ 2147483646 w 246"/>
                <a:gd name="T53" fmla="*/ 2147483646 h 380"/>
                <a:gd name="T54" fmla="*/ 2147483646 w 246"/>
                <a:gd name="T55" fmla="*/ 2147483646 h 380"/>
                <a:gd name="T56" fmla="*/ 2147483646 w 246"/>
                <a:gd name="T57" fmla="*/ 2147483646 h 380"/>
                <a:gd name="T58" fmla="*/ 2147483646 w 246"/>
                <a:gd name="T59" fmla="*/ 2147483646 h 380"/>
                <a:gd name="T60" fmla="*/ 2147483646 w 246"/>
                <a:gd name="T61" fmla="*/ 2147483646 h 380"/>
                <a:gd name="T62" fmla="*/ 2147483646 w 246"/>
                <a:gd name="T63" fmla="*/ 0 h 380"/>
                <a:gd name="T64" fmla="*/ 2147483646 w 246"/>
                <a:gd name="T65" fmla="*/ 0 h 380"/>
                <a:gd name="T66" fmla="*/ 2147483646 w 246"/>
                <a:gd name="T67" fmla="*/ 2147483646 h 380"/>
                <a:gd name="T68" fmla="*/ 2147483646 w 246"/>
                <a:gd name="T69" fmla="*/ 2147483646 h 380"/>
                <a:gd name="T70" fmla="*/ 2147483646 w 246"/>
                <a:gd name="T71" fmla="*/ 2147483646 h 380"/>
                <a:gd name="T72" fmla="*/ 2147483646 w 246"/>
                <a:gd name="T73" fmla="*/ 2147483646 h 380"/>
                <a:gd name="T74" fmla="*/ 2147483646 w 246"/>
                <a:gd name="T75" fmla="*/ 2147483646 h 380"/>
                <a:gd name="T76" fmla="*/ 2147483646 w 246"/>
                <a:gd name="T77" fmla="*/ 2147483646 h 380"/>
                <a:gd name="T78" fmla="*/ 2147483646 w 246"/>
                <a:gd name="T79" fmla="*/ 2147483646 h 380"/>
                <a:gd name="T80" fmla="*/ 2147483646 w 246"/>
                <a:gd name="T81" fmla="*/ 2147483646 h 380"/>
                <a:gd name="T82" fmla="*/ 2147483646 w 246"/>
                <a:gd name="T83" fmla="*/ 2147483646 h 380"/>
                <a:gd name="T84" fmla="*/ 2147483646 w 246"/>
                <a:gd name="T85" fmla="*/ 2147483646 h 380"/>
                <a:gd name="T86" fmla="*/ 2147483646 w 246"/>
                <a:gd name="T87" fmla="*/ 2147483646 h 380"/>
                <a:gd name="T88" fmla="*/ 2147483646 w 246"/>
                <a:gd name="T89" fmla="*/ 2147483646 h 380"/>
                <a:gd name="T90" fmla="*/ 2147483646 w 246"/>
                <a:gd name="T91" fmla="*/ 2147483646 h 380"/>
                <a:gd name="T92" fmla="*/ 2147483646 w 246"/>
                <a:gd name="T93" fmla="*/ 2147483646 h 380"/>
                <a:gd name="T94" fmla="*/ 2147483646 w 246"/>
                <a:gd name="T95" fmla="*/ 2147483646 h 380"/>
                <a:gd name="T96" fmla="*/ 2147483646 w 246"/>
                <a:gd name="T97" fmla="*/ 2147483646 h 380"/>
                <a:gd name="T98" fmla="*/ 2147483646 w 246"/>
                <a:gd name="T99" fmla="*/ 2147483646 h 380"/>
                <a:gd name="T100" fmla="*/ 2147483646 w 246"/>
                <a:gd name="T101" fmla="*/ 2147483646 h 380"/>
                <a:gd name="T102" fmla="*/ 2147483646 w 246"/>
                <a:gd name="T103" fmla="*/ 2147483646 h 380"/>
                <a:gd name="T104" fmla="*/ 2147483646 w 246"/>
                <a:gd name="T105" fmla="*/ 2147483646 h 380"/>
                <a:gd name="T106" fmla="*/ 2147483646 w 246"/>
                <a:gd name="T107" fmla="*/ 2147483646 h 380"/>
                <a:gd name="T108" fmla="*/ 2147483646 w 246"/>
                <a:gd name="T109" fmla="*/ 2147483646 h 380"/>
                <a:gd name="T110" fmla="*/ 2147483646 w 246"/>
                <a:gd name="T111" fmla="*/ 2147483646 h 380"/>
                <a:gd name="T112" fmla="*/ 2147483646 w 246"/>
                <a:gd name="T113" fmla="*/ 2147483646 h 380"/>
                <a:gd name="T114" fmla="*/ 2147483646 w 246"/>
                <a:gd name="T115" fmla="*/ 2147483646 h 380"/>
                <a:gd name="T116" fmla="*/ 2147483646 w 246"/>
                <a:gd name="T117" fmla="*/ 2147483646 h 380"/>
                <a:gd name="T118" fmla="*/ 2147483646 w 246"/>
                <a:gd name="T119" fmla="*/ 2147483646 h 380"/>
                <a:gd name="T120" fmla="*/ 2147483646 w 246"/>
                <a:gd name="T121" fmla="*/ 2147483646 h 3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04" name="Freeform 203"/>
            <p:cNvSpPr>
              <a:spLocks/>
            </p:cNvSpPr>
            <p:nvPr/>
          </p:nvSpPr>
          <p:spPr bwMode="auto">
            <a:xfrm>
              <a:off x="5027571" y="3634077"/>
              <a:ext cx="87313" cy="58738"/>
            </a:xfrm>
            <a:custGeom>
              <a:avLst/>
              <a:gdLst>
                <a:gd name="T0" fmla="*/ 2147483646 w 193"/>
                <a:gd name="T1" fmla="*/ 2147483646 h 38"/>
                <a:gd name="T2" fmla="*/ 2147483646 w 193"/>
                <a:gd name="T3" fmla="*/ 2147483646 h 38"/>
                <a:gd name="T4" fmla="*/ 2147483646 w 193"/>
                <a:gd name="T5" fmla="*/ 2147483646 h 38"/>
                <a:gd name="T6" fmla="*/ 2147483646 w 193"/>
                <a:gd name="T7" fmla="*/ 2147483646 h 38"/>
                <a:gd name="T8" fmla="*/ 2147483646 w 193"/>
                <a:gd name="T9" fmla="*/ 2147483646 h 38"/>
                <a:gd name="T10" fmla="*/ 2147483646 w 193"/>
                <a:gd name="T11" fmla="*/ 2147483646 h 38"/>
                <a:gd name="T12" fmla="*/ 2147483646 w 193"/>
                <a:gd name="T13" fmla="*/ 0 h 38"/>
                <a:gd name="T14" fmla="*/ 2147483646 w 193"/>
                <a:gd name="T15" fmla="*/ 2147483646 h 38"/>
                <a:gd name="T16" fmla="*/ 2147483646 w 193"/>
                <a:gd name="T17" fmla="*/ 2147483646 h 38"/>
                <a:gd name="T18" fmla="*/ 2147483646 w 193"/>
                <a:gd name="T19" fmla="*/ 2147483646 h 38"/>
                <a:gd name="T20" fmla="*/ 2147483646 w 193"/>
                <a:gd name="T21" fmla="*/ 2147483646 h 38"/>
                <a:gd name="T22" fmla="*/ 2147483646 w 193"/>
                <a:gd name="T23" fmla="*/ 2147483646 h 38"/>
                <a:gd name="T24" fmla="*/ 2147483646 w 193"/>
                <a:gd name="T25" fmla="*/ 2147483646 h 38"/>
                <a:gd name="T26" fmla="*/ 2147483646 w 193"/>
                <a:gd name="T27" fmla="*/ 2147483646 h 38"/>
                <a:gd name="T28" fmla="*/ 2147483646 w 193"/>
                <a:gd name="T29" fmla="*/ 2147483646 h 38"/>
                <a:gd name="T30" fmla="*/ 2147483646 w 193"/>
                <a:gd name="T31" fmla="*/ 2147483646 h 38"/>
                <a:gd name="T32" fmla="*/ 2147483646 w 193"/>
                <a:gd name="T33" fmla="*/ 2147483646 h 38"/>
                <a:gd name="T34" fmla="*/ 2147483646 w 193"/>
                <a:gd name="T35" fmla="*/ 2147483646 h 38"/>
                <a:gd name="T36" fmla="*/ 2147483646 w 193"/>
                <a:gd name="T37" fmla="*/ 2147483646 h 38"/>
                <a:gd name="T38" fmla="*/ 2147483646 w 193"/>
                <a:gd name="T39" fmla="*/ 2147483646 h 38"/>
                <a:gd name="T40" fmla="*/ 2147483646 w 193"/>
                <a:gd name="T41" fmla="*/ 2147483646 h 38"/>
                <a:gd name="T42" fmla="*/ 2147483646 w 193"/>
                <a:gd name="T43" fmla="*/ 2147483646 h 38"/>
                <a:gd name="T44" fmla="*/ 2147483646 w 193"/>
                <a:gd name="T45" fmla="*/ 2147483646 h 38"/>
                <a:gd name="T46" fmla="*/ 2147483646 w 193"/>
                <a:gd name="T47" fmla="*/ 2147483646 h 38"/>
                <a:gd name="T48" fmla="*/ 2147483646 w 193"/>
                <a:gd name="T49" fmla="*/ 2147483646 h 38"/>
                <a:gd name="T50" fmla="*/ 2147483646 w 193"/>
                <a:gd name="T51" fmla="*/ 2147483646 h 38"/>
                <a:gd name="T52" fmla="*/ 2147483646 w 193"/>
                <a:gd name="T53" fmla="*/ 2147483646 h 38"/>
                <a:gd name="T54" fmla="*/ 2147483646 w 193"/>
                <a:gd name="T55" fmla="*/ 2147483646 h 38"/>
                <a:gd name="T56" fmla="*/ 2147483646 w 193"/>
                <a:gd name="T57" fmla="*/ 2147483646 h 38"/>
                <a:gd name="T58" fmla="*/ 2147483646 w 193"/>
                <a:gd name="T59" fmla="*/ 2147483646 h 38"/>
                <a:gd name="T60" fmla="*/ 0 w 193"/>
                <a:gd name="T61" fmla="*/ 2147483646 h 38"/>
                <a:gd name="T62" fmla="*/ 0 w 193"/>
                <a:gd name="T63" fmla="*/ 2147483646 h 38"/>
                <a:gd name="T64" fmla="*/ 2147483646 w 193"/>
                <a:gd name="T65" fmla="*/ 2147483646 h 38"/>
                <a:gd name="T66" fmla="*/ 2147483646 w 193"/>
                <a:gd name="T67" fmla="*/ 2147483646 h 38"/>
                <a:gd name="T68" fmla="*/ 2147483646 w 193"/>
                <a:gd name="T69" fmla="*/ 2147483646 h 3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05" name="Freeform 204"/>
            <p:cNvSpPr>
              <a:spLocks/>
            </p:cNvSpPr>
            <p:nvPr/>
          </p:nvSpPr>
          <p:spPr bwMode="auto">
            <a:xfrm>
              <a:off x="5453021" y="3711866"/>
              <a:ext cx="42863" cy="155575"/>
            </a:xfrm>
            <a:custGeom>
              <a:avLst/>
              <a:gdLst>
                <a:gd name="T0" fmla="*/ 2147483646 w 99"/>
                <a:gd name="T1" fmla="*/ 2147483646 h 301"/>
                <a:gd name="T2" fmla="*/ 2147483646 w 99"/>
                <a:gd name="T3" fmla="*/ 2147483646 h 301"/>
                <a:gd name="T4" fmla="*/ 2147483646 w 99"/>
                <a:gd name="T5" fmla="*/ 2147483646 h 301"/>
                <a:gd name="T6" fmla="*/ 2147483646 w 99"/>
                <a:gd name="T7" fmla="*/ 2147483646 h 301"/>
                <a:gd name="T8" fmla="*/ 2147483646 w 99"/>
                <a:gd name="T9" fmla="*/ 2147483646 h 301"/>
                <a:gd name="T10" fmla="*/ 2147483646 w 99"/>
                <a:gd name="T11" fmla="*/ 2147483646 h 301"/>
                <a:gd name="T12" fmla="*/ 2147483646 w 99"/>
                <a:gd name="T13" fmla="*/ 2147483646 h 301"/>
                <a:gd name="T14" fmla="*/ 2147483646 w 99"/>
                <a:gd name="T15" fmla="*/ 2147483646 h 301"/>
                <a:gd name="T16" fmla="*/ 2147483646 w 99"/>
                <a:gd name="T17" fmla="*/ 2147483646 h 301"/>
                <a:gd name="T18" fmla="*/ 2147483646 w 99"/>
                <a:gd name="T19" fmla="*/ 2147483646 h 301"/>
                <a:gd name="T20" fmla="*/ 2147483646 w 99"/>
                <a:gd name="T21" fmla="*/ 2147483646 h 301"/>
                <a:gd name="T22" fmla="*/ 2147483646 w 99"/>
                <a:gd name="T23" fmla="*/ 2147483646 h 301"/>
                <a:gd name="T24" fmla="*/ 2147483646 w 99"/>
                <a:gd name="T25" fmla="*/ 2147483646 h 301"/>
                <a:gd name="T26" fmla="*/ 2147483646 w 99"/>
                <a:gd name="T27" fmla="*/ 2147483646 h 301"/>
                <a:gd name="T28" fmla="*/ 2147483646 w 99"/>
                <a:gd name="T29" fmla="*/ 2147483646 h 301"/>
                <a:gd name="T30" fmla="*/ 2147483646 w 99"/>
                <a:gd name="T31" fmla="*/ 2147483646 h 301"/>
                <a:gd name="T32" fmla="*/ 2147483646 w 99"/>
                <a:gd name="T33" fmla="*/ 2147483646 h 301"/>
                <a:gd name="T34" fmla="*/ 2147483646 w 99"/>
                <a:gd name="T35" fmla="*/ 2147483646 h 301"/>
                <a:gd name="T36" fmla="*/ 2147483646 w 99"/>
                <a:gd name="T37" fmla="*/ 2147483646 h 301"/>
                <a:gd name="T38" fmla="*/ 2147483646 w 99"/>
                <a:gd name="T39" fmla="*/ 2147483646 h 301"/>
                <a:gd name="T40" fmla="*/ 2147483646 w 99"/>
                <a:gd name="T41" fmla="*/ 2147483646 h 301"/>
                <a:gd name="T42" fmla="*/ 2147483646 w 99"/>
                <a:gd name="T43" fmla="*/ 2147483646 h 301"/>
                <a:gd name="T44" fmla="*/ 2147483646 w 99"/>
                <a:gd name="T45" fmla="*/ 2147483646 h 301"/>
                <a:gd name="T46" fmla="*/ 2147483646 w 99"/>
                <a:gd name="T47" fmla="*/ 2147483646 h 301"/>
                <a:gd name="T48" fmla="*/ 2147483646 w 99"/>
                <a:gd name="T49" fmla="*/ 2147483646 h 301"/>
                <a:gd name="T50" fmla="*/ 2147483646 w 99"/>
                <a:gd name="T51" fmla="*/ 2147483646 h 301"/>
                <a:gd name="T52" fmla="*/ 2147483646 w 99"/>
                <a:gd name="T53" fmla="*/ 2147483646 h 301"/>
                <a:gd name="T54" fmla="*/ 2147483646 w 99"/>
                <a:gd name="T55" fmla="*/ 2147483646 h 301"/>
                <a:gd name="T56" fmla="*/ 0 w 99"/>
                <a:gd name="T57" fmla="*/ 2147483646 h 301"/>
                <a:gd name="T58" fmla="*/ 2147483646 w 99"/>
                <a:gd name="T59" fmla="*/ 2147483646 h 301"/>
                <a:gd name="T60" fmla="*/ 2147483646 w 99"/>
                <a:gd name="T61" fmla="*/ 0 h 301"/>
                <a:gd name="T62" fmla="*/ 2147483646 w 99"/>
                <a:gd name="T63" fmla="*/ 0 h 301"/>
                <a:gd name="T64" fmla="*/ 2147483646 w 99"/>
                <a:gd name="T65" fmla="*/ 0 h 301"/>
                <a:gd name="T66" fmla="*/ 2147483646 w 99"/>
                <a:gd name="T67" fmla="*/ 0 h 301"/>
                <a:gd name="T68" fmla="*/ 2147483646 w 99"/>
                <a:gd name="T69" fmla="*/ 2147483646 h 301"/>
                <a:gd name="T70" fmla="*/ 2147483646 w 99"/>
                <a:gd name="T71" fmla="*/ 2147483646 h 301"/>
                <a:gd name="T72" fmla="*/ 2147483646 w 99"/>
                <a:gd name="T73" fmla="*/ 2147483646 h 301"/>
                <a:gd name="T74" fmla="*/ 2147483646 w 99"/>
                <a:gd name="T75" fmla="*/ 2147483646 h 301"/>
                <a:gd name="T76" fmla="*/ 2147483646 w 99"/>
                <a:gd name="T77" fmla="*/ 2147483646 h 3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06" name="Freeform 205"/>
            <p:cNvSpPr>
              <a:spLocks/>
            </p:cNvSpPr>
            <p:nvPr/>
          </p:nvSpPr>
          <p:spPr bwMode="auto">
            <a:xfrm>
              <a:off x="5478420" y="3673765"/>
              <a:ext cx="76200" cy="188912"/>
            </a:xfrm>
            <a:custGeom>
              <a:avLst/>
              <a:gdLst>
                <a:gd name="T0" fmla="*/ 0 w 173"/>
                <a:gd name="T1" fmla="*/ 2147483646 h 357"/>
                <a:gd name="T2" fmla="*/ 2147483646 w 173"/>
                <a:gd name="T3" fmla="*/ 2147483646 h 357"/>
                <a:gd name="T4" fmla="*/ 2147483646 w 173"/>
                <a:gd name="T5" fmla="*/ 2147483646 h 357"/>
                <a:gd name="T6" fmla="*/ 2147483646 w 173"/>
                <a:gd name="T7" fmla="*/ 2147483646 h 357"/>
                <a:gd name="T8" fmla="*/ 2147483646 w 173"/>
                <a:gd name="T9" fmla="*/ 2147483646 h 357"/>
                <a:gd name="T10" fmla="*/ 2147483646 w 173"/>
                <a:gd name="T11" fmla="*/ 2147483646 h 357"/>
                <a:gd name="T12" fmla="*/ 2147483646 w 173"/>
                <a:gd name="T13" fmla="*/ 2147483646 h 357"/>
                <a:gd name="T14" fmla="*/ 2147483646 w 173"/>
                <a:gd name="T15" fmla="*/ 0 h 357"/>
                <a:gd name="T16" fmla="*/ 2147483646 w 173"/>
                <a:gd name="T17" fmla="*/ 2147483646 h 357"/>
                <a:gd name="T18" fmla="*/ 2147483646 w 173"/>
                <a:gd name="T19" fmla="*/ 2147483646 h 357"/>
                <a:gd name="T20" fmla="*/ 2147483646 w 173"/>
                <a:gd name="T21" fmla="*/ 2147483646 h 357"/>
                <a:gd name="T22" fmla="*/ 2147483646 w 173"/>
                <a:gd name="T23" fmla="*/ 2147483646 h 357"/>
                <a:gd name="T24" fmla="*/ 2147483646 w 173"/>
                <a:gd name="T25" fmla="*/ 2147483646 h 357"/>
                <a:gd name="T26" fmla="*/ 2147483646 w 173"/>
                <a:gd name="T27" fmla="*/ 2147483646 h 357"/>
                <a:gd name="T28" fmla="*/ 2147483646 w 173"/>
                <a:gd name="T29" fmla="*/ 2147483646 h 357"/>
                <a:gd name="T30" fmla="*/ 2147483646 w 173"/>
                <a:gd name="T31" fmla="*/ 2147483646 h 357"/>
                <a:gd name="T32" fmla="*/ 2147483646 w 173"/>
                <a:gd name="T33" fmla="*/ 2147483646 h 357"/>
                <a:gd name="T34" fmla="*/ 2147483646 w 173"/>
                <a:gd name="T35" fmla="*/ 2147483646 h 357"/>
                <a:gd name="T36" fmla="*/ 2147483646 w 173"/>
                <a:gd name="T37" fmla="*/ 2147483646 h 357"/>
                <a:gd name="T38" fmla="*/ 2147483646 w 173"/>
                <a:gd name="T39" fmla="*/ 2147483646 h 357"/>
                <a:gd name="T40" fmla="*/ 2147483646 w 173"/>
                <a:gd name="T41" fmla="*/ 2147483646 h 357"/>
                <a:gd name="T42" fmla="*/ 2147483646 w 173"/>
                <a:gd name="T43" fmla="*/ 2147483646 h 357"/>
                <a:gd name="T44" fmla="*/ 2147483646 w 173"/>
                <a:gd name="T45" fmla="*/ 2147483646 h 357"/>
                <a:gd name="T46" fmla="*/ 2147483646 w 173"/>
                <a:gd name="T47" fmla="*/ 2147483646 h 357"/>
                <a:gd name="T48" fmla="*/ 2147483646 w 173"/>
                <a:gd name="T49" fmla="*/ 2147483646 h 357"/>
                <a:gd name="T50" fmla="*/ 2147483646 w 173"/>
                <a:gd name="T51" fmla="*/ 2147483646 h 357"/>
                <a:gd name="T52" fmla="*/ 2147483646 w 173"/>
                <a:gd name="T53" fmla="*/ 2147483646 h 357"/>
                <a:gd name="T54" fmla="*/ 2147483646 w 173"/>
                <a:gd name="T55" fmla="*/ 2147483646 h 357"/>
                <a:gd name="T56" fmla="*/ 2147483646 w 173"/>
                <a:gd name="T57" fmla="*/ 2147483646 h 357"/>
                <a:gd name="T58" fmla="*/ 2147483646 w 173"/>
                <a:gd name="T59" fmla="*/ 2147483646 h 357"/>
                <a:gd name="T60" fmla="*/ 2147483646 w 173"/>
                <a:gd name="T61" fmla="*/ 2147483646 h 357"/>
                <a:gd name="T62" fmla="*/ 2147483646 w 173"/>
                <a:gd name="T63" fmla="*/ 2147483646 h 357"/>
                <a:gd name="T64" fmla="*/ 2147483646 w 173"/>
                <a:gd name="T65" fmla="*/ 2147483646 h 357"/>
                <a:gd name="T66" fmla="*/ 2147483646 w 173"/>
                <a:gd name="T67" fmla="*/ 2147483646 h 357"/>
                <a:gd name="T68" fmla="*/ 2147483646 w 173"/>
                <a:gd name="T69" fmla="*/ 2147483646 h 357"/>
                <a:gd name="T70" fmla="*/ 2147483646 w 173"/>
                <a:gd name="T71" fmla="*/ 2147483646 h 357"/>
                <a:gd name="T72" fmla="*/ 2147483646 w 173"/>
                <a:gd name="T73" fmla="*/ 2147483646 h 357"/>
                <a:gd name="T74" fmla="*/ 2147483646 w 173"/>
                <a:gd name="T75" fmla="*/ 2147483646 h 357"/>
                <a:gd name="T76" fmla="*/ 2147483646 w 173"/>
                <a:gd name="T77" fmla="*/ 2147483646 h 357"/>
                <a:gd name="T78" fmla="*/ 2147483646 w 173"/>
                <a:gd name="T79" fmla="*/ 2147483646 h 357"/>
                <a:gd name="T80" fmla="*/ 2147483646 w 173"/>
                <a:gd name="T81" fmla="*/ 2147483646 h 357"/>
                <a:gd name="T82" fmla="*/ 2147483646 w 173"/>
                <a:gd name="T83" fmla="*/ 2147483646 h 357"/>
                <a:gd name="T84" fmla="*/ 2147483646 w 173"/>
                <a:gd name="T85" fmla="*/ 2147483646 h 357"/>
                <a:gd name="T86" fmla="*/ 2147483646 w 173"/>
                <a:gd name="T87" fmla="*/ 2147483646 h 357"/>
                <a:gd name="T88" fmla="*/ 2147483646 w 173"/>
                <a:gd name="T89" fmla="*/ 2147483646 h 357"/>
                <a:gd name="T90" fmla="*/ 2147483646 w 173"/>
                <a:gd name="T91" fmla="*/ 2147483646 h 357"/>
                <a:gd name="T92" fmla="*/ 2147483646 w 173"/>
                <a:gd name="T93" fmla="*/ 2147483646 h 357"/>
                <a:gd name="T94" fmla="*/ 2147483646 w 173"/>
                <a:gd name="T95" fmla="*/ 2147483646 h 357"/>
                <a:gd name="T96" fmla="*/ 2147483646 w 173"/>
                <a:gd name="T97" fmla="*/ 2147483646 h 357"/>
                <a:gd name="T98" fmla="*/ 2147483646 w 173"/>
                <a:gd name="T99" fmla="*/ 2147483646 h 357"/>
                <a:gd name="T100" fmla="*/ 2147483646 w 173"/>
                <a:gd name="T101" fmla="*/ 2147483646 h 357"/>
                <a:gd name="T102" fmla="*/ 2147483646 w 173"/>
                <a:gd name="T103" fmla="*/ 2147483646 h 357"/>
                <a:gd name="T104" fmla="*/ 2147483646 w 173"/>
                <a:gd name="T105" fmla="*/ 2147483646 h 357"/>
                <a:gd name="T106" fmla="*/ 2147483646 w 173"/>
                <a:gd name="T107" fmla="*/ 2147483646 h 357"/>
                <a:gd name="T108" fmla="*/ 2147483646 w 173"/>
                <a:gd name="T109" fmla="*/ 2147483646 h 357"/>
                <a:gd name="T110" fmla="*/ 2147483646 w 173"/>
                <a:gd name="T111" fmla="*/ 2147483646 h 357"/>
                <a:gd name="T112" fmla="*/ 2147483646 w 173"/>
                <a:gd name="T113" fmla="*/ 2147483646 h 357"/>
                <a:gd name="T114" fmla="*/ 2147483646 w 173"/>
                <a:gd name="T115" fmla="*/ 2147483646 h 357"/>
                <a:gd name="T116" fmla="*/ 2147483646 w 173"/>
                <a:gd name="T117" fmla="*/ 2147483646 h 357"/>
                <a:gd name="T118" fmla="*/ 0 w 173"/>
                <a:gd name="T119" fmla="*/ 2147483646 h 357"/>
                <a:gd name="T120" fmla="*/ 0 w 173"/>
                <a:gd name="T121" fmla="*/ 2147483646 h 3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07" name="Freeform 206"/>
            <p:cNvSpPr>
              <a:spLocks/>
            </p:cNvSpPr>
            <p:nvPr/>
          </p:nvSpPr>
          <p:spPr bwMode="auto">
            <a:xfrm>
              <a:off x="6207083" y="4878678"/>
              <a:ext cx="25400" cy="60325"/>
            </a:xfrm>
            <a:custGeom>
              <a:avLst/>
              <a:gdLst>
                <a:gd name="T0" fmla="*/ 2147483646 w 50"/>
                <a:gd name="T1" fmla="*/ 0 h 74"/>
                <a:gd name="T2" fmla="*/ 2147483646 w 50"/>
                <a:gd name="T3" fmla="*/ 2147483646 h 74"/>
                <a:gd name="T4" fmla="*/ 2147483646 w 50"/>
                <a:gd name="T5" fmla="*/ 2147483646 h 74"/>
                <a:gd name="T6" fmla="*/ 0 w 50"/>
                <a:gd name="T7" fmla="*/ 2147483646 h 74"/>
                <a:gd name="T8" fmla="*/ 0 w 50"/>
                <a:gd name="T9" fmla="*/ 2147483646 h 74"/>
                <a:gd name="T10" fmla="*/ 0 w 50"/>
                <a:gd name="T11" fmla="*/ 2147483646 h 74"/>
                <a:gd name="T12" fmla="*/ 2147483646 w 50"/>
                <a:gd name="T13" fmla="*/ 2147483646 h 74"/>
                <a:gd name="T14" fmla="*/ 2147483646 w 50"/>
                <a:gd name="T15" fmla="*/ 2147483646 h 74"/>
                <a:gd name="T16" fmla="*/ 2147483646 w 50"/>
                <a:gd name="T17" fmla="*/ 2147483646 h 74"/>
                <a:gd name="T18" fmla="*/ 2147483646 w 50"/>
                <a:gd name="T19" fmla="*/ 2147483646 h 74"/>
                <a:gd name="T20" fmla="*/ 2147483646 w 50"/>
                <a:gd name="T21" fmla="*/ 2147483646 h 74"/>
                <a:gd name="T22" fmla="*/ 2147483646 w 50"/>
                <a:gd name="T23" fmla="*/ 2147483646 h 74"/>
                <a:gd name="T24" fmla="*/ 2147483646 w 50"/>
                <a:gd name="T25" fmla="*/ 2147483646 h 74"/>
                <a:gd name="T26" fmla="*/ 2147483646 w 50"/>
                <a:gd name="T27" fmla="*/ 0 h 74"/>
                <a:gd name="T28" fmla="*/ 2147483646 w 50"/>
                <a:gd name="T29" fmla="*/ 0 h 74"/>
                <a:gd name="T30" fmla="*/ 2147483646 w 50"/>
                <a:gd name="T31" fmla="*/ 0 h 74"/>
                <a:gd name="T32" fmla="*/ 2147483646 w 50"/>
                <a:gd name="T33" fmla="*/ 0 h 74"/>
                <a:gd name="T34" fmla="*/ 2147483646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08" name="Freeform 207"/>
            <p:cNvSpPr>
              <a:spLocks/>
            </p:cNvSpPr>
            <p:nvPr/>
          </p:nvSpPr>
          <p:spPr bwMode="auto">
            <a:xfrm>
              <a:off x="6102308" y="4975515"/>
              <a:ext cx="61912" cy="57150"/>
            </a:xfrm>
            <a:custGeom>
              <a:avLst/>
              <a:gdLst>
                <a:gd name="T0" fmla="*/ 2147483646 w 135"/>
                <a:gd name="T1" fmla="*/ 2147483646 h 98"/>
                <a:gd name="T2" fmla="*/ 2147483646 w 135"/>
                <a:gd name="T3" fmla="*/ 2147483646 h 98"/>
                <a:gd name="T4" fmla="*/ 2147483646 w 135"/>
                <a:gd name="T5" fmla="*/ 2147483646 h 98"/>
                <a:gd name="T6" fmla="*/ 2147483646 w 135"/>
                <a:gd name="T7" fmla="*/ 2147483646 h 98"/>
                <a:gd name="T8" fmla="*/ 2147483646 w 135"/>
                <a:gd name="T9" fmla="*/ 2147483646 h 98"/>
                <a:gd name="T10" fmla="*/ 2147483646 w 135"/>
                <a:gd name="T11" fmla="*/ 2147483646 h 98"/>
                <a:gd name="T12" fmla="*/ 2147483646 w 135"/>
                <a:gd name="T13" fmla="*/ 2147483646 h 98"/>
                <a:gd name="T14" fmla="*/ 2147483646 w 135"/>
                <a:gd name="T15" fmla="*/ 2147483646 h 98"/>
                <a:gd name="T16" fmla="*/ 2147483646 w 135"/>
                <a:gd name="T17" fmla="*/ 2147483646 h 98"/>
                <a:gd name="T18" fmla="*/ 2147483646 w 135"/>
                <a:gd name="T19" fmla="*/ 2147483646 h 98"/>
                <a:gd name="T20" fmla="*/ 2147483646 w 135"/>
                <a:gd name="T21" fmla="*/ 2147483646 h 98"/>
                <a:gd name="T22" fmla="*/ 2147483646 w 135"/>
                <a:gd name="T23" fmla="*/ 0 h 98"/>
                <a:gd name="T24" fmla="*/ 2147483646 w 135"/>
                <a:gd name="T25" fmla="*/ 0 h 98"/>
                <a:gd name="T26" fmla="*/ 2147483646 w 135"/>
                <a:gd name="T27" fmla="*/ 0 h 98"/>
                <a:gd name="T28" fmla="*/ 2147483646 w 135"/>
                <a:gd name="T29" fmla="*/ 2147483646 h 98"/>
                <a:gd name="T30" fmla="*/ 2147483646 w 135"/>
                <a:gd name="T31" fmla="*/ 2147483646 h 98"/>
                <a:gd name="T32" fmla="*/ 2147483646 w 135"/>
                <a:gd name="T33" fmla="*/ 2147483646 h 98"/>
                <a:gd name="T34" fmla="*/ 2147483646 w 135"/>
                <a:gd name="T35" fmla="*/ 2147483646 h 98"/>
                <a:gd name="T36" fmla="*/ 2147483646 w 135"/>
                <a:gd name="T37" fmla="*/ 2147483646 h 98"/>
                <a:gd name="T38" fmla="*/ 2147483646 w 135"/>
                <a:gd name="T39" fmla="*/ 2147483646 h 98"/>
                <a:gd name="T40" fmla="*/ 2147483646 w 135"/>
                <a:gd name="T41" fmla="*/ 2147483646 h 98"/>
                <a:gd name="T42" fmla="*/ 2147483646 w 135"/>
                <a:gd name="T43" fmla="*/ 2147483646 h 98"/>
                <a:gd name="T44" fmla="*/ 2147483646 w 135"/>
                <a:gd name="T45" fmla="*/ 2147483646 h 98"/>
                <a:gd name="T46" fmla="*/ 2147483646 w 135"/>
                <a:gd name="T47" fmla="*/ 2147483646 h 98"/>
                <a:gd name="T48" fmla="*/ 2147483646 w 135"/>
                <a:gd name="T49" fmla="*/ 2147483646 h 98"/>
                <a:gd name="T50" fmla="*/ 2147483646 w 135"/>
                <a:gd name="T51" fmla="*/ 2147483646 h 98"/>
                <a:gd name="T52" fmla="*/ 2147483646 w 135"/>
                <a:gd name="T53" fmla="*/ 2147483646 h 98"/>
                <a:gd name="T54" fmla="*/ 2147483646 w 135"/>
                <a:gd name="T55" fmla="*/ 2147483646 h 98"/>
                <a:gd name="T56" fmla="*/ 2147483646 w 135"/>
                <a:gd name="T57" fmla="*/ 2147483646 h 98"/>
                <a:gd name="T58" fmla="*/ 2147483646 w 135"/>
                <a:gd name="T59" fmla="*/ 2147483646 h 98"/>
                <a:gd name="T60" fmla="*/ 2147483646 w 135"/>
                <a:gd name="T61" fmla="*/ 2147483646 h 98"/>
                <a:gd name="T62" fmla="*/ 2147483646 w 135"/>
                <a:gd name="T63" fmla="*/ 2147483646 h 98"/>
                <a:gd name="T64" fmla="*/ 2147483646 w 135"/>
                <a:gd name="T65" fmla="*/ 2147483646 h 98"/>
                <a:gd name="T66" fmla="*/ 2147483646 w 135"/>
                <a:gd name="T67" fmla="*/ 2147483646 h 98"/>
                <a:gd name="T68" fmla="*/ 2147483646 w 135"/>
                <a:gd name="T69" fmla="*/ 2147483646 h 98"/>
                <a:gd name="T70" fmla="*/ 2147483646 w 135"/>
                <a:gd name="T71" fmla="*/ 2147483646 h 98"/>
                <a:gd name="T72" fmla="*/ 2147483646 w 135"/>
                <a:gd name="T73" fmla="*/ 2147483646 h 98"/>
                <a:gd name="T74" fmla="*/ 2147483646 w 135"/>
                <a:gd name="T75" fmla="*/ 2147483646 h 98"/>
                <a:gd name="T76" fmla="*/ 0 w 135"/>
                <a:gd name="T77" fmla="*/ 2147483646 h 98"/>
                <a:gd name="T78" fmla="*/ 0 w 135"/>
                <a:gd name="T79" fmla="*/ 2147483646 h 98"/>
                <a:gd name="T80" fmla="*/ 2147483646 w 135"/>
                <a:gd name="T81" fmla="*/ 2147483646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09" name="Freeform 208"/>
            <p:cNvSpPr>
              <a:spLocks/>
            </p:cNvSpPr>
            <p:nvPr/>
          </p:nvSpPr>
          <p:spPr bwMode="auto">
            <a:xfrm>
              <a:off x="8320045" y="2689515"/>
              <a:ext cx="120650" cy="171450"/>
            </a:xfrm>
            <a:custGeom>
              <a:avLst/>
              <a:gdLst>
                <a:gd name="T0" fmla="*/ 2147483646 w 266"/>
                <a:gd name="T1" fmla="*/ 2147483646 h 326"/>
                <a:gd name="T2" fmla="*/ 2147483646 w 266"/>
                <a:gd name="T3" fmla="*/ 2147483646 h 326"/>
                <a:gd name="T4" fmla="*/ 2147483646 w 266"/>
                <a:gd name="T5" fmla="*/ 2147483646 h 326"/>
                <a:gd name="T6" fmla="*/ 2147483646 w 266"/>
                <a:gd name="T7" fmla="*/ 2147483646 h 326"/>
                <a:gd name="T8" fmla="*/ 2147483646 w 266"/>
                <a:gd name="T9" fmla="*/ 2147483646 h 326"/>
                <a:gd name="T10" fmla="*/ 2147483646 w 266"/>
                <a:gd name="T11" fmla="*/ 2147483646 h 326"/>
                <a:gd name="T12" fmla="*/ 2147483646 w 266"/>
                <a:gd name="T13" fmla="*/ 2147483646 h 326"/>
                <a:gd name="T14" fmla="*/ 2147483646 w 266"/>
                <a:gd name="T15" fmla="*/ 2147483646 h 326"/>
                <a:gd name="T16" fmla="*/ 2147483646 w 266"/>
                <a:gd name="T17" fmla="*/ 2147483646 h 326"/>
                <a:gd name="T18" fmla="*/ 2147483646 w 266"/>
                <a:gd name="T19" fmla="*/ 2147483646 h 326"/>
                <a:gd name="T20" fmla="*/ 2147483646 w 266"/>
                <a:gd name="T21" fmla="*/ 2147483646 h 326"/>
                <a:gd name="T22" fmla="*/ 2147483646 w 266"/>
                <a:gd name="T23" fmla="*/ 2147483646 h 326"/>
                <a:gd name="T24" fmla="*/ 2147483646 w 266"/>
                <a:gd name="T25" fmla="*/ 2147483646 h 326"/>
                <a:gd name="T26" fmla="*/ 2147483646 w 266"/>
                <a:gd name="T27" fmla="*/ 2147483646 h 326"/>
                <a:gd name="T28" fmla="*/ 2147483646 w 266"/>
                <a:gd name="T29" fmla="*/ 2147483646 h 326"/>
                <a:gd name="T30" fmla="*/ 2147483646 w 266"/>
                <a:gd name="T31" fmla="*/ 2147483646 h 326"/>
                <a:gd name="T32" fmla="*/ 2147483646 w 266"/>
                <a:gd name="T33" fmla="*/ 2147483646 h 326"/>
                <a:gd name="T34" fmla="*/ 2147483646 w 266"/>
                <a:gd name="T35" fmla="*/ 2147483646 h 326"/>
                <a:gd name="T36" fmla="*/ 2147483646 w 266"/>
                <a:gd name="T37" fmla="*/ 2147483646 h 326"/>
                <a:gd name="T38" fmla="*/ 2147483646 w 266"/>
                <a:gd name="T39" fmla="*/ 2147483646 h 326"/>
                <a:gd name="T40" fmla="*/ 2147483646 w 266"/>
                <a:gd name="T41" fmla="*/ 2147483646 h 326"/>
                <a:gd name="T42" fmla="*/ 2147483646 w 266"/>
                <a:gd name="T43" fmla="*/ 2147483646 h 326"/>
                <a:gd name="T44" fmla="*/ 2147483646 w 266"/>
                <a:gd name="T45" fmla="*/ 2147483646 h 326"/>
                <a:gd name="T46" fmla="*/ 2147483646 w 266"/>
                <a:gd name="T47" fmla="*/ 2147483646 h 326"/>
                <a:gd name="T48" fmla="*/ 2147483646 w 266"/>
                <a:gd name="T49" fmla="*/ 2147483646 h 326"/>
                <a:gd name="T50" fmla="*/ 2147483646 w 266"/>
                <a:gd name="T51" fmla="*/ 2147483646 h 326"/>
                <a:gd name="T52" fmla="*/ 2147483646 w 266"/>
                <a:gd name="T53" fmla="*/ 2147483646 h 326"/>
                <a:gd name="T54" fmla="*/ 2147483646 w 266"/>
                <a:gd name="T55" fmla="*/ 2147483646 h 326"/>
                <a:gd name="T56" fmla="*/ 2147483646 w 266"/>
                <a:gd name="T57" fmla="*/ 2147483646 h 326"/>
                <a:gd name="T58" fmla="*/ 2147483646 w 266"/>
                <a:gd name="T59" fmla="*/ 2147483646 h 326"/>
                <a:gd name="T60" fmla="*/ 2147483646 w 266"/>
                <a:gd name="T61" fmla="*/ 2147483646 h 326"/>
                <a:gd name="T62" fmla="*/ 2147483646 w 266"/>
                <a:gd name="T63" fmla="*/ 2147483646 h 326"/>
                <a:gd name="T64" fmla="*/ 2147483646 w 266"/>
                <a:gd name="T65" fmla="*/ 2147483646 h 326"/>
                <a:gd name="T66" fmla="*/ 2147483646 w 266"/>
                <a:gd name="T67" fmla="*/ 2147483646 h 326"/>
                <a:gd name="T68" fmla="*/ 2147483646 w 266"/>
                <a:gd name="T69" fmla="*/ 2147483646 h 326"/>
                <a:gd name="T70" fmla="*/ 2147483646 w 266"/>
                <a:gd name="T71" fmla="*/ 2147483646 h 326"/>
                <a:gd name="T72" fmla="*/ 2147483646 w 266"/>
                <a:gd name="T73" fmla="*/ 2147483646 h 326"/>
                <a:gd name="T74" fmla="*/ 2147483646 w 266"/>
                <a:gd name="T75" fmla="*/ 2147483646 h 326"/>
                <a:gd name="T76" fmla="*/ 2147483646 w 266"/>
                <a:gd name="T77" fmla="*/ 2147483646 h 326"/>
                <a:gd name="T78" fmla="*/ 2147483646 w 266"/>
                <a:gd name="T79" fmla="*/ 2147483646 h 326"/>
                <a:gd name="T80" fmla="*/ 2147483646 w 266"/>
                <a:gd name="T81" fmla="*/ 2147483646 h 326"/>
                <a:gd name="T82" fmla="*/ 2147483646 w 266"/>
                <a:gd name="T83" fmla="*/ 2147483646 h 326"/>
                <a:gd name="T84" fmla="*/ 2147483646 w 266"/>
                <a:gd name="T85" fmla="*/ 2147483646 h 326"/>
                <a:gd name="T86" fmla="*/ 2147483646 w 266"/>
                <a:gd name="T87" fmla="*/ 2147483646 h 326"/>
                <a:gd name="T88" fmla="*/ 2147483646 w 266"/>
                <a:gd name="T89" fmla="*/ 2147483646 h 326"/>
                <a:gd name="T90" fmla="*/ 2147483646 w 266"/>
                <a:gd name="T91" fmla="*/ 2147483646 h 326"/>
                <a:gd name="T92" fmla="*/ 2147483646 w 266"/>
                <a:gd name="T93" fmla="*/ 2147483646 h 326"/>
                <a:gd name="T94" fmla="*/ 2147483646 w 266"/>
                <a:gd name="T95" fmla="*/ 2147483646 h 326"/>
                <a:gd name="T96" fmla="*/ 2147483646 w 266"/>
                <a:gd name="T97" fmla="*/ 2147483646 h 326"/>
                <a:gd name="T98" fmla="*/ 2147483646 w 266"/>
                <a:gd name="T99" fmla="*/ 2147483646 h 326"/>
                <a:gd name="T100" fmla="*/ 2147483646 w 266"/>
                <a:gd name="T101" fmla="*/ 0 h 3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10" name="Freeform 209"/>
            <p:cNvSpPr>
              <a:spLocks/>
            </p:cNvSpPr>
            <p:nvPr/>
          </p:nvSpPr>
          <p:spPr bwMode="auto">
            <a:xfrm>
              <a:off x="7391359" y="3103853"/>
              <a:ext cx="206375" cy="123825"/>
            </a:xfrm>
            <a:custGeom>
              <a:avLst/>
              <a:gdLst>
                <a:gd name="T0" fmla="*/ 2147483646 w 471"/>
                <a:gd name="T1" fmla="*/ 0 h 237"/>
                <a:gd name="T2" fmla="*/ 2147483646 w 471"/>
                <a:gd name="T3" fmla="*/ 2147483646 h 237"/>
                <a:gd name="T4" fmla="*/ 2147483646 w 471"/>
                <a:gd name="T5" fmla="*/ 2147483646 h 237"/>
                <a:gd name="T6" fmla="*/ 2147483646 w 471"/>
                <a:gd name="T7" fmla="*/ 2147483646 h 237"/>
                <a:gd name="T8" fmla="*/ 2147483646 w 471"/>
                <a:gd name="T9" fmla="*/ 2147483646 h 237"/>
                <a:gd name="T10" fmla="*/ 2147483646 w 471"/>
                <a:gd name="T11" fmla="*/ 2147483646 h 237"/>
                <a:gd name="T12" fmla="*/ 2147483646 w 471"/>
                <a:gd name="T13" fmla="*/ 2147483646 h 237"/>
                <a:gd name="T14" fmla="*/ 2147483646 w 471"/>
                <a:gd name="T15" fmla="*/ 2147483646 h 237"/>
                <a:gd name="T16" fmla="*/ 2147483646 w 471"/>
                <a:gd name="T17" fmla="*/ 2147483646 h 237"/>
                <a:gd name="T18" fmla="*/ 2147483646 w 471"/>
                <a:gd name="T19" fmla="*/ 2147483646 h 237"/>
                <a:gd name="T20" fmla="*/ 2147483646 w 471"/>
                <a:gd name="T21" fmla="*/ 2147483646 h 237"/>
                <a:gd name="T22" fmla="*/ 2147483646 w 471"/>
                <a:gd name="T23" fmla="*/ 2147483646 h 237"/>
                <a:gd name="T24" fmla="*/ 2147483646 w 471"/>
                <a:gd name="T25" fmla="*/ 2147483646 h 237"/>
                <a:gd name="T26" fmla="*/ 2147483646 w 471"/>
                <a:gd name="T27" fmla="*/ 2147483646 h 237"/>
                <a:gd name="T28" fmla="*/ 2147483646 w 471"/>
                <a:gd name="T29" fmla="*/ 2147483646 h 237"/>
                <a:gd name="T30" fmla="*/ 2147483646 w 471"/>
                <a:gd name="T31" fmla="*/ 2147483646 h 237"/>
                <a:gd name="T32" fmla="*/ 2147483646 w 471"/>
                <a:gd name="T33" fmla="*/ 2147483646 h 237"/>
                <a:gd name="T34" fmla="*/ 2147483646 w 471"/>
                <a:gd name="T35" fmla="*/ 2147483646 h 237"/>
                <a:gd name="T36" fmla="*/ 2147483646 w 471"/>
                <a:gd name="T37" fmla="*/ 2147483646 h 237"/>
                <a:gd name="T38" fmla="*/ 2147483646 w 471"/>
                <a:gd name="T39" fmla="*/ 2147483646 h 237"/>
                <a:gd name="T40" fmla="*/ 2147483646 w 471"/>
                <a:gd name="T41" fmla="*/ 2147483646 h 237"/>
                <a:gd name="T42" fmla="*/ 2147483646 w 471"/>
                <a:gd name="T43" fmla="*/ 2147483646 h 237"/>
                <a:gd name="T44" fmla="*/ 2147483646 w 471"/>
                <a:gd name="T45" fmla="*/ 2147483646 h 237"/>
                <a:gd name="T46" fmla="*/ 2147483646 w 471"/>
                <a:gd name="T47" fmla="*/ 2147483646 h 237"/>
                <a:gd name="T48" fmla="*/ 2147483646 w 471"/>
                <a:gd name="T49" fmla="*/ 2147483646 h 237"/>
                <a:gd name="T50" fmla="*/ 2147483646 w 471"/>
                <a:gd name="T51" fmla="*/ 2147483646 h 237"/>
                <a:gd name="T52" fmla="*/ 2147483646 w 471"/>
                <a:gd name="T53" fmla="*/ 2147483646 h 237"/>
                <a:gd name="T54" fmla="*/ 2147483646 w 471"/>
                <a:gd name="T55" fmla="*/ 2147483646 h 237"/>
                <a:gd name="T56" fmla="*/ 2147483646 w 471"/>
                <a:gd name="T57" fmla="*/ 2147483646 h 237"/>
                <a:gd name="T58" fmla="*/ 2147483646 w 471"/>
                <a:gd name="T59" fmla="*/ 2147483646 h 237"/>
                <a:gd name="T60" fmla="*/ 2147483646 w 471"/>
                <a:gd name="T61" fmla="*/ 2147483646 h 237"/>
                <a:gd name="T62" fmla="*/ 2147483646 w 471"/>
                <a:gd name="T63" fmla="*/ 2147483646 h 237"/>
                <a:gd name="T64" fmla="*/ 2147483646 w 471"/>
                <a:gd name="T65" fmla="*/ 2147483646 h 237"/>
                <a:gd name="T66" fmla="*/ 2147483646 w 471"/>
                <a:gd name="T67" fmla="*/ 2147483646 h 237"/>
                <a:gd name="T68" fmla="*/ 2147483646 w 471"/>
                <a:gd name="T69" fmla="*/ 2147483646 h 237"/>
                <a:gd name="T70" fmla="*/ 2147483646 w 471"/>
                <a:gd name="T71" fmla="*/ 2147483646 h 237"/>
                <a:gd name="T72" fmla="*/ 2147483646 w 471"/>
                <a:gd name="T73" fmla="*/ 2147483646 h 237"/>
                <a:gd name="T74" fmla="*/ 2147483646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11" name="Freeform 210"/>
            <p:cNvSpPr>
              <a:spLocks/>
            </p:cNvSpPr>
            <p:nvPr/>
          </p:nvSpPr>
          <p:spPr bwMode="auto">
            <a:xfrm>
              <a:off x="7607259" y="3159416"/>
              <a:ext cx="73025" cy="65087"/>
            </a:xfrm>
            <a:custGeom>
              <a:avLst/>
              <a:gdLst>
                <a:gd name="T0" fmla="*/ 2147483646 w 167"/>
                <a:gd name="T1" fmla="*/ 2147483646 h 123"/>
                <a:gd name="T2" fmla="*/ 2147483646 w 167"/>
                <a:gd name="T3" fmla="*/ 2147483646 h 123"/>
                <a:gd name="T4" fmla="*/ 2147483646 w 167"/>
                <a:gd name="T5" fmla="*/ 2147483646 h 123"/>
                <a:gd name="T6" fmla="*/ 2147483646 w 167"/>
                <a:gd name="T7" fmla="*/ 2147483646 h 123"/>
                <a:gd name="T8" fmla="*/ 2147483646 w 167"/>
                <a:gd name="T9" fmla="*/ 2147483646 h 123"/>
                <a:gd name="T10" fmla="*/ 2147483646 w 167"/>
                <a:gd name="T11" fmla="*/ 2147483646 h 123"/>
                <a:gd name="T12" fmla="*/ 2147483646 w 167"/>
                <a:gd name="T13" fmla="*/ 2147483646 h 123"/>
                <a:gd name="T14" fmla="*/ 2147483646 w 167"/>
                <a:gd name="T15" fmla="*/ 2147483646 h 123"/>
                <a:gd name="T16" fmla="*/ 2147483646 w 167"/>
                <a:gd name="T17" fmla="*/ 2147483646 h 123"/>
                <a:gd name="T18" fmla="*/ 2147483646 w 167"/>
                <a:gd name="T19" fmla="*/ 2147483646 h 123"/>
                <a:gd name="T20" fmla="*/ 2147483646 w 167"/>
                <a:gd name="T21" fmla="*/ 2147483646 h 123"/>
                <a:gd name="T22" fmla="*/ 2147483646 w 167"/>
                <a:gd name="T23" fmla="*/ 2147483646 h 123"/>
                <a:gd name="T24" fmla="*/ 2147483646 w 167"/>
                <a:gd name="T25" fmla="*/ 2147483646 h 123"/>
                <a:gd name="T26" fmla="*/ 2147483646 w 167"/>
                <a:gd name="T27" fmla="*/ 2147483646 h 123"/>
                <a:gd name="T28" fmla="*/ 2147483646 w 167"/>
                <a:gd name="T29" fmla="*/ 2147483646 h 123"/>
                <a:gd name="T30" fmla="*/ 2147483646 w 167"/>
                <a:gd name="T31" fmla="*/ 2147483646 h 123"/>
                <a:gd name="T32" fmla="*/ 2147483646 w 167"/>
                <a:gd name="T33" fmla="*/ 2147483646 h 123"/>
                <a:gd name="T34" fmla="*/ 2147483646 w 167"/>
                <a:gd name="T35" fmla="*/ 2147483646 h 123"/>
                <a:gd name="T36" fmla="*/ 2147483646 w 167"/>
                <a:gd name="T37" fmla="*/ 2147483646 h 123"/>
                <a:gd name="T38" fmla="*/ 2147483646 w 167"/>
                <a:gd name="T39" fmla="*/ 2147483646 h 123"/>
                <a:gd name="T40" fmla="*/ 2147483646 w 167"/>
                <a:gd name="T41" fmla="*/ 2147483646 h 123"/>
                <a:gd name="T42" fmla="*/ 2147483646 w 167"/>
                <a:gd name="T43" fmla="*/ 2147483646 h 123"/>
                <a:gd name="T44" fmla="*/ 2147483646 w 167"/>
                <a:gd name="T45" fmla="*/ 2147483646 h 123"/>
                <a:gd name="T46" fmla="*/ 2147483646 w 167"/>
                <a:gd name="T47" fmla="*/ 2147483646 h 123"/>
                <a:gd name="T48" fmla="*/ 0 w 167"/>
                <a:gd name="T49" fmla="*/ 2147483646 h 123"/>
                <a:gd name="T50" fmla="*/ 2147483646 w 167"/>
                <a:gd name="T51" fmla="*/ 2147483646 h 123"/>
                <a:gd name="T52" fmla="*/ 2147483646 w 167"/>
                <a:gd name="T53" fmla="*/ 2147483646 h 123"/>
                <a:gd name="T54" fmla="*/ 2147483646 w 167"/>
                <a:gd name="T55" fmla="*/ 2147483646 h 123"/>
                <a:gd name="T56" fmla="*/ 2147483646 w 167"/>
                <a:gd name="T57" fmla="*/ 2147483646 h 123"/>
                <a:gd name="T58" fmla="*/ 2147483646 w 167"/>
                <a:gd name="T59" fmla="*/ 2147483646 h 123"/>
                <a:gd name="T60" fmla="*/ 2147483646 w 167"/>
                <a:gd name="T61" fmla="*/ 2147483646 h 123"/>
                <a:gd name="T62" fmla="*/ 2147483646 w 167"/>
                <a:gd name="T63" fmla="*/ 2147483646 h 123"/>
                <a:gd name="T64" fmla="*/ 2147483646 w 167"/>
                <a:gd name="T65" fmla="*/ 2147483646 h 123"/>
                <a:gd name="T66" fmla="*/ 2147483646 w 167"/>
                <a:gd name="T67" fmla="*/ 2147483646 h 123"/>
                <a:gd name="T68" fmla="*/ 2147483646 w 167"/>
                <a:gd name="T69" fmla="*/ 2147483646 h 123"/>
                <a:gd name="T70" fmla="*/ 2147483646 w 167"/>
                <a:gd name="T71" fmla="*/ 2147483646 h 123"/>
                <a:gd name="T72" fmla="*/ 2147483646 w 167"/>
                <a:gd name="T73" fmla="*/ 0 h 123"/>
                <a:gd name="T74" fmla="*/ 2147483646 w 167"/>
                <a:gd name="T75" fmla="*/ 2147483646 h 123"/>
                <a:gd name="T76" fmla="*/ 2147483646 w 167"/>
                <a:gd name="T77" fmla="*/ 2147483646 h 123"/>
                <a:gd name="T78" fmla="*/ 2147483646 w 167"/>
                <a:gd name="T79" fmla="*/ 2147483646 h 123"/>
                <a:gd name="T80" fmla="*/ 2147483646 w 167"/>
                <a:gd name="T81" fmla="*/ 2147483646 h 123"/>
                <a:gd name="T82" fmla="*/ 2147483646 w 167"/>
                <a:gd name="T83" fmla="*/ 2147483646 h 123"/>
                <a:gd name="T84" fmla="*/ 2147483646 w 167"/>
                <a:gd name="T85" fmla="*/ 2147483646 h 123"/>
                <a:gd name="T86" fmla="*/ 2147483646 w 167"/>
                <a:gd name="T87" fmla="*/ 2147483646 h 123"/>
                <a:gd name="T88" fmla="*/ 2147483646 w 167"/>
                <a:gd name="T89" fmla="*/ 2147483646 h 123"/>
                <a:gd name="T90" fmla="*/ 2147483646 w 167"/>
                <a:gd name="T91" fmla="*/ 2147483646 h 123"/>
                <a:gd name="T92" fmla="*/ 2147483646 w 167"/>
                <a:gd name="T93" fmla="*/ 2147483646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12" name="Freeform 211"/>
            <p:cNvSpPr>
              <a:spLocks/>
            </p:cNvSpPr>
            <p:nvPr/>
          </p:nvSpPr>
          <p:spPr bwMode="auto">
            <a:xfrm>
              <a:off x="7597733" y="3230852"/>
              <a:ext cx="133350" cy="166688"/>
            </a:xfrm>
            <a:custGeom>
              <a:avLst/>
              <a:gdLst>
                <a:gd name="T0" fmla="*/ 2147483646 w 306"/>
                <a:gd name="T1" fmla="*/ 2147483646 h 321"/>
                <a:gd name="T2" fmla="*/ 2147483646 w 306"/>
                <a:gd name="T3" fmla="*/ 2147483646 h 321"/>
                <a:gd name="T4" fmla="*/ 2147483646 w 306"/>
                <a:gd name="T5" fmla="*/ 2147483646 h 321"/>
                <a:gd name="T6" fmla="*/ 2147483646 w 306"/>
                <a:gd name="T7" fmla="*/ 2147483646 h 321"/>
                <a:gd name="T8" fmla="*/ 2147483646 w 306"/>
                <a:gd name="T9" fmla="*/ 2147483646 h 321"/>
                <a:gd name="T10" fmla="*/ 2147483646 w 306"/>
                <a:gd name="T11" fmla="*/ 2147483646 h 321"/>
                <a:gd name="T12" fmla="*/ 2147483646 w 306"/>
                <a:gd name="T13" fmla="*/ 2147483646 h 321"/>
                <a:gd name="T14" fmla="*/ 2147483646 w 306"/>
                <a:gd name="T15" fmla="*/ 2147483646 h 321"/>
                <a:gd name="T16" fmla="*/ 2147483646 w 306"/>
                <a:gd name="T17" fmla="*/ 2147483646 h 321"/>
                <a:gd name="T18" fmla="*/ 2147483646 w 306"/>
                <a:gd name="T19" fmla="*/ 2147483646 h 321"/>
                <a:gd name="T20" fmla="*/ 2147483646 w 306"/>
                <a:gd name="T21" fmla="*/ 2147483646 h 321"/>
                <a:gd name="T22" fmla="*/ 2147483646 w 306"/>
                <a:gd name="T23" fmla="*/ 2147483646 h 321"/>
                <a:gd name="T24" fmla="*/ 2147483646 w 306"/>
                <a:gd name="T25" fmla="*/ 2147483646 h 321"/>
                <a:gd name="T26" fmla="*/ 2147483646 w 306"/>
                <a:gd name="T27" fmla="*/ 2147483646 h 321"/>
                <a:gd name="T28" fmla="*/ 2147483646 w 306"/>
                <a:gd name="T29" fmla="*/ 2147483646 h 321"/>
                <a:gd name="T30" fmla="*/ 2147483646 w 306"/>
                <a:gd name="T31" fmla="*/ 2147483646 h 321"/>
                <a:gd name="T32" fmla="*/ 2147483646 w 306"/>
                <a:gd name="T33" fmla="*/ 2147483646 h 321"/>
                <a:gd name="T34" fmla="*/ 2147483646 w 306"/>
                <a:gd name="T35" fmla="*/ 2147483646 h 321"/>
                <a:gd name="T36" fmla="*/ 2147483646 w 306"/>
                <a:gd name="T37" fmla="*/ 2147483646 h 321"/>
                <a:gd name="T38" fmla="*/ 2147483646 w 306"/>
                <a:gd name="T39" fmla="*/ 2147483646 h 321"/>
                <a:gd name="T40" fmla="*/ 2147483646 w 306"/>
                <a:gd name="T41" fmla="*/ 2147483646 h 321"/>
                <a:gd name="T42" fmla="*/ 2147483646 w 306"/>
                <a:gd name="T43" fmla="*/ 2147483646 h 321"/>
                <a:gd name="T44" fmla="*/ 2147483646 w 306"/>
                <a:gd name="T45" fmla="*/ 0 h 321"/>
                <a:gd name="T46" fmla="*/ 2147483646 w 306"/>
                <a:gd name="T47" fmla="*/ 0 h 321"/>
                <a:gd name="T48" fmla="*/ 2147483646 w 306"/>
                <a:gd name="T49" fmla="*/ 2147483646 h 321"/>
                <a:gd name="T50" fmla="*/ 2147483646 w 306"/>
                <a:gd name="T51" fmla="*/ 2147483646 h 321"/>
                <a:gd name="T52" fmla="*/ 2147483646 w 306"/>
                <a:gd name="T53" fmla="*/ 2147483646 h 321"/>
                <a:gd name="T54" fmla="*/ 2147483646 w 306"/>
                <a:gd name="T55" fmla="*/ 2147483646 h 321"/>
                <a:gd name="T56" fmla="*/ 2147483646 w 306"/>
                <a:gd name="T57" fmla="*/ 2147483646 h 321"/>
                <a:gd name="T58" fmla="*/ 2147483646 w 306"/>
                <a:gd name="T59" fmla="*/ 2147483646 h 321"/>
                <a:gd name="T60" fmla="*/ 2147483646 w 306"/>
                <a:gd name="T61" fmla="*/ 2147483646 h 321"/>
                <a:gd name="T62" fmla="*/ 2147483646 w 306"/>
                <a:gd name="T63" fmla="*/ 2147483646 h 321"/>
                <a:gd name="T64" fmla="*/ 2147483646 w 306"/>
                <a:gd name="T65" fmla="*/ 2147483646 h 321"/>
                <a:gd name="T66" fmla="*/ 2147483646 w 306"/>
                <a:gd name="T67" fmla="*/ 2147483646 h 321"/>
                <a:gd name="T68" fmla="*/ 2147483646 w 306"/>
                <a:gd name="T69" fmla="*/ 2147483646 h 321"/>
                <a:gd name="T70" fmla="*/ 2147483646 w 306"/>
                <a:gd name="T71" fmla="*/ 2147483646 h 321"/>
                <a:gd name="T72" fmla="*/ 2147483646 w 306"/>
                <a:gd name="T73" fmla="*/ 2147483646 h 321"/>
                <a:gd name="T74" fmla="*/ 2147483646 w 306"/>
                <a:gd name="T75" fmla="*/ 2147483646 h 321"/>
                <a:gd name="T76" fmla="*/ 2147483646 w 306"/>
                <a:gd name="T77" fmla="*/ 2147483646 h 321"/>
                <a:gd name="T78" fmla="*/ 2147483646 w 306"/>
                <a:gd name="T79" fmla="*/ 2147483646 h 321"/>
                <a:gd name="T80" fmla="*/ 2147483646 w 306"/>
                <a:gd name="T81" fmla="*/ 2147483646 h 321"/>
                <a:gd name="T82" fmla="*/ 2147483646 w 306"/>
                <a:gd name="T83" fmla="*/ 2147483646 h 321"/>
                <a:gd name="T84" fmla="*/ 2147483646 w 306"/>
                <a:gd name="T85" fmla="*/ 2147483646 h 321"/>
                <a:gd name="T86" fmla="*/ 2147483646 w 306"/>
                <a:gd name="T87" fmla="*/ 2147483646 h 321"/>
                <a:gd name="T88" fmla="*/ 2147483646 w 306"/>
                <a:gd name="T89" fmla="*/ 2147483646 h 321"/>
                <a:gd name="T90" fmla="*/ 2147483646 w 306"/>
                <a:gd name="T91" fmla="*/ 2147483646 h 321"/>
                <a:gd name="T92" fmla="*/ 2147483646 w 306"/>
                <a:gd name="T93" fmla="*/ 2147483646 h 321"/>
                <a:gd name="T94" fmla="*/ 2147483646 w 306"/>
                <a:gd name="T95" fmla="*/ 2147483646 h 321"/>
                <a:gd name="T96" fmla="*/ 2147483646 w 306"/>
                <a:gd name="T97" fmla="*/ 2147483646 h 321"/>
                <a:gd name="T98" fmla="*/ 2147483646 w 306"/>
                <a:gd name="T99" fmla="*/ 2147483646 h 321"/>
                <a:gd name="T100" fmla="*/ 2147483646 w 306"/>
                <a:gd name="T101" fmla="*/ 2147483646 h 321"/>
                <a:gd name="T102" fmla="*/ 2147483646 w 306"/>
                <a:gd name="T103" fmla="*/ 2147483646 h 321"/>
                <a:gd name="T104" fmla="*/ 2147483646 w 306"/>
                <a:gd name="T105" fmla="*/ 2147483646 h 321"/>
                <a:gd name="T106" fmla="*/ 2147483646 w 306"/>
                <a:gd name="T107" fmla="*/ 2147483646 h 321"/>
                <a:gd name="T108" fmla="*/ 2147483646 w 306"/>
                <a:gd name="T109" fmla="*/ 2147483646 h 321"/>
                <a:gd name="T110" fmla="*/ 2147483646 w 306"/>
                <a:gd name="T111" fmla="*/ 2147483646 h 321"/>
                <a:gd name="T112" fmla="*/ 2147483646 w 306"/>
                <a:gd name="T113" fmla="*/ 2147483646 h 321"/>
                <a:gd name="T114" fmla="*/ 2147483646 w 306"/>
                <a:gd name="T115" fmla="*/ 2147483646 h 3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13" name="Freeform 212"/>
            <p:cNvSpPr>
              <a:spLocks/>
            </p:cNvSpPr>
            <p:nvPr/>
          </p:nvSpPr>
          <p:spPr bwMode="auto">
            <a:xfrm>
              <a:off x="7915233" y="3346741"/>
              <a:ext cx="201612" cy="269875"/>
            </a:xfrm>
            <a:custGeom>
              <a:avLst/>
              <a:gdLst>
                <a:gd name="T0" fmla="*/ 2147483646 w 471"/>
                <a:gd name="T1" fmla="*/ 2147483646 h 518"/>
                <a:gd name="T2" fmla="*/ 2147483646 w 471"/>
                <a:gd name="T3" fmla="*/ 2147483646 h 518"/>
                <a:gd name="T4" fmla="*/ 2147483646 w 471"/>
                <a:gd name="T5" fmla="*/ 2147483646 h 518"/>
                <a:gd name="T6" fmla="*/ 2147483646 w 471"/>
                <a:gd name="T7" fmla="*/ 2147483646 h 518"/>
                <a:gd name="T8" fmla="*/ 2147483646 w 471"/>
                <a:gd name="T9" fmla="*/ 2147483646 h 518"/>
                <a:gd name="T10" fmla="*/ 2147483646 w 471"/>
                <a:gd name="T11" fmla="*/ 2147483646 h 518"/>
                <a:gd name="T12" fmla="*/ 2147483646 w 471"/>
                <a:gd name="T13" fmla="*/ 2147483646 h 518"/>
                <a:gd name="T14" fmla="*/ 2147483646 w 471"/>
                <a:gd name="T15" fmla="*/ 2147483646 h 518"/>
                <a:gd name="T16" fmla="*/ 2147483646 w 471"/>
                <a:gd name="T17" fmla="*/ 2147483646 h 518"/>
                <a:gd name="T18" fmla="*/ 2147483646 w 471"/>
                <a:gd name="T19" fmla="*/ 2147483646 h 518"/>
                <a:gd name="T20" fmla="*/ 2147483646 w 471"/>
                <a:gd name="T21" fmla="*/ 2147483646 h 518"/>
                <a:gd name="T22" fmla="*/ 2147483646 w 471"/>
                <a:gd name="T23" fmla="*/ 2147483646 h 518"/>
                <a:gd name="T24" fmla="*/ 2147483646 w 471"/>
                <a:gd name="T25" fmla="*/ 2147483646 h 518"/>
                <a:gd name="T26" fmla="*/ 2147483646 w 471"/>
                <a:gd name="T27" fmla="*/ 2147483646 h 518"/>
                <a:gd name="T28" fmla="*/ 2147483646 w 471"/>
                <a:gd name="T29" fmla="*/ 2147483646 h 518"/>
                <a:gd name="T30" fmla="*/ 2147483646 w 471"/>
                <a:gd name="T31" fmla="*/ 2147483646 h 518"/>
                <a:gd name="T32" fmla="*/ 2147483646 w 471"/>
                <a:gd name="T33" fmla="*/ 2147483646 h 518"/>
                <a:gd name="T34" fmla="*/ 2147483646 w 471"/>
                <a:gd name="T35" fmla="*/ 2147483646 h 518"/>
                <a:gd name="T36" fmla="*/ 2147483646 w 471"/>
                <a:gd name="T37" fmla="*/ 2147483646 h 518"/>
                <a:gd name="T38" fmla="*/ 2147483646 w 471"/>
                <a:gd name="T39" fmla="*/ 2147483646 h 518"/>
                <a:gd name="T40" fmla="*/ 2147483646 w 471"/>
                <a:gd name="T41" fmla="*/ 2147483646 h 518"/>
                <a:gd name="T42" fmla="*/ 2147483646 w 471"/>
                <a:gd name="T43" fmla="*/ 2147483646 h 518"/>
                <a:gd name="T44" fmla="*/ 2147483646 w 471"/>
                <a:gd name="T45" fmla="*/ 2147483646 h 518"/>
                <a:gd name="T46" fmla="*/ 2147483646 w 471"/>
                <a:gd name="T47" fmla="*/ 2147483646 h 518"/>
                <a:gd name="T48" fmla="*/ 2147483646 w 471"/>
                <a:gd name="T49" fmla="*/ 2147483646 h 518"/>
                <a:gd name="T50" fmla="*/ 2147483646 w 471"/>
                <a:gd name="T51" fmla="*/ 2147483646 h 518"/>
                <a:gd name="T52" fmla="*/ 2147483646 w 471"/>
                <a:gd name="T53" fmla="*/ 2147483646 h 518"/>
                <a:gd name="T54" fmla="*/ 2147483646 w 471"/>
                <a:gd name="T55" fmla="*/ 2147483646 h 518"/>
                <a:gd name="T56" fmla="*/ 2147483646 w 471"/>
                <a:gd name="T57" fmla="*/ 2147483646 h 518"/>
                <a:gd name="T58" fmla="*/ 2147483646 w 471"/>
                <a:gd name="T59" fmla="*/ 2147483646 h 518"/>
                <a:gd name="T60" fmla="*/ 2147483646 w 471"/>
                <a:gd name="T61" fmla="*/ 2147483646 h 518"/>
                <a:gd name="T62" fmla="*/ 2147483646 w 471"/>
                <a:gd name="T63" fmla="*/ 2147483646 h 518"/>
                <a:gd name="T64" fmla="*/ 2147483646 w 471"/>
                <a:gd name="T65" fmla="*/ 2147483646 h 518"/>
                <a:gd name="T66" fmla="*/ 2147483646 w 471"/>
                <a:gd name="T67" fmla="*/ 2147483646 h 518"/>
                <a:gd name="T68" fmla="*/ 2147483646 w 471"/>
                <a:gd name="T69" fmla="*/ 2147483646 h 518"/>
                <a:gd name="T70" fmla="*/ 2147483646 w 471"/>
                <a:gd name="T71" fmla="*/ 2147483646 h 518"/>
                <a:gd name="T72" fmla="*/ 2147483646 w 471"/>
                <a:gd name="T73" fmla="*/ 2147483646 h 518"/>
                <a:gd name="T74" fmla="*/ 2147483646 w 471"/>
                <a:gd name="T75" fmla="*/ 2147483646 h 518"/>
                <a:gd name="T76" fmla="*/ 2147483646 w 471"/>
                <a:gd name="T77" fmla="*/ 2147483646 h 518"/>
                <a:gd name="T78" fmla="*/ 2147483646 w 471"/>
                <a:gd name="T79" fmla="*/ 2147483646 h 518"/>
                <a:gd name="T80" fmla="*/ 2147483646 w 471"/>
                <a:gd name="T81" fmla="*/ 2147483646 h 518"/>
                <a:gd name="T82" fmla="*/ 2147483646 w 471"/>
                <a:gd name="T83" fmla="*/ 2147483646 h 518"/>
                <a:gd name="T84" fmla="*/ 2147483646 w 471"/>
                <a:gd name="T85" fmla="*/ 2147483646 h 518"/>
                <a:gd name="T86" fmla="*/ 2147483646 w 471"/>
                <a:gd name="T87" fmla="*/ 2147483646 h 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14" name="Freeform 213"/>
            <p:cNvSpPr>
              <a:spLocks/>
            </p:cNvSpPr>
            <p:nvPr/>
          </p:nvSpPr>
          <p:spPr bwMode="auto">
            <a:xfrm>
              <a:off x="7997783" y="3597566"/>
              <a:ext cx="133350" cy="130175"/>
            </a:xfrm>
            <a:custGeom>
              <a:avLst/>
              <a:gdLst>
                <a:gd name="T0" fmla="*/ 2147483646 w 293"/>
                <a:gd name="T1" fmla="*/ 2147483646 h 246"/>
                <a:gd name="T2" fmla="*/ 2147483646 w 293"/>
                <a:gd name="T3" fmla="*/ 2147483646 h 246"/>
                <a:gd name="T4" fmla="*/ 2147483646 w 293"/>
                <a:gd name="T5" fmla="*/ 2147483646 h 246"/>
                <a:gd name="T6" fmla="*/ 2147483646 w 293"/>
                <a:gd name="T7" fmla="*/ 2147483646 h 246"/>
                <a:gd name="T8" fmla="*/ 2147483646 w 293"/>
                <a:gd name="T9" fmla="*/ 2147483646 h 246"/>
                <a:gd name="T10" fmla="*/ 2147483646 w 293"/>
                <a:gd name="T11" fmla="*/ 2147483646 h 246"/>
                <a:gd name="T12" fmla="*/ 2147483646 w 293"/>
                <a:gd name="T13" fmla="*/ 2147483646 h 246"/>
                <a:gd name="T14" fmla="*/ 2147483646 w 293"/>
                <a:gd name="T15" fmla="*/ 2147483646 h 246"/>
                <a:gd name="T16" fmla="*/ 2147483646 w 293"/>
                <a:gd name="T17" fmla="*/ 2147483646 h 246"/>
                <a:gd name="T18" fmla="*/ 2147483646 w 293"/>
                <a:gd name="T19" fmla="*/ 2147483646 h 246"/>
                <a:gd name="T20" fmla="*/ 2147483646 w 293"/>
                <a:gd name="T21" fmla="*/ 2147483646 h 246"/>
                <a:gd name="T22" fmla="*/ 2147483646 w 293"/>
                <a:gd name="T23" fmla="*/ 2147483646 h 246"/>
                <a:gd name="T24" fmla="*/ 2147483646 w 293"/>
                <a:gd name="T25" fmla="*/ 2147483646 h 246"/>
                <a:gd name="T26" fmla="*/ 2147483646 w 293"/>
                <a:gd name="T27" fmla="*/ 2147483646 h 246"/>
                <a:gd name="T28" fmla="*/ 2147483646 w 293"/>
                <a:gd name="T29" fmla="*/ 2147483646 h 246"/>
                <a:gd name="T30" fmla="*/ 2147483646 w 293"/>
                <a:gd name="T31" fmla="*/ 2147483646 h 246"/>
                <a:gd name="T32" fmla="*/ 2147483646 w 293"/>
                <a:gd name="T33" fmla="*/ 2147483646 h 246"/>
                <a:gd name="T34" fmla="*/ 2147483646 w 293"/>
                <a:gd name="T35" fmla="*/ 2147483646 h 246"/>
                <a:gd name="T36" fmla="*/ 2147483646 w 293"/>
                <a:gd name="T37" fmla="*/ 2147483646 h 246"/>
                <a:gd name="T38" fmla="*/ 2147483646 w 293"/>
                <a:gd name="T39" fmla="*/ 2147483646 h 246"/>
                <a:gd name="T40" fmla="*/ 2147483646 w 293"/>
                <a:gd name="T41" fmla="*/ 2147483646 h 246"/>
                <a:gd name="T42" fmla="*/ 2147483646 w 293"/>
                <a:gd name="T43" fmla="*/ 2147483646 h 246"/>
                <a:gd name="T44" fmla="*/ 2147483646 w 293"/>
                <a:gd name="T45" fmla="*/ 2147483646 h 246"/>
                <a:gd name="T46" fmla="*/ 2147483646 w 293"/>
                <a:gd name="T47" fmla="*/ 2147483646 h 246"/>
                <a:gd name="T48" fmla="*/ 2147483646 w 293"/>
                <a:gd name="T49" fmla="*/ 2147483646 h 246"/>
                <a:gd name="T50" fmla="*/ 2147483646 w 293"/>
                <a:gd name="T51" fmla="*/ 2147483646 h 246"/>
                <a:gd name="T52" fmla="*/ 2147483646 w 293"/>
                <a:gd name="T53" fmla="*/ 2147483646 h 246"/>
                <a:gd name="T54" fmla="*/ 2147483646 w 293"/>
                <a:gd name="T55" fmla="*/ 2147483646 h 246"/>
                <a:gd name="T56" fmla="*/ 2147483646 w 293"/>
                <a:gd name="T57" fmla="*/ 2147483646 h 246"/>
                <a:gd name="T58" fmla="*/ 2147483646 w 293"/>
                <a:gd name="T59" fmla="*/ 2147483646 h 246"/>
                <a:gd name="T60" fmla="*/ 2147483646 w 293"/>
                <a:gd name="T61" fmla="*/ 2147483646 h 246"/>
                <a:gd name="T62" fmla="*/ 0 w 293"/>
                <a:gd name="T63" fmla="*/ 2147483646 h 246"/>
                <a:gd name="T64" fmla="*/ 2147483646 w 293"/>
                <a:gd name="T65" fmla="*/ 2147483646 h 246"/>
                <a:gd name="T66" fmla="*/ 2147483646 w 293"/>
                <a:gd name="T67" fmla="*/ 2147483646 h 246"/>
                <a:gd name="T68" fmla="*/ 2147483646 w 293"/>
                <a:gd name="T69" fmla="*/ 2147483646 h 246"/>
                <a:gd name="T70" fmla="*/ 2147483646 w 293"/>
                <a:gd name="T71" fmla="*/ 2147483646 h 246"/>
                <a:gd name="T72" fmla="*/ 2147483646 w 293"/>
                <a:gd name="T73" fmla="*/ 2147483646 h 246"/>
                <a:gd name="T74" fmla="*/ 2147483646 w 293"/>
                <a:gd name="T75" fmla="*/ 2147483646 h 246"/>
                <a:gd name="T76" fmla="*/ 2147483646 w 293"/>
                <a:gd name="T77" fmla="*/ 2147483646 h 246"/>
                <a:gd name="T78" fmla="*/ 2147483646 w 293"/>
                <a:gd name="T79" fmla="*/ 2147483646 h 2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15" name="Freeform 214"/>
            <p:cNvSpPr>
              <a:spLocks/>
            </p:cNvSpPr>
            <p:nvPr/>
          </p:nvSpPr>
          <p:spPr bwMode="auto">
            <a:xfrm>
              <a:off x="8399421" y="2833978"/>
              <a:ext cx="85725" cy="130175"/>
            </a:xfrm>
            <a:custGeom>
              <a:avLst/>
              <a:gdLst>
                <a:gd name="T0" fmla="*/ 2147483646 w 200"/>
                <a:gd name="T1" fmla="*/ 2147483646 h 246"/>
                <a:gd name="T2" fmla="*/ 2147483646 w 200"/>
                <a:gd name="T3" fmla="*/ 2147483646 h 246"/>
                <a:gd name="T4" fmla="*/ 2147483646 w 200"/>
                <a:gd name="T5" fmla="*/ 2147483646 h 246"/>
                <a:gd name="T6" fmla="*/ 2147483646 w 200"/>
                <a:gd name="T7" fmla="*/ 2147483646 h 246"/>
                <a:gd name="T8" fmla="*/ 2147483646 w 200"/>
                <a:gd name="T9" fmla="*/ 2147483646 h 246"/>
                <a:gd name="T10" fmla="*/ 2147483646 w 200"/>
                <a:gd name="T11" fmla="*/ 2147483646 h 246"/>
                <a:gd name="T12" fmla="*/ 2147483646 w 200"/>
                <a:gd name="T13" fmla="*/ 2147483646 h 246"/>
                <a:gd name="T14" fmla="*/ 2147483646 w 200"/>
                <a:gd name="T15" fmla="*/ 2147483646 h 246"/>
                <a:gd name="T16" fmla="*/ 2147483646 w 200"/>
                <a:gd name="T17" fmla="*/ 2147483646 h 246"/>
                <a:gd name="T18" fmla="*/ 2147483646 w 200"/>
                <a:gd name="T19" fmla="*/ 2147483646 h 246"/>
                <a:gd name="T20" fmla="*/ 2147483646 w 200"/>
                <a:gd name="T21" fmla="*/ 2147483646 h 246"/>
                <a:gd name="T22" fmla="*/ 2147483646 w 200"/>
                <a:gd name="T23" fmla="*/ 2147483646 h 246"/>
                <a:gd name="T24" fmla="*/ 2147483646 w 200"/>
                <a:gd name="T25" fmla="*/ 2147483646 h 246"/>
                <a:gd name="T26" fmla="*/ 2147483646 w 200"/>
                <a:gd name="T27" fmla="*/ 2147483646 h 246"/>
                <a:gd name="T28" fmla="*/ 2147483646 w 200"/>
                <a:gd name="T29" fmla="*/ 2147483646 h 246"/>
                <a:gd name="T30" fmla="*/ 2147483646 w 200"/>
                <a:gd name="T31" fmla="*/ 2147483646 h 246"/>
                <a:gd name="T32" fmla="*/ 2147483646 w 200"/>
                <a:gd name="T33" fmla="*/ 2147483646 h 246"/>
                <a:gd name="T34" fmla="*/ 2147483646 w 200"/>
                <a:gd name="T35" fmla="*/ 2147483646 h 246"/>
                <a:gd name="T36" fmla="*/ 2147483646 w 200"/>
                <a:gd name="T37" fmla="*/ 2147483646 h 246"/>
                <a:gd name="T38" fmla="*/ 2147483646 w 200"/>
                <a:gd name="T39" fmla="*/ 2147483646 h 246"/>
                <a:gd name="T40" fmla="*/ 2147483646 w 200"/>
                <a:gd name="T41" fmla="*/ 2147483646 h 246"/>
                <a:gd name="T42" fmla="*/ 2147483646 w 200"/>
                <a:gd name="T43" fmla="*/ 2147483646 h 246"/>
                <a:gd name="T44" fmla="*/ 2147483646 w 200"/>
                <a:gd name="T45" fmla="*/ 2147483646 h 246"/>
                <a:gd name="T46" fmla="*/ 2147483646 w 200"/>
                <a:gd name="T47" fmla="*/ 2147483646 h 246"/>
                <a:gd name="T48" fmla="*/ 2147483646 w 200"/>
                <a:gd name="T49" fmla="*/ 2147483646 h 246"/>
                <a:gd name="T50" fmla="*/ 2147483646 w 200"/>
                <a:gd name="T51" fmla="*/ 2147483646 h 246"/>
                <a:gd name="T52" fmla="*/ 2147483646 w 200"/>
                <a:gd name="T53" fmla="*/ 2147483646 h 246"/>
                <a:gd name="T54" fmla="*/ 2147483646 w 200"/>
                <a:gd name="T55" fmla="*/ 2147483646 h 246"/>
                <a:gd name="T56" fmla="*/ 2147483646 w 200"/>
                <a:gd name="T57" fmla="*/ 2147483646 h 246"/>
                <a:gd name="T58" fmla="*/ 2147483646 w 200"/>
                <a:gd name="T59" fmla="*/ 2147483646 h 246"/>
                <a:gd name="T60" fmla="*/ 2147483646 w 200"/>
                <a:gd name="T61" fmla="*/ 2147483646 h 246"/>
                <a:gd name="T62" fmla="*/ 2147483646 w 200"/>
                <a:gd name="T63" fmla="*/ 2147483646 h 246"/>
                <a:gd name="T64" fmla="*/ 2147483646 w 200"/>
                <a:gd name="T65" fmla="*/ 2147483646 h 246"/>
                <a:gd name="T66" fmla="*/ 2147483646 w 200"/>
                <a:gd name="T67" fmla="*/ 2147483646 h 246"/>
                <a:gd name="T68" fmla="*/ 2147483646 w 200"/>
                <a:gd name="T69" fmla="*/ 2147483646 h 246"/>
                <a:gd name="T70" fmla="*/ 2147483646 w 200"/>
                <a:gd name="T71" fmla="*/ 2147483646 h 246"/>
                <a:gd name="T72" fmla="*/ 2147483646 w 200"/>
                <a:gd name="T73" fmla="*/ 2147483646 h 246"/>
                <a:gd name="T74" fmla="*/ 2147483646 w 200"/>
                <a:gd name="T75" fmla="*/ 2147483646 h 246"/>
                <a:gd name="T76" fmla="*/ 2147483646 w 200"/>
                <a:gd name="T77" fmla="*/ 2147483646 h 246"/>
                <a:gd name="T78" fmla="*/ 2147483646 w 200"/>
                <a:gd name="T79" fmla="*/ 2147483646 h 246"/>
                <a:gd name="T80" fmla="*/ 2147483646 w 200"/>
                <a:gd name="T81" fmla="*/ 2147483646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16" name="Freeform 215"/>
            <p:cNvSpPr>
              <a:spLocks/>
            </p:cNvSpPr>
            <p:nvPr/>
          </p:nvSpPr>
          <p:spPr bwMode="auto">
            <a:xfrm>
              <a:off x="8967746" y="4130965"/>
              <a:ext cx="231775" cy="254000"/>
            </a:xfrm>
            <a:custGeom>
              <a:avLst/>
              <a:gdLst>
                <a:gd name="T0" fmla="*/ 2147483646 w 538"/>
                <a:gd name="T1" fmla="*/ 2147483646 h 487"/>
                <a:gd name="T2" fmla="*/ 2147483646 w 538"/>
                <a:gd name="T3" fmla="*/ 2147483646 h 487"/>
                <a:gd name="T4" fmla="*/ 2147483646 w 538"/>
                <a:gd name="T5" fmla="*/ 2147483646 h 487"/>
                <a:gd name="T6" fmla="*/ 2147483646 w 538"/>
                <a:gd name="T7" fmla="*/ 2147483646 h 487"/>
                <a:gd name="T8" fmla="*/ 2147483646 w 538"/>
                <a:gd name="T9" fmla="*/ 2147483646 h 487"/>
                <a:gd name="T10" fmla="*/ 2147483646 w 538"/>
                <a:gd name="T11" fmla="*/ 2147483646 h 487"/>
                <a:gd name="T12" fmla="*/ 2147483646 w 538"/>
                <a:gd name="T13" fmla="*/ 2147483646 h 487"/>
                <a:gd name="T14" fmla="*/ 2147483646 w 538"/>
                <a:gd name="T15" fmla="*/ 2147483646 h 487"/>
                <a:gd name="T16" fmla="*/ 2147483646 w 538"/>
                <a:gd name="T17" fmla="*/ 2147483646 h 487"/>
                <a:gd name="T18" fmla="*/ 2147483646 w 538"/>
                <a:gd name="T19" fmla="*/ 2147483646 h 487"/>
                <a:gd name="T20" fmla="*/ 2147483646 w 538"/>
                <a:gd name="T21" fmla="*/ 2147483646 h 487"/>
                <a:gd name="T22" fmla="*/ 2147483646 w 538"/>
                <a:gd name="T23" fmla="*/ 2147483646 h 487"/>
                <a:gd name="T24" fmla="*/ 2147483646 w 538"/>
                <a:gd name="T25" fmla="*/ 2147483646 h 487"/>
                <a:gd name="T26" fmla="*/ 2147483646 w 538"/>
                <a:gd name="T27" fmla="*/ 2147483646 h 487"/>
                <a:gd name="T28" fmla="*/ 2147483646 w 538"/>
                <a:gd name="T29" fmla="*/ 2147483646 h 487"/>
                <a:gd name="T30" fmla="*/ 2147483646 w 538"/>
                <a:gd name="T31" fmla="*/ 2147483646 h 487"/>
                <a:gd name="T32" fmla="*/ 2147483646 w 538"/>
                <a:gd name="T33" fmla="*/ 2147483646 h 487"/>
                <a:gd name="T34" fmla="*/ 2147483646 w 538"/>
                <a:gd name="T35" fmla="*/ 2147483646 h 487"/>
                <a:gd name="T36" fmla="*/ 2147483646 w 538"/>
                <a:gd name="T37" fmla="*/ 2147483646 h 487"/>
                <a:gd name="T38" fmla="*/ 2147483646 w 538"/>
                <a:gd name="T39" fmla="*/ 2147483646 h 487"/>
                <a:gd name="T40" fmla="*/ 2147483646 w 538"/>
                <a:gd name="T41" fmla="*/ 2147483646 h 487"/>
                <a:gd name="T42" fmla="*/ 2147483646 w 538"/>
                <a:gd name="T43" fmla="*/ 2147483646 h 487"/>
                <a:gd name="T44" fmla="*/ 2147483646 w 538"/>
                <a:gd name="T45" fmla="*/ 2147483646 h 487"/>
                <a:gd name="T46" fmla="*/ 2147483646 w 538"/>
                <a:gd name="T47" fmla="*/ 2147483646 h 487"/>
                <a:gd name="T48" fmla="*/ 2147483646 w 538"/>
                <a:gd name="T49" fmla="*/ 2147483646 h 487"/>
                <a:gd name="T50" fmla="*/ 2147483646 w 538"/>
                <a:gd name="T51" fmla="*/ 2147483646 h 487"/>
                <a:gd name="T52" fmla="*/ 2147483646 w 538"/>
                <a:gd name="T53" fmla="*/ 2147483646 h 487"/>
                <a:gd name="T54" fmla="*/ 2147483646 w 538"/>
                <a:gd name="T55" fmla="*/ 2147483646 h 487"/>
                <a:gd name="T56" fmla="*/ 2147483646 w 538"/>
                <a:gd name="T57" fmla="*/ 2147483646 h 487"/>
                <a:gd name="T58" fmla="*/ 2147483646 w 538"/>
                <a:gd name="T59" fmla="*/ 2147483646 h 487"/>
                <a:gd name="T60" fmla="*/ 2147483646 w 538"/>
                <a:gd name="T61" fmla="*/ 2147483646 h 487"/>
                <a:gd name="T62" fmla="*/ 2147483646 w 538"/>
                <a:gd name="T63" fmla="*/ 2147483646 h 487"/>
                <a:gd name="T64" fmla="*/ 2147483646 w 538"/>
                <a:gd name="T65" fmla="*/ 2147483646 h 487"/>
                <a:gd name="T66" fmla="*/ 2147483646 w 538"/>
                <a:gd name="T67" fmla="*/ 2147483646 h 487"/>
                <a:gd name="T68" fmla="*/ 2147483646 w 538"/>
                <a:gd name="T69" fmla="*/ 2147483646 h 487"/>
                <a:gd name="T70" fmla="*/ 2147483646 w 538"/>
                <a:gd name="T71" fmla="*/ 2147483646 h 487"/>
                <a:gd name="T72" fmla="*/ 2147483646 w 538"/>
                <a:gd name="T73" fmla="*/ 2147483646 h 487"/>
                <a:gd name="T74" fmla="*/ 2147483646 w 538"/>
                <a:gd name="T75" fmla="*/ 2147483646 h 487"/>
                <a:gd name="T76" fmla="*/ 2147483646 w 538"/>
                <a:gd name="T77" fmla="*/ 2147483646 h 487"/>
                <a:gd name="T78" fmla="*/ 2147483646 w 538"/>
                <a:gd name="T79" fmla="*/ 2147483646 h 487"/>
                <a:gd name="T80" fmla="*/ 2147483646 w 538"/>
                <a:gd name="T81" fmla="*/ 2147483646 h 487"/>
                <a:gd name="T82" fmla="*/ 2147483646 w 538"/>
                <a:gd name="T83" fmla="*/ 2147483646 h 487"/>
                <a:gd name="T84" fmla="*/ 2147483646 w 538"/>
                <a:gd name="T85" fmla="*/ 2147483646 h 487"/>
                <a:gd name="T86" fmla="*/ 2147483646 w 538"/>
                <a:gd name="T87" fmla="*/ 0 h 4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17" name="Freeform 216"/>
            <p:cNvSpPr>
              <a:spLocks/>
            </p:cNvSpPr>
            <p:nvPr/>
          </p:nvSpPr>
          <p:spPr bwMode="auto">
            <a:xfrm>
              <a:off x="9159833" y="4115091"/>
              <a:ext cx="106362" cy="128587"/>
            </a:xfrm>
            <a:custGeom>
              <a:avLst/>
              <a:gdLst>
                <a:gd name="T0" fmla="*/ 2147483646 w 253"/>
                <a:gd name="T1" fmla="*/ 2147483646 h 246"/>
                <a:gd name="T2" fmla="*/ 2147483646 w 253"/>
                <a:gd name="T3" fmla="*/ 2147483646 h 246"/>
                <a:gd name="T4" fmla="*/ 2147483646 w 253"/>
                <a:gd name="T5" fmla="*/ 2147483646 h 246"/>
                <a:gd name="T6" fmla="*/ 2147483646 w 253"/>
                <a:gd name="T7" fmla="*/ 2147483646 h 246"/>
                <a:gd name="T8" fmla="*/ 2147483646 w 253"/>
                <a:gd name="T9" fmla="*/ 2147483646 h 246"/>
                <a:gd name="T10" fmla="*/ 2147483646 w 253"/>
                <a:gd name="T11" fmla="*/ 2147483646 h 246"/>
                <a:gd name="T12" fmla="*/ 2147483646 w 253"/>
                <a:gd name="T13" fmla="*/ 2147483646 h 246"/>
                <a:gd name="T14" fmla="*/ 2147483646 w 253"/>
                <a:gd name="T15" fmla="*/ 2147483646 h 246"/>
                <a:gd name="T16" fmla="*/ 2147483646 w 253"/>
                <a:gd name="T17" fmla="*/ 2147483646 h 246"/>
                <a:gd name="T18" fmla="*/ 2147483646 w 253"/>
                <a:gd name="T19" fmla="*/ 2147483646 h 246"/>
                <a:gd name="T20" fmla="*/ 2147483646 w 253"/>
                <a:gd name="T21" fmla="*/ 2147483646 h 246"/>
                <a:gd name="T22" fmla="*/ 2147483646 w 253"/>
                <a:gd name="T23" fmla="*/ 2147483646 h 246"/>
                <a:gd name="T24" fmla="*/ 2147483646 w 253"/>
                <a:gd name="T25" fmla="*/ 2147483646 h 246"/>
                <a:gd name="T26" fmla="*/ 2147483646 w 253"/>
                <a:gd name="T27" fmla="*/ 2147483646 h 246"/>
                <a:gd name="T28" fmla="*/ 2147483646 w 253"/>
                <a:gd name="T29" fmla="*/ 2147483646 h 246"/>
                <a:gd name="T30" fmla="*/ 2147483646 w 253"/>
                <a:gd name="T31" fmla="*/ 2147483646 h 246"/>
                <a:gd name="T32" fmla="*/ 2147483646 w 253"/>
                <a:gd name="T33" fmla="*/ 2147483646 h 246"/>
                <a:gd name="T34" fmla="*/ 2147483646 w 253"/>
                <a:gd name="T35" fmla="*/ 2147483646 h 246"/>
                <a:gd name="T36" fmla="*/ 2147483646 w 253"/>
                <a:gd name="T37" fmla="*/ 2147483646 h 246"/>
                <a:gd name="T38" fmla="*/ 2147483646 w 253"/>
                <a:gd name="T39" fmla="*/ 2147483646 h 246"/>
                <a:gd name="T40" fmla="*/ 2147483646 w 253"/>
                <a:gd name="T41" fmla="*/ 2147483646 h 246"/>
                <a:gd name="T42" fmla="*/ 2147483646 w 253"/>
                <a:gd name="T43" fmla="*/ 2147483646 h 246"/>
                <a:gd name="T44" fmla="*/ 2147483646 w 253"/>
                <a:gd name="T45" fmla="*/ 2147483646 h 246"/>
                <a:gd name="T46" fmla="*/ 2147483646 w 253"/>
                <a:gd name="T47" fmla="*/ 2147483646 h 246"/>
                <a:gd name="T48" fmla="*/ 2147483646 w 253"/>
                <a:gd name="T49" fmla="*/ 2147483646 h 246"/>
                <a:gd name="T50" fmla="*/ 2147483646 w 253"/>
                <a:gd name="T51" fmla="*/ 2147483646 h 246"/>
                <a:gd name="T52" fmla="*/ 2147483646 w 253"/>
                <a:gd name="T53" fmla="*/ 2147483646 h 246"/>
                <a:gd name="T54" fmla="*/ 2147483646 w 253"/>
                <a:gd name="T55" fmla="*/ 2147483646 h 246"/>
                <a:gd name="T56" fmla="*/ 2147483646 w 253"/>
                <a:gd name="T57" fmla="*/ 2147483646 h 246"/>
                <a:gd name="T58" fmla="*/ 2147483646 w 253"/>
                <a:gd name="T59" fmla="*/ 2147483646 h 246"/>
                <a:gd name="T60" fmla="*/ 2147483646 w 253"/>
                <a:gd name="T61" fmla="*/ 2147483646 h 246"/>
                <a:gd name="T62" fmla="*/ 2147483646 w 253"/>
                <a:gd name="T63" fmla="*/ 2147483646 h 246"/>
                <a:gd name="T64" fmla="*/ 2147483646 w 253"/>
                <a:gd name="T65" fmla="*/ 2147483646 h 246"/>
                <a:gd name="T66" fmla="*/ 2147483646 w 253"/>
                <a:gd name="T67" fmla="*/ 2147483646 h 246"/>
                <a:gd name="T68" fmla="*/ 2147483646 w 253"/>
                <a:gd name="T69" fmla="*/ 2147483646 h 246"/>
                <a:gd name="T70" fmla="*/ 2147483646 w 253"/>
                <a:gd name="T71" fmla="*/ 2147483646 h 246"/>
                <a:gd name="T72" fmla="*/ 2147483646 w 253"/>
                <a:gd name="T73" fmla="*/ 2147483646 h 246"/>
                <a:gd name="T74" fmla="*/ 2147483646 w 253"/>
                <a:gd name="T75" fmla="*/ 2147483646 h 246"/>
                <a:gd name="T76" fmla="*/ 2147483646 w 253"/>
                <a:gd name="T77" fmla="*/ 2147483646 h 246"/>
                <a:gd name="T78" fmla="*/ 2147483646 w 253"/>
                <a:gd name="T79" fmla="*/ 2147483646 h 246"/>
                <a:gd name="T80" fmla="*/ 2147483646 w 253"/>
                <a:gd name="T81" fmla="*/ 2147483646 h 246"/>
                <a:gd name="T82" fmla="*/ 2147483646 w 253"/>
                <a:gd name="T83" fmla="*/ 2147483646 h 246"/>
                <a:gd name="T84" fmla="*/ 2147483646 w 253"/>
                <a:gd name="T85" fmla="*/ 2147483646 h 246"/>
                <a:gd name="T86" fmla="*/ 2147483646 w 253"/>
                <a:gd name="T87" fmla="*/ 2147483646 h 246"/>
                <a:gd name="T88" fmla="*/ 2147483646 w 253"/>
                <a:gd name="T89" fmla="*/ 2147483646 h 246"/>
                <a:gd name="T90" fmla="*/ 2147483646 w 253"/>
                <a:gd name="T91" fmla="*/ 2147483646 h 246"/>
                <a:gd name="T92" fmla="*/ 2147483646 w 253"/>
                <a:gd name="T93" fmla="*/ 2147483646 h 246"/>
                <a:gd name="T94" fmla="*/ 2147483646 w 253"/>
                <a:gd name="T95" fmla="*/ 2147483646 h 246"/>
                <a:gd name="T96" fmla="*/ 2147483646 w 253"/>
                <a:gd name="T97" fmla="*/ 2147483646 h 246"/>
                <a:gd name="T98" fmla="*/ 2147483646 w 253"/>
                <a:gd name="T99" fmla="*/ 2147483646 h 246"/>
                <a:gd name="T100" fmla="*/ 2147483646 w 253"/>
                <a:gd name="T101" fmla="*/ 2147483646 h 246"/>
                <a:gd name="T102" fmla="*/ 2147483646 w 253"/>
                <a:gd name="T103" fmla="*/ 2147483646 h 246"/>
                <a:gd name="T104" fmla="*/ 2147483646 w 253"/>
                <a:gd name="T105" fmla="*/ 2147483646 h 246"/>
                <a:gd name="T106" fmla="*/ 2147483646 w 253"/>
                <a:gd name="T107" fmla="*/ 2147483646 h 246"/>
                <a:gd name="T108" fmla="*/ 2147483646 w 253"/>
                <a:gd name="T109" fmla="*/ 2147483646 h 246"/>
                <a:gd name="T110" fmla="*/ 2147483646 w 253"/>
                <a:gd name="T111" fmla="*/ 0 h 2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18" name="Freeform 217"/>
            <p:cNvSpPr>
              <a:spLocks/>
            </p:cNvSpPr>
            <p:nvPr/>
          </p:nvSpPr>
          <p:spPr bwMode="auto">
            <a:xfrm>
              <a:off x="7435808" y="3748378"/>
              <a:ext cx="63500" cy="119063"/>
            </a:xfrm>
            <a:custGeom>
              <a:avLst/>
              <a:gdLst>
                <a:gd name="T0" fmla="*/ 2147483646 w 141"/>
                <a:gd name="T1" fmla="*/ 2147483646 h 228"/>
                <a:gd name="T2" fmla="*/ 2147483646 w 141"/>
                <a:gd name="T3" fmla="*/ 2147483646 h 228"/>
                <a:gd name="T4" fmla="*/ 2147483646 w 141"/>
                <a:gd name="T5" fmla="*/ 2147483646 h 228"/>
                <a:gd name="T6" fmla="*/ 2147483646 w 141"/>
                <a:gd name="T7" fmla="*/ 2147483646 h 228"/>
                <a:gd name="T8" fmla="*/ 2147483646 w 141"/>
                <a:gd name="T9" fmla="*/ 2147483646 h 228"/>
                <a:gd name="T10" fmla="*/ 2147483646 w 141"/>
                <a:gd name="T11" fmla="*/ 2147483646 h 228"/>
                <a:gd name="T12" fmla="*/ 2147483646 w 141"/>
                <a:gd name="T13" fmla="*/ 2147483646 h 228"/>
                <a:gd name="T14" fmla="*/ 2147483646 w 141"/>
                <a:gd name="T15" fmla="*/ 2147483646 h 228"/>
                <a:gd name="T16" fmla="*/ 0 w 141"/>
                <a:gd name="T17" fmla="*/ 2147483646 h 228"/>
                <a:gd name="T18" fmla="*/ 2147483646 w 141"/>
                <a:gd name="T19" fmla="*/ 2147483646 h 228"/>
                <a:gd name="T20" fmla="*/ 2147483646 w 141"/>
                <a:gd name="T21" fmla="*/ 2147483646 h 228"/>
                <a:gd name="T22" fmla="*/ 2147483646 w 141"/>
                <a:gd name="T23" fmla="*/ 2147483646 h 228"/>
                <a:gd name="T24" fmla="*/ 2147483646 w 141"/>
                <a:gd name="T25" fmla="*/ 2147483646 h 228"/>
                <a:gd name="T26" fmla="*/ 2147483646 w 141"/>
                <a:gd name="T27" fmla="*/ 2147483646 h 228"/>
                <a:gd name="T28" fmla="*/ 2147483646 w 141"/>
                <a:gd name="T29" fmla="*/ 0 h 228"/>
                <a:gd name="T30" fmla="*/ 2147483646 w 141"/>
                <a:gd name="T31" fmla="*/ 2147483646 h 228"/>
                <a:gd name="T32" fmla="*/ 2147483646 w 141"/>
                <a:gd name="T33" fmla="*/ 2147483646 h 228"/>
                <a:gd name="T34" fmla="*/ 2147483646 w 141"/>
                <a:gd name="T35" fmla="*/ 2147483646 h 228"/>
                <a:gd name="T36" fmla="*/ 2147483646 w 141"/>
                <a:gd name="T37" fmla="*/ 2147483646 h 228"/>
                <a:gd name="T38" fmla="*/ 2147483646 w 141"/>
                <a:gd name="T39" fmla="*/ 2147483646 h 228"/>
                <a:gd name="T40" fmla="*/ 2147483646 w 141"/>
                <a:gd name="T41" fmla="*/ 2147483646 h 228"/>
                <a:gd name="T42" fmla="*/ 2147483646 w 141"/>
                <a:gd name="T43" fmla="*/ 2147483646 h 228"/>
                <a:gd name="T44" fmla="*/ 2147483646 w 141"/>
                <a:gd name="T45" fmla="*/ 2147483646 h 228"/>
                <a:gd name="T46" fmla="*/ 2147483646 w 141"/>
                <a:gd name="T47" fmla="*/ 2147483646 h 228"/>
                <a:gd name="T48" fmla="*/ 2147483646 w 141"/>
                <a:gd name="T49" fmla="*/ 2147483646 h 228"/>
                <a:gd name="T50" fmla="*/ 2147483646 w 141"/>
                <a:gd name="T51" fmla="*/ 2147483646 h 228"/>
                <a:gd name="T52" fmla="*/ 2147483646 w 141"/>
                <a:gd name="T53" fmla="*/ 2147483646 h 228"/>
                <a:gd name="T54" fmla="*/ 2147483646 w 141"/>
                <a:gd name="T55" fmla="*/ 2147483646 h 228"/>
                <a:gd name="T56" fmla="*/ 2147483646 w 141"/>
                <a:gd name="T57" fmla="*/ 2147483646 h 228"/>
                <a:gd name="T58" fmla="*/ 2147483646 w 141"/>
                <a:gd name="T59" fmla="*/ 2147483646 h 228"/>
                <a:gd name="T60" fmla="*/ 2147483646 w 141"/>
                <a:gd name="T61" fmla="*/ 2147483646 h 228"/>
                <a:gd name="T62" fmla="*/ 2147483646 w 141"/>
                <a:gd name="T63" fmla="*/ 2147483646 h 228"/>
                <a:gd name="T64" fmla="*/ 2147483646 w 141"/>
                <a:gd name="T65" fmla="*/ 2147483646 h 228"/>
                <a:gd name="T66" fmla="*/ 2147483646 w 141"/>
                <a:gd name="T67" fmla="*/ 2147483646 h 228"/>
                <a:gd name="T68" fmla="*/ 2147483646 w 141"/>
                <a:gd name="T69" fmla="*/ 2147483646 h 228"/>
                <a:gd name="T70" fmla="*/ 2147483646 w 141"/>
                <a:gd name="T71" fmla="*/ 2147483646 h 228"/>
                <a:gd name="T72" fmla="*/ 2147483646 w 141"/>
                <a:gd name="T73" fmla="*/ 2147483646 h 228"/>
                <a:gd name="T74" fmla="*/ 2147483646 w 141"/>
                <a:gd name="T75" fmla="*/ 2147483646 h 228"/>
                <a:gd name="T76" fmla="*/ 2147483646 w 141"/>
                <a:gd name="T77" fmla="*/ 2147483646 h 228"/>
                <a:gd name="T78" fmla="*/ 2147483646 w 141"/>
                <a:gd name="T79" fmla="*/ 2147483646 h 228"/>
                <a:gd name="T80" fmla="*/ 2147483646 w 141"/>
                <a:gd name="T81" fmla="*/ 2147483646 h 2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219" name="Group 218"/>
            <p:cNvGrpSpPr>
              <a:grpSpLocks/>
            </p:cNvGrpSpPr>
            <p:nvPr/>
          </p:nvGrpSpPr>
          <p:grpSpPr bwMode="auto">
            <a:xfrm>
              <a:off x="8375551" y="3459495"/>
              <a:ext cx="233360" cy="439743"/>
              <a:chOff x="5062" y="2295"/>
              <a:chExt cx="177" cy="279"/>
            </a:xfrm>
          </p:grpSpPr>
          <p:sp>
            <p:nvSpPr>
              <p:cNvPr id="501" name="Freeform 500"/>
              <p:cNvSpPr>
                <a:spLocks/>
              </p:cNvSpPr>
              <p:nvPr/>
            </p:nvSpPr>
            <p:spPr bwMode="auto">
              <a:xfrm>
                <a:off x="5154" y="2449"/>
                <a:ext cx="19" cy="37"/>
              </a:xfrm>
              <a:custGeom>
                <a:avLst/>
                <a:gdLst>
                  <a:gd name="T0" fmla="*/ 0 w 60"/>
                  <a:gd name="T1" fmla="*/ 0 h 110"/>
                  <a:gd name="T2" fmla="*/ 0 w 60"/>
                  <a:gd name="T3" fmla="*/ 0 h 110"/>
                  <a:gd name="T4" fmla="*/ 0 w 60"/>
                  <a:gd name="T5" fmla="*/ 0 h 110"/>
                  <a:gd name="T6" fmla="*/ 0 w 60"/>
                  <a:gd name="T7" fmla="*/ 0 h 110"/>
                  <a:gd name="T8" fmla="*/ 0 w 60"/>
                  <a:gd name="T9" fmla="*/ 0 h 110"/>
                  <a:gd name="T10" fmla="*/ 0 w 60"/>
                  <a:gd name="T11" fmla="*/ 0 h 110"/>
                  <a:gd name="T12" fmla="*/ 0 w 60"/>
                  <a:gd name="T13" fmla="*/ 0 h 110"/>
                  <a:gd name="T14" fmla="*/ 0 w 60"/>
                  <a:gd name="T15" fmla="*/ 0 h 110"/>
                  <a:gd name="T16" fmla="*/ 0 w 60"/>
                  <a:gd name="T17" fmla="*/ 0 h 110"/>
                  <a:gd name="T18" fmla="*/ 0 w 60"/>
                  <a:gd name="T19" fmla="*/ 0 h 110"/>
                  <a:gd name="T20" fmla="*/ 0 w 60"/>
                  <a:gd name="T21" fmla="*/ 0 h 110"/>
                  <a:gd name="T22" fmla="*/ 0 w 60"/>
                  <a:gd name="T23" fmla="*/ 0 h 110"/>
                  <a:gd name="T24" fmla="*/ 0 w 60"/>
                  <a:gd name="T25" fmla="*/ 0 h 110"/>
                  <a:gd name="T26" fmla="*/ 0 w 60"/>
                  <a:gd name="T27" fmla="*/ 0 h 110"/>
                  <a:gd name="T28" fmla="*/ 0 w 60"/>
                  <a:gd name="T29" fmla="*/ 0 h 110"/>
                  <a:gd name="T30" fmla="*/ 0 w 60"/>
                  <a:gd name="T31" fmla="*/ 0 h 110"/>
                  <a:gd name="T32" fmla="*/ 0 w 60"/>
                  <a:gd name="T33" fmla="*/ 0 h 110"/>
                  <a:gd name="T34" fmla="*/ 0 w 60"/>
                  <a:gd name="T35" fmla="*/ 0 h 110"/>
                  <a:gd name="T36" fmla="*/ 0 w 60"/>
                  <a:gd name="T37" fmla="*/ 0 h 110"/>
                  <a:gd name="T38" fmla="*/ 0 w 60"/>
                  <a:gd name="T39" fmla="*/ 0 h 110"/>
                  <a:gd name="T40" fmla="*/ 0 w 60"/>
                  <a:gd name="T41" fmla="*/ 0 h 110"/>
                  <a:gd name="T42" fmla="*/ 0 w 60"/>
                  <a:gd name="T43" fmla="*/ 0 h 110"/>
                  <a:gd name="T44" fmla="*/ 0 w 60"/>
                  <a:gd name="T45" fmla="*/ 0 h 110"/>
                  <a:gd name="T46" fmla="*/ 0 w 60"/>
                  <a:gd name="T47" fmla="*/ 0 h 110"/>
                  <a:gd name="T48" fmla="*/ 0 w 60"/>
                  <a:gd name="T49" fmla="*/ 0 h 110"/>
                  <a:gd name="T50" fmla="*/ 0 w 60"/>
                  <a:gd name="T51" fmla="*/ 0 h 110"/>
                  <a:gd name="T52" fmla="*/ 0 w 60"/>
                  <a:gd name="T53" fmla="*/ 0 h 110"/>
                  <a:gd name="T54" fmla="*/ 0 w 60"/>
                  <a:gd name="T55" fmla="*/ 0 h 110"/>
                  <a:gd name="T56" fmla="*/ 0 w 60"/>
                  <a:gd name="T57" fmla="*/ 0 h 110"/>
                  <a:gd name="T58" fmla="*/ 0 w 60"/>
                  <a:gd name="T59" fmla="*/ 0 h 110"/>
                  <a:gd name="T60" fmla="*/ 0 w 60"/>
                  <a:gd name="T61" fmla="*/ 0 h 110"/>
                  <a:gd name="T62" fmla="*/ 0 w 60"/>
                  <a:gd name="T63" fmla="*/ 0 h 110"/>
                  <a:gd name="T64" fmla="*/ 0 w 60"/>
                  <a:gd name="T65" fmla="*/ 0 h 110"/>
                  <a:gd name="T66" fmla="*/ 0 w 60"/>
                  <a:gd name="T67" fmla="*/ 0 h 110"/>
                  <a:gd name="T68" fmla="*/ 0 w 60"/>
                  <a:gd name="T69" fmla="*/ 0 h 110"/>
                  <a:gd name="T70" fmla="*/ 0 w 60"/>
                  <a:gd name="T71" fmla="*/ 0 h 110"/>
                  <a:gd name="T72" fmla="*/ 0 w 60"/>
                  <a:gd name="T73" fmla="*/ 0 h 1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02" name="Freeform 501"/>
              <p:cNvSpPr>
                <a:spLocks/>
              </p:cNvSpPr>
              <p:nvPr/>
            </p:nvSpPr>
            <p:spPr bwMode="auto">
              <a:xfrm>
                <a:off x="5189" y="2422"/>
                <a:ext cx="24" cy="25"/>
              </a:xfrm>
              <a:custGeom>
                <a:avLst/>
                <a:gdLst>
                  <a:gd name="T0" fmla="*/ 0 w 72"/>
                  <a:gd name="T1" fmla="*/ 0 h 75"/>
                  <a:gd name="T2" fmla="*/ 0 w 72"/>
                  <a:gd name="T3" fmla="*/ 0 h 75"/>
                  <a:gd name="T4" fmla="*/ 0 w 72"/>
                  <a:gd name="T5" fmla="*/ 0 h 75"/>
                  <a:gd name="T6" fmla="*/ 0 w 72"/>
                  <a:gd name="T7" fmla="*/ 0 h 75"/>
                  <a:gd name="T8" fmla="*/ 0 w 72"/>
                  <a:gd name="T9" fmla="*/ 0 h 75"/>
                  <a:gd name="T10" fmla="*/ 0 w 72"/>
                  <a:gd name="T11" fmla="*/ 0 h 75"/>
                  <a:gd name="T12" fmla="*/ 0 w 72"/>
                  <a:gd name="T13" fmla="*/ 0 h 75"/>
                  <a:gd name="T14" fmla="*/ 0 w 72"/>
                  <a:gd name="T15" fmla="*/ 0 h 75"/>
                  <a:gd name="T16" fmla="*/ 0 w 72"/>
                  <a:gd name="T17" fmla="*/ 0 h 75"/>
                  <a:gd name="T18" fmla="*/ 0 w 72"/>
                  <a:gd name="T19" fmla="*/ 0 h 75"/>
                  <a:gd name="T20" fmla="*/ 0 w 72"/>
                  <a:gd name="T21" fmla="*/ 0 h 75"/>
                  <a:gd name="T22" fmla="*/ 0 w 72"/>
                  <a:gd name="T23" fmla="*/ 0 h 75"/>
                  <a:gd name="T24" fmla="*/ 0 w 72"/>
                  <a:gd name="T25" fmla="*/ 0 h 75"/>
                  <a:gd name="T26" fmla="*/ 0 w 72"/>
                  <a:gd name="T27" fmla="*/ 0 h 75"/>
                  <a:gd name="T28" fmla="*/ 0 w 72"/>
                  <a:gd name="T29" fmla="*/ 0 h 75"/>
                  <a:gd name="T30" fmla="*/ 0 w 72"/>
                  <a:gd name="T31" fmla="*/ 0 h 75"/>
                  <a:gd name="T32" fmla="*/ 0 w 72"/>
                  <a:gd name="T33" fmla="*/ 0 h 75"/>
                  <a:gd name="T34" fmla="*/ 0 w 72"/>
                  <a:gd name="T35" fmla="*/ 0 h 75"/>
                  <a:gd name="T36" fmla="*/ 0 w 72"/>
                  <a:gd name="T37" fmla="*/ 0 h 75"/>
                  <a:gd name="T38" fmla="*/ 0 w 72"/>
                  <a:gd name="T39" fmla="*/ 0 h 75"/>
                  <a:gd name="T40" fmla="*/ 0 w 72"/>
                  <a:gd name="T41" fmla="*/ 0 h 75"/>
                  <a:gd name="T42" fmla="*/ 0 w 72"/>
                  <a:gd name="T43" fmla="*/ 0 h 75"/>
                  <a:gd name="T44" fmla="*/ 0 w 72"/>
                  <a:gd name="T45" fmla="*/ 0 h 75"/>
                  <a:gd name="T46" fmla="*/ 0 w 72"/>
                  <a:gd name="T47" fmla="*/ 0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03" name="Freeform 502"/>
              <p:cNvSpPr>
                <a:spLocks/>
              </p:cNvSpPr>
              <p:nvPr/>
            </p:nvSpPr>
            <p:spPr bwMode="auto">
              <a:xfrm>
                <a:off x="5160" y="2389"/>
                <a:ext cx="5" cy="16"/>
              </a:xfrm>
              <a:custGeom>
                <a:avLst/>
                <a:gdLst>
                  <a:gd name="T0" fmla="*/ 0 w 15"/>
                  <a:gd name="T1" fmla="*/ 0 h 49"/>
                  <a:gd name="T2" fmla="*/ 0 w 15"/>
                  <a:gd name="T3" fmla="*/ 0 h 49"/>
                  <a:gd name="T4" fmla="*/ 0 w 15"/>
                  <a:gd name="T5" fmla="*/ 0 h 49"/>
                  <a:gd name="T6" fmla="*/ 0 w 15"/>
                  <a:gd name="T7" fmla="*/ 0 h 49"/>
                  <a:gd name="T8" fmla="*/ 0 w 15"/>
                  <a:gd name="T9" fmla="*/ 0 h 49"/>
                  <a:gd name="T10" fmla="*/ 0 w 15"/>
                  <a:gd name="T11" fmla="*/ 0 h 49"/>
                  <a:gd name="T12" fmla="*/ 0 w 15"/>
                  <a:gd name="T13" fmla="*/ 0 h 49"/>
                  <a:gd name="T14" fmla="*/ 0 w 15"/>
                  <a:gd name="T15" fmla="*/ 0 h 49"/>
                  <a:gd name="T16" fmla="*/ 0 w 15"/>
                  <a:gd name="T17" fmla="*/ 0 h 49"/>
                  <a:gd name="T18" fmla="*/ 0 w 15"/>
                  <a:gd name="T19" fmla="*/ 0 h 49"/>
                  <a:gd name="T20" fmla="*/ 0 w 15"/>
                  <a:gd name="T21" fmla="*/ 0 h 49"/>
                  <a:gd name="T22" fmla="*/ 0 w 15"/>
                  <a:gd name="T23" fmla="*/ 0 h 49"/>
                  <a:gd name="T24" fmla="*/ 0 w 15"/>
                  <a:gd name="T25" fmla="*/ 0 h 49"/>
                  <a:gd name="T26" fmla="*/ 0 w 15"/>
                  <a:gd name="T27" fmla="*/ 0 h 49"/>
                  <a:gd name="T28" fmla="*/ 0 w 15"/>
                  <a:gd name="T29" fmla="*/ 0 h 49"/>
                  <a:gd name="T30" fmla="*/ 0 w 15"/>
                  <a:gd name="T31" fmla="*/ 0 h 49"/>
                  <a:gd name="T32" fmla="*/ 0 w 15"/>
                  <a:gd name="T33" fmla="*/ 0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04" name="Freeform 503"/>
              <p:cNvSpPr>
                <a:spLocks/>
              </p:cNvSpPr>
              <p:nvPr/>
            </p:nvSpPr>
            <p:spPr bwMode="auto">
              <a:xfrm>
                <a:off x="5139" y="2387"/>
                <a:ext cx="15" cy="13"/>
              </a:xfrm>
              <a:custGeom>
                <a:avLst/>
                <a:gdLst>
                  <a:gd name="T0" fmla="*/ 0 w 47"/>
                  <a:gd name="T1" fmla="*/ 0 h 40"/>
                  <a:gd name="T2" fmla="*/ 0 w 47"/>
                  <a:gd name="T3" fmla="*/ 0 h 40"/>
                  <a:gd name="T4" fmla="*/ 0 w 47"/>
                  <a:gd name="T5" fmla="*/ 0 h 40"/>
                  <a:gd name="T6" fmla="*/ 0 w 47"/>
                  <a:gd name="T7" fmla="*/ 0 h 40"/>
                  <a:gd name="T8" fmla="*/ 0 w 47"/>
                  <a:gd name="T9" fmla="*/ 0 h 40"/>
                  <a:gd name="T10" fmla="*/ 0 w 47"/>
                  <a:gd name="T11" fmla="*/ 0 h 40"/>
                  <a:gd name="T12" fmla="*/ 0 w 47"/>
                  <a:gd name="T13" fmla="*/ 0 h 40"/>
                  <a:gd name="T14" fmla="*/ 0 w 47"/>
                  <a:gd name="T15" fmla="*/ 0 h 40"/>
                  <a:gd name="T16" fmla="*/ 0 w 47"/>
                  <a:gd name="T17" fmla="*/ 0 h 40"/>
                  <a:gd name="T18" fmla="*/ 0 w 47"/>
                  <a:gd name="T19" fmla="*/ 0 h 40"/>
                  <a:gd name="T20" fmla="*/ 0 w 47"/>
                  <a:gd name="T21" fmla="*/ 0 h 40"/>
                  <a:gd name="T22" fmla="*/ 0 w 47"/>
                  <a:gd name="T23" fmla="*/ 0 h 40"/>
                  <a:gd name="T24" fmla="*/ 0 w 47"/>
                  <a:gd name="T25" fmla="*/ 0 h 40"/>
                  <a:gd name="T26" fmla="*/ 0 w 47"/>
                  <a:gd name="T27" fmla="*/ 0 h 40"/>
                  <a:gd name="T28" fmla="*/ 0 w 47"/>
                  <a:gd name="T29" fmla="*/ 0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05" name="Freeform 504"/>
              <p:cNvSpPr>
                <a:spLocks/>
              </p:cNvSpPr>
              <p:nvPr/>
            </p:nvSpPr>
            <p:spPr bwMode="auto">
              <a:xfrm>
                <a:off x="5184" y="2465"/>
                <a:ext cx="13" cy="10"/>
              </a:xfrm>
              <a:custGeom>
                <a:avLst/>
                <a:gdLst>
                  <a:gd name="T0" fmla="*/ 0 w 39"/>
                  <a:gd name="T1" fmla="*/ 0 h 31"/>
                  <a:gd name="T2" fmla="*/ 0 w 39"/>
                  <a:gd name="T3" fmla="*/ 0 h 31"/>
                  <a:gd name="T4" fmla="*/ 0 w 39"/>
                  <a:gd name="T5" fmla="*/ 0 h 31"/>
                  <a:gd name="T6" fmla="*/ 0 w 39"/>
                  <a:gd name="T7" fmla="*/ 0 h 31"/>
                  <a:gd name="T8" fmla="*/ 0 w 39"/>
                  <a:gd name="T9" fmla="*/ 0 h 31"/>
                  <a:gd name="T10" fmla="*/ 0 w 39"/>
                  <a:gd name="T11" fmla="*/ 0 h 31"/>
                  <a:gd name="T12" fmla="*/ 0 w 39"/>
                  <a:gd name="T13" fmla="*/ 0 h 31"/>
                  <a:gd name="T14" fmla="*/ 0 w 39"/>
                  <a:gd name="T15" fmla="*/ 0 h 31"/>
                  <a:gd name="T16" fmla="*/ 0 w 39"/>
                  <a:gd name="T17" fmla="*/ 0 h 31"/>
                  <a:gd name="T18" fmla="*/ 0 w 39"/>
                  <a:gd name="T19" fmla="*/ 0 h 31"/>
                  <a:gd name="T20" fmla="*/ 0 w 39"/>
                  <a:gd name="T21" fmla="*/ 0 h 31"/>
                  <a:gd name="T22" fmla="*/ 0 w 39"/>
                  <a:gd name="T23" fmla="*/ 0 h 31"/>
                  <a:gd name="T24" fmla="*/ 0 w 39"/>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06" name="Freeform 505"/>
              <p:cNvSpPr>
                <a:spLocks/>
              </p:cNvSpPr>
              <p:nvPr/>
            </p:nvSpPr>
            <p:spPr bwMode="auto">
              <a:xfrm>
                <a:off x="5172" y="2410"/>
                <a:ext cx="10" cy="6"/>
              </a:xfrm>
              <a:custGeom>
                <a:avLst/>
                <a:gdLst>
                  <a:gd name="T0" fmla="*/ 0 w 34"/>
                  <a:gd name="T1" fmla="*/ 0 h 19"/>
                  <a:gd name="T2" fmla="*/ 0 w 34"/>
                  <a:gd name="T3" fmla="*/ 0 h 19"/>
                  <a:gd name="T4" fmla="*/ 0 w 34"/>
                  <a:gd name="T5" fmla="*/ 0 h 19"/>
                  <a:gd name="T6" fmla="*/ 0 w 34"/>
                  <a:gd name="T7" fmla="*/ 0 h 19"/>
                  <a:gd name="T8" fmla="*/ 0 w 34"/>
                  <a:gd name="T9" fmla="*/ 0 h 19"/>
                  <a:gd name="T10" fmla="*/ 0 w 34"/>
                  <a:gd name="T11" fmla="*/ 0 h 19"/>
                  <a:gd name="T12" fmla="*/ 0 w 34"/>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9">
                    <a:moveTo>
                      <a:pt x="0" y="0"/>
                    </a:moveTo>
                    <a:lnTo>
                      <a:pt x="34" y="19"/>
                    </a:lnTo>
                    <a:lnTo>
                      <a:pt x="34" y="0"/>
                    </a:lnTo>
                    <a:lnTo>
                      <a:pt x="24" y="0"/>
                    </a:lnTo>
                    <a:lnTo>
                      <a:pt x="14" y="0"/>
                    </a:lnTo>
                    <a:lnTo>
                      <a:pt x="7"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07" name="Freeform 506"/>
              <p:cNvSpPr>
                <a:spLocks/>
              </p:cNvSpPr>
              <p:nvPr/>
            </p:nvSpPr>
            <p:spPr bwMode="auto">
              <a:xfrm>
                <a:off x="5180" y="2471"/>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2">
                    <a:moveTo>
                      <a:pt x="0" y="0"/>
                    </a:moveTo>
                    <a:lnTo>
                      <a:pt x="19" y="12"/>
                    </a:lnTo>
                    <a:lnTo>
                      <a:pt x="13" y="6"/>
                    </a:lnTo>
                    <a:lnTo>
                      <a:pt x="6"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08" name="Freeform 507"/>
              <p:cNvSpPr>
                <a:spLocks/>
              </p:cNvSpPr>
              <p:nvPr/>
            </p:nvSpPr>
            <p:spPr bwMode="auto">
              <a:xfrm>
                <a:off x="5062" y="2447"/>
                <a:ext cx="42" cy="55"/>
              </a:xfrm>
              <a:custGeom>
                <a:avLst/>
                <a:gdLst>
                  <a:gd name="T0" fmla="*/ 0 w 126"/>
                  <a:gd name="T1" fmla="*/ 0 h 166"/>
                  <a:gd name="T2" fmla="*/ 0 w 126"/>
                  <a:gd name="T3" fmla="*/ 0 h 166"/>
                  <a:gd name="T4" fmla="*/ 0 w 126"/>
                  <a:gd name="T5" fmla="*/ 0 h 166"/>
                  <a:gd name="T6" fmla="*/ 1 w 126"/>
                  <a:gd name="T7" fmla="*/ 0 h 166"/>
                  <a:gd name="T8" fmla="*/ 1 w 126"/>
                  <a:gd name="T9" fmla="*/ 0 h 166"/>
                  <a:gd name="T10" fmla="*/ 1 w 126"/>
                  <a:gd name="T11" fmla="*/ 0 h 166"/>
                  <a:gd name="T12" fmla="*/ 1 w 126"/>
                  <a:gd name="T13" fmla="*/ 0 h 166"/>
                  <a:gd name="T14" fmla="*/ 1 w 126"/>
                  <a:gd name="T15" fmla="*/ 0 h 166"/>
                  <a:gd name="T16" fmla="*/ 0 w 126"/>
                  <a:gd name="T17" fmla="*/ 0 h 166"/>
                  <a:gd name="T18" fmla="*/ 0 w 126"/>
                  <a:gd name="T19" fmla="*/ 0 h 166"/>
                  <a:gd name="T20" fmla="*/ 0 w 126"/>
                  <a:gd name="T21" fmla="*/ 0 h 166"/>
                  <a:gd name="T22" fmla="*/ 0 w 126"/>
                  <a:gd name="T23" fmla="*/ 0 h 166"/>
                  <a:gd name="T24" fmla="*/ 0 w 126"/>
                  <a:gd name="T25" fmla="*/ 0 h 166"/>
                  <a:gd name="T26" fmla="*/ 0 w 126"/>
                  <a:gd name="T27" fmla="*/ 1 h 166"/>
                  <a:gd name="T28" fmla="*/ 0 w 126"/>
                  <a:gd name="T29" fmla="*/ 1 h 166"/>
                  <a:gd name="T30" fmla="*/ 0 w 126"/>
                  <a:gd name="T31" fmla="*/ 1 h 166"/>
                  <a:gd name="T32" fmla="*/ 0 w 126"/>
                  <a:gd name="T33" fmla="*/ 1 h 166"/>
                  <a:gd name="T34" fmla="*/ 0 w 126"/>
                  <a:gd name="T35" fmla="*/ 1 h 166"/>
                  <a:gd name="T36" fmla="*/ 0 w 126"/>
                  <a:gd name="T37" fmla="*/ 1 h 166"/>
                  <a:gd name="T38" fmla="*/ 0 w 126"/>
                  <a:gd name="T39" fmla="*/ 1 h 166"/>
                  <a:gd name="T40" fmla="*/ 0 w 126"/>
                  <a:gd name="T41" fmla="*/ 1 h 166"/>
                  <a:gd name="T42" fmla="*/ 0 w 126"/>
                  <a:gd name="T43" fmla="*/ 1 h 166"/>
                  <a:gd name="T44" fmla="*/ 0 w 126"/>
                  <a:gd name="T45" fmla="*/ 1 h 166"/>
                  <a:gd name="T46" fmla="*/ 0 w 126"/>
                  <a:gd name="T47" fmla="*/ 1 h 166"/>
                  <a:gd name="T48" fmla="*/ 0 w 126"/>
                  <a:gd name="T49" fmla="*/ 1 h 166"/>
                  <a:gd name="T50" fmla="*/ 0 w 126"/>
                  <a:gd name="T51" fmla="*/ 1 h 166"/>
                  <a:gd name="T52" fmla="*/ 0 w 126"/>
                  <a:gd name="T53" fmla="*/ 0 h 166"/>
                  <a:gd name="T54" fmla="*/ 0 w 126"/>
                  <a:gd name="T55" fmla="*/ 0 h 166"/>
                  <a:gd name="T56" fmla="*/ 0 w 126"/>
                  <a:gd name="T57" fmla="*/ 0 h 166"/>
                  <a:gd name="T58" fmla="*/ 0 w 126"/>
                  <a:gd name="T59" fmla="*/ 0 h 166"/>
                  <a:gd name="T60" fmla="*/ 0 w 126"/>
                  <a:gd name="T61" fmla="*/ 0 h 166"/>
                  <a:gd name="T62" fmla="*/ 0 w 126"/>
                  <a:gd name="T63" fmla="*/ 0 h 166"/>
                  <a:gd name="T64" fmla="*/ 0 w 126"/>
                  <a:gd name="T65" fmla="*/ 0 h 166"/>
                  <a:gd name="T66" fmla="*/ 0 w 126"/>
                  <a:gd name="T67" fmla="*/ 0 h 166"/>
                  <a:gd name="T68" fmla="*/ 0 w 126"/>
                  <a:gd name="T69" fmla="*/ 0 h 166"/>
                  <a:gd name="T70" fmla="*/ 0 w 126"/>
                  <a:gd name="T71" fmla="*/ 0 h 166"/>
                  <a:gd name="T72" fmla="*/ 0 w 126"/>
                  <a:gd name="T73" fmla="*/ 0 h 166"/>
                  <a:gd name="T74" fmla="*/ 0 w 126"/>
                  <a:gd name="T75" fmla="*/ 0 h 166"/>
                  <a:gd name="T76" fmla="*/ 0 w 126"/>
                  <a:gd name="T77" fmla="*/ 0 h 166"/>
                  <a:gd name="T78" fmla="*/ 0 w 126"/>
                  <a:gd name="T79" fmla="*/ 0 h 166"/>
                  <a:gd name="T80" fmla="*/ 0 w 126"/>
                  <a:gd name="T81" fmla="*/ 0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09" name="Freeform 508"/>
              <p:cNvSpPr>
                <a:spLocks/>
              </p:cNvSpPr>
              <p:nvPr/>
            </p:nvSpPr>
            <p:spPr bwMode="auto">
              <a:xfrm>
                <a:off x="5154" y="2465"/>
                <a:ext cx="85" cy="86"/>
              </a:xfrm>
              <a:custGeom>
                <a:avLst/>
                <a:gdLst>
                  <a:gd name="T0" fmla="*/ 0 w 259"/>
                  <a:gd name="T1" fmla="*/ 1 h 259"/>
                  <a:gd name="T2" fmla="*/ 0 w 259"/>
                  <a:gd name="T3" fmla="*/ 1 h 259"/>
                  <a:gd name="T4" fmla="*/ 0 w 259"/>
                  <a:gd name="T5" fmla="*/ 1 h 259"/>
                  <a:gd name="T6" fmla="*/ 0 w 259"/>
                  <a:gd name="T7" fmla="*/ 1 h 259"/>
                  <a:gd name="T8" fmla="*/ 0 w 259"/>
                  <a:gd name="T9" fmla="*/ 1 h 259"/>
                  <a:gd name="T10" fmla="*/ 0 w 259"/>
                  <a:gd name="T11" fmla="*/ 0 h 259"/>
                  <a:gd name="T12" fmla="*/ 0 w 259"/>
                  <a:gd name="T13" fmla="*/ 0 h 259"/>
                  <a:gd name="T14" fmla="*/ 0 w 259"/>
                  <a:gd name="T15" fmla="*/ 0 h 259"/>
                  <a:gd name="T16" fmla="*/ 0 w 259"/>
                  <a:gd name="T17" fmla="*/ 0 h 259"/>
                  <a:gd name="T18" fmla="*/ 0 w 259"/>
                  <a:gd name="T19" fmla="*/ 0 h 259"/>
                  <a:gd name="T20" fmla="*/ 0 w 259"/>
                  <a:gd name="T21" fmla="*/ 0 h 259"/>
                  <a:gd name="T22" fmla="*/ 0 w 259"/>
                  <a:gd name="T23" fmla="*/ 0 h 259"/>
                  <a:gd name="T24" fmla="*/ 0 w 259"/>
                  <a:gd name="T25" fmla="*/ 0 h 259"/>
                  <a:gd name="T26" fmla="*/ 0 w 259"/>
                  <a:gd name="T27" fmla="*/ 0 h 259"/>
                  <a:gd name="T28" fmla="*/ 1 w 259"/>
                  <a:gd name="T29" fmla="*/ 0 h 259"/>
                  <a:gd name="T30" fmla="*/ 1 w 259"/>
                  <a:gd name="T31" fmla="*/ 0 h 259"/>
                  <a:gd name="T32" fmla="*/ 1 w 259"/>
                  <a:gd name="T33" fmla="*/ 0 h 259"/>
                  <a:gd name="T34" fmla="*/ 1 w 259"/>
                  <a:gd name="T35" fmla="*/ 0 h 259"/>
                  <a:gd name="T36" fmla="*/ 1 w 259"/>
                  <a:gd name="T37" fmla="*/ 0 h 259"/>
                  <a:gd name="T38" fmla="*/ 1 w 259"/>
                  <a:gd name="T39" fmla="*/ 0 h 259"/>
                  <a:gd name="T40" fmla="*/ 1 w 259"/>
                  <a:gd name="T41" fmla="*/ 0 h 259"/>
                  <a:gd name="T42" fmla="*/ 1 w 259"/>
                  <a:gd name="T43" fmla="*/ 0 h 259"/>
                  <a:gd name="T44" fmla="*/ 1 w 259"/>
                  <a:gd name="T45" fmla="*/ 0 h 259"/>
                  <a:gd name="T46" fmla="*/ 1 w 259"/>
                  <a:gd name="T47" fmla="*/ 0 h 259"/>
                  <a:gd name="T48" fmla="*/ 1 w 259"/>
                  <a:gd name="T49" fmla="*/ 0 h 259"/>
                  <a:gd name="T50" fmla="*/ 1 w 259"/>
                  <a:gd name="T51" fmla="*/ 0 h 259"/>
                  <a:gd name="T52" fmla="*/ 1 w 259"/>
                  <a:gd name="T53" fmla="*/ 0 h 259"/>
                  <a:gd name="T54" fmla="*/ 1 w 259"/>
                  <a:gd name="T55" fmla="*/ 0 h 259"/>
                  <a:gd name="T56" fmla="*/ 1 w 259"/>
                  <a:gd name="T57" fmla="*/ 0 h 259"/>
                  <a:gd name="T58" fmla="*/ 1 w 259"/>
                  <a:gd name="T59" fmla="*/ 0 h 259"/>
                  <a:gd name="T60" fmla="*/ 1 w 259"/>
                  <a:gd name="T61" fmla="*/ 1 h 259"/>
                  <a:gd name="T62" fmla="*/ 1 w 259"/>
                  <a:gd name="T63" fmla="*/ 1 h 259"/>
                  <a:gd name="T64" fmla="*/ 1 w 259"/>
                  <a:gd name="T65" fmla="*/ 1 h 259"/>
                  <a:gd name="T66" fmla="*/ 1 w 259"/>
                  <a:gd name="T67" fmla="*/ 1 h 259"/>
                  <a:gd name="T68" fmla="*/ 1 w 259"/>
                  <a:gd name="T69" fmla="*/ 1 h 259"/>
                  <a:gd name="T70" fmla="*/ 1 w 259"/>
                  <a:gd name="T71" fmla="*/ 1 h 259"/>
                  <a:gd name="T72" fmla="*/ 1 w 259"/>
                  <a:gd name="T73" fmla="*/ 1 h 259"/>
                  <a:gd name="T74" fmla="*/ 1 w 259"/>
                  <a:gd name="T75" fmla="*/ 1 h 259"/>
                  <a:gd name="T76" fmla="*/ 1 w 259"/>
                  <a:gd name="T77" fmla="*/ 1 h 259"/>
                  <a:gd name="T78" fmla="*/ 1 w 259"/>
                  <a:gd name="T79" fmla="*/ 1 h 259"/>
                  <a:gd name="T80" fmla="*/ 1 w 259"/>
                  <a:gd name="T81" fmla="*/ 1 h 259"/>
                  <a:gd name="T82" fmla="*/ 0 w 259"/>
                  <a:gd name="T83" fmla="*/ 1 h 259"/>
                  <a:gd name="T84" fmla="*/ 0 w 259"/>
                  <a:gd name="T85" fmla="*/ 1 h 259"/>
                  <a:gd name="T86" fmla="*/ 0 w 259"/>
                  <a:gd name="T87" fmla="*/ 1 h 259"/>
                  <a:gd name="T88" fmla="*/ 0 w 259"/>
                  <a:gd name="T89" fmla="*/ 1 h 259"/>
                  <a:gd name="T90" fmla="*/ 0 w 259"/>
                  <a:gd name="T91" fmla="*/ 1 h 259"/>
                  <a:gd name="T92" fmla="*/ 0 w 259"/>
                  <a:gd name="T93" fmla="*/ 1 h 259"/>
                  <a:gd name="T94" fmla="*/ 0 w 259"/>
                  <a:gd name="T95" fmla="*/ 1 h 259"/>
                  <a:gd name="T96" fmla="*/ 0 w 259"/>
                  <a:gd name="T97" fmla="*/ 1 h 259"/>
                  <a:gd name="T98" fmla="*/ 0 w 259"/>
                  <a:gd name="T99" fmla="*/ 1 h 259"/>
                  <a:gd name="T100" fmla="*/ 0 w 259"/>
                  <a:gd name="T101" fmla="*/ 1 h 259"/>
                  <a:gd name="T102" fmla="*/ 0 w 259"/>
                  <a:gd name="T103" fmla="*/ 1 h 259"/>
                  <a:gd name="T104" fmla="*/ 0 w 259"/>
                  <a:gd name="T105" fmla="*/ 1 h 25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10" name="Freeform 509"/>
              <p:cNvSpPr>
                <a:spLocks/>
              </p:cNvSpPr>
              <p:nvPr/>
            </p:nvSpPr>
            <p:spPr bwMode="auto">
              <a:xfrm>
                <a:off x="5104" y="2395"/>
                <a:ext cx="23" cy="31"/>
              </a:xfrm>
              <a:custGeom>
                <a:avLst/>
                <a:gdLst>
                  <a:gd name="T0" fmla="*/ 0 w 72"/>
                  <a:gd name="T1" fmla="*/ 0 h 92"/>
                  <a:gd name="T2" fmla="*/ 0 w 72"/>
                  <a:gd name="T3" fmla="*/ 0 h 92"/>
                  <a:gd name="T4" fmla="*/ 0 w 72"/>
                  <a:gd name="T5" fmla="*/ 0 h 92"/>
                  <a:gd name="T6" fmla="*/ 0 w 72"/>
                  <a:gd name="T7" fmla="*/ 0 h 92"/>
                  <a:gd name="T8" fmla="*/ 0 w 72"/>
                  <a:gd name="T9" fmla="*/ 0 h 92"/>
                  <a:gd name="T10" fmla="*/ 0 w 72"/>
                  <a:gd name="T11" fmla="*/ 0 h 92"/>
                  <a:gd name="T12" fmla="*/ 0 w 72"/>
                  <a:gd name="T13" fmla="*/ 0 h 92"/>
                  <a:gd name="T14" fmla="*/ 0 w 72"/>
                  <a:gd name="T15" fmla="*/ 0 h 92"/>
                  <a:gd name="T16" fmla="*/ 0 w 72"/>
                  <a:gd name="T17" fmla="*/ 0 h 92"/>
                  <a:gd name="T18" fmla="*/ 0 w 72"/>
                  <a:gd name="T19" fmla="*/ 0 h 92"/>
                  <a:gd name="T20" fmla="*/ 0 w 72"/>
                  <a:gd name="T21" fmla="*/ 0 h 92"/>
                  <a:gd name="T22" fmla="*/ 0 w 72"/>
                  <a:gd name="T23" fmla="*/ 0 h 92"/>
                  <a:gd name="T24" fmla="*/ 0 w 72"/>
                  <a:gd name="T25" fmla="*/ 0 h 92"/>
                  <a:gd name="T26" fmla="*/ 0 w 72"/>
                  <a:gd name="T27" fmla="*/ 0 h 92"/>
                  <a:gd name="T28" fmla="*/ 0 w 72"/>
                  <a:gd name="T29" fmla="*/ 0 h 92"/>
                  <a:gd name="T30" fmla="*/ 0 w 72"/>
                  <a:gd name="T31" fmla="*/ 0 h 92"/>
                  <a:gd name="T32" fmla="*/ 0 w 72"/>
                  <a:gd name="T33" fmla="*/ 0 h 92"/>
                  <a:gd name="T34" fmla="*/ 0 w 72"/>
                  <a:gd name="T35" fmla="*/ 0 h 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11" name="Freeform 510"/>
              <p:cNvSpPr>
                <a:spLocks/>
              </p:cNvSpPr>
              <p:nvPr/>
            </p:nvSpPr>
            <p:spPr bwMode="auto">
              <a:xfrm>
                <a:off x="5143" y="2436"/>
                <a:ext cx="16" cy="21"/>
              </a:xfrm>
              <a:custGeom>
                <a:avLst/>
                <a:gdLst>
                  <a:gd name="T0" fmla="*/ 0 w 46"/>
                  <a:gd name="T1" fmla="*/ 0 h 62"/>
                  <a:gd name="T2" fmla="*/ 0 w 46"/>
                  <a:gd name="T3" fmla="*/ 0 h 62"/>
                  <a:gd name="T4" fmla="*/ 0 w 46"/>
                  <a:gd name="T5" fmla="*/ 0 h 62"/>
                  <a:gd name="T6" fmla="*/ 0 w 46"/>
                  <a:gd name="T7" fmla="*/ 0 h 62"/>
                  <a:gd name="T8" fmla="*/ 0 w 46"/>
                  <a:gd name="T9" fmla="*/ 0 h 62"/>
                  <a:gd name="T10" fmla="*/ 0 w 46"/>
                  <a:gd name="T11" fmla="*/ 0 h 62"/>
                  <a:gd name="T12" fmla="*/ 0 w 46"/>
                  <a:gd name="T13" fmla="*/ 0 h 62"/>
                  <a:gd name="T14" fmla="*/ 0 w 46"/>
                  <a:gd name="T15" fmla="*/ 0 h 62"/>
                  <a:gd name="T16" fmla="*/ 0 w 46"/>
                  <a:gd name="T17" fmla="*/ 0 h 62"/>
                  <a:gd name="T18" fmla="*/ 0 w 46"/>
                  <a:gd name="T19" fmla="*/ 0 h 62"/>
                  <a:gd name="T20" fmla="*/ 0 w 46"/>
                  <a:gd name="T21" fmla="*/ 0 h 62"/>
                  <a:gd name="T22" fmla="*/ 0 w 46"/>
                  <a:gd name="T23" fmla="*/ 0 h 62"/>
                  <a:gd name="T24" fmla="*/ 0 w 46"/>
                  <a:gd name="T25" fmla="*/ 0 h 62"/>
                  <a:gd name="T26" fmla="*/ 0 w 46"/>
                  <a:gd name="T27" fmla="*/ 0 h 62"/>
                  <a:gd name="T28" fmla="*/ 0 w 46"/>
                  <a:gd name="T29" fmla="*/ 0 h 62"/>
                  <a:gd name="T30" fmla="*/ 0 w 46"/>
                  <a:gd name="T31" fmla="*/ 0 h 62"/>
                  <a:gd name="T32" fmla="*/ 0 w 46"/>
                  <a:gd name="T33" fmla="*/ 0 h 62"/>
                  <a:gd name="T34" fmla="*/ 0 w 46"/>
                  <a:gd name="T35" fmla="*/ 0 h 62"/>
                  <a:gd name="T36" fmla="*/ 0 w 46"/>
                  <a:gd name="T37" fmla="*/ 0 h 62"/>
                  <a:gd name="T38" fmla="*/ 0 w 46"/>
                  <a:gd name="T39" fmla="*/ 0 h 62"/>
                  <a:gd name="T40" fmla="*/ 0 w 46"/>
                  <a:gd name="T41" fmla="*/ 0 h 62"/>
                  <a:gd name="T42" fmla="*/ 0 w 46"/>
                  <a:gd name="T43" fmla="*/ 0 h 62"/>
                  <a:gd name="T44" fmla="*/ 0 w 46"/>
                  <a:gd name="T45" fmla="*/ 0 h 62"/>
                  <a:gd name="T46" fmla="*/ 0 w 46"/>
                  <a:gd name="T47" fmla="*/ 0 h 62"/>
                  <a:gd name="T48" fmla="*/ 0 w 46"/>
                  <a:gd name="T49" fmla="*/ 0 h 62"/>
                  <a:gd name="T50" fmla="*/ 0 w 46"/>
                  <a:gd name="T51" fmla="*/ 0 h 62"/>
                  <a:gd name="T52" fmla="*/ 0 w 46"/>
                  <a:gd name="T53" fmla="*/ 0 h 62"/>
                  <a:gd name="T54" fmla="*/ 0 w 46"/>
                  <a:gd name="T55" fmla="*/ 0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12" name="Freeform 511"/>
              <p:cNvSpPr>
                <a:spLocks/>
              </p:cNvSpPr>
              <p:nvPr/>
            </p:nvSpPr>
            <p:spPr bwMode="auto">
              <a:xfrm>
                <a:off x="5089" y="2295"/>
                <a:ext cx="50" cy="98"/>
              </a:xfrm>
              <a:custGeom>
                <a:avLst/>
                <a:gdLst>
                  <a:gd name="T0" fmla="*/ 0 w 152"/>
                  <a:gd name="T1" fmla="*/ 0 h 296"/>
                  <a:gd name="T2" fmla="*/ 0 w 152"/>
                  <a:gd name="T3" fmla="*/ 0 h 296"/>
                  <a:gd name="T4" fmla="*/ 0 w 152"/>
                  <a:gd name="T5" fmla="*/ 0 h 296"/>
                  <a:gd name="T6" fmla="*/ 0 w 152"/>
                  <a:gd name="T7" fmla="*/ 0 h 296"/>
                  <a:gd name="T8" fmla="*/ 0 w 152"/>
                  <a:gd name="T9" fmla="*/ 0 h 296"/>
                  <a:gd name="T10" fmla="*/ 0 w 152"/>
                  <a:gd name="T11" fmla="*/ 0 h 296"/>
                  <a:gd name="T12" fmla="*/ 0 w 152"/>
                  <a:gd name="T13" fmla="*/ 0 h 296"/>
                  <a:gd name="T14" fmla="*/ 0 w 152"/>
                  <a:gd name="T15" fmla="*/ 0 h 296"/>
                  <a:gd name="T16" fmla="*/ 1 w 152"/>
                  <a:gd name="T17" fmla="*/ 0 h 296"/>
                  <a:gd name="T18" fmla="*/ 1 w 152"/>
                  <a:gd name="T19" fmla="*/ 0 h 296"/>
                  <a:gd name="T20" fmla="*/ 1 w 152"/>
                  <a:gd name="T21" fmla="*/ 0 h 296"/>
                  <a:gd name="T22" fmla="*/ 1 w 152"/>
                  <a:gd name="T23" fmla="*/ 0 h 296"/>
                  <a:gd name="T24" fmla="*/ 1 w 152"/>
                  <a:gd name="T25" fmla="*/ 0 h 296"/>
                  <a:gd name="T26" fmla="*/ 1 w 152"/>
                  <a:gd name="T27" fmla="*/ 1 h 296"/>
                  <a:gd name="T28" fmla="*/ 0 w 152"/>
                  <a:gd name="T29" fmla="*/ 1 h 296"/>
                  <a:gd name="T30" fmla="*/ 0 w 152"/>
                  <a:gd name="T31" fmla="*/ 1 h 296"/>
                  <a:gd name="T32" fmla="*/ 0 w 152"/>
                  <a:gd name="T33" fmla="*/ 1 h 296"/>
                  <a:gd name="T34" fmla="*/ 0 w 152"/>
                  <a:gd name="T35" fmla="*/ 1 h 296"/>
                  <a:gd name="T36" fmla="*/ 0 w 152"/>
                  <a:gd name="T37" fmla="*/ 1 h 296"/>
                  <a:gd name="T38" fmla="*/ 0 w 152"/>
                  <a:gd name="T39" fmla="*/ 1 h 296"/>
                  <a:gd name="T40" fmla="*/ 1 w 152"/>
                  <a:gd name="T41" fmla="*/ 1 h 296"/>
                  <a:gd name="T42" fmla="*/ 1 w 152"/>
                  <a:gd name="T43" fmla="*/ 1 h 296"/>
                  <a:gd name="T44" fmla="*/ 1 w 152"/>
                  <a:gd name="T45" fmla="*/ 1 h 296"/>
                  <a:gd name="T46" fmla="*/ 1 w 152"/>
                  <a:gd name="T47" fmla="*/ 1 h 296"/>
                  <a:gd name="T48" fmla="*/ 0 w 152"/>
                  <a:gd name="T49" fmla="*/ 1 h 296"/>
                  <a:gd name="T50" fmla="*/ 0 w 152"/>
                  <a:gd name="T51" fmla="*/ 1 h 296"/>
                  <a:gd name="T52" fmla="*/ 0 w 152"/>
                  <a:gd name="T53" fmla="*/ 1 h 296"/>
                  <a:gd name="T54" fmla="*/ 0 w 152"/>
                  <a:gd name="T55" fmla="*/ 1 h 296"/>
                  <a:gd name="T56" fmla="*/ 0 w 152"/>
                  <a:gd name="T57" fmla="*/ 1 h 296"/>
                  <a:gd name="T58" fmla="*/ 0 w 152"/>
                  <a:gd name="T59" fmla="*/ 1 h 296"/>
                  <a:gd name="T60" fmla="*/ 0 w 152"/>
                  <a:gd name="T61" fmla="*/ 1 h 296"/>
                  <a:gd name="T62" fmla="*/ 0 w 152"/>
                  <a:gd name="T63" fmla="*/ 1 h 296"/>
                  <a:gd name="T64" fmla="*/ 0 w 152"/>
                  <a:gd name="T65" fmla="*/ 1 h 296"/>
                  <a:gd name="T66" fmla="*/ 0 w 152"/>
                  <a:gd name="T67" fmla="*/ 1 h 296"/>
                  <a:gd name="T68" fmla="*/ 0 w 152"/>
                  <a:gd name="T69" fmla="*/ 1 h 296"/>
                  <a:gd name="T70" fmla="*/ 0 w 152"/>
                  <a:gd name="T71" fmla="*/ 1 h 296"/>
                  <a:gd name="T72" fmla="*/ 0 w 152"/>
                  <a:gd name="T73" fmla="*/ 1 h 296"/>
                  <a:gd name="T74" fmla="*/ 0 w 152"/>
                  <a:gd name="T75" fmla="*/ 1 h 296"/>
                  <a:gd name="T76" fmla="*/ 0 w 152"/>
                  <a:gd name="T77" fmla="*/ 1 h 296"/>
                  <a:gd name="T78" fmla="*/ 0 w 152"/>
                  <a:gd name="T79" fmla="*/ 1 h 296"/>
                  <a:gd name="T80" fmla="*/ 0 w 152"/>
                  <a:gd name="T81" fmla="*/ 0 h 296"/>
                  <a:gd name="T82" fmla="*/ 0 w 152"/>
                  <a:gd name="T83" fmla="*/ 0 h 296"/>
                  <a:gd name="T84" fmla="*/ 0 w 152"/>
                  <a:gd name="T85" fmla="*/ 0 h 296"/>
                  <a:gd name="T86" fmla="*/ 0 w 152"/>
                  <a:gd name="T87" fmla="*/ 0 h 29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13" name="Freeform 512"/>
              <p:cNvSpPr>
                <a:spLocks/>
              </p:cNvSpPr>
              <p:nvPr/>
            </p:nvSpPr>
            <p:spPr bwMode="auto">
              <a:xfrm>
                <a:off x="5189" y="2442"/>
                <a:ext cx="8" cy="13"/>
              </a:xfrm>
              <a:custGeom>
                <a:avLst/>
                <a:gdLst>
                  <a:gd name="T0" fmla="*/ 0 w 26"/>
                  <a:gd name="T1" fmla="*/ 0 h 38"/>
                  <a:gd name="T2" fmla="*/ 0 w 26"/>
                  <a:gd name="T3" fmla="*/ 0 h 38"/>
                  <a:gd name="T4" fmla="*/ 0 w 26"/>
                  <a:gd name="T5" fmla="*/ 0 h 38"/>
                  <a:gd name="T6" fmla="*/ 0 w 26"/>
                  <a:gd name="T7" fmla="*/ 0 h 38"/>
                  <a:gd name="T8" fmla="*/ 0 w 26"/>
                  <a:gd name="T9" fmla="*/ 0 h 38"/>
                  <a:gd name="T10" fmla="*/ 0 w 26"/>
                  <a:gd name="T11" fmla="*/ 0 h 38"/>
                  <a:gd name="T12" fmla="*/ 0 w 26"/>
                  <a:gd name="T13" fmla="*/ 0 h 38"/>
                  <a:gd name="T14" fmla="*/ 0 w 26"/>
                  <a:gd name="T15" fmla="*/ 0 h 3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14" name="Freeform 513"/>
              <p:cNvSpPr>
                <a:spLocks/>
              </p:cNvSpPr>
              <p:nvPr/>
            </p:nvSpPr>
            <p:spPr bwMode="auto">
              <a:xfrm>
                <a:off x="5165" y="2420"/>
                <a:ext cx="10" cy="10"/>
              </a:xfrm>
              <a:custGeom>
                <a:avLst/>
                <a:gdLst>
                  <a:gd name="T0" fmla="*/ 0 w 34"/>
                  <a:gd name="T1" fmla="*/ 0 h 31"/>
                  <a:gd name="T2" fmla="*/ 0 w 34"/>
                  <a:gd name="T3" fmla="*/ 0 h 31"/>
                  <a:gd name="T4" fmla="*/ 0 w 34"/>
                  <a:gd name="T5" fmla="*/ 0 h 31"/>
                  <a:gd name="T6" fmla="*/ 0 w 34"/>
                  <a:gd name="T7" fmla="*/ 0 h 31"/>
                  <a:gd name="T8" fmla="*/ 0 w 34"/>
                  <a:gd name="T9" fmla="*/ 0 h 31"/>
                  <a:gd name="T10" fmla="*/ 0 w 34"/>
                  <a:gd name="T11" fmla="*/ 0 h 31"/>
                  <a:gd name="T12" fmla="*/ 0 w 34"/>
                  <a:gd name="T13" fmla="*/ 0 h 31"/>
                  <a:gd name="T14" fmla="*/ 0 w 34"/>
                  <a:gd name="T15" fmla="*/ 0 h 31"/>
                  <a:gd name="T16" fmla="*/ 0 w 34"/>
                  <a:gd name="T17" fmla="*/ 0 h 31"/>
                  <a:gd name="T18" fmla="*/ 0 w 34"/>
                  <a:gd name="T19" fmla="*/ 0 h 31"/>
                  <a:gd name="T20" fmla="*/ 0 w 34"/>
                  <a:gd name="T21" fmla="*/ 0 h 31"/>
                  <a:gd name="T22" fmla="*/ 0 w 34"/>
                  <a:gd name="T23" fmla="*/ 0 h 31"/>
                  <a:gd name="T24" fmla="*/ 0 w 34"/>
                  <a:gd name="T25" fmla="*/ 0 h 31"/>
                  <a:gd name="T26" fmla="*/ 0 w 34"/>
                  <a:gd name="T27" fmla="*/ 0 h 31"/>
                  <a:gd name="T28" fmla="*/ 0 w 34"/>
                  <a:gd name="T29" fmla="*/ 0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15" name="Freeform 514"/>
              <p:cNvSpPr>
                <a:spLocks/>
              </p:cNvSpPr>
              <p:nvPr/>
            </p:nvSpPr>
            <p:spPr bwMode="auto">
              <a:xfrm>
                <a:off x="5139" y="2418"/>
                <a:ext cx="6" cy="12"/>
              </a:xfrm>
              <a:custGeom>
                <a:avLst/>
                <a:gdLst>
                  <a:gd name="T0" fmla="*/ 0 w 20"/>
                  <a:gd name="T1" fmla="*/ 0 h 37"/>
                  <a:gd name="T2" fmla="*/ 0 w 20"/>
                  <a:gd name="T3" fmla="*/ 0 h 37"/>
                  <a:gd name="T4" fmla="*/ 0 w 20"/>
                  <a:gd name="T5" fmla="*/ 0 h 37"/>
                  <a:gd name="T6" fmla="*/ 0 w 20"/>
                  <a:gd name="T7" fmla="*/ 0 h 37"/>
                  <a:gd name="T8" fmla="*/ 0 w 20"/>
                  <a:gd name="T9" fmla="*/ 0 h 37"/>
                  <a:gd name="T10" fmla="*/ 0 w 20"/>
                  <a:gd name="T11" fmla="*/ 0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37">
                    <a:moveTo>
                      <a:pt x="0" y="6"/>
                    </a:moveTo>
                    <a:lnTo>
                      <a:pt x="0" y="37"/>
                    </a:lnTo>
                    <a:lnTo>
                      <a:pt x="7" y="33"/>
                    </a:lnTo>
                    <a:lnTo>
                      <a:pt x="20" y="30"/>
                    </a:lnTo>
                    <a:lnTo>
                      <a:pt x="20" y="0"/>
                    </a:lnTo>
                    <a:lnTo>
                      <a:pt x="0"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16" name="Line 298"/>
              <p:cNvSpPr>
                <a:spLocks noChangeShapeType="1"/>
              </p:cNvSpPr>
              <p:nvPr/>
            </p:nvSpPr>
            <p:spPr bwMode="auto">
              <a:xfrm>
                <a:off x="5180" y="2449"/>
                <a:ext cx="1" cy="1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17" name="Freeform 516"/>
              <p:cNvSpPr>
                <a:spLocks/>
              </p:cNvSpPr>
              <p:nvPr/>
            </p:nvSpPr>
            <p:spPr bwMode="auto">
              <a:xfrm>
                <a:off x="5180" y="2453"/>
                <a:ext cx="4"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 h="18">
                    <a:moveTo>
                      <a:pt x="0" y="18"/>
                    </a:moveTo>
                    <a:lnTo>
                      <a:pt x="1" y="13"/>
                    </a:lnTo>
                    <a:lnTo>
                      <a:pt x="3" y="9"/>
                    </a:lnTo>
                    <a:lnTo>
                      <a:pt x="7" y="4"/>
                    </a:lnTo>
                    <a:lnTo>
                      <a:pt x="1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18" name="Line 300"/>
              <p:cNvSpPr>
                <a:spLocks noChangeShapeType="1"/>
              </p:cNvSpPr>
              <p:nvPr/>
            </p:nvSpPr>
            <p:spPr bwMode="auto">
              <a:xfrm flipH="1" flipV="1">
                <a:off x="5178" y="2447"/>
                <a:ext cx="6" cy="6"/>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19" name="Freeform 518"/>
              <p:cNvSpPr>
                <a:spLocks/>
              </p:cNvSpPr>
              <p:nvPr/>
            </p:nvSpPr>
            <p:spPr bwMode="auto">
              <a:xfrm>
                <a:off x="5116" y="2564"/>
                <a:ext cx="9" cy="10"/>
              </a:xfrm>
              <a:custGeom>
                <a:avLst/>
                <a:gdLst>
                  <a:gd name="T0" fmla="*/ 0 w 27"/>
                  <a:gd name="T1" fmla="*/ 0 h 31"/>
                  <a:gd name="T2" fmla="*/ 0 w 27"/>
                  <a:gd name="T3" fmla="*/ 0 h 31"/>
                  <a:gd name="T4" fmla="*/ 0 w 27"/>
                  <a:gd name="T5" fmla="*/ 0 h 31"/>
                  <a:gd name="T6" fmla="*/ 0 60000 65536"/>
                  <a:gd name="T7" fmla="*/ 0 60000 65536"/>
                  <a:gd name="T8" fmla="*/ 0 60000 65536"/>
                </a:gdLst>
                <a:ahLst/>
                <a:cxnLst>
                  <a:cxn ang="T6">
                    <a:pos x="T0" y="T1"/>
                  </a:cxn>
                  <a:cxn ang="T7">
                    <a:pos x="T2" y="T3"/>
                  </a:cxn>
                  <a:cxn ang="T8">
                    <a:pos x="T4" y="T5"/>
                  </a:cxn>
                </a:cxnLst>
                <a:rect l="0" t="0" r="r" b="b"/>
                <a:pathLst>
                  <a:path w="27" h="31">
                    <a:moveTo>
                      <a:pt x="0" y="0"/>
                    </a:moveTo>
                    <a:lnTo>
                      <a:pt x="20" y="31"/>
                    </a:lnTo>
                    <a:lnTo>
                      <a:pt x="27" y="1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20" name="Freeform 519"/>
              <p:cNvSpPr>
                <a:spLocks/>
              </p:cNvSpPr>
              <p:nvPr/>
            </p:nvSpPr>
            <p:spPr bwMode="auto">
              <a:xfrm>
                <a:off x="5119" y="2568"/>
                <a:ext cx="6" cy="1"/>
              </a:xfrm>
              <a:custGeom>
                <a:avLst/>
                <a:gdLst>
                  <a:gd name="T0" fmla="*/ 0 w 20"/>
                  <a:gd name="T1" fmla="*/ 0 h 1"/>
                  <a:gd name="T2" fmla="*/ 0 w 20"/>
                  <a:gd name="T3" fmla="*/ 0 h 1"/>
                  <a:gd name="T4" fmla="*/ 0 w 20"/>
                  <a:gd name="T5" fmla="*/ 0 h 1"/>
                  <a:gd name="T6" fmla="*/ 0 60000 65536"/>
                  <a:gd name="T7" fmla="*/ 0 60000 65536"/>
                  <a:gd name="T8" fmla="*/ 0 60000 65536"/>
                </a:gdLst>
                <a:ahLst/>
                <a:cxnLst>
                  <a:cxn ang="T6">
                    <a:pos x="T0" y="T1"/>
                  </a:cxn>
                  <a:cxn ang="T7">
                    <a:pos x="T2" y="T3"/>
                  </a:cxn>
                  <a:cxn ang="T8">
                    <a:pos x="T4" y="T5"/>
                  </a:cxn>
                </a:cxnLst>
                <a:rect l="0" t="0" r="r" b="b"/>
                <a:pathLst>
                  <a:path w="20" h="1">
                    <a:moveTo>
                      <a:pt x="20" y="0"/>
                    </a:moveTo>
                    <a:lnTo>
                      <a:pt x="10"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21" name="Freeform 520"/>
              <p:cNvSpPr>
                <a:spLocks/>
              </p:cNvSpPr>
              <p:nvPr/>
            </p:nvSpPr>
            <p:spPr bwMode="auto">
              <a:xfrm>
                <a:off x="5127" y="2557"/>
                <a:ext cx="12" cy="5"/>
              </a:xfrm>
              <a:custGeom>
                <a:avLst/>
                <a:gdLst>
                  <a:gd name="T0" fmla="*/ 0 w 34"/>
                  <a:gd name="T1" fmla="*/ 0 h 13"/>
                  <a:gd name="T2" fmla="*/ 0 w 34"/>
                  <a:gd name="T3" fmla="*/ 0 h 13"/>
                  <a:gd name="T4" fmla="*/ 0 w 34"/>
                  <a:gd name="T5" fmla="*/ 0 h 13"/>
                  <a:gd name="T6" fmla="*/ 0 w 34"/>
                  <a:gd name="T7" fmla="*/ 0 h 13"/>
                  <a:gd name="T8" fmla="*/ 0 w 34"/>
                  <a:gd name="T9" fmla="*/ 0 h 13"/>
                  <a:gd name="T10" fmla="*/ 0 w 34"/>
                  <a:gd name="T11" fmla="*/ 0 h 13"/>
                  <a:gd name="T12" fmla="*/ 0 w 34"/>
                  <a:gd name="T13" fmla="*/ 0 h 13"/>
                  <a:gd name="T14" fmla="*/ 0 w 34"/>
                  <a:gd name="T15" fmla="*/ 0 h 13"/>
                  <a:gd name="T16" fmla="*/ 0 w 34"/>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22" name="Freeform 521"/>
              <p:cNvSpPr>
                <a:spLocks/>
              </p:cNvSpPr>
              <p:nvPr/>
            </p:nvSpPr>
            <p:spPr bwMode="auto">
              <a:xfrm>
                <a:off x="5127" y="2547"/>
                <a:ext cx="12" cy="6"/>
              </a:xfrm>
              <a:custGeom>
                <a:avLst/>
                <a:gdLst>
                  <a:gd name="T0" fmla="*/ 0 w 34"/>
                  <a:gd name="T1" fmla="*/ 0 h 18"/>
                  <a:gd name="T2" fmla="*/ 0 w 34"/>
                  <a:gd name="T3" fmla="*/ 0 h 18"/>
                  <a:gd name="T4" fmla="*/ 0 w 34"/>
                  <a:gd name="T5" fmla="*/ 0 h 18"/>
                  <a:gd name="T6" fmla="*/ 0 w 34"/>
                  <a:gd name="T7" fmla="*/ 0 h 18"/>
                  <a:gd name="T8" fmla="*/ 0 w 34"/>
                  <a:gd name="T9" fmla="*/ 0 h 18"/>
                  <a:gd name="T10" fmla="*/ 0 w 34"/>
                  <a:gd name="T11" fmla="*/ 0 h 18"/>
                  <a:gd name="T12" fmla="*/ 0 w 34"/>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 h="18">
                    <a:moveTo>
                      <a:pt x="34" y="18"/>
                    </a:moveTo>
                    <a:lnTo>
                      <a:pt x="34" y="0"/>
                    </a:lnTo>
                    <a:lnTo>
                      <a:pt x="28" y="0"/>
                    </a:lnTo>
                    <a:lnTo>
                      <a:pt x="20" y="0"/>
                    </a:lnTo>
                    <a:lnTo>
                      <a:pt x="10" y="0"/>
                    </a:lnTo>
                    <a:lnTo>
                      <a:pt x="0" y="0"/>
                    </a:lnTo>
                    <a:lnTo>
                      <a:pt x="34" y="1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23" name="Freeform 522"/>
              <p:cNvSpPr>
                <a:spLocks/>
              </p:cNvSpPr>
              <p:nvPr/>
            </p:nvSpPr>
            <p:spPr bwMode="auto">
              <a:xfrm>
                <a:off x="5141" y="2535"/>
                <a:ext cx="20" cy="8"/>
              </a:xfrm>
              <a:custGeom>
                <a:avLst/>
                <a:gdLst>
                  <a:gd name="T0" fmla="*/ 0 w 59"/>
                  <a:gd name="T1" fmla="*/ 0 h 25"/>
                  <a:gd name="T2" fmla="*/ 0 w 59"/>
                  <a:gd name="T3" fmla="*/ 0 h 25"/>
                  <a:gd name="T4" fmla="*/ 0 w 59"/>
                  <a:gd name="T5" fmla="*/ 0 h 25"/>
                  <a:gd name="T6" fmla="*/ 0 w 59"/>
                  <a:gd name="T7" fmla="*/ 0 h 25"/>
                  <a:gd name="T8" fmla="*/ 0 w 59"/>
                  <a:gd name="T9" fmla="*/ 0 h 25"/>
                  <a:gd name="T10" fmla="*/ 0 w 59"/>
                  <a:gd name="T11" fmla="*/ 0 h 25"/>
                  <a:gd name="T12" fmla="*/ 0 w 59"/>
                  <a:gd name="T13" fmla="*/ 0 h 25"/>
                  <a:gd name="T14" fmla="*/ 0 w 59"/>
                  <a:gd name="T15" fmla="*/ 0 h 25"/>
                  <a:gd name="T16" fmla="*/ 0 w 59"/>
                  <a:gd name="T17" fmla="*/ 0 h 25"/>
                  <a:gd name="T18" fmla="*/ 0 w 59"/>
                  <a:gd name="T19" fmla="*/ 0 h 25"/>
                  <a:gd name="T20" fmla="*/ 0 w 59"/>
                  <a:gd name="T21" fmla="*/ 0 h 25"/>
                  <a:gd name="T22" fmla="*/ 0 w 59"/>
                  <a:gd name="T23" fmla="*/ 0 h 25"/>
                  <a:gd name="T24" fmla="*/ 0 w 59"/>
                  <a:gd name="T25" fmla="*/ 0 h 25"/>
                  <a:gd name="T26" fmla="*/ 0 w 59"/>
                  <a:gd name="T27" fmla="*/ 0 h 25"/>
                  <a:gd name="T28" fmla="*/ 0 w 59"/>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24" name="Line 306"/>
              <p:cNvSpPr>
                <a:spLocks noChangeShapeType="1"/>
              </p:cNvSpPr>
              <p:nvPr/>
            </p:nvSpPr>
            <p:spPr bwMode="auto">
              <a:xfrm flipV="1">
                <a:off x="5191" y="2516"/>
                <a:ext cx="6" cy="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sp>
          <p:nvSpPr>
            <p:cNvPr id="220" name="Freeform 219"/>
            <p:cNvSpPr>
              <a:spLocks/>
            </p:cNvSpPr>
            <p:nvPr/>
          </p:nvSpPr>
          <p:spPr bwMode="auto">
            <a:xfrm>
              <a:off x="8720095" y="4278603"/>
              <a:ext cx="14288" cy="55563"/>
            </a:xfrm>
            <a:custGeom>
              <a:avLst/>
              <a:gdLst>
                <a:gd name="T0" fmla="*/ 0 w 33"/>
                <a:gd name="T1" fmla="*/ 2147483646 h 43"/>
                <a:gd name="T2" fmla="*/ 2147483646 w 33"/>
                <a:gd name="T3" fmla="*/ 2147483646 h 43"/>
                <a:gd name="T4" fmla="*/ 2147483646 w 33"/>
                <a:gd name="T5" fmla="*/ 2147483646 h 43"/>
                <a:gd name="T6" fmla="*/ 2147483646 w 33"/>
                <a:gd name="T7" fmla="*/ 2147483646 h 43"/>
                <a:gd name="T8" fmla="*/ 2147483646 w 33"/>
                <a:gd name="T9" fmla="*/ 2147483646 h 43"/>
                <a:gd name="T10" fmla="*/ 2147483646 w 33"/>
                <a:gd name="T11" fmla="*/ 2147483646 h 43"/>
                <a:gd name="T12" fmla="*/ 2147483646 w 33"/>
                <a:gd name="T13" fmla="*/ 2147483646 h 43"/>
                <a:gd name="T14" fmla="*/ 2147483646 w 33"/>
                <a:gd name="T15" fmla="*/ 2147483646 h 43"/>
                <a:gd name="T16" fmla="*/ 2147483646 w 33"/>
                <a:gd name="T17" fmla="*/ 0 h 43"/>
                <a:gd name="T18" fmla="*/ 2147483646 w 33"/>
                <a:gd name="T19" fmla="*/ 2147483646 h 43"/>
                <a:gd name="T20" fmla="*/ 2147483646 w 33"/>
                <a:gd name="T21" fmla="*/ 2147483646 h 43"/>
                <a:gd name="T22" fmla="*/ 2147483646 w 33"/>
                <a:gd name="T23" fmla="*/ 2147483646 h 43"/>
                <a:gd name="T24" fmla="*/ 2147483646 w 33"/>
                <a:gd name="T25" fmla="*/ 2147483646 h 43"/>
                <a:gd name="T26" fmla="*/ 2147483646 w 33"/>
                <a:gd name="T27" fmla="*/ 2147483646 h 43"/>
                <a:gd name="T28" fmla="*/ 2147483646 w 33"/>
                <a:gd name="T29" fmla="*/ 2147483646 h 43"/>
                <a:gd name="T30" fmla="*/ 2147483646 w 33"/>
                <a:gd name="T31" fmla="*/ 2147483646 h 43"/>
                <a:gd name="T32" fmla="*/ 2147483646 w 33"/>
                <a:gd name="T33" fmla="*/ 2147483646 h 43"/>
                <a:gd name="T34" fmla="*/ 0 w 33"/>
                <a:gd name="T35" fmla="*/ 2147483646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21" name="Freeform 220"/>
            <p:cNvSpPr>
              <a:spLocks/>
            </p:cNvSpPr>
            <p:nvPr/>
          </p:nvSpPr>
          <p:spPr bwMode="auto">
            <a:xfrm>
              <a:off x="8796296" y="4218277"/>
              <a:ext cx="22225" cy="58738"/>
            </a:xfrm>
            <a:custGeom>
              <a:avLst/>
              <a:gdLst>
                <a:gd name="T0" fmla="*/ 0 w 54"/>
                <a:gd name="T1" fmla="*/ 2147483646 h 92"/>
                <a:gd name="T2" fmla="*/ 2147483646 w 54"/>
                <a:gd name="T3" fmla="*/ 2147483646 h 92"/>
                <a:gd name="T4" fmla="*/ 2147483646 w 54"/>
                <a:gd name="T5" fmla="*/ 2147483646 h 92"/>
                <a:gd name="T6" fmla="*/ 2147483646 w 54"/>
                <a:gd name="T7" fmla="*/ 2147483646 h 92"/>
                <a:gd name="T8" fmla="*/ 2147483646 w 54"/>
                <a:gd name="T9" fmla="*/ 2147483646 h 92"/>
                <a:gd name="T10" fmla="*/ 2147483646 w 54"/>
                <a:gd name="T11" fmla="*/ 2147483646 h 92"/>
                <a:gd name="T12" fmla="*/ 2147483646 w 54"/>
                <a:gd name="T13" fmla="*/ 2147483646 h 92"/>
                <a:gd name="T14" fmla="*/ 2147483646 w 54"/>
                <a:gd name="T15" fmla="*/ 2147483646 h 92"/>
                <a:gd name="T16" fmla="*/ 2147483646 w 54"/>
                <a:gd name="T17" fmla="*/ 0 h 92"/>
                <a:gd name="T18" fmla="*/ 2147483646 w 54"/>
                <a:gd name="T19" fmla="*/ 2147483646 h 92"/>
                <a:gd name="T20" fmla="*/ 2147483646 w 54"/>
                <a:gd name="T21" fmla="*/ 2147483646 h 92"/>
                <a:gd name="T22" fmla="*/ 2147483646 w 54"/>
                <a:gd name="T23" fmla="*/ 2147483646 h 92"/>
                <a:gd name="T24" fmla="*/ 2147483646 w 54"/>
                <a:gd name="T25" fmla="*/ 2147483646 h 92"/>
                <a:gd name="T26" fmla="*/ 2147483646 w 54"/>
                <a:gd name="T27" fmla="*/ 2147483646 h 92"/>
                <a:gd name="T28" fmla="*/ 2147483646 w 54"/>
                <a:gd name="T29" fmla="*/ 2147483646 h 92"/>
                <a:gd name="T30" fmla="*/ 2147483646 w 54"/>
                <a:gd name="T31" fmla="*/ 2147483646 h 92"/>
                <a:gd name="T32" fmla="*/ 2147483646 w 54"/>
                <a:gd name="T33" fmla="*/ 2147483646 h 92"/>
                <a:gd name="T34" fmla="*/ 2147483646 w 54"/>
                <a:gd name="T35" fmla="*/ 2147483646 h 92"/>
                <a:gd name="T36" fmla="*/ 2147483646 w 54"/>
                <a:gd name="T37" fmla="*/ 2147483646 h 92"/>
                <a:gd name="T38" fmla="*/ 2147483646 w 54"/>
                <a:gd name="T39" fmla="*/ 2147483646 h 92"/>
                <a:gd name="T40" fmla="*/ 2147483646 w 54"/>
                <a:gd name="T41" fmla="*/ 2147483646 h 92"/>
                <a:gd name="T42" fmla="*/ 2147483646 w 54"/>
                <a:gd name="T43" fmla="*/ 2147483646 h 92"/>
                <a:gd name="T44" fmla="*/ 2147483646 w 54"/>
                <a:gd name="T45" fmla="*/ 2147483646 h 92"/>
                <a:gd name="T46" fmla="*/ 2147483646 w 54"/>
                <a:gd name="T47" fmla="*/ 2147483646 h 92"/>
                <a:gd name="T48" fmla="*/ 2147483646 w 54"/>
                <a:gd name="T49" fmla="*/ 2147483646 h 92"/>
                <a:gd name="T50" fmla="*/ 0 w 54"/>
                <a:gd name="T51" fmla="*/ 2147483646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22" name="Freeform 221"/>
            <p:cNvSpPr>
              <a:spLocks/>
            </p:cNvSpPr>
            <p:nvPr/>
          </p:nvSpPr>
          <p:spPr bwMode="auto">
            <a:xfrm>
              <a:off x="8843921" y="4097627"/>
              <a:ext cx="23813" cy="57150"/>
            </a:xfrm>
            <a:custGeom>
              <a:avLst/>
              <a:gdLst>
                <a:gd name="T0" fmla="*/ 0 w 60"/>
                <a:gd name="T1" fmla="*/ 0 h 18"/>
                <a:gd name="T2" fmla="*/ 2147483646 w 60"/>
                <a:gd name="T3" fmla="*/ 2147483646 h 18"/>
                <a:gd name="T4" fmla="*/ 2147483646 w 60"/>
                <a:gd name="T5" fmla="*/ 2147483646 h 18"/>
                <a:gd name="T6" fmla="*/ 2147483646 w 60"/>
                <a:gd name="T7" fmla="*/ 2147483646 h 18"/>
                <a:gd name="T8" fmla="*/ 2147483646 w 60"/>
                <a:gd name="T9" fmla="*/ 2147483646 h 18"/>
                <a:gd name="T10" fmla="*/ 2147483646 w 60"/>
                <a:gd name="T11" fmla="*/ 2147483646 h 18"/>
                <a:gd name="T12" fmla="*/ 2147483646 w 60"/>
                <a:gd name="T13" fmla="*/ 2147483646 h 18"/>
                <a:gd name="T14" fmla="*/ 2147483646 w 60"/>
                <a:gd name="T15" fmla="*/ 2147483646 h 18"/>
                <a:gd name="T16" fmla="*/ 2147483646 w 60"/>
                <a:gd name="T17" fmla="*/ 2147483646 h 18"/>
                <a:gd name="T18" fmla="*/ 2147483646 w 60"/>
                <a:gd name="T19" fmla="*/ 2147483646 h 18"/>
                <a:gd name="T20" fmla="*/ 0 w 60"/>
                <a:gd name="T21" fmla="*/ 2147483646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23" name="Freeform 222"/>
            <p:cNvSpPr>
              <a:spLocks/>
            </p:cNvSpPr>
            <p:nvPr/>
          </p:nvSpPr>
          <p:spPr bwMode="auto">
            <a:xfrm>
              <a:off x="8828045" y="4067465"/>
              <a:ext cx="25400" cy="57150"/>
            </a:xfrm>
            <a:custGeom>
              <a:avLst/>
              <a:gdLst>
                <a:gd name="T0" fmla="*/ 0 w 66"/>
                <a:gd name="T1" fmla="*/ 2147483646 h 18"/>
                <a:gd name="T2" fmla="*/ 2147483646 w 66"/>
                <a:gd name="T3" fmla="*/ 2147483646 h 18"/>
                <a:gd name="T4" fmla="*/ 2147483646 w 66"/>
                <a:gd name="T5" fmla="*/ 2147483646 h 18"/>
                <a:gd name="T6" fmla="*/ 2147483646 w 66"/>
                <a:gd name="T7" fmla="*/ 2147483646 h 18"/>
                <a:gd name="T8" fmla="*/ 2147483646 w 66"/>
                <a:gd name="T9" fmla="*/ 2147483646 h 18"/>
                <a:gd name="T10" fmla="*/ 2147483646 w 66"/>
                <a:gd name="T11" fmla="*/ 2147483646 h 18"/>
                <a:gd name="T12" fmla="*/ 2147483646 w 66"/>
                <a:gd name="T13" fmla="*/ 2147483646 h 18"/>
                <a:gd name="T14" fmla="*/ 2147483646 w 66"/>
                <a:gd name="T15" fmla="*/ 0 h 18"/>
                <a:gd name="T16" fmla="*/ 0 w 66"/>
                <a:gd name="T17" fmla="*/ 2147483646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24" name="Freeform 223"/>
            <p:cNvSpPr>
              <a:spLocks/>
            </p:cNvSpPr>
            <p:nvPr/>
          </p:nvSpPr>
          <p:spPr bwMode="auto">
            <a:xfrm>
              <a:off x="8653420" y="3964277"/>
              <a:ext cx="7938" cy="57150"/>
            </a:xfrm>
            <a:custGeom>
              <a:avLst/>
              <a:gdLst>
                <a:gd name="T0" fmla="*/ 0 w 17"/>
                <a:gd name="T1" fmla="*/ 2147483646 h 42"/>
                <a:gd name="T2" fmla="*/ 2147483646 w 17"/>
                <a:gd name="T3" fmla="*/ 2147483646 h 42"/>
                <a:gd name="T4" fmla="*/ 2147483646 w 17"/>
                <a:gd name="T5" fmla="*/ 2147483646 h 42"/>
                <a:gd name="T6" fmla="*/ 2147483646 w 17"/>
                <a:gd name="T7" fmla="*/ 2147483646 h 42"/>
                <a:gd name="T8" fmla="*/ 2147483646 w 17"/>
                <a:gd name="T9" fmla="*/ 2147483646 h 42"/>
                <a:gd name="T10" fmla="*/ 2147483646 w 17"/>
                <a:gd name="T11" fmla="*/ 2147483646 h 42"/>
                <a:gd name="T12" fmla="*/ 2147483646 w 17"/>
                <a:gd name="T13" fmla="*/ 2147483646 h 42"/>
                <a:gd name="T14" fmla="*/ 2147483646 w 17"/>
                <a:gd name="T15" fmla="*/ 0 h 42"/>
                <a:gd name="T16" fmla="*/ 0 w 17"/>
                <a:gd name="T17" fmla="*/ 2147483646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25" name="Freeform 224"/>
            <p:cNvSpPr>
              <a:spLocks/>
            </p:cNvSpPr>
            <p:nvPr/>
          </p:nvSpPr>
          <p:spPr bwMode="auto">
            <a:xfrm>
              <a:off x="8580396" y="4099216"/>
              <a:ext cx="30163" cy="58737"/>
            </a:xfrm>
            <a:custGeom>
              <a:avLst/>
              <a:gdLst>
                <a:gd name="T0" fmla="*/ 2147483646 w 72"/>
                <a:gd name="T1" fmla="*/ 2147483646 h 29"/>
                <a:gd name="T2" fmla="*/ 2147483646 w 72"/>
                <a:gd name="T3" fmla="*/ 2147483646 h 29"/>
                <a:gd name="T4" fmla="*/ 2147483646 w 72"/>
                <a:gd name="T5" fmla="*/ 2147483646 h 29"/>
                <a:gd name="T6" fmla="*/ 2147483646 w 72"/>
                <a:gd name="T7" fmla="*/ 2147483646 h 29"/>
                <a:gd name="T8" fmla="*/ 2147483646 w 72"/>
                <a:gd name="T9" fmla="*/ 2147483646 h 29"/>
                <a:gd name="T10" fmla="*/ 2147483646 w 72"/>
                <a:gd name="T11" fmla="*/ 2147483646 h 29"/>
                <a:gd name="T12" fmla="*/ 2147483646 w 72"/>
                <a:gd name="T13" fmla="*/ 2147483646 h 29"/>
                <a:gd name="T14" fmla="*/ 2147483646 w 72"/>
                <a:gd name="T15" fmla="*/ 2147483646 h 29"/>
                <a:gd name="T16" fmla="*/ 2147483646 w 72"/>
                <a:gd name="T17" fmla="*/ 2147483646 h 29"/>
                <a:gd name="T18" fmla="*/ 2147483646 w 72"/>
                <a:gd name="T19" fmla="*/ 0 h 29"/>
                <a:gd name="T20" fmla="*/ 2147483646 w 72"/>
                <a:gd name="T21" fmla="*/ 0 h 29"/>
                <a:gd name="T22" fmla="*/ 2147483646 w 72"/>
                <a:gd name="T23" fmla="*/ 2147483646 h 29"/>
                <a:gd name="T24" fmla="*/ 2147483646 w 72"/>
                <a:gd name="T25" fmla="*/ 2147483646 h 29"/>
                <a:gd name="T26" fmla="*/ 2147483646 w 72"/>
                <a:gd name="T27" fmla="*/ 2147483646 h 29"/>
                <a:gd name="T28" fmla="*/ 2147483646 w 72"/>
                <a:gd name="T29" fmla="*/ 2147483646 h 29"/>
                <a:gd name="T30" fmla="*/ 0 w 72"/>
                <a:gd name="T31" fmla="*/ 2147483646 h 29"/>
                <a:gd name="T32" fmla="*/ 2147483646 w 72"/>
                <a:gd name="T33" fmla="*/ 2147483646 h 29"/>
                <a:gd name="T34" fmla="*/ 2147483646 w 72"/>
                <a:gd name="T35" fmla="*/ 2147483646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26" name="Freeform 225"/>
            <p:cNvSpPr>
              <a:spLocks/>
            </p:cNvSpPr>
            <p:nvPr/>
          </p:nvSpPr>
          <p:spPr bwMode="auto">
            <a:xfrm>
              <a:off x="8588333" y="4284953"/>
              <a:ext cx="19050" cy="55563"/>
            </a:xfrm>
            <a:custGeom>
              <a:avLst/>
              <a:gdLst>
                <a:gd name="T0" fmla="*/ 0 w 46"/>
                <a:gd name="T1" fmla="*/ 0 h 37"/>
                <a:gd name="T2" fmla="*/ 2147483646 w 46"/>
                <a:gd name="T3" fmla="*/ 2147483646 h 37"/>
                <a:gd name="T4" fmla="*/ 2147483646 w 46"/>
                <a:gd name="T5" fmla="*/ 2147483646 h 37"/>
                <a:gd name="T6" fmla="*/ 2147483646 w 46"/>
                <a:gd name="T7" fmla="*/ 2147483646 h 37"/>
                <a:gd name="T8" fmla="*/ 2147483646 w 46"/>
                <a:gd name="T9" fmla="*/ 2147483646 h 37"/>
                <a:gd name="T10" fmla="*/ 2147483646 w 46"/>
                <a:gd name="T11" fmla="*/ 2147483646 h 37"/>
                <a:gd name="T12" fmla="*/ 2147483646 w 46"/>
                <a:gd name="T13" fmla="*/ 2147483646 h 37"/>
                <a:gd name="T14" fmla="*/ 2147483646 w 46"/>
                <a:gd name="T15" fmla="*/ 2147483646 h 37"/>
                <a:gd name="T16" fmla="*/ 2147483646 w 46"/>
                <a:gd name="T17" fmla="*/ 2147483646 h 37"/>
                <a:gd name="T18" fmla="*/ 2147483646 w 46"/>
                <a:gd name="T19" fmla="*/ 2147483646 h 37"/>
                <a:gd name="T20" fmla="*/ 2147483646 w 46"/>
                <a:gd name="T21" fmla="*/ 2147483646 h 37"/>
                <a:gd name="T22" fmla="*/ 2147483646 w 46"/>
                <a:gd name="T23" fmla="*/ 2147483646 h 37"/>
                <a:gd name="T24" fmla="*/ 2147483646 w 46"/>
                <a:gd name="T25" fmla="*/ 2147483646 h 37"/>
                <a:gd name="T26" fmla="*/ 2147483646 w 46"/>
                <a:gd name="T27" fmla="*/ 2147483646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27" name="Freeform 226"/>
            <p:cNvSpPr>
              <a:spLocks/>
            </p:cNvSpPr>
            <p:nvPr/>
          </p:nvSpPr>
          <p:spPr bwMode="auto">
            <a:xfrm>
              <a:off x="8701046" y="4103977"/>
              <a:ext cx="11113" cy="57150"/>
            </a:xfrm>
            <a:custGeom>
              <a:avLst/>
              <a:gdLst>
                <a:gd name="T0" fmla="*/ 0 w 26"/>
                <a:gd name="T1" fmla="*/ 0 h 19"/>
                <a:gd name="T2" fmla="*/ 2147483646 w 26"/>
                <a:gd name="T3" fmla="*/ 2147483646 h 19"/>
                <a:gd name="T4" fmla="*/ 2147483646 w 26"/>
                <a:gd name="T5" fmla="*/ 2147483646 h 19"/>
                <a:gd name="T6" fmla="*/ 2147483646 w 26"/>
                <a:gd name="T7" fmla="*/ 0 h 19"/>
                <a:gd name="T8" fmla="*/ 2147483646 w 26"/>
                <a:gd name="T9" fmla="*/ 0 h 19"/>
                <a:gd name="T10" fmla="*/ 0 w 26"/>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9">
                  <a:moveTo>
                    <a:pt x="0" y="0"/>
                  </a:moveTo>
                  <a:lnTo>
                    <a:pt x="26" y="19"/>
                  </a:lnTo>
                  <a:lnTo>
                    <a:pt x="26" y="9"/>
                  </a:lnTo>
                  <a:lnTo>
                    <a:pt x="26" y="0"/>
                  </a:lnTo>
                  <a:lnTo>
                    <a:pt x="15"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28" name="Freeform 227"/>
            <p:cNvSpPr>
              <a:spLocks/>
            </p:cNvSpPr>
            <p:nvPr/>
          </p:nvSpPr>
          <p:spPr bwMode="auto">
            <a:xfrm>
              <a:off x="8561345" y="4099216"/>
              <a:ext cx="19050" cy="58737"/>
            </a:xfrm>
            <a:custGeom>
              <a:avLst/>
              <a:gdLst>
                <a:gd name="T0" fmla="*/ 2147483646 w 43"/>
                <a:gd name="T1" fmla="*/ 0 h 31"/>
                <a:gd name="T2" fmla="*/ 2147483646 w 43"/>
                <a:gd name="T3" fmla="*/ 2147483646 h 31"/>
                <a:gd name="T4" fmla="*/ 0 w 43"/>
                <a:gd name="T5" fmla="*/ 2147483646 h 31"/>
                <a:gd name="T6" fmla="*/ 0 w 43"/>
                <a:gd name="T7" fmla="*/ 2147483646 h 31"/>
                <a:gd name="T8" fmla="*/ 0 w 43"/>
                <a:gd name="T9" fmla="*/ 2147483646 h 31"/>
                <a:gd name="T10" fmla="*/ 0 w 43"/>
                <a:gd name="T11" fmla="*/ 2147483646 h 31"/>
                <a:gd name="T12" fmla="*/ 2147483646 w 43"/>
                <a:gd name="T13" fmla="*/ 2147483646 h 31"/>
                <a:gd name="T14" fmla="*/ 2147483646 w 43"/>
                <a:gd name="T15" fmla="*/ 2147483646 h 31"/>
                <a:gd name="T16" fmla="*/ 2147483646 w 43"/>
                <a:gd name="T17" fmla="*/ 2147483646 h 31"/>
                <a:gd name="T18" fmla="*/ 2147483646 w 43"/>
                <a:gd name="T19" fmla="*/ 2147483646 h 31"/>
                <a:gd name="T20" fmla="*/ 2147483646 w 43"/>
                <a:gd name="T21" fmla="*/ 0 h 31"/>
                <a:gd name="T22" fmla="*/ 2147483646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29" name="Freeform 228"/>
            <p:cNvSpPr>
              <a:spLocks/>
            </p:cNvSpPr>
            <p:nvPr/>
          </p:nvSpPr>
          <p:spPr bwMode="auto">
            <a:xfrm>
              <a:off x="8605796" y="4146840"/>
              <a:ext cx="30163" cy="57150"/>
            </a:xfrm>
            <a:custGeom>
              <a:avLst/>
              <a:gdLst>
                <a:gd name="T0" fmla="*/ 2147483646 w 71"/>
                <a:gd name="T1" fmla="*/ 2147483646 h 49"/>
                <a:gd name="T2" fmla="*/ 2147483646 w 71"/>
                <a:gd name="T3" fmla="*/ 2147483646 h 49"/>
                <a:gd name="T4" fmla="*/ 2147483646 w 71"/>
                <a:gd name="T5" fmla="*/ 2147483646 h 49"/>
                <a:gd name="T6" fmla="*/ 2147483646 w 71"/>
                <a:gd name="T7" fmla="*/ 2147483646 h 49"/>
                <a:gd name="T8" fmla="*/ 2147483646 w 71"/>
                <a:gd name="T9" fmla="*/ 2147483646 h 49"/>
                <a:gd name="T10" fmla="*/ 2147483646 w 71"/>
                <a:gd name="T11" fmla="*/ 2147483646 h 49"/>
                <a:gd name="T12" fmla="*/ 2147483646 w 71"/>
                <a:gd name="T13" fmla="*/ 2147483646 h 49"/>
                <a:gd name="T14" fmla="*/ 2147483646 w 71"/>
                <a:gd name="T15" fmla="*/ 2147483646 h 49"/>
                <a:gd name="T16" fmla="*/ 2147483646 w 71"/>
                <a:gd name="T17" fmla="*/ 2147483646 h 49"/>
                <a:gd name="T18" fmla="*/ 2147483646 w 71"/>
                <a:gd name="T19" fmla="*/ 2147483646 h 49"/>
                <a:gd name="T20" fmla="*/ 2147483646 w 71"/>
                <a:gd name="T21" fmla="*/ 2147483646 h 49"/>
                <a:gd name="T22" fmla="*/ 2147483646 w 71"/>
                <a:gd name="T23" fmla="*/ 2147483646 h 49"/>
                <a:gd name="T24" fmla="*/ 2147483646 w 71"/>
                <a:gd name="T25" fmla="*/ 2147483646 h 49"/>
                <a:gd name="T26" fmla="*/ 2147483646 w 71"/>
                <a:gd name="T27" fmla="*/ 2147483646 h 49"/>
                <a:gd name="T28" fmla="*/ 2147483646 w 71"/>
                <a:gd name="T29" fmla="*/ 2147483646 h 49"/>
                <a:gd name="T30" fmla="*/ 2147483646 w 71"/>
                <a:gd name="T31" fmla="*/ 2147483646 h 49"/>
                <a:gd name="T32" fmla="*/ 2147483646 w 71"/>
                <a:gd name="T33" fmla="*/ 2147483646 h 49"/>
                <a:gd name="T34" fmla="*/ 2147483646 w 71"/>
                <a:gd name="T35" fmla="*/ 2147483646 h 49"/>
                <a:gd name="T36" fmla="*/ 2147483646 w 71"/>
                <a:gd name="T37" fmla="*/ 2147483646 h 49"/>
                <a:gd name="T38" fmla="*/ 2147483646 w 71"/>
                <a:gd name="T39" fmla="*/ 2147483646 h 49"/>
                <a:gd name="T40" fmla="*/ 2147483646 w 71"/>
                <a:gd name="T41" fmla="*/ 2147483646 h 49"/>
                <a:gd name="T42" fmla="*/ 2147483646 w 71"/>
                <a:gd name="T43" fmla="*/ 2147483646 h 49"/>
                <a:gd name="T44" fmla="*/ 2147483646 w 71"/>
                <a:gd name="T45" fmla="*/ 0 h 49"/>
                <a:gd name="T46" fmla="*/ 2147483646 w 71"/>
                <a:gd name="T47" fmla="*/ 2147483646 h 49"/>
                <a:gd name="T48" fmla="*/ 2147483646 w 71"/>
                <a:gd name="T49" fmla="*/ 2147483646 h 49"/>
                <a:gd name="T50" fmla="*/ 0 w 71"/>
                <a:gd name="T51" fmla="*/ 2147483646 h 49"/>
                <a:gd name="T52" fmla="*/ 0 w 71"/>
                <a:gd name="T53" fmla="*/ 2147483646 h 49"/>
                <a:gd name="T54" fmla="*/ 2147483646 w 71"/>
                <a:gd name="T55" fmla="*/ 2147483646 h 49"/>
                <a:gd name="T56" fmla="*/ 2147483646 w 71"/>
                <a:gd name="T57" fmla="*/ 2147483646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30" name="Freeform 229"/>
            <p:cNvSpPr>
              <a:spLocks/>
            </p:cNvSpPr>
            <p:nvPr/>
          </p:nvSpPr>
          <p:spPr bwMode="auto">
            <a:xfrm>
              <a:off x="8407359" y="4350041"/>
              <a:ext cx="46037" cy="58737"/>
            </a:xfrm>
            <a:custGeom>
              <a:avLst/>
              <a:gdLst>
                <a:gd name="T0" fmla="*/ 2147483646 w 112"/>
                <a:gd name="T1" fmla="*/ 2147483646 h 26"/>
                <a:gd name="T2" fmla="*/ 2147483646 w 112"/>
                <a:gd name="T3" fmla="*/ 2147483646 h 26"/>
                <a:gd name="T4" fmla="*/ 2147483646 w 112"/>
                <a:gd name="T5" fmla="*/ 2147483646 h 26"/>
                <a:gd name="T6" fmla="*/ 2147483646 w 112"/>
                <a:gd name="T7" fmla="*/ 2147483646 h 26"/>
                <a:gd name="T8" fmla="*/ 2147483646 w 112"/>
                <a:gd name="T9" fmla="*/ 2147483646 h 26"/>
                <a:gd name="T10" fmla="*/ 2147483646 w 112"/>
                <a:gd name="T11" fmla="*/ 2147483646 h 26"/>
                <a:gd name="T12" fmla="*/ 2147483646 w 112"/>
                <a:gd name="T13" fmla="*/ 2147483646 h 26"/>
                <a:gd name="T14" fmla="*/ 2147483646 w 112"/>
                <a:gd name="T15" fmla="*/ 2147483646 h 26"/>
                <a:gd name="T16" fmla="*/ 2147483646 w 112"/>
                <a:gd name="T17" fmla="*/ 2147483646 h 26"/>
                <a:gd name="T18" fmla="*/ 2147483646 w 112"/>
                <a:gd name="T19" fmla="*/ 2147483646 h 26"/>
                <a:gd name="T20" fmla="*/ 2147483646 w 112"/>
                <a:gd name="T21" fmla="*/ 2147483646 h 26"/>
                <a:gd name="T22" fmla="*/ 2147483646 w 112"/>
                <a:gd name="T23" fmla="*/ 2147483646 h 26"/>
                <a:gd name="T24" fmla="*/ 2147483646 w 112"/>
                <a:gd name="T25" fmla="*/ 2147483646 h 26"/>
                <a:gd name="T26" fmla="*/ 2147483646 w 112"/>
                <a:gd name="T27" fmla="*/ 2147483646 h 26"/>
                <a:gd name="T28" fmla="*/ 2147483646 w 112"/>
                <a:gd name="T29" fmla="*/ 2147483646 h 26"/>
                <a:gd name="T30" fmla="*/ 2147483646 w 112"/>
                <a:gd name="T31" fmla="*/ 2147483646 h 26"/>
                <a:gd name="T32" fmla="*/ 2147483646 w 112"/>
                <a:gd name="T33" fmla="*/ 2147483646 h 26"/>
                <a:gd name="T34" fmla="*/ 2147483646 w 112"/>
                <a:gd name="T35" fmla="*/ 2147483646 h 26"/>
                <a:gd name="T36" fmla="*/ 0 w 112"/>
                <a:gd name="T37" fmla="*/ 2147483646 h 26"/>
                <a:gd name="T38" fmla="*/ 2147483646 w 112"/>
                <a:gd name="T39" fmla="*/ 2147483646 h 26"/>
                <a:gd name="T40" fmla="*/ 2147483646 w 112"/>
                <a:gd name="T41" fmla="*/ 2147483646 h 26"/>
                <a:gd name="T42" fmla="*/ 2147483646 w 112"/>
                <a:gd name="T43" fmla="*/ 2147483646 h 26"/>
                <a:gd name="T44" fmla="*/ 2147483646 w 112"/>
                <a:gd name="T45" fmla="*/ 0 h 26"/>
                <a:gd name="T46" fmla="*/ 2147483646 w 112"/>
                <a:gd name="T47" fmla="*/ 2147483646 h 26"/>
                <a:gd name="T48" fmla="*/ 2147483646 w 112"/>
                <a:gd name="T49" fmla="*/ 2147483646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31" name="Freeform 230"/>
            <p:cNvSpPr>
              <a:spLocks/>
            </p:cNvSpPr>
            <p:nvPr/>
          </p:nvSpPr>
          <p:spPr bwMode="auto">
            <a:xfrm>
              <a:off x="8505784" y="4388141"/>
              <a:ext cx="14287" cy="58737"/>
            </a:xfrm>
            <a:custGeom>
              <a:avLst/>
              <a:gdLst>
                <a:gd name="T0" fmla="*/ 0 w 41"/>
                <a:gd name="T1" fmla="*/ 0 h 25"/>
                <a:gd name="T2" fmla="*/ 2147483646 w 41"/>
                <a:gd name="T3" fmla="*/ 0 h 25"/>
                <a:gd name="T4" fmla="*/ 2147483646 w 41"/>
                <a:gd name="T5" fmla="*/ 2147483646 h 25"/>
                <a:gd name="T6" fmla="*/ 2147483646 w 41"/>
                <a:gd name="T7" fmla="*/ 2147483646 h 25"/>
                <a:gd name="T8" fmla="*/ 2147483646 w 41"/>
                <a:gd name="T9" fmla="*/ 2147483646 h 25"/>
                <a:gd name="T10" fmla="*/ 0 w 41"/>
                <a:gd name="T11" fmla="*/ 2147483646 h 25"/>
                <a:gd name="T12" fmla="*/ 0 w 41"/>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25">
                  <a:moveTo>
                    <a:pt x="0" y="0"/>
                  </a:moveTo>
                  <a:lnTo>
                    <a:pt x="41" y="0"/>
                  </a:lnTo>
                  <a:lnTo>
                    <a:pt x="28" y="8"/>
                  </a:lnTo>
                  <a:lnTo>
                    <a:pt x="18" y="15"/>
                  </a:lnTo>
                  <a:lnTo>
                    <a:pt x="9" y="20"/>
                  </a:lnTo>
                  <a:lnTo>
                    <a:pt x="0" y="25"/>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32" name="Freeform 231"/>
            <p:cNvSpPr>
              <a:spLocks/>
            </p:cNvSpPr>
            <p:nvPr/>
          </p:nvSpPr>
          <p:spPr bwMode="auto">
            <a:xfrm>
              <a:off x="8339096" y="4319878"/>
              <a:ext cx="36513" cy="55563"/>
            </a:xfrm>
            <a:custGeom>
              <a:avLst/>
              <a:gdLst>
                <a:gd name="T0" fmla="*/ 0 w 81"/>
                <a:gd name="T1" fmla="*/ 2147483646 h 31"/>
                <a:gd name="T2" fmla="*/ 0 w 81"/>
                <a:gd name="T3" fmla="*/ 2147483646 h 31"/>
                <a:gd name="T4" fmla="*/ 0 w 81"/>
                <a:gd name="T5" fmla="*/ 2147483646 h 31"/>
                <a:gd name="T6" fmla="*/ 0 w 81"/>
                <a:gd name="T7" fmla="*/ 2147483646 h 31"/>
                <a:gd name="T8" fmla="*/ 2147483646 w 81"/>
                <a:gd name="T9" fmla="*/ 2147483646 h 31"/>
                <a:gd name="T10" fmla="*/ 2147483646 w 81"/>
                <a:gd name="T11" fmla="*/ 2147483646 h 31"/>
                <a:gd name="T12" fmla="*/ 2147483646 w 81"/>
                <a:gd name="T13" fmla="*/ 2147483646 h 31"/>
                <a:gd name="T14" fmla="*/ 2147483646 w 81"/>
                <a:gd name="T15" fmla="*/ 2147483646 h 31"/>
                <a:gd name="T16" fmla="*/ 2147483646 w 81"/>
                <a:gd name="T17" fmla="*/ 0 h 31"/>
                <a:gd name="T18" fmla="*/ 2147483646 w 81"/>
                <a:gd name="T19" fmla="*/ 2147483646 h 31"/>
                <a:gd name="T20" fmla="*/ 2147483646 w 81"/>
                <a:gd name="T21" fmla="*/ 2147483646 h 31"/>
                <a:gd name="T22" fmla="*/ 2147483646 w 81"/>
                <a:gd name="T23" fmla="*/ 2147483646 h 31"/>
                <a:gd name="T24" fmla="*/ 2147483646 w 81"/>
                <a:gd name="T25" fmla="*/ 2147483646 h 31"/>
                <a:gd name="T26" fmla="*/ 2147483646 w 81"/>
                <a:gd name="T27" fmla="*/ 2147483646 h 31"/>
                <a:gd name="T28" fmla="*/ 2147483646 w 81"/>
                <a:gd name="T29" fmla="*/ 2147483646 h 31"/>
                <a:gd name="T30" fmla="*/ 2147483646 w 81"/>
                <a:gd name="T31" fmla="*/ 2147483646 h 31"/>
                <a:gd name="T32" fmla="*/ 2147483646 w 81"/>
                <a:gd name="T33" fmla="*/ 2147483646 h 31"/>
                <a:gd name="T34" fmla="*/ 2147483646 w 81"/>
                <a:gd name="T35" fmla="*/ 2147483646 h 31"/>
                <a:gd name="T36" fmla="*/ 2147483646 w 81"/>
                <a:gd name="T37" fmla="*/ 2147483646 h 31"/>
                <a:gd name="T38" fmla="*/ 2147483646 w 81"/>
                <a:gd name="T39" fmla="*/ 2147483646 h 31"/>
                <a:gd name="T40" fmla="*/ 2147483646 w 81"/>
                <a:gd name="T41" fmla="*/ 2147483646 h 31"/>
                <a:gd name="T42" fmla="*/ 2147483646 w 81"/>
                <a:gd name="T43" fmla="*/ 2147483646 h 31"/>
                <a:gd name="T44" fmla="*/ 2147483646 w 81"/>
                <a:gd name="T45" fmla="*/ 2147483646 h 31"/>
                <a:gd name="T46" fmla="*/ 0 w 81"/>
                <a:gd name="T47" fmla="*/ 2147483646 h 3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33" name="Freeform 232"/>
            <p:cNvSpPr>
              <a:spLocks/>
            </p:cNvSpPr>
            <p:nvPr/>
          </p:nvSpPr>
          <p:spPr bwMode="auto">
            <a:xfrm>
              <a:off x="8383545" y="4305590"/>
              <a:ext cx="39688" cy="55562"/>
            </a:xfrm>
            <a:custGeom>
              <a:avLst/>
              <a:gdLst>
                <a:gd name="T0" fmla="*/ 2147483646 w 89"/>
                <a:gd name="T1" fmla="*/ 2147483646 h 49"/>
                <a:gd name="T2" fmla="*/ 2147483646 w 89"/>
                <a:gd name="T3" fmla="*/ 2147483646 h 49"/>
                <a:gd name="T4" fmla="*/ 2147483646 w 89"/>
                <a:gd name="T5" fmla="*/ 2147483646 h 49"/>
                <a:gd name="T6" fmla="*/ 2147483646 w 89"/>
                <a:gd name="T7" fmla="*/ 2147483646 h 49"/>
                <a:gd name="T8" fmla="*/ 2147483646 w 89"/>
                <a:gd name="T9" fmla="*/ 2147483646 h 49"/>
                <a:gd name="T10" fmla="*/ 2147483646 w 89"/>
                <a:gd name="T11" fmla="*/ 2147483646 h 49"/>
                <a:gd name="T12" fmla="*/ 2147483646 w 89"/>
                <a:gd name="T13" fmla="*/ 2147483646 h 49"/>
                <a:gd name="T14" fmla="*/ 2147483646 w 89"/>
                <a:gd name="T15" fmla="*/ 2147483646 h 49"/>
                <a:gd name="T16" fmla="*/ 2147483646 w 89"/>
                <a:gd name="T17" fmla="*/ 2147483646 h 49"/>
                <a:gd name="T18" fmla="*/ 2147483646 w 89"/>
                <a:gd name="T19" fmla="*/ 0 h 49"/>
                <a:gd name="T20" fmla="*/ 2147483646 w 89"/>
                <a:gd name="T21" fmla="*/ 2147483646 h 49"/>
                <a:gd name="T22" fmla="*/ 2147483646 w 89"/>
                <a:gd name="T23" fmla="*/ 2147483646 h 49"/>
                <a:gd name="T24" fmla="*/ 0 w 89"/>
                <a:gd name="T25" fmla="*/ 2147483646 h 49"/>
                <a:gd name="T26" fmla="*/ 0 w 89"/>
                <a:gd name="T27" fmla="*/ 2147483646 h 49"/>
                <a:gd name="T28" fmla="*/ 0 w 89"/>
                <a:gd name="T29" fmla="*/ 2147483646 h 49"/>
                <a:gd name="T30" fmla="*/ 2147483646 w 89"/>
                <a:gd name="T31" fmla="*/ 2147483646 h 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34" name="Freeform 233"/>
            <p:cNvSpPr>
              <a:spLocks/>
            </p:cNvSpPr>
            <p:nvPr/>
          </p:nvSpPr>
          <p:spPr bwMode="auto">
            <a:xfrm>
              <a:off x="8435933" y="4315116"/>
              <a:ext cx="36512" cy="58737"/>
            </a:xfrm>
            <a:custGeom>
              <a:avLst/>
              <a:gdLst>
                <a:gd name="T0" fmla="*/ 0 w 86"/>
                <a:gd name="T1" fmla="*/ 2147483646 h 46"/>
                <a:gd name="T2" fmla="*/ 2147483646 w 86"/>
                <a:gd name="T3" fmla="*/ 2147483646 h 46"/>
                <a:gd name="T4" fmla="*/ 2147483646 w 86"/>
                <a:gd name="T5" fmla="*/ 2147483646 h 46"/>
                <a:gd name="T6" fmla="*/ 2147483646 w 86"/>
                <a:gd name="T7" fmla="*/ 2147483646 h 46"/>
                <a:gd name="T8" fmla="*/ 2147483646 w 86"/>
                <a:gd name="T9" fmla="*/ 2147483646 h 46"/>
                <a:gd name="T10" fmla="*/ 2147483646 w 86"/>
                <a:gd name="T11" fmla="*/ 2147483646 h 46"/>
                <a:gd name="T12" fmla="*/ 2147483646 w 86"/>
                <a:gd name="T13" fmla="*/ 2147483646 h 46"/>
                <a:gd name="T14" fmla="*/ 2147483646 w 86"/>
                <a:gd name="T15" fmla="*/ 2147483646 h 46"/>
                <a:gd name="T16" fmla="*/ 2147483646 w 86"/>
                <a:gd name="T17" fmla="*/ 2147483646 h 46"/>
                <a:gd name="T18" fmla="*/ 2147483646 w 86"/>
                <a:gd name="T19" fmla="*/ 2147483646 h 46"/>
                <a:gd name="T20" fmla="*/ 2147483646 w 86"/>
                <a:gd name="T21" fmla="*/ 2147483646 h 46"/>
                <a:gd name="T22" fmla="*/ 2147483646 w 86"/>
                <a:gd name="T23" fmla="*/ 2147483646 h 46"/>
                <a:gd name="T24" fmla="*/ 2147483646 w 86"/>
                <a:gd name="T25" fmla="*/ 2147483646 h 46"/>
                <a:gd name="T26" fmla="*/ 2147483646 w 86"/>
                <a:gd name="T27" fmla="*/ 2147483646 h 46"/>
                <a:gd name="T28" fmla="*/ 2147483646 w 86"/>
                <a:gd name="T29" fmla="*/ 2147483646 h 46"/>
                <a:gd name="T30" fmla="*/ 2147483646 w 86"/>
                <a:gd name="T31" fmla="*/ 2147483646 h 46"/>
                <a:gd name="T32" fmla="*/ 2147483646 w 86"/>
                <a:gd name="T33" fmla="*/ 2147483646 h 46"/>
                <a:gd name="T34" fmla="*/ 2147483646 w 86"/>
                <a:gd name="T35" fmla="*/ 2147483646 h 46"/>
                <a:gd name="T36" fmla="*/ 2147483646 w 86"/>
                <a:gd name="T37" fmla="*/ 2147483646 h 46"/>
                <a:gd name="T38" fmla="*/ 2147483646 w 86"/>
                <a:gd name="T39" fmla="*/ 2147483646 h 46"/>
                <a:gd name="T40" fmla="*/ 2147483646 w 86"/>
                <a:gd name="T41" fmla="*/ 2147483646 h 46"/>
                <a:gd name="T42" fmla="*/ 2147483646 w 86"/>
                <a:gd name="T43" fmla="*/ 0 h 46"/>
                <a:gd name="T44" fmla="*/ 2147483646 w 86"/>
                <a:gd name="T45" fmla="*/ 0 h 46"/>
                <a:gd name="T46" fmla="*/ 2147483646 w 86"/>
                <a:gd name="T47" fmla="*/ 2147483646 h 46"/>
                <a:gd name="T48" fmla="*/ 2147483646 w 86"/>
                <a:gd name="T49" fmla="*/ 2147483646 h 46"/>
                <a:gd name="T50" fmla="*/ 2147483646 w 86"/>
                <a:gd name="T51" fmla="*/ 2147483646 h 46"/>
                <a:gd name="T52" fmla="*/ 2147483646 w 86"/>
                <a:gd name="T53" fmla="*/ 2147483646 h 46"/>
                <a:gd name="T54" fmla="*/ 2147483646 w 86"/>
                <a:gd name="T55" fmla="*/ 2147483646 h 46"/>
                <a:gd name="T56" fmla="*/ 0 w 86"/>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35" name="Freeform 234"/>
            <p:cNvSpPr>
              <a:spLocks/>
            </p:cNvSpPr>
            <p:nvPr/>
          </p:nvSpPr>
          <p:spPr bwMode="auto">
            <a:xfrm>
              <a:off x="8488320" y="4319878"/>
              <a:ext cx="25400" cy="55563"/>
            </a:xfrm>
            <a:custGeom>
              <a:avLst/>
              <a:gdLst>
                <a:gd name="T0" fmla="*/ 0 w 59"/>
                <a:gd name="T1" fmla="*/ 0 h 18"/>
                <a:gd name="T2" fmla="*/ 0 w 59"/>
                <a:gd name="T3" fmla="*/ 2147483646 h 18"/>
                <a:gd name="T4" fmla="*/ 2147483646 w 59"/>
                <a:gd name="T5" fmla="*/ 2147483646 h 18"/>
                <a:gd name="T6" fmla="*/ 2147483646 w 59"/>
                <a:gd name="T7" fmla="*/ 2147483646 h 18"/>
                <a:gd name="T8" fmla="*/ 2147483646 w 59"/>
                <a:gd name="T9" fmla="*/ 2147483646 h 18"/>
                <a:gd name="T10" fmla="*/ 2147483646 w 59"/>
                <a:gd name="T11" fmla="*/ 2147483646 h 18"/>
                <a:gd name="T12" fmla="*/ 2147483646 w 59"/>
                <a:gd name="T13" fmla="*/ 2147483646 h 18"/>
                <a:gd name="T14" fmla="*/ 2147483646 w 59"/>
                <a:gd name="T15" fmla="*/ 2147483646 h 18"/>
                <a:gd name="T16" fmla="*/ 2147483646 w 59"/>
                <a:gd name="T17" fmla="*/ 2147483646 h 18"/>
                <a:gd name="T18" fmla="*/ 2147483646 w 59"/>
                <a:gd name="T19" fmla="*/ 2147483646 h 18"/>
                <a:gd name="T20" fmla="*/ 2147483646 w 59"/>
                <a:gd name="T21" fmla="*/ 2147483646 h 18"/>
                <a:gd name="T22" fmla="*/ 0 w 59"/>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36" name="Freeform 235"/>
            <p:cNvSpPr>
              <a:spLocks/>
            </p:cNvSpPr>
            <p:nvPr/>
          </p:nvSpPr>
          <p:spPr bwMode="auto">
            <a:xfrm>
              <a:off x="8561345" y="4311940"/>
              <a:ext cx="1588" cy="55562"/>
            </a:xfrm>
            <a:custGeom>
              <a:avLst/>
              <a:gdLst>
                <a:gd name="T0" fmla="*/ 2147483646 w 4"/>
                <a:gd name="T1" fmla="*/ 2147483646 h 19"/>
                <a:gd name="T2" fmla="*/ 2147483646 w 4"/>
                <a:gd name="T3" fmla="*/ 0 h 19"/>
                <a:gd name="T4" fmla="*/ 2147483646 w 4"/>
                <a:gd name="T5" fmla="*/ 2147483646 h 19"/>
                <a:gd name="T6" fmla="*/ 2147483646 w 4"/>
                <a:gd name="T7" fmla="*/ 2147483646 h 19"/>
                <a:gd name="T8" fmla="*/ 0 w 4"/>
                <a:gd name="T9" fmla="*/ 2147483646 h 19"/>
                <a:gd name="T10" fmla="*/ 0 w 4"/>
                <a:gd name="T11" fmla="*/ 2147483646 h 19"/>
                <a:gd name="T12" fmla="*/ 0 w 4"/>
                <a:gd name="T13" fmla="*/ 2147483646 h 19"/>
                <a:gd name="T14" fmla="*/ 2147483646 w 4"/>
                <a:gd name="T15" fmla="*/ 2147483646 h 19"/>
                <a:gd name="T16" fmla="*/ 2147483646 w 4"/>
                <a:gd name="T17" fmla="*/ 2147483646 h 19"/>
                <a:gd name="T18" fmla="*/ 2147483646 w 4"/>
                <a:gd name="T19" fmla="*/ 2147483646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37" name="Freeform 236"/>
            <p:cNvSpPr>
              <a:spLocks/>
            </p:cNvSpPr>
            <p:nvPr/>
          </p:nvSpPr>
          <p:spPr bwMode="auto">
            <a:xfrm>
              <a:off x="8135895" y="4126202"/>
              <a:ext cx="20638" cy="58738"/>
            </a:xfrm>
            <a:custGeom>
              <a:avLst/>
              <a:gdLst>
                <a:gd name="T0" fmla="*/ 0 w 46"/>
                <a:gd name="T1" fmla="*/ 2147483646 h 50"/>
                <a:gd name="T2" fmla="*/ 2147483646 w 46"/>
                <a:gd name="T3" fmla="*/ 0 h 50"/>
                <a:gd name="T4" fmla="*/ 2147483646 w 46"/>
                <a:gd name="T5" fmla="*/ 2147483646 h 50"/>
                <a:gd name="T6" fmla="*/ 2147483646 w 46"/>
                <a:gd name="T7" fmla="*/ 2147483646 h 50"/>
                <a:gd name="T8" fmla="*/ 2147483646 w 46"/>
                <a:gd name="T9" fmla="*/ 2147483646 h 50"/>
                <a:gd name="T10" fmla="*/ 2147483646 w 46"/>
                <a:gd name="T11" fmla="*/ 2147483646 h 50"/>
                <a:gd name="T12" fmla="*/ 2147483646 w 46"/>
                <a:gd name="T13" fmla="*/ 2147483646 h 50"/>
                <a:gd name="T14" fmla="*/ 2147483646 w 46"/>
                <a:gd name="T15" fmla="*/ 2147483646 h 50"/>
                <a:gd name="T16" fmla="*/ 2147483646 w 46"/>
                <a:gd name="T17" fmla="*/ 2147483646 h 50"/>
                <a:gd name="T18" fmla="*/ 2147483646 w 46"/>
                <a:gd name="T19" fmla="*/ 2147483646 h 50"/>
                <a:gd name="T20" fmla="*/ 2147483646 w 46"/>
                <a:gd name="T21" fmla="*/ 2147483646 h 50"/>
                <a:gd name="T22" fmla="*/ 0 w 46"/>
                <a:gd name="T23" fmla="*/ 2147483646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38" name="Freeform 237"/>
            <p:cNvSpPr>
              <a:spLocks/>
            </p:cNvSpPr>
            <p:nvPr/>
          </p:nvSpPr>
          <p:spPr bwMode="auto">
            <a:xfrm>
              <a:off x="8081921" y="4099216"/>
              <a:ext cx="30163" cy="58737"/>
            </a:xfrm>
            <a:custGeom>
              <a:avLst/>
              <a:gdLst>
                <a:gd name="T0" fmla="*/ 0 w 66"/>
                <a:gd name="T1" fmla="*/ 0 h 80"/>
                <a:gd name="T2" fmla="*/ 2147483646 w 66"/>
                <a:gd name="T3" fmla="*/ 0 h 80"/>
                <a:gd name="T4" fmla="*/ 2147483646 w 66"/>
                <a:gd name="T5" fmla="*/ 0 h 80"/>
                <a:gd name="T6" fmla="*/ 2147483646 w 66"/>
                <a:gd name="T7" fmla="*/ 0 h 80"/>
                <a:gd name="T8" fmla="*/ 2147483646 w 66"/>
                <a:gd name="T9" fmla="*/ 0 h 80"/>
                <a:gd name="T10" fmla="*/ 2147483646 w 66"/>
                <a:gd name="T11" fmla="*/ 2147483646 h 80"/>
                <a:gd name="T12" fmla="*/ 2147483646 w 66"/>
                <a:gd name="T13" fmla="*/ 2147483646 h 80"/>
                <a:gd name="T14" fmla="*/ 2147483646 w 66"/>
                <a:gd name="T15" fmla="*/ 2147483646 h 80"/>
                <a:gd name="T16" fmla="*/ 2147483646 w 66"/>
                <a:gd name="T17" fmla="*/ 2147483646 h 80"/>
                <a:gd name="T18" fmla="*/ 2147483646 w 66"/>
                <a:gd name="T19" fmla="*/ 2147483646 h 80"/>
                <a:gd name="T20" fmla="*/ 2147483646 w 66"/>
                <a:gd name="T21" fmla="*/ 2147483646 h 80"/>
                <a:gd name="T22" fmla="*/ 2147483646 w 66"/>
                <a:gd name="T23" fmla="*/ 2147483646 h 80"/>
                <a:gd name="T24" fmla="*/ 2147483646 w 66"/>
                <a:gd name="T25" fmla="*/ 2147483646 h 80"/>
                <a:gd name="T26" fmla="*/ 2147483646 w 66"/>
                <a:gd name="T27" fmla="*/ 2147483646 h 80"/>
                <a:gd name="T28" fmla="*/ 2147483646 w 66"/>
                <a:gd name="T29" fmla="*/ 2147483646 h 80"/>
                <a:gd name="T30" fmla="*/ 2147483646 w 66"/>
                <a:gd name="T31" fmla="*/ 2147483646 h 80"/>
                <a:gd name="T32" fmla="*/ 2147483646 w 66"/>
                <a:gd name="T33" fmla="*/ 2147483646 h 80"/>
                <a:gd name="T34" fmla="*/ 0 w 66"/>
                <a:gd name="T35" fmla="*/ 2147483646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39" name="Freeform 238"/>
            <p:cNvSpPr>
              <a:spLocks/>
            </p:cNvSpPr>
            <p:nvPr/>
          </p:nvSpPr>
          <p:spPr bwMode="auto">
            <a:xfrm>
              <a:off x="7916820" y="4083340"/>
              <a:ext cx="7938" cy="57150"/>
            </a:xfrm>
            <a:custGeom>
              <a:avLst/>
              <a:gdLst>
                <a:gd name="T0" fmla="*/ 2147483646 w 20"/>
                <a:gd name="T1" fmla="*/ 2147483646 h 48"/>
                <a:gd name="T2" fmla="*/ 2147483646 w 20"/>
                <a:gd name="T3" fmla="*/ 2147483646 h 48"/>
                <a:gd name="T4" fmla="*/ 2147483646 w 20"/>
                <a:gd name="T5" fmla="*/ 2147483646 h 48"/>
                <a:gd name="T6" fmla="*/ 2147483646 w 20"/>
                <a:gd name="T7" fmla="*/ 2147483646 h 48"/>
                <a:gd name="T8" fmla="*/ 2147483646 w 20"/>
                <a:gd name="T9" fmla="*/ 2147483646 h 48"/>
                <a:gd name="T10" fmla="*/ 2147483646 w 20"/>
                <a:gd name="T11" fmla="*/ 2147483646 h 48"/>
                <a:gd name="T12" fmla="*/ 2147483646 w 20"/>
                <a:gd name="T13" fmla="*/ 2147483646 h 48"/>
                <a:gd name="T14" fmla="*/ 2147483646 w 20"/>
                <a:gd name="T15" fmla="*/ 2147483646 h 48"/>
                <a:gd name="T16" fmla="*/ 0 w 20"/>
                <a:gd name="T17" fmla="*/ 0 h 48"/>
                <a:gd name="T18" fmla="*/ 0 w 20"/>
                <a:gd name="T19" fmla="*/ 2147483646 h 48"/>
                <a:gd name="T20" fmla="*/ 2147483646 w 20"/>
                <a:gd name="T21" fmla="*/ 2147483646 h 48"/>
                <a:gd name="T22" fmla="*/ 2147483646 w 20"/>
                <a:gd name="T23" fmla="*/ 2147483646 h 48"/>
                <a:gd name="T24" fmla="*/ 2147483646 w 20"/>
                <a:gd name="T25" fmla="*/ 2147483646 h 48"/>
                <a:gd name="T26" fmla="*/ 2147483646 w 20"/>
                <a:gd name="T27" fmla="*/ 2147483646 h 48"/>
                <a:gd name="T28" fmla="*/ 2147483646 w 20"/>
                <a:gd name="T29" fmla="*/ 2147483646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40" name="Line 327" descr="Horizontal dunkel"/>
            <p:cNvSpPr>
              <a:spLocks noChangeShapeType="1"/>
            </p:cNvSpPr>
            <p:nvPr/>
          </p:nvSpPr>
          <p:spPr bwMode="auto">
            <a:xfrm>
              <a:off x="7942221" y="4119852"/>
              <a:ext cx="4763"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41" name="Freeform 240"/>
            <p:cNvSpPr>
              <a:spLocks/>
            </p:cNvSpPr>
            <p:nvPr/>
          </p:nvSpPr>
          <p:spPr bwMode="auto">
            <a:xfrm>
              <a:off x="7939045" y="4119852"/>
              <a:ext cx="7938" cy="57150"/>
            </a:xfrm>
            <a:custGeom>
              <a:avLst/>
              <a:gdLst>
                <a:gd name="T0" fmla="*/ 2147483646 w 20"/>
                <a:gd name="T1" fmla="*/ 2147483646 h 12"/>
                <a:gd name="T2" fmla="*/ 2147483646 w 20"/>
                <a:gd name="T3" fmla="*/ 2147483646 h 12"/>
                <a:gd name="T4" fmla="*/ 2147483646 w 20"/>
                <a:gd name="T5" fmla="*/ 2147483646 h 12"/>
                <a:gd name="T6" fmla="*/ 2147483646 w 20"/>
                <a:gd name="T7" fmla="*/ 2147483646 h 12"/>
                <a:gd name="T8" fmla="*/ 2147483646 w 20"/>
                <a:gd name="T9" fmla="*/ 2147483646 h 12"/>
                <a:gd name="T10" fmla="*/ 2147483646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
                  <a:moveTo>
                    <a:pt x="20" y="12"/>
                  </a:moveTo>
                  <a:lnTo>
                    <a:pt x="20" y="8"/>
                  </a:lnTo>
                  <a:lnTo>
                    <a:pt x="18" y="5"/>
                  </a:lnTo>
                  <a:lnTo>
                    <a:pt x="15" y="3"/>
                  </a:lnTo>
                  <a:lnTo>
                    <a:pt x="13" y="2"/>
                  </a:lnTo>
                  <a:lnTo>
                    <a:pt x="7"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42" name="Freeform 241"/>
            <p:cNvSpPr>
              <a:spLocks/>
            </p:cNvSpPr>
            <p:nvPr/>
          </p:nvSpPr>
          <p:spPr bwMode="auto">
            <a:xfrm>
              <a:off x="7840621" y="3964277"/>
              <a:ext cx="22225" cy="57150"/>
            </a:xfrm>
            <a:custGeom>
              <a:avLst/>
              <a:gdLst>
                <a:gd name="T0" fmla="*/ 2147483646 w 53"/>
                <a:gd name="T1" fmla="*/ 0 h 30"/>
                <a:gd name="T2" fmla="*/ 2147483646 w 53"/>
                <a:gd name="T3" fmla="*/ 2147483646 h 30"/>
                <a:gd name="T4" fmla="*/ 2147483646 w 53"/>
                <a:gd name="T5" fmla="*/ 2147483646 h 30"/>
                <a:gd name="T6" fmla="*/ 2147483646 w 53"/>
                <a:gd name="T7" fmla="*/ 2147483646 h 30"/>
                <a:gd name="T8" fmla="*/ 2147483646 w 53"/>
                <a:gd name="T9" fmla="*/ 2147483646 h 30"/>
                <a:gd name="T10" fmla="*/ 2147483646 w 53"/>
                <a:gd name="T11" fmla="*/ 2147483646 h 30"/>
                <a:gd name="T12" fmla="*/ 2147483646 w 53"/>
                <a:gd name="T13" fmla="*/ 2147483646 h 30"/>
                <a:gd name="T14" fmla="*/ 2147483646 w 53"/>
                <a:gd name="T15" fmla="*/ 2147483646 h 30"/>
                <a:gd name="T16" fmla="*/ 2147483646 w 53"/>
                <a:gd name="T17" fmla="*/ 2147483646 h 30"/>
                <a:gd name="T18" fmla="*/ 2147483646 w 53"/>
                <a:gd name="T19" fmla="*/ 2147483646 h 30"/>
                <a:gd name="T20" fmla="*/ 2147483646 w 53"/>
                <a:gd name="T21" fmla="*/ 2147483646 h 30"/>
                <a:gd name="T22" fmla="*/ 2147483646 w 53"/>
                <a:gd name="T23" fmla="*/ 2147483646 h 30"/>
                <a:gd name="T24" fmla="*/ 0 w 53"/>
                <a:gd name="T25" fmla="*/ 2147483646 h 30"/>
                <a:gd name="T26" fmla="*/ 2147483646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43" name="Freeform 242"/>
            <p:cNvSpPr>
              <a:spLocks/>
            </p:cNvSpPr>
            <p:nvPr/>
          </p:nvSpPr>
          <p:spPr bwMode="auto">
            <a:xfrm>
              <a:off x="8369258" y="4327815"/>
              <a:ext cx="11112" cy="57150"/>
            </a:xfrm>
            <a:custGeom>
              <a:avLst/>
              <a:gdLst>
                <a:gd name="T0" fmla="*/ 0 w 33"/>
                <a:gd name="T1" fmla="*/ 2147483646 h 31"/>
                <a:gd name="T2" fmla="*/ 2147483646 w 33"/>
                <a:gd name="T3" fmla="*/ 2147483646 h 31"/>
                <a:gd name="T4" fmla="*/ 2147483646 w 33"/>
                <a:gd name="T5" fmla="*/ 2147483646 h 31"/>
                <a:gd name="T6" fmla="*/ 2147483646 w 33"/>
                <a:gd name="T7" fmla="*/ 2147483646 h 31"/>
                <a:gd name="T8" fmla="*/ 2147483646 w 33"/>
                <a:gd name="T9" fmla="*/ 2147483646 h 31"/>
                <a:gd name="T10" fmla="*/ 2147483646 w 33"/>
                <a:gd name="T11" fmla="*/ 0 h 31"/>
                <a:gd name="T12" fmla="*/ 2147483646 w 33"/>
                <a:gd name="T13" fmla="*/ 0 h 31"/>
                <a:gd name="T14" fmla="*/ 2147483646 w 33"/>
                <a:gd name="T15" fmla="*/ 0 h 31"/>
                <a:gd name="T16" fmla="*/ 2147483646 w 33"/>
                <a:gd name="T17" fmla="*/ 0 h 31"/>
                <a:gd name="T18" fmla="*/ 0 w 33"/>
                <a:gd name="T19" fmla="*/ 0 h 31"/>
                <a:gd name="T20" fmla="*/ 0 w 33"/>
                <a:gd name="T21" fmla="*/ 214748364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44" name="Freeform 243"/>
            <p:cNvSpPr>
              <a:spLocks/>
            </p:cNvSpPr>
            <p:nvPr/>
          </p:nvSpPr>
          <p:spPr bwMode="auto">
            <a:xfrm>
              <a:off x="8885196" y="4284953"/>
              <a:ext cx="28575" cy="55563"/>
            </a:xfrm>
            <a:custGeom>
              <a:avLst/>
              <a:gdLst>
                <a:gd name="T0" fmla="*/ 2147483646 w 65"/>
                <a:gd name="T1" fmla="*/ 2147483646 h 68"/>
                <a:gd name="T2" fmla="*/ 2147483646 w 65"/>
                <a:gd name="T3" fmla="*/ 2147483646 h 68"/>
                <a:gd name="T4" fmla="*/ 2147483646 w 65"/>
                <a:gd name="T5" fmla="*/ 2147483646 h 68"/>
                <a:gd name="T6" fmla="*/ 2147483646 w 65"/>
                <a:gd name="T7" fmla="*/ 2147483646 h 68"/>
                <a:gd name="T8" fmla="*/ 2147483646 w 65"/>
                <a:gd name="T9" fmla="*/ 2147483646 h 68"/>
                <a:gd name="T10" fmla="*/ 2147483646 w 65"/>
                <a:gd name="T11" fmla="*/ 2147483646 h 68"/>
                <a:gd name="T12" fmla="*/ 2147483646 w 65"/>
                <a:gd name="T13" fmla="*/ 2147483646 h 68"/>
                <a:gd name="T14" fmla="*/ 0 w 65"/>
                <a:gd name="T15" fmla="*/ 2147483646 h 68"/>
                <a:gd name="T16" fmla="*/ 0 w 65"/>
                <a:gd name="T17" fmla="*/ 2147483646 h 68"/>
                <a:gd name="T18" fmla="*/ 0 w 65"/>
                <a:gd name="T19" fmla="*/ 2147483646 h 68"/>
                <a:gd name="T20" fmla="*/ 2147483646 w 65"/>
                <a:gd name="T21" fmla="*/ 2147483646 h 68"/>
                <a:gd name="T22" fmla="*/ 2147483646 w 65"/>
                <a:gd name="T23" fmla="*/ 2147483646 h 68"/>
                <a:gd name="T24" fmla="*/ 2147483646 w 65"/>
                <a:gd name="T25" fmla="*/ 2147483646 h 68"/>
                <a:gd name="T26" fmla="*/ 2147483646 w 65"/>
                <a:gd name="T27" fmla="*/ 2147483646 h 68"/>
                <a:gd name="T28" fmla="*/ 2147483646 w 65"/>
                <a:gd name="T29" fmla="*/ 2147483646 h 68"/>
                <a:gd name="T30" fmla="*/ 2147483646 w 65"/>
                <a:gd name="T31" fmla="*/ 2147483646 h 68"/>
                <a:gd name="T32" fmla="*/ 2147483646 w 65"/>
                <a:gd name="T33" fmla="*/ 0 h 68"/>
                <a:gd name="T34" fmla="*/ 2147483646 w 65"/>
                <a:gd name="T35" fmla="*/ 0 h 68"/>
                <a:gd name="T36" fmla="*/ 2147483646 w 65"/>
                <a:gd name="T37" fmla="*/ 0 h 68"/>
                <a:gd name="T38" fmla="*/ 2147483646 w 65"/>
                <a:gd name="T39" fmla="*/ 2147483646 h 68"/>
                <a:gd name="T40" fmla="*/ 2147483646 w 65"/>
                <a:gd name="T41" fmla="*/ 2147483646 h 68"/>
                <a:gd name="T42" fmla="*/ 2147483646 w 65"/>
                <a:gd name="T43" fmla="*/ 2147483646 h 68"/>
                <a:gd name="T44" fmla="*/ 2147483646 w 65"/>
                <a:gd name="T45" fmla="*/ 2147483646 h 68"/>
                <a:gd name="T46" fmla="*/ 2147483646 w 65"/>
                <a:gd name="T47" fmla="*/ 2147483646 h 68"/>
                <a:gd name="T48" fmla="*/ 2147483646 w 65"/>
                <a:gd name="T49" fmla="*/ 2147483646 h 68"/>
                <a:gd name="T50" fmla="*/ 2147483646 w 65"/>
                <a:gd name="T51" fmla="*/ 2147483646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45" name="Freeform 244"/>
            <p:cNvSpPr>
              <a:spLocks/>
            </p:cNvSpPr>
            <p:nvPr/>
          </p:nvSpPr>
          <p:spPr bwMode="auto">
            <a:xfrm>
              <a:off x="7823159" y="3867440"/>
              <a:ext cx="274637" cy="368300"/>
            </a:xfrm>
            <a:custGeom>
              <a:avLst/>
              <a:gdLst>
                <a:gd name="T0" fmla="*/ 2147483646 w 625"/>
                <a:gd name="T1" fmla="*/ 2147483646 h 694"/>
                <a:gd name="T2" fmla="*/ 2147483646 w 625"/>
                <a:gd name="T3" fmla="*/ 2147483646 h 694"/>
                <a:gd name="T4" fmla="*/ 2147483646 w 625"/>
                <a:gd name="T5" fmla="*/ 2147483646 h 694"/>
                <a:gd name="T6" fmla="*/ 2147483646 w 625"/>
                <a:gd name="T7" fmla="*/ 2147483646 h 694"/>
                <a:gd name="T8" fmla="*/ 2147483646 w 625"/>
                <a:gd name="T9" fmla="*/ 2147483646 h 694"/>
                <a:gd name="T10" fmla="*/ 2147483646 w 625"/>
                <a:gd name="T11" fmla="*/ 2147483646 h 694"/>
                <a:gd name="T12" fmla="*/ 2147483646 w 625"/>
                <a:gd name="T13" fmla="*/ 2147483646 h 694"/>
                <a:gd name="T14" fmla="*/ 2147483646 w 625"/>
                <a:gd name="T15" fmla="*/ 2147483646 h 694"/>
                <a:gd name="T16" fmla="*/ 2147483646 w 625"/>
                <a:gd name="T17" fmla="*/ 2147483646 h 694"/>
                <a:gd name="T18" fmla="*/ 2147483646 w 625"/>
                <a:gd name="T19" fmla="*/ 2147483646 h 694"/>
                <a:gd name="T20" fmla="*/ 2147483646 w 625"/>
                <a:gd name="T21" fmla="*/ 2147483646 h 694"/>
                <a:gd name="T22" fmla="*/ 2147483646 w 625"/>
                <a:gd name="T23" fmla="*/ 2147483646 h 694"/>
                <a:gd name="T24" fmla="*/ 2147483646 w 625"/>
                <a:gd name="T25" fmla="*/ 2147483646 h 694"/>
                <a:gd name="T26" fmla="*/ 2147483646 w 625"/>
                <a:gd name="T27" fmla="*/ 2147483646 h 694"/>
                <a:gd name="T28" fmla="*/ 2147483646 w 625"/>
                <a:gd name="T29" fmla="*/ 2147483646 h 694"/>
                <a:gd name="T30" fmla="*/ 2147483646 w 625"/>
                <a:gd name="T31" fmla="*/ 2147483646 h 694"/>
                <a:gd name="T32" fmla="*/ 2147483646 w 625"/>
                <a:gd name="T33" fmla="*/ 2147483646 h 694"/>
                <a:gd name="T34" fmla="*/ 2147483646 w 625"/>
                <a:gd name="T35" fmla="*/ 2147483646 h 694"/>
                <a:gd name="T36" fmla="*/ 2147483646 w 625"/>
                <a:gd name="T37" fmla="*/ 2147483646 h 694"/>
                <a:gd name="T38" fmla="*/ 2147483646 w 625"/>
                <a:gd name="T39" fmla="*/ 2147483646 h 694"/>
                <a:gd name="T40" fmla="*/ 2147483646 w 625"/>
                <a:gd name="T41" fmla="*/ 2147483646 h 694"/>
                <a:gd name="T42" fmla="*/ 2147483646 w 625"/>
                <a:gd name="T43" fmla="*/ 2147483646 h 694"/>
                <a:gd name="T44" fmla="*/ 2147483646 w 625"/>
                <a:gd name="T45" fmla="*/ 2147483646 h 694"/>
                <a:gd name="T46" fmla="*/ 2147483646 w 625"/>
                <a:gd name="T47" fmla="*/ 2147483646 h 694"/>
                <a:gd name="T48" fmla="*/ 2147483646 w 625"/>
                <a:gd name="T49" fmla="*/ 2147483646 h 694"/>
                <a:gd name="T50" fmla="*/ 2147483646 w 625"/>
                <a:gd name="T51" fmla="*/ 2147483646 h 694"/>
                <a:gd name="T52" fmla="*/ 2147483646 w 625"/>
                <a:gd name="T53" fmla="*/ 2147483646 h 694"/>
                <a:gd name="T54" fmla="*/ 2147483646 w 625"/>
                <a:gd name="T55" fmla="*/ 2147483646 h 694"/>
                <a:gd name="T56" fmla="*/ 2147483646 w 625"/>
                <a:gd name="T57" fmla="*/ 2147483646 h 694"/>
                <a:gd name="T58" fmla="*/ 2147483646 w 625"/>
                <a:gd name="T59" fmla="*/ 2147483646 h 694"/>
                <a:gd name="T60" fmla="*/ 2147483646 w 625"/>
                <a:gd name="T61" fmla="*/ 2147483646 h 694"/>
                <a:gd name="T62" fmla="*/ 2147483646 w 625"/>
                <a:gd name="T63" fmla="*/ 2147483646 h 694"/>
                <a:gd name="T64" fmla="*/ 2147483646 w 625"/>
                <a:gd name="T65" fmla="*/ 2147483646 h 694"/>
                <a:gd name="T66" fmla="*/ 2147483646 w 625"/>
                <a:gd name="T67" fmla="*/ 2147483646 h 694"/>
                <a:gd name="T68" fmla="*/ 2147483646 w 625"/>
                <a:gd name="T69" fmla="*/ 2147483646 h 694"/>
                <a:gd name="T70" fmla="*/ 2147483646 w 625"/>
                <a:gd name="T71" fmla="*/ 2147483646 h 694"/>
                <a:gd name="T72" fmla="*/ 2147483646 w 625"/>
                <a:gd name="T73" fmla="*/ 2147483646 h 694"/>
                <a:gd name="T74" fmla="*/ 2147483646 w 625"/>
                <a:gd name="T75" fmla="*/ 2147483646 h 694"/>
                <a:gd name="T76" fmla="*/ 2147483646 w 625"/>
                <a:gd name="T77" fmla="*/ 2147483646 h 694"/>
                <a:gd name="T78" fmla="*/ 2147483646 w 625"/>
                <a:gd name="T79" fmla="*/ 2147483646 h 694"/>
                <a:gd name="T80" fmla="*/ 2147483646 w 625"/>
                <a:gd name="T81" fmla="*/ 2147483646 h 694"/>
                <a:gd name="T82" fmla="*/ 2147483646 w 625"/>
                <a:gd name="T83" fmla="*/ 2147483646 h 694"/>
                <a:gd name="T84" fmla="*/ 2147483646 w 625"/>
                <a:gd name="T85" fmla="*/ 2147483646 h 694"/>
                <a:gd name="T86" fmla="*/ 2147483646 w 625"/>
                <a:gd name="T87" fmla="*/ 2147483646 h 694"/>
                <a:gd name="T88" fmla="*/ 2147483646 w 625"/>
                <a:gd name="T89" fmla="*/ 2147483646 h 694"/>
                <a:gd name="T90" fmla="*/ 2147483646 w 625"/>
                <a:gd name="T91" fmla="*/ 2147483646 h 694"/>
                <a:gd name="T92" fmla="*/ 2147483646 w 625"/>
                <a:gd name="T93" fmla="*/ 2147483646 h 694"/>
                <a:gd name="T94" fmla="*/ 2147483646 w 625"/>
                <a:gd name="T95" fmla="*/ 2147483646 h 694"/>
                <a:gd name="T96" fmla="*/ 2147483646 w 625"/>
                <a:gd name="T97" fmla="*/ 2147483646 h 694"/>
                <a:gd name="T98" fmla="*/ 2147483646 w 625"/>
                <a:gd name="T99" fmla="*/ 2147483646 h 694"/>
                <a:gd name="T100" fmla="*/ 2147483646 w 625"/>
                <a:gd name="T101" fmla="*/ 2147483646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46" name="Freeform 245"/>
            <p:cNvSpPr>
              <a:spLocks/>
            </p:cNvSpPr>
            <p:nvPr/>
          </p:nvSpPr>
          <p:spPr bwMode="auto">
            <a:xfrm>
              <a:off x="8164470" y="3916653"/>
              <a:ext cx="254000" cy="257175"/>
            </a:xfrm>
            <a:custGeom>
              <a:avLst/>
              <a:gdLst>
                <a:gd name="T0" fmla="*/ 2147483646 w 585"/>
                <a:gd name="T1" fmla="*/ 2147483646 h 493"/>
                <a:gd name="T2" fmla="*/ 2147483646 w 585"/>
                <a:gd name="T3" fmla="*/ 2147483646 h 493"/>
                <a:gd name="T4" fmla="*/ 2147483646 w 585"/>
                <a:gd name="T5" fmla="*/ 2147483646 h 493"/>
                <a:gd name="T6" fmla="*/ 2147483646 w 585"/>
                <a:gd name="T7" fmla="*/ 2147483646 h 493"/>
                <a:gd name="T8" fmla="*/ 2147483646 w 585"/>
                <a:gd name="T9" fmla="*/ 2147483646 h 493"/>
                <a:gd name="T10" fmla="*/ 2147483646 w 585"/>
                <a:gd name="T11" fmla="*/ 2147483646 h 493"/>
                <a:gd name="T12" fmla="*/ 2147483646 w 585"/>
                <a:gd name="T13" fmla="*/ 2147483646 h 493"/>
                <a:gd name="T14" fmla="*/ 2147483646 w 585"/>
                <a:gd name="T15" fmla="*/ 2147483646 h 493"/>
                <a:gd name="T16" fmla="*/ 2147483646 w 585"/>
                <a:gd name="T17" fmla="*/ 2147483646 h 493"/>
                <a:gd name="T18" fmla="*/ 2147483646 w 585"/>
                <a:gd name="T19" fmla="*/ 2147483646 h 493"/>
                <a:gd name="T20" fmla="*/ 2147483646 w 585"/>
                <a:gd name="T21" fmla="*/ 2147483646 h 493"/>
                <a:gd name="T22" fmla="*/ 2147483646 w 585"/>
                <a:gd name="T23" fmla="*/ 2147483646 h 493"/>
                <a:gd name="T24" fmla="*/ 2147483646 w 585"/>
                <a:gd name="T25" fmla="*/ 2147483646 h 493"/>
                <a:gd name="T26" fmla="*/ 2147483646 w 585"/>
                <a:gd name="T27" fmla="*/ 2147483646 h 493"/>
                <a:gd name="T28" fmla="*/ 2147483646 w 585"/>
                <a:gd name="T29" fmla="*/ 2147483646 h 493"/>
                <a:gd name="T30" fmla="*/ 2147483646 w 585"/>
                <a:gd name="T31" fmla="*/ 2147483646 h 493"/>
                <a:gd name="T32" fmla="*/ 2147483646 w 585"/>
                <a:gd name="T33" fmla="*/ 2147483646 h 493"/>
                <a:gd name="T34" fmla="*/ 2147483646 w 585"/>
                <a:gd name="T35" fmla="*/ 2147483646 h 493"/>
                <a:gd name="T36" fmla="*/ 2147483646 w 585"/>
                <a:gd name="T37" fmla="*/ 2147483646 h 493"/>
                <a:gd name="T38" fmla="*/ 2147483646 w 585"/>
                <a:gd name="T39" fmla="*/ 2147483646 h 493"/>
                <a:gd name="T40" fmla="*/ 2147483646 w 585"/>
                <a:gd name="T41" fmla="*/ 2147483646 h 493"/>
                <a:gd name="T42" fmla="*/ 2147483646 w 585"/>
                <a:gd name="T43" fmla="*/ 2147483646 h 493"/>
                <a:gd name="T44" fmla="*/ 2147483646 w 585"/>
                <a:gd name="T45" fmla="*/ 2147483646 h 493"/>
                <a:gd name="T46" fmla="*/ 2147483646 w 585"/>
                <a:gd name="T47" fmla="*/ 2147483646 h 493"/>
                <a:gd name="T48" fmla="*/ 2147483646 w 585"/>
                <a:gd name="T49" fmla="*/ 2147483646 h 493"/>
                <a:gd name="T50" fmla="*/ 2147483646 w 585"/>
                <a:gd name="T51" fmla="*/ 2147483646 h 493"/>
                <a:gd name="T52" fmla="*/ 2147483646 w 585"/>
                <a:gd name="T53" fmla="*/ 2147483646 h 493"/>
                <a:gd name="T54" fmla="*/ 2147483646 w 585"/>
                <a:gd name="T55" fmla="*/ 2147483646 h 493"/>
                <a:gd name="T56" fmla="*/ 2147483646 w 585"/>
                <a:gd name="T57" fmla="*/ 2147483646 h 493"/>
                <a:gd name="T58" fmla="*/ 2147483646 w 585"/>
                <a:gd name="T59" fmla="*/ 2147483646 h 493"/>
                <a:gd name="T60" fmla="*/ 2147483646 w 585"/>
                <a:gd name="T61" fmla="*/ 2147483646 h 493"/>
                <a:gd name="T62" fmla="*/ 2147483646 w 585"/>
                <a:gd name="T63" fmla="*/ 2147483646 h 493"/>
                <a:gd name="T64" fmla="*/ 2147483646 w 585"/>
                <a:gd name="T65" fmla="*/ 2147483646 h 493"/>
                <a:gd name="T66" fmla="*/ 2147483646 w 585"/>
                <a:gd name="T67" fmla="*/ 2147483646 h 493"/>
                <a:gd name="T68" fmla="*/ 2147483646 w 585"/>
                <a:gd name="T69" fmla="*/ 2147483646 h 493"/>
                <a:gd name="T70" fmla="*/ 2147483646 w 585"/>
                <a:gd name="T71" fmla="*/ 2147483646 h 493"/>
                <a:gd name="T72" fmla="*/ 2147483646 w 585"/>
                <a:gd name="T73" fmla="*/ 2147483646 h 493"/>
                <a:gd name="T74" fmla="*/ 2147483646 w 585"/>
                <a:gd name="T75" fmla="*/ 2147483646 h 493"/>
                <a:gd name="T76" fmla="*/ 2147483646 w 585"/>
                <a:gd name="T77" fmla="*/ 2147483646 h 493"/>
                <a:gd name="T78" fmla="*/ 2147483646 w 585"/>
                <a:gd name="T79" fmla="*/ 2147483646 h 493"/>
                <a:gd name="T80" fmla="*/ 2147483646 w 585"/>
                <a:gd name="T81" fmla="*/ 2147483646 h 493"/>
                <a:gd name="T82" fmla="*/ 2147483646 w 585"/>
                <a:gd name="T83" fmla="*/ 2147483646 h 493"/>
                <a:gd name="T84" fmla="*/ 2147483646 w 585"/>
                <a:gd name="T85" fmla="*/ 2147483646 h 493"/>
                <a:gd name="T86" fmla="*/ 2147483646 w 585"/>
                <a:gd name="T87" fmla="*/ 2147483646 h 493"/>
                <a:gd name="T88" fmla="*/ 2147483646 w 585"/>
                <a:gd name="T89" fmla="*/ 2147483646 h 493"/>
                <a:gd name="T90" fmla="*/ 2147483646 w 585"/>
                <a:gd name="T91" fmla="*/ 2147483646 h 493"/>
                <a:gd name="T92" fmla="*/ 2147483646 w 585"/>
                <a:gd name="T93" fmla="*/ 2147483646 h 493"/>
                <a:gd name="T94" fmla="*/ 2147483646 w 585"/>
                <a:gd name="T95" fmla="*/ 2147483646 h 493"/>
                <a:gd name="T96" fmla="*/ 2147483646 w 585"/>
                <a:gd name="T97" fmla="*/ 2147483646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47" name="Freeform 246"/>
            <p:cNvSpPr>
              <a:spLocks/>
            </p:cNvSpPr>
            <p:nvPr/>
          </p:nvSpPr>
          <p:spPr bwMode="auto">
            <a:xfrm>
              <a:off x="8520071" y="4323052"/>
              <a:ext cx="92075" cy="57150"/>
            </a:xfrm>
            <a:custGeom>
              <a:avLst/>
              <a:gdLst>
                <a:gd name="T0" fmla="*/ 0 w 212"/>
                <a:gd name="T1" fmla="*/ 2147483646 h 105"/>
                <a:gd name="T2" fmla="*/ 2147483646 w 212"/>
                <a:gd name="T3" fmla="*/ 2147483646 h 105"/>
                <a:gd name="T4" fmla="*/ 2147483646 w 212"/>
                <a:gd name="T5" fmla="*/ 2147483646 h 105"/>
                <a:gd name="T6" fmla="*/ 2147483646 w 212"/>
                <a:gd name="T7" fmla="*/ 2147483646 h 105"/>
                <a:gd name="T8" fmla="*/ 2147483646 w 212"/>
                <a:gd name="T9" fmla="*/ 2147483646 h 105"/>
                <a:gd name="T10" fmla="*/ 2147483646 w 212"/>
                <a:gd name="T11" fmla="*/ 2147483646 h 105"/>
                <a:gd name="T12" fmla="*/ 2147483646 w 212"/>
                <a:gd name="T13" fmla="*/ 2147483646 h 105"/>
                <a:gd name="T14" fmla="*/ 2147483646 w 212"/>
                <a:gd name="T15" fmla="*/ 2147483646 h 105"/>
                <a:gd name="T16" fmla="*/ 2147483646 w 212"/>
                <a:gd name="T17" fmla="*/ 2147483646 h 105"/>
                <a:gd name="T18" fmla="*/ 2147483646 w 212"/>
                <a:gd name="T19" fmla="*/ 2147483646 h 105"/>
                <a:gd name="T20" fmla="*/ 2147483646 w 212"/>
                <a:gd name="T21" fmla="*/ 2147483646 h 105"/>
                <a:gd name="T22" fmla="*/ 2147483646 w 212"/>
                <a:gd name="T23" fmla="*/ 2147483646 h 105"/>
                <a:gd name="T24" fmla="*/ 2147483646 w 212"/>
                <a:gd name="T25" fmla="*/ 0 h 105"/>
                <a:gd name="T26" fmla="*/ 2147483646 w 212"/>
                <a:gd name="T27" fmla="*/ 0 h 105"/>
                <a:gd name="T28" fmla="*/ 2147483646 w 212"/>
                <a:gd name="T29" fmla="*/ 2147483646 h 105"/>
                <a:gd name="T30" fmla="*/ 2147483646 w 212"/>
                <a:gd name="T31" fmla="*/ 2147483646 h 105"/>
                <a:gd name="T32" fmla="*/ 2147483646 w 212"/>
                <a:gd name="T33" fmla="*/ 2147483646 h 105"/>
                <a:gd name="T34" fmla="*/ 2147483646 w 212"/>
                <a:gd name="T35" fmla="*/ 2147483646 h 105"/>
                <a:gd name="T36" fmla="*/ 2147483646 w 212"/>
                <a:gd name="T37" fmla="*/ 2147483646 h 105"/>
                <a:gd name="T38" fmla="*/ 2147483646 w 212"/>
                <a:gd name="T39" fmla="*/ 2147483646 h 105"/>
                <a:gd name="T40" fmla="*/ 2147483646 w 212"/>
                <a:gd name="T41" fmla="*/ 2147483646 h 105"/>
                <a:gd name="T42" fmla="*/ 2147483646 w 212"/>
                <a:gd name="T43" fmla="*/ 2147483646 h 105"/>
                <a:gd name="T44" fmla="*/ 2147483646 w 212"/>
                <a:gd name="T45" fmla="*/ 2147483646 h 105"/>
                <a:gd name="T46" fmla="*/ 0 w 212"/>
                <a:gd name="T47" fmla="*/ 2147483646 h 1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48" name="Freeform 247"/>
            <p:cNvSpPr>
              <a:spLocks/>
            </p:cNvSpPr>
            <p:nvPr/>
          </p:nvSpPr>
          <p:spPr bwMode="auto">
            <a:xfrm>
              <a:off x="8635958" y="3989677"/>
              <a:ext cx="42862" cy="88900"/>
            </a:xfrm>
            <a:custGeom>
              <a:avLst/>
              <a:gdLst>
                <a:gd name="T0" fmla="*/ 0 w 92"/>
                <a:gd name="T1" fmla="*/ 2147483646 h 166"/>
                <a:gd name="T2" fmla="*/ 0 w 92"/>
                <a:gd name="T3" fmla="*/ 2147483646 h 166"/>
                <a:gd name="T4" fmla="*/ 2147483646 w 92"/>
                <a:gd name="T5" fmla="*/ 2147483646 h 166"/>
                <a:gd name="T6" fmla="*/ 2147483646 w 92"/>
                <a:gd name="T7" fmla="*/ 2147483646 h 166"/>
                <a:gd name="T8" fmla="*/ 2147483646 w 92"/>
                <a:gd name="T9" fmla="*/ 2147483646 h 166"/>
                <a:gd name="T10" fmla="*/ 2147483646 w 92"/>
                <a:gd name="T11" fmla="*/ 2147483646 h 166"/>
                <a:gd name="T12" fmla="*/ 2147483646 w 92"/>
                <a:gd name="T13" fmla="*/ 2147483646 h 166"/>
                <a:gd name="T14" fmla="*/ 2147483646 w 92"/>
                <a:gd name="T15" fmla="*/ 2147483646 h 166"/>
                <a:gd name="T16" fmla="*/ 2147483646 w 92"/>
                <a:gd name="T17" fmla="*/ 2147483646 h 166"/>
                <a:gd name="T18" fmla="*/ 2147483646 w 92"/>
                <a:gd name="T19" fmla="*/ 2147483646 h 166"/>
                <a:gd name="T20" fmla="*/ 2147483646 w 92"/>
                <a:gd name="T21" fmla="*/ 2147483646 h 166"/>
                <a:gd name="T22" fmla="*/ 2147483646 w 92"/>
                <a:gd name="T23" fmla="*/ 2147483646 h 166"/>
                <a:gd name="T24" fmla="*/ 2147483646 w 92"/>
                <a:gd name="T25" fmla="*/ 2147483646 h 166"/>
                <a:gd name="T26" fmla="*/ 2147483646 w 92"/>
                <a:gd name="T27" fmla="*/ 2147483646 h 166"/>
                <a:gd name="T28" fmla="*/ 2147483646 w 92"/>
                <a:gd name="T29" fmla="*/ 2147483646 h 166"/>
                <a:gd name="T30" fmla="*/ 2147483646 w 92"/>
                <a:gd name="T31" fmla="*/ 2147483646 h 166"/>
                <a:gd name="T32" fmla="*/ 2147483646 w 92"/>
                <a:gd name="T33" fmla="*/ 2147483646 h 166"/>
                <a:gd name="T34" fmla="*/ 2147483646 w 92"/>
                <a:gd name="T35" fmla="*/ 2147483646 h 166"/>
                <a:gd name="T36" fmla="*/ 2147483646 w 92"/>
                <a:gd name="T37" fmla="*/ 2147483646 h 166"/>
                <a:gd name="T38" fmla="*/ 2147483646 w 92"/>
                <a:gd name="T39" fmla="*/ 2147483646 h 166"/>
                <a:gd name="T40" fmla="*/ 2147483646 w 92"/>
                <a:gd name="T41" fmla="*/ 2147483646 h 166"/>
                <a:gd name="T42" fmla="*/ 2147483646 w 92"/>
                <a:gd name="T43" fmla="*/ 2147483646 h 166"/>
                <a:gd name="T44" fmla="*/ 2147483646 w 92"/>
                <a:gd name="T45" fmla="*/ 2147483646 h 166"/>
                <a:gd name="T46" fmla="*/ 2147483646 w 92"/>
                <a:gd name="T47" fmla="*/ 2147483646 h 166"/>
                <a:gd name="T48" fmla="*/ 2147483646 w 92"/>
                <a:gd name="T49" fmla="*/ 2147483646 h 166"/>
                <a:gd name="T50" fmla="*/ 2147483646 w 92"/>
                <a:gd name="T51" fmla="*/ 2147483646 h 166"/>
                <a:gd name="T52" fmla="*/ 2147483646 w 92"/>
                <a:gd name="T53" fmla="*/ 2147483646 h 166"/>
                <a:gd name="T54" fmla="*/ 2147483646 w 92"/>
                <a:gd name="T55" fmla="*/ 2147483646 h 166"/>
                <a:gd name="T56" fmla="*/ 2147483646 w 92"/>
                <a:gd name="T57" fmla="*/ 2147483646 h 166"/>
                <a:gd name="T58" fmla="*/ 2147483646 w 92"/>
                <a:gd name="T59" fmla="*/ 2147483646 h 166"/>
                <a:gd name="T60" fmla="*/ 2147483646 w 92"/>
                <a:gd name="T61" fmla="*/ 2147483646 h 166"/>
                <a:gd name="T62" fmla="*/ 2147483646 w 92"/>
                <a:gd name="T63" fmla="*/ 2147483646 h 166"/>
                <a:gd name="T64" fmla="*/ 2147483646 w 92"/>
                <a:gd name="T65" fmla="*/ 2147483646 h 166"/>
                <a:gd name="T66" fmla="*/ 2147483646 w 92"/>
                <a:gd name="T67" fmla="*/ 2147483646 h 166"/>
                <a:gd name="T68" fmla="*/ 2147483646 w 92"/>
                <a:gd name="T69" fmla="*/ 2147483646 h 166"/>
                <a:gd name="T70" fmla="*/ 2147483646 w 92"/>
                <a:gd name="T71" fmla="*/ 2147483646 h 166"/>
                <a:gd name="T72" fmla="*/ 2147483646 w 92"/>
                <a:gd name="T73" fmla="*/ 2147483646 h 166"/>
                <a:gd name="T74" fmla="*/ 2147483646 w 92"/>
                <a:gd name="T75" fmla="*/ 2147483646 h 166"/>
                <a:gd name="T76" fmla="*/ 2147483646 w 92"/>
                <a:gd name="T77" fmla="*/ 2147483646 h 166"/>
                <a:gd name="T78" fmla="*/ 2147483646 w 92"/>
                <a:gd name="T79" fmla="*/ 2147483646 h 166"/>
                <a:gd name="T80" fmla="*/ 2147483646 w 92"/>
                <a:gd name="T81" fmla="*/ 2147483646 h 166"/>
                <a:gd name="T82" fmla="*/ 2147483646 w 92"/>
                <a:gd name="T83" fmla="*/ 2147483646 h 166"/>
                <a:gd name="T84" fmla="*/ 2147483646 w 92"/>
                <a:gd name="T85" fmla="*/ 2147483646 h 166"/>
                <a:gd name="T86" fmla="*/ 2147483646 w 92"/>
                <a:gd name="T87" fmla="*/ 2147483646 h 166"/>
                <a:gd name="T88" fmla="*/ 2147483646 w 92"/>
                <a:gd name="T89" fmla="*/ 2147483646 h 166"/>
                <a:gd name="T90" fmla="*/ 0 w 92"/>
                <a:gd name="T91" fmla="*/ 0 h 166"/>
                <a:gd name="T92" fmla="*/ 0 w 92"/>
                <a:gd name="T93" fmla="*/ 2147483646 h 166"/>
                <a:gd name="T94" fmla="*/ 0 w 92"/>
                <a:gd name="T95" fmla="*/ 2147483646 h 166"/>
                <a:gd name="T96" fmla="*/ 0 w 92"/>
                <a:gd name="T97" fmla="*/ 2147483646 h 166"/>
                <a:gd name="T98" fmla="*/ 0 w 92"/>
                <a:gd name="T99" fmla="*/ 2147483646 h 166"/>
                <a:gd name="T100" fmla="*/ 0 w 92"/>
                <a:gd name="T101" fmla="*/ 2147483646 h 166"/>
                <a:gd name="T102" fmla="*/ 0 w 92"/>
                <a:gd name="T103" fmla="*/ 2147483646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49" name="Freeform 248"/>
            <p:cNvSpPr>
              <a:spLocks/>
            </p:cNvSpPr>
            <p:nvPr/>
          </p:nvSpPr>
          <p:spPr bwMode="auto">
            <a:xfrm>
              <a:off x="8648659" y="4134140"/>
              <a:ext cx="71437" cy="55562"/>
            </a:xfrm>
            <a:custGeom>
              <a:avLst/>
              <a:gdLst>
                <a:gd name="T0" fmla="*/ 2147483646 w 166"/>
                <a:gd name="T1" fmla="*/ 0 h 62"/>
                <a:gd name="T2" fmla="*/ 2147483646 w 166"/>
                <a:gd name="T3" fmla="*/ 2147483646 h 62"/>
                <a:gd name="T4" fmla="*/ 2147483646 w 166"/>
                <a:gd name="T5" fmla="*/ 2147483646 h 62"/>
                <a:gd name="T6" fmla="*/ 2147483646 w 166"/>
                <a:gd name="T7" fmla="*/ 2147483646 h 62"/>
                <a:gd name="T8" fmla="*/ 2147483646 w 166"/>
                <a:gd name="T9" fmla="*/ 2147483646 h 62"/>
                <a:gd name="T10" fmla="*/ 2147483646 w 166"/>
                <a:gd name="T11" fmla="*/ 2147483646 h 62"/>
                <a:gd name="T12" fmla="*/ 2147483646 w 166"/>
                <a:gd name="T13" fmla="*/ 2147483646 h 62"/>
                <a:gd name="T14" fmla="*/ 2147483646 w 166"/>
                <a:gd name="T15" fmla="*/ 2147483646 h 62"/>
                <a:gd name="T16" fmla="*/ 2147483646 w 166"/>
                <a:gd name="T17" fmla="*/ 2147483646 h 62"/>
                <a:gd name="T18" fmla="*/ 2147483646 w 166"/>
                <a:gd name="T19" fmla="*/ 2147483646 h 62"/>
                <a:gd name="T20" fmla="*/ 2147483646 w 166"/>
                <a:gd name="T21" fmla="*/ 0 h 62"/>
                <a:gd name="T22" fmla="*/ 2147483646 w 166"/>
                <a:gd name="T23" fmla="*/ 2147483646 h 62"/>
                <a:gd name="T24" fmla="*/ 2147483646 w 166"/>
                <a:gd name="T25" fmla="*/ 2147483646 h 62"/>
                <a:gd name="T26" fmla="*/ 2147483646 w 166"/>
                <a:gd name="T27" fmla="*/ 2147483646 h 62"/>
                <a:gd name="T28" fmla="*/ 2147483646 w 166"/>
                <a:gd name="T29" fmla="*/ 2147483646 h 62"/>
                <a:gd name="T30" fmla="*/ 2147483646 w 166"/>
                <a:gd name="T31" fmla="*/ 2147483646 h 62"/>
                <a:gd name="T32" fmla="*/ 2147483646 w 166"/>
                <a:gd name="T33" fmla="*/ 2147483646 h 62"/>
                <a:gd name="T34" fmla="*/ 2147483646 w 166"/>
                <a:gd name="T35" fmla="*/ 2147483646 h 62"/>
                <a:gd name="T36" fmla="*/ 2147483646 w 166"/>
                <a:gd name="T37" fmla="*/ 2147483646 h 62"/>
                <a:gd name="T38" fmla="*/ 2147483646 w 166"/>
                <a:gd name="T39" fmla="*/ 2147483646 h 62"/>
                <a:gd name="T40" fmla="*/ 2147483646 w 166"/>
                <a:gd name="T41" fmla="*/ 2147483646 h 62"/>
                <a:gd name="T42" fmla="*/ 2147483646 w 166"/>
                <a:gd name="T43" fmla="*/ 2147483646 h 62"/>
                <a:gd name="T44" fmla="*/ 2147483646 w 166"/>
                <a:gd name="T45" fmla="*/ 2147483646 h 62"/>
                <a:gd name="T46" fmla="*/ 2147483646 w 166"/>
                <a:gd name="T47" fmla="*/ 2147483646 h 62"/>
                <a:gd name="T48" fmla="*/ 2147483646 w 166"/>
                <a:gd name="T49" fmla="*/ 2147483646 h 62"/>
                <a:gd name="T50" fmla="*/ 2147483646 w 166"/>
                <a:gd name="T51" fmla="*/ 2147483646 h 62"/>
                <a:gd name="T52" fmla="*/ 2147483646 w 166"/>
                <a:gd name="T53" fmla="*/ 2147483646 h 62"/>
                <a:gd name="T54" fmla="*/ 2147483646 w 166"/>
                <a:gd name="T55" fmla="*/ 2147483646 h 62"/>
                <a:gd name="T56" fmla="*/ 2147483646 w 166"/>
                <a:gd name="T57" fmla="*/ 2147483646 h 62"/>
                <a:gd name="T58" fmla="*/ 2147483646 w 166"/>
                <a:gd name="T59" fmla="*/ 2147483646 h 62"/>
                <a:gd name="T60" fmla="*/ 2147483646 w 166"/>
                <a:gd name="T61" fmla="*/ 2147483646 h 62"/>
                <a:gd name="T62" fmla="*/ 2147483646 w 166"/>
                <a:gd name="T63" fmla="*/ 2147483646 h 62"/>
                <a:gd name="T64" fmla="*/ 2147483646 w 166"/>
                <a:gd name="T65" fmla="*/ 2147483646 h 62"/>
                <a:gd name="T66" fmla="*/ 2147483646 w 166"/>
                <a:gd name="T67" fmla="*/ 2147483646 h 62"/>
                <a:gd name="T68" fmla="*/ 2147483646 w 166"/>
                <a:gd name="T69" fmla="*/ 2147483646 h 62"/>
                <a:gd name="T70" fmla="*/ 2147483646 w 166"/>
                <a:gd name="T71" fmla="*/ 2147483646 h 62"/>
                <a:gd name="T72" fmla="*/ 2147483646 w 166"/>
                <a:gd name="T73" fmla="*/ 2147483646 h 62"/>
                <a:gd name="T74" fmla="*/ 2147483646 w 166"/>
                <a:gd name="T75" fmla="*/ 2147483646 h 62"/>
                <a:gd name="T76" fmla="*/ 2147483646 w 166"/>
                <a:gd name="T77" fmla="*/ 2147483646 h 62"/>
                <a:gd name="T78" fmla="*/ 2147483646 w 166"/>
                <a:gd name="T79" fmla="*/ 2147483646 h 62"/>
                <a:gd name="T80" fmla="*/ 2147483646 w 166"/>
                <a:gd name="T81" fmla="*/ 2147483646 h 62"/>
                <a:gd name="T82" fmla="*/ 2147483646 w 166"/>
                <a:gd name="T83" fmla="*/ 2147483646 h 62"/>
                <a:gd name="T84" fmla="*/ 2147483646 w 166"/>
                <a:gd name="T85" fmla="*/ 2147483646 h 62"/>
                <a:gd name="T86" fmla="*/ 0 w 166"/>
                <a:gd name="T87" fmla="*/ 2147483646 h 62"/>
                <a:gd name="T88" fmla="*/ 2147483646 w 166"/>
                <a:gd name="T89" fmla="*/ 2147483646 h 62"/>
                <a:gd name="T90" fmla="*/ 2147483646 w 166"/>
                <a:gd name="T91" fmla="*/ 2147483646 h 62"/>
                <a:gd name="T92" fmla="*/ 2147483646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50" name="Freeform 249"/>
            <p:cNvSpPr>
              <a:spLocks/>
            </p:cNvSpPr>
            <p:nvPr/>
          </p:nvSpPr>
          <p:spPr bwMode="auto">
            <a:xfrm>
              <a:off x="8724859" y="4057940"/>
              <a:ext cx="85725" cy="63500"/>
            </a:xfrm>
            <a:custGeom>
              <a:avLst/>
              <a:gdLst>
                <a:gd name="T0" fmla="*/ 2147483646 w 193"/>
                <a:gd name="T1" fmla="*/ 2147483646 h 121"/>
                <a:gd name="T2" fmla="*/ 2147483646 w 193"/>
                <a:gd name="T3" fmla="*/ 2147483646 h 121"/>
                <a:gd name="T4" fmla="*/ 2147483646 w 193"/>
                <a:gd name="T5" fmla="*/ 2147483646 h 121"/>
                <a:gd name="T6" fmla="*/ 2147483646 w 193"/>
                <a:gd name="T7" fmla="*/ 2147483646 h 121"/>
                <a:gd name="T8" fmla="*/ 2147483646 w 193"/>
                <a:gd name="T9" fmla="*/ 2147483646 h 121"/>
                <a:gd name="T10" fmla="*/ 2147483646 w 193"/>
                <a:gd name="T11" fmla="*/ 2147483646 h 121"/>
                <a:gd name="T12" fmla="*/ 2147483646 w 193"/>
                <a:gd name="T13" fmla="*/ 2147483646 h 121"/>
                <a:gd name="T14" fmla="*/ 2147483646 w 193"/>
                <a:gd name="T15" fmla="*/ 2147483646 h 121"/>
                <a:gd name="T16" fmla="*/ 2147483646 w 193"/>
                <a:gd name="T17" fmla="*/ 2147483646 h 121"/>
                <a:gd name="T18" fmla="*/ 2147483646 w 193"/>
                <a:gd name="T19" fmla="*/ 2147483646 h 121"/>
                <a:gd name="T20" fmla="*/ 2147483646 w 193"/>
                <a:gd name="T21" fmla="*/ 2147483646 h 121"/>
                <a:gd name="T22" fmla="*/ 2147483646 w 193"/>
                <a:gd name="T23" fmla="*/ 2147483646 h 121"/>
                <a:gd name="T24" fmla="*/ 2147483646 w 193"/>
                <a:gd name="T25" fmla="*/ 2147483646 h 121"/>
                <a:gd name="T26" fmla="*/ 2147483646 w 193"/>
                <a:gd name="T27" fmla="*/ 2147483646 h 121"/>
                <a:gd name="T28" fmla="*/ 2147483646 w 193"/>
                <a:gd name="T29" fmla="*/ 2147483646 h 121"/>
                <a:gd name="T30" fmla="*/ 2147483646 w 193"/>
                <a:gd name="T31" fmla="*/ 2147483646 h 121"/>
                <a:gd name="T32" fmla="*/ 2147483646 w 193"/>
                <a:gd name="T33" fmla="*/ 2147483646 h 121"/>
                <a:gd name="T34" fmla="*/ 2147483646 w 193"/>
                <a:gd name="T35" fmla="*/ 2147483646 h 121"/>
                <a:gd name="T36" fmla="*/ 2147483646 w 193"/>
                <a:gd name="T37" fmla="*/ 2147483646 h 121"/>
                <a:gd name="T38" fmla="*/ 2147483646 w 193"/>
                <a:gd name="T39" fmla="*/ 2147483646 h 121"/>
                <a:gd name="T40" fmla="*/ 2147483646 w 193"/>
                <a:gd name="T41" fmla="*/ 2147483646 h 121"/>
                <a:gd name="T42" fmla="*/ 2147483646 w 193"/>
                <a:gd name="T43" fmla="*/ 2147483646 h 121"/>
                <a:gd name="T44" fmla="*/ 2147483646 w 193"/>
                <a:gd name="T45" fmla="*/ 2147483646 h 121"/>
                <a:gd name="T46" fmla="*/ 2147483646 w 193"/>
                <a:gd name="T47" fmla="*/ 2147483646 h 121"/>
                <a:gd name="T48" fmla="*/ 2147483646 w 193"/>
                <a:gd name="T49" fmla="*/ 2147483646 h 121"/>
                <a:gd name="T50" fmla="*/ 2147483646 w 193"/>
                <a:gd name="T51" fmla="*/ 2147483646 h 121"/>
                <a:gd name="T52" fmla="*/ 2147483646 w 193"/>
                <a:gd name="T53" fmla="*/ 2147483646 h 121"/>
                <a:gd name="T54" fmla="*/ 2147483646 w 193"/>
                <a:gd name="T55" fmla="*/ 2147483646 h 121"/>
                <a:gd name="T56" fmla="*/ 2147483646 w 193"/>
                <a:gd name="T57" fmla="*/ 2147483646 h 121"/>
                <a:gd name="T58" fmla="*/ 0 w 193"/>
                <a:gd name="T59" fmla="*/ 2147483646 h 121"/>
                <a:gd name="T60" fmla="*/ 2147483646 w 193"/>
                <a:gd name="T61" fmla="*/ 2147483646 h 121"/>
                <a:gd name="T62" fmla="*/ 2147483646 w 193"/>
                <a:gd name="T63" fmla="*/ 2147483646 h 121"/>
                <a:gd name="T64" fmla="*/ 2147483646 w 193"/>
                <a:gd name="T65" fmla="*/ 2147483646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51" name="Freeform 250"/>
            <p:cNvSpPr>
              <a:spLocks/>
            </p:cNvSpPr>
            <p:nvPr/>
          </p:nvSpPr>
          <p:spPr bwMode="auto">
            <a:xfrm>
              <a:off x="8413709" y="3996027"/>
              <a:ext cx="166687" cy="230188"/>
            </a:xfrm>
            <a:custGeom>
              <a:avLst/>
              <a:gdLst>
                <a:gd name="T0" fmla="*/ 2147483646 w 379"/>
                <a:gd name="T1" fmla="*/ 2147483646 h 437"/>
                <a:gd name="T2" fmla="*/ 2147483646 w 379"/>
                <a:gd name="T3" fmla="*/ 2147483646 h 437"/>
                <a:gd name="T4" fmla="*/ 2147483646 w 379"/>
                <a:gd name="T5" fmla="*/ 2147483646 h 437"/>
                <a:gd name="T6" fmla="*/ 2147483646 w 379"/>
                <a:gd name="T7" fmla="*/ 2147483646 h 437"/>
                <a:gd name="T8" fmla="*/ 2147483646 w 379"/>
                <a:gd name="T9" fmla="*/ 2147483646 h 437"/>
                <a:gd name="T10" fmla="*/ 2147483646 w 379"/>
                <a:gd name="T11" fmla="*/ 2147483646 h 437"/>
                <a:gd name="T12" fmla="*/ 2147483646 w 379"/>
                <a:gd name="T13" fmla="*/ 2147483646 h 437"/>
                <a:gd name="T14" fmla="*/ 2147483646 w 379"/>
                <a:gd name="T15" fmla="*/ 2147483646 h 437"/>
                <a:gd name="T16" fmla="*/ 2147483646 w 379"/>
                <a:gd name="T17" fmla="*/ 2147483646 h 437"/>
                <a:gd name="T18" fmla="*/ 2147483646 w 379"/>
                <a:gd name="T19" fmla="*/ 2147483646 h 437"/>
                <a:gd name="T20" fmla="*/ 2147483646 w 379"/>
                <a:gd name="T21" fmla="*/ 2147483646 h 437"/>
                <a:gd name="T22" fmla="*/ 2147483646 w 379"/>
                <a:gd name="T23" fmla="*/ 2147483646 h 437"/>
                <a:gd name="T24" fmla="*/ 2147483646 w 379"/>
                <a:gd name="T25" fmla="*/ 2147483646 h 437"/>
                <a:gd name="T26" fmla="*/ 2147483646 w 379"/>
                <a:gd name="T27" fmla="*/ 2147483646 h 437"/>
                <a:gd name="T28" fmla="*/ 2147483646 w 379"/>
                <a:gd name="T29" fmla="*/ 2147483646 h 437"/>
                <a:gd name="T30" fmla="*/ 2147483646 w 379"/>
                <a:gd name="T31" fmla="*/ 2147483646 h 437"/>
                <a:gd name="T32" fmla="*/ 2147483646 w 379"/>
                <a:gd name="T33" fmla="*/ 2147483646 h 437"/>
                <a:gd name="T34" fmla="*/ 2147483646 w 379"/>
                <a:gd name="T35" fmla="*/ 2147483646 h 437"/>
                <a:gd name="T36" fmla="*/ 2147483646 w 379"/>
                <a:gd name="T37" fmla="*/ 2147483646 h 437"/>
                <a:gd name="T38" fmla="*/ 2147483646 w 379"/>
                <a:gd name="T39" fmla="*/ 2147483646 h 437"/>
                <a:gd name="T40" fmla="*/ 2147483646 w 379"/>
                <a:gd name="T41" fmla="*/ 2147483646 h 437"/>
                <a:gd name="T42" fmla="*/ 2147483646 w 379"/>
                <a:gd name="T43" fmla="*/ 2147483646 h 437"/>
                <a:gd name="T44" fmla="*/ 2147483646 w 379"/>
                <a:gd name="T45" fmla="*/ 2147483646 h 437"/>
                <a:gd name="T46" fmla="*/ 2147483646 w 379"/>
                <a:gd name="T47" fmla="*/ 2147483646 h 437"/>
                <a:gd name="T48" fmla="*/ 2147483646 w 379"/>
                <a:gd name="T49" fmla="*/ 2147483646 h 437"/>
                <a:gd name="T50" fmla="*/ 2147483646 w 379"/>
                <a:gd name="T51" fmla="*/ 2147483646 h 437"/>
                <a:gd name="T52" fmla="*/ 2147483646 w 379"/>
                <a:gd name="T53" fmla="*/ 2147483646 h 437"/>
                <a:gd name="T54" fmla="*/ 2147483646 w 379"/>
                <a:gd name="T55" fmla="*/ 2147483646 h 437"/>
                <a:gd name="T56" fmla="*/ 2147483646 w 379"/>
                <a:gd name="T57" fmla="*/ 2147483646 h 437"/>
                <a:gd name="T58" fmla="*/ 2147483646 w 379"/>
                <a:gd name="T59" fmla="*/ 2147483646 h 437"/>
                <a:gd name="T60" fmla="*/ 2147483646 w 379"/>
                <a:gd name="T61" fmla="*/ 2147483646 h 437"/>
                <a:gd name="T62" fmla="*/ 2147483646 w 379"/>
                <a:gd name="T63" fmla="*/ 2147483646 h 437"/>
                <a:gd name="T64" fmla="*/ 2147483646 w 379"/>
                <a:gd name="T65" fmla="*/ 2147483646 h 437"/>
                <a:gd name="T66" fmla="*/ 2147483646 w 379"/>
                <a:gd name="T67" fmla="*/ 2147483646 h 437"/>
                <a:gd name="T68" fmla="*/ 2147483646 w 379"/>
                <a:gd name="T69" fmla="*/ 2147483646 h 437"/>
                <a:gd name="T70" fmla="*/ 2147483646 w 379"/>
                <a:gd name="T71" fmla="*/ 2147483646 h 437"/>
                <a:gd name="T72" fmla="*/ 2147483646 w 379"/>
                <a:gd name="T73" fmla="*/ 2147483646 h 437"/>
                <a:gd name="T74" fmla="*/ 2147483646 w 379"/>
                <a:gd name="T75" fmla="*/ 2147483646 h 437"/>
                <a:gd name="T76" fmla="*/ 2147483646 w 379"/>
                <a:gd name="T77" fmla="*/ 2147483646 h 437"/>
                <a:gd name="T78" fmla="*/ 2147483646 w 379"/>
                <a:gd name="T79" fmla="*/ 2147483646 h 437"/>
                <a:gd name="T80" fmla="*/ 2147483646 w 379"/>
                <a:gd name="T81" fmla="*/ 2147483646 h 437"/>
                <a:gd name="T82" fmla="*/ 2147483646 w 379"/>
                <a:gd name="T83" fmla="*/ 2147483646 h 437"/>
                <a:gd name="T84" fmla="*/ 2147483646 w 379"/>
                <a:gd name="T85" fmla="*/ 2147483646 h 437"/>
                <a:gd name="T86" fmla="*/ 2147483646 w 379"/>
                <a:gd name="T87" fmla="*/ 2147483646 h 437"/>
                <a:gd name="T88" fmla="*/ 2147483646 w 379"/>
                <a:gd name="T89" fmla="*/ 2147483646 h 437"/>
                <a:gd name="T90" fmla="*/ 2147483646 w 379"/>
                <a:gd name="T91" fmla="*/ 2147483646 h 437"/>
                <a:gd name="T92" fmla="*/ 2147483646 w 379"/>
                <a:gd name="T93" fmla="*/ 2147483646 h 437"/>
                <a:gd name="T94" fmla="*/ 2147483646 w 379"/>
                <a:gd name="T95" fmla="*/ 2147483646 h 437"/>
                <a:gd name="T96" fmla="*/ 2147483646 w 379"/>
                <a:gd name="T97" fmla="*/ 2147483646 h 437"/>
                <a:gd name="T98" fmla="*/ 2147483646 w 379"/>
                <a:gd name="T99" fmla="*/ 2147483646 h 437"/>
                <a:gd name="T100" fmla="*/ 2147483646 w 379"/>
                <a:gd name="T101" fmla="*/ 2147483646 h 437"/>
                <a:gd name="T102" fmla="*/ 2147483646 w 379"/>
                <a:gd name="T103" fmla="*/ 2147483646 h 437"/>
                <a:gd name="T104" fmla="*/ 2147483646 w 379"/>
                <a:gd name="T105" fmla="*/ 2147483646 h 437"/>
                <a:gd name="T106" fmla="*/ 2147483646 w 379"/>
                <a:gd name="T107" fmla="*/ 2147483646 h 437"/>
                <a:gd name="T108" fmla="*/ 2147483646 w 379"/>
                <a:gd name="T109" fmla="*/ 2147483646 h 437"/>
                <a:gd name="T110" fmla="*/ 2147483646 w 379"/>
                <a:gd name="T111" fmla="*/ 2147483646 h 437"/>
                <a:gd name="T112" fmla="*/ 2147483646 w 379"/>
                <a:gd name="T113" fmla="*/ 2147483646 h 437"/>
                <a:gd name="T114" fmla="*/ 2147483646 w 379"/>
                <a:gd name="T115" fmla="*/ 2147483646 h 437"/>
                <a:gd name="T116" fmla="*/ 2147483646 w 379"/>
                <a:gd name="T117" fmla="*/ 2147483646 h 437"/>
                <a:gd name="T118" fmla="*/ 2147483646 w 379"/>
                <a:gd name="T119" fmla="*/ 2147483646 h 437"/>
                <a:gd name="T120" fmla="*/ 2147483646 w 379"/>
                <a:gd name="T121" fmla="*/ 2147483646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52" name="Freeform 251"/>
            <p:cNvSpPr>
              <a:spLocks/>
            </p:cNvSpPr>
            <p:nvPr/>
          </p:nvSpPr>
          <p:spPr bwMode="auto">
            <a:xfrm>
              <a:off x="8078746" y="4237327"/>
              <a:ext cx="250825" cy="95250"/>
            </a:xfrm>
            <a:custGeom>
              <a:avLst/>
              <a:gdLst>
                <a:gd name="T0" fmla="*/ 2147483646 w 578"/>
                <a:gd name="T1" fmla="*/ 2147483646 h 184"/>
                <a:gd name="T2" fmla="*/ 2147483646 w 578"/>
                <a:gd name="T3" fmla="*/ 2147483646 h 184"/>
                <a:gd name="T4" fmla="*/ 2147483646 w 578"/>
                <a:gd name="T5" fmla="*/ 2147483646 h 184"/>
                <a:gd name="T6" fmla="*/ 2147483646 w 578"/>
                <a:gd name="T7" fmla="*/ 0 h 184"/>
                <a:gd name="T8" fmla="*/ 2147483646 w 578"/>
                <a:gd name="T9" fmla="*/ 2147483646 h 184"/>
                <a:gd name="T10" fmla="*/ 2147483646 w 578"/>
                <a:gd name="T11" fmla="*/ 2147483646 h 184"/>
                <a:gd name="T12" fmla="*/ 2147483646 w 578"/>
                <a:gd name="T13" fmla="*/ 2147483646 h 184"/>
                <a:gd name="T14" fmla="*/ 2147483646 w 578"/>
                <a:gd name="T15" fmla="*/ 2147483646 h 184"/>
                <a:gd name="T16" fmla="*/ 2147483646 w 578"/>
                <a:gd name="T17" fmla="*/ 2147483646 h 184"/>
                <a:gd name="T18" fmla="*/ 2147483646 w 578"/>
                <a:gd name="T19" fmla="*/ 2147483646 h 184"/>
                <a:gd name="T20" fmla="*/ 2147483646 w 578"/>
                <a:gd name="T21" fmla="*/ 2147483646 h 184"/>
                <a:gd name="T22" fmla="*/ 2147483646 w 578"/>
                <a:gd name="T23" fmla="*/ 2147483646 h 184"/>
                <a:gd name="T24" fmla="*/ 2147483646 w 578"/>
                <a:gd name="T25" fmla="*/ 2147483646 h 184"/>
                <a:gd name="T26" fmla="*/ 2147483646 w 578"/>
                <a:gd name="T27" fmla="*/ 2147483646 h 184"/>
                <a:gd name="T28" fmla="*/ 2147483646 w 578"/>
                <a:gd name="T29" fmla="*/ 2147483646 h 184"/>
                <a:gd name="T30" fmla="*/ 2147483646 w 578"/>
                <a:gd name="T31" fmla="*/ 2147483646 h 184"/>
                <a:gd name="T32" fmla="*/ 2147483646 w 578"/>
                <a:gd name="T33" fmla="*/ 2147483646 h 184"/>
                <a:gd name="T34" fmla="*/ 2147483646 w 578"/>
                <a:gd name="T35" fmla="*/ 2147483646 h 184"/>
                <a:gd name="T36" fmla="*/ 2147483646 w 578"/>
                <a:gd name="T37" fmla="*/ 2147483646 h 184"/>
                <a:gd name="T38" fmla="*/ 2147483646 w 578"/>
                <a:gd name="T39" fmla="*/ 2147483646 h 184"/>
                <a:gd name="T40" fmla="*/ 2147483646 w 578"/>
                <a:gd name="T41" fmla="*/ 2147483646 h 184"/>
                <a:gd name="T42" fmla="*/ 2147483646 w 578"/>
                <a:gd name="T43" fmla="*/ 2147483646 h 184"/>
                <a:gd name="T44" fmla="*/ 2147483646 w 578"/>
                <a:gd name="T45" fmla="*/ 2147483646 h 184"/>
                <a:gd name="T46" fmla="*/ 2147483646 w 578"/>
                <a:gd name="T47" fmla="*/ 2147483646 h 184"/>
                <a:gd name="T48" fmla="*/ 2147483646 w 578"/>
                <a:gd name="T49" fmla="*/ 2147483646 h 184"/>
                <a:gd name="T50" fmla="*/ 2147483646 w 578"/>
                <a:gd name="T51" fmla="*/ 2147483646 h 184"/>
                <a:gd name="T52" fmla="*/ 2147483646 w 578"/>
                <a:gd name="T53" fmla="*/ 2147483646 h 184"/>
                <a:gd name="T54" fmla="*/ 2147483646 w 578"/>
                <a:gd name="T55" fmla="*/ 2147483646 h 184"/>
                <a:gd name="T56" fmla="*/ 2147483646 w 578"/>
                <a:gd name="T57" fmla="*/ 2147483646 h 184"/>
                <a:gd name="T58" fmla="*/ 2147483646 w 578"/>
                <a:gd name="T59" fmla="*/ 2147483646 h 184"/>
                <a:gd name="T60" fmla="*/ 2147483646 w 578"/>
                <a:gd name="T61" fmla="*/ 2147483646 h 184"/>
                <a:gd name="T62" fmla="*/ 2147483646 w 578"/>
                <a:gd name="T63" fmla="*/ 2147483646 h 184"/>
                <a:gd name="T64" fmla="*/ 2147483646 w 578"/>
                <a:gd name="T65" fmla="*/ 2147483646 h 184"/>
                <a:gd name="T66" fmla="*/ 2147483646 w 578"/>
                <a:gd name="T67" fmla="*/ 2147483646 h 184"/>
                <a:gd name="T68" fmla="*/ 2147483646 w 578"/>
                <a:gd name="T69" fmla="*/ 2147483646 h 184"/>
                <a:gd name="T70" fmla="*/ 2147483646 w 578"/>
                <a:gd name="T71" fmla="*/ 2147483646 h 184"/>
                <a:gd name="T72" fmla="*/ 2147483646 w 578"/>
                <a:gd name="T73" fmla="*/ 2147483646 h 184"/>
                <a:gd name="T74" fmla="*/ 2147483646 w 578"/>
                <a:gd name="T75" fmla="*/ 2147483646 h 184"/>
                <a:gd name="T76" fmla="*/ 2147483646 w 578"/>
                <a:gd name="T77" fmla="*/ 2147483646 h 184"/>
                <a:gd name="T78" fmla="*/ 2147483646 w 578"/>
                <a:gd name="T79" fmla="*/ 2147483646 h 184"/>
                <a:gd name="T80" fmla="*/ 2147483646 w 578"/>
                <a:gd name="T81" fmla="*/ 2147483646 h 184"/>
                <a:gd name="T82" fmla="*/ 2147483646 w 578"/>
                <a:gd name="T83" fmla="*/ 2147483646 h 184"/>
                <a:gd name="T84" fmla="*/ 2147483646 w 578"/>
                <a:gd name="T85" fmla="*/ 2147483646 h 184"/>
                <a:gd name="T86" fmla="*/ 2147483646 w 578"/>
                <a:gd name="T87" fmla="*/ 2147483646 h 184"/>
                <a:gd name="T88" fmla="*/ 2147483646 w 578"/>
                <a:gd name="T89" fmla="*/ 2147483646 h 184"/>
                <a:gd name="T90" fmla="*/ 2147483646 w 578"/>
                <a:gd name="T91" fmla="*/ 2147483646 h 184"/>
                <a:gd name="T92" fmla="*/ 2147483646 w 578"/>
                <a:gd name="T93" fmla="*/ 2147483646 h 184"/>
                <a:gd name="T94" fmla="*/ 2147483646 w 578"/>
                <a:gd name="T95" fmla="*/ 2147483646 h 184"/>
                <a:gd name="T96" fmla="*/ 2147483646 w 578"/>
                <a:gd name="T97" fmla="*/ 2147483646 h 184"/>
                <a:gd name="T98" fmla="*/ 2147483646 w 578"/>
                <a:gd name="T99" fmla="*/ 2147483646 h 184"/>
                <a:gd name="T100" fmla="*/ 2147483646 w 578"/>
                <a:gd name="T101" fmla="*/ 2147483646 h 184"/>
                <a:gd name="T102" fmla="*/ 2147483646 w 578"/>
                <a:gd name="T103" fmla="*/ 2147483646 h 184"/>
                <a:gd name="T104" fmla="*/ 2147483646 w 578"/>
                <a:gd name="T105" fmla="*/ 2147483646 h 184"/>
                <a:gd name="T106" fmla="*/ 0 w 578"/>
                <a:gd name="T107" fmla="*/ 2147483646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53" name="Freeform 252"/>
            <p:cNvSpPr>
              <a:spLocks/>
            </p:cNvSpPr>
            <p:nvPr/>
          </p:nvSpPr>
          <p:spPr bwMode="auto">
            <a:xfrm>
              <a:off x="8759783" y="4094453"/>
              <a:ext cx="214312" cy="252413"/>
            </a:xfrm>
            <a:custGeom>
              <a:avLst/>
              <a:gdLst>
                <a:gd name="T0" fmla="*/ 2147483646 w 491"/>
                <a:gd name="T1" fmla="*/ 2147483646 h 481"/>
                <a:gd name="T2" fmla="*/ 2147483646 w 491"/>
                <a:gd name="T3" fmla="*/ 2147483646 h 481"/>
                <a:gd name="T4" fmla="*/ 2147483646 w 491"/>
                <a:gd name="T5" fmla="*/ 2147483646 h 481"/>
                <a:gd name="T6" fmla="*/ 2147483646 w 491"/>
                <a:gd name="T7" fmla="*/ 2147483646 h 481"/>
                <a:gd name="T8" fmla="*/ 2147483646 w 491"/>
                <a:gd name="T9" fmla="*/ 2147483646 h 481"/>
                <a:gd name="T10" fmla="*/ 2147483646 w 491"/>
                <a:gd name="T11" fmla="*/ 2147483646 h 481"/>
                <a:gd name="T12" fmla="*/ 2147483646 w 491"/>
                <a:gd name="T13" fmla="*/ 2147483646 h 481"/>
                <a:gd name="T14" fmla="*/ 2147483646 w 491"/>
                <a:gd name="T15" fmla="*/ 2147483646 h 481"/>
                <a:gd name="T16" fmla="*/ 2147483646 w 491"/>
                <a:gd name="T17" fmla="*/ 2147483646 h 481"/>
                <a:gd name="T18" fmla="*/ 2147483646 w 491"/>
                <a:gd name="T19" fmla="*/ 2147483646 h 481"/>
                <a:gd name="T20" fmla="*/ 2147483646 w 491"/>
                <a:gd name="T21" fmla="*/ 2147483646 h 481"/>
                <a:gd name="T22" fmla="*/ 2147483646 w 491"/>
                <a:gd name="T23" fmla="*/ 2147483646 h 481"/>
                <a:gd name="T24" fmla="*/ 2147483646 w 491"/>
                <a:gd name="T25" fmla="*/ 2147483646 h 481"/>
                <a:gd name="T26" fmla="*/ 2147483646 w 491"/>
                <a:gd name="T27" fmla="*/ 2147483646 h 481"/>
                <a:gd name="T28" fmla="*/ 2147483646 w 491"/>
                <a:gd name="T29" fmla="*/ 2147483646 h 481"/>
                <a:gd name="T30" fmla="*/ 2147483646 w 491"/>
                <a:gd name="T31" fmla="*/ 2147483646 h 481"/>
                <a:gd name="T32" fmla="*/ 2147483646 w 491"/>
                <a:gd name="T33" fmla="*/ 2147483646 h 481"/>
                <a:gd name="T34" fmla="*/ 2147483646 w 491"/>
                <a:gd name="T35" fmla="*/ 2147483646 h 481"/>
                <a:gd name="T36" fmla="*/ 2147483646 w 491"/>
                <a:gd name="T37" fmla="*/ 2147483646 h 481"/>
                <a:gd name="T38" fmla="*/ 2147483646 w 491"/>
                <a:gd name="T39" fmla="*/ 2147483646 h 481"/>
                <a:gd name="T40" fmla="*/ 2147483646 w 491"/>
                <a:gd name="T41" fmla="*/ 2147483646 h 481"/>
                <a:gd name="T42" fmla="*/ 2147483646 w 491"/>
                <a:gd name="T43" fmla="*/ 2147483646 h 481"/>
                <a:gd name="T44" fmla="*/ 2147483646 w 491"/>
                <a:gd name="T45" fmla="*/ 2147483646 h 481"/>
                <a:gd name="T46" fmla="*/ 2147483646 w 491"/>
                <a:gd name="T47" fmla="*/ 2147483646 h 481"/>
                <a:gd name="T48" fmla="*/ 2147483646 w 491"/>
                <a:gd name="T49" fmla="*/ 2147483646 h 481"/>
                <a:gd name="T50" fmla="*/ 2147483646 w 491"/>
                <a:gd name="T51" fmla="*/ 2147483646 h 481"/>
                <a:gd name="T52" fmla="*/ 2147483646 w 491"/>
                <a:gd name="T53" fmla="*/ 2147483646 h 481"/>
                <a:gd name="T54" fmla="*/ 2147483646 w 491"/>
                <a:gd name="T55" fmla="*/ 2147483646 h 481"/>
                <a:gd name="T56" fmla="*/ 2147483646 w 491"/>
                <a:gd name="T57" fmla="*/ 2147483646 h 481"/>
                <a:gd name="T58" fmla="*/ 2147483646 w 491"/>
                <a:gd name="T59" fmla="*/ 2147483646 h 481"/>
                <a:gd name="T60" fmla="*/ 2147483646 w 491"/>
                <a:gd name="T61" fmla="*/ 2147483646 h 481"/>
                <a:gd name="T62" fmla="*/ 0 w 491"/>
                <a:gd name="T63" fmla="*/ 2147483646 h 481"/>
                <a:gd name="T64" fmla="*/ 2147483646 w 491"/>
                <a:gd name="T65" fmla="*/ 2147483646 h 481"/>
                <a:gd name="T66" fmla="*/ 2147483646 w 491"/>
                <a:gd name="T67" fmla="*/ 2147483646 h 481"/>
                <a:gd name="T68" fmla="*/ 2147483646 w 491"/>
                <a:gd name="T69" fmla="*/ 2147483646 h 481"/>
                <a:gd name="T70" fmla="*/ 2147483646 w 491"/>
                <a:gd name="T71" fmla="*/ 2147483646 h 481"/>
                <a:gd name="T72" fmla="*/ 2147483646 w 491"/>
                <a:gd name="T73" fmla="*/ 2147483646 h 481"/>
                <a:gd name="T74" fmla="*/ 2147483646 w 491"/>
                <a:gd name="T75" fmla="*/ 2147483646 h 481"/>
                <a:gd name="T76" fmla="*/ 2147483646 w 491"/>
                <a:gd name="T77" fmla="*/ 2147483646 h 481"/>
                <a:gd name="T78" fmla="*/ 2147483646 w 491"/>
                <a:gd name="T79" fmla="*/ 2147483646 h 481"/>
                <a:gd name="T80" fmla="*/ 2147483646 w 491"/>
                <a:gd name="T81" fmla="*/ 2147483646 h 481"/>
                <a:gd name="T82" fmla="*/ 2147483646 w 491"/>
                <a:gd name="T83" fmla="*/ 2147483646 h 481"/>
                <a:gd name="T84" fmla="*/ 2147483646 w 491"/>
                <a:gd name="T85" fmla="*/ 2147483646 h 481"/>
                <a:gd name="T86" fmla="*/ 2147483646 w 491"/>
                <a:gd name="T87" fmla="*/ 2147483646 h 481"/>
                <a:gd name="T88" fmla="*/ 2147483646 w 491"/>
                <a:gd name="T89" fmla="*/ 2147483646 h 481"/>
                <a:gd name="T90" fmla="*/ 2147483646 w 491"/>
                <a:gd name="T91" fmla="*/ 2147483646 h 481"/>
                <a:gd name="T92" fmla="*/ 2147483646 w 491"/>
                <a:gd name="T93" fmla="*/ 2147483646 h 481"/>
                <a:gd name="T94" fmla="*/ 2147483646 w 491"/>
                <a:gd name="T95" fmla="*/ 0 h 481"/>
                <a:gd name="T96" fmla="*/ 2147483646 w 491"/>
                <a:gd name="T97" fmla="*/ 2147483646 h 481"/>
                <a:gd name="T98" fmla="*/ 2147483646 w 491"/>
                <a:gd name="T99" fmla="*/ 2147483646 h 481"/>
                <a:gd name="T100" fmla="*/ 2147483646 w 491"/>
                <a:gd name="T101" fmla="*/ 2147483646 h 481"/>
                <a:gd name="T102" fmla="*/ 2147483646 w 491"/>
                <a:gd name="T103" fmla="*/ 2147483646 h 481"/>
                <a:gd name="T104" fmla="*/ 2147483646 w 491"/>
                <a:gd name="T105" fmla="*/ 2147483646 h 481"/>
                <a:gd name="T106" fmla="*/ 2147483646 w 491"/>
                <a:gd name="T107" fmla="*/ 2147483646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54" name="Freeform 253"/>
            <p:cNvSpPr>
              <a:spLocks/>
            </p:cNvSpPr>
            <p:nvPr/>
          </p:nvSpPr>
          <p:spPr bwMode="auto">
            <a:xfrm>
              <a:off x="7291346" y="2926053"/>
              <a:ext cx="53975" cy="60325"/>
            </a:xfrm>
            <a:custGeom>
              <a:avLst/>
              <a:gdLst>
                <a:gd name="T0" fmla="*/ 0 w 133"/>
                <a:gd name="T1" fmla="*/ 2147483646 h 117"/>
                <a:gd name="T2" fmla="*/ 2147483646 w 133"/>
                <a:gd name="T3" fmla="*/ 0 h 117"/>
                <a:gd name="T4" fmla="*/ 2147483646 w 133"/>
                <a:gd name="T5" fmla="*/ 2147483646 h 117"/>
                <a:gd name="T6" fmla="*/ 2147483646 w 133"/>
                <a:gd name="T7" fmla="*/ 2147483646 h 117"/>
                <a:gd name="T8" fmla="*/ 2147483646 w 133"/>
                <a:gd name="T9" fmla="*/ 2147483646 h 117"/>
                <a:gd name="T10" fmla="*/ 2147483646 w 133"/>
                <a:gd name="T11" fmla="*/ 2147483646 h 117"/>
                <a:gd name="T12" fmla="*/ 2147483646 w 133"/>
                <a:gd name="T13" fmla="*/ 2147483646 h 117"/>
                <a:gd name="T14" fmla="*/ 2147483646 w 133"/>
                <a:gd name="T15" fmla="*/ 2147483646 h 117"/>
                <a:gd name="T16" fmla="*/ 2147483646 w 133"/>
                <a:gd name="T17" fmla="*/ 2147483646 h 117"/>
                <a:gd name="T18" fmla="*/ 2147483646 w 133"/>
                <a:gd name="T19" fmla="*/ 2147483646 h 117"/>
                <a:gd name="T20" fmla="*/ 2147483646 w 133"/>
                <a:gd name="T21" fmla="*/ 2147483646 h 117"/>
                <a:gd name="T22" fmla="*/ 2147483646 w 133"/>
                <a:gd name="T23" fmla="*/ 2147483646 h 117"/>
                <a:gd name="T24" fmla="*/ 2147483646 w 133"/>
                <a:gd name="T25" fmla="*/ 2147483646 h 117"/>
                <a:gd name="T26" fmla="*/ 2147483646 w 133"/>
                <a:gd name="T27" fmla="*/ 2147483646 h 117"/>
                <a:gd name="T28" fmla="*/ 2147483646 w 133"/>
                <a:gd name="T29" fmla="*/ 2147483646 h 117"/>
                <a:gd name="T30" fmla="*/ 2147483646 w 133"/>
                <a:gd name="T31" fmla="*/ 2147483646 h 117"/>
                <a:gd name="T32" fmla="*/ 2147483646 w 133"/>
                <a:gd name="T33" fmla="*/ 2147483646 h 117"/>
                <a:gd name="T34" fmla="*/ 2147483646 w 133"/>
                <a:gd name="T35" fmla="*/ 2147483646 h 117"/>
                <a:gd name="T36" fmla="*/ 2147483646 w 133"/>
                <a:gd name="T37" fmla="*/ 2147483646 h 117"/>
                <a:gd name="T38" fmla="*/ 2147483646 w 133"/>
                <a:gd name="T39" fmla="*/ 2147483646 h 117"/>
                <a:gd name="T40" fmla="*/ 2147483646 w 133"/>
                <a:gd name="T41" fmla="*/ 2147483646 h 117"/>
                <a:gd name="T42" fmla="*/ 2147483646 w 133"/>
                <a:gd name="T43" fmla="*/ 2147483646 h 117"/>
                <a:gd name="T44" fmla="*/ 2147483646 w 133"/>
                <a:gd name="T45" fmla="*/ 2147483646 h 117"/>
                <a:gd name="T46" fmla="*/ 2147483646 w 133"/>
                <a:gd name="T47" fmla="*/ 2147483646 h 117"/>
                <a:gd name="T48" fmla="*/ 2147483646 w 133"/>
                <a:gd name="T49" fmla="*/ 2147483646 h 117"/>
                <a:gd name="T50" fmla="*/ 0 w 133"/>
                <a:gd name="T51" fmla="*/ 2147483646 h 1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55" name="Freeform 254"/>
            <p:cNvSpPr>
              <a:spLocks/>
            </p:cNvSpPr>
            <p:nvPr/>
          </p:nvSpPr>
          <p:spPr bwMode="auto">
            <a:xfrm>
              <a:off x="5748296" y="2330740"/>
              <a:ext cx="220663" cy="177800"/>
            </a:xfrm>
            <a:custGeom>
              <a:avLst/>
              <a:gdLst>
                <a:gd name="T0" fmla="*/ 2147483646 w 505"/>
                <a:gd name="T1" fmla="*/ 2147483646 h 339"/>
                <a:gd name="T2" fmla="*/ 2147483646 w 505"/>
                <a:gd name="T3" fmla="*/ 2147483646 h 339"/>
                <a:gd name="T4" fmla="*/ 2147483646 w 505"/>
                <a:gd name="T5" fmla="*/ 2147483646 h 339"/>
                <a:gd name="T6" fmla="*/ 2147483646 w 505"/>
                <a:gd name="T7" fmla="*/ 2147483646 h 339"/>
                <a:gd name="T8" fmla="*/ 2147483646 w 505"/>
                <a:gd name="T9" fmla="*/ 2147483646 h 339"/>
                <a:gd name="T10" fmla="*/ 2147483646 w 505"/>
                <a:gd name="T11" fmla="*/ 2147483646 h 339"/>
                <a:gd name="T12" fmla="*/ 2147483646 w 505"/>
                <a:gd name="T13" fmla="*/ 2147483646 h 339"/>
                <a:gd name="T14" fmla="*/ 2147483646 w 505"/>
                <a:gd name="T15" fmla="*/ 2147483646 h 339"/>
                <a:gd name="T16" fmla="*/ 2147483646 w 505"/>
                <a:gd name="T17" fmla="*/ 2147483646 h 339"/>
                <a:gd name="T18" fmla="*/ 2147483646 w 505"/>
                <a:gd name="T19" fmla="*/ 2147483646 h 339"/>
                <a:gd name="T20" fmla="*/ 2147483646 w 505"/>
                <a:gd name="T21" fmla="*/ 2147483646 h 339"/>
                <a:gd name="T22" fmla="*/ 2147483646 w 505"/>
                <a:gd name="T23" fmla="*/ 2147483646 h 339"/>
                <a:gd name="T24" fmla="*/ 2147483646 w 505"/>
                <a:gd name="T25" fmla="*/ 2147483646 h 339"/>
                <a:gd name="T26" fmla="*/ 2147483646 w 505"/>
                <a:gd name="T27" fmla="*/ 2147483646 h 339"/>
                <a:gd name="T28" fmla="*/ 2147483646 w 505"/>
                <a:gd name="T29" fmla="*/ 2147483646 h 339"/>
                <a:gd name="T30" fmla="*/ 2147483646 w 505"/>
                <a:gd name="T31" fmla="*/ 2147483646 h 339"/>
                <a:gd name="T32" fmla="*/ 2147483646 w 505"/>
                <a:gd name="T33" fmla="*/ 2147483646 h 339"/>
                <a:gd name="T34" fmla="*/ 2147483646 w 505"/>
                <a:gd name="T35" fmla="*/ 2147483646 h 339"/>
                <a:gd name="T36" fmla="*/ 2147483646 w 505"/>
                <a:gd name="T37" fmla="*/ 2147483646 h 339"/>
                <a:gd name="T38" fmla="*/ 2147483646 w 505"/>
                <a:gd name="T39" fmla="*/ 2147483646 h 339"/>
                <a:gd name="T40" fmla="*/ 2147483646 w 505"/>
                <a:gd name="T41" fmla="*/ 2147483646 h 339"/>
                <a:gd name="T42" fmla="*/ 2147483646 w 505"/>
                <a:gd name="T43" fmla="*/ 2147483646 h 339"/>
                <a:gd name="T44" fmla="*/ 2147483646 w 505"/>
                <a:gd name="T45" fmla="*/ 2147483646 h 339"/>
                <a:gd name="T46" fmla="*/ 2147483646 w 505"/>
                <a:gd name="T47" fmla="*/ 2147483646 h 339"/>
                <a:gd name="T48" fmla="*/ 2147483646 w 505"/>
                <a:gd name="T49" fmla="*/ 2147483646 h 339"/>
                <a:gd name="T50" fmla="*/ 2147483646 w 505"/>
                <a:gd name="T51" fmla="*/ 2147483646 h 339"/>
                <a:gd name="T52" fmla="*/ 2147483646 w 505"/>
                <a:gd name="T53" fmla="*/ 2147483646 h 339"/>
                <a:gd name="T54" fmla="*/ 2147483646 w 505"/>
                <a:gd name="T55" fmla="*/ 2147483646 h 339"/>
                <a:gd name="T56" fmla="*/ 2147483646 w 505"/>
                <a:gd name="T57" fmla="*/ 2147483646 h 339"/>
                <a:gd name="T58" fmla="*/ 2147483646 w 505"/>
                <a:gd name="T59" fmla="*/ 2147483646 h 339"/>
                <a:gd name="T60" fmla="*/ 2147483646 w 505"/>
                <a:gd name="T61" fmla="*/ 2147483646 h 339"/>
                <a:gd name="T62" fmla="*/ 2147483646 w 505"/>
                <a:gd name="T63" fmla="*/ 2147483646 h 339"/>
                <a:gd name="T64" fmla="*/ 2147483646 w 505"/>
                <a:gd name="T65" fmla="*/ 2147483646 h 339"/>
                <a:gd name="T66" fmla="*/ 2147483646 w 505"/>
                <a:gd name="T67" fmla="*/ 2147483646 h 339"/>
                <a:gd name="T68" fmla="*/ 2147483646 w 505"/>
                <a:gd name="T69" fmla="*/ 2147483646 h 339"/>
                <a:gd name="T70" fmla="*/ 2147483646 w 505"/>
                <a:gd name="T71" fmla="*/ 2147483646 h 339"/>
                <a:gd name="T72" fmla="*/ 2147483646 w 505"/>
                <a:gd name="T73" fmla="*/ 2147483646 h 339"/>
                <a:gd name="T74" fmla="*/ 2147483646 w 505"/>
                <a:gd name="T75" fmla="*/ 2147483646 h 339"/>
                <a:gd name="T76" fmla="*/ 2147483646 w 505"/>
                <a:gd name="T77" fmla="*/ 2147483646 h 339"/>
                <a:gd name="T78" fmla="*/ 2147483646 w 505"/>
                <a:gd name="T79" fmla="*/ 2147483646 h 339"/>
                <a:gd name="T80" fmla="*/ 2147483646 w 505"/>
                <a:gd name="T81" fmla="*/ 2147483646 h 339"/>
                <a:gd name="T82" fmla="*/ 2147483646 w 505"/>
                <a:gd name="T83" fmla="*/ 2147483646 h 339"/>
                <a:gd name="T84" fmla="*/ 2147483646 w 505"/>
                <a:gd name="T85" fmla="*/ 2147483646 h 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rgbClr val="00B0F0"/>
            </a:solidFill>
            <a:ln w="9525" cap="flat" cmpd="sng">
              <a:solidFill>
                <a:srgbClr val="FFFFFF"/>
              </a:solidFill>
              <a:prstDash val="solid"/>
              <a:round/>
              <a:headEnd type="none" w="med" len="med"/>
              <a:tailEnd type="none" w="med" len="me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56" name="Freeform 255"/>
            <p:cNvSpPr>
              <a:spLocks/>
            </p:cNvSpPr>
            <p:nvPr/>
          </p:nvSpPr>
          <p:spPr bwMode="auto">
            <a:xfrm>
              <a:off x="5811795" y="2535527"/>
              <a:ext cx="146050" cy="71438"/>
            </a:xfrm>
            <a:custGeom>
              <a:avLst/>
              <a:gdLst>
                <a:gd name="T0" fmla="*/ 2147483646 w 338"/>
                <a:gd name="T1" fmla="*/ 0 h 141"/>
                <a:gd name="T2" fmla="*/ 2147483646 w 338"/>
                <a:gd name="T3" fmla="*/ 0 h 141"/>
                <a:gd name="T4" fmla="*/ 2147483646 w 338"/>
                <a:gd name="T5" fmla="*/ 2147483646 h 141"/>
                <a:gd name="T6" fmla="*/ 2147483646 w 338"/>
                <a:gd name="T7" fmla="*/ 2147483646 h 141"/>
                <a:gd name="T8" fmla="*/ 2147483646 w 338"/>
                <a:gd name="T9" fmla="*/ 2147483646 h 141"/>
                <a:gd name="T10" fmla="*/ 2147483646 w 338"/>
                <a:gd name="T11" fmla="*/ 2147483646 h 141"/>
                <a:gd name="T12" fmla="*/ 2147483646 w 338"/>
                <a:gd name="T13" fmla="*/ 2147483646 h 141"/>
                <a:gd name="T14" fmla="*/ 2147483646 w 338"/>
                <a:gd name="T15" fmla="*/ 2147483646 h 141"/>
                <a:gd name="T16" fmla="*/ 2147483646 w 338"/>
                <a:gd name="T17" fmla="*/ 2147483646 h 141"/>
                <a:gd name="T18" fmla="*/ 2147483646 w 338"/>
                <a:gd name="T19" fmla="*/ 2147483646 h 141"/>
                <a:gd name="T20" fmla="*/ 2147483646 w 338"/>
                <a:gd name="T21" fmla="*/ 2147483646 h 141"/>
                <a:gd name="T22" fmla="*/ 2147483646 w 338"/>
                <a:gd name="T23" fmla="*/ 2147483646 h 141"/>
                <a:gd name="T24" fmla="*/ 2147483646 w 338"/>
                <a:gd name="T25" fmla="*/ 2147483646 h 141"/>
                <a:gd name="T26" fmla="*/ 2147483646 w 338"/>
                <a:gd name="T27" fmla="*/ 2147483646 h 141"/>
                <a:gd name="T28" fmla="*/ 2147483646 w 338"/>
                <a:gd name="T29" fmla="*/ 2147483646 h 141"/>
                <a:gd name="T30" fmla="*/ 2147483646 w 338"/>
                <a:gd name="T31" fmla="*/ 2147483646 h 141"/>
                <a:gd name="T32" fmla="*/ 2147483646 w 338"/>
                <a:gd name="T33" fmla="*/ 2147483646 h 141"/>
                <a:gd name="T34" fmla="*/ 2147483646 w 338"/>
                <a:gd name="T35" fmla="*/ 2147483646 h 141"/>
                <a:gd name="T36" fmla="*/ 2147483646 w 338"/>
                <a:gd name="T37" fmla="*/ 2147483646 h 141"/>
                <a:gd name="T38" fmla="*/ 2147483646 w 338"/>
                <a:gd name="T39" fmla="*/ 2147483646 h 141"/>
                <a:gd name="T40" fmla="*/ 2147483646 w 338"/>
                <a:gd name="T41" fmla="*/ 2147483646 h 141"/>
                <a:gd name="T42" fmla="*/ 0 w 338"/>
                <a:gd name="T43" fmla="*/ 2147483646 h 141"/>
                <a:gd name="T44" fmla="*/ 2147483646 w 338"/>
                <a:gd name="T45" fmla="*/ 2147483646 h 141"/>
                <a:gd name="T46" fmla="*/ 2147483646 w 338"/>
                <a:gd name="T47" fmla="*/ 2147483646 h 141"/>
                <a:gd name="T48" fmla="*/ 2147483646 w 338"/>
                <a:gd name="T49" fmla="*/ 2147483646 h 141"/>
                <a:gd name="T50" fmla="*/ 2147483646 w 338"/>
                <a:gd name="T51" fmla="*/ 2147483646 h 141"/>
                <a:gd name="T52" fmla="*/ 2147483646 w 338"/>
                <a:gd name="T53" fmla="*/ 2147483646 h 141"/>
                <a:gd name="T54" fmla="*/ 2147483646 w 338"/>
                <a:gd name="T55" fmla="*/ 2147483646 h 141"/>
                <a:gd name="T56" fmla="*/ 2147483646 w 338"/>
                <a:gd name="T57" fmla="*/ 2147483646 h 141"/>
                <a:gd name="T58" fmla="*/ 2147483646 w 338"/>
                <a:gd name="T59" fmla="*/ 2147483646 h 141"/>
                <a:gd name="T60" fmla="*/ 2147483646 w 338"/>
                <a:gd name="T61" fmla="*/ 2147483646 h 141"/>
                <a:gd name="T62" fmla="*/ 2147483646 w 338"/>
                <a:gd name="T63" fmla="*/ 2147483646 h 141"/>
                <a:gd name="T64" fmla="*/ 2147483646 w 338"/>
                <a:gd name="T65" fmla="*/ 2147483646 h 141"/>
                <a:gd name="T66" fmla="*/ 2147483646 w 338"/>
                <a:gd name="T67" fmla="*/ 2147483646 h 141"/>
                <a:gd name="T68" fmla="*/ 2147483646 w 338"/>
                <a:gd name="T69" fmla="*/ 2147483646 h 141"/>
                <a:gd name="T70" fmla="*/ 2147483646 w 338"/>
                <a:gd name="T71" fmla="*/ 2147483646 h 141"/>
                <a:gd name="T72" fmla="*/ 2147483646 w 338"/>
                <a:gd name="T73" fmla="*/ 2147483646 h 141"/>
                <a:gd name="T74" fmla="*/ 2147483646 w 338"/>
                <a:gd name="T75" fmla="*/ 2147483646 h 141"/>
                <a:gd name="T76" fmla="*/ 2147483646 w 338"/>
                <a:gd name="T77" fmla="*/ 2147483646 h 141"/>
                <a:gd name="T78" fmla="*/ 2147483646 w 338"/>
                <a:gd name="T79" fmla="*/ 0 h 1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57" name="Freeform 256"/>
            <p:cNvSpPr>
              <a:spLocks/>
            </p:cNvSpPr>
            <p:nvPr/>
          </p:nvSpPr>
          <p:spPr bwMode="auto">
            <a:xfrm>
              <a:off x="5911809" y="2191041"/>
              <a:ext cx="111125" cy="65087"/>
            </a:xfrm>
            <a:custGeom>
              <a:avLst/>
              <a:gdLst>
                <a:gd name="T0" fmla="*/ 2147483646 w 259"/>
                <a:gd name="T1" fmla="*/ 2147483646 h 129"/>
                <a:gd name="T2" fmla="*/ 2147483646 w 259"/>
                <a:gd name="T3" fmla="*/ 2147483646 h 129"/>
                <a:gd name="T4" fmla="*/ 2147483646 w 259"/>
                <a:gd name="T5" fmla="*/ 2147483646 h 129"/>
                <a:gd name="T6" fmla="*/ 2147483646 w 259"/>
                <a:gd name="T7" fmla="*/ 2147483646 h 129"/>
                <a:gd name="T8" fmla="*/ 2147483646 w 259"/>
                <a:gd name="T9" fmla="*/ 2147483646 h 129"/>
                <a:gd name="T10" fmla="*/ 2147483646 w 259"/>
                <a:gd name="T11" fmla="*/ 2147483646 h 129"/>
                <a:gd name="T12" fmla="*/ 2147483646 w 259"/>
                <a:gd name="T13" fmla="*/ 2147483646 h 129"/>
                <a:gd name="T14" fmla="*/ 2147483646 w 259"/>
                <a:gd name="T15" fmla="*/ 2147483646 h 129"/>
                <a:gd name="T16" fmla="*/ 2147483646 w 259"/>
                <a:gd name="T17" fmla="*/ 2147483646 h 129"/>
                <a:gd name="T18" fmla="*/ 2147483646 w 259"/>
                <a:gd name="T19" fmla="*/ 2147483646 h 129"/>
                <a:gd name="T20" fmla="*/ 2147483646 w 259"/>
                <a:gd name="T21" fmla="*/ 2147483646 h 129"/>
                <a:gd name="T22" fmla="*/ 2147483646 w 259"/>
                <a:gd name="T23" fmla="*/ 2147483646 h 129"/>
                <a:gd name="T24" fmla="*/ 2147483646 w 259"/>
                <a:gd name="T25" fmla="*/ 2147483646 h 129"/>
                <a:gd name="T26" fmla="*/ 2147483646 w 259"/>
                <a:gd name="T27" fmla="*/ 2147483646 h 129"/>
                <a:gd name="T28" fmla="*/ 2147483646 w 259"/>
                <a:gd name="T29" fmla="*/ 2147483646 h 129"/>
                <a:gd name="T30" fmla="*/ 2147483646 w 259"/>
                <a:gd name="T31" fmla="*/ 2147483646 h 129"/>
                <a:gd name="T32" fmla="*/ 2147483646 w 259"/>
                <a:gd name="T33" fmla="*/ 2147483646 h 129"/>
                <a:gd name="T34" fmla="*/ 2147483646 w 259"/>
                <a:gd name="T35" fmla="*/ 2147483646 h 129"/>
                <a:gd name="T36" fmla="*/ 2147483646 w 259"/>
                <a:gd name="T37" fmla="*/ 2147483646 h 129"/>
                <a:gd name="T38" fmla="*/ 2147483646 w 259"/>
                <a:gd name="T39" fmla="*/ 2147483646 h 129"/>
                <a:gd name="T40" fmla="*/ 2147483646 w 259"/>
                <a:gd name="T41" fmla="*/ 2147483646 h 129"/>
                <a:gd name="T42" fmla="*/ 2147483646 w 259"/>
                <a:gd name="T43" fmla="*/ 2147483646 h 129"/>
                <a:gd name="T44" fmla="*/ 2147483646 w 259"/>
                <a:gd name="T45" fmla="*/ 0 h 129"/>
                <a:gd name="T46" fmla="*/ 2147483646 w 259"/>
                <a:gd name="T47" fmla="*/ 0 h 129"/>
                <a:gd name="T48" fmla="*/ 2147483646 w 259"/>
                <a:gd name="T49" fmla="*/ 0 h 129"/>
                <a:gd name="T50" fmla="*/ 2147483646 w 259"/>
                <a:gd name="T51" fmla="*/ 0 h 129"/>
                <a:gd name="T52" fmla="*/ 2147483646 w 259"/>
                <a:gd name="T53" fmla="*/ 2147483646 h 129"/>
                <a:gd name="T54" fmla="*/ 2147483646 w 259"/>
                <a:gd name="T55" fmla="*/ 2147483646 h 129"/>
                <a:gd name="T56" fmla="*/ 2147483646 w 259"/>
                <a:gd name="T57" fmla="*/ 2147483646 h 129"/>
                <a:gd name="T58" fmla="*/ 2147483646 w 259"/>
                <a:gd name="T59" fmla="*/ 2147483646 h 129"/>
                <a:gd name="T60" fmla="*/ 2147483646 w 259"/>
                <a:gd name="T61" fmla="*/ 2147483646 h 129"/>
                <a:gd name="T62" fmla="*/ 2147483646 w 259"/>
                <a:gd name="T63" fmla="*/ 2147483646 h 129"/>
                <a:gd name="T64" fmla="*/ 2147483646 w 259"/>
                <a:gd name="T65" fmla="*/ 2147483646 h 129"/>
                <a:gd name="T66" fmla="*/ 0 w 259"/>
                <a:gd name="T67" fmla="*/ 2147483646 h 129"/>
                <a:gd name="T68" fmla="*/ 0 w 259"/>
                <a:gd name="T69" fmla="*/ 2147483646 h 129"/>
                <a:gd name="T70" fmla="*/ 0 w 259"/>
                <a:gd name="T71" fmla="*/ 2147483646 h 129"/>
                <a:gd name="T72" fmla="*/ 2147483646 w 259"/>
                <a:gd name="T73" fmla="*/ 2147483646 h 129"/>
                <a:gd name="T74" fmla="*/ 2147483646 w 259"/>
                <a:gd name="T75" fmla="*/ 2147483646 h 129"/>
                <a:gd name="T76" fmla="*/ 2147483646 w 259"/>
                <a:gd name="T77" fmla="*/ 2147483646 h 129"/>
                <a:gd name="T78" fmla="*/ 2147483646 w 259"/>
                <a:gd name="T79" fmla="*/ 2147483646 h 129"/>
                <a:gd name="T80" fmla="*/ 2147483646 w 259"/>
                <a:gd name="T81" fmla="*/ 2147483646 h 129"/>
                <a:gd name="T82" fmla="*/ 2147483646 w 259"/>
                <a:gd name="T83" fmla="*/ 2147483646 h 129"/>
                <a:gd name="T84" fmla="*/ 2147483646 w 259"/>
                <a:gd name="T85" fmla="*/ 2147483646 h 129"/>
                <a:gd name="T86" fmla="*/ 2147483646 w 259"/>
                <a:gd name="T87" fmla="*/ 2147483646 h 129"/>
                <a:gd name="T88" fmla="*/ 2147483646 w 259"/>
                <a:gd name="T89" fmla="*/ 2147483646 h 129"/>
                <a:gd name="T90" fmla="*/ 2147483646 w 259"/>
                <a:gd name="T91" fmla="*/ 2147483646 h 129"/>
                <a:gd name="T92" fmla="*/ 2147483646 w 259"/>
                <a:gd name="T93" fmla="*/ 2147483646 h 129"/>
                <a:gd name="T94" fmla="*/ 2147483646 w 259"/>
                <a:gd name="T95" fmla="*/ 2147483646 h 129"/>
                <a:gd name="T96" fmla="*/ 2147483646 w 259"/>
                <a:gd name="T97" fmla="*/ 2147483646 h 129"/>
                <a:gd name="T98" fmla="*/ 2147483646 w 259"/>
                <a:gd name="T99" fmla="*/ 2147483646 h 129"/>
                <a:gd name="T100" fmla="*/ 2147483646 w 259"/>
                <a:gd name="T101" fmla="*/ 2147483646 h 129"/>
                <a:gd name="T102" fmla="*/ 2147483646 w 259"/>
                <a:gd name="T103" fmla="*/ 2147483646 h 129"/>
                <a:gd name="T104" fmla="*/ 2147483646 w 259"/>
                <a:gd name="T105" fmla="*/ 2147483646 h 129"/>
                <a:gd name="T106" fmla="*/ 2147483646 w 259"/>
                <a:gd name="T107" fmla="*/ 2147483646 h 129"/>
                <a:gd name="T108" fmla="*/ 2147483646 w 259"/>
                <a:gd name="T109" fmla="*/ 2147483646 h 129"/>
                <a:gd name="T110" fmla="*/ 2147483646 w 259"/>
                <a:gd name="T111" fmla="*/ 2147483646 h 129"/>
                <a:gd name="T112" fmla="*/ 2147483646 w 259"/>
                <a:gd name="T113" fmla="*/ 2147483646 h 129"/>
                <a:gd name="T114" fmla="*/ 2147483646 w 259"/>
                <a:gd name="T115" fmla="*/ 2147483646 h 129"/>
                <a:gd name="T116" fmla="*/ 2147483646 w 259"/>
                <a:gd name="T117" fmla="*/ 2147483646 h 1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58" name="Freeform 257"/>
            <p:cNvSpPr>
              <a:spLocks/>
            </p:cNvSpPr>
            <p:nvPr/>
          </p:nvSpPr>
          <p:spPr bwMode="auto">
            <a:xfrm>
              <a:off x="5924509" y="2538703"/>
              <a:ext cx="179387" cy="142875"/>
            </a:xfrm>
            <a:custGeom>
              <a:avLst/>
              <a:gdLst>
                <a:gd name="T0" fmla="*/ 2147483646 w 425"/>
                <a:gd name="T1" fmla="*/ 2147483646 h 272"/>
                <a:gd name="T2" fmla="*/ 2147483646 w 425"/>
                <a:gd name="T3" fmla="*/ 2147483646 h 272"/>
                <a:gd name="T4" fmla="*/ 2147483646 w 425"/>
                <a:gd name="T5" fmla="*/ 2147483646 h 272"/>
                <a:gd name="T6" fmla="*/ 2147483646 w 425"/>
                <a:gd name="T7" fmla="*/ 2147483646 h 272"/>
                <a:gd name="T8" fmla="*/ 2147483646 w 425"/>
                <a:gd name="T9" fmla="*/ 2147483646 h 272"/>
                <a:gd name="T10" fmla="*/ 2147483646 w 425"/>
                <a:gd name="T11" fmla="*/ 2147483646 h 272"/>
                <a:gd name="T12" fmla="*/ 2147483646 w 425"/>
                <a:gd name="T13" fmla="*/ 2147483646 h 272"/>
                <a:gd name="T14" fmla="*/ 2147483646 w 425"/>
                <a:gd name="T15" fmla="*/ 2147483646 h 272"/>
                <a:gd name="T16" fmla="*/ 2147483646 w 425"/>
                <a:gd name="T17" fmla="*/ 2147483646 h 272"/>
                <a:gd name="T18" fmla="*/ 2147483646 w 425"/>
                <a:gd name="T19" fmla="*/ 2147483646 h 272"/>
                <a:gd name="T20" fmla="*/ 2147483646 w 425"/>
                <a:gd name="T21" fmla="*/ 2147483646 h 272"/>
                <a:gd name="T22" fmla="*/ 2147483646 w 425"/>
                <a:gd name="T23" fmla="*/ 2147483646 h 272"/>
                <a:gd name="T24" fmla="*/ 2147483646 w 425"/>
                <a:gd name="T25" fmla="*/ 2147483646 h 272"/>
                <a:gd name="T26" fmla="*/ 2147483646 w 425"/>
                <a:gd name="T27" fmla="*/ 2147483646 h 272"/>
                <a:gd name="T28" fmla="*/ 2147483646 w 425"/>
                <a:gd name="T29" fmla="*/ 2147483646 h 272"/>
                <a:gd name="T30" fmla="*/ 2147483646 w 425"/>
                <a:gd name="T31" fmla="*/ 2147483646 h 272"/>
                <a:gd name="T32" fmla="*/ 2147483646 w 425"/>
                <a:gd name="T33" fmla="*/ 2147483646 h 272"/>
                <a:gd name="T34" fmla="*/ 2147483646 w 425"/>
                <a:gd name="T35" fmla="*/ 2147483646 h 272"/>
                <a:gd name="T36" fmla="*/ 2147483646 w 425"/>
                <a:gd name="T37" fmla="*/ 2147483646 h 272"/>
                <a:gd name="T38" fmla="*/ 0 w 425"/>
                <a:gd name="T39" fmla="*/ 2147483646 h 272"/>
                <a:gd name="T40" fmla="*/ 2147483646 w 425"/>
                <a:gd name="T41" fmla="*/ 2147483646 h 272"/>
                <a:gd name="T42" fmla="*/ 2147483646 w 425"/>
                <a:gd name="T43" fmla="*/ 2147483646 h 272"/>
                <a:gd name="T44" fmla="*/ 2147483646 w 425"/>
                <a:gd name="T45" fmla="*/ 2147483646 h 272"/>
                <a:gd name="T46" fmla="*/ 2147483646 w 425"/>
                <a:gd name="T47" fmla="*/ 2147483646 h 272"/>
                <a:gd name="T48" fmla="*/ 2147483646 w 425"/>
                <a:gd name="T49" fmla="*/ 2147483646 h 272"/>
                <a:gd name="T50" fmla="*/ 2147483646 w 425"/>
                <a:gd name="T51" fmla="*/ 2147483646 h 272"/>
                <a:gd name="T52" fmla="*/ 2147483646 w 425"/>
                <a:gd name="T53" fmla="*/ 2147483646 h 272"/>
                <a:gd name="T54" fmla="*/ 2147483646 w 425"/>
                <a:gd name="T55" fmla="*/ 2147483646 h 272"/>
                <a:gd name="T56" fmla="*/ 2147483646 w 425"/>
                <a:gd name="T57" fmla="*/ 2147483646 h 272"/>
                <a:gd name="T58" fmla="*/ 2147483646 w 425"/>
                <a:gd name="T59" fmla="*/ 2147483646 h 272"/>
                <a:gd name="T60" fmla="*/ 2147483646 w 425"/>
                <a:gd name="T61" fmla="*/ 2147483646 h 272"/>
                <a:gd name="T62" fmla="*/ 2147483646 w 425"/>
                <a:gd name="T63" fmla="*/ 2147483646 h 272"/>
                <a:gd name="T64" fmla="*/ 2147483646 w 425"/>
                <a:gd name="T65" fmla="*/ 2147483646 h 272"/>
                <a:gd name="T66" fmla="*/ 2147483646 w 425"/>
                <a:gd name="T67" fmla="*/ 0 h 272"/>
                <a:gd name="T68" fmla="*/ 2147483646 w 425"/>
                <a:gd name="T69" fmla="*/ 2147483646 h 272"/>
                <a:gd name="T70" fmla="*/ 2147483646 w 425"/>
                <a:gd name="T71" fmla="*/ 2147483646 h 272"/>
                <a:gd name="T72" fmla="*/ 2147483646 w 425"/>
                <a:gd name="T73" fmla="*/ 2147483646 h 272"/>
                <a:gd name="T74" fmla="*/ 2147483646 w 425"/>
                <a:gd name="T75" fmla="*/ 2147483646 h 272"/>
                <a:gd name="T76" fmla="*/ 2147483646 w 425"/>
                <a:gd name="T77" fmla="*/ 2147483646 h 272"/>
                <a:gd name="T78" fmla="*/ 2147483646 w 425"/>
                <a:gd name="T79" fmla="*/ 2147483646 h 272"/>
                <a:gd name="T80" fmla="*/ 2147483646 w 425"/>
                <a:gd name="T81" fmla="*/ 2147483646 h 272"/>
                <a:gd name="T82" fmla="*/ 2147483646 w 425"/>
                <a:gd name="T83" fmla="*/ 2147483646 h 272"/>
                <a:gd name="T84" fmla="*/ 2147483646 w 425"/>
                <a:gd name="T85" fmla="*/ 2147483646 h 272"/>
                <a:gd name="T86" fmla="*/ 2147483646 w 425"/>
                <a:gd name="T87" fmla="*/ 2147483646 h 272"/>
                <a:gd name="T88" fmla="*/ 2147483646 w 425"/>
                <a:gd name="T89" fmla="*/ 2147483646 h 272"/>
                <a:gd name="T90" fmla="*/ 2147483646 w 425"/>
                <a:gd name="T91" fmla="*/ 2147483646 h 272"/>
                <a:gd name="T92" fmla="*/ 2147483646 w 425"/>
                <a:gd name="T93" fmla="*/ 2147483646 h 27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59" name="Freeform 258"/>
            <p:cNvSpPr>
              <a:spLocks/>
            </p:cNvSpPr>
            <p:nvPr/>
          </p:nvSpPr>
          <p:spPr bwMode="auto">
            <a:xfrm>
              <a:off x="3924259" y="3576928"/>
              <a:ext cx="14287" cy="55563"/>
            </a:xfrm>
            <a:custGeom>
              <a:avLst/>
              <a:gdLst>
                <a:gd name="T0" fmla="*/ 2147483646 w 33"/>
                <a:gd name="T1" fmla="*/ 2147483646 h 31"/>
                <a:gd name="T2" fmla="*/ 0 w 33"/>
                <a:gd name="T3" fmla="*/ 2147483646 h 31"/>
                <a:gd name="T4" fmla="*/ 2147483646 w 33"/>
                <a:gd name="T5" fmla="*/ 2147483646 h 31"/>
                <a:gd name="T6" fmla="*/ 2147483646 w 33"/>
                <a:gd name="T7" fmla="*/ 2147483646 h 31"/>
                <a:gd name="T8" fmla="*/ 2147483646 w 33"/>
                <a:gd name="T9" fmla="*/ 2147483646 h 31"/>
                <a:gd name="T10" fmla="*/ 2147483646 w 33"/>
                <a:gd name="T11" fmla="*/ 2147483646 h 31"/>
                <a:gd name="T12" fmla="*/ 2147483646 w 33"/>
                <a:gd name="T13" fmla="*/ 2147483646 h 31"/>
                <a:gd name="T14" fmla="*/ 2147483646 w 33"/>
                <a:gd name="T15" fmla="*/ 2147483646 h 31"/>
                <a:gd name="T16" fmla="*/ 2147483646 w 33"/>
                <a:gd name="T17" fmla="*/ 0 h 31"/>
                <a:gd name="T18" fmla="*/ 2147483646 w 33"/>
                <a:gd name="T19" fmla="*/ 0 h 31"/>
                <a:gd name="T20" fmla="*/ 2147483646 w 33"/>
                <a:gd name="T21" fmla="*/ 214748364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60" name="Freeform 259"/>
            <p:cNvSpPr>
              <a:spLocks/>
            </p:cNvSpPr>
            <p:nvPr/>
          </p:nvSpPr>
          <p:spPr bwMode="auto">
            <a:xfrm>
              <a:off x="6029284" y="2530766"/>
              <a:ext cx="85725" cy="79375"/>
            </a:xfrm>
            <a:custGeom>
              <a:avLst/>
              <a:gdLst>
                <a:gd name="T0" fmla="*/ 2147483646 w 192"/>
                <a:gd name="T1" fmla="*/ 2147483646 h 154"/>
                <a:gd name="T2" fmla="*/ 2147483646 w 192"/>
                <a:gd name="T3" fmla="*/ 0 h 154"/>
                <a:gd name="T4" fmla="*/ 2147483646 w 192"/>
                <a:gd name="T5" fmla="*/ 2147483646 h 154"/>
                <a:gd name="T6" fmla="*/ 2147483646 w 192"/>
                <a:gd name="T7" fmla="*/ 2147483646 h 154"/>
                <a:gd name="T8" fmla="*/ 2147483646 w 192"/>
                <a:gd name="T9" fmla="*/ 2147483646 h 154"/>
                <a:gd name="T10" fmla="*/ 2147483646 w 192"/>
                <a:gd name="T11" fmla="*/ 2147483646 h 154"/>
                <a:gd name="T12" fmla="*/ 2147483646 w 192"/>
                <a:gd name="T13" fmla="*/ 2147483646 h 154"/>
                <a:gd name="T14" fmla="*/ 2147483646 w 192"/>
                <a:gd name="T15" fmla="*/ 2147483646 h 154"/>
                <a:gd name="T16" fmla="*/ 2147483646 w 192"/>
                <a:gd name="T17" fmla="*/ 2147483646 h 154"/>
                <a:gd name="T18" fmla="*/ 2147483646 w 192"/>
                <a:gd name="T19" fmla="*/ 2147483646 h 154"/>
                <a:gd name="T20" fmla="*/ 2147483646 w 192"/>
                <a:gd name="T21" fmla="*/ 2147483646 h 154"/>
                <a:gd name="T22" fmla="*/ 2147483646 w 192"/>
                <a:gd name="T23" fmla="*/ 2147483646 h 154"/>
                <a:gd name="T24" fmla="*/ 2147483646 w 192"/>
                <a:gd name="T25" fmla="*/ 2147483646 h 154"/>
                <a:gd name="T26" fmla="*/ 2147483646 w 192"/>
                <a:gd name="T27" fmla="*/ 2147483646 h 154"/>
                <a:gd name="T28" fmla="*/ 2147483646 w 192"/>
                <a:gd name="T29" fmla="*/ 2147483646 h 154"/>
                <a:gd name="T30" fmla="*/ 2147483646 w 192"/>
                <a:gd name="T31" fmla="*/ 2147483646 h 154"/>
                <a:gd name="T32" fmla="*/ 2147483646 w 192"/>
                <a:gd name="T33" fmla="*/ 2147483646 h 154"/>
                <a:gd name="T34" fmla="*/ 2147483646 w 192"/>
                <a:gd name="T35" fmla="*/ 2147483646 h 154"/>
                <a:gd name="T36" fmla="*/ 2147483646 w 192"/>
                <a:gd name="T37" fmla="*/ 2147483646 h 154"/>
                <a:gd name="T38" fmla="*/ 2147483646 w 192"/>
                <a:gd name="T39" fmla="*/ 2147483646 h 154"/>
                <a:gd name="T40" fmla="*/ 2147483646 w 192"/>
                <a:gd name="T41" fmla="*/ 2147483646 h 154"/>
                <a:gd name="T42" fmla="*/ 2147483646 w 192"/>
                <a:gd name="T43" fmla="*/ 2147483646 h 154"/>
                <a:gd name="T44" fmla="*/ 2147483646 w 192"/>
                <a:gd name="T45" fmla="*/ 2147483646 h 154"/>
                <a:gd name="T46" fmla="*/ 2147483646 w 192"/>
                <a:gd name="T47" fmla="*/ 2147483646 h 154"/>
                <a:gd name="T48" fmla="*/ 2147483646 w 192"/>
                <a:gd name="T49" fmla="*/ 2147483646 h 154"/>
                <a:gd name="T50" fmla="*/ 2147483646 w 192"/>
                <a:gd name="T51" fmla="*/ 2147483646 h 154"/>
                <a:gd name="T52" fmla="*/ 0 w 192"/>
                <a:gd name="T53" fmla="*/ 2147483646 h 154"/>
                <a:gd name="T54" fmla="*/ 2147483646 w 192"/>
                <a:gd name="T55" fmla="*/ 2147483646 h 15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61" name="Freeform 260"/>
            <p:cNvSpPr>
              <a:spLocks/>
            </p:cNvSpPr>
            <p:nvPr/>
          </p:nvSpPr>
          <p:spPr bwMode="auto">
            <a:xfrm>
              <a:off x="5946733" y="2413290"/>
              <a:ext cx="381000" cy="247650"/>
            </a:xfrm>
            <a:custGeom>
              <a:avLst/>
              <a:gdLst>
                <a:gd name="T0" fmla="*/ 2147483646 w 877"/>
                <a:gd name="T1" fmla="*/ 2147483646 h 469"/>
                <a:gd name="T2" fmla="*/ 2147483646 w 877"/>
                <a:gd name="T3" fmla="*/ 2147483646 h 469"/>
                <a:gd name="T4" fmla="*/ 2147483646 w 877"/>
                <a:gd name="T5" fmla="*/ 2147483646 h 469"/>
                <a:gd name="T6" fmla="*/ 2147483646 w 877"/>
                <a:gd name="T7" fmla="*/ 2147483646 h 469"/>
                <a:gd name="T8" fmla="*/ 2147483646 w 877"/>
                <a:gd name="T9" fmla="*/ 2147483646 h 469"/>
                <a:gd name="T10" fmla="*/ 2147483646 w 877"/>
                <a:gd name="T11" fmla="*/ 2147483646 h 469"/>
                <a:gd name="T12" fmla="*/ 2147483646 w 877"/>
                <a:gd name="T13" fmla="*/ 2147483646 h 469"/>
                <a:gd name="T14" fmla="*/ 2147483646 w 877"/>
                <a:gd name="T15" fmla="*/ 2147483646 h 469"/>
                <a:gd name="T16" fmla="*/ 2147483646 w 877"/>
                <a:gd name="T17" fmla="*/ 2147483646 h 469"/>
                <a:gd name="T18" fmla="*/ 2147483646 w 877"/>
                <a:gd name="T19" fmla="*/ 2147483646 h 469"/>
                <a:gd name="T20" fmla="*/ 2147483646 w 877"/>
                <a:gd name="T21" fmla="*/ 2147483646 h 469"/>
                <a:gd name="T22" fmla="*/ 2147483646 w 877"/>
                <a:gd name="T23" fmla="*/ 2147483646 h 469"/>
                <a:gd name="T24" fmla="*/ 2147483646 w 877"/>
                <a:gd name="T25" fmla="*/ 2147483646 h 469"/>
                <a:gd name="T26" fmla="*/ 2147483646 w 877"/>
                <a:gd name="T27" fmla="*/ 2147483646 h 469"/>
                <a:gd name="T28" fmla="*/ 2147483646 w 877"/>
                <a:gd name="T29" fmla="*/ 2147483646 h 469"/>
                <a:gd name="T30" fmla="*/ 2147483646 w 877"/>
                <a:gd name="T31" fmla="*/ 2147483646 h 469"/>
                <a:gd name="T32" fmla="*/ 2147483646 w 877"/>
                <a:gd name="T33" fmla="*/ 2147483646 h 469"/>
                <a:gd name="T34" fmla="*/ 2147483646 w 877"/>
                <a:gd name="T35" fmla="*/ 2147483646 h 469"/>
                <a:gd name="T36" fmla="*/ 2147483646 w 877"/>
                <a:gd name="T37" fmla="*/ 2147483646 h 469"/>
                <a:gd name="T38" fmla="*/ 2147483646 w 877"/>
                <a:gd name="T39" fmla="*/ 2147483646 h 469"/>
                <a:gd name="T40" fmla="*/ 2147483646 w 877"/>
                <a:gd name="T41" fmla="*/ 0 h 469"/>
                <a:gd name="T42" fmla="*/ 2147483646 w 877"/>
                <a:gd name="T43" fmla="*/ 2147483646 h 469"/>
                <a:gd name="T44" fmla="*/ 2147483646 w 877"/>
                <a:gd name="T45" fmla="*/ 2147483646 h 469"/>
                <a:gd name="T46" fmla="*/ 2147483646 w 877"/>
                <a:gd name="T47" fmla="*/ 2147483646 h 469"/>
                <a:gd name="T48" fmla="*/ 2147483646 w 877"/>
                <a:gd name="T49" fmla="*/ 2147483646 h 469"/>
                <a:gd name="T50" fmla="*/ 2147483646 w 877"/>
                <a:gd name="T51" fmla="*/ 2147483646 h 469"/>
                <a:gd name="T52" fmla="*/ 2147483646 w 877"/>
                <a:gd name="T53" fmla="*/ 2147483646 h 469"/>
                <a:gd name="T54" fmla="*/ 2147483646 w 877"/>
                <a:gd name="T55" fmla="*/ 2147483646 h 469"/>
                <a:gd name="T56" fmla="*/ 2147483646 w 877"/>
                <a:gd name="T57" fmla="*/ 2147483646 h 469"/>
                <a:gd name="T58" fmla="*/ 2147483646 w 877"/>
                <a:gd name="T59" fmla="*/ 2147483646 h 469"/>
                <a:gd name="T60" fmla="*/ 2147483646 w 877"/>
                <a:gd name="T61" fmla="*/ 2147483646 h 469"/>
                <a:gd name="T62" fmla="*/ 2147483646 w 877"/>
                <a:gd name="T63" fmla="*/ 2147483646 h 469"/>
                <a:gd name="T64" fmla="*/ 2147483646 w 877"/>
                <a:gd name="T65" fmla="*/ 2147483646 h 469"/>
                <a:gd name="T66" fmla="*/ 2147483646 w 877"/>
                <a:gd name="T67" fmla="*/ 2147483646 h 469"/>
                <a:gd name="T68" fmla="*/ 2147483646 w 877"/>
                <a:gd name="T69" fmla="*/ 2147483646 h 469"/>
                <a:gd name="T70" fmla="*/ 2147483646 w 877"/>
                <a:gd name="T71" fmla="*/ 2147483646 h 469"/>
                <a:gd name="T72" fmla="*/ 2147483646 w 877"/>
                <a:gd name="T73" fmla="*/ 2147483646 h 469"/>
                <a:gd name="T74" fmla="*/ 2147483646 w 877"/>
                <a:gd name="T75" fmla="*/ 2147483646 h 469"/>
                <a:gd name="T76" fmla="*/ 2147483646 w 877"/>
                <a:gd name="T77" fmla="*/ 2147483646 h 469"/>
                <a:gd name="T78" fmla="*/ 2147483646 w 877"/>
                <a:gd name="T79" fmla="*/ 2147483646 h 469"/>
                <a:gd name="T80" fmla="*/ 2147483646 w 877"/>
                <a:gd name="T81" fmla="*/ 2147483646 h 469"/>
                <a:gd name="T82" fmla="*/ 2147483646 w 877"/>
                <a:gd name="T83" fmla="*/ 2147483646 h 469"/>
                <a:gd name="T84" fmla="*/ 2147483646 w 877"/>
                <a:gd name="T85" fmla="*/ 2147483646 h 469"/>
                <a:gd name="T86" fmla="*/ 2147483646 w 877"/>
                <a:gd name="T87" fmla="*/ 2147483646 h 469"/>
                <a:gd name="T88" fmla="*/ 2147483646 w 877"/>
                <a:gd name="T89" fmla="*/ 2147483646 h 469"/>
                <a:gd name="T90" fmla="*/ 2147483646 w 877"/>
                <a:gd name="T91" fmla="*/ 2147483646 h 469"/>
                <a:gd name="T92" fmla="*/ 2147483646 w 877"/>
                <a:gd name="T93" fmla="*/ 2147483646 h 469"/>
                <a:gd name="T94" fmla="*/ 2147483646 w 877"/>
                <a:gd name="T95" fmla="*/ 2147483646 h 469"/>
                <a:gd name="T96" fmla="*/ 2147483646 w 877"/>
                <a:gd name="T97" fmla="*/ 2147483646 h 469"/>
                <a:gd name="T98" fmla="*/ 2147483646 w 877"/>
                <a:gd name="T99" fmla="*/ 2147483646 h 469"/>
                <a:gd name="T100" fmla="*/ 2147483646 w 877"/>
                <a:gd name="T101" fmla="*/ 2147483646 h 469"/>
                <a:gd name="T102" fmla="*/ 2147483646 w 877"/>
                <a:gd name="T103" fmla="*/ 2147483646 h 469"/>
                <a:gd name="T104" fmla="*/ 2147483646 w 877"/>
                <a:gd name="T105" fmla="*/ 2147483646 h 469"/>
                <a:gd name="T106" fmla="*/ 2147483646 w 877"/>
                <a:gd name="T107" fmla="*/ 2147483646 h 469"/>
                <a:gd name="T108" fmla="*/ 2147483646 w 877"/>
                <a:gd name="T109" fmla="*/ 2147483646 h 469"/>
                <a:gd name="T110" fmla="*/ 2147483646 w 877"/>
                <a:gd name="T111" fmla="*/ 2147483646 h 469"/>
                <a:gd name="T112" fmla="*/ 2147483646 w 877"/>
                <a:gd name="T113" fmla="*/ 2147483646 h 469"/>
                <a:gd name="T114" fmla="*/ 2147483646 w 877"/>
                <a:gd name="T115" fmla="*/ 2147483646 h 469"/>
                <a:gd name="T116" fmla="*/ 2147483646 w 877"/>
                <a:gd name="T117" fmla="*/ 2147483646 h 469"/>
                <a:gd name="T118" fmla="*/ 2147483646 w 877"/>
                <a:gd name="T119" fmla="*/ 2147483646 h 4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62" name="Freeform 261"/>
            <p:cNvSpPr>
              <a:spLocks/>
            </p:cNvSpPr>
            <p:nvPr/>
          </p:nvSpPr>
          <p:spPr bwMode="auto">
            <a:xfrm>
              <a:off x="6457909" y="2756190"/>
              <a:ext cx="47625" cy="63500"/>
            </a:xfrm>
            <a:custGeom>
              <a:avLst/>
              <a:gdLst>
                <a:gd name="T0" fmla="*/ 2147483646 w 107"/>
                <a:gd name="T1" fmla="*/ 0 h 123"/>
                <a:gd name="T2" fmla="*/ 2147483646 w 107"/>
                <a:gd name="T3" fmla="*/ 2147483646 h 123"/>
                <a:gd name="T4" fmla="*/ 2147483646 w 107"/>
                <a:gd name="T5" fmla="*/ 2147483646 h 123"/>
                <a:gd name="T6" fmla="*/ 2147483646 w 107"/>
                <a:gd name="T7" fmla="*/ 2147483646 h 123"/>
                <a:gd name="T8" fmla="*/ 2147483646 w 107"/>
                <a:gd name="T9" fmla="*/ 2147483646 h 123"/>
                <a:gd name="T10" fmla="*/ 2147483646 w 107"/>
                <a:gd name="T11" fmla="*/ 2147483646 h 123"/>
                <a:gd name="T12" fmla="*/ 2147483646 w 107"/>
                <a:gd name="T13" fmla="*/ 2147483646 h 123"/>
                <a:gd name="T14" fmla="*/ 2147483646 w 107"/>
                <a:gd name="T15" fmla="*/ 2147483646 h 123"/>
                <a:gd name="T16" fmla="*/ 2147483646 w 107"/>
                <a:gd name="T17" fmla="*/ 2147483646 h 123"/>
                <a:gd name="T18" fmla="*/ 2147483646 w 107"/>
                <a:gd name="T19" fmla="*/ 2147483646 h 123"/>
                <a:gd name="T20" fmla="*/ 2147483646 w 107"/>
                <a:gd name="T21" fmla="*/ 2147483646 h 123"/>
                <a:gd name="T22" fmla="*/ 2147483646 w 107"/>
                <a:gd name="T23" fmla="*/ 2147483646 h 123"/>
                <a:gd name="T24" fmla="*/ 2147483646 w 107"/>
                <a:gd name="T25" fmla="*/ 2147483646 h 123"/>
                <a:gd name="T26" fmla="*/ 2147483646 w 107"/>
                <a:gd name="T27" fmla="*/ 2147483646 h 123"/>
                <a:gd name="T28" fmla="*/ 2147483646 w 107"/>
                <a:gd name="T29" fmla="*/ 2147483646 h 123"/>
                <a:gd name="T30" fmla="*/ 2147483646 w 107"/>
                <a:gd name="T31" fmla="*/ 2147483646 h 123"/>
                <a:gd name="T32" fmla="*/ 2147483646 w 107"/>
                <a:gd name="T33" fmla="*/ 2147483646 h 123"/>
                <a:gd name="T34" fmla="*/ 2147483646 w 107"/>
                <a:gd name="T35" fmla="*/ 2147483646 h 123"/>
                <a:gd name="T36" fmla="*/ 2147483646 w 107"/>
                <a:gd name="T37" fmla="*/ 2147483646 h 123"/>
                <a:gd name="T38" fmla="*/ 2147483646 w 107"/>
                <a:gd name="T39" fmla="*/ 2147483646 h 123"/>
                <a:gd name="T40" fmla="*/ 2147483646 w 107"/>
                <a:gd name="T41" fmla="*/ 2147483646 h 123"/>
                <a:gd name="T42" fmla="*/ 0 w 107"/>
                <a:gd name="T43" fmla="*/ 2147483646 h 123"/>
                <a:gd name="T44" fmla="*/ 2147483646 w 107"/>
                <a:gd name="T45" fmla="*/ 0 h 123"/>
                <a:gd name="T46" fmla="*/ 2147483646 w 107"/>
                <a:gd name="T47" fmla="*/ 0 h 1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63" name="Freeform 262"/>
            <p:cNvSpPr>
              <a:spLocks/>
            </p:cNvSpPr>
            <p:nvPr/>
          </p:nvSpPr>
          <p:spPr bwMode="auto">
            <a:xfrm>
              <a:off x="7000833" y="2770477"/>
              <a:ext cx="207962" cy="122238"/>
            </a:xfrm>
            <a:custGeom>
              <a:avLst/>
              <a:gdLst>
                <a:gd name="T0" fmla="*/ 2147483646 w 471"/>
                <a:gd name="T1" fmla="*/ 2147483646 h 234"/>
                <a:gd name="T2" fmla="*/ 2147483646 w 471"/>
                <a:gd name="T3" fmla="*/ 2147483646 h 234"/>
                <a:gd name="T4" fmla="*/ 2147483646 w 471"/>
                <a:gd name="T5" fmla="*/ 2147483646 h 234"/>
                <a:gd name="T6" fmla="*/ 2147483646 w 471"/>
                <a:gd name="T7" fmla="*/ 2147483646 h 234"/>
                <a:gd name="T8" fmla="*/ 2147483646 w 471"/>
                <a:gd name="T9" fmla="*/ 2147483646 h 234"/>
                <a:gd name="T10" fmla="*/ 2147483646 w 471"/>
                <a:gd name="T11" fmla="*/ 2147483646 h 234"/>
                <a:gd name="T12" fmla="*/ 2147483646 w 471"/>
                <a:gd name="T13" fmla="*/ 2147483646 h 234"/>
                <a:gd name="T14" fmla="*/ 2147483646 w 471"/>
                <a:gd name="T15" fmla="*/ 2147483646 h 234"/>
                <a:gd name="T16" fmla="*/ 2147483646 w 471"/>
                <a:gd name="T17" fmla="*/ 2147483646 h 234"/>
                <a:gd name="T18" fmla="*/ 2147483646 w 471"/>
                <a:gd name="T19" fmla="*/ 2147483646 h 234"/>
                <a:gd name="T20" fmla="*/ 2147483646 w 471"/>
                <a:gd name="T21" fmla="*/ 2147483646 h 234"/>
                <a:gd name="T22" fmla="*/ 2147483646 w 471"/>
                <a:gd name="T23" fmla="*/ 2147483646 h 234"/>
                <a:gd name="T24" fmla="*/ 2147483646 w 471"/>
                <a:gd name="T25" fmla="*/ 2147483646 h 234"/>
                <a:gd name="T26" fmla="*/ 2147483646 w 471"/>
                <a:gd name="T27" fmla="*/ 2147483646 h 234"/>
                <a:gd name="T28" fmla="*/ 2147483646 w 471"/>
                <a:gd name="T29" fmla="*/ 2147483646 h 234"/>
                <a:gd name="T30" fmla="*/ 2147483646 w 471"/>
                <a:gd name="T31" fmla="*/ 2147483646 h 234"/>
                <a:gd name="T32" fmla="*/ 2147483646 w 471"/>
                <a:gd name="T33" fmla="*/ 2147483646 h 234"/>
                <a:gd name="T34" fmla="*/ 2147483646 w 471"/>
                <a:gd name="T35" fmla="*/ 2147483646 h 234"/>
                <a:gd name="T36" fmla="*/ 2147483646 w 471"/>
                <a:gd name="T37" fmla="*/ 2147483646 h 234"/>
                <a:gd name="T38" fmla="*/ 2147483646 w 471"/>
                <a:gd name="T39" fmla="*/ 2147483646 h 234"/>
                <a:gd name="T40" fmla="*/ 2147483646 w 471"/>
                <a:gd name="T41" fmla="*/ 2147483646 h 234"/>
                <a:gd name="T42" fmla="*/ 2147483646 w 471"/>
                <a:gd name="T43" fmla="*/ 2147483646 h 234"/>
                <a:gd name="T44" fmla="*/ 2147483646 w 471"/>
                <a:gd name="T45" fmla="*/ 2147483646 h 234"/>
                <a:gd name="T46" fmla="*/ 2147483646 w 471"/>
                <a:gd name="T47" fmla="*/ 2147483646 h 234"/>
                <a:gd name="T48" fmla="*/ 2147483646 w 471"/>
                <a:gd name="T49" fmla="*/ 2147483646 h 234"/>
                <a:gd name="T50" fmla="*/ 2147483646 w 471"/>
                <a:gd name="T51" fmla="*/ 2147483646 h 234"/>
                <a:gd name="T52" fmla="*/ 2147483646 w 471"/>
                <a:gd name="T53" fmla="*/ 2147483646 h 234"/>
                <a:gd name="T54" fmla="*/ 2147483646 w 471"/>
                <a:gd name="T55" fmla="*/ 2147483646 h 234"/>
                <a:gd name="T56" fmla="*/ 2147483646 w 471"/>
                <a:gd name="T57" fmla="*/ 2147483646 h 234"/>
                <a:gd name="T58" fmla="*/ 2147483646 w 471"/>
                <a:gd name="T59" fmla="*/ 2147483646 h 234"/>
                <a:gd name="T60" fmla="*/ 2147483646 w 471"/>
                <a:gd name="T61" fmla="*/ 2147483646 h 234"/>
                <a:gd name="T62" fmla="*/ 2147483646 w 471"/>
                <a:gd name="T63" fmla="*/ 2147483646 h 234"/>
                <a:gd name="T64" fmla="*/ 2147483646 w 471"/>
                <a:gd name="T65" fmla="*/ 2147483646 h 234"/>
                <a:gd name="T66" fmla="*/ 2147483646 w 471"/>
                <a:gd name="T67" fmla="*/ 2147483646 h 234"/>
                <a:gd name="T68" fmla="*/ 2147483646 w 471"/>
                <a:gd name="T69" fmla="*/ 2147483646 h 234"/>
                <a:gd name="T70" fmla="*/ 2147483646 w 471"/>
                <a:gd name="T71" fmla="*/ 2147483646 h 234"/>
                <a:gd name="T72" fmla="*/ 2147483646 w 471"/>
                <a:gd name="T73" fmla="*/ 2147483646 h 234"/>
                <a:gd name="T74" fmla="*/ 2147483646 w 471"/>
                <a:gd name="T75" fmla="*/ 2147483646 h 234"/>
                <a:gd name="T76" fmla="*/ 2147483646 w 471"/>
                <a:gd name="T77" fmla="*/ 2147483646 h 234"/>
                <a:gd name="T78" fmla="*/ 0 w 471"/>
                <a:gd name="T79" fmla="*/ 2147483646 h 234"/>
                <a:gd name="T80" fmla="*/ 2147483646 w 471"/>
                <a:gd name="T81" fmla="*/ 2147483646 h 234"/>
                <a:gd name="T82" fmla="*/ 2147483646 w 471"/>
                <a:gd name="T83" fmla="*/ 2147483646 h 234"/>
                <a:gd name="T84" fmla="*/ 2147483646 w 471"/>
                <a:gd name="T85" fmla="*/ 0 h 234"/>
                <a:gd name="T86" fmla="*/ 2147483646 w 471"/>
                <a:gd name="T87" fmla="*/ 2147483646 h 2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64" name="Freeform 263"/>
            <p:cNvSpPr>
              <a:spLocks/>
            </p:cNvSpPr>
            <p:nvPr/>
          </p:nvSpPr>
          <p:spPr bwMode="auto">
            <a:xfrm>
              <a:off x="7050046" y="2699040"/>
              <a:ext cx="225425" cy="125412"/>
            </a:xfrm>
            <a:custGeom>
              <a:avLst/>
              <a:gdLst>
                <a:gd name="T0" fmla="*/ 2147483646 w 525"/>
                <a:gd name="T1" fmla="*/ 2147483646 h 241"/>
                <a:gd name="T2" fmla="*/ 2147483646 w 525"/>
                <a:gd name="T3" fmla="*/ 2147483646 h 241"/>
                <a:gd name="T4" fmla="*/ 2147483646 w 525"/>
                <a:gd name="T5" fmla="*/ 2147483646 h 241"/>
                <a:gd name="T6" fmla="*/ 2147483646 w 525"/>
                <a:gd name="T7" fmla="*/ 2147483646 h 241"/>
                <a:gd name="T8" fmla="*/ 2147483646 w 525"/>
                <a:gd name="T9" fmla="*/ 2147483646 h 241"/>
                <a:gd name="T10" fmla="*/ 2147483646 w 525"/>
                <a:gd name="T11" fmla="*/ 2147483646 h 241"/>
                <a:gd name="T12" fmla="*/ 2147483646 w 525"/>
                <a:gd name="T13" fmla="*/ 2147483646 h 241"/>
                <a:gd name="T14" fmla="*/ 2147483646 w 525"/>
                <a:gd name="T15" fmla="*/ 0 h 241"/>
                <a:gd name="T16" fmla="*/ 2147483646 w 525"/>
                <a:gd name="T17" fmla="*/ 2147483646 h 241"/>
                <a:gd name="T18" fmla="*/ 2147483646 w 525"/>
                <a:gd name="T19" fmla="*/ 2147483646 h 241"/>
                <a:gd name="T20" fmla="*/ 2147483646 w 525"/>
                <a:gd name="T21" fmla="*/ 2147483646 h 241"/>
                <a:gd name="T22" fmla="*/ 2147483646 w 525"/>
                <a:gd name="T23" fmla="*/ 2147483646 h 241"/>
                <a:gd name="T24" fmla="*/ 2147483646 w 525"/>
                <a:gd name="T25" fmla="*/ 2147483646 h 241"/>
                <a:gd name="T26" fmla="*/ 2147483646 w 525"/>
                <a:gd name="T27" fmla="*/ 2147483646 h 241"/>
                <a:gd name="T28" fmla="*/ 2147483646 w 525"/>
                <a:gd name="T29" fmla="*/ 2147483646 h 241"/>
                <a:gd name="T30" fmla="*/ 2147483646 w 525"/>
                <a:gd name="T31" fmla="*/ 2147483646 h 241"/>
                <a:gd name="T32" fmla="*/ 2147483646 w 525"/>
                <a:gd name="T33" fmla="*/ 2147483646 h 241"/>
                <a:gd name="T34" fmla="*/ 2147483646 w 525"/>
                <a:gd name="T35" fmla="*/ 2147483646 h 241"/>
                <a:gd name="T36" fmla="*/ 2147483646 w 525"/>
                <a:gd name="T37" fmla="*/ 2147483646 h 241"/>
                <a:gd name="T38" fmla="*/ 2147483646 w 525"/>
                <a:gd name="T39" fmla="*/ 2147483646 h 241"/>
                <a:gd name="T40" fmla="*/ 2147483646 w 525"/>
                <a:gd name="T41" fmla="*/ 2147483646 h 241"/>
                <a:gd name="T42" fmla="*/ 2147483646 w 525"/>
                <a:gd name="T43" fmla="*/ 2147483646 h 241"/>
                <a:gd name="T44" fmla="*/ 2147483646 w 525"/>
                <a:gd name="T45" fmla="*/ 2147483646 h 241"/>
                <a:gd name="T46" fmla="*/ 2147483646 w 525"/>
                <a:gd name="T47" fmla="*/ 2147483646 h 241"/>
                <a:gd name="T48" fmla="*/ 2147483646 w 525"/>
                <a:gd name="T49" fmla="*/ 2147483646 h 241"/>
                <a:gd name="T50" fmla="*/ 2147483646 w 525"/>
                <a:gd name="T51" fmla="*/ 2147483646 h 241"/>
                <a:gd name="T52" fmla="*/ 2147483646 w 525"/>
                <a:gd name="T53" fmla="*/ 2147483646 h 241"/>
                <a:gd name="T54" fmla="*/ 2147483646 w 525"/>
                <a:gd name="T55" fmla="*/ 2147483646 h 241"/>
                <a:gd name="T56" fmla="*/ 2147483646 w 525"/>
                <a:gd name="T57" fmla="*/ 2147483646 h 241"/>
                <a:gd name="T58" fmla="*/ 2147483646 w 525"/>
                <a:gd name="T59" fmla="*/ 2147483646 h 241"/>
                <a:gd name="T60" fmla="*/ 2147483646 w 525"/>
                <a:gd name="T61" fmla="*/ 2147483646 h 241"/>
                <a:gd name="T62" fmla="*/ 2147483646 w 525"/>
                <a:gd name="T63" fmla="*/ 2147483646 h 24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65" name="Freeform 264"/>
            <p:cNvSpPr>
              <a:spLocks/>
            </p:cNvSpPr>
            <p:nvPr/>
          </p:nvSpPr>
          <p:spPr bwMode="auto">
            <a:xfrm>
              <a:off x="6656345" y="2714915"/>
              <a:ext cx="342900" cy="227012"/>
            </a:xfrm>
            <a:custGeom>
              <a:avLst/>
              <a:gdLst>
                <a:gd name="T0" fmla="*/ 2147483646 w 784"/>
                <a:gd name="T1" fmla="*/ 2147483646 h 430"/>
                <a:gd name="T2" fmla="*/ 2147483646 w 784"/>
                <a:gd name="T3" fmla="*/ 2147483646 h 430"/>
                <a:gd name="T4" fmla="*/ 2147483646 w 784"/>
                <a:gd name="T5" fmla="*/ 2147483646 h 430"/>
                <a:gd name="T6" fmla="*/ 2147483646 w 784"/>
                <a:gd name="T7" fmla="*/ 2147483646 h 430"/>
                <a:gd name="T8" fmla="*/ 2147483646 w 784"/>
                <a:gd name="T9" fmla="*/ 2147483646 h 430"/>
                <a:gd name="T10" fmla="*/ 2147483646 w 784"/>
                <a:gd name="T11" fmla="*/ 2147483646 h 430"/>
                <a:gd name="T12" fmla="*/ 2147483646 w 784"/>
                <a:gd name="T13" fmla="*/ 2147483646 h 430"/>
                <a:gd name="T14" fmla="*/ 2147483646 w 784"/>
                <a:gd name="T15" fmla="*/ 2147483646 h 430"/>
                <a:gd name="T16" fmla="*/ 2147483646 w 784"/>
                <a:gd name="T17" fmla="*/ 2147483646 h 430"/>
                <a:gd name="T18" fmla="*/ 2147483646 w 784"/>
                <a:gd name="T19" fmla="*/ 2147483646 h 430"/>
                <a:gd name="T20" fmla="*/ 2147483646 w 784"/>
                <a:gd name="T21" fmla="*/ 2147483646 h 430"/>
                <a:gd name="T22" fmla="*/ 2147483646 w 784"/>
                <a:gd name="T23" fmla="*/ 2147483646 h 430"/>
                <a:gd name="T24" fmla="*/ 2147483646 w 784"/>
                <a:gd name="T25" fmla="*/ 2147483646 h 430"/>
                <a:gd name="T26" fmla="*/ 2147483646 w 784"/>
                <a:gd name="T27" fmla="*/ 2147483646 h 430"/>
                <a:gd name="T28" fmla="*/ 2147483646 w 784"/>
                <a:gd name="T29" fmla="*/ 2147483646 h 430"/>
                <a:gd name="T30" fmla="*/ 2147483646 w 784"/>
                <a:gd name="T31" fmla="*/ 2147483646 h 430"/>
                <a:gd name="T32" fmla="*/ 2147483646 w 784"/>
                <a:gd name="T33" fmla="*/ 2147483646 h 430"/>
                <a:gd name="T34" fmla="*/ 2147483646 w 784"/>
                <a:gd name="T35" fmla="*/ 2147483646 h 430"/>
                <a:gd name="T36" fmla="*/ 2147483646 w 784"/>
                <a:gd name="T37" fmla="*/ 2147483646 h 430"/>
                <a:gd name="T38" fmla="*/ 2147483646 w 784"/>
                <a:gd name="T39" fmla="*/ 2147483646 h 430"/>
                <a:gd name="T40" fmla="*/ 2147483646 w 784"/>
                <a:gd name="T41" fmla="*/ 2147483646 h 430"/>
                <a:gd name="T42" fmla="*/ 2147483646 w 784"/>
                <a:gd name="T43" fmla="*/ 2147483646 h 430"/>
                <a:gd name="T44" fmla="*/ 2147483646 w 784"/>
                <a:gd name="T45" fmla="*/ 2147483646 h 430"/>
                <a:gd name="T46" fmla="*/ 2147483646 w 784"/>
                <a:gd name="T47" fmla="*/ 2147483646 h 430"/>
                <a:gd name="T48" fmla="*/ 2147483646 w 784"/>
                <a:gd name="T49" fmla="*/ 2147483646 h 430"/>
                <a:gd name="T50" fmla="*/ 2147483646 w 784"/>
                <a:gd name="T51" fmla="*/ 2147483646 h 430"/>
                <a:gd name="T52" fmla="*/ 2147483646 w 784"/>
                <a:gd name="T53" fmla="*/ 2147483646 h 430"/>
                <a:gd name="T54" fmla="*/ 2147483646 w 784"/>
                <a:gd name="T55" fmla="*/ 2147483646 h 430"/>
                <a:gd name="T56" fmla="*/ 2147483646 w 784"/>
                <a:gd name="T57" fmla="*/ 2147483646 h 430"/>
                <a:gd name="T58" fmla="*/ 2147483646 w 784"/>
                <a:gd name="T59" fmla="*/ 2147483646 h 430"/>
                <a:gd name="T60" fmla="*/ 2147483646 w 784"/>
                <a:gd name="T61" fmla="*/ 2147483646 h 430"/>
                <a:gd name="T62" fmla="*/ 2147483646 w 784"/>
                <a:gd name="T63" fmla="*/ 2147483646 h 430"/>
                <a:gd name="T64" fmla="*/ 2147483646 w 784"/>
                <a:gd name="T65" fmla="*/ 2147483646 h 430"/>
                <a:gd name="T66" fmla="*/ 2147483646 w 784"/>
                <a:gd name="T67" fmla="*/ 2147483646 h 430"/>
                <a:gd name="T68" fmla="*/ 0 w 784"/>
                <a:gd name="T69" fmla="*/ 2147483646 h 430"/>
                <a:gd name="T70" fmla="*/ 2147483646 w 784"/>
                <a:gd name="T71" fmla="*/ 2147483646 h 430"/>
                <a:gd name="T72" fmla="*/ 2147483646 w 784"/>
                <a:gd name="T73" fmla="*/ 2147483646 h 430"/>
                <a:gd name="T74" fmla="*/ 2147483646 w 784"/>
                <a:gd name="T75" fmla="*/ 2147483646 h 430"/>
                <a:gd name="T76" fmla="*/ 2147483646 w 784"/>
                <a:gd name="T77" fmla="*/ 2147483646 h 430"/>
                <a:gd name="T78" fmla="*/ 2147483646 w 784"/>
                <a:gd name="T79" fmla="*/ 2147483646 h 430"/>
                <a:gd name="T80" fmla="*/ 2147483646 w 784"/>
                <a:gd name="T81" fmla="*/ 2147483646 h 430"/>
                <a:gd name="T82" fmla="*/ 2147483646 w 784"/>
                <a:gd name="T83" fmla="*/ 2147483646 h 430"/>
                <a:gd name="T84" fmla="*/ 2147483646 w 784"/>
                <a:gd name="T85" fmla="*/ 2147483646 h 430"/>
                <a:gd name="T86" fmla="*/ 2147483646 w 784"/>
                <a:gd name="T87" fmla="*/ 2147483646 h 430"/>
                <a:gd name="T88" fmla="*/ 2147483646 w 784"/>
                <a:gd name="T89" fmla="*/ 2147483646 h 430"/>
                <a:gd name="T90" fmla="*/ 2147483646 w 784"/>
                <a:gd name="T91" fmla="*/ 2147483646 h 430"/>
                <a:gd name="T92" fmla="*/ 2147483646 w 784"/>
                <a:gd name="T93" fmla="*/ 2147483646 h 430"/>
                <a:gd name="T94" fmla="*/ 2147483646 w 784"/>
                <a:gd name="T95" fmla="*/ 2147483646 h 430"/>
                <a:gd name="T96" fmla="*/ 2147483646 w 784"/>
                <a:gd name="T97" fmla="*/ 2147483646 h 430"/>
                <a:gd name="T98" fmla="*/ 2147483646 w 784"/>
                <a:gd name="T99" fmla="*/ 0 h 430"/>
                <a:gd name="T100" fmla="*/ 2147483646 w 784"/>
                <a:gd name="T101" fmla="*/ 2147483646 h 430"/>
                <a:gd name="T102" fmla="*/ 2147483646 w 784"/>
                <a:gd name="T103" fmla="*/ 2147483646 h 430"/>
                <a:gd name="T104" fmla="*/ 2147483646 w 784"/>
                <a:gd name="T105" fmla="*/ 2147483646 h 430"/>
                <a:gd name="T106" fmla="*/ 2147483646 w 784"/>
                <a:gd name="T107" fmla="*/ 2147483646 h 430"/>
                <a:gd name="T108" fmla="*/ 2147483646 w 784"/>
                <a:gd name="T109" fmla="*/ 2147483646 h 4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66" name="Freeform 265"/>
            <p:cNvSpPr>
              <a:spLocks/>
            </p:cNvSpPr>
            <p:nvPr/>
          </p:nvSpPr>
          <p:spPr bwMode="auto">
            <a:xfrm>
              <a:off x="5865770" y="2602203"/>
              <a:ext cx="107950" cy="149225"/>
            </a:xfrm>
            <a:custGeom>
              <a:avLst/>
              <a:gdLst>
                <a:gd name="T0" fmla="*/ 2147483646 w 246"/>
                <a:gd name="T1" fmla="*/ 2147483646 h 284"/>
                <a:gd name="T2" fmla="*/ 2147483646 w 246"/>
                <a:gd name="T3" fmla="*/ 2147483646 h 284"/>
                <a:gd name="T4" fmla="*/ 2147483646 w 246"/>
                <a:gd name="T5" fmla="*/ 2147483646 h 284"/>
                <a:gd name="T6" fmla="*/ 2147483646 w 246"/>
                <a:gd name="T7" fmla="*/ 2147483646 h 284"/>
                <a:gd name="T8" fmla="*/ 2147483646 w 246"/>
                <a:gd name="T9" fmla="*/ 2147483646 h 284"/>
                <a:gd name="T10" fmla="*/ 2147483646 w 246"/>
                <a:gd name="T11" fmla="*/ 2147483646 h 284"/>
                <a:gd name="T12" fmla="*/ 2147483646 w 246"/>
                <a:gd name="T13" fmla="*/ 2147483646 h 284"/>
                <a:gd name="T14" fmla="*/ 2147483646 w 246"/>
                <a:gd name="T15" fmla="*/ 2147483646 h 284"/>
                <a:gd name="T16" fmla="*/ 2147483646 w 246"/>
                <a:gd name="T17" fmla="*/ 2147483646 h 284"/>
                <a:gd name="T18" fmla="*/ 2147483646 w 246"/>
                <a:gd name="T19" fmla="*/ 2147483646 h 284"/>
                <a:gd name="T20" fmla="*/ 2147483646 w 246"/>
                <a:gd name="T21" fmla="*/ 2147483646 h 284"/>
                <a:gd name="T22" fmla="*/ 2147483646 w 246"/>
                <a:gd name="T23" fmla="*/ 2147483646 h 284"/>
                <a:gd name="T24" fmla="*/ 2147483646 w 246"/>
                <a:gd name="T25" fmla="*/ 2147483646 h 284"/>
                <a:gd name="T26" fmla="*/ 2147483646 w 246"/>
                <a:gd name="T27" fmla="*/ 2147483646 h 284"/>
                <a:gd name="T28" fmla="*/ 2147483646 w 246"/>
                <a:gd name="T29" fmla="*/ 2147483646 h 284"/>
                <a:gd name="T30" fmla="*/ 2147483646 w 246"/>
                <a:gd name="T31" fmla="*/ 2147483646 h 284"/>
                <a:gd name="T32" fmla="*/ 2147483646 w 246"/>
                <a:gd name="T33" fmla="*/ 2147483646 h 284"/>
                <a:gd name="T34" fmla="*/ 2147483646 w 246"/>
                <a:gd name="T35" fmla="*/ 2147483646 h 284"/>
                <a:gd name="T36" fmla="*/ 2147483646 w 246"/>
                <a:gd name="T37" fmla="*/ 2147483646 h 284"/>
                <a:gd name="T38" fmla="*/ 2147483646 w 246"/>
                <a:gd name="T39" fmla="*/ 2147483646 h 284"/>
                <a:gd name="T40" fmla="*/ 2147483646 w 246"/>
                <a:gd name="T41" fmla="*/ 2147483646 h 284"/>
                <a:gd name="T42" fmla="*/ 2147483646 w 246"/>
                <a:gd name="T43" fmla="*/ 2147483646 h 284"/>
                <a:gd name="T44" fmla="*/ 2147483646 w 246"/>
                <a:gd name="T45" fmla="*/ 2147483646 h 284"/>
                <a:gd name="T46" fmla="*/ 2147483646 w 246"/>
                <a:gd name="T47" fmla="*/ 2147483646 h 284"/>
                <a:gd name="T48" fmla="*/ 2147483646 w 246"/>
                <a:gd name="T49" fmla="*/ 2147483646 h 284"/>
                <a:gd name="T50" fmla="*/ 2147483646 w 246"/>
                <a:gd name="T51" fmla="*/ 2147483646 h 284"/>
                <a:gd name="T52" fmla="*/ 2147483646 w 246"/>
                <a:gd name="T53" fmla="*/ 2147483646 h 284"/>
                <a:gd name="T54" fmla="*/ 2147483646 w 246"/>
                <a:gd name="T55" fmla="*/ 2147483646 h 284"/>
                <a:gd name="T56" fmla="*/ 2147483646 w 246"/>
                <a:gd name="T57" fmla="*/ 2147483646 h 284"/>
                <a:gd name="T58" fmla="*/ 2147483646 w 246"/>
                <a:gd name="T59" fmla="*/ 2147483646 h 284"/>
                <a:gd name="T60" fmla="*/ 2147483646 w 246"/>
                <a:gd name="T61" fmla="*/ 2147483646 h 284"/>
                <a:gd name="T62" fmla="*/ 2147483646 w 246"/>
                <a:gd name="T63" fmla="*/ 2147483646 h 284"/>
                <a:gd name="T64" fmla="*/ 2147483646 w 246"/>
                <a:gd name="T65" fmla="*/ 2147483646 h 284"/>
                <a:gd name="T66" fmla="*/ 2147483646 w 246"/>
                <a:gd name="T67" fmla="*/ 2147483646 h 284"/>
                <a:gd name="T68" fmla="*/ 2147483646 w 246"/>
                <a:gd name="T69" fmla="*/ 2147483646 h 284"/>
                <a:gd name="T70" fmla="*/ 2147483646 w 246"/>
                <a:gd name="T71" fmla="*/ 2147483646 h 284"/>
                <a:gd name="T72" fmla="*/ 2147483646 w 246"/>
                <a:gd name="T73" fmla="*/ 2147483646 h 284"/>
                <a:gd name="T74" fmla="*/ 2147483646 w 246"/>
                <a:gd name="T75" fmla="*/ 2147483646 h 284"/>
                <a:gd name="T76" fmla="*/ 2147483646 w 246"/>
                <a:gd name="T77" fmla="*/ 2147483646 h 284"/>
                <a:gd name="T78" fmla="*/ 2147483646 w 246"/>
                <a:gd name="T79" fmla="*/ 2147483646 h 284"/>
                <a:gd name="T80" fmla="*/ 0 w 246"/>
                <a:gd name="T81" fmla="*/ 2147483646 h 284"/>
                <a:gd name="T82" fmla="*/ 2147483646 w 246"/>
                <a:gd name="T83" fmla="*/ 2147483646 h 284"/>
                <a:gd name="T84" fmla="*/ 2147483646 w 246"/>
                <a:gd name="T85" fmla="*/ 2147483646 h 284"/>
                <a:gd name="T86" fmla="*/ 2147483646 w 246"/>
                <a:gd name="T87" fmla="*/ 2147483646 h 284"/>
                <a:gd name="T88" fmla="*/ 2147483646 w 246"/>
                <a:gd name="T89" fmla="*/ 2147483646 h 284"/>
                <a:gd name="T90" fmla="*/ 2147483646 w 246"/>
                <a:gd name="T91" fmla="*/ 2147483646 h 284"/>
                <a:gd name="T92" fmla="*/ 2147483646 w 246"/>
                <a:gd name="T93" fmla="*/ 2147483646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6" h="284">
                  <a:moveTo>
                    <a:pt x="33" y="44"/>
                  </a:moveTo>
                  <a:lnTo>
                    <a:pt x="30" y="27"/>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67" name="Freeform 266"/>
            <p:cNvSpPr>
              <a:spLocks/>
            </p:cNvSpPr>
            <p:nvPr/>
          </p:nvSpPr>
          <p:spPr bwMode="auto">
            <a:xfrm>
              <a:off x="5913396" y="2710153"/>
              <a:ext cx="68263" cy="60325"/>
            </a:xfrm>
            <a:custGeom>
              <a:avLst/>
              <a:gdLst>
                <a:gd name="T0" fmla="*/ 2147483646 w 160"/>
                <a:gd name="T1" fmla="*/ 0 h 117"/>
                <a:gd name="T2" fmla="*/ 2147483646 w 160"/>
                <a:gd name="T3" fmla="*/ 2147483646 h 117"/>
                <a:gd name="T4" fmla="*/ 2147483646 w 160"/>
                <a:gd name="T5" fmla="*/ 2147483646 h 117"/>
                <a:gd name="T6" fmla="*/ 2147483646 w 160"/>
                <a:gd name="T7" fmla="*/ 2147483646 h 117"/>
                <a:gd name="T8" fmla="*/ 2147483646 w 160"/>
                <a:gd name="T9" fmla="*/ 2147483646 h 117"/>
                <a:gd name="T10" fmla="*/ 2147483646 w 160"/>
                <a:gd name="T11" fmla="*/ 2147483646 h 117"/>
                <a:gd name="T12" fmla="*/ 2147483646 w 160"/>
                <a:gd name="T13" fmla="*/ 2147483646 h 117"/>
                <a:gd name="T14" fmla="*/ 2147483646 w 160"/>
                <a:gd name="T15" fmla="*/ 2147483646 h 117"/>
                <a:gd name="T16" fmla="*/ 2147483646 w 160"/>
                <a:gd name="T17" fmla="*/ 2147483646 h 117"/>
                <a:gd name="T18" fmla="*/ 2147483646 w 160"/>
                <a:gd name="T19" fmla="*/ 2147483646 h 117"/>
                <a:gd name="T20" fmla="*/ 2147483646 w 160"/>
                <a:gd name="T21" fmla="*/ 2147483646 h 117"/>
                <a:gd name="T22" fmla="*/ 2147483646 w 160"/>
                <a:gd name="T23" fmla="*/ 2147483646 h 117"/>
                <a:gd name="T24" fmla="*/ 2147483646 w 160"/>
                <a:gd name="T25" fmla="*/ 2147483646 h 117"/>
                <a:gd name="T26" fmla="*/ 2147483646 w 160"/>
                <a:gd name="T27" fmla="*/ 2147483646 h 117"/>
                <a:gd name="T28" fmla="*/ 2147483646 w 160"/>
                <a:gd name="T29" fmla="*/ 2147483646 h 117"/>
                <a:gd name="T30" fmla="*/ 2147483646 w 160"/>
                <a:gd name="T31" fmla="*/ 2147483646 h 117"/>
                <a:gd name="T32" fmla="*/ 2147483646 w 160"/>
                <a:gd name="T33" fmla="*/ 2147483646 h 117"/>
                <a:gd name="T34" fmla="*/ 2147483646 w 160"/>
                <a:gd name="T35" fmla="*/ 2147483646 h 117"/>
                <a:gd name="T36" fmla="*/ 2147483646 w 160"/>
                <a:gd name="T37" fmla="*/ 2147483646 h 117"/>
                <a:gd name="T38" fmla="*/ 2147483646 w 160"/>
                <a:gd name="T39" fmla="*/ 2147483646 h 117"/>
                <a:gd name="T40" fmla="*/ 2147483646 w 160"/>
                <a:gd name="T41" fmla="*/ 2147483646 h 117"/>
                <a:gd name="T42" fmla="*/ 2147483646 w 160"/>
                <a:gd name="T43" fmla="*/ 2147483646 h 117"/>
                <a:gd name="T44" fmla="*/ 2147483646 w 160"/>
                <a:gd name="T45" fmla="*/ 2147483646 h 117"/>
                <a:gd name="T46" fmla="*/ 2147483646 w 160"/>
                <a:gd name="T47" fmla="*/ 2147483646 h 117"/>
                <a:gd name="T48" fmla="*/ 2147483646 w 160"/>
                <a:gd name="T49" fmla="*/ 2147483646 h 117"/>
                <a:gd name="T50" fmla="*/ 2147483646 w 160"/>
                <a:gd name="T51" fmla="*/ 2147483646 h 117"/>
                <a:gd name="T52" fmla="*/ 0 w 160"/>
                <a:gd name="T53" fmla="*/ 2147483646 h 117"/>
                <a:gd name="T54" fmla="*/ 2147483646 w 160"/>
                <a:gd name="T55" fmla="*/ 2147483646 h 117"/>
                <a:gd name="T56" fmla="*/ 2147483646 w 160"/>
                <a:gd name="T57" fmla="*/ 2147483646 h 117"/>
                <a:gd name="T58" fmla="*/ 2147483646 w 160"/>
                <a:gd name="T59" fmla="*/ 2147483646 h 117"/>
                <a:gd name="T60" fmla="*/ 2147483646 w 160"/>
                <a:gd name="T61" fmla="*/ 2147483646 h 117"/>
                <a:gd name="T62" fmla="*/ 2147483646 w 160"/>
                <a:gd name="T63" fmla="*/ 2147483646 h 117"/>
                <a:gd name="T64" fmla="*/ 2147483646 w 160"/>
                <a:gd name="T65" fmla="*/ 0 h 1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68" name="Freeform 267"/>
            <p:cNvSpPr>
              <a:spLocks/>
            </p:cNvSpPr>
            <p:nvPr/>
          </p:nvSpPr>
          <p:spPr bwMode="auto">
            <a:xfrm>
              <a:off x="5997533" y="3334041"/>
              <a:ext cx="411162" cy="611187"/>
            </a:xfrm>
            <a:custGeom>
              <a:avLst/>
              <a:gdLst>
                <a:gd name="T0" fmla="*/ 2147483646 w 943"/>
                <a:gd name="T1" fmla="*/ 2147483646 h 1172"/>
                <a:gd name="T2" fmla="*/ 2147483646 w 943"/>
                <a:gd name="T3" fmla="*/ 2147483646 h 1172"/>
                <a:gd name="T4" fmla="*/ 2147483646 w 943"/>
                <a:gd name="T5" fmla="*/ 2147483646 h 1172"/>
                <a:gd name="T6" fmla="*/ 2147483646 w 943"/>
                <a:gd name="T7" fmla="*/ 2147483646 h 1172"/>
                <a:gd name="T8" fmla="*/ 2147483646 w 943"/>
                <a:gd name="T9" fmla="*/ 2147483646 h 1172"/>
                <a:gd name="T10" fmla="*/ 2147483646 w 943"/>
                <a:gd name="T11" fmla="*/ 2147483646 h 1172"/>
                <a:gd name="T12" fmla="*/ 2147483646 w 943"/>
                <a:gd name="T13" fmla="*/ 2147483646 h 1172"/>
                <a:gd name="T14" fmla="*/ 2147483646 w 943"/>
                <a:gd name="T15" fmla="*/ 2147483646 h 1172"/>
                <a:gd name="T16" fmla="*/ 2147483646 w 943"/>
                <a:gd name="T17" fmla="*/ 2147483646 h 1172"/>
                <a:gd name="T18" fmla="*/ 2147483646 w 943"/>
                <a:gd name="T19" fmla="*/ 2147483646 h 1172"/>
                <a:gd name="T20" fmla="*/ 2147483646 w 943"/>
                <a:gd name="T21" fmla="*/ 2147483646 h 1172"/>
                <a:gd name="T22" fmla="*/ 2147483646 w 943"/>
                <a:gd name="T23" fmla="*/ 2147483646 h 1172"/>
                <a:gd name="T24" fmla="*/ 2147483646 w 943"/>
                <a:gd name="T25" fmla="*/ 2147483646 h 1172"/>
                <a:gd name="T26" fmla="*/ 2147483646 w 943"/>
                <a:gd name="T27" fmla="*/ 2147483646 h 1172"/>
                <a:gd name="T28" fmla="*/ 2147483646 w 943"/>
                <a:gd name="T29" fmla="*/ 2147483646 h 1172"/>
                <a:gd name="T30" fmla="*/ 2147483646 w 943"/>
                <a:gd name="T31" fmla="*/ 2147483646 h 1172"/>
                <a:gd name="T32" fmla="*/ 2147483646 w 943"/>
                <a:gd name="T33" fmla="*/ 2147483646 h 1172"/>
                <a:gd name="T34" fmla="*/ 2147483646 w 943"/>
                <a:gd name="T35" fmla="*/ 2147483646 h 1172"/>
                <a:gd name="T36" fmla="*/ 2147483646 w 943"/>
                <a:gd name="T37" fmla="*/ 2147483646 h 1172"/>
                <a:gd name="T38" fmla="*/ 2147483646 w 943"/>
                <a:gd name="T39" fmla="*/ 2147483646 h 1172"/>
                <a:gd name="T40" fmla="*/ 2147483646 w 943"/>
                <a:gd name="T41" fmla="*/ 2147483646 h 1172"/>
                <a:gd name="T42" fmla="*/ 2147483646 w 943"/>
                <a:gd name="T43" fmla="*/ 2147483646 h 1172"/>
                <a:gd name="T44" fmla="*/ 2147483646 w 943"/>
                <a:gd name="T45" fmla="*/ 2147483646 h 1172"/>
                <a:gd name="T46" fmla="*/ 2147483646 w 943"/>
                <a:gd name="T47" fmla="*/ 2147483646 h 1172"/>
                <a:gd name="T48" fmla="*/ 2147483646 w 943"/>
                <a:gd name="T49" fmla="*/ 2147483646 h 1172"/>
                <a:gd name="T50" fmla="*/ 2147483646 w 943"/>
                <a:gd name="T51" fmla="*/ 2147483646 h 1172"/>
                <a:gd name="T52" fmla="*/ 2147483646 w 943"/>
                <a:gd name="T53" fmla="*/ 2147483646 h 1172"/>
                <a:gd name="T54" fmla="*/ 2147483646 w 943"/>
                <a:gd name="T55" fmla="*/ 2147483646 h 1172"/>
                <a:gd name="T56" fmla="*/ 2147483646 w 943"/>
                <a:gd name="T57" fmla="*/ 2147483646 h 1172"/>
                <a:gd name="T58" fmla="*/ 2147483646 w 943"/>
                <a:gd name="T59" fmla="*/ 2147483646 h 1172"/>
                <a:gd name="T60" fmla="*/ 2147483646 w 943"/>
                <a:gd name="T61" fmla="*/ 2147483646 h 1172"/>
                <a:gd name="T62" fmla="*/ 2147483646 w 943"/>
                <a:gd name="T63" fmla="*/ 2147483646 h 1172"/>
                <a:gd name="T64" fmla="*/ 2147483646 w 943"/>
                <a:gd name="T65" fmla="*/ 2147483646 h 1172"/>
                <a:gd name="T66" fmla="*/ 2147483646 w 943"/>
                <a:gd name="T67" fmla="*/ 2147483646 h 1172"/>
                <a:gd name="T68" fmla="*/ 2147483646 w 943"/>
                <a:gd name="T69" fmla="*/ 2147483646 h 1172"/>
                <a:gd name="T70" fmla="*/ 2147483646 w 943"/>
                <a:gd name="T71" fmla="*/ 2147483646 h 1172"/>
                <a:gd name="T72" fmla="*/ 2147483646 w 943"/>
                <a:gd name="T73" fmla="*/ 2147483646 h 1172"/>
                <a:gd name="T74" fmla="*/ 2147483646 w 943"/>
                <a:gd name="T75" fmla="*/ 2147483646 h 1172"/>
                <a:gd name="T76" fmla="*/ 2147483646 w 943"/>
                <a:gd name="T77" fmla="*/ 2147483646 h 1172"/>
                <a:gd name="T78" fmla="*/ 2147483646 w 943"/>
                <a:gd name="T79" fmla="*/ 2147483646 h 1172"/>
                <a:gd name="T80" fmla="*/ 2147483646 w 943"/>
                <a:gd name="T81" fmla="*/ 2147483646 h 1172"/>
                <a:gd name="T82" fmla="*/ 2147483646 w 943"/>
                <a:gd name="T83" fmla="*/ 2147483646 h 1172"/>
                <a:gd name="T84" fmla="*/ 2147483646 w 943"/>
                <a:gd name="T85" fmla="*/ 2147483646 h 1172"/>
                <a:gd name="T86" fmla="*/ 2147483646 w 943"/>
                <a:gd name="T87" fmla="*/ 2147483646 h 1172"/>
                <a:gd name="T88" fmla="*/ 2147483646 w 943"/>
                <a:gd name="T89" fmla="*/ 2147483646 h 1172"/>
                <a:gd name="T90" fmla="*/ 2147483646 w 943"/>
                <a:gd name="T91" fmla="*/ 2147483646 h 1172"/>
                <a:gd name="T92" fmla="*/ 2147483646 w 943"/>
                <a:gd name="T93" fmla="*/ 2147483646 h 1172"/>
                <a:gd name="T94" fmla="*/ 2147483646 w 943"/>
                <a:gd name="T95" fmla="*/ 2147483646 h 1172"/>
                <a:gd name="T96" fmla="*/ 2147483646 w 943"/>
                <a:gd name="T97" fmla="*/ 2147483646 h 1172"/>
                <a:gd name="T98" fmla="*/ 2147483646 w 943"/>
                <a:gd name="T99" fmla="*/ 2147483646 h 1172"/>
                <a:gd name="T100" fmla="*/ 2147483646 w 943"/>
                <a:gd name="T101" fmla="*/ 2147483646 h 1172"/>
                <a:gd name="T102" fmla="*/ 2147483646 w 943"/>
                <a:gd name="T103" fmla="*/ 2147483646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69" name="Freeform 268"/>
            <p:cNvSpPr>
              <a:spLocks/>
            </p:cNvSpPr>
            <p:nvPr/>
          </p:nvSpPr>
          <p:spPr bwMode="auto">
            <a:xfrm>
              <a:off x="6481721" y="3673765"/>
              <a:ext cx="244475" cy="431800"/>
            </a:xfrm>
            <a:custGeom>
              <a:avLst/>
              <a:gdLst>
                <a:gd name="T0" fmla="*/ 2147483646 w 556"/>
                <a:gd name="T1" fmla="*/ 2147483646 h 819"/>
                <a:gd name="T2" fmla="*/ 2147483646 w 556"/>
                <a:gd name="T3" fmla="*/ 2147483646 h 819"/>
                <a:gd name="T4" fmla="*/ 2147483646 w 556"/>
                <a:gd name="T5" fmla="*/ 2147483646 h 819"/>
                <a:gd name="T6" fmla="*/ 2147483646 w 556"/>
                <a:gd name="T7" fmla="*/ 2147483646 h 819"/>
                <a:gd name="T8" fmla="*/ 2147483646 w 556"/>
                <a:gd name="T9" fmla="*/ 2147483646 h 819"/>
                <a:gd name="T10" fmla="*/ 2147483646 w 556"/>
                <a:gd name="T11" fmla="*/ 2147483646 h 819"/>
                <a:gd name="T12" fmla="*/ 2147483646 w 556"/>
                <a:gd name="T13" fmla="*/ 2147483646 h 819"/>
                <a:gd name="T14" fmla="*/ 2147483646 w 556"/>
                <a:gd name="T15" fmla="*/ 2147483646 h 819"/>
                <a:gd name="T16" fmla="*/ 2147483646 w 556"/>
                <a:gd name="T17" fmla="*/ 2147483646 h 819"/>
                <a:gd name="T18" fmla="*/ 2147483646 w 556"/>
                <a:gd name="T19" fmla="*/ 2147483646 h 819"/>
                <a:gd name="T20" fmla="*/ 2147483646 w 556"/>
                <a:gd name="T21" fmla="*/ 2147483646 h 819"/>
                <a:gd name="T22" fmla="*/ 2147483646 w 556"/>
                <a:gd name="T23" fmla="*/ 2147483646 h 819"/>
                <a:gd name="T24" fmla="*/ 2147483646 w 556"/>
                <a:gd name="T25" fmla="*/ 2147483646 h 819"/>
                <a:gd name="T26" fmla="*/ 2147483646 w 556"/>
                <a:gd name="T27" fmla="*/ 2147483646 h 819"/>
                <a:gd name="T28" fmla="*/ 2147483646 w 556"/>
                <a:gd name="T29" fmla="*/ 2147483646 h 819"/>
                <a:gd name="T30" fmla="*/ 2147483646 w 556"/>
                <a:gd name="T31" fmla="*/ 2147483646 h 819"/>
                <a:gd name="T32" fmla="*/ 2147483646 w 556"/>
                <a:gd name="T33" fmla="*/ 2147483646 h 819"/>
                <a:gd name="T34" fmla="*/ 2147483646 w 556"/>
                <a:gd name="T35" fmla="*/ 2147483646 h 819"/>
                <a:gd name="T36" fmla="*/ 2147483646 w 556"/>
                <a:gd name="T37" fmla="*/ 2147483646 h 819"/>
                <a:gd name="T38" fmla="*/ 2147483646 w 556"/>
                <a:gd name="T39" fmla="*/ 2147483646 h 819"/>
                <a:gd name="T40" fmla="*/ 2147483646 w 556"/>
                <a:gd name="T41" fmla="*/ 2147483646 h 819"/>
                <a:gd name="T42" fmla="*/ 2147483646 w 556"/>
                <a:gd name="T43" fmla="*/ 2147483646 h 819"/>
                <a:gd name="T44" fmla="*/ 2147483646 w 556"/>
                <a:gd name="T45" fmla="*/ 2147483646 h 819"/>
                <a:gd name="T46" fmla="*/ 2147483646 w 556"/>
                <a:gd name="T47" fmla="*/ 2147483646 h 819"/>
                <a:gd name="T48" fmla="*/ 2147483646 w 556"/>
                <a:gd name="T49" fmla="*/ 2147483646 h 819"/>
                <a:gd name="T50" fmla="*/ 2147483646 w 556"/>
                <a:gd name="T51" fmla="*/ 2147483646 h 819"/>
                <a:gd name="T52" fmla="*/ 2147483646 w 556"/>
                <a:gd name="T53" fmla="*/ 2147483646 h 819"/>
                <a:gd name="T54" fmla="*/ 2147483646 w 556"/>
                <a:gd name="T55" fmla="*/ 2147483646 h 819"/>
                <a:gd name="T56" fmla="*/ 2147483646 w 556"/>
                <a:gd name="T57" fmla="*/ 2147483646 h 819"/>
                <a:gd name="T58" fmla="*/ 2147483646 w 556"/>
                <a:gd name="T59" fmla="*/ 2147483646 h 819"/>
                <a:gd name="T60" fmla="*/ 2147483646 w 556"/>
                <a:gd name="T61" fmla="*/ 2147483646 h 819"/>
                <a:gd name="T62" fmla="*/ 2147483646 w 556"/>
                <a:gd name="T63" fmla="*/ 2147483646 h 819"/>
                <a:gd name="T64" fmla="*/ 2147483646 w 556"/>
                <a:gd name="T65" fmla="*/ 2147483646 h 819"/>
                <a:gd name="T66" fmla="*/ 2147483646 w 556"/>
                <a:gd name="T67" fmla="*/ 2147483646 h 819"/>
                <a:gd name="T68" fmla="*/ 2147483646 w 556"/>
                <a:gd name="T69" fmla="*/ 2147483646 h 819"/>
                <a:gd name="T70" fmla="*/ 2147483646 w 556"/>
                <a:gd name="T71" fmla="*/ 2147483646 h 819"/>
                <a:gd name="T72" fmla="*/ 2147483646 w 556"/>
                <a:gd name="T73" fmla="*/ 2147483646 h 819"/>
                <a:gd name="T74" fmla="*/ 2147483646 w 556"/>
                <a:gd name="T75" fmla="*/ 2147483646 h 819"/>
                <a:gd name="T76" fmla="*/ 2147483646 w 556"/>
                <a:gd name="T77" fmla="*/ 2147483646 h 819"/>
                <a:gd name="T78" fmla="*/ 2147483646 w 556"/>
                <a:gd name="T79" fmla="*/ 2147483646 h 819"/>
                <a:gd name="T80" fmla="*/ 2147483646 w 556"/>
                <a:gd name="T81" fmla="*/ 2147483646 h 819"/>
                <a:gd name="T82" fmla="*/ 2147483646 w 556"/>
                <a:gd name="T83" fmla="*/ 2147483646 h 819"/>
                <a:gd name="T84" fmla="*/ 2147483646 w 556"/>
                <a:gd name="T85" fmla="*/ 2147483646 h 819"/>
                <a:gd name="T86" fmla="*/ 2147483646 w 556"/>
                <a:gd name="T87" fmla="*/ 2147483646 h 819"/>
                <a:gd name="T88" fmla="*/ 2147483646 w 556"/>
                <a:gd name="T89" fmla="*/ 2147483646 h 819"/>
                <a:gd name="T90" fmla="*/ 2147483646 w 556"/>
                <a:gd name="T91" fmla="*/ 2147483646 h 819"/>
                <a:gd name="T92" fmla="*/ 2147483646 w 556"/>
                <a:gd name="T93" fmla="*/ 2147483646 h 819"/>
                <a:gd name="T94" fmla="*/ 2147483646 w 556"/>
                <a:gd name="T95" fmla="*/ 2147483646 h 819"/>
                <a:gd name="T96" fmla="*/ 2147483646 w 556"/>
                <a:gd name="T97" fmla="*/ 2147483646 h 819"/>
                <a:gd name="T98" fmla="*/ 2147483646 w 556"/>
                <a:gd name="T99" fmla="*/ 2147483646 h 819"/>
                <a:gd name="T100" fmla="*/ 2147483646 w 556"/>
                <a:gd name="T101" fmla="*/ 2147483646 h 819"/>
                <a:gd name="T102" fmla="*/ 2147483646 w 556"/>
                <a:gd name="T103" fmla="*/ 2147483646 h 819"/>
                <a:gd name="T104" fmla="*/ 2147483646 w 556"/>
                <a:gd name="T105" fmla="*/ 2147483646 h 819"/>
                <a:gd name="T106" fmla="*/ 2147483646 w 556"/>
                <a:gd name="T107" fmla="*/ 2147483646 h 819"/>
                <a:gd name="T108" fmla="*/ 2147483646 w 556"/>
                <a:gd name="T109" fmla="*/ 2147483646 h 819"/>
                <a:gd name="T110" fmla="*/ 2147483646 w 556"/>
                <a:gd name="T111" fmla="*/ 2147483646 h 819"/>
                <a:gd name="T112" fmla="*/ 2147483646 w 556"/>
                <a:gd name="T113" fmla="*/ 2147483646 h 819"/>
                <a:gd name="T114" fmla="*/ 2147483646 w 556"/>
                <a:gd name="T115" fmla="*/ 2147483646 h 8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70" name="Freeform 269"/>
            <p:cNvSpPr>
              <a:spLocks/>
            </p:cNvSpPr>
            <p:nvPr/>
          </p:nvSpPr>
          <p:spPr bwMode="auto">
            <a:xfrm>
              <a:off x="6489658" y="3661066"/>
              <a:ext cx="38100" cy="58737"/>
            </a:xfrm>
            <a:custGeom>
              <a:avLst/>
              <a:gdLst>
                <a:gd name="T0" fmla="*/ 2147483646 w 86"/>
                <a:gd name="T1" fmla="*/ 0 h 97"/>
                <a:gd name="T2" fmla="*/ 2147483646 w 86"/>
                <a:gd name="T3" fmla="*/ 2147483646 h 97"/>
                <a:gd name="T4" fmla="*/ 2147483646 w 86"/>
                <a:gd name="T5" fmla="*/ 2147483646 h 97"/>
                <a:gd name="T6" fmla="*/ 2147483646 w 86"/>
                <a:gd name="T7" fmla="*/ 2147483646 h 97"/>
                <a:gd name="T8" fmla="*/ 2147483646 w 86"/>
                <a:gd name="T9" fmla="*/ 2147483646 h 97"/>
                <a:gd name="T10" fmla="*/ 2147483646 w 86"/>
                <a:gd name="T11" fmla="*/ 2147483646 h 97"/>
                <a:gd name="T12" fmla="*/ 2147483646 w 86"/>
                <a:gd name="T13" fmla="*/ 2147483646 h 97"/>
                <a:gd name="T14" fmla="*/ 2147483646 w 86"/>
                <a:gd name="T15" fmla="*/ 2147483646 h 97"/>
                <a:gd name="T16" fmla="*/ 2147483646 w 86"/>
                <a:gd name="T17" fmla="*/ 2147483646 h 97"/>
                <a:gd name="T18" fmla="*/ 2147483646 w 86"/>
                <a:gd name="T19" fmla="*/ 2147483646 h 97"/>
                <a:gd name="T20" fmla="*/ 2147483646 w 86"/>
                <a:gd name="T21" fmla="*/ 2147483646 h 97"/>
                <a:gd name="T22" fmla="*/ 2147483646 w 86"/>
                <a:gd name="T23" fmla="*/ 2147483646 h 97"/>
                <a:gd name="T24" fmla="*/ 2147483646 w 86"/>
                <a:gd name="T25" fmla="*/ 2147483646 h 97"/>
                <a:gd name="T26" fmla="*/ 2147483646 w 86"/>
                <a:gd name="T27" fmla="*/ 2147483646 h 97"/>
                <a:gd name="T28" fmla="*/ 2147483646 w 86"/>
                <a:gd name="T29" fmla="*/ 2147483646 h 97"/>
                <a:gd name="T30" fmla="*/ 0 w 86"/>
                <a:gd name="T31" fmla="*/ 2147483646 h 97"/>
                <a:gd name="T32" fmla="*/ 0 w 86"/>
                <a:gd name="T33" fmla="*/ 2147483646 h 97"/>
                <a:gd name="T34" fmla="*/ 0 w 86"/>
                <a:gd name="T35" fmla="*/ 2147483646 h 97"/>
                <a:gd name="T36" fmla="*/ 2147483646 w 86"/>
                <a:gd name="T37" fmla="*/ 2147483646 h 97"/>
                <a:gd name="T38" fmla="*/ 2147483646 w 86"/>
                <a:gd name="T39" fmla="*/ 2147483646 h 97"/>
                <a:gd name="T40" fmla="*/ 2147483646 w 86"/>
                <a:gd name="T41" fmla="*/ 2147483646 h 97"/>
                <a:gd name="T42" fmla="*/ 2147483646 w 86"/>
                <a:gd name="T43" fmla="*/ 2147483646 h 97"/>
                <a:gd name="T44" fmla="*/ 2147483646 w 86"/>
                <a:gd name="T45" fmla="*/ 2147483646 h 97"/>
                <a:gd name="T46" fmla="*/ 2147483646 w 86"/>
                <a:gd name="T47" fmla="*/ 2147483646 h 97"/>
                <a:gd name="T48" fmla="*/ 2147483646 w 86"/>
                <a:gd name="T49" fmla="*/ 2147483646 h 97"/>
                <a:gd name="T50" fmla="*/ 2147483646 w 86"/>
                <a:gd name="T51" fmla="*/ 2147483646 h 97"/>
                <a:gd name="T52" fmla="*/ 2147483646 w 86"/>
                <a:gd name="T53" fmla="*/ 2147483646 h 97"/>
                <a:gd name="T54" fmla="*/ 2147483646 w 86"/>
                <a:gd name="T55" fmla="*/ 2147483646 h 97"/>
                <a:gd name="T56" fmla="*/ 2147483646 w 86"/>
                <a:gd name="T57" fmla="*/ 0 h 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71" name="Freeform 270"/>
            <p:cNvSpPr>
              <a:spLocks/>
            </p:cNvSpPr>
            <p:nvPr/>
          </p:nvSpPr>
          <p:spPr bwMode="auto">
            <a:xfrm>
              <a:off x="6288045" y="3572166"/>
              <a:ext cx="363538" cy="376237"/>
            </a:xfrm>
            <a:custGeom>
              <a:avLst/>
              <a:gdLst>
                <a:gd name="T0" fmla="*/ 2147483646 w 845"/>
                <a:gd name="T1" fmla="*/ 2147483646 h 720"/>
                <a:gd name="T2" fmla="*/ 2147483646 w 845"/>
                <a:gd name="T3" fmla="*/ 2147483646 h 720"/>
                <a:gd name="T4" fmla="*/ 2147483646 w 845"/>
                <a:gd name="T5" fmla="*/ 0 h 720"/>
                <a:gd name="T6" fmla="*/ 2147483646 w 845"/>
                <a:gd name="T7" fmla="*/ 2147483646 h 720"/>
                <a:gd name="T8" fmla="*/ 2147483646 w 845"/>
                <a:gd name="T9" fmla="*/ 2147483646 h 720"/>
                <a:gd name="T10" fmla="*/ 2147483646 w 845"/>
                <a:gd name="T11" fmla="*/ 2147483646 h 720"/>
                <a:gd name="T12" fmla="*/ 2147483646 w 845"/>
                <a:gd name="T13" fmla="*/ 2147483646 h 720"/>
                <a:gd name="T14" fmla="*/ 2147483646 w 845"/>
                <a:gd name="T15" fmla="*/ 2147483646 h 720"/>
                <a:gd name="T16" fmla="*/ 2147483646 w 845"/>
                <a:gd name="T17" fmla="*/ 2147483646 h 720"/>
                <a:gd name="T18" fmla="*/ 2147483646 w 845"/>
                <a:gd name="T19" fmla="*/ 2147483646 h 720"/>
                <a:gd name="T20" fmla="*/ 2147483646 w 845"/>
                <a:gd name="T21" fmla="*/ 2147483646 h 720"/>
                <a:gd name="T22" fmla="*/ 2147483646 w 845"/>
                <a:gd name="T23" fmla="*/ 2147483646 h 720"/>
                <a:gd name="T24" fmla="*/ 2147483646 w 845"/>
                <a:gd name="T25" fmla="*/ 2147483646 h 720"/>
                <a:gd name="T26" fmla="*/ 2147483646 w 845"/>
                <a:gd name="T27" fmla="*/ 2147483646 h 720"/>
                <a:gd name="T28" fmla="*/ 2147483646 w 845"/>
                <a:gd name="T29" fmla="*/ 2147483646 h 720"/>
                <a:gd name="T30" fmla="*/ 2147483646 w 845"/>
                <a:gd name="T31" fmla="*/ 2147483646 h 720"/>
                <a:gd name="T32" fmla="*/ 2147483646 w 845"/>
                <a:gd name="T33" fmla="*/ 2147483646 h 720"/>
                <a:gd name="T34" fmla="*/ 2147483646 w 845"/>
                <a:gd name="T35" fmla="*/ 2147483646 h 720"/>
                <a:gd name="T36" fmla="*/ 2147483646 w 845"/>
                <a:gd name="T37" fmla="*/ 2147483646 h 720"/>
                <a:gd name="T38" fmla="*/ 2147483646 w 845"/>
                <a:gd name="T39" fmla="*/ 2147483646 h 720"/>
                <a:gd name="T40" fmla="*/ 2147483646 w 845"/>
                <a:gd name="T41" fmla="*/ 2147483646 h 720"/>
                <a:gd name="T42" fmla="*/ 2147483646 w 845"/>
                <a:gd name="T43" fmla="*/ 2147483646 h 720"/>
                <a:gd name="T44" fmla="*/ 2147483646 w 845"/>
                <a:gd name="T45" fmla="*/ 2147483646 h 720"/>
                <a:gd name="T46" fmla="*/ 2147483646 w 845"/>
                <a:gd name="T47" fmla="*/ 2147483646 h 720"/>
                <a:gd name="T48" fmla="*/ 2147483646 w 845"/>
                <a:gd name="T49" fmla="*/ 2147483646 h 720"/>
                <a:gd name="T50" fmla="*/ 2147483646 w 845"/>
                <a:gd name="T51" fmla="*/ 2147483646 h 720"/>
                <a:gd name="T52" fmla="*/ 2147483646 w 845"/>
                <a:gd name="T53" fmla="*/ 2147483646 h 720"/>
                <a:gd name="T54" fmla="*/ 2147483646 w 845"/>
                <a:gd name="T55" fmla="*/ 2147483646 h 720"/>
                <a:gd name="T56" fmla="*/ 2147483646 w 845"/>
                <a:gd name="T57" fmla="*/ 2147483646 h 720"/>
                <a:gd name="T58" fmla="*/ 2147483646 w 845"/>
                <a:gd name="T59" fmla="*/ 2147483646 h 720"/>
                <a:gd name="T60" fmla="*/ 2147483646 w 845"/>
                <a:gd name="T61" fmla="*/ 2147483646 h 720"/>
                <a:gd name="T62" fmla="*/ 2147483646 w 845"/>
                <a:gd name="T63" fmla="*/ 2147483646 h 720"/>
                <a:gd name="T64" fmla="*/ 2147483646 w 845"/>
                <a:gd name="T65" fmla="*/ 2147483646 h 720"/>
                <a:gd name="T66" fmla="*/ 2147483646 w 845"/>
                <a:gd name="T67" fmla="*/ 2147483646 h 720"/>
                <a:gd name="T68" fmla="*/ 2147483646 w 845"/>
                <a:gd name="T69" fmla="*/ 2147483646 h 720"/>
                <a:gd name="T70" fmla="*/ 2147483646 w 845"/>
                <a:gd name="T71" fmla="*/ 2147483646 h 720"/>
                <a:gd name="T72" fmla="*/ 2147483646 w 845"/>
                <a:gd name="T73" fmla="*/ 2147483646 h 720"/>
                <a:gd name="T74" fmla="*/ 2147483646 w 845"/>
                <a:gd name="T75" fmla="*/ 2147483646 h 720"/>
                <a:gd name="T76" fmla="*/ 2147483646 w 845"/>
                <a:gd name="T77" fmla="*/ 2147483646 h 720"/>
                <a:gd name="T78" fmla="*/ 2147483646 w 845"/>
                <a:gd name="T79" fmla="*/ 2147483646 h 720"/>
                <a:gd name="T80" fmla="*/ 2147483646 w 845"/>
                <a:gd name="T81" fmla="*/ 2147483646 h 720"/>
                <a:gd name="T82" fmla="*/ 2147483646 w 845"/>
                <a:gd name="T83" fmla="*/ 2147483646 h 720"/>
                <a:gd name="T84" fmla="*/ 2147483646 w 845"/>
                <a:gd name="T85" fmla="*/ 2147483646 h 720"/>
                <a:gd name="T86" fmla="*/ 2147483646 w 845"/>
                <a:gd name="T87" fmla="*/ 2147483646 h 720"/>
                <a:gd name="T88" fmla="*/ 2147483646 w 845"/>
                <a:gd name="T89" fmla="*/ 2147483646 h 720"/>
                <a:gd name="T90" fmla="*/ 2147483646 w 845"/>
                <a:gd name="T91" fmla="*/ 2147483646 h 720"/>
                <a:gd name="T92" fmla="*/ 2147483646 w 845"/>
                <a:gd name="T93" fmla="*/ 2147483646 h 720"/>
                <a:gd name="T94" fmla="*/ 2147483646 w 845"/>
                <a:gd name="T95" fmla="*/ 2147483646 h 720"/>
                <a:gd name="T96" fmla="*/ 2147483646 w 845"/>
                <a:gd name="T97" fmla="*/ 2147483646 h 720"/>
                <a:gd name="T98" fmla="*/ 2147483646 w 845"/>
                <a:gd name="T99" fmla="*/ 2147483646 h 720"/>
                <a:gd name="T100" fmla="*/ 2147483646 w 845"/>
                <a:gd name="T101" fmla="*/ 2147483646 h 720"/>
                <a:gd name="T102" fmla="*/ 2147483646 w 845"/>
                <a:gd name="T103" fmla="*/ 2147483646 h 720"/>
                <a:gd name="T104" fmla="*/ 2147483646 w 845"/>
                <a:gd name="T105" fmla="*/ 2147483646 h 720"/>
                <a:gd name="T106" fmla="*/ 2147483646 w 845"/>
                <a:gd name="T107" fmla="*/ 2147483646 h 720"/>
                <a:gd name="T108" fmla="*/ 2147483646 w 845"/>
                <a:gd name="T109" fmla="*/ 2147483646 h 720"/>
                <a:gd name="T110" fmla="*/ 2147483646 w 845"/>
                <a:gd name="T111" fmla="*/ 2147483646 h 720"/>
                <a:gd name="T112" fmla="*/ 2147483646 w 845"/>
                <a:gd name="T113" fmla="*/ 2147483646 h 720"/>
                <a:gd name="T114" fmla="*/ 2147483646 w 845"/>
                <a:gd name="T115" fmla="*/ 2147483646 h 720"/>
                <a:gd name="T116" fmla="*/ 2147483646 w 845"/>
                <a:gd name="T117" fmla="*/ 2147483646 h 7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72" name="Line 359"/>
            <p:cNvSpPr>
              <a:spLocks noChangeShapeType="1"/>
            </p:cNvSpPr>
            <p:nvPr/>
          </p:nvSpPr>
          <p:spPr bwMode="auto">
            <a:xfrm flipH="1">
              <a:off x="3147971" y="4091277"/>
              <a:ext cx="4763" cy="793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73" name="Freeform 272"/>
            <p:cNvSpPr>
              <a:spLocks/>
            </p:cNvSpPr>
            <p:nvPr/>
          </p:nvSpPr>
          <p:spPr bwMode="auto">
            <a:xfrm>
              <a:off x="3147970" y="4099216"/>
              <a:ext cx="12700" cy="58737"/>
            </a:xfrm>
            <a:custGeom>
              <a:avLst/>
              <a:gdLst>
                <a:gd name="T0" fmla="*/ 0 w 33"/>
                <a:gd name="T1" fmla="*/ 0 h 6"/>
                <a:gd name="T2" fmla="*/ 2147483646 w 33"/>
                <a:gd name="T3" fmla="*/ 2147483646 h 6"/>
                <a:gd name="T4" fmla="*/ 2147483646 w 33"/>
                <a:gd name="T5" fmla="*/ 2147483646 h 6"/>
                <a:gd name="T6" fmla="*/ 2147483646 w 33"/>
                <a:gd name="T7" fmla="*/ 2147483646 h 6"/>
                <a:gd name="T8" fmla="*/ 2147483646 w 33"/>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6">
                  <a:moveTo>
                    <a:pt x="0" y="0"/>
                  </a:moveTo>
                  <a:lnTo>
                    <a:pt x="7" y="1"/>
                  </a:lnTo>
                  <a:lnTo>
                    <a:pt x="15" y="3"/>
                  </a:lnTo>
                  <a:lnTo>
                    <a:pt x="23" y="5"/>
                  </a:lnTo>
                  <a:lnTo>
                    <a:pt x="33"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74" name="Freeform 273"/>
            <p:cNvSpPr>
              <a:spLocks/>
            </p:cNvSpPr>
            <p:nvPr/>
          </p:nvSpPr>
          <p:spPr bwMode="auto">
            <a:xfrm>
              <a:off x="3155908" y="4086515"/>
              <a:ext cx="4762" cy="57150"/>
            </a:xfrm>
            <a:custGeom>
              <a:avLst/>
              <a:gdLst>
                <a:gd name="T0" fmla="*/ 2147483646 w 13"/>
                <a:gd name="T1" fmla="*/ 2147483646 h 30"/>
                <a:gd name="T2" fmla="*/ 2147483646 w 13"/>
                <a:gd name="T3" fmla="*/ 0 h 30"/>
                <a:gd name="T4" fmla="*/ 0 w 13"/>
                <a:gd name="T5" fmla="*/ 0 h 30"/>
                <a:gd name="T6" fmla="*/ 0 60000 65536"/>
                <a:gd name="T7" fmla="*/ 0 60000 65536"/>
                <a:gd name="T8" fmla="*/ 0 60000 65536"/>
              </a:gdLst>
              <a:ahLst/>
              <a:cxnLst>
                <a:cxn ang="T6">
                  <a:pos x="T0" y="T1"/>
                </a:cxn>
                <a:cxn ang="T7">
                  <a:pos x="T2" y="T3"/>
                </a:cxn>
                <a:cxn ang="T8">
                  <a:pos x="T4" y="T5"/>
                </a:cxn>
              </a:cxnLst>
              <a:rect l="0" t="0" r="r" b="b"/>
              <a:pathLst>
                <a:path w="13" h="30">
                  <a:moveTo>
                    <a:pt x="13" y="30"/>
                  </a:moveTo>
                  <a:lnTo>
                    <a:pt x="13" y="0"/>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275" name="Group 274"/>
            <p:cNvGrpSpPr>
              <a:grpSpLocks/>
            </p:cNvGrpSpPr>
            <p:nvPr/>
          </p:nvGrpSpPr>
          <p:grpSpPr bwMode="auto">
            <a:xfrm>
              <a:off x="3147971" y="4021428"/>
              <a:ext cx="417513" cy="201613"/>
              <a:chOff x="912" y="2626"/>
              <a:chExt cx="311" cy="127"/>
            </a:xfrm>
          </p:grpSpPr>
          <p:sp>
            <p:nvSpPr>
              <p:cNvPr id="498" name="Freeform 497"/>
              <p:cNvSpPr>
                <a:spLocks/>
              </p:cNvSpPr>
              <p:nvPr/>
            </p:nvSpPr>
            <p:spPr bwMode="auto">
              <a:xfrm>
                <a:off x="1110" y="2626"/>
                <a:ext cx="113" cy="127"/>
              </a:xfrm>
              <a:custGeom>
                <a:avLst/>
                <a:gdLst>
                  <a:gd name="T0" fmla="*/ 1 w 352"/>
                  <a:gd name="T1" fmla="*/ 0 h 387"/>
                  <a:gd name="T2" fmla="*/ 1 w 352"/>
                  <a:gd name="T3" fmla="*/ 0 h 387"/>
                  <a:gd name="T4" fmla="*/ 1 w 352"/>
                  <a:gd name="T5" fmla="*/ 0 h 387"/>
                  <a:gd name="T6" fmla="*/ 1 w 352"/>
                  <a:gd name="T7" fmla="*/ 0 h 387"/>
                  <a:gd name="T8" fmla="*/ 1 w 352"/>
                  <a:gd name="T9" fmla="*/ 0 h 387"/>
                  <a:gd name="T10" fmla="*/ 1 w 352"/>
                  <a:gd name="T11" fmla="*/ 0 h 387"/>
                  <a:gd name="T12" fmla="*/ 0 w 352"/>
                  <a:gd name="T13" fmla="*/ 0 h 387"/>
                  <a:gd name="T14" fmla="*/ 0 w 352"/>
                  <a:gd name="T15" fmla="*/ 0 h 387"/>
                  <a:gd name="T16" fmla="*/ 0 w 352"/>
                  <a:gd name="T17" fmla="*/ 0 h 387"/>
                  <a:gd name="T18" fmla="*/ 0 w 352"/>
                  <a:gd name="T19" fmla="*/ 0 h 387"/>
                  <a:gd name="T20" fmla="*/ 0 w 352"/>
                  <a:gd name="T21" fmla="*/ 0 h 387"/>
                  <a:gd name="T22" fmla="*/ 0 w 352"/>
                  <a:gd name="T23" fmla="*/ 0 h 387"/>
                  <a:gd name="T24" fmla="*/ 0 w 352"/>
                  <a:gd name="T25" fmla="*/ 1 h 387"/>
                  <a:gd name="T26" fmla="*/ 0 w 352"/>
                  <a:gd name="T27" fmla="*/ 1 h 387"/>
                  <a:gd name="T28" fmla="*/ 0 w 352"/>
                  <a:gd name="T29" fmla="*/ 1 h 387"/>
                  <a:gd name="T30" fmla="*/ 0 w 352"/>
                  <a:gd name="T31" fmla="*/ 1 h 387"/>
                  <a:gd name="T32" fmla="*/ 0 w 352"/>
                  <a:gd name="T33" fmla="*/ 1 h 387"/>
                  <a:gd name="T34" fmla="*/ 0 w 352"/>
                  <a:gd name="T35" fmla="*/ 1 h 387"/>
                  <a:gd name="T36" fmla="*/ 0 w 352"/>
                  <a:gd name="T37" fmla="*/ 1 h 387"/>
                  <a:gd name="T38" fmla="*/ 0 w 352"/>
                  <a:gd name="T39" fmla="*/ 1 h 387"/>
                  <a:gd name="T40" fmla="*/ 0 w 352"/>
                  <a:gd name="T41" fmla="*/ 1 h 387"/>
                  <a:gd name="T42" fmla="*/ 0 w 352"/>
                  <a:gd name="T43" fmla="*/ 1 h 387"/>
                  <a:gd name="T44" fmla="*/ 0 w 352"/>
                  <a:gd name="T45" fmla="*/ 1 h 387"/>
                  <a:gd name="T46" fmla="*/ 0 w 352"/>
                  <a:gd name="T47" fmla="*/ 1 h 387"/>
                  <a:gd name="T48" fmla="*/ 0 w 352"/>
                  <a:gd name="T49" fmla="*/ 1 h 387"/>
                  <a:gd name="T50" fmla="*/ 0 w 352"/>
                  <a:gd name="T51" fmla="*/ 1 h 387"/>
                  <a:gd name="T52" fmla="*/ 0 w 352"/>
                  <a:gd name="T53" fmla="*/ 1 h 387"/>
                  <a:gd name="T54" fmla="*/ 0 w 352"/>
                  <a:gd name="T55" fmla="*/ 1 h 387"/>
                  <a:gd name="T56" fmla="*/ 0 w 352"/>
                  <a:gd name="T57" fmla="*/ 1 h 387"/>
                  <a:gd name="T58" fmla="*/ 0 w 352"/>
                  <a:gd name="T59" fmla="*/ 1 h 387"/>
                  <a:gd name="T60" fmla="*/ 0 w 352"/>
                  <a:gd name="T61" fmla="*/ 1 h 387"/>
                  <a:gd name="T62" fmla="*/ 0 w 352"/>
                  <a:gd name="T63" fmla="*/ 1 h 387"/>
                  <a:gd name="T64" fmla="*/ 0 w 352"/>
                  <a:gd name="T65" fmla="*/ 1 h 387"/>
                  <a:gd name="T66" fmla="*/ 1 w 352"/>
                  <a:gd name="T67" fmla="*/ 1 h 387"/>
                  <a:gd name="T68" fmla="*/ 1 w 352"/>
                  <a:gd name="T69" fmla="*/ 2 h 387"/>
                  <a:gd name="T70" fmla="*/ 1 w 352"/>
                  <a:gd name="T71" fmla="*/ 1 h 387"/>
                  <a:gd name="T72" fmla="*/ 1 w 352"/>
                  <a:gd name="T73" fmla="*/ 1 h 387"/>
                  <a:gd name="T74" fmla="*/ 1 w 352"/>
                  <a:gd name="T75" fmla="*/ 1 h 387"/>
                  <a:gd name="T76" fmla="*/ 1 w 352"/>
                  <a:gd name="T77" fmla="*/ 1 h 387"/>
                  <a:gd name="T78" fmla="*/ 1 w 352"/>
                  <a:gd name="T79" fmla="*/ 1 h 387"/>
                  <a:gd name="T80" fmla="*/ 1 w 352"/>
                  <a:gd name="T81" fmla="*/ 1 h 387"/>
                  <a:gd name="T82" fmla="*/ 1 w 352"/>
                  <a:gd name="T83" fmla="*/ 1 h 387"/>
                  <a:gd name="T84" fmla="*/ 1 w 352"/>
                  <a:gd name="T85" fmla="*/ 1 h 387"/>
                  <a:gd name="T86" fmla="*/ 1 w 352"/>
                  <a:gd name="T87" fmla="*/ 1 h 387"/>
                  <a:gd name="T88" fmla="*/ 1 w 352"/>
                  <a:gd name="T89" fmla="*/ 1 h 387"/>
                  <a:gd name="T90" fmla="*/ 1 w 352"/>
                  <a:gd name="T91" fmla="*/ 1 h 387"/>
                  <a:gd name="T92" fmla="*/ 1 w 352"/>
                  <a:gd name="T93" fmla="*/ 1 h 387"/>
                  <a:gd name="T94" fmla="*/ 1 w 352"/>
                  <a:gd name="T95" fmla="*/ 1 h 387"/>
                  <a:gd name="T96" fmla="*/ 1 w 352"/>
                  <a:gd name="T97" fmla="*/ 1 h 387"/>
                  <a:gd name="T98" fmla="*/ 1 w 352"/>
                  <a:gd name="T99" fmla="*/ 1 h 387"/>
                  <a:gd name="T100" fmla="*/ 1 w 352"/>
                  <a:gd name="T101" fmla="*/ 0 h 387"/>
                  <a:gd name="T102" fmla="*/ 1 w 352"/>
                  <a:gd name="T103" fmla="*/ 0 h 38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99" name="Freeform 498"/>
              <p:cNvSpPr>
                <a:spLocks/>
              </p:cNvSpPr>
              <p:nvPr/>
            </p:nvSpPr>
            <p:spPr bwMode="auto">
              <a:xfrm>
                <a:off x="923" y="2662"/>
                <a:ext cx="17" cy="26"/>
              </a:xfrm>
              <a:custGeom>
                <a:avLst/>
                <a:gdLst>
                  <a:gd name="T0" fmla="*/ 0 w 52"/>
                  <a:gd name="T1" fmla="*/ 0 h 78"/>
                  <a:gd name="T2" fmla="*/ 0 w 52"/>
                  <a:gd name="T3" fmla="*/ 0 h 78"/>
                  <a:gd name="T4" fmla="*/ 0 w 52"/>
                  <a:gd name="T5" fmla="*/ 0 h 78"/>
                  <a:gd name="T6" fmla="*/ 0 w 52"/>
                  <a:gd name="T7" fmla="*/ 0 h 78"/>
                  <a:gd name="T8" fmla="*/ 0 w 52"/>
                  <a:gd name="T9" fmla="*/ 0 h 78"/>
                  <a:gd name="T10" fmla="*/ 0 w 52"/>
                  <a:gd name="T11" fmla="*/ 0 h 78"/>
                  <a:gd name="T12" fmla="*/ 0 w 52"/>
                  <a:gd name="T13" fmla="*/ 0 h 78"/>
                  <a:gd name="T14" fmla="*/ 0 w 52"/>
                  <a:gd name="T15" fmla="*/ 0 h 78"/>
                  <a:gd name="T16" fmla="*/ 0 w 52"/>
                  <a:gd name="T17" fmla="*/ 0 h 78"/>
                  <a:gd name="T18" fmla="*/ 0 w 52"/>
                  <a:gd name="T19" fmla="*/ 0 h 78"/>
                  <a:gd name="T20" fmla="*/ 0 w 52"/>
                  <a:gd name="T21" fmla="*/ 0 h 78"/>
                  <a:gd name="T22" fmla="*/ 0 w 52"/>
                  <a:gd name="T23" fmla="*/ 0 h 78"/>
                  <a:gd name="T24" fmla="*/ 0 w 52"/>
                  <a:gd name="T25" fmla="*/ 0 h 78"/>
                  <a:gd name="T26" fmla="*/ 0 w 52"/>
                  <a:gd name="T27" fmla="*/ 0 h 78"/>
                  <a:gd name="T28" fmla="*/ 0 w 52"/>
                  <a:gd name="T29" fmla="*/ 0 h 78"/>
                  <a:gd name="T30" fmla="*/ 0 w 52"/>
                  <a:gd name="T31" fmla="*/ 0 h 78"/>
                  <a:gd name="T32" fmla="*/ 0 w 52"/>
                  <a:gd name="T33" fmla="*/ 0 h 78"/>
                  <a:gd name="T34" fmla="*/ 0 w 52"/>
                  <a:gd name="T35" fmla="*/ 0 h 78"/>
                  <a:gd name="T36" fmla="*/ 0 w 52"/>
                  <a:gd name="T37" fmla="*/ 0 h 78"/>
                  <a:gd name="T38" fmla="*/ 0 w 52"/>
                  <a:gd name="T39" fmla="*/ 0 h 78"/>
                  <a:gd name="T40" fmla="*/ 0 w 52"/>
                  <a:gd name="T41" fmla="*/ 0 h 78"/>
                  <a:gd name="T42" fmla="*/ 0 w 52"/>
                  <a:gd name="T43" fmla="*/ 0 h 78"/>
                  <a:gd name="T44" fmla="*/ 0 w 52"/>
                  <a:gd name="T45" fmla="*/ 0 h 78"/>
                  <a:gd name="T46" fmla="*/ 0 w 52"/>
                  <a:gd name="T47" fmla="*/ 0 h 78"/>
                  <a:gd name="T48" fmla="*/ 0 w 52"/>
                  <a:gd name="T49" fmla="*/ 0 h 78"/>
                  <a:gd name="T50" fmla="*/ 0 w 52"/>
                  <a:gd name="T51" fmla="*/ 0 h 78"/>
                  <a:gd name="T52" fmla="*/ 0 w 52"/>
                  <a:gd name="T53" fmla="*/ 0 h 78"/>
                  <a:gd name="T54" fmla="*/ 0 w 52"/>
                  <a:gd name="T55" fmla="*/ 0 h 78"/>
                  <a:gd name="T56" fmla="*/ 0 w 52"/>
                  <a:gd name="T57" fmla="*/ 0 h 78"/>
                  <a:gd name="T58" fmla="*/ 0 w 52"/>
                  <a:gd name="T59" fmla="*/ 0 h 78"/>
                  <a:gd name="T60" fmla="*/ 0 w 52"/>
                  <a:gd name="T61" fmla="*/ 0 h 78"/>
                  <a:gd name="T62" fmla="*/ 0 w 52"/>
                  <a:gd name="T63" fmla="*/ 0 h 78"/>
                  <a:gd name="T64" fmla="*/ 0 w 52"/>
                  <a:gd name="T65" fmla="*/ 0 h 78"/>
                  <a:gd name="T66" fmla="*/ 0 w 52"/>
                  <a:gd name="T67" fmla="*/ 0 h 78"/>
                  <a:gd name="T68" fmla="*/ 0 w 52"/>
                  <a:gd name="T69" fmla="*/ 0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500" name="Freeform 499"/>
              <p:cNvSpPr>
                <a:spLocks/>
              </p:cNvSpPr>
              <p:nvPr/>
            </p:nvSpPr>
            <p:spPr bwMode="auto">
              <a:xfrm>
                <a:off x="912" y="2666"/>
                <a:ext cx="9" cy="10"/>
              </a:xfrm>
              <a:custGeom>
                <a:avLst/>
                <a:gdLst>
                  <a:gd name="T0" fmla="*/ 0 w 33"/>
                  <a:gd name="T1" fmla="*/ 0 h 30"/>
                  <a:gd name="T2" fmla="*/ 0 w 33"/>
                  <a:gd name="T3" fmla="*/ 0 h 30"/>
                  <a:gd name="T4" fmla="*/ 0 w 33"/>
                  <a:gd name="T5" fmla="*/ 0 h 30"/>
                  <a:gd name="T6" fmla="*/ 0 w 33"/>
                  <a:gd name="T7" fmla="*/ 0 h 30"/>
                  <a:gd name="T8" fmla="*/ 0 w 33"/>
                  <a:gd name="T9" fmla="*/ 0 h 30"/>
                  <a:gd name="T10" fmla="*/ 0 w 33"/>
                  <a:gd name="T11" fmla="*/ 0 h 30"/>
                  <a:gd name="T12" fmla="*/ 0 w 33"/>
                  <a:gd name="T13" fmla="*/ 0 h 30"/>
                  <a:gd name="T14" fmla="*/ 0 w 33"/>
                  <a:gd name="T15" fmla="*/ 0 h 30"/>
                  <a:gd name="T16" fmla="*/ 0 w 33"/>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sp>
          <p:nvSpPr>
            <p:cNvPr id="276" name="Freeform 275"/>
            <p:cNvSpPr>
              <a:spLocks/>
            </p:cNvSpPr>
            <p:nvPr/>
          </p:nvSpPr>
          <p:spPr bwMode="auto">
            <a:xfrm>
              <a:off x="6796045" y="4738977"/>
              <a:ext cx="19050" cy="58738"/>
            </a:xfrm>
            <a:custGeom>
              <a:avLst/>
              <a:gdLst>
                <a:gd name="T0" fmla="*/ 2147483646 w 47"/>
                <a:gd name="T1" fmla="*/ 0 h 28"/>
                <a:gd name="T2" fmla="*/ 2147483646 w 47"/>
                <a:gd name="T3" fmla="*/ 0 h 28"/>
                <a:gd name="T4" fmla="*/ 2147483646 w 47"/>
                <a:gd name="T5" fmla="*/ 2147483646 h 28"/>
                <a:gd name="T6" fmla="*/ 2147483646 w 47"/>
                <a:gd name="T7" fmla="*/ 2147483646 h 28"/>
                <a:gd name="T8" fmla="*/ 2147483646 w 47"/>
                <a:gd name="T9" fmla="*/ 2147483646 h 28"/>
                <a:gd name="T10" fmla="*/ 2147483646 w 47"/>
                <a:gd name="T11" fmla="*/ 2147483646 h 28"/>
                <a:gd name="T12" fmla="*/ 2147483646 w 47"/>
                <a:gd name="T13" fmla="*/ 2147483646 h 28"/>
                <a:gd name="T14" fmla="*/ 2147483646 w 47"/>
                <a:gd name="T15" fmla="*/ 2147483646 h 28"/>
                <a:gd name="T16" fmla="*/ 2147483646 w 47"/>
                <a:gd name="T17" fmla="*/ 2147483646 h 28"/>
                <a:gd name="T18" fmla="*/ 2147483646 w 47"/>
                <a:gd name="T19" fmla="*/ 2147483646 h 28"/>
                <a:gd name="T20" fmla="*/ 2147483646 w 47"/>
                <a:gd name="T21" fmla="*/ 2147483646 h 28"/>
                <a:gd name="T22" fmla="*/ 2147483646 w 47"/>
                <a:gd name="T23" fmla="*/ 2147483646 h 28"/>
                <a:gd name="T24" fmla="*/ 2147483646 w 47"/>
                <a:gd name="T25" fmla="*/ 2147483646 h 28"/>
                <a:gd name="T26" fmla="*/ 2147483646 w 47"/>
                <a:gd name="T27" fmla="*/ 2147483646 h 28"/>
                <a:gd name="T28" fmla="*/ 0 w 47"/>
                <a:gd name="T29" fmla="*/ 2147483646 h 28"/>
                <a:gd name="T30" fmla="*/ 2147483646 w 47"/>
                <a:gd name="T31" fmla="*/ 2147483646 h 28"/>
                <a:gd name="T32" fmla="*/ 2147483646 w 47"/>
                <a:gd name="T33" fmla="*/ 2147483646 h 28"/>
                <a:gd name="T34" fmla="*/ 2147483646 w 47"/>
                <a:gd name="T35" fmla="*/ 2147483646 h 28"/>
                <a:gd name="T36" fmla="*/ 2147483646 w 47"/>
                <a:gd name="T37" fmla="*/ 2147483646 h 28"/>
                <a:gd name="T38" fmla="*/ 2147483646 w 47"/>
                <a:gd name="T39" fmla="*/ 2147483646 h 28"/>
                <a:gd name="T40" fmla="*/ 2147483646 w 47"/>
                <a:gd name="T41" fmla="*/ 2147483646 h 28"/>
                <a:gd name="T42" fmla="*/ 2147483646 w 47"/>
                <a:gd name="T43" fmla="*/ 2147483646 h 28"/>
                <a:gd name="T44" fmla="*/ 2147483646 w 47"/>
                <a:gd name="T45" fmla="*/ 0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77" name="Freeform 276"/>
            <p:cNvSpPr>
              <a:spLocks/>
            </p:cNvSpPr>
            <p:nvPr/>
          </p:nvSpPr>
          <p:spPr bwMode="auto">
            <a:xfrm>
              <a:off x="6767471" y="4765965"/>
              <a:ext cx="23813" cy="57150"/>
            </a:xfrm>
            <a:custGeom>
              <a:avLst/>
              <a:gdLst>
                <a:gd name="T0" fmla="*/ 2147483646 w 53"/>
                <a:gd name="T1" fmla="*/ 0 h 33"/>
                <a:gd name="T2" fmla="*/ 2147483646 w 53"/>
                <a:gd name="T3" fmla="*/ 2147483646 h 33"/>
                <a:gd name="T4" fmla="*/ 2147483646 w 53"/>
                <a:gd name="T5" fmla="*/ 2147483646 h 33"/>
                <a:gd name="T6" fmla="*/ 2147483646 w 53"/>
                <a:gd name="T7" fmla="*/ 2147483646 h 33"/>
                <a:gd name="T8" fmla="*/ 2147483646 w 53"/>
                <a:gd name="T9" fmla="*/ 2147483646 h 33"/>
                <a:gd name="T10" fmla="*/ 2147483646 w 53"/>
                <a:gd name="T11" fmla="*/ 2147483646 h 33"/>
                <a:gd name="T12" fmla="*/ 2147483646 w 53"/>
                <a:gd name="T13" fmla="*/ 2147483646 h 33"/>
                <a:gd name="T14" fmla="*/ 2147483646 w 53"/>
                <a:gd name="T15" fmla="*/ 2147483646 h 33"/>
                <a:gd name="T16" fmla="*/ 2147483646 w 53"/>
                <a:gd name="T17" fmla="*/ 2147483646 h 33"/>
                <a:gd name="T18" fmla="*/ 2147483646 w 53"/>
                <a:gd name="T19" fmla="*/ 2147483646 h 33"/>
                <a:gd name="T20" fmla="*/ 2147483646 w 53"/>
                <a:gd name="T21" fmla="*/ 2147483646 h 33"/>
                <a:gd name="T22" fmla="*/ 2147483646 w 53"/>
                <a:gd name="T23" fmla="*/ 2147483646 h 33"/>
                <a:gd name="T24" fmla="*/ 2147483646 w 53"/>
                <a:gd name="T25" fmla="*/ 2147483646 h 33"/>
                <a:gd name="T26" fmla="*/ 2147483646 w 53"/>
                <a:gd name="T27" fmla="*/ 2147483646 h 33"/>
                <a:gd name="T28" fmla="*/ 2147483646 w 53"/>
                <a:gd name="T29" fmla="*/ 2147483646 h 33"/>
                <a:gd name="T30" fmla="*/ 2147483646 w 53"/>
                <a:gd name="T31" fmla="*/ 2147483646 h 33"/>
                <a:gd name="T32" fmla="*/ 0 w 53"/>
                <a:gd name="T33" fmla="*/ 2147483646 h 33"/>
                <a:gd name="T34" fmla="*/ 0 w 53"/>
                <a:gd name="T35" fmla="*/ 2147483646 h 33"/>
                <a:gd name="T36" fmla="*/ 2147483646 w 53"/>
                <a:gd name="T37" fmla="*/ 2147483646 h 33"/>
                <a:gd name="T38" fmla="*/ 2147483646 w 53"/>
                <a:gd name="T39" fmla="*/ 2147483646 h 33"/>
                <a:gd name="T40" fmla="*/ 2147483646 w 53"/>
                <a:gd name="T41" fmla="*/ 2147483646 h 33"/>
                <a:gd name="T42" fmla="*/ 2147483646 w 53"/>
                <a:gd name="T43" fmla="*/ 2147483646 h 33"/>
                <a:gd name="T44" fmla="*/ 2147483646 w 53"/>
                <a:gd name="T45" fmla="*/ 2147483646 h 33"/>
                <a:gd name="T46" fmla="*/ 2147483646 w 53"/>
                <a:gd name="T47" fmla="*/ 2147483646 h 33"/>
                <a:gd name="T48" fmla="*/ 2147483646 w 53"/>
                <a:gd name="T49" fmla="*/ 0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278" name="Group 277"/>
            <p:cNvGrpSpPr>
              <a:grpSpLocks/>
            </p:cNvGrpSpPr>
            <p:nvPr/>
          </p:nvGrpSpPr>
          <p:grpSpPr bwMode="auto">
            <a:xfrm>
              <a:off x="6608747" y="4258052"/>
              <a:ext cx="168276" cy="103189"/>
              <a:chOff x="3481" y="2773"/>
              <a:chExt cx="125" cy="65"/>
            </a:xfrm>
          </p:grpSpPr>
          <p:sp>
            <p:nvSpPr>
              <p:cNvPr id="487" name="Freeform 486"/>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8">
                    <a:moveTo>
                      <a:pt x="13" y="0"/>
                    </a:moveTo>
                    <a:lnTo>
                      <a:pt x="10" y="9"/>
                    </a:lnTo>
                    <a:lnTo>
                      <a:pt x="6" y="18"/>
                    </a:lnTo>
                    <a:lnTo>
                      <a:pt x="5" y="17"/>
                    </a:lnTo>
                    <a:lnTo>
                      <a:pt x="3" y="14"/>
                    </a:lnTo>
                    <a:lnTo>
                      <a:pt x="1" y="10"/>
                    </a:lnTo>
                    <a:lnTo>
                      <a:pt x="0"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88" name="Line 370"/>
              <p:cNvSpPr>
                <a:spLocks noChangeShapeType="1"/>
              </p:cNvSpPr>
              <p:nvPr/>
            </p:nvSpPr>
            <p:spPr bwMode="auto">
              <a:xfrm>
                <a:off x="3583" y="2800"/>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89" name="Freeform 488"/>
              <p:cNvSpPr>
                <a:spLocks/>
              </p:cNvSpPr>
              <p:nvPr/>
            </p:nvSpPr>
            <p:spPr bwMode="auto">
              <a:xfrm>
                <a:off x="3554" y="2819"/>
                <a:ext cx="5" cy="6"/>
              </a:xfrm>
              <a:custGeom>
                <a:avLst/>
                <a:gdLst>
                  <a:gd name="T0" fmla="*/ 0 w 14"/>
                  <a:gd name="T1" fmla="*/ 0 h 19"/>
                  <a:gd name="T2" fmla="*/ 0 w 14"/>
                  <a:gd name="T3" fmla="*/ 0 h 19"/>
                  <a:gd name="T4" fmla="*/ 0 w 14"/>
                  <a:gd name="T5" fmla="*/ 0 h 19"/>
                  <a:gd name="T6" fmla="*/ 0 60000 65536"/>
                  <a:gd name="T7" fmla="*/ 0 60000 65536"/>
                  <a:gd name="T8" fmla="*/ 0 60000 65536"/>
                </a:gdLst>
                <a:ahLst/>
                <a:cxnLst>
                  <a:cxn ang="T6">
                    <a:pos x="T0" y="T1"/>
                  </a:cxn>
                  <a:cxn ang="T7">
                    <a:pos x="T2" y="T3"/>
                  </a:cxn>
                  <a:cxn ang="T8">
                    <a:pos x="T4" y="T5"/>
                  </a:cxn>
                </a:cxnLst>
                <a:rect l="0" t="0" r="r" b="b"/>
                <a:pathLst>
                  <a:path w="14" h="19">
                    <a:moveTo>
                      <a:pt x="14" y="19"/>
                    </a:moveTo>
                    <a:lnTo>
                      <a:pt x="0" y="0"/>
                    </a:lnTo>
                    <a:lnTo>
                      <a:pt x="14" y="1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90" name="Freeform 489"/>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8">
                    <a:moveTo>
                      <a:pt x="0" y="6"/>
                    </a:moveTo>
                    <a:lnTo>
                      <a:pt x="7" y="18"/>
                    </a:lnTo>
                    <a:lnTo>
                      <a:pt x="0" y="18"/>
                    </a:lnTo>
                    <a:lnTo>
                      <a:pt x="0" y="0"/>
                    </a:lnTo>
                    <a:lnTo>
                      <a:pt x="7"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91" name="Freeform 490"/>
              <p:cNvSpPr>
                <a:spLocks/>
              </p:cNvSpPr>
              <p:nvPr/>
            </p:nvSpPr>
            <p:spPr bwMode="auto">
              <a:xfrm>
                <a:off x="3599" y="2773"/>
                <a:ext cx="7" cy="4"/>
              </a:xfrm>
              <a:custGeom>
                <a:avLst/>
                <a:gdLst>
                  <a:gd name="T0" fmla="*/ 0 w 20"/>
                  <a:gd name="T1" fmla="*/ 0 h 12"/>
                  <a:gd name="T2" fmla="*/ 0 w 20"/>
                  <a:gd name="T3" fmla="*/ 0 h 12"/>
                  <a:gd name="T4" fmla="*/ 0 w 20"/>
                  <a:gd name="T5" fmla="*/ 0 h 12"/>
                  <a:gd name="T6" fmla="*/ 0 w 20"/>
                  <a:gd name="T7" fmla="*/ 0 h 12"/>
                  <a:gd name="T8" fmla="*/ 0 w 20"/>
                  <a:gd name="T9" fmla="*/ 0 h 12"/>
                  <a:gd name="T10" fmla="*/ 0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12">
                    <a:moveTo>
                      <a:pt x="20" y="12"/>
                    </a:moveTo>
                    <a:lnTo>
                      <a:pt x="10" y="9"/>
                    </a:lnTo>
                    <a:lnTo>
                      <a:pt x="0" y="6"/>
                    </a:lnTo>
                    <a:lnTo>
                      <a:pt x="1" y="5"/>
                    </a:lnTo>
                    <a:lnTo>
                      <a:pt x="3" y="3"/>
                    </a:lnTo>
                    <a:lnTo>
                      <a:pt x="8" y="1"/>
                    </a:lnTo>
                    <a:lnTo>
                      <a:pt x="1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92" name="Line 374"/>
              <p:cNvSpPr>
                <a:spLocks noChangeShapeType="1"/>
              </p:cNvSpPr>
              <p:nvPr/>
            </p:nvSpPr>
            <p:spPr bwMode="auto">
              <a:xfrm>
                <a:off x="3603" y="2773"/>
                <a:ext cx="1" cy="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93" name="Freeform 492"/>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60000 65536"/>
                  <a:gd name="T7" fmla="*/ 0 60000 65536"/>
                  <a:gd name="T8" fmla="*/ 0 60000 65536"/>
                </a:gdLst>
                <a:ahLst/>
                <a:cxnLst>
                  <a:cxn ang="T6">
                    <a:pos x="T0" y="T1"/>
                  </a:cxn>
                  <a:cxn ang="T7">
                    <a:pos x="T2" y="T3"/>
                  </a:cxn>
                  <a:cxn ang="T8">
                    <a:pos x="T4" y="T5"/>
                  </a:cxn>
                </a:cxnLst>
                <a:rect l="0" t="0" r="r" b="b"/>
                <a:pathLst>
                  <a:path w="20" h="18">
                    <a:moveTo>
                      <a:pt x="0" y="0"/>
                    </a:moveTo>
                    <a:lnTo>
                      <a:pt x="0" y="18"/>
                    </a:lnTo>
                    <a:lnTo>
                      <a:pt x="20" y="18"/>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94" name="Freeform 493"/>
              <p:cNvSpPr>
                <a:spLocks/>
              </p:cNvSpPr>
              <p:nvPr/>
            </p:nvSpPr>
            <p:spPr bwMode="auto">
              <a:xfrm>
                <a:off x="3485" y="2830"/>
                <a:ext cx="3" cy="4"/>
              </a:xfrm>
              <a:custGeom>
                <a:avLst/>
                <a:gdLst>
                  <a:gd name="T0" fmla="*/ 0 w 7"/>
                  <a:gd name="T1" fmla="*/ 0 h 12"/>
                  <a:gd name="T2" fmla="*/ 0 w 7"/>
                  <a:gd name="T3" fmla="*/ 0 h 12"/>
                  <a:gd name="T4" fmla="*/ 0 w 7"/>
                  <a:gd name="T5" fmla="*/ 0 h 12"/>
                  <a:gd name="T6" fmla="*/ 0 60000 65536"/>
                  <a:gd name="T7" fmla="*/ 0 60000 65536"/>
                  <a:gd name="T8" fmla="*/ 0 60000 65536"/>
                </a:gdLst>
                <a:ahLst/>
                <a:cxnLst>
                  <a:cxn ang="T6">
                    <a:pos x="T0" y="T1"/>
                  </a:cxn>
                  <a:cxn ang="T7">
                    <a:pos x="T2" y="T3"/>
                  </a:cxn>
                  <a:cxn ang="T8">
                    <a:pos x="T4" y="T5"/>
                  </a:cxn>
                </a:cxnLst>
                <a:rect l="0" t="0" r="r" b="b"/>
                <a:pathLst>
                  <a:path w="7" h="12">
                    <a:moveTo>
                      <a:pt x="7" y="12"/>
                    </a:moveTo>
                    <a:lnTo>
                      <a:pt x="4" y="6"/>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95" name="Freeform 494"/>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w 20"/>
                  <a:gd name="T7" fmla="*/ 0 h 18"/>
                  <a:gd name="T8" fmla="*/ 0 w 20"/>
                  <a:gd name="T9" fmla="*/ 0 h 18"/>
                  <a:gd name="T10" fmla="*/ 0 w 20"/>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18">
                    <a:moveTo>
                      <a:pt x="0" y="0"/>
                    </a:moveTo>
                    <a:lnTo>
                      <a:pt x="0" y="18"/>
                    </a:lnTo>
                    <a:lnTo>
                      <a:pt x="20" y="18"/>
                    </a:lnTo>
                    <a:lnTo>
                      <a:pt x="17" y="12"/>
                    </a:lnTo>
                    <a:lnTo>
                      <a:pt x="13" y="6"/>
                    </a:lnTo>
                    <a:lnTo>
                      <a:pt x="0"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96" name="Freeform 495"/>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w 7"/>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8">
                    <a:moveTo>
                      <a:pt x="0" y="6"/>
                    </a:moveTo>
                    <a:lnTo>
                      <a:pt x="7" y="18"/>
                    </a:lnTo>
                    <a:lnTo>
                      <a:pt x="0" y="18"/>
                    </a:lnTo>
                    <a:lnTo>
                      <a:pt x="0" y="0"/>
                    </a:lnTo>
                    <a:lnTo>
                      <a:pt x="7" y="0"/>
                    </a:lnTo>
                    <a:lnTo>
                      <a:pt x="0"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97" name="Freeform 496"/>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w 13"/>
                  <a:gd name="T15" fmla="*/ 0 h 18"/>
                  <a:gd name="T16" fmla="*/ 0 w 13"/>
                  <a:gd name="T17" fmla="*/ 0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sp>
          <p:nvSpPr>
            <p:cNvPr id="279" name="Freeform 278"/>
            <p:cNvSpPr>
              <a:spLocks/>
            </p:cNvSpPr>
            <p:nvPr/>
          </p:nvSpPr>
          <p:spPr bwMode="auto">
            <a:xfrm>
              <a:off x="5737184" y="4250028"/>
              <a:ext cx="319087" cy="379413"/>
            </a:xfrm>
            <a:custGeom>
              <a:avLst/>
              <a:gdLst>
                <a:gd name="T0" fmla="*/ 2147483646 w 736"/>
                <a:gd name="T1" fmla="*/ 2147483646 h 721"/>
                <a:gd name="T2" fmla="*/ 2147483646 w 736"/>
                <a:gd name="T3" fmla="*/ 2147483646 h 721"/>
                <a:gd name="T4" fmla="*/ 2147483646 w 736"/>
                <a:gd name="T5" fmla="*/ 2147483646 h 721"/>
                <a:gd name="T6" fmla="*/ 2147483646 w 736"/>
                <a:gd name="T7" fmla="*/ 2147483646 h 721"/>
                <a:gd name="T8" fmla="*/ 2147483646 w 736"/>
                <a:gd name="T9" fmla="*/ 2147483646 h 721"/>
                <a:gd name="T10" fmla="*/ 2147483646 w 736"/>
                <a:gd name="T11" fmla="*/ 2147483646 h 721"/>
                <a:gd name="T12" fmla="*/ 2147483646 w 736"/>
                <a:gd name="T13" fmla="*/ 2147483646 h 721"/>
                <a:gd name="T14" fmla="*/ 2147483646 w 736"/>
                <a:gd name="T15" fmla="*/ 2147483646 h 721"/>
                <a:gd name="T16" fmla="*/ 2147483646 w 736"/>
                <a:gd name="T17" fmla="*/ 2147483646 h 721"/>
                <a:gd name="T18" fmla="*/ 2147483646 w 736"/>
                <a:gd name="T19" fmla="*/ 2147483646 h 721"/>
                <a:gd name="T20" fmla="*/ 2147483646 w 736"/>
                <a:gd name="T21" fmla="*/ 2147483646 h 721"/>
                <a:gd name="T22" fmla="*/ 2147483646 w 736"/>
                <a:gd name="T23" fmla="*/ 2147483646 h 721"/>
                <a:gd name="T24" fmla="*/ 2147483646 w 736"/>
                <a:gd name="T25" fmla="*/ 2147483646 h 721"/>
                <a:gd name="T26" fmla="*/ 2147483646 w 736"/>
                <a:gd name="T27" fmla="*/ 2147483646 h 721"/>
                <a:gd name="T28" fmla="*/ 2147483646 w 736"/>
                <a:gd name="T29" fmla="*/ 2147483646 h 721"/>
                <a:gd name="T30" fmla="*/ 2147483646 w 736"/>
                <a:gd name="T31" fmla="*/ 2147483646 h 721"/>
                <a:gd name="T32" fmla="*/ 2147483646 w 736"/>
                <a:gd name="T33" fmla="*/ 2147483646 h 721"/>
                <a:gd name="T34" fmla="*/ 2147483646 w 736"/>
                <a:gd name="T35" fmla="*/ 2147483646 h 721"/>
                <a:gd name="T36" fmla="*/ 2147483646 w 736"/>
                <a:gd name="T37" fmla="*/ 2147483646 h 721"/>
                <a:gd name="T38" fmla="*/ 2147483646 w 736"/>
                <a:gd name="T39" fmla="*/ 2147483646 h 721"/>
                <a:gd name="T40" fmla="*/ 2147483646 w 736"/>
                <a:gd name="T41" fmla="*/ 2147483646 h 721"/>
                <a:gd name="T42" fmla="*/ 2147483646 w 736"/>
                <a:gd name="T43" fmla="*/ 2147483646 h 721"/>
                <a:gd name="T44" fmla="*/ 2147483646 w 736"/>
                <a:gd name="T45" fmla="*/ 2147483646 h 721"/>
                <a:gd name="T46" fmla="*/ 2147483646 w 736"/>
                <a:gd name="T47" fmla="*/ 2147483646 h 721"/>
                <a:gd name="T48" fmla="*/ 2147483646 w 736"/>
                <a:gd name="T49" fmla="*/ 2147483646 h 721"/>
                <a:gd name="T50" fmla="*/ 2147483646 w 736"/>
                <a:gd name="T51" fmla="*/ 2147483646 h 721"/>
                <a:gd name="T52" fmla="*/ 2147483646 w 736"/>
                <a:gd name="T53" fmla="*/ 2147483646 h 721"/>
                <a:gd name="T54" fmla="*/ 2147483646 w 736"/>
                <a:gd name="T55" fmla="*/ 2147483646 h 721"/>
                <a:gd name="T56" fmla="*/ 2147483646 w 736"/>
                <a:gd name="T57" fmla="*/ 2147483646 h 721"/>
                <a:gd name="T58" fmla="*/ 2147483646 w 736"/>
                <a:gd name="T59" fmla="*/ 2147483646 h 721"/>
                <a:gd name="T60" fmla="*/ 2147483646 w 736"/>
                <a:gd name="T61" fmla="*/ 2147483646 h 721"/>
                <a:gd name="T62" fmla="*/ 2147483646 w 736"/>
                <a:gd name="T63" fmla="*/ 2147483646 h 721"/>
                <a:gd name="T64" fmla="*/ 2147483646 w 736"/>
                <a:gd name="T65" fmla="*/ 2147483646 h 721"/>
                <a:gd name="T66" fmla="*/ 2147483646 w 736"/>
                <a:gd name="T67" fmla="*/ 0 h 721"/>
                <a:gd name="T68" fmla="*/ 2147483646 w 736"/>
                <a:gd name="T69" fmla="*/ 2147483646 h 721"/>
                <a:gd name="T70" fmla="*/ 2147483646 w 736"/>
                <a:gd name="T71" fmla="*/ 2147483646 h 721"/>
                <a:gd name="T72" fmla="*/ 2147483646 w 736"/>
                <a:gd name="T73" fmla="*/ 2147483646 h 721"/>
                <a:gd name="T74" fmla="*/ 2147483646 w 736"/>
                <a:gd name="T75" fmla="*/ 2147483646 h 721"/>
                <a:gd name="T76" fmla="*/ 2147483646 w 736"/>
                <a:gd name="T77" fmla="*/ 2147483646 h 721"/>
                <a:gd name="T78" fmla="*/ 2147483646 w 736"/>
                <a:gd name="T79" fmla="*/ 2147483646 h 721"/>
                <a:gd name="T80" fmla="*/ 2147483646 w 736"/>
                <a:gd name="T81" fmla="*/ 2147483646 h 721"/>
                <a:gd name="T82" fmla="*/ 2147483646 w 736"/>
                <a:gd name="T83" fmla="*/ 2147483646 h 721"/>
                <a:gd name="T84" fmla="*/ 2147483646 w 736"/>
                <a:gd name="T85" fmla="*/ 2147483646 h 721"/>
                <a:gd name="T86" fmla="*/ 2147483646 w 736"/>
                <a:gd name="T87" fmla="*/ 2147483646 h 721"/>
                <a:gd name="T88" fmla="*/ 2147483646 w 736"/>
                <a:gd name="T89" fmla="*/ 2147483646 h 721"/>
                <a:gd name="T90" fmla="*/ 2147483646 w 736"/>
                <a:gd name="T91" fmla="*/ 2147483646 h 721"/>
                <a:gd name="T92" fmla="*/ 2147483646 w 736"/>
                <a:gd name="T93" fmla="*/ 2147483646 h 721"/>
                <a:gd name="T94" fmla="*/ 2147483646 w 736"/>
                <a:gd name="T95" fmla="*/ 2147483646 h 721"/>
                <a:gd name="T96" fmla="*/ 2147483646 w 736"/>
                <a:gd name="T97" fmla="*/ 2147483646 h 7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80" name="Freeform 279"/>
            <p:cNvSpPr>
              <a:spLocks/>
            </p:cNvSpPr>
            <p:nvPr/>
          </p:nvSpPr>
          <p:spPr bwMode="auto">
            <a:xfrm>
              <a:off x="5748296" y="4223041"/>
              <a:ext cx="15875" cy="60325"/>
            </a:xfrm>
            <a:custGeom>
              <a:avLst/>
              <a:gdLst>
                <a:gd name="T0" fmla="*/ 0 w 39"/>
                <a:gd name="T1" fmla="*/ 2147483646 h 31"/>
                <a:gd name="T2" fmla="*/ 2147483646 w 39"/>
                <a:gd name="T3" fmla="*/ 2147483646 h 31"/>
                <a:gd name="T4" fmla="*/ 2147483646 w 39"/>
                <a:gd name="T5" fmla="*/ 2147483646 h 31"/>
                <a:gd name="T6" fmla="*/ 2147483646 w 39"/>
                <a:gd name="T7" fmla="*/ 2147483646 h 31"/>
                <a:gd name="T8" fmla="*/ 2147483646 w 39"/>
                <a:gd name="T9" fmla="*/ 2147483646 h 31"/>
                <a:gd name="T10" fmla="*/ 2147483646 w 39"/>
                <a:gd name="T11" fmla="*/ 2147483646 h 31"/>
                <a:gd name="T12" fmla="*/ 2147483646 w 39"/>
                <a:gd name="T13" fmla="*/ 2147483646 h 31"/>
                <a:gd name="T14" fmla="*/ 2147483646 w 39"/>
                <a:gd name="T15" fmla="*/ 0 h 31"/>
                <a:gd name="T16" fmla="*/ 2147483646 w 39"/>
                <a:gd name="T17" fmla="*/ 0 h 31"/>
                <a:gd name="T18" fmla="*/ 2147483646 w 39"/>
                <a:gd name="T19" fmla="*/ 0 h 31"/>
                <a:gd name="T20" fmla="*/ 2147483646 w 39"/>
                <a:gd name="T21" fmla="*/ 0 h 31"/>
                <a:gd name="T22" fmla="*/ 0 w 39"/>
                <a:gd name="T23" fmla="*/ 0 h 31"/>
                <a:gd name="T24" fmla="*/ 0 w 39"/>
                <a:gd name="T25" fmla="*/ 2147483646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81" name="Freeform 280"/>
            <p:cNvSpPr>
              <a:spLocks/>
            </p:cNvSpPr>
            <p:nvPr/>
          </p:nvSpPr>
          <p:spPr bwMode="auto">
            <a:xfrm>
              <a:off x="5849896" y="4765965"/>
              <a:ext cx="396875" cy="398462"/>
            </a:xfrm>
            <a:custGeom>
              <a:avLst/>
              <a:gdLst>
                <a:gd name="T0" fmla="*/ 2147483646 w 903"/>
                <a:gd name="T1" fmla="*/ 2147483646 h 759"/>
                <a:gd name="T2" fmla="*/ 2147483646 w 903"/>
                <a:gd name="T3" fmla="*/ 2147483646 h 759"/>
                <a:gd name="T4" fmla="*/ 2147483646 w 903"/>
                <a:gd name="T5" fmla="*/ 2147483646 h 759"/>
                <a:gd name="T6" fmla="*/ 2147483646 w 903"/>
                <a:gd name="T7" fmla="*/ 2147483646 h 759"/>
                <a:gd name="T8" fmla="*/ 2147483646 w 903"/>
                <a:gd name="T9" fmla="*/ 2147483646 h 759"/>
                <a:gd name="T10" fmla="*/ 2147483646 w 903"/>
                <a:gd name="T11" fmla="*/ 2147483646 h 759"/>
                <a:gd name="T12" fmla="*/ 2147483646 w 903"/>
                <a:gd name="T13" fmla="*/ 2147483646 h 759"/>
                <a:gd name="T14" fmla="*/ 2147483646 w 903"/>
                <a:gd name="T15" fmla="*/ 2147483646 h 759"/>
                <a:gd name="T16" fmla="*/ 2147483646 w 903"/>
                <a:gd name="T17" fmla="*/ 2147483646 h 759"/>
                <a:gd name="T18" fmla="*/ 2147483646 w 903"/>
                <a:gd name="T19" fmla="*/ 2147483646 h 759"/>
                <a:gd name="T20" fmla="*/ 2147483646 w 903"/>
                <a:gd name="T21" fmla="*/ 2147483646 h 759"/>
                <a:gd name="T22" fmla="*/ 2147483646 w 903"/>
                <a:gd name="T23" fmla="*/ 2147483646 h 759"/>
                <a:gd name="T24" fmla="*/ 2147483646 w 903"/>
                <a:gd name="T25" fmla="*/ 2147483646 h 759"/>
                <a:gd name="T26" fmla="*/ 2147483646 w 903"/>
                <a:gd name="T27" fmla="*/ 2147483646 h 759"/>
                <a:gd name="T28" fmla="*/ 2147483646 w 903"/>
                <a:gd name="T29" fmla="*/ 2147483646 h 759"/>
                <a:gd name="T30" fmla="*/ 2147483646 w 903"/>
                <a:gd name="T31" fmla="*/ 2147483646 h 759"/>
                <a:gd name="T32" fmla="*/ 2147483646 w 903"/>
                <a:gd name="T33" fmla="*/ 2147483646 h 759"/>
                <a:gd name="T34" fmla="*/ 2147483646 w 903"/>
                <a:gd name="T35" fmla="*/ 2147483646 h 759"/>
                <a:gd name="T36" fmla="*/ 2147483646 w 903"/>
                <a:gd name="T37" fmla="*/ 2147483646 h 759"/>
                <a:gd name="T38" fmla="*/ 2147483646 w 903"/>
                <a:gd name="T39" fmla="*/ 2147483646 h 759"/>
                <a:gd name="T40" fmla="*/ 2147483646 w 903"/>
                <a:gd name="T41" fmla="*/ 2147483646 h 759"/>
                <a:gd name="T42" fmla="*/ 2147483646 w 903"/>
                <a:gd name="T43" fmla="*/ 2147483646 h 759"/>
                <a:gd name="T44" fmla="*/ 2147483646 w 903"/>
                <a:gd name="T45" fmla="*/ 2147483646 h 759"/>
                <a:gd name="T46" fmla="*/ 2147483646 w 903"/>
                <a:gd name="T47" fmla="*/ 2147483646 h 759"/>
                <a:gd name="T48" fmla="*/ 2147483646 w 903"/>
                <a:gd name="T49" fmla="*/ 2147483646 h 759"/>
                <a:gd name="T50" fmla="*/ 2147483646 w 903"/>
                <a:gd name="T51" fmla="*/ 2147483646 h 759"/>
                <a:gd name="T52" fmla="*/ 2147483646 w 903"/>
                <a:gd name="T53" fmla="*/ 2147483646 h 759"/>
                <a:gd name="T54" fmla="*/ 0 w 903"/>
                <a:gd name="T55" fmla="*/ 2147483646 h 759"/>
                <a:gd name="T56" fmla="*/ 2147483646 w 903"/>
                <a:gd name="T57" fmla="*/ 2147483646 h 759"/>
                <a:gd name="T58" fmla="*/ 2147483646 w 903"/>
                <a:gd name="T59" fmla="*/ 2147483646 h 759"/>
                <a:gd name="T60" fmla="*/ 2147483646 w 903"/>
                <a:gd name="T61" fmla="*/ 2147483646 h 759"/>
                <a:gd name="T62" fmla="*/ 2147483646 w 903"/>
                <a:gd name="T63" fmla="*/ 2147483646 h 759"/>
                <a:gd name="T64" fmla="*/ 2147483646 w 903"/>
                <a:gd name="T65" fmla="*/ 2147483646 h 759"/>
                <a:gd name="T66" fmla="*/ 2147483646 w 903"/>
                <a:gd name="T67" fmla="*/ 2147483646 h 759"/>
                <a:gd name="T68" fmla="*/ 2147483646 w 903"/>
                <a:gd name="T69" fmla="*/ 2147483646 h 759"/>
                <a:gd name="T70" fmla="*/ 2147483646 w 903"/>
                <a:gd name="T71" fmla="*/ 2147483646 h 759"/>
                <a:gd name="T72" fmla="*/ 2147483646 w 903"/>
                <a:gd name="T73" fmla="*/ 2147483646 h 759"/>
                <a:gd name="T74" fmla="*/ 2147483646 w 903"/>
                <a:gd name="T75" fmla="*/ 2147483646 h 759"/>
                <a:gd name="T76" fmla="*/ 2147483646 w 903"/>
                <a:gd name="T77" fmla="*/ 2147483646 h 759"/>
                <a:gd name="T78" fmla="*/ 2147483646 w 903"/>
                <a:gd name="T79" fmla="*/ 2147483646 h 759"/>
                <a:gd name="T80" fmla="*/ 2147483646 w 903"/>
                <a:gd name="T81" fmla="*/ 2147483646 h 759"/>
                <a:gd name="T82" fmla="*/ 2147483646 w 903"/>
                <a:gd name="T83" fmla="*/ 2147483646 h 759"/>
                <a:gd name="T84" fmla="*/ 2147483646 w 903"/>
                <a:gd name="T85" fmla="*/ 2147483646 h 759"/>
                <a:gd name="T86" fmla="*/ 2147483646 w 903"/>
                <a:gd name="T87" fmla="*/ 2147483646 h 759"/>
                <a:gd name="T88" fmla="*/ 2147483646 w 903"/>
                <a:gd name="T89" fmla="*/ 2147483646 h 759"/>
                <a:gd name="T90" fmla="*/ 2147483646 w 903"/>
                <a:gd name="T91" fmla="*/ 2147483646 h 759"/>
                <a:gd name="T92" fmla="*/ 2147483646 w 903"/>
                <a:gd name="T93" fmla="*/ 2147483646 h 759"/>
                <a:gd name="T94" fmla="*/ 2147483646 w 903"/>
                <a:gd name="T95" fmla="*/ 2147483646 h 759"/>
                <a:gd name="T96" fmla="*/ 2147483646 w 903"/>
                <a:gd name="T97" fmla="*/ 2147483646 h 759"/>
                <a:gd name="T98" fmla="*/ 2147483646 w 903"/>
                <a:gd name="T99" fmla="*/ 2147483646 h 759"/>
                <a:gd name="T100" fmla="*/ 2147483646 w 903"/>
                <a:gd name="T101" fmla="*/ 2147483646 h 759"/>
                <a:gd name="T102" fmla="*/ 2147483646 w 903"/>
                <a:gd name="T103" fmla="*/ 2147483646 h 759"/>
                <a:gd name="T104" fmla="*/ 2147483646 w 903"/>
                <a:gd name="T105" fmla="*/ 2147483646 h 759"/>
                <a:gd name="T106" fmla="*/ 2147483646 w 903"/>
                <a:gd name="T107" fmla="*/ 2147483646 h 759"/>
                <a:gd name="T108" fmla="*/ 2147483646 w 903"/>
                <a:gd name="T109" fmla="*/ 2147483646 h 759"/>
                <a:gd name="T110" fmla="*/ 2147483646 w 903"/>
                <a:gd name="T111" fmla="*/ 2147483646 h 759"/>
                <a:gd name="T112" fmla="*/ 2147483646 w 903"/>
                <a:gd name="T113" fmla="*/ 2147483646 h 759"/>
                <a:gd name="T114" fmla="*/ 2147483646 w 903"/>
                <a:gd name="T115" fmla="*/ 2147483646 h 759"/>
                <a:gd name="T116" fmla="*/ 2147483646 w 903"/>
                <a:gd name="T117" fmla="*/ 2147483646 h 759"/>
                <a:gd name="T118" fmla="*/ 2147483646 w 903"/>
                <a:gd name="T119" fmla="*/ 2147483646 h 759"/>
                <a:gd name="T120" fmla="*/ 2147483646 w 903"/>
                <a:gd name="T121" fmla="*/ 2147483646 h 759"/>
                <a:gd name="T122" fmla="*/ 2147483646 w 903"/>
                <a:gd name="T123" fmla="*/ 2147483646 h 759"/>
                <a:gd name="T124" fmla="*/ 2147483646 w 903"/>
                <a:gd name="T125" fmla="*/ 2147483646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82" name="Freeform 281"/>
            <p:cNvSpPr>
              <a:spLocks/>
            </p:cNvSpPr>
            <p:nvPr/>
          </p:nvSpPr>
          <p:spPr bwMode="auto">
            <a:xfrm>
              <a:off x="5997533" y="3334041"/>
              <a:ext cx="411162" cy="611187"/>
            </a:xfrm>
            <a:custGeom>
              <a:avLst/>
              <a:gdLst>
                <a:gd name="T0" fmla="*/ 2147483646 w 943"/>
                <a:gd name="T1" fmla="*/ 2147483646 h 1172"/>
                <a:gd name="T2" fmla="*/ 2147483646 w 943"/>
                <a:gd name="T3" fmla="*/ 2147483646 h 1172"/>
                <a:gd name="T4" fmla="*/ 2147483646 w 943"/>
                <a:gd name="T5" fmla="*/ 2147483646 h 1172"/>
                <a:gd name="T6" fmla="*/ 2147483646 w 943"/>
                <a:gd name="T7" fmla="*/ 2147483646 h 1172"/>
                <a:gd name="T8" fmla="*/ 2147483646 w 943"/>
                <a:gd name="T9" fmla="*/ 2147483646 h 1172"/>
                <a:gd name="T10" fmla="*/ 2147483646 w 943"/>
                <a:gd name="T11" fmla="*/ 2147483646 h 1172"/>
                <a:gd name="T12" fmla="*/ 2147483646 w 943"/>
                <a:gd name="T13" fmla="*/ 2147483646 h 1172"/>
                <a:gd name="T14" fmla="*/ 2147483646 w 943"/>
                <a:gd name="T15" fmla="*/ 2147483646 h 1172"/>
                <a:gd name="T16" fmla="*/ 2147483646 w 943"/>
                <a:gd name="T17" fmla="*/ 2147483646 h 1172"/>
                <a:gd name="T18" fmla="*/ 2147483646 w 943"/>
                <a:gd name="T19" fmla="*/ 2147483646 h 1172"/>
                <a:gd name="T20" fmla="*/ 2147483646 w 943"/>
                <a:gd name="T21" fmla="*/ 2147483646 h 1172"/>
                <a:gd name="T22" fmla="*/ 2147483646 w 943"/>
                <a:gd name="T23" fmla="*/ 2147483646 h 1172"/>
                <a:gd name="T24" fmla="*/ 2147483646 w 943"/>
                <a:gd name="T25" fmla="*/ 2147483646 h 1172"/>
                <a:gd name="T26" fmla="*/ 2147483646 w 943"/>
                <a:gd name="T27" fmla="*/ 2147483646 h 1172"/>
                <a:gd name="T28" fmla="*/ 2147483646 w 943"/>
                <a:gd name="T29" fmla="*/ 2147483646 h 1172"/>
                <a:gd name="T30" fmla="*/ 2147483646 w 943"/>
                <a:gd name="T31" fmla="*/ 2147483646 h 1172"/>
                <a:gd name="T32" fmla="*/ 2147483646 w 943"/>
                <a:gd name="T33" fmla="*/ 2147483646 h 1172"/>
                <a:gd name="T34" fmla="*/ 2147483646 w 943"/>
                <a:gd name="T35" fmla="*/ 2147483646 h 1172"/>
                <a:gd name="T36" fmla="*/ 2147483646 w 943"/>
                <a:gd name="T37" fmla="*/ 2147483646 h 1172"/>
                <a:gd name="T38" fmla="*/ 2147483646 w 943"/>
                <a:gd name="T39" fmla="*/ 2147483646 h 1172"/>
                <a:gd name="T40" fmla="*/ 2147483646 w 943"/>
                <a:gd name="T41" fmla="*/ 2147483646 h 1172"/>
                <a:gd name="T42" fmla="*/ 2147483646 w 943"/>
                <a:gd name="T43" fmla="*/ 2147483646 h 1172"/>
                <a:gd name="T44" fmla="*/ 2147483646 w 943"/>
                <a:gd name="T45" fmla="*/ 2147483646 h 1172"/>
                <a:gd name="T46" fmla="*/ 2147483646 w 943"/>
                <a:gd name="T47" fmla="*/ 2147483646 h 1172"/>
                <a:gd name="T48" fmla="*/ 2147483646 w 943"/>
                <a:gd name="T49" fmla="*/ 2147483646 h 1172"/>
                <a:gd name="T50" fmla="*/ 2147483646 w 943"/>
                <a:gd name="T51" fmla="*/ 2147483646 h 1172"/>
                <a:gd name="T52" fmla="*/ 2147483646 w 943"/>
                <a:gd name="T53" fmla="*/ 2147483646 h 1172"/>
                <a:gd name="T54" fmla="*/ 2147483646 w 943"/>
                <a:gd name="T55" fmla="*/ 2147483646 h 1172"/>
                <a:gd name="T56" fmla="*/ 2147483646 w 943"/>
                <a:gd name="T57" fmla="*/ 2147483646 h 1172"/>
                <a:gd name="T58" fmla="*/ 2147483646 w 943"/>
                <a:gd name="T59" fmla="*/ 2147483646 h 1172"/>
                <a:gd name="T60" fmla="*/ 2147483646 w 943"/>
                <a:gd name="T61" fmla="*/ 2147483646 h 1172"/>
                <a:gd name="T62" fmla="*/ 2147483646 w 943"/>
                <a:gd name="T63" fmla="*/ 2147483646 h 1172"/>
                <a:gd name="T64" fmla="*/ 2147483646 w 943"/>
                <a:gd name="T65" fmla="*/ 2147483646 h 1172"/>
                <a:gd name="T66" fmla="*/ 2147483646 w 943"/>
                <a:gd name="T67" fmla="*/ 2147483646 h 1172"/>
                <a:gd name="T68" fmla="*/ 2147483646 w 943"/>
                <a:gd name="T69" fmla="*/ 2147483646 h 1172"/>
                <a:gd name="T70" fmla="*/ 2147483646 w 943"/>
                <a:gd name="T71" fmla="*/ 2147483646 h 1172"/>
                <a:gd name="T72" fmla="*/ 2147483646 w 943"/>
                <a:gd name="T73" fmla="*/ 2147483646 h 1172"/>
                <a:gd name="T74" fmla="*/ 2147483646 w 943"/>
                <a:gd name="T75" fmla="*/ 2147483646 h 1172"/>
                <a:gd name="T76" fmla="*/ 2147483646 w 943"/>
                <a:gd name="T77" fmla="*/ 2147483646 h 1172"/>
                <a:gd name="T78" fmla="*/ 2147483646 w 943"/>
                <a:gd name="T79" fmla="*/ 2147483646 h 1172"/>
                <a:gd name="T80" fmla="*/ 2147483646 w 943"/>
                <a:gd name="T81" fmla="*/ 2147483646 h 1172"/>
                <a:gd name="T82" fmla="*/ 2147483646 w 943"/>
                <a:gd name="T83" fmla="*/ 2147483646 h 1172"/>
                <a:gd name="T84" fmla="*/ 2147483646 w 943"/>
                <a:gd name="T85" fmla="*/ 2147483646 h 1172"/>
                <a:gd name="T86" fmla="*/ 2147483646 w 943"/>
                <a:gd name="T87" fmla="*/ 2147483646 h 1172"/>
                <a:gd name="T88" fmla="*/ 2147483646 w 943"/>
                <a:gd name="T89" fmla="*/ 2147483646 h 1172"/>
                <a:gd name="T90" fmla="*/ 2147483646 w 943"/>
                <a:gd name="T91" fmla="*/ 2147483646 h 1172"/>
                <a:gd name="T92" fmla="*/ 2147483646 w 943"/>
                <a:gd name="T93" fmla="*/ 2147483646 h 1172"/>
                <a:gd name="T94" fmla="*/ 2147483646 w 943"/>
                <a:gd name="T95" fmla="*/ 2147483646 h 1172"/>
                <a:gd name="T96" fmla="*/ 2147483646 w 943"/>
                <a:gd name="T97" fmla="*/ 2147483646 h 1172"/>
                <a:gd name="T98" fmla="*/ 2147483646 w 943"/>
                <a:gd name="T99" fmla="*/ 2147483646 h 1172"/>
                <a:gd name="T100" fmla="*/ 2147483646 w 943"/>
                <a:gd name="T101" fmla="*/ 2147483646 h 1172"/>
                <a:gd name="T102" fmla="*/ 2147483646 w 943"/>
                <a:gd name="T103" fmla="*/ 2147483646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283" name="Group 282"/>
            <p:cNvGrpSpPr>
              <a:grpSpLocks/>
            </p:cNvGrpSpPr>
            <p:nvPr/>
          </p:nvGrpSpPr>
          <p:grpSpPr bwMode="auto">
            <a:xfrm>
              <a:off x="4781545" y="3535652"/>
              <a:ext cx="80963" cy="82550"/>
              <a:chOff x="2352" y="2343"/>
              <a:chExt cx="65" cy="53"/>
            </a:xfrm>
          </p:grpSpPr>
          <p:sp>
            <p:nvSpPr>
              <p:cNvPr id="481" name="Freeform 480"/>
              <p:cNvSpPr>
                <a:spLocks/>
              </p:cNvSpPr>
              <p:nvPr/>
            </p:nvSpPr>
            <p:spPr bwMode="auto">
              <a:xfrm>
                <a:off x="2352" y="2343"/>
                <a:ext cx="16" cy="11"/>
              </a:xfrm>
              <a:custGeom>
                <a:avLst/>
                <a:gdLst>
                  <a:gd name="T0" fmla="*/ 0 w 51"/>
                  <a:gd name="T1" fmla="*/ 0 h 33"/>
                  <a:gd name="T2" fmla="*/ 0 w 51"/>
                  <a:gd name="T3" fmla="*/ 0 h 33"/>
                  <a:gd name="T4" fmla="*/ 0 w 51"/>
                  <a:gd name="T5" fmla="*/ 0 h 33"/>
                  <a:gd name="T6" fmla="*/ 0 w 51"/>
                  <a:gd name="T7" fmla="*/ 0 h 33"/>
                  <a:gd name="T8" fmla="*/ 0 w 51"/>
                  <a:gd name="T9" fmla="*/ 0 h 33"/>
                  <a:gd name="T10" fmla="*/ 0 w 51"/>
                  <a:gd name="T11" fmla="*/ 0 h 33"/>
                  <a:gd name="T12" fmla="*/ 0 w 51"/>
                  <a:gd name="T13" fmla="*/ 0 h 33"/>
                  <a:gd name="T14" fmla="*/ 0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1" h="33">
                    <a:moveTo>
                      <a:pt x="46" y="0"/>
                    </a:moveTo>
                    <a:lnTo>
                      <a:pt x="0" y="5"/>
                    </a:lnTo>
                    <a:lnTo>
                      <a:pt x="4" y="28"/>
                    </a:lnTo>
                    <a:lnTo>
                      <a:pt x="10" y="33"/>
                    </a:lnTo>
                    <a:lnTo>
                      <a:pt x="35" y="25"/>
                    </a:lnTo>
                    <a:lnTo>
                      <a:pt x="48" y="15"/>
                    </a:lnTo>
                    <a:lnTo>
                      <a:pt x="51" y="8"/>
                    </a:lnTo>
                    <a:lnTo>
                      <a:pt x="46"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82" name="Freeform 481"/>
              <p:cNvSpPr>
                <a:spLocks/>
              </p:cNvSpPr>
              <p:nvPr/>
            </p:nvSpPr>
            <p:spPr bwMode="auto">
              <a:xfrm>
                <a:off x="2372" y="2354"/>
                <a:ext cx="20" cy="7"/>
              </a:xfrm>
              <a:custGeom>
                <a:avLst/>
                <a:gdLst>
                  <a:gd name="T0" fmla="*/ 0 w 61"/>
                  <a:gd name="T1" fmla="*/ 0 h 20"/>
                  <a:gd name="T2" fmla="*/ 0 w 61"/>
                  <a:gd name="T3" fmla="*/ 0 h 20"/>
                  <a:gd name="T4" fmla="*/ 0 w 61"/>
                  <a:gd name="T5" fmla="*/ 0 h 20"/>
                  <a:gd name="T6" fmla="*/ 0 w 61"/>
                  <a:gd name="T7" fmla="*/ 0 h 20"/>
                  <a:gd name="T8" fmla="*/ 0 w 61"/>
                  <a:gd name="T9" fmla="*/ 0 h 20"/>
                  <a:gd name="T10" fmla="*/ 0 w 61"/>
                  <a:gd name="T11" fmla="*/ 0 h 20"/>
                  <a:gd name="T12" fmla="*/ 0 w 61"/>
                  <a:gd name="T13" fmla="*/ 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20">
                    <a:moveTo>
                      <a:pt x="61" y="6"/>
                    </a:moveTo>
                    <a:lnTo>
                      <a:pt x="53" y="2"/>
                    </a:lnTo>
                    <a:lnTo>
                      <a:pt x="0" y="0"/>
                    </a:lnTo>
                    <a:lnTo>
                      <a:pt x="2" y="14"/>
                    </a:lnTo>
                    <a:lnTo>
                      <a:pt x="7" y="20"/>
                    </a:lnTo>
                    <a:lnTo>
                      <a:pt x="18" y="13"/>
                    </a:lnTo>
                    <a:lnTo>
                      <a:pt x="61"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83" name="Freeform 482"/>
              <p:cNvSpPr>
                <a:spLocks/>
              </p:cNvSpPr>
              <p:nvPr/>
            </p:nvSpPr>
            <p:spPr bwMode="auto">
              <a:xfrm>
                <a:off x="2407" y="2346"/>
                <a:ext cx="5" cy="12"/>
              </a:xfrm>
              <a:custGeom>
                <a:avLst/>
                <a:gdLst>
                  <a:gd name="T0" fmla="*/ 0 w 15"/>
                  <a:gd name="T1" fmla="*/ 0 h 36"/>
                  <a:gd name="T2" fmla="*/ 0 w 15"/>
                  <a:gd name="T3" fmla="*/ 0 h 36"/>
                  <a:gd name="T4" fmla="*/ 0 w 15"/>
                  <a:gd name="T5" fmla="*/ 0 h 36"/>
                  <a:gd name="T6" fmla="*/ 0 w 15"/>
                  <a:gd name="T7" fmla="*/ 0 h 36"/>
                  <a:gd name="T8" fmla="*/ 0 w 15"/>
                  <a:gd name="T9" fmla="*/ 0 h 36"/>
                  <a:gd name="T10" fmla="*/ 0 w 15"/>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36">
                    <a:moveTo>
                      <a:pt x="2" y="0"/>
                    </a:moveTo>
                    <a:lnTo>
                      <a:pt x="0" y="20"/>
                    </a:lnTo>
                    <a:lnTo>
                      <a:pt x="0" y="36"/>
                    </a:lnTo>
                    <a:lnTo>
                      <a:pt x="11" y="35"/>
                    </a:lnTo>
                    <a:lnTo>
                      <a:pt x="15" y="14"/>
                    </a:lnTo>
                    <a:lnTo>
                      <a:pt x="2"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84" name="Freeform 483"/>
              <p:cNvSpPr>
                <a:spLocks/>
              </p:cNvSpPr>
              <p:nvPr/>
            </p:nvSpPr>
            <p:spPr bwMode="auto">
              <a:xfrm>
                <a:off x="2406" y="2361"/>
                <a:ext cx="11" cy="11"/>
              </a:xfrm>
              <a:custGeom>
                <a:avLst/>
                <a:gdLst>
                  <a:gd name="T0" fmla="*/ 0 w 37"/>
                  <a:gd name="T1" fmla="*/ 0 h 33"/>
                  <a:gd name="T2" fmla="*/ 0 w 37"/>
                  <a:gd name="T3" fmla="*/ 0 h 33"/>
                  <a:gd name="T4" fmla="*/ 0 w 37"/>
                  <a:gd name="T5" fmla="*/ 0 h 33"/>
                  <a:gd name="T6" fmla="*/ 0 w 37"/>
                  <a:gd name="T7" fmla="*/ 0 h 33"/>
                  <a:gd name="T8" fmla="*/ 0 w 37"/>
                  <a:gd name="T9" fmla="*/ 0 h 33"/>
                  <a:gd name="T10" fmla="*/ 0 w 37"/>
                  <a:gd name="T11" fmla="*/ 0 h 33"/>
                  <a:gd name="T12" fmla="*/ 0 w 37"/>
                  <a:gd name="T13" fmla="*/ 0 h 33"/>
                  <a:gd name="T14" fmla="*/ 0 w 37"/>
                  <a:gd name="T15" fmla="*/ 0 h 33"/>
                  <a:gd name="T16" fmla="*/ 0 w 37"/>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33">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85" name="Freeform 484"/>
              <p:cNvSpPr>
                <a:spLocks/>
              </p:cNvSpPr>
              <p:nvPr/>
            </p:nvSpPr>
            <p:spPr bwMode="auto">
              <a:xfrm>
                <a:off x="2388" y="2378"/>
                <a:ext cx="16" cy="18"/>
              </a:xfrm>
              <a:custGeom>
                <a:avLst/>
                <a:gdLst>
                  <a:gd name="T0" fmla="*/ 0 w 49"/>
                  <a:gd name="T1" fmla="*/ 0 h 54"/>
                  <a:gd name="T2" fmla="*/ 0 w 49"/>
                  <a:gd name="T3" fmla="*/ 0 h 54"/>
                  <a:gd name="T4" fmla="*/ 0 w 49"/>
                  <a:gd name="T5" fmla="*/ 0 h 54"/>
                  <a:gd name="T6" fmla="*/ 0 w 49"/>
                  <a:gd name="T7" fmla="*/ 0 h 54"/>
                  <a:gd name="T8" fmla="*/ 0 w 49"/>
                  <a:gd name="T9" fmla="*/ 0 h 54"/>
                  <a:gd name="T10" fmla="*/ 0 w 49"/>
                  <a:gd name="T11" fmla="*/ 0 h 54"/>
                  <a:gd name="T12" fmla="*/ 0 w 49"/>
                  <a:gd name="T13" fmla="*/ 0 h 54"/>
                  <a:gd name="T14" fmla="*/ 0 w 49"/>
                  <a:gd name="T15" fmla="*/ 0 h 54"/>
                  <a:gd name="T16" fmla="*/ 0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54">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86" name="Freeform 485"/>
              <p:cNvSpPr>
                <a:spLocks/>
              </p:cNvSpPr>
              <p:nvPr/>
            </p:nvSpPr>
            <p:spPr bwMode="auto">
              <a:xfrm>
                <a:off x="2374" y="2388"/>
                <a:ext cx="9" cy="7"/>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2">
                    <a:moveTo>
                      <a:pt x="18" y="0"/>
                    </a:moveTo>
                    <a:lnTo>
                      <a:pt x="3" y="2"/>
                    </a:lnTo>
                    <a:lnTo>
                      <a:pt x="0" y="15"/>
                    </a:lnTo>
                    <a:lnTo>
                      <a:pt x="6" y="21"/>
                    </a:lnTo>
                    <a:lnTo>
                      <a:pt x="19" y="22"/>
                    </a:lnTo>
                    <a:lnTo>
                      <a:pt x="26" y="11"/>
                    </a:lnTo>
                    <a:lnTo>
                      <a:pt x="18"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grpSp>
          <p:nvGrpSpPr>
            <p:cNvPr id="284" name="Group 283"/>
            <p:cNvGrpSpPr>
              <a:grpSpLocks/>
            </p:cNvGrpSpPr>
            <p:nvPr/>
          </p:nvGrpSpPr>
          <p:grpSpPr bwMode="auto">
            <a:xfrm>
              <a:off x="2627263" y="1595734"/>
              <a:ext cx="1897043" cy="1133480"/>
              <a:chOff x="527" y="1110"/>
              <a:chExt cx="1410" cy="709"/>
            </a:xfrm>
            <a:solidFill>
              <a:schemeClr val="accent5">
                <a:lumMod val="75000"/>
              </a:schemeClr>
            </a:solidFill>
          </p:grpSpPr>
          <p:sp>
            <p:nvSpPr>
              <p:cNvPr id="439" name="Freeform 438"/>
              <p:cNvSpPr>
                <a:spLocks/>
              </p:cNvSpPr>
              <p:nvPr/>
            </p:nvSpPr>
            <p:spPr bwMode="auto">
              <a:xfrm>
                <a:off x="1401" y="1427"/>
                <a:ext cx="31" cy="17"/>
              </a:xfrm>
              <a:custGeom>
                <a:avLst/>
                <a:gdLst>
                  <a:gd name="T0" fmla="*/ 0 w 98"/>
                  <a:gd name="T1" fmla="*/ 13 h 54"/>
                  <a:gd name="T2" fmla="*/ 2 w 98"/>
                  <a:gd name="T3" fmla="*/ 14 h 54"/>
                  <a:gd name="T4" fmla="*/ 4 w 98"/>
                  <a:gd name="T5" fmla="*/ 16 h 54"/>
                  <a:gd name="T6" fmla="*/ 7 w 98"/>
                  <a:gd name="T7" fmla="*/ 17 h 54"/>
                  <a:gd name="T8" fmla="*/ 10 w 98"/>
                  <a:gd name="T9" fmla="*/ 17 h 54"/>
                  <a:gd name="T10" fmla="*/ 12 w 98"/>
                  <a:gd name="T11" fmla="*/ 17 h 54"/>
                  <a:gd name="T12" fmla="*/ 14 w 98"/>
                  <a:gd name="T13" fmla="*/ 17 h 54"/>
                  <a:gd name="T14" fmla="*/ 16 w 98"/>
                  <a:gd name="T15" fmla="*/ 16 h 54"/>
                  <a:gd name="T16" fmla="*/ 18 w 98"/>
                  <a:gd name="T17" fmla="*/ 15 h 54"/>
                  <a:gd name="T18" fmla="*/ 21 w 98"/>
                  <a:gd name="T19" fmla="*/ 13 h 54"/>
                  <a:gd name="T20" fmla="*/ 24 w 98"/>
                  <a:gd name="T21" fmla="*/ 11 h 54"/>
                  <a:gd name="T22" fmla="*/ 27 w 98"/>
                  <a:gd name="T23" fmla="*/ 9 h 54"/>
                  <a:gd name="T24" fmla="*/ 29 w 98"/>
                  <a:gd name="T25" fmla="*/ 6 h 54"/>
                  <a:gd name="T26" fmla="*/ 30 w 98"/>
                  <a:gd name="T27" fmla="*/ 4 h 54"/>
                  <a:gd name="T28" fmla="*/ 31 w 98"/>
                  <a:gd name="T29" fmla="*/ 1 h 54"/>
                  <a:gd name="T30" fmla="*/ 29 w 98"/>
                  <a:gd name="T31" fmla="*/ 1 h 54"/>
                  <a:gd name="T32" fmla="*/ 26 w 98"/>
                  <a:gd name="T33" fmla="*/ 0 h 54"/>
                  <a:gd name="T34" fmla="*/ 24 w 98"/>
                  <a:gd name="T35" fmla="*/ 0 h 54"/>
                  <a:gd name="T36" fmla="*/ 22 w 98"/>
                  <a:gd name="T37" fmla="*/ 0 h 54"/>
                  <a:gd name="T38" fmla="*/ 19 w 98"/>
                  <a:gd name="T39" fmla="*/ 0 h 54"/>
                  <a:gd name="T40" fmla="*/ 16 w 98"/>
                  <a:gd name="T41" fmla="*/ 1 h 54"/>
                  <a:gd name="T42" fmla="*/ 14 w 98"/>
                  <a:gd name="T43" fmla="*/ 2 h 54"/>
                  <a:gd name="T44" fmla="*/ 12 w 98"/>
                  <a:gd name="T45" fmla="*/ 3 h 54"/>
                  <a:gd name="T46" fmla="*/ 7 w 98"/>
                  <a:gd name="T47" fmla="*/ 5 h 54"/>
                  <a:gd name="T48" fmla="*/ 4 w 98"/>
                  <a:gd name="T49" fmla="*/ 8 h 54"/>
                  <a:gd name="T50" fmla="*/ 2 w 98"/>
                  <a:gd name="T51" fmla="*/ 9 h 54"/>
                  <a:gd name="T52" fmla="*/ 1 w 98"/>
                  <a:gd name="T53" fmla="*/ 10 h 54"/>
                  <a:gd name="T54" fmla="*/ 0 w 98"/>
                  <a:gd name="T55" fmla="*/ 12 h 54"/>
                  <a:gd name="T56" fmla="*/ 0 w 98"/>
                  <a:gd name="T57" fmla="*/ 13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40" name="Freeform 439"/>
              <p:cNvSpPr>
                <a:spLocks/>
              </p:cNvSpPr>
              <p:nvPr/>
            </p:nvSpPr>
            <p:spPr bwMode="auto">
              <a:xfrm>
                <a:off x="1387" y="1551"/>
                <a:ext cx="21" cy="8"/>
              </a:xfrm>
              <a:custGeom>
                <a:avLst/>
                <a:gdLst>
                  <a:gd name="T0" fmla="*/ 0 w 67"/>
                  <a:gd name="T1" fmla="*/ 8 h 28"/>
                  <a:gd name="T2" fmla="*/ 3 w 67"/>
                  <a:gd name="T3" fmla="*/ 8 h 28"/>
                  <a:gd name="T4" fmla="*/ 7 w 67"/>
                  <a:gd name="T5" fmla="*/ 8 h 28"/>
                  <a:gd name="T6" fmla="*/ 10 w 67"/>
                  <a:gd name="T7" fmla="*/ 7 h 28"/>
                  <a:gd name="T8" fmla="*/ 13 w 67"/>
                  <a:gd name="T9" fmla="*/ 6 h 28"/>
                  <a:gd name="T10" fmla="*/ 15 w 67"/>
                  <a:gd name="T11" fmla="*/ 5 h 28"/>
                  <a:gd name="T12" fmla="*/ 18 w 67"/>
                  <a:gd name="T13" fmla="*/ 3 h 28"/>
                  <a:gd name="T14" fmla="*/ 20 w 67"/>
                  <a:gd name="T15" fmla="*/ 2 h 28"/>
                  <a:gd name="T16" fmla="*/ 21 w 67"/>
                  <a:gd name="T17" fmla="*/ 1 h 28"/>
                  <a:gd name="T18" fmla="*/ 18 w 67"/>
                  <a:gd name="T19" fmla="*/ 0 h 28"/>
                  <a:gd name="T20" fmla="*/ 14 w 67"/>
                  <a:gd name="T21" fmla="*/ 0 h 28"/>
                  <a:gd name="T22" fmla="*/ 11 w 67"/>
                  <a:gd name="T23" fmla="*/ 0 h 28"/>
                  <a:gd name="T24" fmla="*/ 8 w 67"/>
                  <a:gd name="T25" fmla="*/ 1 h 28"/>
                  <a:gd name="T26" fmla="*/ 5 w 67"/>
                  <a:gd name="T27" fmla="*/ 2 h 28"/>
                  <a:gd name="T28" fmla="*/ 3 w 67"/>
                  <a:gd name="T29" fmla="*/ 3 h 28"/>
                  <a:gd name="T30" fmla="*/ 2 w 67"/>
                  <a:gd name="T31" fmla="*/ 4 h 28"/>
                  <a:gd name="T32" fmla="*/ 1 w 67"/>
                  <a:gd name="T33" fmla="*/ 5 h 28"/>
                  <a:gd name="T34" fmla="*/ 1 w 67"/>
                  <a:gd name="T35" fmla="*/ 6 h 28"/>
                  <a:gd name="T36" fmla="*/ 0 w 67"/>
                  <a:gd name="T37" fmla="*/ 8 h 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41" name="Freeform 440"/>
              <p:cNvSpPr>
                <a:spLocks/>
              </p:cNvSpPr>
              <p:nvPr/>
            </p:nvSpPr>
            <p:spPr bwMode="auto">
              <a:xfrm>
                <a:off x="1332" y="1608"/>
                <a:ext cx="11" cy="11"/>
              </a:xfrm>
              <a:custGeom>
                <a:avLst/>
                <a:gdLst>
                  <a:gd name="T0" fmla="*/ 0 w 32"/>
                  <a:gd name="T1" fmla="*/ 6 h 36"/>
                  <a:gd name="T2" fmla="*/ 0 w 32"/>
                  <a:gd name="T3" fmla="*/ 7 h 36"/>
                  <a:gd name="T4" fmla="*/ 1 w 32"/>
                  <a:gd name="T5" fmla="*/ 9 h 36"/>
                  <a:gd name="T6" fmla="*/ 2 w 32"/>
                  <a:gd name="T7" fmla="*/ 10 h 36"/>
                  <a:gd name="T8" fmla="*/ 3 w 32"/>
                  <a:gd name="T9" fmla="*/ 10 h 36"/>
                  <a:gd name="T10" fmla="*/ 4 w 32"/>
                  <a:gd name="T11" fmla="*/ 11 h 36"/>
                  <a:gd name="T12" fmla="*/ 4 w 32"/>
                  <a:gd name="T13" fmla="*/ 11 h 36"/>
                  <a:gd name="T14" fmla="*/ 11 w 32"/>
                  <a:gd name="T15" fmla="*/ 11 h 36"/>
                  <a:gd name="T16" fmla="*/ 11 w 32"/>
                  <a:gd name="T17" fmla="*/ 7 h 36"/>
                  <a:gd name="T18" fmla="*/ 11 w 32"/>
                  <a:gd name="T19" fmla="*/ 4 h 36"/>
                  <a:gd name="T20" fmla="*/ 10 w 32"/>
                  <a:gd name="T21" fmla="*/ 2 h 36"/>
                  <a:gd name="T22" fmla="*/ 9 w 32"/>
                  <a:gd name="T23" fmla="*/ 0 h 36"/>
                  <a:gd name="T24" fmla="*/ 7 w 32"/>
                  <a:gd name="T25" fmla="*/ 1 h 36"/>
                  <a:gd name="T26" fmla="*/ 4 w 32"/>
                  <a:gd name="T27" fmla="*/ 2 h 36"/>
                  <a:gd name="T28" fmla="*/ 2 w 32"/>
                  <a:gd name="T29" fmla="*/ 3 h 36"/>
                  <a:gd name="T30" fmla="*/ 1 w 32"/>
                  <a:gd name="T31" fmla="*/ 4 h 36"/>
                  <a:gd name="T32" fmla="*/ 0 w 32"/>
                  <a:gd name="T33" fmla="*/ 5 h 36"/>
                  <a:gd name="T34" fmla="*/ 0 w 32"/>
                  <a:gd name="T35" fmla="*/ 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42" name="Freeform 441"/>
              <p:cNvSpPr>
                <a:spLocks/>
              </p:cNvSpPr>
              <p:nvPr/>
            </p:nvSpPr>
            <p:spPr bwMode="auto">
              <a:xfrm>
                <a:off x="1279" y="1314"/>
                <a:ext cx="46" cy="17"/>
              </a:xfrm>
              <a:custGeom>
                <a:avLst/>
                <a:gdLst>
                  <a:gd name="T0" fmla="*/ 0 w 146"/>
                  <a:gd name="T1" fmla="*/ 14 h 52"/>
                  <a:gd name="T2" fmla="*/ 3 w 146"/>
                  <a:gd name="T3" fmla="*/ 15 h 52"/>
                  <a:gd name="T4" fmla="*/ 7 w 146"/>
                  <a:gd name="T5" fmla="*/ 16 h 52"/>
                  <a:gd name="T6" fmla="*/ 10 w 146"/>
                  <a:gd name="T7" fmla="*/ 17 h 52"/>
                  <a:gd name="T8" fmla="*/ 14 w 146"/>
                  <a:gd name="T9" fmla="*/ 17 h 52"/>
                  <a:gd name="T10" fmla="*/ 20 w 146"/>
                  <a:gd name="T11" fmla="*/ 17 h 52"/>
                  <a:gd name="T12" fmla="*/ 26 w 146"/>
                  <a:gd name="T13" fmla="*/ 17 h 52"/>
                  <a:gd name="T14" fmla="*/ 37 w 146"/>
                  <a:gd name="T15" fmla="*/ 15 h 52"/>
                  <a:gd name="T16" fmla="*/ 46 w 146"/>
                  <a:gd name="T17" fmla="*/ 14 h 52"/>
                  <a:gd name="T18" fmla="*/ 45 w 146"/>
                  <a:gd name="T19" fmla="*/ 12 h 52"/>
                  <a:gd name="T20" fmla="*/ 45 w 146"/>
                  <a:gd name="T21" fmla="*/ 10 h 52"/>
                  <a:gd name="T22" fmla="*/ 44 w 146"/>
                  <a:gd name="T23" fmla="*/ 8 h 52"/>
                  <a:gd name="T24" fmla="*/ 43 w 146"/>
                  <a:gd name="T25" fmla="*/ 6 h 52"/>
                  <a:gd name="T26" fmla="*/ 42 w 146"/>
                  <a:gd name="T27" fmla="*/ 5 h 52"/>
                  <a:gd name="T28" fmla="*/ 41 w 146"/>
                  <a:gd name="T29" fmla="*/ 4 h 52"/>
                  <a:gd name="T30" fmla="*/ 39 w 146"/>
                  <a:gd name="T31" fmla="*/ 3 h 52"/>
                  <a:gd name="T32" fmla="*/ 38 w 146"/>
                  <a:gd name="T33" fmla="*/ 2 h 52"/>
                  <a:gd name="T34" fmla="*/ 35 w 146"/>
                  <a:gd name="T35" fmla="*/ 1 h 52"/>
                  <a:gd name="T36" fmla="*/ 32 w 146"/>
                  <a:gd name="T37" fmla="*/ 0 h 52"/>
                  <a:gd name="T38" fmla="*/ 28 w 146"/>
                  <a:gd name="T39" fmla="*/ 0 h 52"/>
                  <a:gd name="T40" fmla="*/ 25 w 146"/>
                  <a:gd name="T41" fmla="*/ 1 h 52"/>
                  <a:gd name="T42" fmla="*/ 21 w 146"/>
                  <a:gd name="T43" fmla="*/ 2 h 52"/>
                  <a:gd name="T44" fmla="*/ 17 w 146"/>
                  <a:gd name="T45" fmla="*/ 3 h 52"/>
                  <a:gd name="T46" fmla="*/ 14 w 146"/>
                  <a:gd name="T47" fmla="*/ 5 h 52"/>
                  <a:gd name="T48" fmla="*/ 10 w 146"/>
                  <a:gd name="T49" fmla="*/ 6 h 52"/>
                  <a:gd name="T50" fmla="*/ 7 w 146"/>
                  <a:gd name="T51" fmla="*/ 8 h 52"/>
                  <a:gd name="T52" fmla="*/ 4 w 146"/>
                  <a:gd name="T53" fmla="*/ 10 h 52"/>
                  <a:gd name="T54" fmla="*/ 2 w 146"/>
                  <a:gd name="T55" fmla="*/ 12 h 52"/>
                  <a:gd name="T56" fmla="*/ 0 w 146"/>
                  <a:gd name="T57" fmla="*/ 14 h 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43" name="Freeform 442"/>
              <p:cNvSpPr>
                <a:spLocks/>
              </p:cNvSpPr>
              <p:nvPr/>
            </p:nvSpPr>
            <p:spPr bwMode="auto">
              <a:xfrm>
                <a:off x="1261" y="1252"/>
                <a:ext cx="20" cy="10"/>
              </a:xfrm>
              <a:custGeom>
                <a:avLst/>
                <a:gdLst>
                  <a:gd name="T0" fmla="*/ 20 w 60"/>
                  <a:gd name="T1" fmla="*/ 0 h 31"/>
                  <a:gd name="T2" fmla="*/ 16 w 60"/>
                  <a:gd name="T3" fmla="*/ 0 h 31"/>
                  <a:gd name="T4" fmla="*/ 13 w 60"/>
                  <a:gd name="T5" fmla="*/ 0 h 31"/>
                  <a:gd name="T6" fmla="*/ 10 w 60"/>
                  <a:gd name="T7" fmla="*/ 0 h 31"/>
                  <a:gd name="T8" fmla="*/ 9 w 60"/>
                  <a:gd name="T9" fmla="*/ 0 h 31"/>
                  <a:gd name="T10" fmla="*/ 6 w 60"/>
                  <a:gd name="T11" fmla="*/ 0 h 31"/>
                  <a:gd name="T12" fmla="*/ 3 w 60"/>
                  <a:gd name="T13" fmla="*/ 1 h 31"/>
                  <a:gd name="T14" fmla="*/ 2 w 60"/>
                  <a:gd name="T15" fmla="*/ 1 h 31"/>
                  <a:gd name="T16" fmla="*/ 1 w 60"/>
                  <a:gd name="T17" fmla="*/ 2 h 31"/>
                  <a:gd name="T18" fmla="*/ 0 w 60"/>
                  <a:gd name="T19" fmla="*/ 3 h 31"/>
                  <a:gd name="T20" fmla="*/ 0 w 60"/>
                  <a:gd name="T21" fmla="*/ 4 h 31"/>
                  <a:gd name="T22" fmla="*/ 0 w 60"/>
                  <a:gd name="T23" fmla="*/ 5 h 31"/>
                  <a:gd name="T24" fmla="*/ 1 w 60"/>
                  <a:gd name="T25" fmla="*/ 6 h 31"/>
                  <a:gd name="T26" fmla="*/ 2 w 60"/>
                  <a:gd name="T27" fmla="*/ 7 h 31"/>
                  <a:gd name="T28" fmla="*/ 3 w 60"/>
                  <a:gd name="T29" fmla="*/ 8 h 31"/>
                  <a:gd name="T30" fmla="*/ 4 w 60"/>
                  <a:gd name="T31" fmla="*/ 9 h 31"/>
                  <a:gd name="T32" fmla="*/ 6 w 60"/>
                  <a:gd name="T33" fmla="*/ 9 h 31"/>
                  <a:gd name="T34" fmla="*/ 7 w 60"/>
                  <a:gd name="T35" fmla="*/ 10 h 31"/>
                  <a:gd name="T36" fmla="*/ 9 w 60"/>
                  <a:gd name="T37" fmla="*/ 10 h 31"/>
                  <a:gd name="T38" fmla="*/ 11 w 60"/>
                  <a:gd name="T39" fmla="*/ 10 h 31"/>
                  <a:gd name="T40" fmla="*/ 12 w 60"/>
                  <a:gd name="T41" fmla="*/ 9 h 31"/>
                  <a:gd name="T42" fmla="*/ 14 w 60"/>
                  <a:gd name="T43" fmla="*/ 8 h 31"/>
                  <a:gd name="T44" fmla="*/ 16 w 60"/>
                  <a:gd name="T45" fmla="*/ 6 h 31"/>
                  <a:gd name="T46" fmla="*/ 19 w 60"/>
                  <a:gd name="T47" fmla="*/ 3 h 31"/>
                  <a:gd name="T48" fmla="*/ 20 w 60"/>
                  <a:gd name="T49" fmla="*/ 2 h 31"/>
                  <a:gd name="T50" fmla="*/ 20 w 60"/>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44" name="Freeform 443"/>
              <p:cNvSpPr>
                <a:spLocks/>
              </p:cNvSpPr>
              <p:nvPr/>
            </p:nvSpPr>
            <p:spPr bwMode="auto">
              <a:xfrm>
                <a:off x="1730" y="1713"/>
                <a:ext cx="26" cy="20"/>
              </a:xfrm>
              <a:custGeom>
                <a:avLst/>
                <a:gdLst>
                  <a:gd name="T0" fmla="*/ 0 w 80"/>
                  <a:gd name="T1" fmla="*/ 14 h 62"/>
                  <a:gd name="T2" fmla="*/ 0 w 80"/>
                  <a:gd name="T3" fmla="*/ 15 h 62"/>
                  <a:gd name="T4" fmla="*/ 0 w 80"/>
                  <a:gd name="T5" fmla="*/ 16 h 62"/>
                  <a:gd name="T6" fmla="*/ 1 w 80"/>
                  <a:gd name="T7" fmla="*/ 16 h 62"/>
                  <a:gd name="T8" fmla="*/ 1 w 80"/>
                  <a:gd name="T9" fmla="*/ 17 h 62"/>
                  <a:gd name="T10" fmla="*/ 3 w 80"/>
                  <a:gd name="T11" fmla="*/ 18 h 62"/>
                  <a:gd name="T12" fmla="*/ 5 w 80"/>
                  <a:gd name="T13" fmla="*/ 19 h 62"/>
                  <a:gd name="T14" fmla="*/ 9 w 80"/>
                  <a:gd name="T15" fmla="*/ 20 h 62"/>
                  <a:gd name="T16" fmla="*/ 13 w 80"/>
                  <a:gd name="T17" fmla="*/ 20 h 62"/>
                  <a:gd name="T18" fmla="*/ 15 w 80"/>
                  <a:gd name="T19" fmla="*/ 20 h 62"/>
                  <a:gd name="T20" fmla="*/ 16 w 80"/>
                  <a:gd name="T21" fmla="*/ 19 h 62"/>
                  <a:gd name="T22" fmla="*/ 18 w 80"/>
                  <a:gd name="T23" fmla="*/ 18 h 62"/>
                  <a:gd name="T24" fmla="*/ 19 w 80"/>
                  <a:gd name="T25" fmla="*/ 17 h 62"/>
                  <a:gd name="T26" fmla="*/ 21 w 80"/>
                  <a:gd name="T27" fmla="*/ 15 h 62"/>
                  <a:gd name="T28" fmla="*/ 23 w 80"/>
                  <a:gd name="T29" fmla="*/ 12 h 62"/>
                  <a:gd name="T30" fmla="*/ 24 w 80"/>
                  <a:gd name="T31" fmla="*/ 9 h 62"/>
                  <a:gd name="T32" fmla="*/ 25 w 80"/>
                  <a:gd name="T33" fmla="*/ 6 h 62"/>
                  <a:gd name="T34" fmla="*/ 26 w 80"/>
                  <a:gd name="T35" fmla="*/ 3 h 62"/>
                  <a:gd name="T36" fmla="*/ 26 w 80"/>
                  <a:gd name="T37" fmla="*/ 0 h 62"/>
                  <a:gd name="T38" fmla="*/ 23 w 80"/>
                  <a:gd name="T39" fmla="*/ 0 h 62"/>
                  <a:gd name="T40" fmla="*/ 19 w 80"/>
                  <a:gd name="T41" fmla="*/ 1 h 62"/>
                  <a:gd name="T42" fmla="*/ 15 w 80"/>
                  <a:gd name="T43" fmla="*/ 3 h 62"/>
                  <a:gd name="T44" fmla="*/ 11 w 80"/>
                  <a:gd name="T45" fmla="*/ 4 h 62"/>
                  <a:gd name="T46" fmla="*/ 7 w 80"/>
                  <a:gd name="T47" fmla="*/ 6 h 62"/>
                  <a:gd name="T48" fmla="*/ 3 w 80"/>
                  <a:gd name="T49" fmla="*/ 8 h 62"/>
                  <a:gd name="T50" fmla="*/ 2 w 80"/>
                  <a:gd name="T51" fmla="*/ 10 h 62"/>
                  <a:gd name="T52" fmla="*/ 1 w 80"/>
                  <a:gd name="T53" fmla="*/ 11 h 62"/>
                  <a:gd name="T54" fmla="*/ 0 w 80"/>
                  <a:gd name="T55" fmla="*/ 13 h 62"/>
                  <a:gd name="T56" fmla="*/ 0 w 80"/>
                  <a:gd name="T57" fmla="*/ 14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45" name="Freeform 444"/>
              <p:cNvSpPr>
                <a:spLocks/>
              </p:cNvSpPr>
              <p:nvPr/>
            </p:nvSpPr>
            <p:spPr bwMode="auto">
              <a:xfrm>
                <a:off x="1583" y="1674"/>
                <a:ext cx="33" cy="16"/>
              </a:xfrm>
              <a:custGeom>
                <a:avLst/>
                <a:gdLst>
                  <a:gd name="T0" fmla="*/ 25 w 106"/>
                  <a:gd name="T1" fmla="*/ 4 h 49"/>
                  <a:gd name="T2" fmla="*/ 22 w 106"/>
                  <a:gd name="T3" fmla="*/ 4 h 49"/>
                  <a:gd name="T4" fmla="*/ 21 w 106"/>
                  <a:gd name="T5" fmla="*/ 4 h 49"/>
                  <a:gd name="T6" fmla="*/ 18 w 106"/>
                  <a:gd name="T7" fmla="*/ 3 h 49"/>
                  <a:gd name="T8" fmla="*/ 17 w 106"/>
                  <a:gd name="T9" fmla="*/ 2 h 49"/>
                  <a:gd name="T10" fmla="*/ 15 w 106"/>
                  <a:gd name="T11" fmla="*/ 1 h 49"/>
                  <a:gd name="T12" fmla="*/ 13 w 106"/>
                  <a:gd name="T13" fmla="*/ 1 h 49"/>
                  <a:gd name="T14" fmla="*/ 11 w 106"/>
                  <a:gd name="T15" fmla="*/ 0 h 49"/>
                  <a:gd name="T16" fmla="*/ 8 w 106"/>
                  <a:gd name="T17" fmla="*/ 0 h 49"/>
                  <a:gd name="T18" fmla="*/ 5 w 106"/>
                  <a:gd name="T19" fmla="*/ 0 h 49"/>
                  <a:gd name="T20" fmla="*/ 0 w 106"/>
                  <a:gd name="T21" fmla="*/ 0 h 49"/>
                  <a:gd name="T22" fmla="*/ 3 w 106"/>
                  <a:gd name="T23" fmla="*/ 4 h 49"/>
                  <a:gd name="T24" fmla="*/ 5 w 106"/>
                  <a:gd name="T25" fmla="*/ 7 h 49"/>
                  <a:gd name="T26" fmla="*/ 8 w 106"/>
                  <a:gd name="T27" fmla="*/ 9 h 49"/>
                  <a:gd name="T28" fmla="*/ 11 w 106"/>
                  <a:gd name="T29" fmla="*/ 12 h 49"/>
                  <a:gd name="T30" fmla="*/ 13 w 106"/>
                  <a:gd name="T31" fmla="*/ 14 h 49"/>
                  <a:gd name="T32" fmla="*/ 16 w 106"/>
                  <a:gd name="T33" fmla="*/ 15 h 49"/>
                  <a:gd name="T34" fmla="*/ 19 w 106"/>
                  <a:gd name="T35" fmla="*/ 16 h 49"/>
                  <a:gd name="T36" fmla="*/ 22 w 106"/>
                  <a:gd name="T37" fmla="*/ 16 h 49"/>
                  <a:gd name="T38" fmla="*/ 25 w 106"/>
                  <a:gd name="T39" fmla="*/ 16 h 49"/>
                  <a:gd name="T40" fmla="*/ 27 w 106"/>
                  <a:gd name="T41" fmla="*/ 15 h 49"/>
                  <a:gd name="T42" fmla="*/ 30 w 106"/>
                  <a:gd name="T43" fmla="*/ 13 h 49"/>
                  <a:gd name="T44" fmla="*/ 33 w 106"/>
                  <a:gd name="T45" fmla="*/ 10 h 49"/>
                  <a:gd name="T46" fmla="*/ 31 w 106"/>
                  <a:gd name="T47" fmla="*/ 10 h 49"/>
                  <a:gd name="T48" fmla="*/ 31 w 106"/>
                  <a:gd name="T49" fmla="*/ 9 h 49"/>
                  <a:gd name="T50" fmla="*/ 29 w 106"/>
                  <a:gd name="T51" fmla="*/ 8 h 49"/>
                  <a:gd name="T52" fmla="*/ 28 w 106"/>
                  <a:gd name="T53" fmla="*/ 7 h 49"/>
                  <a:gd name="T54" fmla="*/ 27 w 106"/>
                  <a:gd name="T55" fmla="*/ 6 h 49"/>
                  <a:gd name="T56" fmla="*/ 26 w 106"/>
                  <a:gd name="T57" fmla="*/ 5 h 49"/>
                  <a:gd name="T58" fmla="*/ 26 w 106"/>
                  <a:gd name="T59" fmla="*/ 5 h 49"/>
                  <a:gd name="T60" fmla="*/ 25 w 106"/>
                  <a:gd name="T61" fmla="*/ 4 h 4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46" name="Freeform 445"/>
              <p:cNvSpPr>
                <a:spLocks/>
              </p:cNvSpPr>
              <p:nvPr/>
            </p:nvSpPr>
            <p:spPr bwMode="auto">
              <a:xfrm>
                <a:off x="1599" y="1713"/>
                <a:ext cx="15" cy="7"/>
              </a:xfrm>
              <a:custGeom>
                <a:avLst/>
                <a:gdLst>
                  <a:gd name="T0" fmla="*/ 0 w 47"/>
                  <a:gd name="T1" fmla="*/ 6 h 22"/>
                  <a:gd name="T2" fmla="*/ 2 w 47"/>
                  <a:gd name="T3" fmla="*/ 7 h 22"/>
                  <a:gd name="T4" fmla="*/ 4 w 47"/>
                  <a:gd name="T5" fmla="*/ 7 h 22"/>
                  <a:gd name="T6" fmla="*/ 6 w 47"/>
                  <a:gd name="T7" fmla="*/ 7 h 22"/>
                  <a:gd name="T8" fmla="*/ 8 w 47"/>
                  <a:gd name="T9" fmla="*/ 7 h 22"/>
                  <a:gd name="T10" fmla="*/ 11 w 47"/>
                  <a:gd name="T11" fmla="*/ 6 h 22"/>
                  <a:gd name="T12" fmla="*/ 12 w 47"/>
                  <a:gd name="T13" fmla="*/ 5 h 22"/>
                  <a:gd name="T14" fmla="*/ 13 w 47"/>
                  <a:gd name="T15" fmla="*/ 4 h 22"/>
                  <a:gd name="T16" fmla="*/ 14 w 47"/>
                  <a:gd name="T17" fmla="*/ 3 h 22"/>
                  <a:gd name="T18" fmla="*/ 14 w 47"/>
                  <a:gd name="T19" fmla="*/ 2 h 22"/>
                  <a:gd name="T20" fmla="*/ 15 w 47"/>
                  <a:gd name="T21" fmla="*/ 0 h 22"/>
                  <a:gd name="T22" fmla="*/ 0 w 47"/>
                  <a:gd name="T23" fmla="*/ 6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47" name="Freeform 446"/>
              <p:cNvSpPr>
                <a:spLocks/>
              </p:cNvSpPr>
              <p:nvPr/>
            </p:nvSpPr>
            <p:spPr bwMode="auto">
              <a:xfrm>
                <a:off x="1608" y="1742"/>
                <a:ext cx="17" cy="11"/>
              </a:xfrm>
              <a:custGeom>
                <a:avLst/>
                <a:gdLst>
                  <a:gd name="T0" fmla="*/ 17 w 53"/>
                  <a:gd name="T1" fmla="*/ 0 h 32"/>
                  <a:gd name="T2" fmla="*/ 12 w 53"/>
                  <a:gd name="T3" fmla="*/ 3 h 32"/>
                  <a:gd name="T4" fmla="*/ 7 w 53"/>
                  <a:gd name="T5" fmla="*/ 6 h 32"/>
                  <a:gd name="T6" fmla="*/ 4 w 53"/>
                  <a:gd name="T7" fmla="*/ 9 h 32"/>
                  <a:gd name="T8" fmla="*/ 0 w 53"/>
                  <a:gd name="T9" fmla="*/ 11 h 32"/>
                  <a:gd name="T10" fmla="*/ 4 w 53"/>
                  <a:gd name="T11" fmla="*/ 11 h 32"/>
                  <a:gd name="T12" fmla="*/ 8 w 53"/>
                  <a:gd name="T13" fmla="*/ 11 h 32"/>
                  <a:gd name="T14" fmla="*/ 13 w 53"/>
                  <a:gd name="T15" fmla="*/ 11 h 32"/>
                  <a:gd name="T16" fmla="*/ 17 w 53"/>
                  <a:gd name="T17" fmla="*/ 11 h 32"/>
                  <a:gd name="T18" fmla="*/ 17 w 53"/>
                  <a:gd name="T19" fmla="*/ 8 h 32"/>
                  <a:gd name="T20" fmla="*/ 17 w 53"/>
                  <a:gd name="T21" fmla="*/ 6 h 32"/>
                  <a:gd name="T22" fmla="*/ 17 w 53"/>
                  <a:gd name="T23" fmla="*/ 3 h 32"/>
                  <a:gd name="T24" fmla="*/ 17 w 53"/>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48" name="Freeform 447"/>
              <p:cNvSpPr>
                <a:spLocks/>
              </p:cNvSpPr>
              <p:nvPr/>
            </p:nvSpPr>
            <p:spPr bwMode="auto">
              <a:xfrm>
                <a:off x="1450" y="1438"/>
                <a:ext cx="14" cy="12"/>
              </a:xfrm>
              <a:custGeom>
                <a:avLst/>
                <a:gdLst>
                  <a:gd name="T0" fmla="*/ 8 w 46"/>
                  <a:gd name="T1" fmla="*/ 1 h 34"/>
                  <a:gd name="T2" fmla="*/ 0 w 46"/>
                  <a:gd name="T3" fmla="*/ 6 h 34"/>
                  <a:gd name="T4" fmla="*/ 0 w 46"/>
                  <a:gd name="T5" fmla="*/ 12 h 34"/>
                  <a:gd name="T6" fmla="*/ 8 w 46"/>
                  <a:gd name="T7" fmla="*/ 12 h 34"/>
                  <a:gd name="T8" fmla="*/ 9 w 46"/>
                  <a:gd name="T9" fmla="*/ 11 h 34"/>
                  <a:gd name="T10" fmla="*/ 11 w 46"/>
                  <a:gd name="T11" fmla="*/ 10 h 34"/>
                  <a:gd name="T12" fmla="*/ 12 w 46"/>
                  <a:gd name="T13" fmla="*/ 9 h 34"/>
                  <a:gd name="T14" fmla="*/ 13 w 46"/>
                  <a:gd name="T15" fmla="*/ 7 h 34"/>
                  <a:gd name="T16" fmla="*/ 13 w 46"/>
                  <a:gd name="T17" fmla="*/ 6 h 34"/>
                  <a:gd name="T18" fmla="*/ 14 w 46"/>
                  <a:gd name="T19" fmla="*/ 5 h 34"/>
                  <a:gd name="T20" fmla="*/ 14 w 46"/>
                  <a:gd name="T21" fmla="*/ 3 h 34"/>
                  <a:gd name="T22" fmla="*/ 14 w 46"/>
                  <a:gd name="T23" fmla="*/ 1 h 34"/>
                  <a:gd name="T24" fmla="*/ 14 w 46"/>
                  <a:gd name="T25" fmla="*/ 0 h 34"/>
                  <a:gd name="T26" fmla="*/ 13 w 46"/>
                  <a:gd name="T27" fmla="*/ 0 h 34"/>
                  <a:gd name="T28" fmla="*/ 13 w 46"/>
                  <a:gd name="T29" fmla="*/ 0 h 34"/>
                  <a:gd name="T30" fmla="*/ 12 w 46"/>
                  <a:gd name="T31" fmla="*/ 0 h 34"/>
                  <a:gd name="T32" fmla="*/ 10 w 46"/>
                  <a:gd name="T33" fmla="*/ 1 h 34"/>
                  <a:gd name="T34" fmla="*/ 8 w 46"/>
                  <a:gd name="T35" fmla="*/ 1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49" name="Freeform 448"/>
              <p:cNvSpPr>
                <a:spLocks/>
              </p:cNvSpPr>
              <p:nvPr/>
            </p:nvSpPr>
            <p:spPr bwMode="auto">
              <a:xfrm>
                <a:off x="1305" y="1224"/>
                <a:ext cx="16" cy="8"/>
              </a:xfrm>
              <a:custGeom>
                <a:avLst/>
                <a:gdLst>
                  <a:gd name="T0" fmla="*/ 0 w 48"/>
                  <a:gd name="T1" fmla="*/ 8 h 25"/>
                  <a:gd name="T2" fmla="*/ 5 w 48"/>
                  <a:gd name="T3" fmla="*/ 8 h 25"/>
                  <a:gd name="T4" fmla="*/ 9 w 48"/>
                  <a:gd name="T5" fmla="*/ 8 h 25"/>
                  <a:gd name="T6" fmla="*/ 10 w 48"/>
                  <a:gd name="T7" fmla="*/ 8 h 25"/>
                  <a:gd name="T8" fmla="*/ 11 w 48"/>
                  <a:gd name="T9" fmla="*/ 7 h 25"/>
                  <a:gd name="T10" fmla="*/ 12 w 48"/>
                  <a:gd name="T11" fmla="*/ 6 h 25"/>
                  <a:gd name="T12" fmla="*/ 13 w 48"/>
                  <a:gd name="T13" fmla="*/ 5 h 25"/>
                  <a:gd name="T14" fmla="*/ 15 w 48"/>
                  <a:gd name="T15" fmla="*/ 2 h 25"/>
                  <a:gd name="T16" fmla="*/ 16 w 48"/>
                  <a:gd name="T17" fmla="*/ 0 h 25"/>
                  <a:gd name="T18" fmla="*/ 13 w 48"/>
                  <a:gd name="T19" fmla="*/ 0 h 25"/>
                  <a:gd name="T20" fmla="*/ 11 w 48"/>
                  <a:gd name="T21" fmla="*/ 1 h 25"/>
                  <a:gd name="T22" fmla="*/ 9 w 48"/>
                  <a:gd name="T23" fmla="*/ 2 h 25"/>
                  <a:gd name="T24" fmla="*/ 7 w 48"/>
                  <a:gd name="T25" fmla="*/ 3 h 25"/>
                  <a:gd name="T26" fmla="*/ 4 w 48"/>
                  <a:gd name="T27" fmla="*/ 5 h 25"/>
                  <a:gd name="T28" fmla="*/ 0 w 48"/>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50" name="Freeform 449"/>
              <p:cNvSpPr>
                <a:spLocks/>
              </p:cNvSpPr>
              <p:nvPr/>
            </p:nvSpPr>
            <p:spPr bwMode="auto">
              <a:xfrm>
                <a:off x="1343" y="1188"/>
                <a:ext cx="8" cy="11"/>
              </a:xfrm>
              <a:custGeom>
                <a:avLst/>
                <a:gdLst>
                  <a:gd name="T0" fmla="*/ 0 w 30"/>
                  <a:gd name="T1" fmla="*/ 0 h 37"/>
                  <a:gd name="T2" fmla="*/ 0 w 30"/>
                  <a:gd name="T3" fmla="*/ 11 h 37"/>
                  <a:gd name="T4" fmla="*/ 3 w 30"/>
                  <a:gd name="T5" fmla="*/ 11 h 37"/>
                  <a:gd name="T6" fmla="*/ 5 w 30"/>
                  <a:gd name="T7" fmla="*/ 10 h 37"/>
                  <a:gd name="T8" fmla="*/ 6 w 30"/>
                  <a:gd name="T9" fmla="*/ 10 h 37"/>
                  <a:gd name="T10" fmla="*/ 7 w 30"/>
                  <a:gd name="T11" fmla="*/ 10 h 37"/>
                  <a:gd name="T12" fmla="*/ 7 w 30"/>
                  <a:gd name="T13" fmla="*/ 9 h 37"/>
                  <a:gd name="T14" fmla="*/ 8 w 30"/>
                  <a:gd name="T15" fmla="*/ 8 h 37"/>
                  <a:gd name="T16" fmla="*/ 8 w 30"/>
                  <a:gd name="T17" fmla="*/ 7 h 37"/>
                  <a:gd name="T18" fmla="*/ 8 w 30"/>
                  <a:gd name="T19" fmla="*/ 5 h 37"/>
                  <a:gd name="T20" fmla="*/ 8 w 30"/>
                  <a:gd name="T21" fmla="*/ 3 h 37"/>
                  <a:gd name="T22" fmla="*/ 7 w 30"/>
                  <a:gd name="T23" fmla="*/ 0 h 37"/>
                  <a:gd name="T24" fmla="*/ 0 w 30"/>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51" name="Freeform 450"/>
              <p:cNvSpPr>
                <a:spLocks/>
              </p:cNvSpPr>
              <p:nvPr/>
            </p:nvSpPr>
            <p:spPr bwMode="auto">
              <a:xfrm>
                <a:off x="1334" y="1208"/>
                <a:ext cx="36" cy="16"/>
              </a:xfrm>
              <a:custGeom>
                <a:avLst/>
                <a:gdLst>
                  <a:gd name="T0" fmla="*/ 11 w 113"/>
                  <a:gd name="T1" fmla="*/ 1 h 46"/>
                  <a:gd name="T2" fmla="*/ 7 w 113"/>
                  <a:gd name="T3" fmla="*/ 1 h 46"/>
                  <a:gd name="T4" fmla="*/ 4 w 113"/>
                  <a:gd name="T5" fmla="*/ 2 h 46"/>
                  <a:gd name="T6" fmla="*/ 2 w 113"/>
                  <a:gd name="T7" fmla="*/ 2 h 46"/>
                  <a:gd name="T8" fmla="*/ 1 w 113"/>
                  <a:gd name="T9" fmla="*/ 4 h 46"/>
                  <a:gd name="T10" fmla="*/ 0 w 113"/>
                  <a:gd name="T11" fmla="*/ 5 h 46"/>
                  <a:gd name="T12" fmla="*/ 0 w 113"/>
                  <a:gd name="T13" fmla="*/ 7 h 46"/>
                  <a:gd name="T14" fmla="*/ 2 w 113"/>
                  <a:gd name="T15" fmla="*/ 9 h 46"/>
                  <a:gd name="T16" fmla="*/ 3 w 113"/>
                  <a:gd name="T17" fmla="*/ 11 h 46"/>
                  <a:gd name="T18" fmla="*/ 5 w 113"/>
                  <a:gd name="T19" fmla="*/ 13 h 46"/>
                  <a:gd name="T20" fmla="*/ 6 w 113"/>
                  <a:gd name="T21" fmla="*/ 14 h 46"/>
                  <a:gd name="T22" fmla="*/ 8 w 113"/>
                  <a:gd name="T23" fmla="*/ 15 h 46"/>
                  <a:gd name="T24" fmla="*/ 10 w 113"/>
                  <a:gd name="T25" fmla="*/ 16 h 46"/>
                  <a:gd name="T26" fmla="*/ 11 w 113"/>
                  <a:gd name="T27" fmla="*/ 16 h 46"/>
                  <a:gd name="T28" fmla="*/ 13 w 113"/>
                  <a:gd name="T29" fmla="*/ 16 h 46"/>
                  <a:gd name="T30" fmla="*/ 18 w 113"/>
                  <a:gd name="T31" fmla="*/ 16 h 46"/>
                  <a:gd name="T32" fmla="*/ 22 w 113"/>
                  <a:gd name="T33" fmla="*/ 15 h 46"/>
                  <a:gd name="T34" fmla="*/ 24 w 113"/>
                  <a:gd name="T35" fmla="*/ 14 h 46"/>
                  <a:gd name="T36" fmla="*/ 26 w 113"/>
                  <a:gd name="T37" fmla="*/ 13 h 46"/>
                  <a:gd name="T38" fmla="*/ 28 w 113"/>
                  <a:gd name="T39" fmla="*/ 13 h 46"/>
                  <a:gd name="T40" fmla="*/ 29 w 113"/>
                  <a:gd name="T41" fmla="*/ 11 h 46"/>
                  <a:gd name="T42" fmla="*/ 32 w 113"/>
                  <a:gd name="T43" fmla="*/ 9 h 46"/>
                  <a:gd name="T44" fmla="*/ 34 w 113"/>
                  <a:gd name="T45" fmla="*/ 7 h 46"/>
                  <a:gd name="T46" fmla="*/ 35 w 113"/>
                  <a:gd name="T47" fmla="*/ 4 h 46"/>
                  <a:gd name="T48" fmla="*/ 36 w 113"/>
                  <a:gd name="T49" fmla="*/ 1 h 46"/>
                  <a:gd name="T50" fmla="*/ 32 w 113"/>
                  <a:gd name="T51" fmla="*/ 0 h 46"/>
                  <a:gd name="T52" fmla="*/ 28 w 113"/>
                  <a:gd name="T53" fmla="*/ 0 h 46"/>
                  <a:gd name="T54" fmla="*/ 24 w 113"/>
                  <a:gd name="T55" fmla="*/ 0 h 46"/>
                  <a:gd name="T56" fmla="*/ 21 w 113"/>
                  <a:gd name="T57" fmla="*/ 0 h 46"/>
                  <a:gd name="T58" fmla="*/ 15 w 113"/>
                  <a:gd name="T59" fmla="*/ 1 h 46"/>
                  <a:gd name="T60" fmla="*/ 11 w 113"/>
                  <a:gd name="T61" fmla="*/ 1 h 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52" name="Freeform 451"/>
              <p:cNvSpPr>
                <a:spLocks/>
              </p:cNvSpPr>
              <p:nvPr/>
            </p:nvSpPr>
            <p:spPr bwMode="auto">
              <a:xfrm>
                <a:off x="1365" y="1201"/>
                <a:ext cx="49" cy="28"/>
              </a:xfrm>
              <a:custGeom>
                <a:avLst/>
                <a:gdLst>
                  <a:gd name="T0" fmla="*/ 0 w 153"/>
                  <a:gd name="T1" fmla="*/ 27 h 82"/>
                  <a:gd name="T2" fmla="*/ 1 w 153"/>
                  <a:gd name="T3" fmla="*/ 28 h 82"/>
                  <a:gd name="T4" fmla="*/ 2 w 153"/>
                  <a:gd name="T5" fmla="*/ 28 h 82"/>
                  <a:gd name="T6" fmla="*/ 3 w 153"/>
                  <a:gd name="T7" fmla="*/ 28 h 82"/>
                  <a:gd name="T8" fmla="*/ 4 w 153"/>
                  <a:gd name="T9" fmla="*/ 28 h 82"/>
                  <a:gd name="T10" fmla="*/ 7 w 153"/>
                  <a:gd name="T11" fmla="*/ 27 h 82"/>
                  <a:gd name="T12" fmla="*/ 11 w 153"/>
                  <a:gd name="T13" fmla="*/ 27 h 82"/>
                  <a:gd name="T14" fmla="*/ 13 w 153"/>
                  <a:gd name="T15" fmla="*/ 27 h 82"/>
                  <a:gd name="T16" fmla="*/ 15 w 153"/>
                  <a:gd name="T17" fmla="*/ 27 h 82"/>
                  <a:gd name="T18" fmla="*/ 18 w 153"/>
                  <a:gd name="T19" fmla="*/ 26 h 82"/>
                  <a:gd name="T20" fmla="*/ 21 w 153"/>
                  <a:gd name="T21" fmla="*/ 25 h 82"/>
                  <a:gd name="T22" fmla="*/ 27 w 153"/>
                  <a:gd name="T23" fmla="*/ 23 h 82"/>
                  <a:gd name="T24" fmla="*/ 33 w 153"/>
                  <a:gd name="T25" fmla="*/ 20 h 82"/>
                  <a:gd name="T26" fmla="*/ 36 w 153"/>
                  <a:gd name="T27" fmla="*/ 18 h 82"/>
                  <a:gd name="T28" fmla="*/ 39 w 153"/>
                  <a:gd name="T29" fmla="*/ 17 h 82"/>
                  <a:gd name="T30" fmla="*/ 41 w 153"/>
                  <a:gd name="T31" fmla="*/ 15 h 82"/>
                  <a:gd name="T32" fmla="*/ 44 w 153"/>
                  <a:gd name="T33" fmla="*/ 13 h 82"/>
                  <a:gd name="T34" fmla="*/ 45 w 153"/>
                  <a:gd name="T35" fmla="*/ 11 h 82"/>
                  <a:gd name="T36" fmla="*/ 47 w 153"/>
                  <a:gd name="T37" fmla="*/ 9 h 82"/>
                  <a:gd name="T38" fmla="*/ 48 w 153"/>
                  <a:gd name="T39" fmla="*/ 6 h 82"/>
                  <a:gd name="T40" fmla="*/ 49 w 153"/>
                  <a:gd name="T41" fmla="*/ 4 h 82"/>
                  <a:gd name="T42" fmla="*/ 43 w 153"/>
                  <a:gd name="T43" fmla="*/ 3 h 82"/>
                  <a:gd name="T44" fmla="*/ 37 w 153"/>
                  <a:gd name="T45" fmla="*/ 1 h 82"/>
                  <a:gd name="T46" fmla="*/ 31 w 153"/>
                  <a:gd name="T47" fmla="*/ 0 h 82"/>
                  <a:gd name="T48" fmla="*/ 25 w 153"/>
                  <a:gd name="T49" fmla="*/ 0 h 82"/>
                  <a:gd name="T50" fmla="*/ 22 w 153"/>
                  <a:gd name="T51" fmla="*/ 0 h 82"/>
                  <a:gd name="T52" fmla="*/ 19 w 153"/>
                  <a:gd name="T53" fmla="*/ 0 h 82"/>
                  <a:gd name="T54" fmla="*/ 17 w 153"/>
                  <a:gd name="T55" fmla="*/ 1 h 82"/>
                  <a:gd name="T56" fmla="*/ 14 w 153"/>
                  <a:gd name="T57" fmla="*/ 1 h 82"/>
                  <a:gd name="T58" fmla="*/ 12 w 153"/>
                  <a:gd name="T59" fmla="*/ 2 h 82"/>
                  <a:gd name="T60" fmla="*/ 11 w 153"/>
                  <a:gd name="T61" fmla="*/ 3 h 82"/>
                  <a:gd name="T62" fmla="*/ 10 w 153"/>
                  <a:gd name="T63" fmla="*/ 5 h 82"/>
                  <a:gd name="T64" fmla="*/ 8 w 153"/>
                  <a:gd name="T65" fmla="*/ 6 h 82"/>
                  <a:gd name="T66" fmla="*/ 10 w 153"/>
                  <a:gd name="T67" fmla="*/ 8 h 82"/>
                  <a:gd name="T68" fmla="*/ 12 w 153"/>
                  <a:gd name="T69" fmla="*/ 10 h 82"/>
                  <a:gd name="T70" fmla="*/ 12 w 153"/>
                  <a:gd name="T71" fmla="*/ 11 h 82"/>
                  <a:gd name="T72" fmla="*/ 13 w 153"/>
                  <a:gd name="T73" fmla="*/ 12 h 82"/>
                  <a:gd name="T74" fmla="*/ 14 w 153"/>
                  <a:gd name="T75" fmla="*/ 12 h 82"/>
                  <a:gd name="T76" fmla="*/ 15 w 153"/>
                  <a:gd name="T77" fmla="*/ 12 h 82"/>
                  <a:gd name="T78" fmla="*/ 13 w 153"/>
                  <a:gd name="T79" fmla="*/ 14 h 82"/>
                  <a:gd name="T80" fmla="*/ 11 w 153"/>
                  <a:gd name="T81" fmla="*/ 16 h 82"/>
                  <a:gd name="T82" fmla="*/ 9 w 153"/>
                  <a:gd name="T83" fmla="*/ 18 h 82"/>
                  <a:gd name="T84" fmla="*/ 7 w 153"/>
                  <a:gd name="T85" fmla="*/ 19 h 82"/>
                  <a:gd name="T86" fmla="*/ 6 w 153"/>
                  <a:gd name="T87" fmla="*/ 22 h 82"/>
                  <a:gd name="T88" fmla="*/ 4 w 153"/>
                  <a:gd name="T89" fmla="*/ 24 h 82"/>
                  <a:gd name="T90" fmla="*/ 2 w 153"/>
                  <a:gd name="T91" fmla="*/ 26 h 82"/>
                  <a:gd name="T92" fmla="*/ 0 w 153"/>
                  <a:gd name="T93" fmla="*/ 27 h 8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53" name="Freeform 452"/>
              <p:cNvSpPr>
                <a:spLocks/>
              </p:cNvSpPr>
              <p:nvPr/>
            </p:nvSpPr>
            <p:spPr bwMode="auto">
              <a:xfrm>
                <a:off x="1414" y="1217"/>
                <a:ext cx="29" cy="17"/>
              </a:xfrm>
              <a:custGeom>
                <a:avLst/>
                <a:gdLst>
                  <a:gd name="T0" fmla="*/ 0 w 86"/>
                  <a:gd name="T1" fmla="*/ 13 h 50"/>
                  <a:gd name="T2" fmla="*/ 2 w 86"/>
                  <a:gd name="T3" fmla="*/ 14 h 50"/>
                  <a:gd name="T4" fmla="*/ 4 w 86"/>
                  <a:gd name="T5" fmla="*/ 15 h 50"/>
                  <a:gd name="T6" fmla="*/ 5 w 86"/>
                  <a:gd name="T7" fmla="*/ 16 h 50"/>
                  <a:gd name="T8" fmla="*/ 8 w 86"/>
                  <a:gd name="T9" fmla="*/ 16 h 50"/>
                  <a:gd name="T10" fmla="*/ 12 w 86"/>
                  <a:gd name="T11" fmla="*/ 17 h 50"/>
                  <a:gd name="T12" fmla="*/ 16 w 86"/>
                  <a:gd name="T13" fmla="*/ 17 h 50"/>
                  <a:gd name="T14" fmla="*/ 20 w 86"/>
                  <a:gd name="T15" fmla="*/ 17 h 50"/>
                  <a:gd name="T16" fmla="*/ 23 w 86"/>
                  <a:gd name="T17" fmla="*/ 16 h 50"/>
                  <a:gd name="T18" fmla="*/ 25 w 86"/>
                  <a:gd name="T19" fmla="*/ 16 h 50"/>
                  <a:gd name="T20" fmla="*/ 27 w 86"/>
                  <a:gd name="T21" fmla="*/ 15 h 50"/>
                  <a:gd name="T22" fmla="*/ 28 w 86"/>
                  <a:gd name="T23" fmla="*/ 14 h 50"/>
                  <a:gd name="T24" fmla="*/ 28 w 86"/>
                  <a:gd name="T25" fmla="*/ 13 h 50"/>
                  <a:gd name="T26" fmla="*/ 29 w 86"/>
                  <a:gd name="T27" fmla="*/ 11 h 50"/>
                  <a:gd name="T28" fmla="*/ 29 w 86"/>
                  <a:gd name="T29" fmla="*/ 9 h 50"/>
                  <a:gd name="T30" fmla="*/ 29 w 86"/>
                  <a:gd name="T31" fmla="*/ 6 h 50"/>
                  <a:gd name="T32" fmla="*/ 28 w 86"/>
                  <a:gd name="T33" fmla="*/ 3 h 50"/>
                  <a:gd name="T34" fmla="*/ 28 w 86"/>
                  <a:gd name="T35" fmla="*/ 2 h 50"/>
                  <a:gd name="T36" fmla="*/ 27 w 86"/>
                  <a:gd name="T37" fmla="*/ 2 h 50"/>
                  <a:gd name="T38" fmla="*/ 26 w 86"/>
                  <a:gd name="T39" fmla="*/ 1 h 50"/>
                  <a:gd name="T40" fmla="*/ 25 w 86"/>
                  <a:gd name="T41" fmla="*/ 0 h 50"/>
                  <a:gd name="T42" fmla="*/ 0 w 86"/>
                  <a:gd name="T43" fmla="*/ 13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54" name="Freeform 453"/>
              <p:cNvSpPr>
                <a:spLocks/>
              </p:cNvSpPr>
              <p:nvPr/>
            </p:nvSpPr>
            <p:spPr bwMode="auto">
              <a:xfrm>
                <a:off x="1379" y="1163"/>
                <a:ext cx="55" cy="25"/>
              </a:xfrm>
              <a:custGeom>
                <a:avLst/>
                <a:gdLst>
                  <a:gd name="T0" fmla="*/ 38 w 172"/>
                  <a:gd name="T1" fmla="*/ 21 h 74"/>
                  <a:gd name="T2" fmla="*/ 35 w 172"/>
                  <a:gd name="T3" fmla="*/ 21 h 74"/>
                  <a:gd name="T4" fmla="*/ 32 w 172"/>
                  <a:gd name="T5" fmla="*/ 21 h 74"/>
                  <a:gd name="T6" fmla="*/ 29 w 172"/>
                  <a:gd name="T7" fmla="*/ 21 h 74"/>
                  <a:gd name="T8" fmla="*/ 26 w 172"/>
                  <a:gd name="T9" fmla="*/ 21 h 74"/>
                  <a:gd name="T10" fmla="*/ 19 w 172"/>
                  <a:gd name="T11" fmla="*/ 25 h 74"/>
                  <a:gd name="T12" fmla="*/ 11 w 172"/>
                  <a:gd name="T13" fmla="*/ 25 h 74"/>
                  <a:gd name="T14" fmla="*/ 12 w 172"/>
                  <a:gd name="T15" fmla="*/ 21 h 74"/>
                  <a:gd name="T16" fmla="*/ 12 w 172"/>
                  <a:gd name="T17" fmla="*/ 17 h 74"/>
                  <a:gd name="T18" fmla="*/ 10 w 172"/>
                  <a:gd name="T19" fmla="*/ 17 h 74"/>
                  <a:gd name="T20" fmla="*/ 7 w 172"/>
                  <a:gd name="T21" fmla="*/ 16 h 74"/>
                  <a:gd name="T22" fmla="*/ 5 w 172"/>
                  <a:gd name="T23" fmla="*/ 16 h 74"/>
                  <a:gd name="T24" fmla="*/ 3 w 172"/>
                  <a:gd name="T25" fmla="*/ 15 h 74"/>
                  <a:gd name="T26" fmla="*/ 2 w 172"/>
                  <a:gd name="T27" fmla="*/ 14 h 74"/>
                  <a:gd name="T28" fmla="*/ 1 w 172"/>
                  <a:gd name="T29" fmla="*/ 13 h 74"/>
                  <a:gd name="T30" fmla="*/ 0 w 172"/>
                  <a:gd name="T31" fmla="*/ 12 h 74"/>
                  <a:gd name="T32" fmla="*/ 0 w 172"/>
                  <a:gd name="T33" fmla="*/ 10 h 74"/>
                  <a:gd name="T34" fmla="*/ 0 w 172"/>
                  <a:gd name="T35" fmla="*/ 9 h 74"/>
                  <a:gd name="T36" fmla="*/ 1 w 172"/>
                  <a:gd name="T37" fmla="*/ 7 h 74"/>
                  <a:gd name="T38" fmla="*/ 2 w 172"/>
                  <a:gd name="T39" fmla="*/ 6 h 74"/>
                  <a:gd name="T40" fmla="*/ 3 w 172"/>
                  <a:gd name="T41" fmla="*/ 5 h 74"/>
                  <a:gd name="T42" fmla="*/ 4 w 172"/>
                  <a:gd name="T43" fmla="*/ 3 h 74"/>
                  <a:gd name="T44" fmla="*/ 6 w 172"/>
                  <a:gd name="T45" fmla="*/ 2 h 74"/>
                  <a:gd name="T46" fmla="*/ 8 w 172"/>
                  <a:gd name="T47" fmla="*/ 2 h 74"/>
                  <a:gd name="T48" fmla="*/ 9 w 172"/>
                  <a:gd name="T49" fmla="*/ 1 h 74"/>
                  <a:gd name="T50" fmla="*/ 13 w 172"/>
                  <a:gd name="T51" fmla="*/ 0 h 74"/>
                  <a:gd name="T52" fmla="*/ 18 w 172"/>
                  <a:gd name="T53" fmla="*/ 0 h 74"/>
                  <a:gd name="T54" fmla="*/ 22 w 172"/>
                  <a:gd name="T55" fmla="*/ 0 h 74"/>
                  <a:gd name="T56" fmla="*/ 26 w 172"/>
                  <a:gd name="T57" fmla="*/ 0 h 74"/>
                  <a:gd name="T58" fmla="*/ 30 w 172"/>
                  <a:gd name="T59" fmla="*/ 0 h 74"/>
                  <a:gd name="T60" fmla="*/ 34 w 172"/>
                  <a:gd name="T61" fmla="*/ 1 h 74"/>
                  <a:gd name="T62" fmla="*/ 37 w 172"/>
                  <a:gd name="T63" fmla="*/ 2 h 74"/>
                  <a:gd name="T64" fmla="*/ 41 w 172"/>
                  <a:gd name="T65" fmla="*/ 4 h 74"/>
                  <a:gd name="T66" fmla="*/ 44 w 172"/>
                  <a:gd name="T67" fmla="*/ 6 h 74"/>
                  <a:gd name="T68" fmla="*/ 48 w 172"/>
                  <a:gd name="T69" fmla="*/ 7 h 74"/>
                  <a:gd name="T70" fmla="*/ 51 w 172"/>
                  <a:gd name="T71" fmla="*/ 8 h 74"/>
                  <a:gd name="T72" fmla="*/ 55 w 172"/>
                  <a:gd name="T73" fmla="*/ 8 h 74"/>
                  <a:gd name="T74" fmla="*/ 55 w 172"/>
                  <a:gd name="T75" fmla="*/ 15 h 74"/>
                  <a:gd name="T76" fmla="*/ 54 w 172"/>
                  <a:gd name="T77" fmla="*/ 16 h 74"/>
                  <a:gd name="T78" fmla="*/ 53 w 172"/>
                  <a:gd name="T79" fmla="*/ 18 h 74"/>
                  <a:gd name="T80" fmla="*/ 51 w 172"/>
                  <a:gd name="T81" fmla="*/ 19 h 74"/>
                  <a:gd name="T82" fmla="*/ 51 w 172"/>
                  <a:gd name="T83" fmla="*/ 20 h 74"/>
                  <a:gd name="T84" fmla="*/ 49 w 172"/>
                  <a:gd name="T85" fmla="*/ 21 h 74"/>
                  <a:gd name="T86" fmla="*/ 48 w 172"/>
                  <a:gd name="T87" fmla="*/ 21 h 74"/>
                  <a:gd name="T88" fmla="*/ 47 w 172"/>
                  <a:gd name="T89" fmla="*/ 22 h 74"/>
                  <a:gd name="T90" fmla="*/ 45 w 172"/>
                  <a:gd name="T91" fmla="*/ 22 h 74"/>
                  <a:gd name="T92" fmla="*/ 42 w 172"/>
                  <a:gd name="T93" fmla="*/ 22 h 74"/>
                  <a:gd name="T94" fmla="*/ 39 w 172"/>
                  <a:gd name="T95" fmla="*/ 21 h 74"/>
                  <a:gd name="T96" fmla="*/ 36 w 172"/>
                  <a:gd name="T97" fmla="*/ 20 h 74"/>
                  <a:gd name="T98" fmla="*/ 32 w 172"/>
                  <a:gd name="T99" fmla="*/ 19 h 74"/>
                  <a:gd name="T100" fmla="*/ 34 w 172"/>
                  <a:gd name="T101" fmla="*/ 19 h 74"/>
                  <a:gd name="T102" fmla="*/ 38 w 172"/>
                  <a:gd name="T103" fmla="*/ 21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55" name="Freeform 454"/>
              <p:cNvSpPr>
                <a:spLocks/>
              </p:cNvSpPr>
              <p:nvPr/>
            </p:nvSpPr>
            <p:spPr bwMode="auto">
              <a:xfrm>
                <a:off x="1450" y="1171"/>
                <a:ext cx="38" cy="17"/>
              </a:xfrm>
              <a:custGeom>
                <a:avLst/>
                <a:gdLst>
                  <a:gd name="T0" fmla="*/ 9 w 120"/>
                  <a:gd name="T1" fmla="*/ 17 h 49"/>
                  <a:gd name="T2" fmla="*/ 15 w 120"/>
                  <a:gd name="T3" fmla="*/ 17 h 49"/>
                  <a:gd name="T4" fmla="*/ 20 w 120"/>
                  <a:gd name="T5" fmla="*/ 17 h 49"/>
                  <a:gd name="T6" fmla="*/ 25 w 120"/>
                  <a:gd name="T7" fmla="*/ 16 h 49"/>
                  <a:gd name="T8" fmla="*/ 29 w 120"/>
                  <a:gd name="T9" fmla="*/ 15 h 49"/>
                  <a:gd name="T10" fmla="*/ 30 w 120"/>
                  <a:gd name="T11" fmla="*/ 14 h 49"/>
                  <a:gd name="T12" fmla="*/ 32 w 120"/>
                  <a:gd name="T13" fmla="*/ 13 h 49"/>
                  <a:gd name="T14" fmla="*/ 33 w 120"/>
                  <a:gd name="T15" fmla="*/ 12 h 49"/>
                  <a:gd name="T16" fmla="*/ 34 w 120"/>
                  <a:gd name="T17" fmla="*/ 11 h 49"/>
                  <a:gd name="T18" fmla="*/ 36 w 120"/>
                  <a:gd name="T19" fmla="*/ 8 h 49"/>
                  <a:gd name="T20" fmla="*/ 38 w 120"/>
                  <a:gd name="T21" fmla="*/ 4 h 49"/>
                  <a:gd name="T22" fmla="*/ 32 w 120"/>
                  <a:gd name="T23" fmla="*/ 2 h 49"/>
                  <a:gd name="T24" fmla="*/ 27 w 120"/>
                  <a:gd name="T25" fmla="*/ 1 h 49"/>
                  <a:gd name="T26" fmla="*/ 21 w 120"/>
                  <a:gd name="T27" fmla="*/ 0 h 49"/>
                  <a:gd name="T28" fmla="*/ 16 w 120"/>
                  <a:gd name="T29" fmla="*/ 0 h 49"/>
                  <a:gd name="T30" fmla="*/ 11 w 120"/>
                  <a:gd name="T31" fmla="*/ 0 h 49"/>
                  <a:gd name="T32" fmla="*/ 6 w 120"/>
                  <a:gd name="T33" fmla="*/ 1 h 49"/>
                  <a:gd name="T34" fmla="*/ 3 w 120"/>
                  <a:gd name="T35" fmla="*/ 1 h 49"/>
                  <a:gd name="T36" fmla="*/ 0 w 120"/>
                  <a:gd name="T37" fmla="*/ 2 h 49"/>
                  <a:gd name="T38" fmla="*/ 0 w 120"/>
                  <a:gd name="T39" fmla="*/ 10 h 49"/>
                  <a:gd name="T40" fmla="*/ 1 w 120"/>
                  <a:gd name="T41" fmla="*/ 12 h 49"/>
                  <a:gd name="T42" fmla="*/ 2 w 120"/>
                  <a:gd name="T43" fmla="*/ 13 h 49"/>
                  <a:gd name="T44" fmla="*/ 3 w 120"/>
                  <a:gd name="T45" fmla="*/ 14 h 49"/>
                  <a:gd name="T46" fmla="*/ 4 w 120"/>
                  <a:gd name="T47" fmla="*/ 16 h 49"/>
                  <a:gd name="T48" fmla="*/ 6 w 120"/>
                  <a:gd name="T49" fmla="*/ 17 h 49"/>
                  <a:gd name="T50" fmla="*/ 9 w 120"/>
                  <a:gd name="T51" fmla="*/ 17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56" name="Freeform 455"/>
              <p:cNvSpPr>
                <a:spLocks/>
              </p:cNvSpPr>
              <p:nvPr/>
            </p:nvSpPr>
            <p:spPr bwMode="auto">
              <a:xfrm>
                <a:off x="1441" y="1194"/>
                <a:ext cx="26" cy="19"/>
              </a:xfrm>
              <a:custGeom>
                <a:avLst/>
                <a:gdLst>
                  <a:gd name="T0" fmla="*/ 10 w 85"/>
                  <a:gd name="T1" fmla="*/ 0 h 61"/>
                  <a:gd name="T2" fmla="*/ 7 w 85"/>
                  <a:gd name="T3" fmla="*/ 2 h 61"/>
                  <a:gd name="T4" fmla="*/ 3 w 85"/>
                  <a:gd name="T5" fmla="*/ 4 h 61"/>
                  <a:gd name="T6" fmla="*/ 2 w 85"/>
                  <a:gd name="T7" fmla="*/ 5 h 61"/>
                  <a:gd name="T8" fmla="*/ 1 w 85"/>
                  <a:gd name="T9" fmla="*/ 7 h 61"/>
                  <a:gd name="T10" fmla="*/ 0 w 85"/>
                  <a:gd name="T11" fmla="*/ 8 h 61"/>
                  <a:gd name="T12" fmla="*/ 0 w 85"/>
                  <a:gd name="T13" fmla="*/ 10 h 61"/>
                  <a:gd name="T14" fmla="*/ 0 w 85"/>
                  <a:gd name="T15" fmla="*/ 11 h 61"/>
                  <a:gd name="T16" fmla="*/ 0 w 85"/>
                  <a:gd name="T17" fmla="*/ 12 h 61"/>
                  <a:gd name="T18" fmla="*/ 1 w 85"/>
                  <a:gd name="T19" fmla="*/ 12 h 61"/>
                  <a:gd name="T20" fmla="*/ 2 w 85"/>
                  <a:gd name="T21" fmla="*/ 13 h 61"/>
                  <a:gd name="T22" fmla="*/ 3 w 85"/>
                  <a:gd name="T23" fmla="*/ 15 h 61"/>
                  <a:gd name="T24" fmla="*/ 6 w 85"/>
                  <a:gd name="T25" fmla="*/ 17 h 61"/>
                  <a:gd name="T26" fmla="*/ 8 w 85"/>
                  <a:gd name="T27" fmla="*/ 17 h 61"/>
                  <a:gd name="T28" fmla="*/ 11 w 85"/>
                  <a:gd name="T29" fmla="*/ 18 h 61"/>
                  <a:gd name="T30" fmla="*/ 14 w 85"/>
                  <a:gd name="T31" fmla="*/ 19 h 61"/>
                  <a:gd name="T32" fmla="*/ 16 w 85"/>
                  <a:gd name="T33" fmla="*/ 19 h 61"/>
                  <a:gd name="T34" fmla="*/ 17 w 85"/>
                  <a:gd name="T35" fmla="*/ 19 h 61"/>
                  <a:gd name="T36" fmla="*/ 18 w 85"/>
                  <a:gd name="T37" fmla="*/ 19 h 61"/>
                  <a:gd name="T38" fmla="*/ 19 w 85"/>
                  <a:gd name="T39" fmla="*/ 18 h 61"/>
                  <a:gd name="T40" fmla="*/ 20 w 85"/>
                  <a:gd name="T41" fmla="*/ 18 h 61"/>
                  <a:gd name="T42" fmla="*/ 22 w 85"/>
                  <a:gd name="T43" fmla="*/ 16 h 61"/>
                  <a:gd name="T44" fmla="*/ 24 w 85"/>
                  <a:gd name="T45" fmla="*/ 15 h 61"/>
                  <a:gd name="T46" fmla="*/ 24 w 85"/>
                  <a:gd name="T47" fmla="*/ 12 h 61"/>
                  <a:gd name="T48" fmla="*/ 25 w 85"/>
                  <a:gd name="T49" fmla="*/ 10 h 61"/>
                  <a:gd name="T50" fmla="*/ 26 w 85"/>
                  <a:gd name="T51" fmla="*/ 8 h 61"/>
                  <a:gd name="T52" fmla="*/ 26 w 85"/>
                  <a:gd name="T53" fmla="*/ 6 h 61"/>
                  <a:gd name="T54" fmla="*/ 10 w 85"/>
                  <a:gd name="T55" fmla="*/ 0 h 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57" name="Freeform 456"/>
              <p:cNvSpPr>
                <a:spLocks/>
              </p:cNvSpPr>
              <p:nvPr/>
            </p:nvSpPr>
            <p:spPr bwMode="auto">
              <a:xfrm>
                <a:off x="1254" y="1188"/>
                <a:ext cx="31" cy="6"/>
              </a:xfrm>
              <a:custGeom>
                <a:avLst/>
                <a:gdLst>
                  <a:gd name="T0" fmla="*/ 0 w 100"/>
                  <a:gd name="T1" fmla="*/ 2 h 19"/>
                  <a:gd name="T2" fmla="*/ 2 w 100"/>
                  <a:gd name="T3" fmla="*/ 3 h 19"/>
                  <a:gd name="T4" fmla="*/ 4 w 100"/>
                  <a:gd name="T5" fmla="*/ 5 h 19"/>
                  <a:gd name="T6" fmla="*/ 7 w 100"/>
                  <a:gd name="T7" fmla="*/ 6 h 19"/>
                  <a:gd name="T8" fmla="*/ 8 w 100"/>
                  <a:gd name="T9" fmla="*/ 6 h 19"/>
                  <a:gd name="T10" fmla="*/ 31 w 100"/>
                  <a:gd name="T11" fmla="*/ 2 h 19"/>
                  <a:gd name="T12" fmla="*/ 23 w 100"/>
                  <a:gd name="T13" fmla="*/ 1 h 19"/>
                  <a:gd name="T14" fmla="*/ 15 w 100"/>
                  <a:gd name="T15" fmla="*/ 0 h 19"/>
                  <a:gd name="T16" fmla="*/ 11 w 100"/>
                  <a:gd name="T17" fmla="*/ 0 h 19"/>
                  <a:gd name="T18" fmla="*/ 7 w 100"/>
                  <a:gd name="T19" fmla="*/ 0 h 19"/>
                  <a:gd name="T20" fmla="*/ 4 w 100"/>
                  <a:gd name="T21" fmla="*/ 1 h 19"/>
                  <a:gd name="T22" fmla="*/ 0 w 100"/>
                  <a:gd name="T23" fmla="*/ 2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58" name="Freeform 457"/>
              <p:cNvSpPr>
                <a:spLocks/>
              </p:cNvSpPr>
              <p:nvPr/>
            </p:nvSpPr>
            <p:spPr bwMode="auto">
              <a:xfrm>
                <a:off x="1272" y="1168"/>
                <a:ext cx="53" cy="15"/>
              </a:xfrm>
              <a:custGeom>
                <a:avLst/>
                <a:gdLst>
                  <a:gd name="T0" fmla="*/ 0 w 166"/>
                  <a:gd name="T1" fmla="*/ 9 h 45"/>
                  <a:gd name="T2" fmla="*/ 0 w 166"/>
                  <a:gd name="T3" fmla="*/ 10 h 45"/>
                  <a:gd name="T4" fmla="*/ 1 w 166"/>
                  <a:gd name="T5" fmla="*/ 10 h 45"/>
                  <a:gd name="T6" fmla="*/ 3 w 166"/>
                  <a:gd name="T7" fmla="*/ 11 h 45"/>
                  <a:gd name="T8" fmla="*/ 4 w 166"/>
                  <a:gd name="T9" fmla="*/ 12 h 45"/>
                  <a:gd name="T10" fmla="*/ 9 w 166"/>
                  <a:gd name="T11" fmla="*/ 13 h 45"/>
                  <a:gd name="T12" fmla="*/ 14 w 166"/>
                  <a:gd name="T13" fmla="*/ 14 h 45"/>
                  <a:gd name="T14" fmla="*/ 24 w 166"/>
                  <a:gd name="T15" fmla="*/ 15 h 45"/>
                  <a:gd name="T16" fmla="*/ 29 w 166"/>
                  <a:gd name="T17" fmla="*/ 15 h 45"/>
                  <a:gd name="T18" fmla="*/ 53 w 166"/>
                  <a:gd name="T19" fmla="*/ 9 h 45"/>
                  <a:gd name="T20" fmla="*/ 50 w 166"/>
                  <a:gd name="T21" fmla="*/ 8 h 45"/>
                  <a:gd name="T22" fmla="*/ 44 w 166"/>
                  <a:gd name="T23" fmla="*/ 6 h 45"/>
                  <a:gd name="T24" fmla="*/ 35 w 166"/>
                  <a:gd name="T25" fmla="*/ 4 h 45"/>
                  <a:gd name="T26" fmla="*/ 26 w 166"/>
                  <a:gd name="T27" fmla="*/ 1 h 45"/>
                  <a:gd name="T28" fmla="*/ 21 w 166"/>
                  <a:gd name="T29" fmla="*/ 1 h 45"/>
                  <a:gd name="T30" fmla="*/ 16 w 166"/>
                  <a:gd name="T31" fmla="*/ 0 h 45"/>
                  <a:gd name="T32" fmla="*/ 11 w 166"/>
                  <a:gd name="T33" fmla="*/ 0 h 45"/>
                  <a:gd name="T34" fmla="*/ 8 w 166"/>
                  <a:gd name="T35" fmla="*/ 1 h 45"/>
                  <a:gd name="T36" fmla="*/ 6 w 166"/>
                  <a:gd name="T37" fmla="*/ 1 h 45"/>
                  <a:gd name="T38" fmla="*/ 4 w 166"/>
                  <a:gd name="T39" fmla="*/ 2 h 45"/>
                  <a:gd name="T40" fmla="*/ 3 w 166"/>
                  <a:gd name="T41" fmla="*/ 2 h 45"/>
                  <a:gd name="T42" fmla="*/ 2 w 166"/>
                  <a:gd name="T43" fmla="*/ 3 h 45"/>
                  <a:gd name="T44" fmla="*/ 1 w 166"/>
                  <a:gd name="T45" fmla="*/ 4 h 45"/>
                  <a:gd name="T46" fmla="*/ 0 w 166"/>
                  <a:gd name="T47" fmla="*/ 6 h 45"/>
                  <a:gd name="T48" fmla="*/ 0 w 166"/>
                  <a:gd name="T49" fmla="*/ 7 h 45"/>
                  <a:gd name="T50" fmla="*/ 0 w 166"/>
                  <a:gd name="T51" fmla="*/ 9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59" name="Freeform 458"/>
              <p:cNvSpPr>
                <a:spLocks/>
              </p:cNvSpPr>
              <p:nvPr/>
            </p:nvSpPr>
            <p:spPr bwMode="auto">
              <a:xfrm>
                <a:off x="1488" y="1422"/>
                <a:ext cx="11" cy="8"/>
              </a:xfrm>
              <a:custGeom>
                <a:avLst/>
                <a:gdLst>
                  <a:gd name="T0" fmla="*/ 0 w 33"/>
                  <a:gd name="T1" fmla="*/ 0 h 25"/>
                  <a:gd name="T2" fmla="*/ 0 w 33"/>
                  <a:gd name="T3" fmla="*/ 3 h 25"/>
                  <a:gd name="T4" fmla="*/ 1 w 33"/>
                  <a:gd name="T5" fmla="*/ 5 h 25"/>
                  <a:gd name="T6" fmla="*/ 2 w 33"/>
                  <a:gd name="T7" fmla="*/ 6 h 25"/>
                  <a:gd name="T8" fmla="*/ 4 w 33"/>
                  <a:gd name="T9" fmla="*/ 7 h 25"/>
                  <a:gd name="T10" fmla="*/ 5 w 33"/>
                  <a:gd name="T11" fmla="*/ 8 h 25"/>
                  <a:gd name="T12" fmla="*/ 7 w 33"/>
                  <a:gd name="T13" fmla="*/ 8 h 25"/>
                  <a:gd name="T14" fmla="*/ 9 w 33"/>
                  <a:gd name="T15" fmla="*/ 8 h 25"/>
                  <a:gd name="T16" fmla="*/ 11 w 33"/>
                  <a:gd name="T17" fmla="*/ 8 h 25"/>
                  <a:gd name="T18" fmla="*/ 11 w 33"/>
                  <a:gd name="T19" fmla="*/ 0 h 25"/>
                  <a:gd name="T20" fmla="*/ 8 w 33"/>
                  <a:gd name="T21" fmla="*/ 0 h 25"/>
                  <a:gd name="T22" fmla="*/ 5 w 33"/>
                  <a:gd name="T23" fmla="*/ 0 h 25"/>
                  <a:gd name="T24" fmla="*/ 3 w 33"/>
                  <a:gd name="T25" fmla="*/ 0 h 25"/>
                  <a:gd name="T26" fmla="*/ 0 w 33"/>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60" name="Freeform 459"/>
              <p:cNvSpPr>
                <a:spLocks/>
              </p:cNvSpPr>
              <p:nvPr/>
            </p:nvSpPr>
            <p:spPr bwMode="auto">
              <a:xfrm>
                <a:off x="1605" y="1729"/>
                <a:ext cx="16" cy="20"/>
              </a:xfrm>
              <a:custGeom>
                <a:avLst/>
                <a:gdLst>
                  <a:gd name="T0" fmla="*/ 0 w 48"/>
                  <a:gd name="T1" fmla="*/ 20 h 62"/>
                  <a:gd name="T2" fmla="*/ 4 w 48"/>
                  <a:gd name="T3" fmla="*/ 18 h 62"/>
                  <a:gd name="T4" fmla="*/ 7 w 48"/>
                  <a:gd name="T5" fmla="*/ 16 h 62"/>
                  <a:gd name="T6" fmla="*/ 10 w 48"/>
                  <a:gd name="T7" fmla="*/ 14 h 62"/>
                  <a:gd name="T8" fmla="*/ 12 w 48"/>
                  <a:gd name="T9" fmla="*/ 12 h 62"/>
                  <a:gd name="T10" fmla="*/ 14 w 48"/>
                  <a:gd name="T11" fmla="*/ 9 h 62"/>
                  <a:gd name="T12" fmla="*/ 15 w 48"/>
                  <a:gd name="T13" fmla="*/ 6 h 62"/>
                  <a:gd name="T14" fmla="*/ 16 w 48"/>
                  <a:gd name="T15" fmla="*/ 3 h 62"/>
                  <a:gd name="T16" fmla="*/ 16 w 48"/>
                  <a:gd name="T17" fmla="*/ 0 h 62"/>
                  <a:gd name="T18" fmla="*/ 13 w 48"/>
                  <a:gd name="T19" fmla="*/ 1 h 62"/>
                  <a:gd name="T20" fmla="*/ 11 w 48"/>
                  <a:gd name="T21" fmla="*/ 2 h 62"/>
                  <a:gd name="T22" fmla="*/ 8 w 48"/>
                  <a:gd name="T23" fmla="*/ 3 h 62"/>
                  <a:gd name="T24" fmla="*/ 6 w 48"/>
                  <a:gd name="T25" fmla="*/ 5 h 62"/>
                  <a:gd name="T26" fmla="*/ 3 w 48"/>
                  <a:gd name="T27" fmla="*/ 7 h 62"/>
                  <a:gd name="T28" fmla="*/ 2 w 48"/>
                  <a:gd name="T29" fmla="*/ 9 h 62"/>
                  <a:gd name="T30" fmla="*/ 1 w 48"/>
                  <a:gd name="T31" fmla="*/ 10 h 62"/>
                  <a:gd name="T32" fmla="*/ 1 w 48"/>
                  <a:gd name="T33" fmla="*/ 11 h 62"/>
                  <a:gd name="T34" fmla="*/ 0 w 48"/>
                  <a:gd name="T35" fmla="*/ 13 h 62"/>
                  <a:gd name="T36" fmla="*/ 0 w 48"/>
                  <a:gd name="T37" fmla="*/ 14 h 62"/>
                  <a:gd name="T38" fmla="*/ 0 w 48"/>
                  <a:gd name="T39" fmla="*/ 17 h 62"/>
                  <a:gd name="T40" fmla="*/ 0 w 48"/>
                  <a:gd name="T41" fmla="*/ 20 h 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61" name="Freeform 460"/>
              <p:cNvSpPr>
                <a:spLocks/>
              </p:cNvSpPr>
              <p:nvPr/>
            </p:nvSpPr>
            <p:spPr bwMode="auto">
              <a:xfrm>
                <a:off x="1554" y="1729"/>
                <a:ext cx="36" cy="20"/>
              </a:xfrm>
              <a:custGeom>
                <a:avLst/>
                <a:gdLst>
                  <a:gd name="T0" fmla="*/ 15 w 113"/>
                  <a:gd name="T1" fmla="*/ 0 h 62"/>
                  <a:gd name="T2" fmla="*/ 11 w 113"/>
                  <a:gd name="T3" fmla="*/ 2 h 62"/>
                  <a:gd name="T4" fmla="*/ 7 w 113"/>
                  <a:gd name="T5" fmla="*/ 5 h 62"/>
                  <a:gd name="T6" fmla="*/ 4 w 113"/>
                  <a:gd name="T7" fmla="*/ 9 h 62"/>
                  <a:gd name="T8" fmla="*/ 0 w 113"/>
                  <a:gd name="T9" fmla="*/ 12 h 62"/>
                  <a:gd name="T10" fmla="*/ 7 w 113"/>
                  <a:gd name="T11" fmla="*/ 15 h 62"/>
                  <a:gd name="T12" fmla="*/ 13 w 113"/>
                  <a:gd name="T13" fmla="*/ 17 h 62"/>
                  <a:gd name="T14" fmla="*/ 16 w 113"/>
                  <a:gd name="T15" fmla="*/ 18 h 62"/>
                  <a:gd name="T16" fmla="*/ 20 w 113"/>
                  <a:gd name="T17" fmla="*/ 19 h 62"/>
                  <a:gd name="T18" fmla="*/ 23 w 113"/>
                  <a:gd name="T19" fmla="*/ 20 h 62"/>
                  <a:gd name="T20" fmla="*/ 28 w 113"/>
                  <a:gd name="T21" fmla="*/ 20 h 62"/>
                  <a:gd name="T22" fmla="*/ 31 w 113"/>
                  <a:gd name="T23" fmla="*/ 20 h 62"/>
                  <a:gd name="T24" fmla="*/ 34 w 113"/>
                  <a:gd name="T25" fmla="*/ 19 h 62"/>
                  <a:gd name="T26" fmla="*/ 35 w 113"/>
                  <a:gd name="T27" fmla="*/ 18 h 62"/>
                  <a:gd name="T28" fmla="*/ 35 w 113"/>
                  <a:gd name="T29" fmla="*/ 17 h 62"/>
                  <a:gd name="T30" fmla="*/ 36 w 113"/>
                  <a:gd name="T31" fmla="*/ 17 h 62"/>
                  <a:gd name="T32" fmla="*/ 36 w 113"/>
                  <a:gd name="T33" fmla="*/ 16 h 62"/>
                  <a:gd name="T34" fmla="*/ 29 w 113"/>
                  <a:gd name="T35" fmla="*/ 13 h 62"/>
                  <a:gd name="T36" fmla="*/ 22 w 113"/>
                  <a:gd name="T37" fmla="*/ 10 h 62"/>
                  <a:gd name="T38" fmla="*/ 21 w 113"/>
                  <a:gd name="T39" fmla="*/ 9 h 62"/>
                  <a:gd name="T40" fmla="*/ 19 w 113"/>
                  <a:gd name="T41" fmla="*/ 8 h 62"/>
                  <a:gd name="T42" fmla="*/ 18 w 113"/>
                  <a:gd name="T43" fmla="*/ 7 h 62"/>
                  <a:gd name="T44" fmla="*/ 17 w 113"/>
                  <a:gd name="T45" fmla="*/ 6 h 62"/>
                  <a:gd name="T46" fmla="*/ 16 w 113"/>
                  <a:gd name="T47" fmla="*/ 5 h 62"/>
                  <a:gd name="T48" fmla="*/ 15 w 113"/>
                  <a:gd name="T49" fmla="*/ 3 h 62"/>
                  <a:gd name="T50" fmla="*/ 15 w 113"/>
                  <a:gd name="T51" fmla="*/ 2 h 62"/>
                  <a:gd name="T52" fmla="*/ 15 w 113"/>
                  <a:gd name="T53" fmla="*/ 0 h 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62" name="Freeform 461"/>
              <p:cNvSpPr>
                <a:spLocks/>
              </p:cNvSpPr>
              <p:nvPr/>
            </p:nvSpPr>
            <p:spPr bwMode="auto">
              <a:xfrm>
                <a:off x="1748" y="1188"/>
                <a:ext cx="29" cy="15"/>
              </a:xfrm>
              <a:custGeom>
                <a:avLst/>
                <a:gdLst>
                  <a:gd name="T0" fmla="*/ 0 w 93"/>
                  <a:gd name="T1" fmla="*/ 0 h 50"/>
                  <a:gd name="T2" fmla="*/ 5 w 93"/>
                  <a:gd name="T3" fmla="*/ 0 h 50"/>
                  <a:gd name="T4" fmla="*/ 9 w 93"/>
                  <a:gd name="T5" fmla="*/ 0 h 50"/>
                  <a:gd name="T6" fmla="*/ 14 w 93"/>
                  <a:gd name="T7" fmla="*/ 1 h 50"/>
                  <a:gd name="T8" fmla="*/ 18 w 93"/>
                  <a:gd name="T9" fmla="*/ 2 h 50"/>
                  <a:gd name="T10" fmla="*/ 20 w 93"/>
                  <a:gd name="T11" fmla="*/ 2 h 50"/>
                  <a:gd name="T12" fmla="*/ 22 w 93"/>
                  <a:gd name="T13" fmla="*/ 3 h 50"/>
                  <a:gd name="T14" fmla="*/ 23 w 93"/>
                  <a:gd name="T15" fmla="*/ 4 h 50"/>
                  <a:gd name="T16" fmla="*/ 25 w 93"/>
                  <a:gd name="T17" fmla="*/ 5 h 50"/>
                  <a:gd name="T18" fmla="*/ 27 w 93"/>
                  <a:gd name="T19" fmla="*/ 6 h 50"/>
                  <a:gd name="T20" fmla="*/ 28 w 93"/>
                  <a:gd name="T21" fmla="*/ 8 h 50"/>
                  <a:gd name="T22" fmla="*/ 28 w 93"/>
                  <a:gd name="T23" fmla="*/ 9 h 50"/>
                  <a:gd name="T24" fmla="*/ 29 w 93"/>
                  <a:gd name="T25" fmla="*/ 11 h 50"/>
                  <a:gd name="T26" fmla="*/ 25 w 93"/>
                  <a:gd name="T27" fmla="*/ 11 h 50"/>
                  <a:gd name="T28" fmla="*/ 21 w 93"/>
                  <a:gd name="T29" fmla="*/ 12 h 50"/>
                  <a:gd name="T30" fmla="*/ 19 w 93"/>
                  <a:gd name="T31" fmla="*/ 12 h 50"/>
                  <a:gd name="T32" fmla="*/ 16 w 93"/>
                  <a:gd name="T33" fmla="*/ 13 h 50"/>
                  <a:gd name="T34" fmla="*/ 13 w 93"/>
                  <a:gd name="T35" fmla="*/ 14 h 50"/>
                  <a:gd name="T36" fmla="*/ 10 w 93"/>
                  <a:gd name="T37" fmla="*/ 15 h 50"/>
                  <a:gd name="T38" fmla="*/ 9 w 93"/>
                  <a:gd name="T39" fmla="*/ 15 h 50"/>
                  <a:gd name="T40" fmla="*/ 9 w 93"/>
                  <a:gd name="T41" fmla="*/ 14 h 50"/>
                  <a:gd name="T42" fmla="*/ 8 w 93"/>
                  <a:gd name="T43" fmla="*/ 14 h 50"/>
                  <a:gd name="T44" fmla="*/ 8 w 93"/>
                  <a:gd name="T45" fmla="*/ 14 h 50"/>
                  <a:gd name="T46" fmla="*/ 7 w 93"/>
                  <a:gd name="T47" fmla="*/ 12 h 50"/>
                  <a:gd name="T48" fmla="*/ 7 w 93"/>
                  <a:gd name="T49" fmla="*/ 11 h 50"/>
                  <a:gd name="T50" fmla="*/ 7 w 93"/>
                  <a:gd name="T51" fmla="*/ 9 h 50"/>
                  <a:gd name="T52" fmla="*/ 7 w 93"/>
                  <a:gd name="T53" fmla="*/ 8 h 50"/>
                  <a:gd name="T54" fmla="*/ 7 w 93"/>
                  <a:gd name="T55" fmla="*/ 7 h 50"/>
                  <a:gd name="T56" fmla="*/ 8 w 93"/>
                  <a:gd name="T57" fmla="*/ 6 h 50"/>
                  <a:gd name="T58" fmla="*/ 0 w 93"/>
                  <a:gd name="T59" fmla="*/ 6 h 50"/>
                  <a:gd name="T60" fmla="*/ 0 w 93"/>
                  <a:gd name="T61" fmla="*/ 0 h 5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63" name="Freeform 462"/>
              <p:cNvSpPr>
                <a:spLocks/>
              </p:cNvSpPr>
              <p:nvPr/>
            </p:nvSpPr>
            <p:spPr bwMode="auto">
              <a:xfrm>
                <a:off x="1436" y="1246"/>
                <a:ext cx="331" cy="198"/>
              </a:xfrm>
              <a:custGeom>
                <a:avLst/>
                <a:gdLst>
                  <a:gd name="T0" fmla="*/ 6 w 1029"/>
                  <a:gd name="T1" fmla="*/ 37 h 604"/>
                  <a:gd name="T2" fmla="*/ 22 w 1029"/>
                  <a:gd name="T3" fmla="*/ 20 h 604"/>
                  <a:gd name="T4" fmla="*/ 86 w 1029"/>
                  <a:gd name="T5" fmla="*/ 0 h 604"/>
                  <a:gd name="T6" fmla="*/ 66 w 1029"/>
                  <a:gd name="T7" fmla="*/ 15 h 604"/>
                  <a:gd name="T8" fmla="*/ 58 w 1029"/>
                  <a:gd name="T9" fmla="*/ 34 h 604"/>
                  <a:gd name="T10" fmla="*/ 88 w 1029"/>
                  <a:gd name="T11" fmla="*/ 20 h 604"/>
                  <a:gd name="T12" fmla="*/ 128 w 1029"/>
                  <a:gd name="T13" fmla="*/ 5 h 604"/>
                  <a:gd name="T14" fmla="*/ 141 w 1029"/>
                  <a:gd name="T15" fmla="*/ 8 h 604"/>
                  <a:gd name="T16" fmla="*/ 139 w 1029"/>
                  <a:gd name="T17" fmla="*/ 23 h 604"/>
                  <a:gd name="T18" fmla="*/ 187 w 1029"/>
                  <a:gd name="T19" fmla="*/ 26 h 604"/>
                  <a:gd name="T20" fmla="*/ 217 w 1029"/>
                  <a:gd name="T21" fmla="*/ 29 h 604"/>
                  <a:gd name="T22" fmla="*/ 241 w 1029"/>
                  <a:gd name="T23" fmla="*/ 36 h 604"/>
                  <a:gd name="T24" fmla="*/ 241 w 1029"/>
                  <a:gd name="T25" fmla="*/ 44 h 604"/>
                  <a:gd name="T26" fmla="*/ 229 w 1029"/>
                  <a:gd name="T27" fmla="*/ 60 h 604"/>
                  <a:gd name="T28" fmla="*/ 257 w 1029"/>
                  <a:gd name="T29" fmla="*/ 55 h 604"/>
                  <a:gd name="T30" fmla="*/ 279 w 1029"/>
                  <a:gd name="T31" fmla="*/ 63 h 604"/>
                  <a:gd name="T32" fmla="*/ 275 w 1029"/>
                  <a:gd name="T33" fmla="*/ 78 h 604"/>
                  <a:gd name="T34" fmla="*/ 253 w 1029"/>
                  <a:gd name="T35" fmla="*/ 81 h 604"/>
                  <a:gd name="T36" fmla="*/ 276 w 1029"/>
                  <a:gd name="T37" fmla="*/ 93 h 604"/>
                  <a:gd name="T38" fmla="*/ 290 w 1029"/>
                  <a:gd name="T39" fmla="*/ 107 h 604"/>
                  <a:gd name="T40" fmla="*/ 314 w 1029"/>
                  <a:gd name="T41" fmla="*/ 108 h 604"/>
                  <a:gd name="T42" fmla="*/ 331 w 1029"/>
                  <a:gd name="T43" fmla="*/ 115 h 604"/>
                  <a:gd name="T44" fmla="*/ 302 w 1029"/>
                  <a:gd name="T45" fmla="*/ 134 h 604"/>
                  <a:gd name="T46" fmla="*/ 289 w 1029"/>
                  <a:gd name="T47" fmla="*/ 137 h 604"/>
                  <a:gd name="T48" fmla="*/ 281 w 1029"/>
                  <a:gd name="T49" fmla="*/ 145 h 604"/>
                  <a:gd name="T50" fmla="*/ 267 w 1029"/>
                  <a:gd name="T51" fmla="*/ 136 h 604"/>
                  <a:gd name="T52" fmla="*/ 274 w 1029"/>
                  <a:gd name="T53" fmla="*/ 129 h 604"/>
                  <a:gd name="T54" fmla="*/ 255 w 1029"/>
                  <a:gd name="T55" fmla="*/ 124 h 604"/>
                  <a:gd name="T56" fmla="*/ 244 w 1029"/>
                  <a:gd name="T57" fmla="*/ 119 h 604"/>
                  <a:gd name="T58" fmla="*/ 239 w 1029"/>
                  <a:gd name="T59" fmla="*/ 129 h 604"/>
                  <a:gd name="T60" fmla="*/ 240 w 1029"/>
                  <a:gd name="T61" fmla="*/ 146 h 604"/>
                  <a:gd name="T62" fmla="*/ 256 w 1029"/>
                  <a:gd name="T63" fmla="*/ 171 h 604"/>
                  <a:gd name="T64" fmla="*/ 248 w 1029"/>
                  <a:gd name="T65" fmla="*/ 179 h 604"/>
                  <a:gd name="T66" fmla="*/ 228 w 1029"/>
                  <a:gd name="T67" fmla="*/ 182 h 604"/>
                  <a:gd name="T68" fmla="*/ 199 w 1029"/>
                  <a:gd name="T69" fmla="*/ 169 h 604"/>
                  <a:gd name="T70" fmla="*/ 215 w 1029"/>
                  <a:gd name="T71" fmla="*/ 186 h 604"/>
                  <a:gd name="T72" fmla="*/ 214 w 1029"/>
                  <a:gd name="T73" fmla="*/ 198 h 604"/>
                  <a:gd name="T74" fmla="*/ 167 w 1029"/>
                  <a:gd name="T75" fmla="*/ 187 h 604"/>
                  <a:gd name="T76" fmla="*/ 152 w 1029"/>
                  <a:gd name="T77" fmla="*/ 171 h 604"/>
                  <a:gd name="T78" fmla="*/ 132 w 1029"/>
                  <a:gd name="T79" fmla="*/ 155 h 604"/>
                  <a:gd name="T80" fmla="*/ 118 w 1029"/>
                  <a:gd name="T81" fmla="*/ 149 h 604"/>
                  <a:gd name="T82" fmla="*/ 126 w 1029"/>
                  <a:gd name="T83" fmla="*/ 142 h 604"/>
                  <a:gd name="T84" fmla="*/ 148 w 1029"/>
                  <a:gd name="T85" fmla="*/ 131 h 604"/>
                  <a:gd name="T86" fmla="*/ 161 w 1029"/>
                  <a:gd name="T87" fmla="*/ 124 h 604"/>
                  <a:gd name="T88" fmla="*/ 186 w 1029"/>
                  <a:gd name="T89" fmla="*/ 125 h 604"/>
                  <a:gd name="T90" fmla="*/ 198 w 1029"/>
                  <a:gd name="T91" fmla="*/ 129 h 604"/>
                  <a:gd name="T92" fmla="*/ 221 w 1029"/>
                  <a:gd name="T93" fmla="*/ 127 h 604"/>
                  <a:gd name="T94" fmla="*/ 187 w 1029"/>
                  <a:gd name="T95" fmla="*/ 116 h 604"/>
                  <a:gd name="T96" fmla="*/ 174 w 1029"/>
                  <a:gd name="T97" fmla="*/ 118 h 604"/>
                  <a:gd name="T98" fmla="*/ 173 w 1029"/>
                  <a:gd name="T99" fmla="*/ 115 h 604"/>
                  <a:gd name="T100" fmla="*/ 185 w 1029"/>
                  <a:gd name="T101" fmla="*/ 100 h 604"/>
                  <a:gd name="T102" fmla="*/ 185 w 1029"/>
                  <a:gd name="T103" fmla="*/ 90 h 604"/>
                  <a:gd name="T104" fmla="*/ 169 w 1029"/>
                  <a:gd name="T105" fmla="*/ 83 h 604"/>
                  <a:gd name="T106" fmla="*/ 152 w 1029"/>
                  <a:gd name="T107" fmla="*/ 65 h 604"/>
                  <a:gd name="T108" fmla="*/ 140 w 1029"/>
                  <a:gd name="T109" fmla="*/ 55 h 604"/>
                  <a:gd name="T110" fmla="*/ 131 w 1029"/>
                  <a:gd name="T111" fmla="*/ 53 h 604"/>
                  <a:gd name="T112" fmla="*/ 122 w 1029"/>
                  <a:gd name="T113" fmla="*/ 67 h 604"/>
                  <a:gd name="T114" fmla="*/ 67 w 1029"/>
                  <a:gd name="T115" fmla="*/ 57 h 604"/>
                  <a:gd name="T116" fmla="*/ 37 w 1029"/>
                  <a:gd name="T117" fmla="*/ 62 h 604"/>
                  <a:gd name="T118" fmla="*/ 25 w 1029"/>
                  <a:gd name="T119" fmla="*/ 61 h 604"/>
                  <a:gd name="T120" fmla="*/ 5 w 1029"/>
                  <a:gd name="T121" fmla="*/ 59 h 604"/>
                  <a:gd name="T122" fmla="*/ 3 w 1029"/>
                  <a:gd name="T123" fmla="*/ 52 h 604"/>
                  <a:gd name="T124" fmla="*/ 24 w 1029"/>
                  <a:gd name="T125" fmla="*/ 49 h 6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64" name="Freeform 463"/>
              <p:cNvSpPr>
                <a:spLocks/>
              </p:cNvSpPr>
              <p:nvPr/>
            </p:nvSpPr>
            <p:spPr bwMode="auto">
              <a:xfrm>
                <a:off x="1528" y="1110"/>
                <a:ext cx="409" cy="105"/>
              </a:xfrm>
              <a:custGeom>
                <a:avLst/>
                <a:gdLst>
                  <a:gd name="T0" fmla="*/ 257 w 1268"/>
                  <a:gd name="T1" fmla="*/ 12 h 321"/>
                  <a:gd name="T2" fmla="*/ 262 w 1268"/>
                  <a:gd name="T3" fmla="*/ 5 h 321"/>
                  <a:gd name="T4" fmla="*/ 273 w 1268"/>
                  <a:gd name="T5" fmla="*/ 3 h 321"/>
                  <a:gd name="T6" fmla="*/ 279 w 1268"/>
                  <a:gd name="T7" fmla="*/ 8 h 321"/>
                  <a:gd name="T8" fmla="*/ 303 w 1268"/>
                  <a:gd name="T9" fmla="*/ 5 h 321"/>
                  <a:gd name="T10" fmla="*/ 329 w 1268"/>
                  <a:gd name="T11" fmla="*/ 0 h 321"/>
                  <a:gd name="T12" fmla="*/ 350 w 1268"/>
                  <a:gd name="T13" fmla="*/ 6 h 321"/>
                  <a:gd name="T14" fmla="*/ 365 w 1268"/>
                  <a:gd name="T15" fmla="*/ 7 h 321"/>
                  <a:gd name="T16" fmla="*/ 409 w 1268"/>
                  <a:gd name="T17" fmla="*/ 10 h 321"/>
                  <a:gd name="T18" fmla="*/ 401 w 1268"/>
                  <a:gd name="T19" fmla="*/ 16 h 321"/>
                  <a:gd name="T20" fmla="*/ 375 w 1268"/>
                  <a:gd name="T21" fmla="*/ 21 h 321"/>
                  <a:gd name="T22" fmla="*/ 340 w 1268"/>
                  <a:gd name="T23" fmla="*/ 25 h 321"/>
                  <a:gd name="T24" fmla="*/ 332 w 1268"/>
                  <a:gd name="T25" fmla="*/ 31 h 321"/>
                  <a:gd name="T26" fmla="*/ 322 w 1268"/>
                  <a:gd name="T27" fmla="*/ 34 h 321"/>
                  <a:gd name="T28" fmla="*/ 304 w 1268"/>
                  <a:gd name="T29" fmla="*/ 33 h 321"/>
                  <a:gd name="T30" fmla="*/ 300 w 1268"/>
                  <a:gd name="T31" fmla="*/ 39 h 321"/>
                  <a:gd name="T32" fmla="*/ 241 w 1268"/>
                  <a:gd name="T33" fmla="*/ 44 h 321"/>
                  <a:gd name="T34" fmla="*/ 215 w 1268"/>
                  <a:gd name="T35" fmla="*/ 51 h 321"/>
                  <a:gd name="T36" fmla="*/ 205 w 1268"/>
                  <a:gd name="T37" fmla="*/ 59 h 321"/>
                  <a:gd name="T38" fmla="*/ 191 w 1268"/>
                  <a:gd name="T39" fmla="*/ 55 h 321"/>
                  <a:gd name="T40" fmla="*/ 184 w 1268"/>
                  <a:gd name="T41" fmla="*/ 59 h 321"/>
                  <a:gd name="T42" fmla="*/ 190 w 1268"/>
                  <a:gd name="T43" fmla="*/ 68 h 321"/>
                  <a:gd name="T44" fmla="*/ 176 w 1268"/>
                  <a:gd name="T45" fmla="*/ 78 h 321"/>
                  <a:gd name="T46" fmla="*/ 156 w 1268"/>
                  <a:gd name="T47" fmla="*/ 77 h 321"/>
                  <a:gd name="T48" fmla="*/ 130 w 1268"/>
                  <a:gd name="T49" fmla="*/ 79 h 321"/>
                  <a:gd name="T50" fmla="*/ 131 w 1268"/>
                  <a:gd name="T51" fmla="*/ 84 h 321"/>
                  <a:gd name="T52" fmla="*/ 126 w 1268"/>
                  <a:gd name="T53" fmla="*/ 96 h 321"/>
                  <a:gd name="T54" fmla="*/ 107 w 1268"/>
                  <a:gd name="T55" fmla="*/ 105 h 321"/>
                  <a:gd name="T56" fmla="*/ 94 w 1268"/>
                  <a:gd name="T57" fmla="*/ 97 h 321"/>
                  <a:gd name="T58" fmla="*/ 82 w 1268"/>
                  <a:gd name="T59" fmla="*/ 93 h 321"/>
                  <a:gd name="T60" fmla="*/ 31 w 1268"/>
                  <a:gd name="T61" fmla="*/ 90 h 321"/>
                  <a:gd name="T62" fmla="*/ 0 w 1268"/>
                  <a:gd name="T63" fmla="*/ 93 h 321"/>
                  <a:gd name="T64" fmla="*/ 3 w 1268"/>
                  <a:gd name="T65" fmla="*/ 87 h 321"/>
                  <a:gd name="T66" fmla="*/ 18 w 1268"/>
                  <a:gd name="T67" fmla="*/ 80 h 321"/>
                  <a:gd name="T68" fmla="*/ 46 w 1268"/>
                  <a:gd name="T69" fmla="*/ 77 h 321"/>
                  <a:gd name="T70" fmla="*/ 55 w 1268"/>
                  <a:gd name="T71" fmla="*/ 74 h 321"/>
                  <a:gd name="T72" fmla="*/ 61 w 1268"/>
                  <a:gd name="T73" fmla="*/ 71 h 321"/>
                  <a:gd name="T74" fmla="*/ 71 w 1268"/>
                  <a:gd name="T75" fmla="*/ 76 h 321"/>
                  <a:gd name="T76" fmla="*/ 80 w 1268"/>
                  <a:gd name="T77" fmla="*/ 81 h 321"/>
                  <a:gd name="T78" fmla="*/ 67 w 1268"/>
                  <a:gd name="T79" fmla="*/ 68 h 321"/>
                  <a:gd name="T80" fmla="*/ 62 w 1268"/>
                  <a:gd name="T81" fmla="*/ 65 h 321"/>
                  <a:gd name="T82" fmla="*/ 64 w 1268"/>
                  <a:gd name="T83" fmla="*/ 59 h 321"/>
                  <a:gd name="T84" fmla="*/ 79 w 1268"/>
                  <a:gd name="T85" fmla="*/ 57 h 321"/>
                  <a:gd name="T86" fmla="*/ 118 w 1268"/>
                  <a:gd name="T87" fmla="*/ 61 h 321"/>
                  <a:gd name="T88" fmla="*/ 135 w 1268"/>
                  <a:gd name="T89" fmla="*/ 57 h 321"/>
                  <a:gd name="T90" fmla="*/ 104 w 1268"/>
                  <a:gd name="T91" fmla="*/ 55 h 321"/>
                  <a:gd name="T92" fmla="*/ 96 w 1268"/>
                  <a:gd name="T93" fmla="*/ 49 h 321"/>
                  <a:gd name="T94" fmla="*/ 122 w 1268"/>
                  <a:gd name="T95" fmla="*/ 45 h 321"/>
                  <a:gd name="T96" fmla="*/ 141 w 1268"/>
                  <a:gd name="T97" fmla="*/ 51 h 321"/>
                  <a:gd name="T98" fmla="*/ 154 w 1268"/>
                  <a:gd name="T99" fmla="*/ 41 h 321"/>
                  <a:gd name="T100" fmla="*/ 214 w 1268"/>
                  <a:gd name="T101" fmla="*/ 28 h 321"/>
                  <a:gd name="T102" fmla="*/ 190 w 1268"/>
                  <a:gd name="T103" fmla="*/ 36 h 321"/>
                  <a:gd name="T104" fmla="*/ 145 w 1268"/>
                  <a:gd name="T105" fmla="*/ 36 h 321"/>
                  <a:gd name="T106" fmla="*/ 101 w 1268"/>
                  <a:gd name="T107" fmla="*/ 38 h 321"/>
                  <a:gd name="T108" fmla="*/ 82 w 1268"/>
                  <a:gd name="T109" fmla="*/ 33 h 321"/>
                  <a:gd name="T110" fmla="*/ 71 w 1268"/>
                  <a:gd name="T111" fmla="*/ 26 h 321"/>
                  <a:gd name="T112" fmla="*/ 82 w 1268"/>
                  <a:gd name="T113" fmla="*/ 23 h 321"/>
                  <a:gd name="T114" fmla="*/ 144 w 1268"/>
                  <a:gd name="T115" fmla="*/ 15 h 321"/>
                  <a:gd name="T116" fmla="*/ 199 w 1268"/>
                  <a:gd name="T117" fmla="*/ 10 h 321"/>
                  <a:gd name="T118" fmla="*/ 217 w 1268"/>
                  <a:gd name="T119" fmla="*/ 7 h 321"/>
                  <a:gd name="T120" fmla="*/ 244 w 1268"/>
                  <a:gd name="T121" fmla="*/ 9 h 3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65" name="Freeform 464"/>
              <p:cNvSpPr>
                <a:spLocks/>
              </p:cNvSpPr>
              <p:nvPr/>
            </p:nvSpPr>
            <p:spPr bwMode="auto">
              <a:xfrm>
                <a:off x="553" y="1660"/>
                <a:ext cx="51" cy="38"/>
              </a:xfrm>
              <a:custGeom>
                <a:avLst/>
                <a:gdLst>
                  <a:gd name="T0" fmla="*/ 0 w 160"/>
                  <a:gd name="T1" fmla="*/ 0 h 117"/>
                  <a:gd name="T2" fmla="*/ 0 w 160"/>
                  <a:gd name="T3" fmla="*/ 3 h 117"/>
                  <a:gd name="T4" fmla="*/ 1 w 160"/>
                  <a:gd name="T5" fmla="*/ 6 h 117"/>
                  <a:gd name="T6" fmla="*/ 3 w 160"/>
                  <a:gd name="T7" fmla="*/ 9 h 117"/>
                  <a:gd name="T8" fmla="*/ 5 w 160"/>
                  <a:gd name="T9" fmla="*/ 13 h 117"/>
                  <a:gd name="T10" fmla="*/ 7 w 160"/>
                  <a:gd name="T11" fmla="*/ 16 h 117"/>
                  <a:gd name="T12" fmla="*/ 10 w 160"/>
                  <a:gd name="T13" fmla="*/ 19 h 117"/>
                  <a:gd name="T14" fmla="*/ 13 w 160"/>
                  <a:gd name="T15" fmla="*/ 22 h 117"/>
                  <a:gd name="T16" fmla="*/ 16 w 160"/>
                  <a:gd name="T17" fmla="*/ 25 h 117"/>
                  <a:gd name="T18" fmla="*/ 20 w 160"/>
                  <a:gd name="T19" fmla="*/ 28 h 117"/>
                  <a:gd name="T20" fmla="*/ 23 w 160"/>
                  <a:gd name="T21" fmla="*/ 30 h 117"/>
                  <a:gd name="T22" fmla="*/ 27 w 160"/>
                  <a:gd name="T23" fmla="*/ 32 h 117"/>
                  <a:gd name="T24" fmla="*/ 30 w 160"/>
                  <a:gd name="T25" fmla="*/ 34 h 117"/>
                  <a:gd name="T26" fmla="*/ 34 w 160"/>
                  <a:gd name="T27" fmla="*/ 36 h 117"/>
                  <a:gd name="T28" fmla="*/ 37 w 160"/>
                  <a:gd name="T29" fmla="*/ 37 h 117"/>
                  <a:gd name="T30" fmla="*/ 40 w 160"/>
                  <a:gd name="T31" fmla="*/ 38 h 117"/>
                  <a:gd name="T32" fmla="*/ 42 w 160"/>
                  <a:gd name="T33" fmla="*/ 38 h 117"/>
                  <a:gd name="T34" fmla="*/ 44 w 160"/>
                  <a:gd name="T35" fmla="*/ 38 h 117"/>
                  <a:gd name="T36" fmla="*/ 47 w 160"/>
                  <a:gd name="T37" fmla="*/ 37 h 117"/>
                  <a:gd name="T38" fmla="*/ 49 w 160"/>
                  <a:gd name="T39" fmla="*/ 36 h 117"/>
                  <a:gd name="T40" fmla="*/ 51 w 160"/>
                  <a:gd name="T41" fmla="*/ 34 h 117"/>
                  <a:gd name="T42" fmla="*/ 48 w 160"/>
                  <a:gd name="T43" fmla="*/ 30 h 117"/>
                  <a:gd name="T44" fmla="*/ 45 w 160"/>
                  <a:gd name="T45" fmla="*/ 26 h 117"/>
                  <a:gd name="T46" fmla="*/ 44 w 160"/>
                  <a:gd name="T47" fmla="*/ 24 h 117"/>
                  <a:gd name="T48" fmla="*/ 43 w 160"/>
                  <a:gd name="T49" fmla="*/ 21 h 117"/>
                  <a:gd name="T50" fmla="*/ 42 w 160"/>
                  <a:gd name="T51" fmla="*/ 19 h 117"/>
                  <a:gd name="T52" fmla="*/ 42 w 160"/>
                  <a:gd name="T53" fmla="*/ 16 h 117"/>
                  <a:gd name="T54" fmla="*/ 40 w 160"/>
                  <a:gd name="T55" fmla="*/ 16 h 117"/>
                  <a:gd name="T56" fmla="*/ 38 w 160"/>
                  <a:gd name="T57" fmla="*/ 15 h 117"/>
                  <a:gd name="T58" fmla="*/ 34 w 160"/>
                  <a:gd name="T59" fmla="*/ 13 h 117"/>
                  <a:gd name="T60" fmla="*/ 31 w 160"/>
                  <a:gd name="T61" fmla="*/ 11 h 117"/>
                  <a:gd name="T62" fmla="*/ 28 w 160"/>
                  <a:gd name="T63" fmla="*/ 9 h 117"/>
                  <a:gd name="T64" fmla="*/ 25 w 160"/>
                  <a:gd name="T65" fmla="*/ 7 h 117"/>
                  <a:gd name="T66" fmla="*/ 24 w 160"/>
                  <a:gd name="T67" fmla="*/ 6 h 117"/>
                  <a:gd name="T68" fmla="*/ 23 w 160"/>
                  <a:gd name="T69" fmla="*/ 4 h 117"/>
                  <a:gd name="T70" fmla="*/ 22 w 160"/>
                  <a:gd name="T71" fmla="*/ 3 h 117"/>
                  <a:gd name="T72" fmla="*/ 21 w 160"/>
                  <a:gd name="T73" fmla="*/ 2 h 117"/>
                  <a:gd name="T74" fmla="*/ 19 w 160"/>
                  <a:gd name="T75" fmla="*/ 2 h 117"/>
                  <a:gd name="T76" fmla="*/ 17 w 160"/>
                  <a:gd name="T77" fmla="*/ 2 h 117"/>
                  <a:gd name="T78" fmla="*/ 14 w 160"/>
                  <a:gd name="T79" fmla="*/ 1 h 117"/>
                  <a:gd name="T80" fmla="*/ 11 w 160"/>
                  <a:gd name="T81" fmla="*/ 0 h 117"/>
                  <a:gd name="T82" fmla="*/ 0 w 160"/>
                  <a:gd name="T83" fmla="*/ 0 h 1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66" name="Freeform 465"/>
              <p:cNvSpPr>
                <a:spLocks/>
              </p:cNvSpPr>
              <p:nvPr/>
            </p:nvSpPr>
            <p:spPr bwMode="auto">
              <a:xfrm>
                <a:off x="527" y="1592"/>
                <a:ext cx="26" cy="46"/>
              </a:xfrm>
              <a:custGeom>
                <a:avLst/>
                <a:gdLst>
                  <a:gd name="T0" fmla="*/ 13 w 80"/>
                  <a:gd name="T1" fmla="*/ 40 h 141"/>
                  <a:gd name="T2" fmla="*/ 26 w 80"/>
                  <a:gd name="T3" fmla="*/ 12 h 141"/>
                  <a:gd name="T4" fmla="*/ 26 w 80"/>
                  <a:gd name="T5" fmla="*/ 6 h 141"/>
                  <a:gd name="T6" fmla="*/ 22 w 80"/>
                  <a:gd name="T7" fmla="*/ 6 h 141"/>
                  <a:gd name="T8" fmla="*/ 19 w 80"/>
                  <a:gd name="T9" fmla="*/ 5 h 141"/>
                  <a:gd name="T10" fmla="*/ 17 w 80"/>
                  <a:gd name="T11" fmla="*/ 5 h 141"/>
                  <a:gd name="T12" fmla="*/ 15 w 80"/>
                  <a:gd name="T13" fmla="*/ 4 h 141"/>
                  <a:gd name="T14" fmla="*/ 14 w 80"/>
                  <a:gd name="T15" fmla="*/ 3 h 141"/>
                  <a:gd name="T16" fmla="*/ 14 w 80"/>
                  <a:gd name="T17" fmla="*/ 2 h 141"/>
                  <a:gd name="T18" fmla="*/ 13 w 80"/>
                  <a:gd name="T19" fmla="*/ 1 h 141"/>
                  <a:gd name="T20" fmla="*/ 13 w 80"/>
                  <a:gd name="T21" fmla="*/ 0 h 141"/>
                  <a:gd name="T22" fmla="*/ 0 w 80"/>
                  <a:gd name="T23" fmla="*/ 0 h 141"/>
                  <a:gd name="T24" fmla="*/ 0 w 80"/>
                  <a:gd name="T25" fmla="*/ 8 h 141"/>
                  <a:gd name="T26" fmla="*/ 0 w 80"/>
                  <a:gd name="T27" fmla="*/ 13 h 141"/>
                  <a:gd name="T28" fmla="*/ 0 w 80"/>
                  <a:gd name="T29" fmla="*/ 17 h 141"/>
                  <a:gd name="T30" fmla="*/ 0 w 80"/>
                  <a:gd name="T31" fmla="*/ 20 h 141"/>
                  <a:gd name="T32" fmla="*/ 0 w 80"/>
                  <a:gd name="T33" fmla="*/ 23 h 141"/>
                  <a:gd name="T34" fmla="*/ 1 w 80"/>
                  <a:gd name="T35" fmla="*/ 25 h 141"/>
                  <a:gd name="T36" fmla="*/ 2 w 80"/>
                  <a:gd name="T37" fmla="*/ 29 h 141"/>
                  <a:gd name="T38" fmla="*/ 4 w 80"/>
                  <a:gd name="T39" fmla="*/ 32 h 141"/>
                  <a:gd name="T40" fmla="*/ 7 w 80"/>
                  <a:gd name="T41" fmla="*/ 39 h 141"/>
                  <a:gd name="T42" fmla="*/ 9 w 80"/>
                  <a:gd name="T43" fmla="*/ 46 h 141"/>
                  <a:gd name="T44" fmla="*/ 10 w 80"/>
                  <a:gd name="T45" fmla="*/ 44 h 141"/>
                  <a:gd name="T46" fmla="*/ 11 w 80"/>
                  <a:gd name="T47" fmla="*/ 42 h 141"/>
                  <a:gd name="T48" fmla="*/ 11 w 80"/>
                  <a:gd name="T49" fmla="*/ 41 h 141"/>
                  <a:gd name="T50" fmla="*/ 12 w 80"/>
                  <a:gd name="T51" fmla="*/ 41 h 141"/>
                  <a:gd name="T52" fmla="*/ 12 w 80"/>
                  <a:gd name="T53" fmla="*/ 40 h 141"/>
                  <a:gd name="T54" fmla="*/ 13 w 80"/>
                  <a:gd name="T55" fmla="*/ 40 h 1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67" name="Freeform 466"/>
              <p:cNvSpPr>
                <a:spLocks/>
              </p:cNvSpPr>
              <p:nvPr/>
            </p:nvSpPr>
            <p:spPr bwMode="auto">
              <a:xfrm>
                <a:off x="1379" y="1383"/>
                <a:ext cx="83" cy="41"/>
              </a:xfrm>
              <a:custGeom>
                <a:avLst/>
                <a:gdLst>
                  <a:gd name="T0" fmla="*/ 0 w 259"/>
                  <a:gd name="T1" fmla="*/ 31 h 124"/>
                  <a:gd name="T2" fmla="*/ 0 w 259"/>
                  <a:gd name="T3" fmla="*/ 32 h 124"/>
                  <a:gd name="T4" fmla="*/ 1 w 259"/>
                  <a:gd name="T5" fmla="*/ 33 h 124"/>
                  <a:gd name="T6" fmla="*/ 1 w 259"/>
                  <a:gd name="T7" fmla="*/ 34 h 124"/>
                  <a:gd name="T8" fmla="*/ 2 w 259"/>
                  <a:gd name="T9" fmla="*/ 35 h 124"/>
                  <a:gd name="T10" fmla="*/ 4 w 259"/>
                  <a:gd name="T11" fmla="*/ 37 h 124"/>
                  <a:gd name="T12" fmla="*/ 7 w 259"/>
                  <a:gd name="T13" fmla="*/ 38 h 124"/>
                  <a:gd name="T14" fmla="*/ 10 w 259"/>
                  <a:gd name="T15" fmla="*/ 40 h 124"/>
                  <a:gd name="T16" fmla="*/ 13 w 259"/>
                  <a:gd name="T17" fmla="*/ 40 h 124"/>
                  <a:gd name="T18" fmla="*/ 16 w 259"/>
                  <a:gd name="T19" fmla="*/ 41 h 124"/>
                  <a:gd name="T20" fmla="*/ 19 w 259"/>
                  <a:gd name="T21" fmla="*/ 41 h 124"/>
                  <a:gd name="T22" fmla="*/ 22 w 259"/>
                  <a:gd name="T23" fmla="*/ 41 h 124"/>
                  <a:gd name="T24" fmla="*/ 24 w 259"/>
                  <a:gd name="T25" fmla="*/ 41 h 124"/>
                  <a:gd name="T26" fmla="*/ 26 w 259"/>
                  <a:gd name="T27" fmla="*/ 40 h 124"/>
                  <a:gd name="T28" fmla="*/ 28 w 259"/>
                  <a:gd name="T29" fmla="*/ 40 h 124"/>
                  <a:gd name="T30" fmla="*/ 31 w 259"/>
                  <a:gd name="T31" fmla="*/ 38 h 124"/>
                  <a:gd name="T32" fmla="*/ 34 w 259"/>
                  <a:gd name="T33" fmla="*/ 36 h 124"/>
                  <a:gd name="T34" fmla="*/ 37 w 259"/>
                  <a:gd name="T35" fmla="*/ 34 h 124"/>
                  <a:gd name="T36" fmla="*/ 40 w 259"/>
                  <a:gd name="T37" fmla="*/ 32 h 124"/>
                  <a:gd name="T38" fmla="*/ 42 w 259"/>
                  <a:gd name="T39" fmla="*/ 32 h 124"/>
                  <a:gd name="T40" fmla="*/ 44 w 259"/>
                  <a:gd name="T41" fmla="*/ 31 h 124"/>
                  <a:gd name="T42" fmla="*/ 46 w 259"/>
                  <a:gd name="T43" fmla="*/ 31 h 124"/>
                  <a:gd name="T44" fmla="*/ 49 w 259"/>
                  <a:gd name="T45" fmla="*/ 31 h 124"/>
                  <a:gd name="T46" fmla="*/ 52 w 259"/>
                  <a:gd name="T47" fmla="*/ 31 h 124"/>
                  <a:gd name="T48" fmla="*/ 55 w 259"/>
                  <a:gd name="T49" fmla="*/ 32 h 124"/>
                  <a:gd name="T50" fmla="*/ 58 w 259"/>
                  <a:gd name="T51" fmla="*/ 33 h 124"/>
                  <a:gd name="T52" fmla="*/ 60 w 259"/>
                  <a:gd name="T53" fmla="*/ 34 h 124"/>
                  <a:gd name="T54" fmla="*/ 65 w 259"/>
                  <a:gd name="T55" fmla="*/ 37 h 124"/>
                  <a:gd name="T56" fmla="*/ 70 w 259"/>
                  <a:gd name="T57" fmla="*/ 39 h 124"/>
                  <a:gd name="T58" fmla="*/ 83 w 259"/>
                  <a:gd name="T59" fmla="*/ 39 h 124"/>
                  <a:gd name="T60" fmla="*/ 83 w 259"/>
                  <a:gd name="T61" fmla="*/ 33 h 124"/>
                  <a:gd name="T62" fmla="*/ 81 w 259"/>
                  <a:gd name="T63" fmla="*/ 32 h 124"/>
                  <a:gd name="T64" fmla="*/ 78 w 259"/>
                  <a:gd name="T65" fmla="*/ 32 h 124"/>
                  <a:gd name="T66" fmla="*/ 76 w 259"/>
                  <a:gd name="T67" fmla="*/ 31 h 124"/>
                  <a:gd name="T68" fmla="*/ 72 w 259"/>
                  <a:gd name="T69" fmla="*/ 31 h 124"/>
                  <a:gd name="T70" fmla="*/ 74 w 259"/>
                  <a:gd name="T71" fmla="*/ 28 h 124"/>
                  <a:gd name="T72" fmla="*/ 76 w 259"/>
                  <a:gd name="T73" fmla="*/ 26 h 124"/>
                  <a:gd name="T74" fmla="*/ 77 w 259"/>
                  <a:gd name="T75" fmla="*/ 24 h 124"/>
                  <a:gd name="T76" fmla="*/ 79 w 259"/>
                  <a:gd name="T77" fmla="*/ 23 h 124"/>
                  <a:gd name="T78" fmla="*/ 76 w 259"/>
                  <a:gd name="T79" fmla="*/ 20 h 124"/>
                  <a:gd name="T80" fmla="*/ 74 w 259"/>
                  <a:gd name="T81" fmla="*/ 19 h 124"/>
                  <a:gd name="T82" fmla="*/ 71 w 259"/>
                  <a:gd name="T83" fmla="*/ 17 h 124"/>
                  <a:gd name="T84" fmla="*/ 69 w 259"/>
                  <a:gd name="T85" fmla="*/ 15 h 124"/>
                  <a:gd name="T86" fmla="*/ 63 w 259"/>
                  <a:gd name="T87" fmla="*/ 12 h 124"/>
                  <a:gd name="T88" fmla="*/ 58 w 259"/>
                  <a:gd name="T89" fmla="*/ 10 h 124"/>
                  <a:gd name="T90" fmla="*/ 53 w 259"/>
                  <a:gd name="T91" fmla="*/ 8 h 124"/>
                  <a:gd name="T92" fmla="*/ 49 w 259"/>
                  <a:gd name="T93" fmla="*/ 6 h 124"/>
                  <a:gd name="T94" fmla="*/ 47 w 259"/>
                  <a:gd name="T95" fmla="*/ 4 h 124"/>
                  <a:gd name="T96" fmla="*/ 45 w 259"/>
                  <a:gd name="T97" fmla="*/ 3 h 124"/>
                  <a:gd name="T98" fmla="*/ 44 w 259"/>
                  <a:gd name="T99" fmla="*/ 2 h 124"/>
                  <a:gd name="T100" fmla="*/ 42 w 259"/>
                  <a:gd name="T101" fmla="*/ 0 h 124"/>
                  <a:gd name="T102" fmla="*/ 40 w 259"/>
                  <a:gd name="T103" fmla="*/ 1 h 124"/>
                  <a:gd name="T104" fmla="*/ 37 w 259"/>
                  <a:gd name="T105" fmla="*/ 2 h 124"/>
                  <a:gd name="T106" fmla="*/ 34 w 259"/>
                  <a:gd name="T107" fmla="*/ 4 h 124"/>
                  <a:gd name="T108" fmla="*/ 30 w 259"/>
                  <a:gd name="T109" fmla="*/ 6 h 124"/>
                  <a:gd name="T110" fmla="*/ 24 w 259"/>
                  <a:gd name="T111" fmla="*/ 10 h 124"/>
                  <a:gd name="T112" fmla="*/ 18 w 259"/>
                  <a:gd name="T113" fmla="*/ 14 h 124"/>
                  <a:gd name="T114" fmla="*/ 12 w 259"/>
                  <a:gd name="T115" fmla="*/ 19 h 124"/>
                  <a:gd name="T116" fmla="*/ 7 w 259"/>
                  <a:gd name="T117" fmla="*/ 23 h 124"/>
                  <a:gd name="T118" fmla="*/ 3 w 259"/>
                  <a:gd name="T119" fmla="*/ 27 h 124"/>
                  <a:gd name="T120" fmla="*/ 0 w 259"/>
                  <a:gd name="T121" fmla="*/ 31 h 1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68" name="Freeform 467"/>
              <p:cNvSpPr>
                <a:spLocks/>
              </p:cNvSpPr>
              <p:nvPr/>
            </p:nvSpPr>
            <p:spPr bwMode="auto">
              <a:xfrm>
                <a:off x="1509" y="1389"/>
                <a:ext cx="38" cy="19"/>
              </a:xfrm>
              <a:custGeom>
                <a:avLst/>
                <a:gdLst>
                  <a:gd name="T0" fmla="*/ 0 w 119"/>
                  <a:gd name="T1" fmla="*/ 11 h 57"/>
                  <a:gd name="T2" fmla="*/ 2 w 119"/>
                  <a:gd name="T3" fmla="*/ 12 h 57"/>
                  <a:gd name="T4" fmla="*/ 4 w 119"/>
                  <a:gd name="T5" fmla="*/ 13 h 57"/>
                  <a:gd name="T6" fmla="*/ 6 w 119"/>
                  <a:gd name="T7" fmla="*/ 14 h 57"/>
                  <a:gd name="T8" fmla="*/ 8 w 119"/>
                  <a:gd name="T9" fmla="*/ 16 h 57"/>
                  <a:gd name="T10" fmla="*/ 10 w 119"/>
                  <a:gd name="T11" fmla="*/ 17 h 57"/>
                  <a:gd name="T12" fmla="*/ 11 w 119"/>
                  <a:gd name="T13" fmla="*/ 18 h 57"/>
                  <a:gd name="T14" fmla="*/ 13 w 119"/>
                  <a:gd name="T15" fmla="*/ 19 h 57"/>
                  <a:gd name="T16" fmla="*/ 15 w 119"/>
                  <a:gd name="T17" fmla="*/ 19 h 57"/>
                  <a:gd name="T18" fmla="*/ 18 w 119"/>
                  <a:gd name="T19" fmla="*/ 19 h 57"/>
                  <a:gd name="T20" fmla="*/ 20 w 119"/>
                  <a:gd name="T21" fmla="*/ 19 h 57"/>
                  <a:gd name="T22" fmla="*/ 22 w 119"/>
                  <a:gd name="T23" fmla="*/ 18 h 57"/>
                  <a:gd name="T24" fmla="*/ 25 w 119"/>
                  <a:gd name="T25" fmla="*/ 18 h 57"/>
                  <a:gd name="T26" fmla="*/ 27 w 119"/>
                  <a:gd name="T27" fmla="*/ 17 h 57"/>
                  <a:gd name="T28" fmla="*/ 28 w 119"/>
                  <a:gd name="T29" fmla="*/ 16 h 57"/>
                  <a:gd name="T30" fmla="*/ 30 w 119"/>
                  <a:gd name="T31" fmla="*/ 15 h 57"/>
                  <a:gd name="T32" fmla="*/ 31 w 119"/>
                  <a:gd name="T33" fmla="*/ 13 h 57"/>
                  <a:gd name="T34" fmla="*/ 34 w 119"/>
                  <a:gd name="T35" fmla="*/ 11 h 57"/>
                  <a:gd name="T36" fmla="*/ 36 w 119"/>
                  <a:gd name="T37" fmla="*/ 8 h 57"/>
                  <a:gd name="T38" fmla="*/ 37 w 119"/>
                  <a:gd name="T39" fmla="*/ 4 h 57"/>
                  <a:gd name="T40" fmla="*/ 38 w 119"/>
                  <a:gd name="T41" fmla="*/ 0 h 57"/>
                  <a:gd name="T42" fmla="*/ 32 w 119"/>
                  <a:gd name="T43" fmla="*/ 0 h 57"/>
                  <a:gd name="T44" fmla="*/ 26 w 119"/>
                  <a:gd name="T45" fmla="*/ 0 h 57"/>
                  <a:gd name="T46" fmla="*/ 20 w 119"/>
                  <a:gd name="T47" fmla="*/ 1 h 57"/>
                  <a:gd name="T48" fmla="*/ 14 w 119"/>
                  <a:gd name="T49" fmla="*/ 2 h 57"/>
                  <a:gd name="T50" fmla="*/ 11 w 119"/>
                  <a:gd name="T51" fmla="*/ 2 h 57"/>
                  <a:gd name="T52" fmla="*/ 9 w 119"/>
                  <a:gd name="T53" fmla="*/ 3 h 57"/>
                  <a:gd name="T54" fmla="*/ 7 w 119"/>
                  <a:gd name="T55" fmla="*/ 4 h 57"/>
                  <a:gd name="T56" fmla="*/ 5 w 119"/>
                  <a:gd name="T57" fmla="*/ 5 h 57"/>
                  <a:gd name="T58" fmla="*/ 3 w 119"/>
                  <a:gd name="T59" fmla="*/ 6 h 57"/>
                  <a:gd name="T60" fmla="*/ 2 w 119"/>
                  <a:gd name="T61" fmla="*/ 8 h 57"/>
                  <a:gd name="T62" fmla="*/ 1 w 119"/>
                  <a:gd name="T63" fmla="*/ 9 h 57"/>
                  <a:gd name="T64" fmla="*/ 0 w 119"/>
                  <a:gd name="T65" fmla="*/ 11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69" name="Freeform 468"/>
              <p:cNvSpPr>
                <a:spLocks/>
              </p:cNvSpPr>
              <p:nvPr/>
            </p:nvSpPr>
            <p:spPr bwMode="auto">
              <a:xfrm>
                <a:off x="1554" y="1335"/>
                <a:ext cx="34" cy="17"/>
              </a:xfrm>
              <a:custGeom>
                <a:avLst/>
                <a:gdLst>
                  <a:gd name="T0" fmla="*/ 0 w 107"/>
                  <a:gd name="T1" fmla="*/ 16 h 52"/>
                  <a:gd name="T2" fmla="*/ 2 w 107"/>
                  <a:gd name="T3" fmla="*/ 17 h 52"/>
                  <a:gd name="T4" fmla="*/ 3 w 107"/>
                  <a:gd name="T5" fmla="*/ 17 h 52"/>
                  <a:gd name="T6" fmla="*/ 4 w 107"/>
                  <a:gd name="T7" fmla="*/ 17 h 52"/>
                  <a:gd name="T8" fmla="*/ 5 w 107"/>
                  <a:gd name="T9" fmla="*/ 17 h 52"/>
                  <a:gd name="T10" fmla="*/ 8 w 107"/>
                  <a:gd name="T11" fmla="*/ 16 h 52"/>
                  <a:gd name="T12" fmla="*/ 11 w 107"/>
                  <a:gd name="T13" fmla="*/ 16 h 52"/>
                  <a:gd name="T14" fmla="*/ 14 w 107"/>
                  <a:gd name="T15" fmla="*/ 16 h 52"/>
                  <a:gd name="T16" fmla="*/ 17 w 107"/>
                  <a:gd name="T17" fmla="*/ 16 h 52"/>
                  <a:gd name="T18" fmla="*/ 20 w 107"/>
                  <a:gd name="T19" fmla="*/ 15 h 52"/>
                  <a:gd name="T20" fmla="*/ 22 w 107"/>
                  <a:gd name="T21" fmla="*/ 14 h 52"/>
                  <a:gd name="T22" fmla="*/ 25 w 107"/>
                  <a:gd name="T23" fmla="*/ 13 h 52"/>
                  <a:gd name="T24" fmla="*/ 28 w 107"/>
                  <a:gd name="T25" fmla="*/ 12 h 52"/>
                  <a:gd name="T26" fmla="*/ 31 w 107"/>
                  <a:gd name="T27" fmla="*/ 10 h 52"/>
                  <a:gd name="T28" fmla="*/ 34 w 107"/>
                  <a:gd name="T29" fmla="*/ 8 h 52"/>
                  <a:gd name="T30" fmla="*/ 34 w 107"/>
                  <a:gd name="T31" fmla="*/ 0 h 52"/>
                  <a:gd name="T32" fmla="*/ 31 w 107"/>
                  <a:gd name="T33" fmla="*/ 0 h 52"/>
                  <a:gd name="T34" fmla="*/ 27 w 107"/>
                  <a:gd name="T35" fmla="*/ 1 h 52"/>
                  <a:gd name="T36" fmla="*/ 23 w 107"/>
                  <a:gd name="T37" fmla="*/ 2 h 52"/>
                  <a:gd name="T38" fmla="*/ 18 w 107"/>
                  <a:gd name="T39" fmla="*/ 4 h 52"/>
                  <a:gd name="T40" fmla="*/ 13 w 107"/>
                  <a:gd name="T41" fmla="*/ 7 h 52"/>
                  <a:gd name="T42" fmla="*/ 8 w 107"/>
                  <a:gd name="T43" fmla="*/ 9 h 52"/>
                  <a:gd name="T44" fmla="*/ 6 w 107"/>
                  <a:gd name="T45" fmla="*/ 11 h 52"/>
                  <a:gd name="T46" fmla="*/ 4 w 107"/>
                  <a:gd name="T47" fmla="*/ 12 h 52"/>
                  <a:gd name="T48" fmla="*/ 2 w 107"/>
                  <a:gd name="T49" fmla="*/ 14 h 52"/>
                  <a:gd name="T50" fmla="*/ 0 w 107"/>
                  <a:gd name="T51" fmla="*/ 16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70" name="Freeform 469"/>
              <p:cNvSpPr>
                <a:spLocks/>
              </p:cNvSpPr>
              <p:nvPr/>
            </p:nvSpPr>
            <p:spPr bwMode="auto">
              <a:xfrm>
                <a:off x="1381" y="1244"/>
                <a:ext cx="79" cy="32"/>
              </a:xfrm>
              <a:custGeom>
                <a:avLst/>
                <a:gdLst>
                  <a:gd name="T0" fmla="*/ 9 w 246"/>
                  <a:gd name="T1" fmla="*/ 32 h 99"/>
                  <a:gd name="T2" fmla="*/ 7 w 246"/>
                  <a:gd name="T3" fmla="*/ 31 h 99"/>
                  <a:gd name="T4" fmla="*/ 5 w 246"/>
                  <a:gd name="T5" fmla="*/ 31 h 99"/>
                  <a:gd name="T6" fmla="*/ 4 w 246"/>
                  <a:gd name="T7" fmla="*/ 30 h 99"/>
                  <a:gd name="T8" fmla="*/ 3 w 246"/>
                  <a:gd name="T9" fmla="*/ 29 h 99"/>
                  <a:gd name="T10" fmla="*/ 2 w 246"/>
                  <a:gd name="T11" fmla="*/ 28 h 99"/>
                  <a:gd name="T12" fmla="*/ 1 w 246"/>
                  <a:gd name="T13" fmla="*/ 27 h 99"/>
                  <a:gd name="T14" fmla="*/ 0 w 246"/>
                  <a:gd name="T15" fmla="*/ 25 h 99"/>
                  <a:gd name="T16" fmla="*/ 0 w 246"/>
                  <a:gd name="T17" fmla="*/ 24 h 99"/>
                  <a:gd name="T18" fmla="*/ 0 w 246"/>
                  <a:gd name="T19" fmla="*/ 22 h 99"/>
                  <a:gd name="T20" fmla="*/ 0 w 246"/>
                  <a:gd name="T21" fmla="*/ 21 h 99"/>
                  <a:gd name="T22" fmla="*/ 1 w 246"/>
                  <a:gd name="T23" fmla="*/ 19 h 99"/>
                  <a:gd name="T24" fmla="*/ 2 w 246"/>
                  <a:gd name="T25" fmla="*/ 18 h 99"/>
                  <a:gd name="T26" fmla="*/ 3 w 246"/>
                  <a:gd name="T27" fmla="*/ 16 h 99"/>
                  <a:gd name="T28" fmla="*/ 6 w 246"/>
                  <a:gd name="T29" fmla="*/ 13 h 99"/>
                  <a:gd name="T30" fmla="*/ 8 w 246"/>
                  <a:gd name="T31" fmla="*/ 11 h 99"/>
                  <a:gd name="T32" fmla="*/ 11 w 246"/>
                  <a:gd name="T33" fmla="*/ 9 h 99"/>
                  <a:gd name="T34" fmla="*/ 15 w 246"/>
                  <a:gd name="T35" fmla="*/ 7 h 99"/>
                  <a:gd name="T36" fmla="*/ 18 w 246"/>
                  <a:gd name="T37" fmla="*/ 6 h 99"/>
                  <a:gd name="T38" fmla="*/ 22 w 246"/>
                  <a:gd name="T39" fmla="*/ 5 h 99"/>
                  <a:gd name="T40" fmla="*/ 26 w 246"/>
                  <a:gd name="T41" fmla="*/ 3 h 99"/>
                  <a:gd name="T42" fmla="*/ 30 w 246"/>
                  <a:gd name="T43" fmla="*/ 2 h 99"/>
                  <a:gd name="T44" fmla="*/ 33 w 246"/>
                  <a:gd name="T45" fmla="*/ 1 h 99"/>
                  <a:gd name="T46" fmla="*/ 40 w 246"/>
                  <a:gd name="T47" fmla="*/ 0 h 99"/>
                  <a:gd name="T48" fmla="*/ 45 w 246"/>
                  <a:gd name="T49" fmla="*/ 0 h 99"/>
                  <a:gd name="T50" fmla="*/ 54 w 246"/>
                  <a:gd name="T51" fmla="*/ 0 h 99"/>
                  <a:gd name="T52" fmla="*/ 62 w 246"/>
                  <a:gd name="T53" fmla="*/ 0 h 99"/>
                  <a:gd name="T54" fmla="*/ 70 w 246"/>
                  <a:gd name="T55" fmla="*/ 1 h 99"/>
                  <a:gd name="T56" fmla="*/ 79 w 246"/>
                  <a:gd name="T57" fmla="*/ 2 h 99"/>
                  <a:gd name="T58" fmla="*/ 78 w 246"/>
                  <a:gd name="T59" fmla="*/ 4 h 99"/>
                  <a:gd name="T60" fmla="*/ 77 w 246"/>
                  <a:gd name="T61" fmla="*/ 5 h 99"/>
                  <a:gd name="T62" fmla="*/ 76 w 246"/>
                  <a:gd name="T63" fmla="*/ 6 h 99"/>
                  <a:gd name="T64" fmla="*/ 74 w 246"/>
                  <a:gd name="T65" fmla="*/ 8 h 99"/>
                  <a:gd name="T66" fmla="*/ 69 w 246"/>
                  <a:gd name="T67" fmla="*/ 12 h 99"/>
                  <a:gd name="T68" fmla="*/ 64 w 246"/>
                  <a:gd name="T69" fmla="*/ 15 h 99"/>
                  <a:gd name="T70" fmla="*/ 58 w 246"/>
                  <a:gd name="T71" fmla="*/ 18 h 99"/>
                  <a:gd name="T72" fmla="*/ 52 w 246"/>
                  <a:gd name="T73" fmla="*/ 20 h 99"/>
                  <a:gd name="T74" fmla="*/ 49 w 246"/>
                  <a:gd name="T75" fmla="*/ 21 h 99"/>
                  <a:gd name="T76" fmla="*/ 46 w 246"/>
                  <a:gd name="T77" fmla="*/ 21 h 99"/>
                  <a:gd name="T78" fmla="*/ 43 w 246"/>
                  <a:gd name="T79" fmla="*/ 22 h 99"/>
                  <a:gd name="T80" fmla="*/ 40 w 246"/>
                  <a:gd name="T81" fmla="*/ 22 h 99"/>
                  <a:gd name="T82" fmla="*/ 39 w 246"/>
                  <a:gd name="T83" fmla="*/ 22 h 99"/>
                  <a:gd name="T84" fmla="*/ 35 w 246"/>
                  <a:gd name="T85" fmla="*/ 22 h 99"/>
                  <a:gd name="T86" fmla="*/ 32 w 246"/>
                  <a:gd name="T87" fmla="*/ 22 h 99"/>
                  <a:gd name="T88" fmla="*/ 30 w 246"/>
                  <a:gd name="T89" fmla="*/ 22 h 99"/>
                  <a:gd name="T90" fmla="*/ 28 w 246"/>
                  <a:gd name="T91" fmla="*/ 22 h 99"/>
                  <a:gd name="T92" fmla="*/ 26 w 246"/>
                  <a:gd name="T93" fmla="*/ 23 h 99"/>
                  <a:gd name="T94" fmla="*/ 23 w 246"/>
                  <a:gd name="T95" fmla="*/ 25 h 99"/>
                  <a:gd name="T96" fmla="*/ 20 w 246"/>
                  <a:gd name="T97" fmla="*/ 27 h 99"/>
                  <a:gd name="T98" fmla="*/ 17 w 246"/>
                  <a:gd name="T99" fmla="*/ 28 h 99"/>
                  <a:gd name="T100" fmla="*/ 14 w 246"/>
                  <a:gd name="T101" fmla="*/ 30 h 99"/>
                  <a:gd name="T102" fmla="*/ 11 w 246"/>
                  <a:gd name="T103" fmla="*/ 31 h 99"/>
                  <a:gd name="T104" fmla="*/ 9 w 246"/>
                  <a:gd name="T105" fmla="*/ 32 h 9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71" name="Freeform 470"/>
              <p:cNvSpPr>
                <a:spLocks/>
              </p:cNvSpPr>
              <p:nvPr/>
            </p:nvSpPr>
            <p:spPr bwMode="auto">
              <a:xfrm>
                <a:off x="1294" y="1248"/>
                <a:ext cx="76" cy="40"/>
              </a:xfrm>
              <a:custGeom>
                <a:avLst/>
                <a:gdLst>
                  <a:gd name="T0" fmla="*/ 11 w 233"/>
                  <a:gd name="T1" fmla="*/ 29 h 123"/>
                  <a:gd name="T2" fmla="*/ 3 w 233"/>
                  <a:gd name="T3" fmla="*/ 25 h 123"/>
                  <a:gd name="T4" fmla="*/ 0 w 233"/>
                  <a:gd name="T5" fmla="*/ 18 h 123"/>
                  <a:gd name="T6" fmla="*/ 7 w 233"/>
                  <a:gd name="T7" fmla="*/ 12 h 123"/>
                  <a:gd name="T8" fmla="*/ 13 w 233"/>
                  <a:gd name="T9" fmla="*/ 12 h 123"/>
                  <a:gd name="T10" fmla="*/ 20 w 233"/>
                  <a:gd name="T11" fmla="*/ 12 h 123"/>
                  <a:gd name="T12" fmla="*/ 23 w 233"/>
                  <a:gd name="T13" fmla="*/ 12 h 123"/>
                  <a:gd name="T14" fmla="*/ 27 w 233"/>
                  <a:gd name="T15" fmla="*/ 11 h 123"/>
                  <a:gd name="T16" fmla="*/ 34 w 233"/>
                  <a:gd name="T17" fmla="*/ 7 h 123"/>
                  <a:gd name="T18" fmla="*/ 40 w 233"/>
                  <a:gd name="T19" fmla="*/ 4 h 123"/>
                  <a:gd name="T20" fmla="*/ 48 w 233"/>
                  <a:gd name="T21" fmla="*/ 0 h 123"/>
                  <a:gd name="T22" fmla="*/ 53 w 233"/>
                  <a:gd name="T23" fmla="*/ 3 h 123"/>
                  <a:gd name="T24" fmla="*/ 59 w 233"/>
                  <a:gd name="T25" fmla="*/ 4 h 123"/>
                  <a:gd name="T26" fmla="*/ 62 w 233"/>
                  <a:gd name="T27" fmla="*/ 3 h 123"/>
                  <a:gd name="T28" fmla="*/ 66 w 233"/>
                  <a:gd name="T29" fmla="*/ 2 h 123"/>
                  <a:gd name="T30" fmla="*/ 69 w 233"/>
                  <a:gd name="T31" fmla="*/ 0 h 123"/>
                  <a:gd name="T32" fmla="*/ 76 w 233"/>
                  <a:gd name="T33" fmla="*/ 2 h 123"/>
                  <a:gd name="T34" fmla="*/ 74 w 233"/>
                  <a:gd name="T35" fmla="*/ 6 h 123"/>
                  <a:gd name="T36" fmla="*/ 71 w 233"/>
                  <a:gd name="T37" fmla="*/ 8 h 123"/>
                  <a:gd name="T38" fmla="*/ 68 w 233"/>
                  <a:gd name="T39" fmla="*/ 10 h 123"/>
                  <a:gd name="T40" fmla="*/ 66 w 233"/>
                  <a:gd name="T41" fmla="*/ 14 h 123"/>
                  <a:gd name="T42" fmla="*/ 67 w 233"/>
                  <a:gd name="T43" fmla="*/ 20 h 123"/>
                  <a:gd name="T44" fmla="*/ 60 w 233"/>
                  <a:gd name="T45" fmla="*/ 28 h 123"/>
                  <a:gd name="T46" fmla="*/ 51 w 233"/>
                  <a:gd name="T47" fmla="*/ 31 h 123"/>
                  <a:gd name="T48" fmla="*/ 45 w 233"/>
                  <a:gd name="T49" fmla="*/ 32 h 123"/>
                  <a:gd name="T50" fmla="*/ 38 w 233"/>
                  <a:gd name="T51" fmla="*/ 33 h 123"/>
                  <a:gd name="T52" fmla="*/ 31 w 233"/>
                  <a:gd name="T53" fmla="*/ 34 h 123"/>
                  <a:gd name="T54" fmla="*/ 27 w 233"/>
                  <a:gd name="T55" fmla="*/ 37 h 123"/>
                  <a:gd name="T56" fmla="*/ 22 w 233"/>
                  <a:gd name="T57" fmla="*/ 40 h 123"/>
                  <a:gd name="T58" fmla="*/ 19 w 233"/>
                  <a:gd name="T59" fmla="*/ 40 h 123"/>
                  <a:gd name="T60" fmla="*/ 17 w 233"/>
                  <a:gd name="T61" fmla="*/ 37 h 123"/>
                  <a:gd name="T62" fmla="*/ 16 w 233"/>
                  <a:gd name="T63" fmla="*/ 33 h 1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72" name="Freeform 471"/>
              <p:cNvSpPr>
                <a:spLocks/>
              </p:cNvSpPr>
              <p:nvPr/>
            </p:nvSpPr>
            <p:spPr bwMode="auto">
              <a:xfrm>
                <a:off x="983" y="1236"/>
                <a:ext cx="157" cy="56"/>
              </a:xfrm>
              <a:custGeom>
                <a:avLst/>
                <a:gdLst>
                  <a:gd name="T0" fmla="*/ 0 w 484"/>
                  <a:gd name="T1" fmla="*/ 48 h 172"/>
                  <a:gd name="T2" fmla="*/ 1 w 484"/>
                  <a:gd name="T3" fmla="*/ 51 h 172"/>
                  <a:gd name="T4" fmla="*/ 3 w 484"/>
                  <a:gd name="T5" fmla="*/ 53 h 172"/>
                  <a:gd name="T6" fmla="*/ 6 w 484"/>
                  <a:gd name="T7" fmla="*/ 54 h 172"/>
                  <a:gd name="T8" fmla="*/ 10 w 484"/>
                  <a:gd name="T9" fmla="*/ 55 h 172"/>
                  <a:gd name="T10" fmla="*/ 17 w 484"/>
                  <a:gd name="T11" fmla="*/ 56 h 172"/>
                  <a:gd name="T12" fmla="*/ 24 w 484"/>
                  <a:gd name="T13" fmla="*/ 56 h 172"/>
                  <a:gd name="T14" fmla="*/ 32 w 484"/>
                  <a:gd name="T15" fmla="*/ 54 h 172"/>
                  <a:gd name="T16" fmla="*/ 45 w 484"/>
                  <a:gd name="T17" fmla="*/ 51 h 172"/>
                  <a:gd name="T18" fmla="*/ 61 w 484"/>
                  <a:gd name="T19" fmla="*/ 44 h 172"/>
                  <a:gd name="T20" fmla="*/ 78 w 484"/>
                  <a:gd name="T21" fmla="*/ 37 h 172"/>
                  <a:gd name="T22" fmla="*/ 93 w 484"/>
                  <a:gd name="T23" fmla="*/ 33 h 172"/>
                  <a:gd name="T24" fmla="*/ 114 w 484"/>
                  <a:gd name="T25" fmla="*/ 28 h 172"/>
                  <a:gd name="T26" fmla="*/ 130 w 484"/>
                  <a:gd name="T27" fmla="*/ 24 h 172"/>
                  <a:gd name="T28" fmla="*/ 141 w 484"/>
                  <a:gd name="T29" fmla="*/ 21 h 172"/>
                  <a:gd name="T30" fmla="*/ 150 w 484"/>
                  <a:gd name="T31" fmla="*/ 17 h 172"/>
                  <a:gd name="T32" fmla="*/ 154 w 484"/>
                  <a:gd name="T33" fmla="*/ 14 h 172"/>
                  <a:gd name="T34" fmla="*/ 156 w 484"/>
                  <a:gd name="T35" fmla="*/ 11 h 172"/>
                  <a:gd name="T36" fmla="*/ 146 w 484"/>
                  <a:gd name="T37" fmla="*/ 8 h 172"/>
                  <a:gd name="T38" fmla="*/ 126 w 484"/>
                  <a:gd name="T39" fmla="*/ 5 h 172"/>
                  <a:gd name="T40" fmla="*/ 107 w 484"/>
                  <a:gd name="T41" fmla="*/ 2 h 172"/>
                  <a:gd name="T42" fmla="*/ 88 w 484"/>
                  <a:gd name="T43" fmla="*/ 0 h 172"/>
                  <a:gd name="T44" fmla="*/ 73 w 484"/>
                  <a:gd name="T45" fmla="*/ 0 h 172"/>
                  <a:gd name="T46" fmla="*/ 66 w 484"/>
                  <a:gd name="T47" fmla="*/ 1 h 172"/>
                  <a:gd name="T48" fmla="*/ 60 w 484"/>
                  <a:gd name="T49" fmla="*/ 3 h 172"/>
                  <a:gd name="T50" fmla="*/ 57 w 484"/>
                  <a:gd name="T51" fmla="*/ 2 h 172"/>
                  <a:gd name="T52" fmla="*/ 55 w 484"/>
                  <a:gd name="T53" fmla="*/ 1 h 172"/>
                  <a:gd name="T54" fmla="*/ 54 w 484"/>
                  <a:gd name="T55" fmla="*/ 3 h 172"/>
                  <a:gd name="T56" fmla="*/ 52 w 484"/>
                  <a:gd name="T57" fmla="*/ 8 h 172"/>
                  <a:gd name="T58" fmla="*/ 50 w 484"/>
                  <a:gd name="T59" fmla="*/ 12 h 172"/>
                  <a:gd name="T60" fmla="*/ 47 w 484"/>
                  <a:gd name="T61" fmla="*/ 15 h 172"/>
                  <a:gd name="T62" fmla="*/ 41 w 484"/>
                  <a:gd name="T63" fmla="*/ 19 h 172"/>
                  <a:gd name="T64" fmla="*/ 31 w 484"/>
                  <a:gd name="T65" fmla="*/ 22 h 172"/>
                  <a:gd name="T66" fmla="*/ 21 w 484"/>
                  <a:gd name="T67" fmla="*/ 25 h 172"/>
                  <a:gd name="T68" fmla="*/ 12 w 484"/>
                  <a:gd name="T69" fmla="*/ 29 h 172"/>
                  <a:gd name="T70" fmla="*/ 6 w 484"/>
                  <a:gd name="T71" fmla="*/ 32 h 172"/>
                  <a:gd name="T72" fmla="*/ 3 w 484"/>
                  <a:gd name="T73" fmla="*/ 35 h 172"/>
                  <a:gd name="T74" fmla="*/ 1 w 484"/>
                  <a:gd name="T75" fmla="*/ 39 h 172"/>
                  <a:gd name="T76" fmla="*/ 0 w 484"/>
                  <a:gd name="T77" fmla="*/ 44 h 1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73" name="Freeform 472"/>
              <p:cNvSpPr>
                <a:spLocks/>
              </p:cNvSpPr>
              <p:nvPr/>
            </p:nvSpPr>
            <p:spPr bwMode="auto">
              <a:xfrm>
                <a:off x="1043" y="1255"/>
                <a:ext cx="221" cy="79"/>
              </a:xfrm>
              <a:custGeom>
                <a:avLst/>
                <a:gdLst>
                  <a:gd name="T0" fmla="*/ 102 w 684"/>
                  <a:gd name="T1" fmla="*/ 2 h 240"/>
                  <a:gd name="T2" fmla="*/ 98 w 684"/>
                  <a:gd name="T3" fmla="*/ 9 h 240"/>
                  <a:gd name="T4" fmla="*/ 96 w 684"/>
                  <a:gd name="T5" fmla="*/ 13 h 240"/>
                  <a:gd name="T6" fmla="*/ 97 w 684"/>
                  <a:gd name="T7" fmla="*/ 14 h 240"/>
                  <a:gd name="T8" fmla="*/ 109 w 684"/>
                  <a:gd name="T9" fmla="*/ 13 h 240"/>
                  <a:gd name="T10" fmla="*/ 120 w 684"/>
                  <a:gd name="T11" fmla="*/ 6 h 240"/>
                  <a:gd name="T12" fmla="*/ 122 w 684"/>
                  <a:gd name="T13" fmla="*/ 13 h 240"/>
                  <a:gd name="T14" fmla="*/ 122 w 684"/>
                  <a:gd name="T15" fmla="*/ 18 h 240"/>
                  <a:gd name="T16" fmla="*/ 131 w 684"/>
                  <a:gd name="T17" fmla="*/ 23 h 240"/>
                  <a:gd name="T18" fmla="*/ 165 w 684"/>
                  <a:gd name="T19" fmla="*/ 17 h 240"/>
                  <a:gd name="T20" fmla="*/ 166 w 684"/>
                  <a:gd name="T21" fmla="*/ 23 h 240"/>
                  <a:gd name="T22" fmla="*/ 175 w 684"/>
                  <a:gd name="T23" fmla="*/ 21 h 240"/>
                  <a:gd name="T24" fmla="*/ 180 w 684"/>
                  <a:gd name="T25" fmla="*/ 15 h 240"/>
                  <a:gd name="T26" fmla="*/ 180 w 684"/>
                  <a:gd name="T27" fmla="*/ 6 h 240"/>
                  <a:gd name="T28" fmla="*/ 182 w 684"/>
                  <a:gd name="T29" fmla="*/ 3 h 240"/>
                  <a:gd name="T30" fmla="*/ 187 w 684"/>
                  <a:gd name="T31" fmla="*/ 0 h 240"/>
                  <a:gd name="T32" fmla="*/ 202 w 684"/>
                  <a:gd name="T33" fmla="*/ 1 h 240"/>
                  <a:gd name="T34" fmla="*/ 208 w 684"/>
                  <a:gd name="T35" fmla="*/ 0 h 240"/>
                  <a:gd name="T36" fmla="*/ 212 w 684"/>
                  <a:gd name="T37" fmla="*/ 13 h 240"/>
                  <a:gd name="T38" fmla="*/ 211 w 684"/>
                  <a:gd name="T39" fmla="*/ 23 h 240"/>
                  <a:gd name="T40" fmla="*/ 206 w 684"/>
                  <a:gd name="T41" fmla="*/ 33 h 240"/>
                  <a:gd name="T42" fmla="*/ 200 w 684"/>
                  <a:gd name="T43" fmla="*/ 41 h 240"/>
                  <a:gd name="T44" fmla="*/ 209 w 684"/>
                  <a:gd name="T45" fmla="*/ 45 h 240"/>
                  <a:gd name="T46" fmla="*/ 217 w 684"/>
                  <a:gd name="T47" fmla="*/ 48 h 240"/>
                  <a:gd name="T48" fmla="*/ 221 w 684"/>
                  <a:gd name="T49" fmla="*/ 59 h 240"/>
                  <a:gd name="T50" fmla="*/ 206 w 684"/>
                  <a:gd name="T51" fmla="*/ 61 h 240"/>
                  <a:gd name="T52" fmla="*/ 196 w 684"/>
                  <a:gd name="T53" fmla="*/ 60 h 240"/>
                  <a:gd name="T54" fmla="*/ 185 w 684"/>
                  <a:gd name="T55" fmla="*/ 59 h 240"/>
                  <a:gd name="T56" fmla="*/ 182 w 684"/>
                  <a:gd name="T57" fmla="*/ 61 h 240"/>
                  <a:gd name="T58" fmla="*/ 175 w 684"/>
                  <a:gd name="T59" fmla="*/ 66 h 240"/>
                  <a:gd name="T60" fmla="*/ 169 w 684"/>
                  <a:gd name="T61" fmla="*/ 69 h 240"/>
                  <a:gd name="T62" fmla="*/ 159 w 684"/>
                  <a:gd name="T63" fmla="*/ 69 h 240"/>
                  <a:gd name="T64" fmla="*/ 146 w 684"/>
                  <a:gd name="T65" fmla="*/ 67 h 240"/>
                  <a:gd name="T66" fmla="*/ 136 w 684"/>
                  <a:gd name="T67" fmla="*/ 65 h 240"/>
                  <a:gd name="T68" fmla="*/ 109 w 684"/>
                  <a:gd name="T69" fmla="*/ 69 h 240"/>
                  <a:gd name="T70" fmla="*/ 75 w 684"/>
                  <a:gd name="T71" fmla="*/ 76 h 240"/>
                  <a:gd name="T72" fmla="*/ 55 w 684"/>
                  <a:gd name="T73" fmla="*/ 78 h 240"/>
                  <a:gd name="T74" fmla="*/ 40 w 684"/>
                  <a:gd name="T75" fmla="*/ 78 h 240"/>
                  <a:gd name="T76" fmla="*/ 32 w 684"/>
                  <a:gd name="T77" fmla="*/ 75 h 240"/>
                  <a:gd name="T78" fmla="*/ 22 w 684"/>
                  <a:gd name="T79" fmla="*/ 68 h 240"/>
                  <a:gd name="T80" fmla="*/ 9 w 684"/>
                  <a:gd name="T81" fmla="*/ 65 h 240"/>
                  <a:gd name="T82" fmla="*/ 0 w 684"/>
                  <a:gd name="T83" fmla="*/ 57 h 240"/>
                  <a:gd name="T84" fmla="*/ 21 w 684"/>
                  <a:gd name="T85" fmla="*/ 52 h 240"/>
                  <a:gd name="T86" fmla="*/ 32 w 684"/>
                  <a:gd name="T87" fmla="*/ 51 h 240"/>
                  <a:gd name="T88" fmla="*/ 50 w 684"/>
                  <a:gd name="T89" fmla="*/ 53 h 240"/>
                  <a:gd name="T90" fmla="*/ 65 w 684"/>
                  <a:gd name="T91" fmla="*/ 54 h 240"/>
                  <a:gd name="T92" fmla="*/ 72 w 684"/>
                  <a:gd name="T93" fmla="*/ 53 h 240"/>
                  <a:gd name="T94" fmla="*/ 8 w 684"/>
                  <a:gd name="T95" fmla="*/ 45 h 240"/>
                  <a:gd name="T96" fmla="*/ 17 w 684"/>
                  <a:gd name="T97" fmla="*/ 42 h 240"/>
                  <a:gd name="T98" fmla="*/ 35 w 684"/>
                  <a:gd name="T99" fmla="*/ 39 h 240"/>
                  <a:gd name="T100" fmla="*/ 53 w 684"/>
                  <a:gd name="T101" fmla="*/ 36 h 240"/>
                  <a:gd name="T102" fmla="*/ 60 w 684"/>
                  <a:gd name="T103" fmla="*/ 33 h 240"/>
                  <a:gd name="T104" fmla="*/ 54 w 684"/>
                  <a:gd name="T105" fmla="*/ 31 h 240"/>
                  <a:gd name="T106" fmla="*/ 40 w 684"/>
                  <a:gd name="T107" fmla="*/ 32 h 240"/>
                  <a:gd name="T108" fmla="*/ 23 w 684"/>
                  <a:gd name="T109" fmla="*/ 36 h 240"/>
                  <a:gd name="T110" fmla="*/ 17 w 684"/>
                  <a:gd name="T111" fmla="*/ 35 h 240"/>
                  <a:gd name="T112" fmla="*/ 18 w 684"/>
                  <a:gd name="T113" fmla="*/ 30 h 240"/>
                  <a:gd name="T114" fmla="*/ 17 w 684"/>
                  <a:gd name="T115" fmla="*/ 27 h 240"/>
                  <a:gd name="T116" fmla="*/ 19 w 684"/>
                  <a:gd name="T117" fmla="*/ 26 h 2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74" name="Freeform 473"/>
              <p:cNvSpPr>
                <a:spLocks/>
              </p:cNvSpPr>
              <p:nvPr/>
            </p:nvSpPr>
            <p:spPr bwMode="auto">
              <a:xfrm>
                <a:off x="1645" y="1643"/>
                <a:ext cx="108" cy="93"/>
              </a:xfrm>
              <a:custGeom>
                <a:avLst/>
                <a:gdLst>
                  <a:gd name="T0" fmla="*/ 59 w 332"/>
                  <a:gd name="T1" fmla="*/ 12 h 287"/>
                  <a:gd name="T2" fmla="*/ 66 w 332"/>
                  <a:gd name="T3" fmla="*/ 8 h 287"/>
                  <a:gd name="T4" fmla="*/ 74 w 332"/>
                  <a:gd name="T5" fmla="*/ 2 h 287"/>
                  <a:gd name="T6" fmla="*/ 78 w 332"/>
                  <a:gd name="T7" fmla="*/ 0 h 287"/>
                  <a:gd name="T8" fmla="*/ 80 w 332"/>
                  <a:gd name="T9" fmla="*/ 0 h 287"/>
                  <a:gd name="T10" fmla="*/ 80 w 332"/>
                  <a:gd name="T11" fmla="*/ 4 h 287"/>
                  <a:gd name="T12" fmla="*/ 76 w 332"/>
                  <a:gd name="T13" fmla="*/ 11 h 287"/>
                  <a:gd name="T14" fmla="*/ 71 w 332"/>
                  <a:gd name="T15" fmla="*/ 18 h 287"/>
                  <a:gd name="T16" fmla="*/ 66 w 332"/>
                  <a:gd name="T17" fmla="*/ 22 h 287"/>
                  <a:gd name="T18" fmla="*/ 62 w 332"/>
                  <a:gd name="T19" fmla="*/ 23 h 287"/>
                  <a:gd name="T20" fmla="*/ 62 w 332"/>
                  <a:gd name="T21" fmla="*/ 24 h 287"/>
                  <a:gd name="T22" fmla="*/ 65 w 332"/>
                  <a:gd name="T23" fmla="*/ 24 h 287"/>
                  <a:gd name="T24" fmla="*/ 70 w 332"/>
                  <a:gd name="T25" fmla="*/ 23 h 287"/>
                  <a:gd name="T26" fmla="*/ 73 w 332"/>
                  <a:gd name="T27" fmla="*/ 25 h 287"/>
                  <a:gd name="T28" fmla="*/ 71 w 332"/>
                  <a:gd name="T29" fmla="*/ 29 h 287"/>
                  <a:gd name="T30" fmla="*/ 70 w 332"/>
                  <a:gd name="T31" fmla="*/ 31 h 287"/>
                  <a:gd name="T32" fmla="*/ 71 w 332"/>
                  <a:gd name="T33" fmla="*/ 34 h 287"/>
                  <a:gd name="T34" fmla="*/ 81 w 332"/>
                  <a:gd name="T35" fmla="*/ 37 h 287"/>
                  <a:gd name="T36" fmla="*/ 100 w 332"/>
                  <a:gd name="T37" fmla="*/ 40 h 287"/>
                  <a:gd name="T38" fmla="*/ 105 w 332"/>
                  <a:gd name="T39" fmla="*/ 42 h 287"/>
                  <a:gd name="T40" fmla="*/ 102 w 332"/>
                  <a:gd name="T41" fmla="*/ 45 h 287"/>
                  <a:gd name="T42" fmla="*/ 99 w 332"/>
                  <a:gd name="T43" fmla="*/ 48 h 287"/>
                  <a:gd name="T44" fmla="*/ 97 w 332"/>
                  <a:gd name="T45" fmla="*/ 50 h 287"/>
                  <a:gd name="T46" fmla="*/ 98 w 332"/>
                  <a:gd name="T47" fmla="*/ 52 h 287"/>
                  <a:gd name="T48" fmla="*/ 100 w 332"/>
                  <a:gd name="T49" fmla="*/ 54 h 287"/>
                  <a:gd name="T50" fmla="*/ 104 w 332"/>
                  <a:gd name="T51" fmla="*/ 57 h 287"/>
                  <a:gd name="T52" fmla="*/ 107 w 332"/>
                  <a:gd name="T53" fmla="*/ 60 h 287"/>
                  <a:gd name="T54" fmla="*/ 94 w 332"/>
                  <a:gd name="T55" fmla="*/ 68 h 287"/>
                  <a:gd name="T56" fmla="*/ 78 w 332"/>
                  <a:gd name="T57" fmla="*/ 78 h 287"/>
                  <a:gd name="T58" fmla="*/ 67 w 332"/>
                  <a:gd name="T59" fmla="*/ 87 h 287"/>
                  <a:gd name="T60" fmla="*/ 56 w 332"/>
                  <a:gd name="T61" fmla="*/ 79 h 287"/>
                  <a:gd name="T62" fmla="*/ 59 w 332"/>
                  <a:gd name="T63" fmla="*/ 79 h 287"/>
                  <a:gd name="T64" fmla="*/ 61 w 332"/>
                  <a:gd name="T65" fmla="*/ 78 h 287"/>
                  <a:gd name="T66" fmla="*/ 65 w 332"/>
                  <a:gd name="T67" fmla="*/ 75 h 287"/>
                  <a:gd name="T68" fmla="*/ 48 w 332"/>
                  <a:gd name="T69" fmla="*/ 75 h 287"/>
                  <a:gd name="T70" fmla="*/ 33 w 332"/>
                  <a:gd name="T71" fmla="*/ 75 h 287"/>
                  <a:gd name="T72" fmla="*/ 19 w 332"/>
                  <a:gd name="T73" fmla="*/ 75 h 287"/>
                  <a:gd name="T74" fmla="*/ 9 w 332"/>
                  <a:gd name="T75" fmla="*/ 75 h 287"/>
                  <a:gd name="T76" fmla="*/ 4 w 332"/>
                  <a:gd name="T77" fmla="*/ 74 h 287"/>
                  <a:gd name="T78" fmla="*/ 1 w 332"/>
                  <a:gd name="T79" fmla="*/ 72 h 287"/>
                  <a:gd name="T80" fmla="*/ 0 w 332"/>
                  <a:gd name="T81" fmla="*/ 69 h 287"/>
                  <a:gd name="T82" fmla="*/ 1 w 332"/>
                  <a:gd name="T83" fmla="*/ 66 h 287"/>
                  <a:gd name="T84" fmla="*/ 4 w 332"/>
                  <a:gd name="T85" fmla="*/ 64 h 287"/>
                  <a:gd name="T86" fmla="*/ 13 w 332"/>
                  <a:gd name="T87" fmla="*/ 58 h 287"/>
                  <a:gd name="T88" fmla="*/ 24 w 332"/>
                  <a:gd name="T89" fmla="*/ 52 h 287"/>
                  <a:gd name="T90" fmla="*/ 28 w 332"/>
                  <a:gd name="T91" fmla="*/ 49 h 287"/>
                  <a:gd name="T92" fmla="*/ 30 w 332"/>
                  <a:gd name="T93" fmla="*/ 47 h 287"/>
                  <a:gd name="T94" fmla="*/ 34 w 332"/>
                  <a:gd name="T95" fmla="*/ 42 h 287"/>
                  <a:gd name="T96" fmla="*/ 38 w 332"/>
                  <a:gd name="T97" fmla="*/ 37 h 287"/>
                  <a:gd name="T98" fmla="*/ 42 w 332"/>
                  <a:gd name="T99" fmla="*/ 26 h 287"/>
                  <a:gd name="T100" fmla="*/ 45 w 332"/>
                  <a:gd name="T101" fmla="*/ 21 h 287"/>
                  <a:gd name="T102" fmla="*/ 48 w 332"/>
                  <a:gd name="T103" fmla="*/ 17 h 287"/>
                  <a:gd name="T104" fmla="*/ 51 w 332"/>
                  <a:gd name="T105" fmla="*/ 14 h 287"/>
                  <a:gd name="T106" fmla="*/ 56 w 332"/>
                  <a:gd name="T107" fmla="*/ 13 h 28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75" name="Freeform 474"/>
              <p:cNvSpPr>
                <a:spLocks/>
              </p:cNvSpPr>
              <p:nvPr/>
            </p:nvSpPr>
            <p:spPr bwMode="auto">
              <a:xfrm>
                <a:off x="1102" y="1190"/>
                <a:ext cx="111" cy="27"/>
              </a:xfrm>
              <a:custGeom>
                <a:avLst/>
                <a:gdLst>
                  <a:gd name="T0" fmla="*/ 34 w 345"/>
                  <a:gd name="T1" fmla="*/ 27 h 86"/>
                  <a:gd name="T2" fmla="*/ 38 w 345"/>
                  <a:gd name="T3" fmla="*/ 25 h 86"/>
                  <a:gd name="T4" fmla="*/ 43 w 345"/>
                  <a:gd name="T5" fmla="*/ 24 h 86"/>
                  <a:gd name="T6" fmla="*/ 48 w 345"/>
                  <a:gd name="T7" fmla="*/ 23 h 86"/>
                  <a:gd name="T8" fmla="*/ 53 w 345"/>
                  <a:gd name="T9" fmla="*/ 22 h 86"/>
                  <a:gd name="T10" fmla="*/ 63 w 345"/>
                  <a:gd name="T11" fmla="*/ 20 h 86"/>
                  <a:gd name="T12" fmla="*/ 74 w 345"/>
                  <a:gd name="T13" fmla="*/ 18 h 86"/>
                  <a:gd name="T14" fmla="*/ 79 w 345"/>
                  <a:gd name="T15" fmla="*/ 17 h 86"/>
                  <a:gd name="T16" fmla="*/ 85 w 345"/>
                  <a:gd name="T17" fmla="*/ 16 h 86"/>
                  <a:gd name="T18" fmla="*/ 90 w 345"/>
                  <a:gd name="T19" fmla="*/ 14 h 86"/>
                  <a:gd name="T20" fmla="*/ 95 w 345"/>
                  <a:gd name="T21" fmla="*/ 13 h 86"/>
                  <a:gd name="T22" fmla="*/ 99 w 345"/>
                  <a:gd name="T23" fmla="*/ 11 h 86"/>
                  <a:gd name="T24" fmla="*/ 104 w 345"/>
                  <a:gd name="T25" fmla="*/ 9 h 86"/>
                  <a:gd name="T26" fmla="*/ 107 w 345"/>
                  <a:gd name="T27" fmla="*/ 7 h 86"/>
                  <a:gd name="T28" fmla="*/ 111 w 345"/>
                  <a:gd name="T29" fmla="*/ 4 h 86"/>
                  <a:gd name="T30" fmla="*/ 108 w 345"/>
                  <a:gd name="T31" fmla="*/ 4 h 86"/>
                  <a:gd name="T32" fmla="*/ 105 w 345"/>
                  <a:gd name="T33" fmla="*/ 3 h 86"/>
                  <a:gd name="T34" fmla="*/ 102 w 345"/>
                  <a:gd name="T35" fmla="*/ 3 h 86"/>
                  <a:gd name="T36" fmla="*/ 99 w 345"/>
                  <a:gd name="T37" fmla="*/ 2 h 86"/>
                  <a:gd name="T38" fmla="*/ 97 w 345"/>
                  <a:gd name="T39" fmla="*/ 1 h 86"/>
                  <a:gd name="T40" fmla="*/ 94 w 345"/>
                  <a:gd name="T41" fmla="*/ 1 h 86"/>
                  <a:gd name="T42" fmla="*/ 90 w 345"/>
                  <a:gd name="T43" fmla="*/ 0 h 86"/>
                  <a:gd name="T44" fmla="*/ 88 w 345"/>
                  <a:gd name="T45" fmla="*/ 0 h 86"/>
                  <a:gd name="T46" fmla="*/ 83 w 345"/>
                  <a:gd name="T47" fmla="*/ 0 h 86"/>
                  <a:gd name="T48" fmla="*/ 79 w 345"/>
                  <a:gd name="T49" fmla="*/ 1 h 86"/>
                  <a:gd name="T50" fmla="*/ 73 w 345"/>
                  <a:gd name="T51" fmla="*/ 2 h 86"/>
                  <a:gd name="T52" fmla="*/ 67 w 345"/>
                  <a:gd name="T53" fmla="*/ 3 h 86"/>
                  <a:gd name="T54" fmla="*/ 54 w 345"/>
                  <a:gd name="T55" fmla="*/ 6 h 86"/>
                  <a:gd name="T56" fmla="*/ 41 w 345"/>
                  <a:gd name="T57" fmla="*/ 9 h 86"/>
                  <a:gd name="T58" fmla="*/ 33 w 345"/>
                  <a:gd name="T59" fmla="*/ 11 h 86"/>
                  <a:gd name="T60" fmla="*/ 27 w 345"/>
                  <a:gd name="T61" fmla="*/ 13 h 86"/>
                  <a:gd name="T62" fmla="*/ 21 w 345"/>
                  <a:gd name="T63" fmla="*/ 16 h 86"/>
                  <a:gd name="T64" fmla="*/ 15 w 345"/>
                  <a:gd name="T65" fmla="*/ 18 h 86"/>
                  <a:gd name="T66" fmla="*/ 10 w 345"/>
                  <a:gd name="T67" fmla="*/ 20 h 86"/>
                  <a:gd name="T68" fmla="*/ 6 w 345"/>
                  <a:gd name="T69" fmla="*/ 23 h 86"/>
                  <a:gd name="T70" fmla="*/ 3 w 345"/>
                  <a:gd name="T71" fmla="*/ 25 h 86"/>
                  <a:gd name="T72" fmla="*/ 0 w 345"/>
                  <a:gd name="T73" fmla="*/ 27 h 86"/>
                  <a:gd name="T74" fmla="*/ 34 w 345"/>
                  <a:gd name="T75" fmla="*/ 27 h 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76" name="Freeform 475"/>
              <p:cNvSpPr>
                <a:spLocks/>
              </p:cNvSpPr>
              <p:nvPr/>
            </p:nvSpPr>
            <p:spPr bwMode="auto">
              <a:xfrm>
                <a:off x="1158" y="1199"/>
                <a:ext cx="149" cy="43"/>
              </a:xfrm>
              <a:custGeom>
                <a:avLst/>
                <a:gdLst>
                  <a:gd name="T0" fmla="*/ 6 w 464"/>
                  <a:gd name="T1" fmla="*/ 28 h 130"/>
                  <a:gd name="T2" fmla="*/ 25 w 464"/>
                  <a:gd name="T3" fmla="*/ 27 h 130"/>
                  <a:gd name="T4" fmla="*/ 33 w 464"/>
                  <a:gd name="T5" fmla="*/ 27 h 130"/>
                  <a:gd name="T6" fmla="*/ 30 w 464"/>
                  <a:gd name="T7" fmla="*/ 29 h 130"/>
                  <a:gd name="T8" fmla="*/ 26 w 464"/>
                  <a:gd name="T9" fmla="*/ 33 h 130"/>
                  <a:gd name="T10" fmla="*/ 23 w 464"/>
                  <a:gd name="T11" fmla="*/ 37 h 130"/>
                  <a:gd name="T12" fmla="*/ 23 w 464"/>
                  <a:gd name="T13" fmla="*/ 39 h 130"/>
                  <a:gd name="T14" fmla="*/ 25 w 464"/>
                  <a:gd name="T15" fmla="*/ 41 h 130"/>
                  <a:gd name="T16" fmla="*/ 30 w 464"/>
                  <a:gd name="T17" fmla="*/ 43 h 130"/>
                  <a:gd name="T18" fmla="*/ 35 w 464"/>
                  <a:gd name="T19" fmla="*/ 43 h 130"/>
                  <a:gd name="T20" fmla="*/ 41 w 464"/>
                  <a:gd name="T21" fmla="*/ 42 h 130"/>
                  <a:gd name="T22" fmla="*/ 50 w 464"/>
                  <a:gd name="T23" fmla="*/ 39 h 130"/>
                  <a:gd name="T24" fmla="*/ 63 w 464"/>
                  <a:gd name="T25" fmla="*/ 36 h 130"/>
                  <a:gd name="T26" fmla="*/ 73 w 464"/>
                  <a:gd name="T27" fmla="*/ 33 h 130"/>
                  <a:gd name="T28" fmla="*/ 80 w 464"/>
                  <a:gd name="T29" fmla="*/ 33 h 130"/>
                  <a:gd name="T30" fmla="*/ 85 w 464"/>
                  <a:gd name="T31" fmla="*/ 33 h 130"/>
                  <a:gd name="T32" fmla="*/ 98 w 464"/>
                  <a:gd name="T33" fmla="*/ 33 h 130"/>
                  <a:gd name="T34" fmla="*/ 107 w 464"/>
                  <a:gd name="T35" fmla="*/ 32 h 130"/>
                  <a:gd name="T36" fmla="*/ 121 w 464"/>
                  <a:gd name="T37" fmla="*/ 31 h 130"/>
                  <a:gd name="T38" fmla="*/ 133 w 464"/>
                  <a:gd name="T39" fmla="*/ 27 h 130"/>
                  <a:gd name="T40" fmla="*/ 144 w 464"/>
                  <a:gd name="T41" fmla="*/ 22 h 130"/>
                  <a:gd name="T42" fmla="*/ 146 w 464"/>
                  <a:gd name="T43" fmla="*/ 17 h 130"/>
                  <a:gd name="T44" fmla="*/ 141 w 464"/>
                  <a:gd name="T45" fmla="*/ 16 h 130"/>
                  <a:gd name="T46" fmla="*/ 133 w 464"/>
                  <a:gd name="T47" fmla="*/ 16 h 130"/>
                  <a:gd name="T48" fmla="*/ 127 w 464"/>
                  <a:gd name="T49" fmla="*/ 15 h 130"/>
                  <a:gd name="T50" fmla="*/ 130 w 464"/>
                  <a:gd name="T51" fmla="*/ 12 h 130"/>
                  <a:gd name="T52" fmla="*/ 133 w 464"/>
                  <a:gd name="T53" fmla="*/ 7 h 130"/>
                  <a:gd name="T54" fmla="*/ 134 w 464"/>
                  <a:gd name="T55" fmla="*/ 2 h 130"/>
                  <a:gd name="T56" fmla="*/ 121 w 464"/>
                  <a:gd name="T57" fmla="*/ 0 h 130"/>
                  <a:gd name="T58" fmla="*/ 116 w 464"/>
                  <a:gd name="T59" fmla="*/ 6 h 130"/>
                  <a:gd name="T60" fmla="*/ 110 w 464"/>
                  <a:gd name="T61" fmla="*/ 14 h 130"/>
                  <a:gd name="T62" fmla="*/ 104 w 464"/>
                  <a:gd name="T63" fmla="*/ 20 h 130"/>
                  <a:gd name="T64" fmla="*/ 100 w 464"/>
                  <a:gd name="T65" fmla="*/ 22 h 130"/>
                  <a:gd name="T66" fmla="*/ 96 w 464"/>
                  <a:gd name="T67" fmla="*/ 22 h 130"/>
                  <a:gd name="T68" fmla="*/ 89 w 464"/>
                  <a:gd name="T69" fmla="*/ 22 h 130"/>
                  <a:gd name="T70" fmla="*/ 84 w 464"/>
                  <a:gd name="T71" fmla="*/ 21 h 130"/>
                  <a:gd name="T72" fmla="*/ 77 w 464"/>
                  <a:gd name="T73" fmla="*/ 18 h 130"/>
                  <a:gd name="T74" fmla="*/ 66 w 464"/>
                  <a:gd name="T75" fmla="*/ 10 h 130"/>
                  <a:gd name="T76" fmla="*/ 58 w 464"/>
                  <a:gd name="T77" fmla="*/ 10 h 130"/>
                  <a:gd name="T78" fmla="*/ 48 w 464"/>
                  <a:gd name="T79" fmla="*/ 10 h 130"/>
                  <a:gd name="T80" fmla="*/ 38 w 464"/>
                  <a:gd name="T81" fmla="*/ 12 h 130"/>
                  <a:gd name="T82" fmla="*/ 27 w 464"/>
                  <a:gd name="T83" fmla="*/ 15 h 130"/>
                  <a:gd name="T84" fmla="*/ 17 w 464"/>
                  <a:gd name="T85" fmla="*/ 18 h 130"/>
                  <a:gd name="T86" fmla="*/ 9 w 464"/>
                  <a:gd name="T87" fmla="*/ 22 h 130"/>
                  <a:gd name="T88" fmla="*/ 3 w 464"/>
                  <a:gd name="T89" fmla="*/ 25 h 130"/>
                  <a:gd name="T90" fmla="*/ 0 w 464"/>
                  <a:gd name="T91" fmla="*/ 28 h 1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77" name="Freeform 476"/>
              <p:cNvSpPr>
                <a:spLocks/>
              </p:cNvSpPr>
              <p:nvPr/>
            </p:nvSpPr>
            <p:spPr bwMode="auto">
              <a:xfrm>
                <a:off x="1472" y="1205"/>
                <a:ext cx="153" cy="31"/>
              </a:xfrm>
              <a:custGeom>
                <a:avLst/>
                <a:gdLst>
                  <a:gd name="T0" fmla="*/ 20 w 472"/>
                  <a:gd name="T1" fmla="*/ 0 h 92"/>
                  <a:gd name="T2" fmla="*/ 14 w 472"/>
                  <a:gd name="T3" fmla="*/ 0 h 92"/>
                  <a:gd name="T4" fmla="*/ 8 w 472"/>
                  <a:gd name="T5" fmla="*/ 0 h 92"/>
                  <a:gd name="T6" fmla="*/ 4 w 472"/>
                  <a:gd name="T7" fmla="*/ 1 h 92"/>
                  <a:gd name="T8" fmla="*/ 2 w 472"/>
                  <a:gd name="T9" fmla="*/ 3 h 92"/>
                  <a:gd name="T10" fmla="*/ 2 w 472"/>
                  <a:gd name="T11" fmla="*/ 5 h 92"/>
                  <a:gd name="T12" fmla="*/ 3 w 472"/>
                  <a:gd name="T13" fmla="*/ 8 h 92"/>
                  <a:gd name="T14" fmla="*/ 5 w 472"/>
                  <a:gd name="T15" fmla="*/ 11 h 92"/>
                  <a:gd name="T16" fmla="*/ 5 w 472"/>
                  <a:gd name="T17" fmla="*/ 14 h 92"/>
                  <a:gd name="T18" fmla="*/ 1 w 472"/>
                  <a:gd name="T19" fmla="*/ 17 h 92"/>
                  <a:gd name="T20" fmla="*/ 0 w 472"/>
                  <a:gd name="T21" fmla="*/ 19 h 92"/>
                  <a:gd name="T22" fmla="*/ 1 w 472"/>
                  <a:gd name="T23" fmla="*/ 22 h 92"/>
                  <a:gd name="T24" fmla="*/ 5 w 472"/>
                  <a:gd name="T25" fmla="*/ 23 h 92"/>
                  <a:gd name="T26" fmla="*/ 16 w 472"/>
                  <a:gd name="T27" fmla="*/ 26 h 92"/>
                  <a:gd name="T28" fmla="*/ 35 w 472"/>
                  <a:gd name="T29" fmla="*/ 29 h 92"/>
                  <a:gd name="T30" fmla="*/ 54 w 472"/>
                  <a:gd name="T31" fmla="*/ 31 h 92"/>
                  <a:gd name="T32" fmla="*/ 118 w 472"/>
                  <a:gd name="T33" fmla="*/ 31 h 92"/>
                  <a:gd name="T34" fmla="*/ 121 w 472"/>
                  <a:gd name="T35" fmla="*/ 27 h 92"/>
                  <a:gd name="T36" fmla="*/ 125 w 472"/>
                  <a:gd name="T37" fmla="*/ 25 h 92"/>
                  <a:gd name="T38" fmla="*/ 129 w 472"/>
                  <a:gd name="T39" fmla="*/ 25 h 92"/>
                  <a:gd name="T40" fmla="*/ 133 w 472"/>
                  <a:gd name="T41" fmla="*/ 25 h 92"/>
                  <a:gd name="T42" fmla="*/ 143 w 472"/>
                  <a:gd name="T43" fmla="*/ 26 h 92"/>
                  <a:gd name="T44" fmla="*/ 148 w 472"/>
                  <a:gd name="T45" fmla="*/ 26 h 92"/>
                  <a:gd name="T46" fmla="*/ 153 w 472"/>
                  <a:gd name="T47" fmla="*/ 25 h 92"/>
                  <a:gd name="T48" fmla="*/ 151 w 472"/>
                  <a:gd name="T49" fmla="*/ 11 h 92"/>
                  <a:gd name="T50" fmla="*/ 147 w 472"/>
                  <a:gd name="T51" fmla="*/ 9 h 92"/>
                  <a:gd name="T52" fmla="*/ 144 w 472"/>
                  <a:gd name="T53" fmla="*/ 6 h 92"/>
                  <a:gd name="T54" fmla="*/ 140 w 472"/>
                  <a:gd name="T55" fmla="*/ 4 h 92"/>
                  <a:gd name="T56" fmla="*/ 135 w 472"/>
                  <a:gd name="T57" fmla="*/ 4 h 92"/>
                  <a:gd name="T58" fmla="*/ 128 w 472"/>
                  <a:gd name="T59" fmla="*/ 5 h 92"/>
                  <a:gd name="T60" fmla="*/ 119 w 472"/>
                  <a:gd name="T61" fmla="*/ 7 h 92"/>
                  <a:gd name="T62" fmla="*/ 106 w 472"/>
                  <a:gd name="T63" fmla="*/ 11 h 92"/>
                  <a:gd name="T64" fmla="*/ 97 w 472"/>
                  <a:gd name="T65" fmla="*/ 13 h 92"/>
                  <a:gd name="T66" fmla="*/ 89 w 472"/>
                  <a:gd name="T67" fmla="*/ 14 h 92"/>
                  <a:gd name="T68" fmla="*/ 77 w 472"/>
                  <a:gd name="T69" fmla="*/ 14 h 92"/>
                  <a:gd name="T70" fmla="*/ 62 w 472"/>
                  <a:gd name="T71" fmla="*/ 14 h 92"/>
                  <a:gd name="T72" fmla="*/ 51 w 472"/>
                  <a:gd name="T73" fmla="*/ 14 h 92"/>
                  <a:gd name="T74" fmla="*/ 39 w 472"/>
                  <a:gd name="T75" fmla="*/ 14 h 92"/>
                  <a:gd name="T76" fmla="*/ 29 w 472"/>
                  <a:gd name="T77" fmla="*/ 14 h 92"/>
                  <a:gd name="T78" fmla="*/ 25 w 472"/>
                  <a:gd name="T79" fmla="*/ 12 h 92"/>
                  <a:gd name="T80" fmla="*/ 23 w 472"/>
                  <a:gd name="T81" fmla="*/ 9 h 92"/>
                  <a:gd name="T82" fmla="*/ 22 w 472"/>
                  <a:gd name="T83" fmla="*/ 6 h 92"/>
                  <a:gd name="T84" fmla="*/ 22 w 472"/>
                  <a:gd name="T85" fmla="*/ 3 h 92"/>
                  <a:gd name="T86" fmla="*/ 24 w 472"/>
                  <a:gd name="T87" fmla="*/ 1 h 92"/>
                  <a:gd name="T88" fmla="*/ 24 w 472"/>
                  <a:gd name="T89" fmla="*/ 0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78" name="Freeform 477"/>
              <p:cNvSpPr>
                <a:spLocks/>
              </p:cNvSpPr>
              <p:nvPr/>
            </p:nvSpPr>
            <p:spPr bwMode="auto">
              <a:xfrm>
                <a:off x="1513" y="1136"/>
                <a:ext cx="106" cy="45"/>
              </a:xfrm>
              <a:custGeom>
                <a:avLst/>
                <a:gdLst>
                  <a:gd name="T0" fmla="*/ 47 w 326"/>
                  <a:gd name="T1" fmla="*/ 36 h 135"/>
                  <a:gd name="T2" fmla="*/ 66 w 326"/>
                  <a:gd name="T3" fmla="*/ 32 h 135"/>
                  <a:gd name="T4" fmla="*/ 85 w 326"/>
                  <a:gd name="T5" fmla="*/ 28 h 135"/>
                  <a:gd name="T6" fmla="*/ 98 w 326"/>
                  <a:gd name="T7" fmla="*/ 25 h 135"/>
                  <a:gd name="T8" fmla="*/ 103 w 326"/>
                  <a:gd name="T9" fmla="*/ 22 h 135"/>
                  <a:gd name="T10" fmla="*/ 105 w 326"/>
                  <a:gd name="T11" fmla="*/ 19 h 135"/>
                  <a:gd name="T12" fmla="*/ 101 w 326"/>
                  <a:gd name="T13" fmla="*/ 16 h 135"/>
                  <a:gd name="T14" fmla="*/ 98 w 326"/>
                  <a:gd name="T15" fmla="*/ 14 h 135"/>
                  <a:gd name="T16" fmla="*/ 93 w 326"/>
                  <a:gd name="T17" fmla="*/ 12 h 135"/>
                  <a:gd name="T18" fmla="*/ 86 w 326"/>
                  <a:gd name="T19" fmla="*/ 11 h 135"/>
                  <a:gd name="T20" fmla="*/ 75 w 326"/>
                  <a:gd name="T21" fmla="*/ 10 h 135"/>
                  <a:gd name="T22" fmla="*/ 68 w 326"/>
                  <a:gd name="T23" fmla="*/ 10 h 135"/>
                  <a:gd name="T24" fmla="*/ 66 w 326"/>
                  <a:gd name="T25" fmla="*/ 8 h 135"/>
                  <a:gd name="T26" fmla="*/ 64 w 326"/>
                  <a:gd name="T27" fmla="*/ 6 h 135"/>
                  <a:gd name="T28" fmla="*/ 62 w 326"/>
                  <a:gd name="T29" fmla="*/ 3 h 135"/>
                  <a:gd name="T30" fmla="*/ 59 w 326"/>
                  <a:gd name="T31" fmla="*/ 2 h 135"/>
                  <a:gd name="T32" fmla="*/ 53 w 326"/>
                  <a:gd name="T33" fmla="*/ 0 h 135"/>
                  <a:gd name="T34" fmla="*/ 44 w 326"/>
                  <a:gd name="T35" fmla="*/ 0 h 135"/>
                  <a:gd name="T36" fmla="*/ 28 w 326"/>
                  <a:gd name="T37" fmla="*/ 3 h 135"/>
                  <a:gd name="T38" fmla="*/ 16 w 326"/>
                  <a:gd name="T39" fmla="*/ 6 h 135"/>
                  <a:gd name="T40" fmla="*/ 9 w 326"/>
                  <a:gd name="T41" fmla="*/ 9 h 135"/>
                  <a:gd name="T42" fmla="*/ 4 w 326"/>
                  <a:gd name="T43" fmla="*/ 12 h 135"/>
                  <a:gd name="T44" fmla="*/ 1 w 326"/>
                  <a:gd name="T45" fmla="*/ 15 h 135"/>
                  <a:gd name="T46" fmla="*/ 0 w 326"/>
                  <a:gd name="T47" fmla="*/ 17 h 135"/>
                  <a:gd name="T48" fmla="*/ 11 w 326"/>
                  <a:gd name="T49" fmla="*/ 25 h 135"/>
                  <a:gd name="T50" fmla="*/ 18 w 326"/>
                  <a:gd name="T51" fmla="*/ 27 h 135"/>
                  <a:gd name="T52" fmla="*/ 13 w 326"/>
                  <a:gd name="T53" fmla="*/ 30 h 135"/>
                  <a:gd name="T54" fmla="*/ 12 w 326"/>
                  <a:gd name="T55" fmla="*/ 33 h 135"/>
                  <a:gd name="T56" fmla="*/ 14 w 326"/>
                  <a:gd name="T57" fmla="*/ 38 h 135"/>
                  <a:gd name="T58" fmla="*/ 16 w 326"/>
                  <a:gd name="T59" fmla="*/ 43 h 135"/>
                  <a:gd name="T60" fmla="*/ 18 w 326"/>
                  <a:gd name="T61" fmla="*/ 45 h 135"/>
                  <a:gd name="T62" fmla="*/ 22 w 326"/>
                  <a:gd name="T63" fmla="*/ 45 h 135"/>
                  <a:gd name="T64" fmla="*/ 28 w 326"/>
                  <a:gd name="T65" fmla="*/ 44 h 135"/>
                  <a:gd name="T66" fmla="*/ 33 w 326"/>
                  <a:gd name="T67" fmla="*/ 42 h 135"/>
                  <a:gd name="T68" fmla="*/ 38 w 326"/>
                  <a:gd name="T69" fmla="*/ 41 h 135"/>
                  <a:gd name="T70" fmla="*/ 39 w 326"/>
                  <a:gd name="T71" fmla="*/ 37 h 1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79" name="Freeform 478"/>
              <p:cNvSpPr>
                <a:spLocks/>
              </p:cNvSpPr>
              <p:nvPr/>
            </p:nvSpPr>
            <p:spPr bwMode="auto">
              <a:xfrm>
                <a:off x="1584" y="1245"/>
                <a:ext cx="51" cy="18"/>
              </a:xfrm>
              <a:custGeom>
                <a:avLst/>
                <a:gdLst>
                  <a:gd name="T0" fmla="*/ 15 w 159"/>
                  <a:gd name="T1" fmla="*/ 17 h 56"/>
                  <a:gd name="T2" fmla="*/ 13 w 159"/>
                  <a:gd name="T3" fmla="*/ 17 h 56"/>
                  <a:gd name="T4" fmla="*/ 11 w 159"/>
                  <a:gd name="T5" fmla="*/ 16 h 56"/>
                  <a:gd name="T6" fmla="*/ 8 w 159"/>
                  <a:gd name="T7" fmla="*/ 14 h 56"/>
                  <a:gd name="T8" fmla="*/ 6 w 159"/>
                  <a:gd name="T9" fmla="*/ 12 h 56"/>
                  <a:gd name="T10" fmla="*/ 3 w 159"/>
                  <a:gd name="T11" fmla="*/ 10 h 56"/>
                  <a:gd name="T12" fmla="*/ 2 w 159"/>
                  <a:gd name="T13" fmla="*/ 8 h 56"/>
                  <a:gd name="T14" fmla="*/ 1 w 159"/>
                  <a:gd name="T15" fmla="*/ 7 h 56"/>
                  <a:gd name="T16" fmla="*/ 0 w 159"/>
                  <a:gd name="T17" fmla="*/ 5 h 56"/>
                  <a:gd name="T18" fmla="*/ 0 w 159"/>
                  <a:gd name="T19" fmla="*/ 4 h 56"/>
                  <a:gd name="T20" fmla="*/ 0 w 159"/>
                  <a:gd name="T21" fmla="*/ 3 h 56"/>
                  <a:gd name="T22" fmla="*/ 7 w 159"/>
                  <a:gd name="T23" fmla="*/ 3 h 56"/>
                  <a:gd name="T24" fmla="*/ 13 w 159"/>
                  <a:gd name="T25" fmla="*/ 3 h 56"/>
                  <a:gd name="T26" fmla="*/ 17 w 159"/>
                  <a:gd name="T27" fmla="*/ 3 h 56"/>
                  <a:gd name="T28" fmla="*/ 19 w 159"/>
                  <a:gd name="T29" fmla="*/ 3 h 56"/>
                  <a:gd name="T30" fmla="*/ 27 w 159"/>
                  <a:gd name="T31" fmla="*/ 2 h 56"/>
                  <a:gd name="T32" fmla="*/ 38 w 159"/>
                  <a:gd name="T33" fmla="*/ 0 h 56"/>
                  <a:gd name="T34" fmla="*/ 40 w 159"/>
                  <a:gd name="T35" fmla="*/ 0 h 56"/>
                  <a:gd name="T36" fmla="*/ 42 w 159"/>
                  <a:gd name="T37" fmla="*/ 0 h 56"/>
                  <a:gd name="T38" fmla="*/ 45 w 159"/>
                  <a:gd name="T39" fmla="*/ 0 h 56"/>
                  <a:gd name="T40" fmla="*/ 47 w 159"/>
                  <a:gd name="T41" fmla="*/ 1 h 56"/>
                  <a:gd name="T42" fmla="*/ 48 w 159"/>
                  <a:gd name="T43" fmla="*/ 2 h 56"/>
                  <a:gd name="T44" fmla="*/ 50 w 159"/>
                  <a:gd name="T45" fmla="*/ 3 h 56"/>
                  <a:gd name="T46" fmla="*/ 51 w 159"/>
                  <a:gd name="T47" fmla="*/ 5 h 56"/>
                  <a:gd name="T48" fmla="*/ 51 w 159"/>
                  <a:gd name="T49" fmla="*/ 7 h 56"/>
                  <a:gd name="T50" fmla="*/ 51 w 159"/>
                  <a:gd name="T51" fmla="*/ 10 h 56"/>
                  <a:gd name="T52" fmla="*/ 50 w 159"/>
                  <a:gd name="T53" fmla="*/ 12 h 56"/>
                  <a:gd name="T54" fmla="*/ 48 w 159"/>
                  <a:gd name="T55" fmla="*/ 14 h 56"/>
                  <a:gd name="T56" fmla="*/ 47 w 159"/>
                  <a:gd name="T57" fmla="*/ 15 h 56"/>
                  <a:gd name="T58" fmla="*/ 45 w 159"/>
                  <a:gd name="T59" fmla="*/ 17 h 56"/>
                  <a:gd name="T60" fmla="*/ 42 w 159"/>
                  <a:gd name="T61" fmla="*/ 17 h 56"/>
                  <a:gd name="T62" fmla="*/ 40 w 159"/>
                  <a:gd name="T63" fmla="*/ 18 h 56"/>
                  <a:gd name="T64" fmla="*/ 37 w 159"/>
                  <a:gd name="T65" fmla="*/ 18 h 56"/>
                  <a:gd name="T66" fmla="*/ 25 w 159"/>
                  <a:gd name="T67" fmla="*/ 18 h 56"/>
                  <a:gd name="T68" fmla="*/ 15 w 159"/>
                  <a:gd name="T69" fmla="*/ 17 h 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sp>
            <p:nvSpPr>
              <p:cNvPr id="480" name="Freeform 479"/>
              <p:cNvSpPr>
                <a:spLocks/>
              </p:cNvSpPr>
              <p:nvPr/>
            </p:nvSpPr>
            <p:spPr bwMode="auto">
              <a:xfrm>
                <a:off x="534" y="1280"/>
                <a:ext cx="1205" cy="539"/>
              </a:xfrm>
              <a:custGeom>
                <a:avLst/>
                <a:gdLst>
                  <a:gd name="T0" fmla="*/ 946 w 3734"/>
                  <a:gd name="T1" fmla="*/ 447 h 1644"/>
                  <a:gd name="T2" fmla="*/ 825 w 3734"/>
                  <a:gd name="T3" fmla="*/ 499 h 1644"/>
                  <a:gd name="T4" fmla="*/ 746 w 3734"/>
                  <a:gd name="T5" fmla="*/ 522 h 1644"/>
                  <a:gd name="T6" fmla="*/ 740 w 3734"/>
                  <a:gd name="T7" fmla="*/ 536 h 1644"/>
                  <a:gd name="T8" fmla="*/ 703 w 3734"/>
                  <a:gd name="T9" fmla="*/ 527 h 1644"/>
                  <a:gd name="T10" fmla="*/ 735 w 3734"/>
                  <a:gd name="T11" fmla="*/ 496 h 1644"/>
                  <a:gd name="T12" fmla="*/ 699 w 3734"/>
                  <a:gd name="T13" fmla="*/ 464 h 1644"/>
                  <a:gd name="T14" fmla="*/ 676 w 3734"/>
                  <a:gd name="T15" fmla="*/ 425 h 1644"/>
                  <a:gd name="T16" fmla="*/ 628 w 3734"/>
                  <a:gd name="T17" fmla="*/ 432 h 1644"/>
                  <a:gd name="T18" fmla="*/ 572 w 3734"/>
                  <a:gd name="T19" fmla="*/ 420 h 1644"/>
                  <a:gd name="T20" fmla="*/ 84 w 3734"/>
                  <a:gd name="T21" fmla="*/ 405 h 1644"/>
                  <a:gd name="T22" fmla="*/ 41 w 3734"/>
                  <a:gd name="T23" fmla="*/ 369 h 1644"/>
                  <a:gd name="T24" fmla="*/ 49 w 3734"/>
                  <a:gd name="T25" fmla="*/ 341 h 1644"/>
                  <a:gd name="T26" fmla="*/ 47 w 3734"/>
                  <a:gd name="T27" fmla="*/ 304 h 1644"/>
                  <a:gd name="T28" fmla="*/ 84 w 3734"/>
                  <a:gd name="T29" fmla="*/ 282 h 1644"/>
                  <a:gd name="T30" fmla="*/ 81 w 3734"/>
                  <a:gd name="T31" fmla="*/ 245 h 1644"/>
                  <a:gd name="T32" fmla="*/ 41 w 3734"/>
                  <a:gd name="T33" fmla="*/ 218 h 1644"/>
                  <a:gd name="T34" fmla="*/ 194 w 3734"/>
                  <a:gd name="T35" fmla="*/ 37 h 1644"/>
                  <a:gd name="T36" fmla="*/ 370 w 3734"/>
                  <a:gd name="T37" fmla="*/ 34 h 1644"/>
                  <a:gd name="T38" fmla="*/ 418 w 3734"/>
                  <a:gd name="T39" fmla="*/ 38 h 1644"/>
                  <a:gd name="T40" fmla="*/ 530 w 3734"/>
                  <a:gd name="T41" fmla="*/ 54 h 1644"/>
                  <a:gd name="T42" fmla="*/ 572 w 3734"/>
                  <a:gd name="T43" fmla="*/ 68 h 1644"/>
                  <a:gd name="T44" fmla="*/ 670 w 3734"/>
                  <a:gd name="T45" fmla="*/ 63 h 1644"/>
                  <a:gd name="T46" fmla="*/ 738 w 3734"/>
                  <a:gd name="T47" fmla="*/ 71 h 1644"/>
                  <a:gd name="T48" fmla="*/ 763 w 3734"/>
                  <a:gd name="T49" fmla="*/ 71 h 1644"/>
                  <a:gd name="T50" fmla="*/ 813 w 3734"/>
                  <a:gd name="T51" fmla="*/ 40 h 1644"/>
                  <a:gd name="T52" fmla="*/ 835 w 3734"/>
                  <a:gd name="T53" fmla="*/ 1 h 1644"/>
                  <a:gd name="T54" fmla="*/ 853 w 3734"/>
                  <a:gd name="T55" fmla="*/ 34 h 1644"/>
                  <a:gd name="T56" fmla="*/ 860 w 3734"/>
                  <a:gd name="T57" fmla="*/ 54 h 1644"/>
                  <a:gd name="T58" fmla="*/ 876 w 3734"/>
                  <a:gd name="T59" fmla="*/ 64 h 1644"/>
                  <a:gd name="T60" fmla="*/ 933 w 3734"/>
                  <a:gd name="T61" fmla="*/ 40 h 1644"/>
                  <a:gd name="T62" fmla="*/ 980 w 3734"/>
                  <a:gd name="T63" fmla="*/ 44 h 1644"/>
                  <a:gd name="T64" fmla="*/ 930 w 3734"/>
                  <a:gd name="T65" fmla="*/ 89 h 1644"/>
                  <a:gd name="T66" fmla="*/ 900 w 3734"/>
                  <a:gd name="T67" fmla="*/ 95 h 1644"/>
                  <a:gd name="T68" fmla="*/ 829 w 3734"/>
                  <a:gd name="T69" fmla="*/ 100 h 1644"/>
                  <a:gd name="T70" fmla="*/ 807 w 3734"/>
                  <a:gd name="T71" fmla="*/ 132 h 1644"/>
                  <a:gd name="T72" fmla="*/ 753 w 3734"/>
                  <a:gd name="T73" fmla="*/ 154 h 1644"/>
                  <a:gd name="T74" fmla="*/ 673 w 3734"/>
                  <a:gd name="T75" fmla="*/ 205 h 1644"/>
                  <a:gd name="T76" fmla="*/ 680 w 3734"/>
                  <a:gd name="T77" fmla="*/ 260 h 1644"/>
                  <a:gd name="T78" fmla="*/ 762 w 3734"/>
                  <a:gd name="T79" fmla="*/ 297 h 1644"/>
                  <a:gd name="T80" fmla="*/ 788 w 3734"/>
                  <a:gd name="T81" fmla="*/ 347 h 1644"/>
                  <a:gd name="T82" fmla="*/ 844 w 3734"/>
                  <a:gd name="T83" fmla="*/ 324 h 1644"/>
                  <a:gd name="T84" fmla="*/ 919 w 3734"/>
                  <a:gd name="T85" fmla="*/ 257 h 1644"/>
                  <a:gd name="T86" fmla="*/ 935 w 3734"/>
                  <a:gd name="T87" fmla="*/ 196 h 1644"/>
                  <a:gd name="T88" fmla="*/ 1018 w 3734"/>
                  <a:gd name="T89" fmla="*/ 164 h 1644"/>
                  <a:gd name="T90" fmla="*/ 1057 w 3734"/>
                  <a:gd name="T91" fmla="*/ 194 h 1644"/>
                  <a:gd name="T92" fmla="*/ 1041 w 3734"/>
                  <a:gd name="T93" fmla="*/ 241 h 1644"/>
                  <a:gd name="T94" fmla="*/ 1127 w 3734"/>
                  <a:gd name="T95" fmla="*/ 201 h 1644"/>
                  <a:gd name="T96" fmla="*/ 1144 w 3734"/>
                  <a:gd name="T97" fmla="*/ 254 h 1644"/>
                  <a:gd name="T98" fmla="*/ 1182 w 3734"/>
                  <a:gd name="T99" fmla="*/ 303 h 1644"/>
                  <a:gd name="T100" fmla="*/ 1167 w 3734"/>
                  <a:gd name="T101" fmla="*/ 315 h 1644"/>
                  <a:gd name="T102" fmla="*/ 1192 w 3734"/>
                  <a:gd name="T103" fmla="*/ 337 h 1644"/>
                  <a:gd name="T104" fmla="*/ 1148 w 3734"/>
                  <a:gd name="T105" fmla="*/ 363 h 1644"/>
                  <a:gd name="T106" fmla="*/ 1017 w 3734"/>
                  <a:gd name="T107" fmla="*/ 383 h 1644"/>
                  <a:gd name="T108" fmla="*/ 921 w 3734"/>
                  <a:gd name="T109" fmla="*/ 438 h 1644"/>
                  <a:gd name="T110" fmla="*/ 937 w 3734"/>
                  <a:gd name="T111" fmla="*/ 438 h 1644"/>
                  <a:gd name="T112" fmla="*/ 1038 w 3734"/>
                  <a:gd name="T113" fmla="*/ 412 h 1644"/>
                  <a:gd name="T114" fmla="*/ 989 w 3734"/>
                  <a:gd name="T115" fmla="*/ 426 h 1644"/>
                  <a:gd name="T116" fmla="*/ 1013 w 3734"/>
                  <a:gd name="T117" fmla="*/ 456 h 1644"/>
                  <a:gd name="T118" fmla="*/ 1048 w 3734"/>
                  <a:gd name="T119" fmla="*/ 483 h 1644"/>
                  <a:gd name="T120" fmla="*/ 974 w 3734"/>
                  <a:gd name="T121" fmla="*/ 513 h 1644"/>
                  <a:gd name="T122" fmla="*/ 1029 w 3734"/>
                  <a:gd name="T123" fmla="*/ 481 h 1644"/>
                  <a:gd name="T124" fmla="*/ 973 w 3734"/>
                  <a:gd name="T125" fmla="*/ 487 h 16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9525" cap="flat" cmpd="sng">
                <a:solidFill>
                  <a:srgbClr val="FFFFFF"/>
                </a:solidFill>
                <a:prstDash val="solid"/>
                <a:round/>
                <a:headEnd type="none" w="med" len="med"/>
                <a:tailEnd type="none" w="med" len="med"/>
              </a:ln>
              <a:effectLs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pPr>
                  <a:defRPr/>
                </a:pPr>
                <a:endParaRPr lang="en-GB"/>
              </a:p>
            </p:txBody>
          </p:sp>
        </p:grpSp>
        <p:sp>
          <p:nvSpPr>
            <p:cNvPr id="285" name="Freeform 284"/>
            <p:cNvSpPr>
              <a:spLocks/>
            </p:cNvSpPr>
            <p:nvPr/>
          </p:nvSpPr>
          <p:spPr bwMode="auto">
            <a:xfrm>
              <a:off x="6197558" y="3940465"/>
              <a:ext cx="127000" cy="158750"/>
            </a:xfrm>
            <a:custGeom>
              <a:avLst/>
              <a:gdLst>
                <a:gd name="T0" fmla="*/ 2147483646 w 292"/>
                <a:gd name="T1" fmla="*/ 2147483646 h 308"/>
                <a:gd name="T2" fmla="*/ 2147483646 w 292"/>
                <a:gd name="T3" fmla="*/ 2147483646 h 308"/>
                <a:gd name="T4" fmla="*/ 2147483646 w 292"/>
                <a:gd name="T5" fmla="*/ 2147483646 h 308"/>
                <a:gd name="T6" fmla="*/ 2147483646 w 292"/>
                <a:gd name="T7" fmla="*/ 2147483646 h 308"/>
                <a:gd name="T8" fmla="*/ 2147483646 w 292"/>
                <a:gd name="T9" fmla="*/ 2147483646 h 308"/>
                <a:gd name="T10" fmla="*/ 2147483646 w 292"/>
                <a:gd name="T11" fmla="*/ 2147483646 h 308"/>
                <a:gd name="T12" fmla="*/ 2147483646 w 292"/>
                <a:gd name="T13" fmla="*/ 2147483646 h 308"/>
                <a:gd name="T14" fmla="*/ 2147483646 w 292"/>
                <a:gd name="T15" fmla="*/ 2147483646 h 308"/>
                <a:gd name="T16" fmla="*/ 2147483646 w 292"/>
                <a:gd name="T17" fmla="*/ 2147483646 h 308"/>
                <a:gd name="T18" fmla="*/ 2147483646 w 292"/>
                <a:gd name="T19" fmla="*/ 2147483646 h 308"/>
                <a:gd name="T20" fmla="*/ 2147483646 w 292"/>
                <a:gd name="T21" fmla="*/ 2147483646 h 308"/>
                <a:gd name="T22" fmla="*/ 2147483646 w 292"/>
                <a:gd name="T23" fmla="*/ 2147483646 h 308"/>
                <a:gd name="T24" fmla="*/ 2147483646 w 292"/>
                <a:gd name="T25" fmla="*/ 2147483646 h 308"/>
                <a:gd name="T26" fmla="*/ 2147483646 w 292"/>
                <a:gd name="T27" fmla="*/ 2147483646 h 308"/>
                <a:gd name="T28" fmla="*/ 2147483646 w 292"/>
                <a:gd name="T29" fmla="*/ 2147483646 h 308"/>
                <a:gd name="T30" fmla="*/ 2147483646 w 292"/>
                <a:gd name="T31" fmla="*/ 2147483646 h 308"/>
                <a:gd name="T32" fmla="*/ 2147483646 w 292"/>
                <a:gd name="T33" fmla="*/ 2147483646 h 308"/>
                <a:gd name="T34" fmla="*/ 0 w 292"/>
                <a:gd name="T35" fmla="*/ 2147483646 h 308"/>
                <a:gd name="T36" fmla="*/ 2147483646 w 292"/>
                <a:gd name="T37" fmla="*/ 2147483646 h 308"/>
                <a:gd name="T38" fmla="*/ 2147483646 w 292"/>
                <a:gd name="T39" fmla="*/ 2147483646 h 308"/>
                <a:gd name="T40" fmla="*/ 2147483646 w 292"/>
                <a:gd name="T41" fmla="*/ 2147483646 h 308"/>
                <a:gd name="T42" fmla="*/ 2147483646 w 292"/>
                <a:gd name="T43" fmla="*/ 2147483646 h 308"/>
                <a:gd name="T44" fmla="*/ 2147483646 w 292"/>
                <a:gd name="T45" fmla="*/ 2147483646 h 308"/>
                <a:gd name="T46" fmla="*/ 2147483646 w 292"/>
                <a:gd name="T47" fmla="*/ 2147483646 h 308"/>
                <a:gd name="T48" fmla="*/ 2147483646 w 292"/>
                <a:gd name="T49" fmla="*/ 2147483646 h 308"/>
                <a:gd name="T50" fmla="*/ 2147483646 w 292"/>
                <a:gd name="T51" fmla="*/ 2147483646 h 308"/>
                <a:gd name="T52" fmla="*/ 2147483646 w 292"/>
                <a:gd name="T53" fmla="*/ 2147483646 h 308"/>
                <a:gd name="T54" fmla="*/ 2147483646 w 292"/>
                <a:gd name="T55" fmla="*/ 2147483646 h 308"/>
                <a:gd name="T56" fmla="*/ 2147483646 w 292"/>
                <a:gd name="T57" fmla="*/ 2147483646 h 308"/>
                <a:gd name="T58" fmla="*/ 2147483646 w 292"/>
                <a:gd name="T59" fmla="*/ 2147483646 h 308"/>
                <a:gd name="T60" fmla="*/ 2147483646 w 292"/>
                <a:gd name="T61" fmla="*/ 2147483646 h 308"/>
                <a:gd name="T62" fmla="*/ 2147483646 w 292"/>
                <a:gd name="T63" fmla="*/ 2147483646 h 308"/>
                <a:gd name="T64" fmla="*/ 2147483646 w 292"/>
                <a:gd name="T65" fmla="*/ 2147483646 h 308"/>
                <a:gd name="T66" fmla="*/ 2147483646 w 292"/>
                <a:gd name="T67" fmla="*/ 2147483646 h 308"/>
                <a:gd name="T68" fmla="*/ 2147483646 w 292"/>
                <a:gd name="T69" fmla="*/ 2147483646 h 308"/>
                <a:gd name="T70" fmla="*/ 2147483646 w 292"/>
                <a:gd name="T71" fmla="*/ 0 h 3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86" name="Freeform 285"/>
            <p:cNvSpPr>
              <a:spLocks/>
            </p:cNvSpPr>
            <p:nvPr/>
          </p:nvSpPr>
          <p:spPr bwMode="auto">
            <a:xfrm>
              <a:off x="6303920" y="4091277"/>
              <a:ext cx="6350" cy="57150"/>
            </a:xfrm>
            <a:custGeom>
              <a:avLst/>
              <a:gdLst>
                <a:gd name="T0" fmla="*/ 2147483646 w 14"/>
                <a:gd name="T1" fmla="*/ 0 h 7"/>
                <a:gd name="T2" fmla="*/ 2147483646 w 14"/>
                <a:gd name="T3" fmla="*/ 2147483646 h 7"/>
                <a:gd name="T4" fmla="*/ 2147483646 w 14"/>
                <a:gd name="T5" fmla="*/ 2147483646 h 7"/>
                <a:gd name="T6" fmla="*/ 0 w 14"/>
                <a:gd name="T7" fmla="*/ 2147483646 h 7"/>
                <a:gd name="T8" fmla="*/ 2147483646 w 14"/>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7">
                  <a:moveTo>
                    <a:pt x="11" y="0"/>
                  </a:moveTo>
                  <a:lnTo>
                    <a:pt x="13" y="3"/>
                  </a:lnTo>
                  <a:lnTo>
                    <a:pt x="14" y="7"/>
                  </a:lnTo>
                  <a:lnTo>
                    <a:pt x="0" y="7"/>
                  </a:lnTo>
                  <a:lnTo>
                    <a:pt x="11"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87" name="Freeform 286"/>
            <p:cNvSpPr>
              <a:spLocks/>
            </p:cNvSpPr>
            <p:nvPr/>
          </p:nvSpPr>
          <p:spPr bwMode="auto">
            <a:xfrm>
              <a:off x="5794334" y="3327690"/>
              <a:ext cx="249237" cy="500062"/>
            </a:xfrm>
            <a:custGeom>
              <a:avLst/>
              <a:gdLst>
                <a:gd name="T0" fmla="*/ 2147483646 w 581"/>
                <a:gd name="T1" fmla="*/ 2147483646 h 955"/>
                <a:gd name="T2" fmla="*/ 2147483646 w 581"/>
                <a:gd name="T3" fmla="*/ 2147483646 h 955"/>
                <a:gd name="T4" fmla="*/ 2147483646 w 581"/>
                <a:gd name="T5" fmla="*/ 2147483646 h 955"/>
                <a:gd name="T6" fmla="*/ 2147483646 w 581"/>
                <a:gd name="T7" fmla="*/ 2147483646 h 955"/>
                <a:gd name="T8" fmla="*/ 2147483646 w 581"/>
                <a:gd name="T9" fmla="*/ 2147483646 h 955"/>
                <a:gd name="T10" fmla="*/ 2147483646 w 581"/>
                <a:gd name="T11" fmla="*/ 2147483646 h 955"/>
                <a:gd name="T12" fmla="*/ 2147483646 w 581"/>
                <a:gd name="T13" fmla="*/ 2147483646 h 955"/>
                <a:gd name="T14" fmla="*/ 2147483646 w 581"/>
                <a:gd name="T15" fmla="*/ 2147483646 h 955"/>
                <a:gd name="T16" fmla="*/ 2147483646 w 581"/>
                <a:gd name="T17" fmla="*/ 2147483646 h 955"/>
                <a:gd name="T18" fmla="*/ 2147483646 w 581"/>
                <a:gd name="T19" fmla="*/ 2147483646 h 955"/>
                <a:gd name="T20" fmla="*/ 2147483646 w 581"/>
                <a:gd name="T21" fmla="*/ 2147483646 h 955"/>
                <a:gd name="T22" fmla="*/ 2147483646 w 581"/>
                <a:gd name="T23" fmla="*/ 2147483646 h 955"/>
                <a:gd name="T24" fmla="*/ 2147483646 w 581"/>
                <a:gd name="T25" fmla="*/ 2147483646 h 955"/>
                <a:gd name="T26" fmla="*/ 2147483646 w 581"/>
                <a:gd name="T27" fmla="*/ 2147483646 h 955"/>
                <a:gd name="T28" fmla="*/ 2147483646 w 581"/>
                <a:gd name="T29" fmla="*/ 2147483646 h 955"/>
                <a:gd name="T30" fmla="*/ 2147483646 w 581"/>
                <a:gd name="T31" fmla="*/ 2147483646 h 955"/>
                <a:gd name="T32" fmla="*/ 2147483646 w 581"/>
                <a:gd name="T33" fmla="*/ 2147483646 h 955"/>
                <a:gd name="T34" fmla="*/ 2147483646 w 581"/>
                <a:gd name="T35" fmla="*/ 2147483646 h 955"/>
                <a:gd name="T36" fmla="*/ 2147483646 w 581"/>
                <a:gd name="T37" fmla="*/ 2147483646 h 955"/>
                <a:gd name="T38" fmla="*/ 2147483646 w 581"/>
                <a:gd name="T39" fmla="*/ 2147483646 h 955"/>
                <a:gd name="T40" fmla="*/ 2147483646 w 581"/>
                <a:gd name="T41" fmla="*/ 2147483646 h 955"/>
                <a:gd name="T42" fmla="*/ 2147483646 w 581"/>
                <a:gd name="T43" fmla="*/ 2147483646 h 955"/>
                <a:gd name="T44" fmla="*/ 2147483646 w 581"/>
                <a:gd name="T45" fmla="*/ 2147483646 h 955"/>
                <a:gd name="T46" fmla="*/ 2147483646 w 581"/>
                <a:gd name="T47" fmla="*/ 2147483646 h 955"/>
                <a:gd name="T48" fmla="*/ 2147483646 w 581"/>
                <a:gd name="T49" fmla="*/ 2147483646 h 955"/>
                <a:gd name="T50" fmla="*/ 2147483646 w 581"/>
                <a:gd name="T51" fmla="*/ 2147483646 h 955"/>
                <a:gd name="T52" fmla="*/ 2147483646 w 581"/>
                <a:gd name="T53" fmla="*/ 2147483646 h 955"/>
                <a:gd name="T54" fmla="*/ 2147483646 w 581"/>
                <a:gd name="T55" fmla="*/ 2147483646 h 955"/>
                <a:gd name="T56" fmla="*/ 2147483646 w 581"/>
                <a:gd name="T57" fmla="*/ 2147483646 h 955"/>
                <a:gd name="T58" fmla="*/ 2147483646 w 581"/>
                <a:gd name="T59" fmla="*/ 2147483646 h 955"/>
                <a:gd name="T60" fmla="*/ 2147483646 w 581"/>
                <a:gd name="T61" fmla="*/ 2147483646 h 955"/>
                <a:gd name="T62" fmla="*/ 2147483646 w 581"/>
                <a:gd name="T63" fmla="*/ 2147483646 h 955"/>
                <a:gd name="T64" fmla="*/ 2147483646 w 581"/>
                <a:gd name="T65" fmla="*/ 2147483646 h 955"/>
                <a:gd name="T66" fmla="*/ 2147483646 w 581"/>
                <a:gd name="T67" fmla="*/ 2147483646 h 955"/>
                <a:gd name="T68" fmla="*/ 2147483646 w 581"/>
                <a:gd name="T69" fmla="*/ 2147483646 h 955"/>
                <a:gd name="T70" fmla="*/ 2147483646 w 581"/>
                <a:gd name="T71" fmla="*/ 2147483646 h 955"/>
                <a:gd name="T72" fmla="*/ 2147483646 w 581"/>
                <a:gd name="T73" fmla="*/ 2147483646 h 955"/>
                <a:gd name="T74" fmla="*/ 2147483646 w 581"/>
                <a:gd name="T75" fmla="*/ 2147483646 h 955"/>
                <a:gd name="T76" fmla="*/ 2147483646 w 581"/>
                <a:gd name="T77" fmla="*/ 2147483646 h 955"/>
                <a:gd name="T78" fmla="*/ 2147483646 w 581"/>
                <a:gd name="T79" fmla="*/ 2147483646 h 955"/>
                <a:gd name="T80" fmla="*/ 2147483646 w 581"/>
                <a:gd name="T81" fmla="*/ 2147483646 h 955"/>
                <a:gd name="T82" fmla="*/ 2147483646 w 581"/>
                <a:gd name="T83" fmla="*/ 2147483646 h 955"/>
                <a:gd name="T84" fmla="*/ 2147483646 w 581"/>
                <a:gd name="T85" fmla="*/ 2147483646 h 955"/>
                <a:gd name="T86" fmla="*/ 2147483646 w 581"/>
                <a:gd name="T87" fmla="*/ 2147483646 h 955"/>
                <a:gd name="T88" fmla="*/ 2147483646 w 581"/>
                <a:gd name="T89" fmla="*/ 2147483646 h 955"/>
                <a:gd name="T90" fmla="*/ 2147483646 w 581"/>
                <a:gd name="T91" fmla="*/ 2147483646 h 955"/>
                <a:gd name="T92" fmla="*/ 2147483646 w 581"/>
                <a:gd name="T93" fmla="*/ 2147483646 h 955"/>
                <a:gd name="T94" fmla="*/ 2147483646 w 581"/>
                <a:gd name="T95" fmla="*/ 2147483646 h 955"/>
                <a:gd name="T96" fmla="*/ 2147483646 w 581"/>
                <a:gd name="T97" fmla="*/ 2147483646 h 955"/>
                <a:gd name="T98" fmla="*/ 2147483646 w 581"/>
                <a:gd name="T99" fmla="*/ 2147483646 h 955"/>
                <a:gd name="T100" fmla="*/ 2147483646 w 581"/>
                <a:gd name="T101" fmla="*/ 0 h 955"/>
                <a:gd name="T102" fmla="*/ 2147483646 w 581"/>
                <a:gd name="T103" fmla="*/ 2147483646 h 955"/>
                <a:gd name="T104" fmla="*/ 2147483646 w 581"/>
                <a:gd name="T105" fmla="*/ 2147483646 h 9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88" name="Freeform 287"/>
            <p:cNvSpPr>
              <a:spLocks/>
            </p:cNvSpPr>
            <p:nvPr/>
          </p:nvSpPr>
          <p:spPr bwMode="auto">
            <a:xfrm>
              <a:off x="5470484" y="2710152"/>
              <a:ext cx="15875" cy="57150"/>
            </a:xfrm>
            <a:custGeom>
              <a:avLst/>
              <a:gdLst>
                <a:gd name="T0" fmla="*/ 2147483646 w 45"/>
                <a:gd name="T1" fmla="*/ 0 h 36"/>
                <a:gd name="T2" fmla="*/ 0 w 45"/>
                <a:gd name="T3" fmla="*/ 2147483646 h 36"/>
                <a:gd name="T4" fmla="*/ 2147483646 w 45"/>
                <a:gd name="T5" fmla="*/ 2147483646 h 36"/>
                <a:gd name="T6" fmla="*/ 2147483646 w 45"/>
                <a:gd name="T7" fmla="*/ 2147483646 h 36"/>
                <a:gd name="T8" fmla="*/ 2147483646 w 45"/>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6">
                  <a:moveTo>
                    <a:pt x="26" y="0"/>
                  </a:moveTo>
                  <a:lnTo>
                    <a:pt x="0" y="18"/>
                  </a:lnTo>
                  <a:lnTo>
                    <a:pt x="23" y="36"/>
                  </a:lnTo>
                  <a:lnTo>
                    <a:pt x="45" y="15"/>
                  </a:lnTo>
                  <a:lnTo>
                    <a:pt x="26" y="0"/>
                  </a:lnTo>
                  <a:close/>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289" name="Group 288"/>
            <p:cNvGrpSpPr>
              <a:grpSpLocks/>
            </p:cNvGrpSpPr>
            <p:nvPr/>
          </p:nvGrpSpPr>
          <p:grpSpPr bwMode="auto">
            <a:xfrm>
              <a:off x="3770254" y="4770732"/>
              <a:ext cx="384172" cy="1031876"/>
              <a:chOff x="1589" y="3126"/>
              <a:chExt cx="290" cy="657"/>
            </a:xfrm>
          </p:grpSpPr>
          <p:sp>
            <p:nvSpPr>
              <p:cNvPr id="436" name="Freeform 435"/>
              <p:cNvSpPr>
                <a:spLocks/>
              </p:cNvSpPr>
              <p:nvPr/>
            </p:nvSpPr>
            <p:spPr bwMode="auto">
              <a:xfrm>
                <a:off x="1748" y="3531"/>
                <a:ext cx="15" cy="17"/>
              </a:xfrm>
              <a:custGeom>
                <a:avLst/>
                <a:gdLst>
                  <a:gd name="T0" fmla="*/ 0 w 46"/>
                  <a:gd name="T1" fmla="*/ 0 h 51"/>
                  <a:gd name="T2" fmla="*/ 0 w 46"/>
                  <a:gd name="T3" fmla="*/ 0 h 51"/>
                  <a:gd name="T4" fmla="*/ 0 w 46"/>
                  <a:gd name="T5" fmla="*/ 0 h 51"/>
                  <a:gd name="T6" fmla="*/ 0 w 46"/>
                  <a:gd name="T7" fmla="*/ 0 h 51"/>
                  <a:gd name="T8" fmla="*/ 0 w 46"/>
                  <a:gd name="T9" fmla="*/ 0 h 51"/>
                  <a:gd name="T10" fmla="*/ 0 w 46"/>
                  <a:gd name="T11" fmla="*/ 0 h 51"/>
                  <a:gd name="T12" fmla="*/ 0 w 46"/>
                  <a:gd name="T13" fmla="*/ 0 h 51"/>
                  <a:gd name="T14" fmla="*/ 0 w 46"/>
                  <a:gd name="T15" fmla="*/ 0 h 51"/>
                  <a:gd name="T16" fmla="*/ 0 w 46"/>
                  <a:gd name="T17" fmla="*/ 0 h 51"/>
                  <a:gd name="T18" fmla="*/ 0 w 46"/>
                  <a:gd name="T19" fmla="*/ 0 h 51"/>
                  <a:gd name="T20" fmla="*/ 0 w 46"/>
                  <a:gd name="T21" fmla="*/ 0 h 51"/>
                  <a:gd name="T22" fmla="*/ 0 w 46"/>
                  <a:gd name="T23" fmla="*/ 0 h 51"/>
                  <a:gd name="T24" fmla="*/ 0 w 46"/>
                  <a:gd name="T25" fmla="*/ 0 h 51"/>
                  <a:gd name="T26" fmla="*/ 0 w 46"/>
                  <a:gd name="T27" fmla="*/ 0 h 51"/>
                  <a:gd name="T28" fmla="*/ 0 w 46"/>
                  <a:gd name="T29" fmla="*/ 0 h 51"/>
                  <a:gd name="T30" fmla="*/ 0 w 46"/>
                  <a:gd name="T31" fmla="*/ 0 h 51"/>
                  <a:gd name="T32" fmla="*/ 0 w 46"/>
                  <a:gd name="T33" fmla="*/ 0 h 51"/>
                  <a:gd name="T34" fmla="*/ 0 w 46"/>
                  <a:gd name="T35" fmla="*/ 0 h 51"/>
                  <a:gd name="T36" fmla="*/ 0 w 46"/>
                  <a:gd name="T37" fmla="*/ 0 h 51"/>
                  <a:gd name="T38" fmla="*/ 0 w 46"/>
                  <a:gd name="T39" fmla="*/ 0 h 51"/>
                  <a:gd name="T40" fmla="*/ 0 w 46"/>
                  <a:gd name="T41" fmla="*/ 0 h 51"/>
                  <a:gd name="T42" fmla="*/ 0 w 46"/>
                  <a:gd name="T43" fmla="*/ 0 h 51"/>
                  <a:gd name="T44" fmla="*/ 0 w 46"/>
                  <a:gd name="T45" fmla="*/ 0 h 51"/>
                  <a:gd name="T46" fmla="*/ 0 w 46"/>
                  <a:gd name="T47" fmla="*/ 0 h 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37" name="Freeform 436"/>
              <p:cNvSpPr>
                <a:spLocks/>
              </p:cNvSpPr>
              <p:nvPr/>
            </p:nvSpPr>
            <p:spPr bwMode="auto">
              <a:xfrm>
                <a:off x="1759" y="3730"/>
                <a:ext cx="63" cy="53"/>
              </a:xfrm>
              <a:custGeom>
                <a:avLst/>
                <a:gdLst>
                  <a:gd name="T0" fmla="*/ 0 w 192"/>
                  <a:gd name="T1" fmla="*/ 0 h 158"/>
                  <a:gd name="T2" fmla="*/ 0 w 192"/>
                  <a:gd name="T3" fmla="*/ 0 h 158"/>
                  <a:gd name="T4" fmla="*/ 0 w 192"/>
                  <a:gd name="T5" fmla="*/ 0 h 158"/>
                  <a:gd name="T6" fmla="*/ 0 w 192"/>
                  <a:gd name="T7" fmla="*/ 0 h 158"/>
                  <a:gd name="T8" fmla="*/ 0 w 192"/>
                  <a:gd name="T9" fmla="*/ 0 h 158"/>
                  <a:gd name="T10" fmla="*/ 0 w 192"/>
                  <a:gd name="T11" fmla="*/ 0 h 158"/>
                  <a:gd name="T12" fmla="*/ 0 w 192"/>
                  <a:gd name="T13" fmla="*/ 0 h 158"/>
                  <a:gd name="T14" fmla="*/ 0 w 192"/>
                  <a:gd name="T15" fmla="*/ 0 h 158"/>
                  <a:gd name="T16" fmla="*/ 0 w 192"/>
                  <a:gd name="T17" fmla="*/ 0 h 158"/>
                  <a:gd name="T18" fmla="*/ 0 w 192"/>
                  <a:gd name="T19" fmla="*/ 1 h 158"/>
                  <a:gd name="T20" fmla="*/ 0 w 192"/>
                  <a:gd name="T21" fmla="*/ 1 h 158"/>
                  <a:gd name="T22" fmla="*/ 0 w 192"/>
                  <a:gd name="T23" fmla="*/ 1 h 158"/>
                  <a:gd name="T24" fmla="*/ 0 w 192"/>
                  <a:gd name="T25" fmla="*/ 1 h 158"/>
                  <a:gd name="T26" fmla="*/ 0 w 192"/>
                  <a:gd name="T27" fmla="*/ 1 h 158"/>
                  <a:gd name="T28" fmla="*/ 0 w 192"/>
                  <a:gd name="T29" fmla="*/ 1 h 158"/>
                  <a:gd name="T30" fmla="*/ 0 w 192"/>
                  <a:gd name="T31" fmla="*/ 1 h 158"/>
                  <a:gd name="T32" fmla="*/ 0 w 192"/>
                  <a:gd name="T33" fmla="*/ 1 h 158"/>
                  <a:gd name="T34" fmla="*/ 1 w 192"/>
                  <a:gd name="T35" fmla="*/ 1 h 158"/>
                  <a:gd name="T36" fmla="*/ 1 w 192"/>
                  <a:gd name="T37" fmla="*/ 1 h 158"/>
                  <a:gd name="T38" fmla="*/ 1 w 192"/>
                  <a:gd name="T39" fmla="*/ 1 h 158"/>
                  <a:gd name="T40" fmla="*/ 1 w 192"/>
                  <a:gd name="T41" fmla="*/ 1 h 158"/>
                  <a:gd name="T42" fmla="*/ 1 w 192"/>
                  <a:gd name="T43" fmla="*/ 1 h 158"/>
                  <a:gd name="T44" fmla="*/ 1 w 192"/>
                  <a:gd name="T45" fmla="*/ 1 h 158"/>
                  <a:gd name="T46" fmla="*/ 1 w 192"/>
                  <a:gd name="T47" fmla="*/ 1 h 158"/>
                  <a:gd name="T48" fmla="*/ 1 w 192"/>
                  <a:gd name="T49" fmla="*/ 1 h 158"/>
                  <a:gd name="T50" fmla="*/ 0 w 192"/>
                  <a:gd name="T51" fmla="*/ 1 h 158"/>
                  <a:gd name="T52" fmla="*/ 0 w 192"/>
                  <a:gd name="T53" fmla="*/ 0 h 158"/>
                  <a:gd name="T54" fmla="*/ 0 w 192"/>
                  <a:gd name="T55" fmla="*/ 0 h 158"/>
                  <a:gd name="T56" fmla="*/ 0 w 192"/>
                  <a:gd name="T57" fmla="*/ 0 h 158"/>
                  <a:gd name="T58" fmla="*/ 0 w 192"/>
                  <a:gd name="T59" fmla="*/ 0 h 158"/>
                  <a:gd name="T60" fmla="*/ 0 w 192"/>
                  <a:gd name="T61" fmla="*/ 0 h 158"/>
                  <a:gd name="T62" fmla="*/ 0 w 192"/>
                  <a:gd name="T63" fmla="*/ 0 h 158"/>
                  <a:gd name="T64" fmla="*/ 0 w 192"/>
                  <a:gd name="T65" fmla="*/ 0 h 158"/>
                  <a:gd name="T66" fmla="*/ 0 w 192"/>
                  <a:gd name="T67" fmla="*/ 0 h 158"/>
                  <a:gd name="T68" fmla="*/ 0 w 192"/>
                  <a:gd name="T69" fmla="*/ 0 h 158"/>
                  <a:gd name="T70" fmla="*/ 0 w 192"/>
                  <a:gd name="T71" fmla="*/ 0 h 158"/>
                  <a:gd name="T72" fmla="*/ 0 w 192"/>
                  <a:gd name="T73" fmla="*/ 0 h 158"/>
                  <a:gd name="T74" fmla="*/ 0 w 192"/>
                  <a:gd name="T75" fmla="*/ 0 h 15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38" name="Freeform 437"/>
              <p:cNvSpPr>
                <a:spLocks/>
              </p:cNvSpPr>
              <p:nvPr/>
            </p:nvSpPr>
            <p:spPr bwMode="auto">
              <a:xfrm>
                <a:off x="1589" y="3126"/>
                <a:ext cx="290" cy="606"/>
              </a:xfrm>
              <a:custGeom>
                <a:avLst/>
                <a:gdLst>
                  <a:gd name="T0" fmla="*/ 3 w 884"/>
                  <a:gd name="T1" fmla="*/ 2 h 1818"/>
                  <a:gd name="T2" fmla="*/ 3 w 884"/>
                  <a:gd name="T3" fmla="*/ 1 h 1818"/>
                  <a:gd name="T4" fmla="*/ 3 w 884"/>
                  <a:gd name="T5" fmla="*/ 1 h 1818"/>
                  <a:gd name="T6" fmla="*/ 3 w 884"/>
                  <a:gd name="T7" fmla="*/ 1 h 1818"/>
                  <a:gd name="T8" fmla="*/ 3 w 884"/>
                  <a:gd name="T9" fmla="*/ 1 h 1818"/>
                  <a:gd name="T10" fmla="*/ 3 w 884"/>
                  <a:gd name="T11" fmla="*/ 1 h 1818"/>
                  <a:gd name="T12" fmla="*/ 3 w 884"/>
                  <a:gd name="T13" fmla="*/ 1 h 1818"/>
                  <a:gd name="T14" fmla="*/ 2 w 884"/>
                  <a:gd name="T15" fmla="*/ 1 h 1818"/>
                  <a:gd name="T16" fmla="*/ 3 w 884"/>
                  <a:gd name="T17" fmla="*/ 1 h 1818"/>
                  <a:gd name="T18" fmla="*/ 2 w 884"/>
                  <a:gd name="T19" fmla="*/ 1 h 1818"/>
                  <a:gd name="T20" fmla="*/ 2 w 884"/>
                  <a:gd name="T21" fmla="*/ 0 h 1818"/>
                  <a:gd name="T22" fmla="*/ 1 w 884"/>
                  <a:gd name="T23" fmla="*/ 0 h 1818"/>
                  <a:gd name="T24" fmla="*/ 1 w 884"/>
                  <a:gd name="T25" fmla="*/ 0 h 1818"/>
                  <a:gd name="T26" fmla="*/ 1 w 884"/>
                  <a:gd name="T27" fmla="*/ 0 h 1818"/>
                  <a:gd name="T28" fmla="*/ 1 w 884"/>
                  <a:gd name="T29" fmla="*/ 0 h 1818"/>
                  <a:gd name="T30" fmla="*/ 0 w 884"/>
                  <a:gd name="T31" fmla="*/ 0 h 1818"/>
                  <a:gd name="T32" fmla="*/ 0 w 884"/>
                  <a:gd name="T33" fmla="*/ 0 h 1818"/>
                  <a:gd name="T34" fmla="*/ 0 w 884"/>
                  <a:gd name="T35" fmla="*/ 1 h 1818"/>
                  <a:gd name="T36" fmla="*/ 0 w 884"/>
                  <a:gd name="T37" fmla="*/ 1 h 1818"/>
                  <a:gd name="T38" fmla="*/ 0 w 884"/>
                  <a:gd name="T39" fmla="*/ 1 h 1818"/>
                  <a:gd name="T40" fmla="*/ 0 w 884"/>
                  <a:gd name="T41" fmla="*/ 2 h 1818"/>
                  <a:gd name="T42" fmla="*/ 0 w 884"/>
                  <a:gd name="T43" fmla="*/ 3 h 1818"/>
                  <a:gd name="T44" fmla="*/ 0 w 884"/>
                  <a:gd name="T45" fmla="*/ 3 h 1818"/>
                  <a:gd name="T46" fmla="*/ 0 w 884"/>
                  <a:gd name="T47" fmla="*/ 3 h 1818"/>
                  <a:gd name="T48" fmla="*/ 0 w 884"/>
                  <a:gd name="T49" fmla="*/ 3 h 1818"/>
                  <a:gd name="T50" fmla="*/ 0 w 884"/>
                  <a:gd name="T51" fmla="*/ 3 h 1818"/>
                  <a:gd name="T52" fmla="*/ 0 w 884"/>
                  <a:gd name="T53" fmla="*/ 4 h 1818"/>
                  <a:gd name="T54" fmla="*/ 0 w 884"/>
                  <a:gd name="T55" fmla="*/ 4 h 1818"/>
                  <a:gd name="T56" fmla="*/ 0 w 884"/>
                  <a:gd name="T57" fmla="*/ 4 h 1818"/>
                  <a:gd name="T58" fmla="*/ 0 w 884"/>
                  <a:gd name="T59" fmla="*/ 5 h 1818"/>
                  <a:gd name="T60" fmla="*/ 1 w 884"/>
                  <a:gd name="T61" fmla="*/ 5 h 1818"/>
                  <a:gd name="T62" fmla="*/ 1 w 884"/>
                  <a:gd name="T63" fmla="*/ 6 h 1818"/>
                  <a:gd name="T64" fmla="*/ 1 w 884"/>
                  <a:gd name="T65" fmla="*/ 6 h 1818"/>
                  <a:gd name="T66" fmla="*/ 1 w 884"/>
                  <a:gd name="T67" fmla="*/ 6 h 1818"/>
                  <a:gd name="T68" fmla="*/ 1 w 884"/>
                  <a:gd name="T69" fmla="*/ 7 h 1818"/>
                  <a:gd name="T70" fmla="*/ 1 w 884"/>
                  <a:gd name="T71" fmla="*/ 7 h 1818"/>
                  <a:gd name="T72" fmla="*/ 1 w 884"/>
                  <a:gd name="T73" fmla="*/ 7 h 1818"/>
                  <a:gd name="T74" fmla="*/ 1 w 884"/>
                  <a:gd name="T75" fmla="*/ 7 h 1818"/>
                  <a:gd name="T76" fmla="*/ 2 w 884"/>
                  <a:gd name="T77" fmla="*/ 7 h 1818"/>
                  <a:gd name="T78" fmla="*/ 2 w 884"/>
                  <a:gd name="T79" fmla="*/ 7 h 1818"/>
                  <a:gd name="T80" fmla="*/ 2 w 884"/>
                  <a:gd name="T81" fmla="*/ 7 h 1818"/>
                  <a:gd name="T82" fmla="*/ 2 w 884"/>
                  <a:gd name="T83" fmla="*/ 7 h 1818"/>
                  <a:gd name="T84" fmla="*/ 2 w 884"/>
                  <a:gd name="T85" fmla="*/ 6 h 1818"/>
                  <a:gd name="T86" fmla="*/ 2 w 884"/>
                  <a:gd name="T87" fmla="*/ 6 h 1818"/>
                  <a:gd name="T88" fmla="*/ 2 w 884"/>
                  <a:gd name="T89" fmla="*/ 6 h 1818"/>
                  <a:gd name="T90" fmla="*/ 2 w 884"/>
                  <a:gd name="T91" fmla="*/ 6 h 1818"/>
                  <a:gd name="T92" fmla="*/ 2 w 884"/>
                  <a:gd name="T93" fmla="*/ 5 h 1818"/>
                  <a:gd name="T94" fmla="*/ 2 w 884"/>
                  <a:gd name="T95" fmla="*/ 5 h 1818"/>
                  <a:gd name="T96" fmla="*/ 2 w 884"/>
                  <a:gd name="T97" fmla="*/ 5 h 1818"/>
                  <a:gd name="T98" fmla="*/ 2 w 884"/>
                  <a:gd name="T99" fmla="*/ 5 h 1818"/>
                  <a:gd name="T100" fmla="*/ 2 w 884"/>
                  <a:gd name="T101" fmla="*/ 5 h 1818"/>
                  <a:gd name="T102" fmla="*/ 2 w 884"/>
                  <a:gd name="T103" fmla="*/ 4 h 1818"/>
                  <a:gd name="T104" fmla="*/ 2 w 884"/>
                  <a:gd name="T105" fmla="*/ 4 h 1818"/>
                  <a:gd name="T106" fmla="*/ 3 w 884"/>
                  <a:gd name="T107" fmla="*/ 4 h 1818"/>
                  <a:gd name="T108" fmla="*/ 3 w 884"/>
                  <a:gd name="T109" fmla="*/ 4 h 1818"/>
                  <a:gd name="T110" fmla="*/ 3 w 884"/>
                  <a:gd name="T111" fmla="*/ 4 h 1818"/>
                  <a:gd name="T112" fmla="*/ 3 w 884"/>
                  <a:gd name="T113" fmla="*/ 4 h 1818"/>
                  <a:gd name="T114" fmla="*/ 3 w 884"/>
                  <a:gd name="T115" fmla="*/ 3 h 1818"/>
                  <a:gd name="T116" fmla="*/ 3 w 884"/>
                  <a:gd name="T117" fmla="*/ 3 h 1818"/>
                  <a:gd name="T118" fmla="*/ 3 w 884"/>
                  <a:gd name="T119" fmla="*/ 2 h 18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sp>
          <p:nvSpPr>
            <p:cNvPr id="290" name="Freeform 289"/>
            <p:cNvSpPr>
              <a:spLocks/>
            </p:cNvSpPr>
            <p:nvPr/>
          </p:nvSpPr>
          <p:spPr bwMode="auto">
            <a:xfrm>
              <a:off x="6480134" y="2722852"/>
              <a:ext cx="123825" cy="109538"/>
            </a:xfrm>
            <a:custGeom>
              <a:avLst/>
              <a:gdLst>
                <a:gd name="T0" fmla="*/ 2147483646 w 279"/>
                <a:gd name="T1" fmla="*/ 2147483646 h 204"/>
                <a:gd name="T2" fmla="*/ 2147483646 w 279"/>
                <a:gd name="T3" fmla="*/ 2147483646 h 204"/>
                <a:gd name="T4" fmla="*/ 2147483646 w 279"/>
                <a:gd name="T5" fmla="*/ 2147483646 h 204"/>
                <a:gd name="T6" fmla="*/ 2147483646 w 279"/>
                <a:gd name="T7" fmla="*/ 2147483646 h 204"/>
                <a:gd name="T8" fmla="*/ 2147483646 w 279"/>
                <a:gd name="T9" fmla="*/ 2147483646 h 204"/>
                <a:gd name="T10" fmla="*/ 2147483646 w 279"/>
                <a:gd name="T11" fmla="*/ 2147483646 h 204"/>
                <a:gd name="T12" fmla="*/ 2147483646 w 279"/>
                <a:gd name="T13" fmla="*/ 2147483646 h 204"/>
                <a:gd name="T14" fmla="*/ 2147483646 w 279"/>
                <a:gd name="T15" fmla="*/ 2147483646 h 204"/>
                <a:gd name="T16" fmla="*/ 2147483646 w 279"/>
                <a:gd name="T17" fmla="*/ 2147483646 h 204"/>
                <a:gd name="T18" fmla="*/ 2147483646 w 279"/>
                <a:gd name="T19" fmla="*/ 2147483646 h 204"/>
                <a:gd name="T20" fmla="*/ 2147483646 w 279"/>
                <a:gd name="T21" fmla="*/ 2147483646 h 204"/>
                <a:gd name="T22" fmla="*/ 2147483646 w 279"/>
                <a:gd name="T23" fmla="*/ 2147483646 h 204"/>
                <a:gd name="T24" fmla="*/ 2147483646 w 279"/>
                <a:gd name="T25" fmla="*/ 2147483646 h 204"/>
                <a:gd name="T26" fmla="*/ 2147483646 w 279"/>
                <a:gd name="T27" fmla="*/ 2147483646 h 204"/>
                <a:gd name="T28" fmla="*/ 2147483646 w 279"/>
                <a:gd name="T29" fmla="*/ 2147483646 h 204"/>
                <a:gd name="T30" fmla="*/ 2147483646 w 279"/>
                <a:gd name="T31" fmla="*/ 2147483646 h 204"/>
                <a:gd name="T32" fmla="*/ 2147483646 w 279"/>
                <a:gd name="T33" fmla="*/ 2147483646 h 204"/>
                <a:gd name="T34" fmla="*/ 2147483646 w 279"/>
                <a:gd name="T35" fmla="*/ 2147483646 h 204"/>
                <a:gd name="T36" fmla="*/ 2147483646 w 279"/>
                <a:gd name="T37" fmla="*/ 2147483646 h 204"/>
                <a:gd name="T38" fmla="*/ 2147483646 w 279"/>
                <a:gd name="T39" fmla="*/ 2147483646 h 204"/>
                <a:gd name="T40" fmla="*/ 2147483646 w 279"/>
                <a:gd name="T41" fmla="*/ 2147483646 h 204"/>
                <a:gd name="T42" fmla="*/ 2147483646 w 279"/>
                <a:gd name="T43" fmla="*/ 2147483646 h 204"/>
                <a:gd name="T44" fmla="*/ 2147483646 w 279"/>
                <a:gd name="T45" fmla="*/ 2147483646 h 204"/>
                <a:gd name="T46" fmla="*/ 2147483646 w 279"/>
                <a:gd name="T47" fmla="*/ 2147483646 h 204"/>
                <a:gd name="T48" fmla="*/ 2147483646 w 279"/>
                <a:gd name="T49" fmla="*/ 2147483646 h 204"/>
                <a:gd name="T50" fmla="*/ 2147483646 w 279"/>
                <a:gd name="T51" fmla="*/ 2147483646 h 204"/>
                <a:gd name="T52" fmla="*/ 2147483646 w 279"/>
                <a:gd name="T53" fmla="*/ 2147483646 h 204"/>
                <a:gd name="T54" fmla="*/ 2147483646 w 279"/>
                <a:gd name="T55" fmla="*/ 2147483646 h 204"/>
                <a:gd name="T56" fmla="*/ 2147483646 w 279"/>
                <a:gd name="T57" fmla="*/ 2147483646 h 204"/>
                <a:gd name="T58" fmla="*/ 2147483646 w 279"/>
                <a:gd name="T59" fmla="*/ 2147483646 h 204"/>
                <a:gd name="T60" fmla="*/ 2147483646 w 279"/>
                <a:gd name="T61" fmla="*/ 2147483646 h 204"/>
                <a:gd name="T62" fmla="*/ 2147483646 w 279"/>
                <a:gd name="T63" fmla="*/ 2147483646 h 204"/>
                <a:gd name="T64" fmla="*/ 0 w 279"/>
                <a:gd name="T65" fmla="*/ 2147483646 h 2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91" name="Freeform 290"/>
            <p:cNvSpPr>
              <a:spLocks/>
            </p:cNvSpPr>
            <p:nvPr/>
          </p:nvSpPr>
          <p:spPr bwMode="auto">
            <a:xfrm>
              <a:off x="5946733" y="2295815"/>
              <a:ext cx="209550" cy="150812"/>
            </a:xfrm>
            <a:custGeom>
              <a:avLst/>
              <a:gdLst>
                <a:gd name="T0" fmla="*/ 2147483646 w 485"/>
                <a:gd name="T1" fmla="*/ 2147483646 h 291"/>
                <a:gd name="T2" fmla="*/ 2147483646 w 485"/>
                <a:gd name="T3" fmla="*/ 2147483646 h 291"/>
                <a:gd name="T4" fmla="*/ 2147483646 w 485"/>
                <a:gd name="T5" fmla="*/ 2147483646 h 291"/>
                <a:gd name="T6" fmla="*/ 2147483646 w 485"/>
                <a:gd name="T7" fmla="*/ 2147483646 h 291"/>
                <a:gd name="T8" fmla="*/ 2147483646 w 485"/>
                <a:gd name="T9" fmla="*/ 2147483646 h 291"/>
                <a:gd name="T10" fmla="*/ 2147483646 w 485"/>
                <a:gd name="T11" fmla="*/ 2147483646 h 291"/>
                <a:gd name="T12" fmla="*/ 2147483646 w 485"/>
                <a:gd name="T13" fmla="*/ 2147483646 h 291"/>
                <a:gd name="T14" fmla="*/ 2147483646 w 485"/>
                <a:gd name="T15" fmla="*/ 2147483646 h 291"/>
                <a:gd name="T16" fmla="*/ 2147483646 w 485"/>
                <a:gd name="T17" fmla="*/ 2147483646 h 291"/>
                <a:gd name="T18" fmla="*/ 2147483646 w 485"/>
                <a:gd name="T19" fmla="*/ 2147483646 h 291"/>
                <a:gd name="T20" fmla="*/ 2147483646 w 485"/>
                <a:gd name="T21" fmla="*/ 2147483646 h 291"/>
                <a:gd name="T22" fmla="*/ 2147483646 w 485"/>
                <a:gd name="T23" fmla="*/ 2147483646 h 291"/>
                <a:gd name="T24" fmla="*/ 2147483646 w 485"/>
                <a:gd name="T25" fmla="*/ 2147483646 h 291"/>
                <a:gd name="T26" fmla="*/ 2147483646 w 485"/>
                <a:gd name="T27" fmla="*/ 2147483646 h 291"/>
                <a:gd name="T28" fmla="*/ 2147483646 w 485"/>
                <a:gd name="T29" fmla="*/ 2147483646 h 291"/>
                <a:gd name="T30" fmla="*/ 0 w 485"/>
                <a:gd name="T31" fmla="*/ 2147483646 h 291"/>
                <a:gd name="T32" fmla="*/ 2147483646 w 485"/>
                <a:gd name="T33" fmla="*/ 2147483646 h 291"/>
                <a:gd name="T34" fmla="*/ 2147483646 w 485"/>
                <a:gd name="T35" fmla="*/ 2147483646 h 291"/>
                <a:gd name="T36" fmla="*/ 2147483646 w 485"/>
                <a:gd name="T37" fmla="*/ 2147483646 h 291"/>
                <a:gd name="T38" fmla="*/ 2147483646 w 485"/>
                <a:gd name="T39" fmla="*/ 2147483646 h 291"/>
                <a:gd name="T40" fmla="*/ 2147483646 w 485"/>
                <a:gd name="T41" fmla="*/ 2147483646 h 291"/>
                <a:gd name="T42" fmla="*/ 2147483646 w 485"/>
                <a:gd name="T43" fmla="*/ 2147483646 h 291"/>
                <a:gd name="T44" fmla="*/ 2147483646 w 485"/>
                <a:gd name="T45" fmla="*/ 2147483646 h 291"/>
                <a:gd name="T46" fmla="*/ 2147483646 w 485"/>
                <a:gd name="T47" fmla="*/ 2147483646 h 291"/>
                <a:gd name="T48" fmla="*/ 2147483646 w 485"/>
                <a:gd name="T49" fmla="*/ 2147483646 h 291"/>
                <a:gd name="T50" fmla="*/ 2147483646 w 485"/>
                <a:gd name="T51" fmla="*/ 2147483646 h 291"/>
                <a:gd name="T52" fmla="*/ 2147483646 w 485"/>
                <a:gd name="T53" fmla="*/ 2147483646 h 291"/>
                <a:gd name="T54" fmla="*/ 2147483646 w 485"/>
                <a:gd name="T55" fmla="*/ 2147483646 h 291"/>
                <a:gd name="T56" fmla="*/ 2147483646 w 485"/>
                <a:gd name="T57" fmla="*/ 2147483646 h 291"/>
                <a:gd name="T58" fmla="*/ 2147483646 w 485"/>
                <a:gd name="T59" fmla="*/ 2147483646 h 291"/>
                <a:gd name="T60" fmla="*/ 2147483646 w 485"/>
                <a:gd name="T61" fmla="*/ 2147483646 h 291"/>
                <a:gd name="T62" fmla="*/ 2147483646 w 485"/>
                <a:gd name="T63" fmla="*/ 2147483646 h 291"/>
                <a:gd name="T64" fmla="*/ 2147483646 w 485"/>
                <a:gd name="T65" fmla="*/ 2147483646 h 291"/>
                <a:gd name="T66" fmla="*/ 2147483646 w 485"/>
                <a:gd name="T67" fmla="*/ 2147483646 h 291"/>
                <a:gd name="T68" fmla="*/ 2147483646 w 485"/>
                <a:gd name="T69" fmla="*/ 2147483646 h 291"/>
                <a:gd name="T70" fmla="*/ 2147483646 w 485"/>
                <a:gd name="T71" fmla="*/ 2147483646 h 291"/>
                <a:gd name="T72" fmla="*/ 2147483646 w 485"/>
                <a:gd name="T73" fmla="*/ 2147483646 h 291"/>
                <a:gd name="T74" fmla="*/ 2147483646 w 485"/>
                <a:gd name="T75" fmla="*/ 0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92" name="Freeform 291"/>
            <p:cNvSpPr>
              <a:spLocks/>
            </p:cNvSpPr>
            <p:nvPr/>
          </p:nvSpPr>
          <p:spPr bwMode="auto">
            <a:xfrm>
              <a:off x="5803858" y="2627603"/>
              <a:ext cx="82550" cy="87313"/>
            </a:xfrm>
            <a:custGeom>
              <a:avLst/>
              <a:gdLst>
                <a:gd name="T0" fmla="*/ 2147483646 w 186"/>
                <a:gd name="T1" fmla="*/ 2147483646 h 166"/>
                <a:gd name="T2" fmla="*/ 2147483646 w 186"/>
                <a:gd name="T3" fmla="*/ 2147483646 h 166"/>
                <a:gd name="T4" fmla="*/ 2147483646 w 186"/>
                <a:gd name="T5" fmla="*/ 2147483646 h 166"/>
                <a:gd name="T6" fmla="*/ 2147483646 w 186"/>
                <a:gd name="T7" fmla="*/ 2147483646 h 166"/>
                <a:gd name="T8" fmla="*/ 2147483646 w 186"/>
                <a:gd name="T9" fmla="*/ 2147483646 h 166"/>
                <a:gd name="T10" fmla="*/ 2147483646 w 186"/>
                <a:gd name="T11" fmla="*/ 2147483646 h 166"/>
                <a:gd name="T12" fmla="*/ 2147483646 w 186"/>
                <a:gd name="T13" fmla="*/ 2147483646 h 166"/>
                <a:gd name="T14" fmla="*/ 2147483646 w 186"/>
                <a:gd name="T15" fmla="*/ 2147483646 h 166"/>
                <a:gd name="T16" fmla="*/ 2147483646 w 186"/>
                <a:gd name="T17" fmla="*/ 2147483646 h 166"/>
                <a:gd name="T18" fmla="*/ 2147483646 w 186"/>
                <a:gd name="T19" fmla="*/ 2147483646 h 166"/>
                <a:gd name="T20" fmla="*/ 0 w 186"/>
                <a:gd name="T21" fmla="*/ 2147483646 h 166"/>
                <a:gd name="T22" fmla="*/ 0 w 186"/>
                <a:gd name="T23" fmla="*/ 0 h 166"/>
                <a:gd name="T24" fmla="*/ 2147483646 w 186"/>
                <a:gd name="T25" fmla="*/ 2147483646 h 166"/>
                <a:gd name="T26" fmla="*/ 2147483646 w 186"/>
                <a:gd name="T27" fmla="*/ 2147483646 h 166"/>
                <a:gd name="T28" fmla="*/ 2147483646 w 186"/>
                <a:gd name="T29" fmla="*/ 2147483646 h 166"/>
                <a:gd name="T30" fmla="*/ 2147483646 w 186"/>
                <a:gd name="T31" fmla="*/ 2147483646 h 166"/>
                <a:gd name="T32" fmla="*/ 2147483646 w 186"/>
                <a:gd name="T33" fmla="*/ 2147483646 h 166"/>
                <a:gd name="T34" fmla="*/ 2147483646 w 186"/>
                <a:gd name="T35" fmla="*/ 2147483646 h 166"/>
                <a:gd name="T36" fmla="*/ 2147483646 w 186"/>
                <a:gd name="T37" fmla="*/ 2147483646 h 166"/>
                <a:gd name="T38" fmla="*/ 2147483646 w 186"/>
                <a:gd name="T39" fmla="*/ 0 h 166"/>
                <a:gd name="T40" fmla="*/ 2147483646 w 186"/>
                <a:gd name="T41" fmla="*/ 2147483646 h 166"/>
                <a:gd name="T42" fmla="*/ 2147483646 w 186"/>
                <a:gd name="T43" fmla="*/ 2147483646 h 166"/>
                <a:gd name="T44" fmla="*/ 2147483646 w 186"/>
                <a:gd name="T45" fmla="*/ 2147483646 h 166"/>
                <a:gd name="T46" fmla="*/ 2147483646 w 186"/>
                <a:gd name="T47" fmla="*/ 2147483646 h 166"/>
                <a:gd name="T48" fmla="*/ 2147483646 w 186"/>
                <a:gd name="T49" fmla="*/ 2147483646 h 166"/>
                <a:gd name="T50" fmla="*/ 2147483646 w 186"/>
                <a:gd name="T51" fmla="*/ 2147483646 h 166"/>
                <a:gd name="T52" fmla="*/ 2147483646 w 186"/>
                <a:gd name="T53" fmla="*/ 2147483646 h 166"/>
                <a:gd name="T54" fmla="*/ 2147483646 w 186"/>
                <a:gd name="T55" fmla="*/ 2147483646 h 166"/>
                <a:gd name="T56" fmla="*/ 2147483646 w 186"/>
                <a:gd name="T57" fmla="*/ 2147483646 h 166"/>
                <a:gd name="T58" fmla="*/ 2147483646 w 186"/>
                <a:gd name="T59" fmla="*/ 2147483646 h 166"/>
                <a:gd name="T60" fmla="*/ 2147483646 w 186"/>
                <a:gd name="T61" fmla="*/ 2147483646 h 1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93" name="Freeform 292"/>
            <p:cNvSpPr>
              <a:spLocks/>
            </p:cNvSpPr>
            <p:nvPr/>
          </p:nvSpPr>
          <p:spPr bwMode="auto">
            <a:xfrm>
              <a:off x="4168733" y="4064290"/>
              <a:ext cx="82550" cy="57150"/>
            </a:xfrm>
            <a:custGeom>
              <a:avLst/>
              <a:gdLst>
                <a:gd name="T0" fmla="*/ 2147483646 w 186"/>
                <a:gd name="T1" fmla="*/ 2147483646 h 104"/>
                <a:gd name="T2" fmla="*/ 2147483646 w 186"/>
                <a:gd name="T3" fmla="*/ 2147483646 h 104"/>
                <a:gd name="T4" fmla="*/ 2147483646 w 186"/>
                <a:gd name="T5" fmla="*/ 2147483646 h 104"/>
                <a:gd name="T6" fmla="*/ 2147483646 w 186"/>
                <a:gd name="T7" fmla="*/ 2147483646 h 104"/>
                <a:gd name="T8" fmla="*/ 2147483646 w 186"/>
                <a:gd name="T9" fmla="*/ 2147483646 h 104"/>
                <a:gd name="T10" fmla="*/ 2147483646 w 186"/>
                <a:gd name="T11" fmla="*/ 2147483646 h 104"/>
                <a:gd name="T12" fmla="*/ 2147483646 w 186"/>
                <a:gd name="T13" fmla="*/ 2147483646 h 104"/>
                <a:gd name="T14" fmla="*/ 2147483646 w 186"/>
                <a:gd name="T15" fmla="*/ 2147483646 h 104"/>
                <a:gd name="T16" fmla="*/ 2147483646 w 186"/>
                <a:gd name="T17" fmla="*/ 2147483646 h 104"/>
                <a:gd name="T18" fmla="*/ 2147483646 w 186"/>
                <a:gd name="T19" fmla="*/ 2147483646 h 104"/>
                <a:gd name="T20" fmla="*/ 2147483646 w 186"/>
                <a:gd name="T21" fmla="*/ 2147483646 h 104"/>
                <a:gd name="T22" fmla="*/ 2147483646 w 186"/>
                <a:gd name="T23" fmla="*/ 2147483646 h 104"/>
                <a:gd name="T24" fmla="*/ 2147483646 w 186"/>
                <a:gd name="T25" fmla="*/ 2147483646 h 104"/>
                <a:gd name="T26" fmla="*/ 2147483646 w 186"/>
                <a:gd name="T27" fmla="*/ 0 h 104"/>
                <a:gd name="T28" fmla="*/ 2147483646 w 186"/>
                <a:gd name="T29" fmla="*/ 0 h 104"/>
                <a:gd name="T30" fmla="*/ 2147483646 w 186"/>
                <a:gd name="T31" fmla="*/ 2147483646 h 104"/>
                <a:gd name="T32" fmla="*/ 2147483646 w 186"/>
                <a:gd name="T33" fmla="*/ 2147483646 h 104"/>
                <a:gd name="T34" fmla="*/ 2147483646 w 186"/>
                <a:gd name="T35" fmla="*/ 2147483646 h 104"/>
                <a:gd name="T36" fmla="*/ 2147483646 w 186"/>
                <a:gd name="T37" fmla="*/ 2147483646 h 104"/>
                <a:gd name="T38" fmla="*/ 2147483646 w 186"/>
                <a:gd name="T39" fmla="*/ 2147483646 h 104"/>
                <a:gd name="T40" fmla="*/ 2147483646 w 186"/>
                <a:gd name="T41" fmla="*/ 2147483646 h 104"/>
                <a:gd name="T42" fmla="*/ 2147483646 w 186"/>
                <a:gd name="T43" fmla="*/ 2147483646 h 104"/>
                <a:gd name="T44" fmla="*/ 2147483646 w 186"/>
                <a:gd name="T45" fmla="*/ 2147483646 h 104"/>
                <a:gd name="T46" fmla="*/ 2147483646 w 186"/>
                <a:gd name="T47" fmla="*/ 2147483646 h 104"/>
                <a:gd name="T48" fmla="*/ 0 w 186"/>
                <a:gd name="T49" fmla="*/ 2147483646 h 104"/>
                <a:gd name="T50" fmla="*/ 2147483646 w 186"/>
                <a:gd name="T51" fmla="*/ 2147483646 h 104"/>
                <a:gd name="T52" fmla="*/ 2147483646 w 186"/>
                <a:gd name="T53" fmla="*/ 2147483646 h 104"/>
                <a:gd name="T54" fmla="*/ 2147483646 w 186"/>
                <a:gd name="T55" fmla="*/ 2147483646 h 104"/>
                <a:gd name="T56" fmla="*/ 2147483646 w 186"/>
                <a:gd name="T57" fmla="*/ 2147483646 h 104"/>
                <a:gd name="T58" fmla="*/ 2147483646 w 186"/>
                <a:gd name="T59" fmla="*/ 2147483646 h 104"/>
                <a:gd name="T60" fmla="*/ 2147483646 w 186"/>
                <a:gd name="T61" fmla="*/ 2147483646 h 104"/>
                <a:gd name="T62" fmla="*/ 2147483646 w 186"/>
                <a:gd name="T63" fmla="*/ 2147483646 h 104"/>
                <a:gd name="T64" fmla="*/ 2147483646 w 186"/>
                <a:gd name="T65" fmla="*/ 2147483646 h 104"/>
                <a:gd name="T66" fmla="*/ 2147483646 w 186"/>
                <a:gd name="T67" fmla="*/ 2147483646 h 104"/>
                <a:gd name="T68" fmla="*/ 2147483646 w 186"/>
                <a:gd name="T69" fmla="*/ 2147483646 h 104"/>
                <a:gd name="T70" fmla="*/ 2147483646 w 186"/>
                <a:gd name="T71" fmla="*/ 2147483646 h 104"/>
                <a:gd name="T72" fmla="*/ 2147483646 w 186"/>
                <a:gd name="T73" fmla="*/ 2147483646 h 104"/>
                <a:gd name="T74" fmla="*/ 2147483646 w 186"/>
                <a:gd name="T75" fmla="*/ 2147483646 h 104"/>
                <a:gd name="T76" fmla="*/ 2147483646 w 186"/>
                <a:gd name="T77" fmla="*/ 2147483646 h 104"/>
                <a:gd name="T78" fmla="*/ 2147483646 w 186"/>
                <a:gd name="T79" fmla="*/ 2147483646 h 104"/>
                <a:gd name="T80" fmla="*/ 2147483646 w 186"/>
                <a:gd name="T81" fmla="*/ 2147483646 h 104"/>
                <a:gd name="T82" fmla="*/ 2147483646 w 186"/>
                <a:gd name="T83" fmla="*/ 2147483646 h 104"/>
                <a:gd name="T84" fmla="*/ 2147483646 w 186"/>
                <a:gd name="T85" fmla="*/ 2147483646 h 104"/>
                <a:gd name="T86" fmla="*/ 2147483646 w 186"/>
                <a:gd name="T87" fmla="*/ 2147483646 h 104"/>
                <a:gd name="T88" fmla="*/ 2147483646 w 186"/>
                <a:gd name="T89" fmla="*/ 2147483646 h 104"/>
                <a:gd name="T90" fmla="*/ 2147483646 w 186"/>
                <a:gd name="T91" fmla="*/ 2147483646 h 104"/>
                <a:gd name="T92" fmla="*/ 2147483646 w 186"/>
                <a:gd name="T93" fmla="*/ 2147483646 h 104"/>
                <a:gd name="T94" fmla="*/ 2147483646 w 186"/>
                <a:gd name="T95" fmla="*/ 2147483646 h 104"/>
                <a:gd name="T96" fmla="*/ 2147483646 w 186"/>
                <a:gd name="T97" fmla="*/ 2147483646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94" name="Freeform 293"/>
            <p:cNvSpPr>
              <a:spLocks/>
            </p:cNvSpPr>
            <p:nvPr/>
          </p:nvSpPr>
          <p:spPr bwMode="auto">
            <a:xfrm>
              <a:off x="5962608" y="2662527"/>
              <a:ext cx="133350" cy="96838"/>
            </a:xfrm>
            <a:custGeom>
              <a:avLst/>
              <a:gdLst>
                <a:gd name="T0" fmla="*/ 2147483646 w 311"/>
                <a:gd name="T1" fmla="*/ 2147483646 h 179"/>
                <a:gd name="T2" fmla="*/ 2147483646 w 311"/>
                <a:gd name="T3" fmla="*/ 2147483646 h 179"/>
                <a:gd name="T4" fmla="*/ 2147483646 w 311"/>
                <a:gd name="T5" fmla="*/ 2147483646 h 179"/>
                <a:gd name="T6" fmla="*/ 2147483646 w 311"/>
                <a:gd name="T7" fmla="*/ 2147483646 h 179"/>
                <a:gd name="T8" fmla="*/ 2147483646 w 311"/>
                <a:gd name="T9" fmla="*/ 0 h 179"/>
                <a:gd name="T10" fmla="*/ 2147483646 w 311"/>
                <a:gd name="T11" fmla="*/ 2147483646 h 179"/>
                <a:gd name="T12" fmla="*/ 2147483646 w 311"/>
                <a:gd name="T13" fmla="*/ 2147483646 h 179"/>
                <a:gd name="T14" fmla="*/ 2147483646 w 311"/>
                <a:gd name="T15" fmla="*/ 2147483646 h 179"/>
                <a:gd name="T16" fmla="*/ 2147483646 w 311"/>
                <a:gd name="T17" fmla="*/ 2147483646 h 179"/>
                <a:gd name="T18" fmla="*/ 2147483646 w 311"/>
                <a:gd name="T19" fmla="*/ 2147483646 h 179"/>
                <a:gd name="T20" fmla="*/ 2147483646 w 311"/>
                <a:gd name="T21" fmla="*/ 2147483646 h 179"/>
                <a:gd name="T22" fmla="*/ 2147483646 w 311"/>
                <a:gd name="T23" fmla="*/ 2147483646 h 179"/>
                <a:gd name="T24" fmla="*/ 2147483646 w 311"/>
                <a:gd name="T25" fmla="*/ 2147483646 h 179"/>
                <a:gd name="T26" fmla="*/ 2147483646 w 311"/>
                <a:gd name="T27" fmla="*/ 2147483646 h 179"/>
                <a:gd name="T28" fmla="*/ 2147483646 w 311"/>
                <a:gd name="T29" fmla="*/ 2147483646 h 179"/>
                <a:gd name="T30" fmla="*/ 2147483646 w 311"/>
                <a:gd name="T31" fmla="*/ 2147483646 h 179"/>
                <a:gd name="T32" fmla="*/ 2147483646 w 311"/>
                <a:gd name="T33" fmla="*/ 2147483646 h 179"/>
                <a:gd name="T34" fmla="*/ 2147483646 w 311"/>
                <a:gd name="T35" fmla="*/ 2147483646 h 179"/>
                <a:gd name="T36" fmla="*/ 2147483646 w 311"/>
                <a:gd name="T37" fmla="*/ 2147483646 h 179"/>
                <a:gd name="T38" fmla="*/ 2147483646 w 311"/>
                <a:gd name="T39" fmla="*/ 2147483646 h 179"/>
                <a:gd name="T40" fmla="*/ 2147483646 w 311"/>
                <a:gd name="T41" fmla="*/ 2147483646 h 179"/>
                <a:gd name="T42" fmla="*/ 2147483646 w 311"/>
                <a:gd name="T43" fmla="*/ 2147483646 h 179"/>
                <a:gd name="T44" fmla="*/ 2147483646 w 311"/>
                <a:gd name="T45" fmla="*/ 2147483646 h 179"/>
                <a:gd name="T46" fmla="*/ 2147483646 w 311"/>
                <a:gd name="T47" fmla="*/ 2147483646 h 179"/>
                <a:gd name="T48" fmla="*/ 2147483646 w 311"/>
                <a:gd name="T49" fmla="*/ 2147483646 h 179"/>
                <a:gd name="T50" fmla="*/ 2147483646 w 311"/>
                <a:gd name="T51" fmla="*/ 2147483646 h 179"/>
                <a:gd name="T52" fmla="*/ 2147483646 w 311"/>
                <a:gd name="T53" fmla="*/ 2147483646 h 179"/>
                <a:gd name="T54" fmla="*/ 2147483646 w 311"/>
                <a:gd name="T55" fmla="*/ 2147483646 h 179"/>
                <a:gd name="T56" fmla="*/ 2147483646 w 311"/>
                <a:gd name="T57" fmla="*/ 2147483646 h 179"/>
                <a:gd name="T58" fmla="*/ 2147483646 w 311"/>
                <a:gd name="T59" fmla="*/ 2147483646 h 179"/>
                <a:gd name="T60" fmla="*/ 2147483646 w 311"/>
                <a:gd name="T61" fmla="*/ 2147483646 h 179"/>
                <a:gd name="T62" fmla="*/ 2147483646 w 311"/>
                <a:gd name="T63" fmla="*/ 2147483646 h 179"/>
                <a:gd name="T64" fmla="*/ 2147483646 w 311"/>
                <a:gd name="T65" fmla="*/ 2147483646 h 179"/>
                <a:gd name="T66" fmla="*/ 2147483646 w 311"/>
                <a:gd name="T67" fmla="*/ 2147483646 h 179"/>
                <a:gd name="T68" fmla="*/ 2147483646 w 311"/>
                <a:gd name="T69" fmla="*/ 2147483646 h 179"/>
                <a:gd name="T70" fmla="*/ 2147483646 w 311"/>
                <a:gd name="T71" fmla="*/ 2147483646 h 179"/>
                <a:gd name="T72" fmla="*/ 2147483646 w 311"/>
                <a:gd name="T73" fmla="*/ 2147483646 h 179"/>
                <a:gd name="T74" fmla="*/ 0 w 311"/>
                <a:gd name="T75" fmla="*/ 2147483646 h 179"/>
                <a:gd name="T76" fmla="*/ 0 w 311"/>
                <a:gd name="T77" fmla="*/ 2147483646 h 179"/>
                <a:gd name="T78" fmla="*/ 2147483646 w 311"/>
                <a:gd name="T79" fmla="*/ 2147483646 h 179"/>
                <a:gd name="T80" fmla="*/ 2147483646 w 311"/>
                <a:gd name="T81" fmla="*/ 2147483646 h 179"/>
                <a:gd name="T82" fmla="*/ 2147483646 w 311"/>
                <a:gd name="T83" fmla="*/ 2147483646 h 179"/>
                <a:gd name="T84" fmla="*/ 2147483646 w 311"/>
                <a:gd name="T85" fmla="*/ 2147483646 h 179"/>
                <a:gd name="T86" fmla="*/ 2147483646 w 311"/>
                <a:gd name="T87" fmla="*/ 2147483646 h 179"/>
                <a:gd name="T88" fmla="*/ 2147483646 w 311"/>
                <a:gd name="T89" fmla="*/ 2147483646 h 179"/>
                <a:gd name="T90" fmla="*/ 2147483646 w 311"/>
                <a:gd name="T91" fmla="*/ 2147483646 h 179"/>
                <a:gd name="T92" fmla="*/ 2147483646 w 311"/>
                <a:gd name="T93" fmla="*/ 2147483646 h 179"/>
                <a:gd name="T94" fmla="*/ 2147483646 w 311"/>
                <a:gd name="T95" fmla="*/ 2147483646 h 179"/>
                <a:gd name="T96" fmla="*/ 2147483646 w 311"/>
                <a:gd name="T97" fmla="*/ 2147483646 h 179"/>
                <a:gd name="T98" fmla="*/ 2147483646 w 311"/>
                <a:gd name="T99" fmla="*/ 2147483646 h 179"/>
                <a:gd name="T100" fmla="*/ 0 w 311"/>
                <a:gd name="T101" fmla="*/ 2147483646 h 17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95" name="Freeform 294"/>
            <p:cNvSpPr>
              <a:spLocks/>
            </p:cNvSpPr>
            <p:nvPr/>
          </p:nvSpPr>
          <p:spPr bwMode="auto">
            <a:xfrm>
              <a:off x="5318083" y="3589627"/>
              <a:ext cx="177800" cy="165100"/>
            </a:xfrm>
            <a:custGeom>
              <a:avLst/>
              <a:gdLst>
                <a:gd name="T0" fmla="*/ 2147483646 w 405"/>
                <a:gd name="T1" fmla="*/ 2147483646 h 314"/>
                <a:gd name="T2" fmla="*/ 2147483646 w 405"/>
                <a:gd name="T3" fmla="*/ 2147483646 h 314"/>
                <a:gd name="T4" fmla="*/ 2147483646 w 405"/>
                <a:gd name="T5" fmla="*/ 2147483646 h 314"/>
                <a:gd name="T6" fmla="*/ 2147483646 w 405"/>
                <a:gd name="T7" fmla="*/ 2147483646 h 314"/>
                <a:gd name="T8" fmla="*/ 2147483646 w 405"/>
                <a:gd name="T9" fmla="*/ 2147483646 h 314"/>
                <a:gd name="T10" fmla="*/ 2147483646 w 405"/>
                <a:gd name="T11" fmla="*/ 2147483646 h 314"/>
                <a:gd name="T12" fmla="*/ 2147483646 w 405"/>
                <a:gd name="T13" fmla="*/ 2147483646 h 314"/>
                <a:gd name="T14" fmla="*/ 2147483646 w 405"/>
                <a:gd name="T15" fmla="*/ 2147483646 h 314"/>
                <a:gd name="T16" fmla="*/ 2147483646 w 405"/>
                <a:gd name="T17" fmla="*/ 2147483646 h 314"/>
                <a:gd name="T18" fmla="*/ 2147483646 w 405"/>
                <a:gd name="T19" fmla="*/ 2147483646 h 314"/>
                <a:gd name="T20" fmla="*/ 2147483646 w 405"/>
                <a:gd name="T21" fmla="*/ 2147483646 h 314"/>
                <a:gd name="T22" fmla="*/ 2147483646 w 405"/>
                <a:gd name="T23" fmla="*/ 2147483646 h 314"/>
                <a:gd name="T24" fmla="*/ 2147483646 w 405"/>
                <a:gd name="T25" fmla="*/ 2147483646 h 314"/>
                <a:gd name="T26" fmla="*/ 2147483646 w 405"/>
                <a:gd name="T27" fmla="*/ 2147483646 h 314"/>
                <a:gd name="T28" fmla="*/ 2147483646 w 405"/>
                <a:gd name="T29" fmla="*/ 2147483646 h 314"/>
                <a:gd name="T30" fmla="*/ 2147483646 w 405"/>
                <a:gd name="T31" fmla="*/ 2147483646 h 314"/>
                <a:gd name="T32" fmla="*/ 2147483646 w 405"/>
                <a:gd name="T33" fmla="*/ 2147483646 h 314"/>
                <a:gd name="T34" fmla="*/ 2147483646 w 405"/>
                <a:gd name="T35" fmla="*/ 2147483646 h 314"/>
                <a:gd name="T36" fmla="*/ 2147483646 w 405"/>
                <a:gd name="T37" fmla="*/ 2147483646 h 314"/>
                <a:gd name="T38" fmla="*/ 2147483646 w 405"/>
                <a:gd name="T39" fmla="*/ 2147483646 h 314"/>
                <a:gd name="T40" fmla="*/ 2147483646 w 405"/>
                <a:gd name="T41" fmla="*/ 0 h 314"/>
                <a:gd name="T42" fmla="*/ 2147483646 w 405"/>
                <a:gd name="T43" fmla="*/ 2147483646 h 314"/>
                <a:gd name="T44" fmla="*/ 2147483646 w 405"/>
                <a:gd name="T45" fmla="*/ 2147483646 h 314"/>
                <a:gd name="T46" fmla="*/ 2147483646 w 405"/>
                <a:gd name="T47" fmla="*/ 2147483646 h 314"/>
                <a:gd name="T48" fmla="*/ 2147483646 w 405"/>
                <a:gd name="T49" fmla="*/ 2147483646 h 314"/>
                <a:gd name="T50" fmla="*/ 2147483646 w 405"/>
                <a:gd name="T51" fmla="*/ 2147483646 h 314"/>
                <a:gd name="T52" fmla="*/ 2147483646 w 405"/>
                <a:gd name="T53" fmla="*/ 2147483646 h 314"/>
                <a:gd name="T54" fmla="*/ 2147483646 w 405"/>
                <a:gd name="T55" fmla="*/ 2147483646 h 314"/>
                <a:gd name="T56" fmla="*/ 2147483646 w 405"/>
                <a:gd name="T57" fmla="*/ 2147483646 h 314"/>
                <a:gd name="T58" fmla="*/ 2147483646 w 405"/>
                <a:gd name="T59" fmla="*/ 2147483646 h 314"/>
                <a:gd name="T60" fmla="*/ 2147483646 w 405"/>
                <a:gd name="T61" fmla="*/ 2147483646 h 314"/>
                <a:gd name="T62" fmla="*/ 2147483646 w 405"/>
                <a:gd name="T63" fmla="*/ 2147483646 h 314"/>
                <a:gd name="T64" fmla="*/ 2147483646 w 405"/>
                <a:gd name="T65" fmla="*/ 2147483646 h 314"/>
                <a:gd name="T66" fmla="*/ 2147483646 w 405"/>
                <a:gd name="T67" fmla="*/ 2147483646 h 314"/>
                <a:gd name="T68" fmla="*/ 2147483646 w 405"/>
                <a:gd name="T69" fmla="*/ 2147483646 h 314"/>
                <a:gd name="T70" fmla="*/ 2147483646 w 405"/>
                <a:gd name="T71" fmla="*/ 2147483646 h 314"/>
                <a:gd name="T72" fmla="*/ 2147483646 w 405"/>
                <a:gd name="T73" fmla="*/ 2147483646 h 314"/>
                <a:gd name="T74" fmla="*/ 2147483646 w 405"/>
                <a:gd name="T75" fmla="*/ 2147483646 h 314"/>
                <a:gd name="T76" fmla="*/ 2147483646 w 405"/>
                <a:gd name="T77" fmla="*/ 2147483646 h 314"/>
                <a:gd name="T78" fmla="*/ 2147483646 w 405"/>
                <a:gd name="T79" fmla="*/ 2147483646 h 314"/>
                <a:gd name="T80" fmla="*/ 2147483646 w 405"/>
                <a:gd name="T81" fmla="*/ 2147483646 h 314"/>
                <a:gd name="T82" fmla="*/ 2147483646 w 405"/>
                <a:gd name="T83" fmla="*/ 2147483646 h 314"/>
                <a:gd name="T84" fmla="*/ 2147483646 w 405"/>
                <a:gd name="T85" fmla="*/ 2147483646 h 314"/>
                <a:gd name="T86" fmla="*/ 2147483646 w 405"/>
                <a:gd name="T87" fmla="*/ 2147483646 h 314"/>
                <a:gd name="T88" fmla="*/ 2147483646 w 405"/>
                <a:gd name="T89" fmla="*/ 2147483646 h 314"/>
                <a:gd name="T90" fmla="*/ 2147483646 w 405"/>
                <a:gd name="T91" fmla="*/ 2147483646 h 314"/>
                <a:gd name="T92" fmla="*/ 2147483646 w 405"/>
                <a:gd name="T93" fmla="*/ 2147483646 h 314"/>
                <a:gd name="T94" fmla="*/ 2147483646 w 405"/>
                <a:gd name="T95" fmla="*/ 2147483646 h 314"/>
                <a:gd name="T96" fmla="*/ 2147483646 w 405"/>
                <a:gd name="T97" fmla="*/ 2147483646 h 314"/>
                <a:gd name="T98" fmla="*/ 2147483646 w 405"/>
                <a:gd name="T99" fmla="*/ 2147483646 h 314"/>
                <a:gd name="T100" fmla="*/ 2147483646 w 405"/>
                <a:gd name="T101" fmla="*/ 2147483646 h 314"/>
                <a:gd name="T102" fmla="*/ 2147483646 w 405"/>
                <a:gd name="T103" fmla="*/ 2147483646 h 314"/>
                <a:gd name="T104" fmla="*/ 0 w 405"/>
                <a:gd name="T105" fmla="*/ 2147483646 h 31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96" name="Freeform 295"/>
            <p:cNvSpPr>
              <a:spLocks/>
            </p:cNvSpPr>
            <p:nvPr/>
          </p:nvSpPr>
          <p:spPr bwMode="auto">
            <a:xfrm>
              <a:off x="5665746" y="3657890"/>
              <a:ext cx="193675" cy="349250"/>
            </a:xfrm>
            <a:custGeom>
              <a:avLst/>
              <a:gdLst>
                <a:gd name="T0" fmla="*/ 2147483646 w 453"/>
                <a:gd name="T1" fmla="*/ 2147483646 h 661"/>
                <a:gd name="T2" fmla="*/ 2147483646 w 453"/>
                <a:gd name="T3" fmla="*/ 2147483646 h 661"/>
                <a:gd name="T4" fmla="*/ 2147483646 w 453"/>
                <a:gd name="T5" fmla="*/ 2147483646 h 661"/>
                <a:gd name="T6" fmla="*/ 2147483646 w 453"/>
                <a:gd name="T7" fmla="*/ 2147483646 h 661"/>
                <a:gd name="T8" fmla="*/ 2147483646 w 453"/>
                <a:gd name="T9" fmla="*/ 2147483646 h 661"/>
                <a:gd name="T10" fmla="*/ 2147483646 w 453"/>
                <a:gd name="T11" fmla="*/ 2147483646 h 661"/>
                <a:gd name="T12" fmla="*/ 2147483646 w 453"/>
                <a:gd name="T13" fmla="*/ 2147483646 h 661"/>
                <a:gd name="T14" fmla="*/ 2147483646 w 453"/>
                <a:gd name="T15" fmla="*/ 2147483646 h 661"/>
                <a:gd name="T16" fmla="*/ 2147483646 w 453"/>
                <a:gd name="T17" fmla="*/ 2147483646 h 661"/>
                <a:gd name="T18" fmla="*/ 2147483646 w 453"/>
                <a:gd name="T19" fmla="*/ 2147483646 h 661"/>
                <a:gd name="T20" fmla="*/ 2147483646 w 453"/>
                <a:gd name="T21" fmla="*/ 2147483646 h 661"/>
                <a:gd name="T22" fmla="*/ 2147483646 w 453"/>
                <a:gd name="T23" fmla="*/ 2147483646 h 661"/>
                <a:gd name="T24" fmla="*/ 2147483646 w 453"/>
                <a:gd name="T25" fmla="*/ 2147483646 h 661"/>
                <a:gd name="T26" fmla="*/ 2147483646 w 453"/>
                <a:gd name="T27" fmla="*/ 2147483646 h 661"/>
                <a:gd name="T28" fmla="*/ 2147483646 w 453"/>
                <a:gd name="T29" fmla="*/ 2147483646 h 661"/>
                <a:gd name="T30" fmla="*/ 2147483646 w 453"/>
                <a:gd name="T31" fmla="*/ 2147483646 h 661"/>
                <a:gd name="T32" fmla="*/ 2147483646 w 453"/>
                <a:gd name="T33" fmla="*/ 2147483646 h 661"/>
                <a:gd name="T34" fmla="*/ 2147483646 w 453"/>
                <a:gd name="T35" fmla="*/ 2147483646 h 661"/>
                <a:gd name="T36" fmla="*/ 2147483646 w 453"/>
                <a:gd name="T37" fmla="*/ 2147483646 h 661"/>
                <a:gd name="T38" fmla="*/ 2147483646 w 453"/>
                <a:gd name="T39" fmla="*/ 2147483646 h 661"/>
                <a:gd name="T40" fmla="*/ 2147483646 w 453"/>
                <a:gd name="T41" fmla="*/ 2147483646 h 661"/>
                <a:gd name="T42" fmla="*/ 2147483646 w 453"/>
                <a:gd name="T43" fmla="*/ 2147483646 h 661"/>
                <a:gd name="T44" fmla="*/ 2147483646 w 453"/>
                <a:gd name="T45" fmla="*/ 2147483646 h 661"/>
                <a:gd name="T46" fmla="*/ 2147483646 w 453"/>
                <a:gd name="T47" fmla="*/ 2147483646 h 661"/>
                <a:gd name="T48" fmla="*/ 2147483646 w 453"/>
                <a:gd name="T49" fmla="*/ 2147483646 h 661"/>
                <a:gd name="T50" fmla="*/ 2147483646 w 453"/>
                <a:gd name="T51" fmla="*/ 2147483646 h 661"/>
                <a:gd name="T52" fmla="*/ 2147483646 w 453"/>
                <a:gd name="T53" fmla="*/ 2147483646 h 661"/>
                <a:gd name="T54" fmla="*/ 2147483646 w 453"/>
                <a:gd name="T55" fmla="*/ 2147483646 h 661"/>
                <a:gd name="T56" fmla="*/ 2147483646 w 453"/>
                <a:gd name="T57" fmla="*/ 2147483646 h 661"/>
                <a:gd name="T58" fmla="*/ 2147483646 w 453"/>
                <a:gd name="T59" fmla="*/ 2147483646 h 661"/>
                <a:gd name="T60" fmla="*/ 2147483646 w 453"/>
                <a:gd name="T61" fmla="*/ 2147483646 h 661"/>
                <a:gd name="T62" fmla="*/ 2147483646 w 453"/>
                <a:gd name="T63" fmla="*/ 2147483646 h 661"/>
                <a:gd name="T64" fmla="*/ 2147483646 w 453"/>
                <a:gd name="T65" fmla="*/ 2147483646 h 661"/>
                <a:gd name="T66" fmla="*/ 2147483646 w 453"/>
                <a:gd name="T67" fmla="*/ 2147483646 h 661"/>
                <a:gd name="T68" fmla="*/ 2147483646 w 453"/>
                <a:gd name="T69" fmla="*/ 2147483646 h 661"/>
                <a:gd name="T70" fmla="*/ 2147483646 w 453"/>
                <a:gd name="T71" fmla="*/ 2147483646 h 661"/>
                <a:gd name="T72" fmla="*/ 2147483646 w 453"/>
                <a:gd name="T73" fmla="*/ 2147483646 h 661"/>
                <a:gd name="T74" fmla="*/ 2147483646 w 453"/>
                <a:gd name="T75" fmla="*/ 2147483646 h 661"/>
                <a:gd name="T76" fmla="*/ 2147483646 w 453"/>
                <a:gd name="T77" fmla="*/ 2147483646 h 661"/>
                <a:gd name="T78" fmla="*/ 2147483646 w 453"/>
                <a:gd name="T79" fmla="*/ 2147483646 h 661"/>
                <a:gd name="T80" fmla="*/ 2147483646 w 453"/>
                <a:gd name="T81" fmla="*/ 2147483646 h 661"/>
                <a:gd name="T82" fmla="*/ 2147483646 w 453"/>
                <a:gd name="T83" fmla="*/ 2147483646 h 661"/>
                <a:gd name="T84" fmla="*/ 2147483646 w 453"/>
                <a:gd name="T85" fmla="*/ 2147483646 h 661"/>
                <a:gd name="T86" fmla="*/ 2147483646 w 453"/>
                <a:gd name="T87" fmla="*/ 2147483646 h 661"/>
                <a:gd name="T88" fmla="*/ 2147483646 w 453"/>
                <a:gd name="T89" fmla="*/ 2147483646 h 661"/>
                <a:gd name="T90" fmla="*/ 2147483646 w 453"/>
                <a:gd name="T91" fmla="*/ 2147483646 h 661"/>
                <a:gd name="T92" fmla="*/ 2147483646 w 453"/>
                <a:gd name="T93" fmla="*/ 2147483646 h 661"/>
                <a:gd name="T94" fmla="*/ 2147483646 w 453"/>
                <a:gd name="T95" fmla="*/ 2147483646 h 661"/>
                <a:gd name="T96" fmla="*/ 2147483646 w 453"/>
                <a:gd name="T97" fmla="*/ 0 h 6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97" name="Freeform 296"/>
            <p:cNvSpPr>
              <a:spLocks/>
            </p:cNvSpPr>
            <p:nvPr/>
          </p:nvSpPr>
          <p:spPr bwMode="auto">
            <a:xfrm>
              <a:off x="8116846" y="3416590"/>
              <a:ext cx="55563" cy="57150"/>
            </a:xfrm>
            <a:custGeom>
              <a:avLst/>
              <a:gdLst>
                <a:gd name="T0" fmla="*/ 0 w 126"/>
                <a:gd name="T1" fmla="*/ 2147483646 h 105"/>
                <a:gd name="T2" fmla="*/ 2147483646 w 126"/>
                <a:gd name="T3" fmla="*/ 2147483646 h 105"/>
                <a:gd name="T4" fmla="*/ 2147483646 w 126"/>
                <a:gd name="T5" fmla="*/ 2147483646 h 105"/>
                <a:gd name="T6" fmla="*/ 2147483646 w 126"/>
                <a:gd name="T7" fmla="*/ 2147483646 h 105"/>
                <a:gd name="T8" fmla="*/ 2147483646 w 126"/>
                <a:gd name="T9" fmla="*/ 2147483646 h 105"/>
                <a:gd name="T10" fmla="*/ 2147483646 w 126"/>
                <a:gd name="T11" fmla="*/ 2147483646 h 105"/>
                <a:gd name="T12" fmla="*/ 2147483646 w 126"/>
                <a:gd name="T13" fmla="*/ 0 h 105"/>
                <a:gd name="T14" fmla="*/ 2147483646 w 126"/>
                <a:gd name="T15" fmla="*/ 0 h 105"/>
                <a:gd name="T16" fmla="*/ 2147483646 w 126"/>
                <a:gd name="T17" fmla="*/ 2147483646 h 105"/>
                <a:gd name="T18" fmla="*/ 2147483646 w 126"/>
                <a:gd name="T19" fmla="*/ 2147483646 h 105"/>
                <a:gd name="T20" fmla="*/ 2147483646 w 126"/>
                <a:gd name="T21" fmla="*/ 2147483646 h 105"/>
                <a:gd name="T22" fmla="*/ 2147483646 w 126"/>
                <a:gd name="T23" fmla="*/ 2147483646 h 105"/>
                <a:gd name="T24" fmla="*/ 2147483646 w 126"/>
                <a:gd name="T25" fmla="*/ 2147483646 h 105"/>
                <a:gd name="T26" fmla="*/ 2147483646 w 126"/>
                <a:gd name="T27" fmla="*/ 2147483646 h 105"/>
                <a:gd name="T28" fmla="*/ 2147483646 w 126"/>
                <a:gd name="T29" fmla="*/ 2147483646 h 105"/>
                <a:gd name="T30" fmla="*/ 2147483646 w 126"/>
                <a:gd name="T31" fmla="*/ 2147483646 h 105"/>
                <a:gd name="T32" fmla="*/ 2147483646 w 126"/>
                <a:gd name="T33" fmla="*/ 2147483646 h 105"/>
                <a:gd name="T34" fmla="*/ 2147483646 w 126"/>
                <a:gd name="T35" fmla="*/ 2147483646 h 105"/>
                <a:gd name="T36" fmla="*/ 2147483646 w 126"/>
                <a:gd name="T37" fmla="*/ 2147483646 h 105"/>
                <a:gd name="T38" fmla="*/ 2147483646 w 126"/>
                <a:gd name="T39" fmla="*/ 2147483646 h 105"/>
                <a:gd name="T40" fmla="*/ 2147483646 w 126"/>
                <a:gd name="T41" fmla="*/ 2147483646 h 105"/>
                <a:gd name="T42" fmla="*/ 2147483646 w 126"/>
                <a:gd name="T43" fmla="*/ 2147483646 h 105"/>
                <a:gd name="T44" fmla="*/ 2147483646 w 126"/>
                <a:gd name="T45" fmla="*/ 2147483646 h 105"/>
                <a:gd name="T46" fmla="*/ 2147483646 w 126"/>
                <a:gd name="T47" fmla="*/ 2147483646 h 105"/>
                <a:gd name="T48" fmla="*/ 2147483646 w 126"/>
                <a:gd name="T49" fmla="*/ 2147483646 h 105"/>
                <a:gd name="T50" fmla="*/ 2147483646 w 126"/>
                <a:gd name="T51" fmla="*/ 2147483646 h 105"/>
                <a:gd name="T52" fmla="*/ 2147483646 w 126"/>
                <a:gd name="T53" fmla="*/ 2147483646 h 105"/>
                <a:gd name="T54" fmla="*/ 2147483646 w 126"/>
                <a:gd name="T55" fmla="*/ 2147483646 h 105"/>
                <a:gd name="T56" fmla="*/ 2147483646 w 126"/>
                <a:gd name="T57" fmla="*/ 2147483646 h 105"/>
                <a:gd name="T58" fmla="*/ 2147483646 w 126"/>
                <a:gd name="T59" fmla="*/ 2147483646 h 105"/>
                <a:gd name="T60" fmla="*/ 2147483646 w 126"/>
                <a:gd name="T61" fmla="*/ 2147483646 h 105"/>
                <a:gd name="T62" fmla="*/ 2147483646 w 126"/>
                <a:gd name="T63" fmla="*/ 2147483646 h 105"/>
                <a:gd name="T64" fmla="*/ 2147483646 w 126"/>
                <a:gd name="T65" fmla="*/ 2147483646 h 105"/>
                <a:gd name="T66" fmla="*/ 2147483646 w 126"/>
                <a:gd name="T67" fmla="*/ 2147483646 h 105"/>
                <a:gd name="T68" fmla="*/ 2147483646 w 126"/>
                <a:gd name="T69" fmla="*/ 2147483646 h 105"/>
                <a:gd name="T70" fmla="*/ 2147483646 w 126"/>
                <a:gd name="T71" fmla="*/ 2147483646 h 105"/>
                <a:gd name="T72" fmla="*/ 2147483646 w 126"/>
                <a:gd name="T73" fmla="*/ 2147483646 h 105"/>
                <a:gd name="T74" fmla="*/ 2147483646 w 126"/>
                <a:gd name="T75" fmla="*/ 2147483646 h 105"/>
                <a:gd name="T76" fmla="*/ 0 w 126"/>
                <a:gd name="T77" fmla="*/ 2147483646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98" name="Freeform 297"/>
            <p:cNvSpPr>
              <a:spLocks/>
            </p:cNvSpPr>
            <p:nvPr/>
          </p:nvSpPr>
          <p:spPr bwMode="auto">
            <a:xfrm>
              <a:off x="3471820" y="3680116"/>
              <a:ext cx="298450" cy="523875"/>
            </a:xfrm>
            <a:custGeom>
              <a:avLst/>
              <a:gdLst>
                <a:gd name="T0" fmla="*/ 2147483646 w 684"/>
                <a:gd name="T1" fmla="*/ 2147483646 h 998"/>
                <a:gd name="T2" fmla="*/ 2147483646 w 684"/>
                <a:gd name="T3" fmla="*/ 2147483646 h 998"/>
                <a:gd name="T4" fmla="*/ 2147483646 w 684"/>
                <a:gd name="T5" fmla="*/ 2147483646 h 998"/>
                <a:gd name="T6" fmla="*/ 2147483646 w 684"/>
                <a:gd name="T7" fmla="*/ 2147483646 h 998"/>
                <a:gd name="T8" fmla="*/ 2147483646 w 684"/>
                <a:gd name="T9" fmla="*/ 2147483646 h 998"/>
                <a:gd name="T10" fmla="*/ 2147483646 w 684"/>
                <a:gd name="T11" fmla="*/ 2147483646 h 998"/>
                <a:gd name="T12" fmla="*/ 2147483646 w 684"/>
                <a:gd name="T13" fmla="*/ 2147483646 h 998"/>
                <a:gd name="T14" fmla="*/ 2147483646 w 684"/>
                <a:gd name="T15" fmla="*/ 2147483646 h 998"/>
                <a:gd name="T16" fmla="*/ 2147483646 w 684"/>
                <a:gd name="T17" fmla="*/ 2147483646 h 998"/>
                <a:gd name="T18" fmla="*/ 2147483646 w 684"/>
                <a:gd name="T19" fmla="*/ 2147483646 h 998"/>
                <a:gd name="T20" fmla="*/ 2147483646 w 684"/>
                <a:gd name="T21" fmla="*/ 2147483646 h 998"/>
                <a:gd name="T22" fmla="*/ 2147483646 w 684"/>
                <a:gd name="T23" fmla="*/ 2147483646 h 998"/>
                <a:gd name="T24" fmla="*/ 2147483646 w 684"/>
                <a:gd name="T25" fmla="*/ 2147483646 h 998"/>
                <a:gd name="T26" fmla="*/ 2147483646 w 684"/>
                <a:gd name="T27" fmla="*/ 2147483646 h 998"/>
                <a:gd name="T28" fmla="*/ 2147483646 w 684"/>
                <a:gd name="T29" fmla="*/ 2147483646 h 998"/>
                <a:gd name="T30" fmla="*/ 2147483646 w 684"/>
                <a:gd name="T31" fmla="*/ 2147483646 h 998"/>
                <a:gd name="T32" fmla="*/ 2147483646 w 684"/>
                <a:gd name="T33" fmla="*/ 2147483646 h 998"/>
                <a:gd name="T34" fmla="*/ 2147483646 w 684"/>
                <a:gd name="T35" fmla="*/ 2147483646 h 998"/>
                <a:gd name="T36" fmla="*/ 2147483646 w 684"/>
                <a:gd name="T37" fmla="*/ 2147483646 h 998"/>
                <a:gd name="T38" fmla="*/ 2147483646 w 684"/>
                <a:gd name="T39" fmla="*/ 2147483646 h 998"/>
                <a:gd name="T40" fmla="*/ 2147483646 w 684"/>
                <a:gd name="T41" fmla="*/ 2147483646 h 998"/>
                <a:gd name="T42" fmla="*/ 2147483646 w 684"/>
                <a:gd name="T43" fmla="*/ 2147483646 h 998"/>
                <a:gd name="T44" fmla="*/ 2147483646 w 684"/>
                <a:gd name="T45" fmla="*/ 2147483646 h 998"/>
                <a:gd name="T46" fmla="*/ 2147483646 w 684"/>
                <a:gd name="T47" fmla="*/ 2147483646 h 998"/>
                <a:gd name="T48" fmla="*/ 2147483646 w 684"/>
                <a:gd name="T49" fmla="*/ 2147483646 h 998"/>
                <a:gd name="T50" fmla="*/ 2147483646 w 684"/>
                <a:gd name="T51" fmla="*/ 2147483646 h 998"/>
                <a:gd name="T52" fmla="*/ 2147483646 w 684"/>
                <a:gd name="T53" fmla="*/ 2147483646 h 998"/>
                <a:gd name="T54" fmla="*/ 2147483646 w 684"/>
                <a:gd name="T55" fmla="*/ 2147483646 h 998"/>
                <a:gd name="T56" fmla="*/ 2147483646 w 684"/>
                <a:gd name="T57" fmla="*/ 2147483646 h 998"/>
                <a:gd name="T58" fmla="*/ 2147483646 w 684"/>
                <a:gd name="T59" fmla="*/ 2147483646 h 998"/>
                <a:gd name="T60" fmla="*/ 2147483646 w 684"/>
                <a:gd name="T61" fmla="*/ 2147483646 h 998"/>
                <a:gd name="T62" fmla="*/ 2147483646 w 684"/>
                <a:gd name="T63" fmla="*/ 2147483646 h 998"/>
                <a:gd name="T64" fmla="*/ 2147483646 w 684"/>
                <a:gd name="T65" fmla="*/ 2147483646 h 998"/>
                <a:gd name="T66" fmla="*/ 2147483646 w 684"/>
                <a:gd name="T67" fmla="*/ 2147483646 h 998"/>
                <a:gd name="T68" fmla="*/ 2147483646 w 684"/>
                <a:gd name="T69" fmla="*/ 2147483646 h 998"/>
                <a:gd name="T70" fmla="*/ 2147483646 w 684"/>
                <a:gd name="T71" fmla="*/ 2147483646 h 998"/>
                <a:gd name="T72" fmla="*/ 2147483646 w 684"/>
                <a:gd name="T73" fmla="*/ 2147483646 h 998"/>
                <a:gd name="T74" fmla="*/ 2147483646 w 684"/>
                <a:gd name="T75" fmla="*/ 2147483646 h 998"/>
                <a:gd name="T76" fmla="*/ 2147483646 w 684"/>
                <a:gd name="T77" fmla="*/ 2147483646 h 998"/>
                <a:gd name="T78" fmla="*/ 2147483646 w 684"/>
                <a:gd name="T79" fmla="*/ 2147483646 h 998"/>
                <a:gd name="T80" fmla="*/ 2147483646 w 684"/>
                <a:gd name="T81" fmla="*/ 2147483646 h 998"/>
                <a:gd name="T82" fmla="*/ 2147483646 w 684"/>
                <a:gd name="T83" fmla="*/ 2147483646 h 998"/>
                <a:gd name="T84" fmla="*/ 2147483646 w 684"/>
                <a:gd name="T85" fmla="*/ 2147483646 h 998"/>
                <a:gd name="T86" fmla="*/ 2147483646 w 684"/>
                <a:gd name="T87" fmla="*/ 2147483646 h 998"/>
                <a:gd name="T88" fmla="*/ 2147483646 w 684"/>
                <a:gd name="T89" fmla="*/ 2147483646 h 998"/>
                <a:gd name="T90" fmla="*/ 2147483646 w 684"/>
                <a:gd name="T91" fmla="*/ 2147483646 h 998"/>
                <a:gd name="T92" fmla="*/ 2147483646 w 684"/>
                <a:gd name="T93" fmla="*/ 2147483646 h 998"/>
                <a:gd name="T94" fmla="*/ 2147483646 w 684"/>
                <a:gd name="T95" fmla="*/ 2147483646 h 998"/>
                <a:gd name="T96" fmla="*/ 2147483646 w 684"/>
                <a:gd name="T97" fmla="*/ 2147483646 h 998"/>
                <a:gd name="T98" fmla="*/ 2147483646 w 684"/>
                <a:gd name="T99" fmla="*/ 2147483646 h 998"/>
                <a:gd name="T100" fmla="*/ 2147483646 w 684"/>
                <a:gd name="T101" fmla="*/ 2147483646 h 998"/>
                <a:gd name="T102" fmla="*/ 2147483646 w 684"/>
                <a:gd name="T103" fmla="*/ 2147483646 h 998"/>
                <a:gd name="T104" fmla="*/ 2147483646 w 684"/>
                <a:gd name="T105" fmla="*/ 2147483646 h 998"/>
                <a:gd name="T106" fmla="*/ 2147483646 w 684"/>
                <a:gd name="T107" fmla="*/ 2147483646 h 998"/>
                <a:gd name="T108" fmla="*/ 2147483646 w 684"/>
                <a:gd name="T109" fmla="*/ 2147483646 h 998"/>
                <a:gd name="T110" fmla="*/ 2147483646 w 684"/>
                <a:gd name="T111" fmla="*/ 2147483646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299" name="Freeform 298"/>
            <p:cNvSpPr>
              <a:spLocks/>
            </p:cNvSpPr>
            <p:nvPr/>
          </p:nvSpPr>
          <p:spPr bwMode="auto">
            <a:xfrm>
              <a:off x="5724484" y="3948402"/>
              <a:ext cx="187325" cy="274638"/>
            </a:xfrm>
            <a:custGeom>
              <a:avLst/>
              <a:gdLst>
                <a:gd name="T0" fmla="*/ 2147483646 w 429"/>
                <a:gd name="T1" fmla="*/ 2147483646 h 524"/>
                <a:gd name="T2" fmla="*/ 2147483646 w 429"/>
                <a:gd name="T3" fmla="*/ 2147483646 h 524"/>
                <a:gd name="T4" fmla="*/ 2147483646 w 429"/>
                <a:gd name="T5" fmla="*/ 2147483646 h 524"/>
                <a:gd name="T6" fmla="*/ 2147483646 w 429"/>
                <a:gd name="T7" fmla="*/ 2147483646 h 524"/>
                <a:gd name="T8" fmla="*/ 2147483646 w 429"/>
                <a:gd name="T9" fmla="*/ 2147483646 h 524"/>
                <a:gd name="T10" fmla="*/ 2147483646 w 429"/>
                <a:gd name="T11" fmla="*/ 2147483646 h 524"/>
                <a:gd name="T12" fmla="*/ 2147483646 w 429"/>
                <a:gd name="T13" fmla="*/ 2147483646 h 524"/>
                <a:gd name="T14" fmla="*/ 2147483646 w 429"/>
                <a:gd name="T15" fmla="*/ 2147483646 h 524"/>
                <a:gd name="T16" fmla="*/ 2147483646 w 429"/>
                <a:gd name="T17" fmla="*/ 2147483646 h 524"/>
                <a:gd name="T18" fmla="*/ 2147483646 w 429"/>
                <a:gd name="T19" fmla="*/ 2147483646 h 524"/>
                <a:gd name="T20" fmla="*/ 2147483646 w 429"/>
                <a:gd name="T21" fmla="*/ 2147483646 h 524"/>
                <a:gd name="T22" fmla="*/ 2147483646 w 429"/>
                <a:gd name="T23" fmla="*/ 2147483646 h 524"/>
                <a:gd name="T24" fmla="*/ 2147483646 w 429"/>
                <a:gd name="T25" fmla="*/ 2147483646 h 524"/>
                <a:gd name="T26" fmla="*/ 2147483646 w 429"/>
                <a:gd name="T27" fmla="*/ 2147483646 h 524"/>
                <a:gd name="T28" fmla="*/ 2147483646 w 429"/>
                <a:gd name="T29" fmla="*/ 2147483646 h 524"/>
                <a:gd name="T30" fmla="*/ 2147483646 w 429"/>
                <a:gd name="T31" fmla="*/ 2147483646 h 524"/>
                <a:gd name="T32" fmla="*/ 2147483646 w 429"/>
                <a:gd name="T33" fmla="*/ 2147483646 h 524"/>
                <a:gd name="T34" fmla="*/ 2147483646 w 429"/>
                <a:gd name="T35" fmla="*/ 2147483646 h 524"/>
                <a:gd name="T36" fmla="*/ 2147483646 w 429"/>
                <a:gd name="T37" fmla="*/ 2147483646 h 524"/>
                <a:gd name="T38" fmla="*/ 2147483646 w 429"/>
                <a:gd name="T39" fmla="*/ 2147483646 h 524"/>
                <a:gd name="T40" fmla="*/ 2147483646 w 429"/>
                <a:gd name="T41" fmla="*/ 2147483646 h 524"/>
                <a:gd name="T42" fmla="*/ 2147483646 w 429"/>
                <a:gd name="T43" fmla="*/ 2147483646 h 524"/>
                <a:gd name="T44" fmla="*/ 2147483646 w 429"/>
                <a:gd name="T45" fmla="*/ 2147483646 h 524"/>
                <a:gd name="T46" fmla="*/ 2147483646 w 429"/>
                <a:gd name="T47" fmla="*/ 2147483646 h 524"/>
                <a:gd name="T48" fmla="*/ 2147483646 w 429"/>
                <a:gd name="T49" fmla="*/ 2147483646 h 524"/>
                <a:gd name="T50" fmla="*/ 2147483646 w 429"/>
                <a:gd name="T51" fmla="*/ 2147483646 h 524"/>
                <a:gd name="T52" fmla="*/ 2147483646 w 429"/>
                <a:gd name="T53" fmla="*/ 2147483646 h 524"/>
                <a:gd name="T54" fmla="*/ 2147483646 w 429"/>
                <a:gd name="T55" fmla="*/ 2147483646 h 524"/>
                <a:gd name="T56" fmla="*/ 2147483646 w 429"/>
                <a:gd name="T57" fmla="*/ 2147483646 h 524"/>
                <a:gd name="T58" fmla="*/ 2147483646 w 429"/>
                <a:gd name="T59" fmla="*/ 2147483646 h 524"/>
                <a:gd name="T60" fmla="*/ 2147483646 w 429"/>
                <a:gd name="T61" fmla="*/ 2147483646 h 524"/>
                <a:gd name="T62" fmla="*/ 2147483646 w 429"/>
                <a:gd name="T63" fmla="*/ 2147483646 h 524"/>
                <a:gd name="T64" fmla="*/ 2147483646 w 429"/>
                <a:gd name="T65" fmla="*/ 2147483646 h 524"/>
                <a:gd name="T66" fmla="*/ 2147483646 w 429"/>
                <a:gd name="T67" fmla="*/ 2147483646 h 524"/>
                <a:gd name="T68" fmla="*/ 2147483646 w 429"/>
                <a:gd name="T69" fmla="*/ 2147483646 h 524"/>
                <a:gd name="T70" fmla="*/ 2147483646 w 429"/>
                <a:gd name="T71" fmla="*/ 2147483646 h 524"/>
                <a:gd name="T72" fmla="*/ 2147483646 w 429"/>
                <a:gd name="T73" fmla="*/ 2147483646 h 524"/>
                <a:gd name="T74" fmla="*/ 2147483646 w 429"/>
                <a:gd name="T75" fmla="*/ 2147483646 h 524"/>
                <a:gd name="T76" fmla="*/ 2147483646 w 429"/>
                <a:gd name="T77" fmla="*/ 2147483646 h 524"/>
                <a:gd name="T78" fmla="*/ 2147483646 w 429"/>
                <a:gd name="T79" fmla="*/ 2147483646 h 524"/>
                <a:gd name="T80" fmla="*/ 2147483646 w 429"/>
                <a:gd name="T81" fmla="*/ 2147483646 h 524"/>
                <a:gd name="T82" fmla="*/ 2147483646 w 429"/>
                <a:gd name="T83" fmla="*/ 2147483646 h 524"/>
                <a:gd name="T84" fmla="*/ 2147483646 w 429"/>
                <a:gd name="T85" fmla="*/ 2147483646 h 524"/>
                <a:gd name="T86" fmla="*/ 2147483646 w 429"/>
                <a:gd name="T87" fmla="*/ 2147483646 h 524"/>
                <a:gd name="T88" fmla="*/ 2147483646 w 429"/>
                <a:gd name="T89" fmla="*/ 2147483646 h 524"/>
                <a:gd name="T90" fmla="*/ 2147483646 w 429"/>
                <a:gd name="T91" fmla="*/ 2147483646 h 524"/>
                <a:gd name="T92" fmla="*/ 2147483646 w 429"/>
                <a:gd name="T93" fmla="*/ 2147483646 h 524"/>
                <a:gd name="T94" fmla="*/ 2147483646 w 429"/>
                <a:gd name="T95" fmla="*/ 2147483646 h 524"/>
                <a:gd name="T96" fmla="*/ 2147483646 w 429"/>
                <a:gd name="T97" fmla="*/ 2147483646 h 524"/>
                <a:gd name="T98" fmla="*/ 2147483646 w 429"/>
                <a:gd name="T99" fmla="*/ 2147483646 h 524"/>
                <a:gd name="T100" fmla="*/ 2147483646 w 429"/>
                <a:gd name="T101" fmla="*/ 2147483646 h 524"/>
                <a:gd name="T102" fmla="*/ 2147483646 w 429"/>
                <a:gd name="T103" fmla="*/ 2147483646 h 524"/>
                <a:gd name="T104" fmla="*/ 2147483646 w 429"/>
                <a:gd name="T105" fmla="*/ 2147483646 h 524"/>
                <a:gd name="T106" fmla="*/ 2147483646 w 429"/>
                <a:gd name="T107" fmla="*/ 2147483646 h 524"/>
                <a:gd name="T108" fmla="*/ 2147483646 w 429"/>
                <a:gd name="T109" fmla="*/ 2147483646 h 524"/>
                <a:gd name="T110" fmla="*/ 2147483646 w 429"/>
                <a:gd name="T111" fmla="*/ 2147483646 h 524"/>
                <a:gd name="T112" fmla="*/ 2147483646 w 429"/>
                <a:gd name="T113" fmla="*/ 2147483646 h 524"/>
                <a:gd name="T114" fmla="*/ 2147483646 w 429"/>
                <a:gd name="T115" fmla="*/ 2147483646 h 524"/>
                <a:gd name="T116" fmla="*/ 2147483646 w 429"/>
                <a:gd name="T117" fmla="*/ 2147483646 h 524"/>
                <a:gd name="T118" fmla="*/ 2147483646 w 429"/>
                <a:gd name="T119" fmla="*/ 2147483646 h 524"/>
                <a:gd name="T120" fmla="*/ 2147483646 w 429"/>
                <a:gd name="T121" fmla="*/ 2147483646 h 524"/>
                <a:gd name="T122" fmla="*/ 2147483646 w 429"/>
                <a:gd name="T123" fmla="*/ 2147483646 h 524"/>
                <a:gd name="T124" fmla="*/ 2147483646 w 429"/>
                <a:gd name="T125" fmla="*/ 2147483646 h 5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00" name="Freeform 299"/>
            <p:cNvSpPr>
              <a:spLocks/>
            </p:cNvSpPr>
            <p:nvPr/>
          </p:nvSpPr>
          <p:spPr bwMode="auto">
            <a:xfrm>
              <a:off x="5756233" y="2591090"/>
              <a:ext cx="127000" cy="114300"/>
            </a:xfrm>
            <a:custGeom>
              <a:avLst/>
              <a:gdLst>
                <a:gd name="T0" fmla="*/ 2147483646 w 292"/>
                <a:gd name="T1" fmla="*/ 2147483646 h 223"/>
                <a:gd name="T2" fmla="*/ 2147483646 w 292"/>
                <a:gd name="T3" fmla="*/ 2147483646 h 223"/>
                <a:gd name="T4" fmla="*/ 2147483646 w 292"/>
                <a:gd name="T5" fmla="*/ 2147483646 h 223"/>
                <a:gd name="T6" fmla="*/ 2147483646 w 292"/>
                <a:gd name="T7" fmla="*/ 2147483646 h 223"/>
                <a:gd name="T8" fmla="*/ 2147483646 w 292"/>
                <a:gd name="T9" fmla="*/ 2147483646 h 223"/>
                <a:gd name="T10" fmla="*/ 2147483646 w 292"/>
                <a:gd name="T11" fmla="*/ 2147483646 h 223"/>
                <a:gd name="T12" fmla="*/ 2147483646 w 292"/>
                <a:gd name="T13" fmla="*/ 2147483646 h 223"/>
                <a:gd name="T14" fmla="*/ 2147483646 w 292"/>
                <a:gd name="T15" fmla="*/ 2147483646 h 223"/>
                <a:gd name="T16" fmla="*/ 2147483646 w 292"/>
                <a:gd name="T17" fmla="*/ 2147483646 h 223"/>
                <a:gd name="T18" fmla="*/ 2147483646 w 292"/>
                <a:gd name="T19" fmla="*/ 2147483646 h 223"/>
                <a:gd name="T20" fmla="*/ 2147483646 w 292"/>
                <a:gd name="T21" fmla="*/ 2147483646 h 223"/>
                <a:gd name="T22" fmla="*/ 2147483646 w 292"/>
                <a:gd name="T23" fmla="*/ 2147483646 h 223"/>
                <a:gd name="T24" fmla="*/ 2147483646 w 292"/>
                <a:gd name="T25" fmla="*/ 2147483646 h 223"/>
                <a:gd name="T26" fmla="*/ 2147483646 w 292"/>
                <a:gd name="T27" fmla="*/ 2147483646 h 223"/>
                <a:gd name="T28" fmla="*/ 2147483646 w 292"/>
                <a:gd name="T29" fmla="*/ 2147483646 h 223"/>
                <a:gd name="T30" fmla="*/ 2147483646 w 292"/>
                <a:gd name="T31" fmla="*/ 2147483646 h 223"/>
                <a:gd name="T32" fmla="*/ 2147483646 w 292"/>
                <a:gd name="T33" fmla="*/ 2147483646 h 223"/>
                <a:gd name="T34" fmla="*/ 2147483646 w 292"/>
                <a:gd name="T35" fmla="*/ 2147483646 h 223"/>
                <a:gd name="T36" fmla="*/ 2147483646 w 292"/>
                <a:gd name="T37" fmla="*/ 2147483646 h 223"/>
                <a:gd name="T38" fmla="*/ 2147483646 w 292"/>
                <a:gd name="T39" fmla="*/ 2147483646 h 223"/>
                <a:gd name="T40" fmla="*/ 2147483646 w 292"/>
                <a:gd name="T41" fmla="*/ 2147483646 h 223"/>
                <a:gd name="T42" fmla="*/ 2147483646 w 292"/>
                <a:gd name="T43" fmla="*/ 2147483646 h 223"/>
                <a:gd name="T44" fmla="*/ 2147483646 w 292"/>
                <a:gd name="T45" fmla="*/ 2147483646 h 223"/>
                <a:gd name="T46" fmla="*/ 2147483646 w 292"/>
                <a:gd name="T47" fmla="*/ 2147483646 h 223"/>
                <a:gd name="T48" fmla="*/ 2147483646 w 292"/>
                <a:gd name="T49" fmla="*/ 2147483646 h 223"/>
                <a:gd name="T50" fmla="*/ 2147483646 w 292"/>
                <a:gd name="T51" fmla="*/ 2147483646 h 223"/>
                <a:gd name="T52" fmla="*/ 0 w 292"/>
                <a:gd name="T53" fmla="*/ 2147483646 h 223"/>
                <a:gd name="T54" fmla="*/ 2147483646 w 292"/>
                <a:gd name="T55" fmla="*/ 2147483646 h 223"/>
                <a:gd name="T56" fmla="*/ 2147483646 w 292"/>
                <a:gd name="T57" fmla="*/ 2147483646 h 223"/>
                <a:gd name="T58" fmla="*/ 2147483646 w 292"/>
                <a:gd name="T59" fmla="*/ 2147483646 h 223"/>
                <a:gd name="T60" fmla="*/ 2147483646 w 292"/>
                <a:gd name="T61" fmla="*/ 2147483646 h 223"/>
                <a:gd name="T62" fmla="*/ 2147483646 w 292"/>
                <a:gd name="T63" fmla="*/ 2147483646 h 223"/>
                <a:gd name="T64" fmla="*/ 2147483646 w 292"/>
                <a:gd name="T65" fmla="*/ 2147483646 h 223"/>
                <a:gd name="T66" fmla="*/ 2147483646 w 292"/>
                <a:gd name="T67" fmla="*/ 0 h 223"/>
                <a:gd name="T68" fmla="*/ 2147483646 w 292"/>
                <a:gd name="T69" fmla="*/ 2147483646 h 223"/>
                <a:gd name="T70" fmla="*/ 2147483646 w 292"/>
                <a:gd name="T71" fmla="*/ 2147483646 h 223"/>
                <a:gd name="T72" fmla="*/ 2147483646 w 292"/>
                <a:gd name="T73" fmla="*/ 2147483646 h 223"/>
                <a:gd name="T74" fmla="*/ 2147483646 w 292"/>
                <a:gd name="T75" fmla="*/ 2147483646 h 223"/>
                <a:gd name="T76" fmla="*/ 2147483646 w 292"/>
                <a:gd name="T77" fmla="*/ 2147483646 h 223"/>
                <a:gd name="T78" fmla="*/ 2147483646 w 292"/>
                <a:gd name="T79" fmla="*/ 2147483646 h 223"/>
                <a:gd name="T80" fmla="*/ 2147483646 w 292"/>
                <a:gd name="T81" fmla="*/ 2147483646 h 223"/>
                <a:gd name="T82" fmla="*/ 2147483646 w 292"/>
                <a:gd name="T83" fmla="*/ 2147483646 h 223"/>
                <a:gd name="T84" fmla="*/ 2147483646 w 292"/>
                <a:gd name="T85" fmla="*/ 2147483646 h 22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9" y="52"/>
                  </a:lnTo>
                  <a:lnTo>
                    <a:pt x="292" y="6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01" name="Freeform 300"/>
            <p:cNvSpPr>
              <a:spLocks/>
            </p:cNvSpPr>
            <p:nvPr/>
          </p:nvSpPr>
          <p:spPr bwMode="auto">
            <a:xfrm>
              <a:off x="5707021" y="2449802"/>
              <a:ext cx="168275" cy="77788"/>
            </a:xfrm>
            <a:custGeom>
              <a:avLst/>
              <a:gdLst>
                <a:gd name="T0" fmla="*/ 2147483646 w 379"/>
                <a:gd name="T1" fmla="*/ 2147483646 h 147"/>
                <a:gd name="T2" fmla="*/ 2147483646 w 379"/>
                <a:gd name="T3" fmla="*/ 2147483646 h 147"/>
                <a:gd name="T4" fmla="*/ 2147483646 w 379"/>
                <a:gd name="T5" fmla="*/ 2147483646 h 147"/>
                <a:gd name="T6" fmla="*/ 2147483646 w 379"/>
                <a:gd name="T7" fmla="*/ 2147483646 h 147"/>
                <a:gd name="T8" fmla="*/ 2147483646 w 379"/>
                <a:gd name="T9" fmla="*/ 2147483646 h 147"/>
                <a:gd name="T10" fmla="*/ 2147483646 w 379"/>
                <a:gd name="T11" fmla="*/ 2147483646 h 147"/>
                <a:gd name="T12" fmla="*/ 2147483646 w 379"/>
                <a:gd name="T13" fmla="*/ 2147483646 h 147"/>
                <a:gd name="T14" fmla="*/ 2147483646 w 379"/>
                <a:gd name="T15" fmla="*/ 2147483646 h 147"/>
                <a:gd name="T16" fmla="*/ 2147483646 w 379"/>
                <a:gd name="T17" fmla="*/ 2147483646 h 147"/>
                <a:gd name="T18" fmla="*/ 2147483646 w 379"/>
                <a:gd name="T19" fmla="*/ 2147483646 h 147"/>
                <a:gd name="T20" fmla="*/ 2147483646 w 379"/>
                <a:gd name="T21" fmla="*/ 2147483646 h 147"/>
                <a:gd name="T22" fmla="*/ 2147483646 w 379"/>
                <a:gd name="T23" fmla="*/ 2147483646 h 147"/>
                <a:gd name="T24" fmla="*/ 2147483646 w 379"/>
                <a:gd name="T25" fmla="*/ 2147483646 h 147"/>
                <a:gd name="T26" fmla="*/ 2147483646 w 379"/>
                <a:gd name="T27" fmla="*/ 2147483646 h 147"/>
                <a:gd name="T28" fmla="*/ 2147483646 w 379"/>
                <a:gd name="T29" fmla="*/ 2147483646 h 147"/>
                <a:gd name="T30" fmla="*/ 2147483646 w 379"/>
                <a:gd name="T31" fmla="*/ 2147483646 h 147"/>
                <a:gd name="T32" fmla="*/ 2147483646 w 379"/>
                <a:gd name="T33" fmla="*/ 2147483646 h 147"/>
                <a:gd name="T34" fmla="*/ 2147483646 w 379"/>
                <a:gd name="T35" fmla="*/ 2147483646 h 147"/>
                <a:gd name="T36" fmla="*/ 2147483646 w 379"/>
                <a:gd name="T37" fmla="*/ 2147483646 h 147"/>
                <a:gd name="T38" fmla="*/ 2147483646 w 379"/>
                <a:gd name="T39" fmla="*/ 2147483646 h 147"/>
                <a:gd name="T40" fmla="*/ 2147483646 w 379"/>
                <a:gd name="T41" fmla="*/ 2147483646 h 147"/>
                <a:gd name="T42" fmla="*/ 2147483646 w 379"/>
                <a:gd name="T43" fmla="*/ 2147483646 h 147"/>
                <a:gd name="T44" fmla="*/ 2147483646 w 379"/>
                <a:gd name="T45" fmla="*/ 2147483646 h 147"/>
                <a:gd name="T46" fmla="*/ 2147483646 w 379"/>
                <a:gd name="T47" fmla="*/ 2147483646 h 147"/>
                <a:gd name="T48" fmla="*/ 0 w 379"/>
                <a:gd name="T49" fmla="*/ 2147483646 h 147"/>
                <a:gd name="T50" fmla="*/ 2147483646 w 379"/>
                <a:gd name="T51" fmla="*/ 2147483646 h 147"/>
                <a:gd name="T52" fmla="*/ 2147483646 w 379"/>
                <a:gd name="T53" fmla="*/ 2147483646 h 147"/>
                <a:gd name="T54" fmla="*/ 2147483646 w 379"/>
                <a:gd name="T55" fmla="*/ 2147483646 h 147"/>
                <a:gd name="T56" fmla="*/ 2147483646 w 379"/>
                <a:gd name="T57" fmla="*/ 2147483646 h 147"/>
                <a:gd name="T58" fmla="*/ 2147483646 w 379"/>
                <a:gd name="T59" fmla="*/ 2147483646 h 147"/>
                <a:gd name="T60" fmla="*/ 2147483646 w 379"/>
                <a:gd name="T61" fmla="*/ 2147483646 h 147"/>
                <a:gd name="T62" fmla="*/ 2147483646 w 379"/>
                <a:gd name="T63" fmla="*/ 0 h 147"/>
                <a:gd name="T64" fmla="*/ 2147483646 w 379"/>
                <a:gd name="T65" fmla="*/ 2147483646 h 147"/>
                <a:gd name="T66" fmla="*/ 2147483646 w 379"/>
                <a:gd name="T67" fmla="*/ 2147483646 h 147"/>
                <a:gd name="T68" fmla="*/ 2147483646 w 379"/>
                <a:gd name="T69" fmla="*/ 2147483646 h 147"/>
                <a:gd name="T70" fmla="*/ 2147483646 w 379"/>
                <a:gd name="T71" fmla="*/ 2147483646 h 147"/>
                <a:gd name="T72" fmla="*/ 2147483646 w 379"/>
                <a:gd name="T73" fmla="*/ 2147483646 h 147"/>
                <a:gd name="T74" fmla="*/ 2147483646 w 379"/>
                <a:gd name="T75" fmla="*/ 2147483646 h 1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02" name="Freeform 301"/>
            <p:cNvSpPr>
              <a:spLocks/>
            </p:cNvSpPr>
            <p:nvPr/>
          </p:nvSpPr>
          <p:spPr bwMode="auto">
            <a:xfrm>
              <a:off x="5670508" y="2305341"/>
              <a:ext cx="30162" cy="60325"/>
            </a:xfrm>
            <a:custGeom>
              <a:avLst/>
              <a:gdLst>
                <a:gd name="T0" fmla="*/ 0 w 61"/>
                <a:gd name="T1" fmla="*/ 0 h 67"/>
                <a:gd name="T2" fmla="*/ 0 w 61"/>
                <a:gd name="T3" fmla="*/ 2147483646 h 67"/>
                <a:gd name="T4" fmla="*/ 0 w 61"/>
                <a:gd name="T5" fmla="*/ 2147483646 h 67"/>
                <a:gd name="T6" fmla="*/ 2147483646 w 61"/>
                <a:gd name="T7" fmla="*/ 2147483646 h 67"/>
                <a:gd name="T8" fmla="*/ 2147483646 w 61"/>
                <a:gd name="T9" fmla="*/ 2147483646 h 67"/>
                <a:gd name="T10" fmla="*/ 2147483646 w 61"/>
                <a:gd name="T11" fmla="*/ 2147483646 h 67"/>
                <a:gd name="T12" fmla="*/ 2147483646 w 61"/>
                <a:gd name="T13" fmla="*/ 2147483646 h 67"/>
                <a:gd name="T14" fmla="*/ 2147483646 w 61"/>
                <a:gd name="T15" fmla="*/ 2147483646 h 67"/>
                <a:gd name="T16" fmla="*/ 2147483646 w 61"/>
                <a:gd name="T17" fmla="*/ 2147483646 h 67"/>
                <a:gd name="T18" fmla="*/ 2147483646 w 61"/>
                <a:gd name="T19" fmla="*/ 2147483646 h 67"/>
                <a:gd name="T20" fmla="*/ 2147483646 w 61"/>
                <a:gd name="T21" fmla="*/ 2147483646 h 67"/>
                <a:gd name="T22" fmla="*/ 2147483646 w 61"/>
                <a:gd name="T23" fmla="*/ 2147483646 h 67"/>
                <a:gd name="T24" fmla="*/ 2147483646 w 61"/>
                <a:gd name="T25" fmla="*/ 2147483646 h 67"/>
                <a:gd name="T26" fmla="*/ 2147483646 w 61"/>
                <a:gd name="T27" fmla="*/ 2147483646 h 67"/>
                <a:gd name="T28" fmla="*/ 2147483646 w 61"/>
                <a:gd name="T29" fmla="*/ 2147483646 h 67"/>
                <a:gd name="T30" fmla="*/ 2147483646 w 61"/>
                <a:gd name="T31" fmla="*/ 2147483646 h 67"/>
                <a:gd name="T32" fmla="*/ 2147483646 w 61"/>
                <a:gd name="T33" fmla="*/ 2147483646 h 67"/>
                <a:gd name="T34" fmla="*/ 2147483646 w 61"/>
                <a:gd name="T35" fmla="*/ 2147483646 h 67"/>
                <a:gd name="T36" fmla="*/ 2147483646 w 61"/>
                <a:gd name="T37" fmla="*/ 0 h 67"/>
                <a:gd name="T38" fmla="*/ 2147483646 w 61"/>
                <a:gd name="T39" fmla="*/ 2147483646 h 67"/>
                <a:gd name="T40" fmla="*/ 2147483646 w 61"/>
                <a:gd name="T41" fmla="*/ 2147483646 h 67"/>
                <a:gd name="T42" fmla="*/ 2147483646 w 61"/>
                <a:gd name="T43" fmla="*/ 2147483646 h 67"/>
                <a:gd name="T44" fmla="*/ 2147483646 w 61"/>
                <a:gd name="T45" fmla="*/ 2147483646 h 67"/>
                <a:gd name="T46" fmla="*/ 2147483646 w 61"/>
                <a:gd name="T47" fmla="*/ 2147483646 h 67"/>
                <a:gd name="T48" fmla="*/ 0 w 61"/>
                <a:gd name="T49" fmla="*/ 0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03" name="Freeform 302"/>
            <p:cNvSpPr>
              <a:spLocks/>
            </p:cNvSpPr>
            <p:nvPr/>
          </p:nvSpPr>
          <p:spPr bwMode="auto">
            <a:xfrm>
              <a:off x="5641933" y="2310102"/>
              <a:ext cx="25400" cy="58738"/>
            </a:xfrm>
            <a:custGeom>
              <a:avLst/>
              <a:gdLst>
                <a:gd name="T0" fmla="*/ 0 w 60"/>
                <a:gd name="T1" fmla="*/ 2147483646 h 55"/>
                <a:gd name="T2" fmla="*/ 0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0 h 55"/>
                <a:gd name="T36" fmla="*/ 2147483646 w 60"/>
                <a:gd name="T37" fmla="*/ 2147483646 h 55"/>
                <a:gd name="T38" fmla="*/ 2147483646 w 60"/>
                <a:gd name="T39" fmla="*/ 2147483646 h 55"/>
                <a:gd name="T40" fmla="*/ 2147483646 w 60"/>
                <a:gd name="T41" fmla="*/ 2147483646 h 55"/>
                <a:gd name="T42" fmla="*/ 0 w 60"/>
                <a:gd name="T43" fmla="*/ 2147483646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04" name="Freeform 303"/>
            <p:cNvSpPr>
              <a:spLocks/>
            </p:cNvSpPr>
            <p:nvPr/>
          </p:nvSpPr>
          <p:spPr bwMode="auto">
            <a:xfrm>
              <a:off x="5611770" y="2256127"/>
              <a:ext cx="52388" cy="77788"/>
            </a:xfrm>
            <a:custGeom>
              <a:avLst/>
              <a:gdLst>
                <a:gd name="T0" fmla="*/ 2147483646 w 120"/>
                <a:gd name="T1" fmla="*/ 2147483646 h 148"/>
                <a:gd name="T2" fmla="*/ 2147483646 w 120"/>
                <a:gd name="T3" fmla="*/ 2147483646 h 148"/>
                <a:gd name="T4" fmla="*/ 2147483646 w 120"/>
                <a:gd name="T5" fmla="*/ 2147483646 h 148"/>
                <a:gd name="T6" fmla="*/ 2147483646 w 120"/>
                <a:gd name="T7" fmla="*/ 2147483646 h 148"/>
                <a:gd name="T8" fmla="*/ 2147483646 w 120"/>
                <a:gd name="T9" fmla="*/ 2147483646 h 148"/>
                <a:gd name="T10" fmla="*/ 2147483646 w 120"/>
                <a:gd name="T11" fmla="*/ 2147483646 h 148"/>
                <a:gd name="T12" fmla="*/ 2147483646 w 120"/>
                <a:gd name="T13" fmla="*/ 2147483646 h 148"/>
                <a:gd name="T14" fmla="*/ 2147483646 w 120"/>
                <a:gd name="T15" fmla="*/ 2147483646 h 148"/>
                <a:gd name="T16" fmla="*/ 2147483646 w 120"/>
                <a:gd name="T17" fmla="*/ 2147483646 h 148"/>
                <a:gd name="T18" fmla="*/ 2147483646 w 120"/>
                <a:gd name="T19" fmla="*/ 2147483646 h 148"/>
                <a:gd name="T20" fmla="*/ 2147483646 w 120"/>
                <a:gd name="T21" fmla="*/ 2147483646 h 148"/>
                <a:gd name="T22" fmla="*/ 2147483646 w 120"/>
                <a:gd name="T23" fmla="*/ 2147483646 h 148"/>
                <a:gd name="T24" fmla="*/ 2147483646 w 120"/>
                <a:gd name="T25" fmla="*/ 2147483646 h 148"/>
                <a:gd name="T26" fmla="*/ 2147483646 w 120"/>
                <a:gd name="T27" fmla="*/ 2147483646 h 148"/>
                <a:gd name="T28" fmla="*/ 2147483646 w 120"/>
                <a:gd name="T29" fmla="*/ 2147483646 h 148"/>
                <a:gd name="T30" fmla="*/ 2147483646 w 120"/>
                <a:gd name="T31" fmla="*/ 2147483646 h 148"/>
                <a:gd name="T32" fmla="*/ 2147483646 w 120"/>
                <a:gd name="T33" fmla="*/ 2147483646 h 148"/>
                <a:gd name="T34" fmla="*/ 2147483646 w 120"/>
                <a:gd name="T35" fmla="*/ 2147483646 h 148"/>
                <a:gd name="T36" fmla="*/ 0 w 120"/>
                <a:gd name="T37" fmla="*/ 2147483646 h 148"/>
                <a:gd name="T38" fmla="*/ 2147483646 w 120"/>
                <a:gd name="T39" fmla="*/ 2147483646 h 148"/>
                <a:gd name="T40" fmla="*/ 2147483646 w 120"/>
                <a:gd name="T41" fmla="*/ 2147483646 h 148"/>
                <a:gd name="T42" fmla="*/ 2147483646 w 120"/>
                <a:gd name="T43" fmla="*/ 2147483646 h 148"/>
                <a:gd name="T44" fmla="*/ 2147483646 w 120"/>
                <a:gd name="T45" fmla="*/ 2147483646 h 148"/>
                <a:gd name="T46" fmla="*/ 2147483646 w 120"/>
                <a:gd name="T47" fmla="*/ 2147483646 h 148"/>
                <a:gd name="T48" fmla="*/ 2147483646 w 120"/>
                <a:gd name="T49" fmla="*/ 2147483646 h 148"/>
                <a:gd name="T50" fmla="*/ 2147483646 w 120"/>
                <a:gd name="T51" fmla="*/ 2147483646 h 148"/>
                <a:gd name="T52" fmla="*/ 2147483646 w 120"/>
                <a:gd name="T53" fmla="*/ 2147483646 h 148"/>
                <a:gd name="T54" fmla="*/ 2147483646 w 120"/>
                <a:gd name="T55" fmla="*/ 2147483646 h 148"/>
                <a:gd name="T56" fmla="*/ 2147483646 w 120"/>
                <a:gd name="T57" fmla="*/ 0 h 148"/>
                <a:gd name="T58" fmla="*/ 2147483646 w 120"/>
                <a:gd name="T59" fmla="*/ 2147483646 h 148"/>
                <a:gd name="T60" fmla="*/ 2147483646 w 120"/>
                <a:gd name="T61" fmla="*/ 2147483646 h 148"/>
                <a:gd name="T62" fmla="*/ 2147483646 w 120"/>
                <a:gd name="T63" fmla="*/ 2147483646 h 148"/>
                <a:gd name="T64" fmla="*/ 2147483646 w 120"/>
                <a:gd name="T65" fmla="*/ 2147483646 h 148"/>
                <a:gd name="T66" fmla="*/ 2147483646 w 120"/>
                <a:gd name="T67" fmla="*/ 2147483646 h 148"/>
                <a:gd name="T68" fmla="*/ 2147483646 w 120"/>
                <a:gd name="T69" fmla="*/ 2147483646 h 148"/>
                <a:gd name="T70" fmla="*/ 2147483646 w 120"/>
                <a:gd name="T71" fmla="*/ 2147483646 h 148"/>
                <a:gd name="T72" fmla="*/ 2147483646 w 120"/>
                <a:gd name="T73" fmla="*/ 2147483646 h 148"/>
                <a:gd name="T74" fmla="*/ 2147483646 w 120"/>
                <a:gd name="T75" fmla="*/ 2147483646 h 148"/>
                <a:gd name="T76" fmla="*/ 2147483646 w 120"/>
                <a:gd name="T77" fmla="*/ 2147483646 h 148"/>
                <a:gd name="T78" fmla="*/ 2147483646 w 120"/>
                <a:gd name="T79" fmla="*/ 2147483646 h 148"/>
                <a:gd name="T80" fmla="*/ 2147483646 w 120"/>
                <a:gd name="T81" fmla="*/ 2147483646 h 148"/>
                <a:gd name="T82" fmla="*/ 2147483646 w 120"/>
                <a:gd name="T83" fmla="*/ 2147483646 h 148"/>
                <a:gd name="T84" fmla="*/ 2147483646 w 120"/>
                <a:gd name="T85" fmla="*/ 2147483646 h 148"/>
                <a:gd name="T86" fmla="*/ 2147483646 w 120"/>
                <a:gd name="T87" fmla="*/ 2147483646 h 148"/>
                <a:gd name="T88" fmla="*/ 2147483646 w 120"/>
                <a:gd name="T89" fmla="*/ 2147483646 h 148"/>
                <a:gd name="T90" fmla="*/ 2147483646 w 120"/>
                <a:gd name="T91" fmla="*/ 2147483646 h 148"/>
                <a:gd name="T92" fmla="*/ 2147483646 w 120"/>
                <a:gd name="T93" fmla="*/ 2147483646 h 148"/>
                <a:gd name="T94" fmla="*/ 2147483646 w 120"/>
                <a:gd name="T95" fmla="*/ 2147483646 h 148"/>
                <a:gd name="T96" fmla="*/ 2147483646 w 120"/>
                <a:gd name="T97" fmla="*/ 2147483646 h 148"/>
                <a:gd name="T98" fmla="*/ 2147483646 w 120"/>
                <a:gd name="T99" fmla="*/ 2147483646 h 148"/>
                <a:gd name="T100" fmla="*/ 2147483646 w 120"/>
                <a:gd name="T101" fmla="*/ 2147483646 h 148"/>
                <a:gd name="T102" fmla="*/ 2147483646 w 120"/>
                <a:gd name="T103" fmla="*/ 2147483646 h 148"/>
                <a:gd name="T104" fmla="*/ 2147483646 w 120"/>
                <a:gd name="T105" fmla="*/ 2147483646 h 148"/>
                <a:gd name="T106" fmla="*/ 2147483646 w 120"/>
                <a:gd name="T107" fmla="*/ 2147483646 h 148"/>
                <a:gd name="T108" fmla="*/ 2147483646 w 120"/>
                <a:gd name="T109" fmla="*/ 2147483646 h 148"/>
                <a:gd name="T110" fmla="*/ 2147483646 w 120"/>
                <a:gd name="T111" fmla="*/ 2147483646 h 148"/>
                <a:gd name="T112" fmla="*/ 2147483646 w 120"/>
                <a:gd name="T113" fmla="*/ 2147483646 h 148"/>
                <a:gd name="T114" fmla="*/ 2147483646 w 120"/>
                <a:gd name="T115" fmla="*/ 2147483646 h 148"/>
                <a:gd name="T116" fmla="*/ 2147483646 w 120"/>
                <a:gd name="T117" fmla="*/ 2147483646 h 148"/>
                <a:gd name="T118" fmla="*/ 2147483646 w 120"/>
                <a:gd name="T119" fmla="*/ 2147483646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05" name="Freeform 304"/>
            <p:cNvSpPr>
              <a:spLocks/>
            </p:cNvSpPr>
            <p:nvPr/>
          </p:nvSpPr>
          <p:spPr bwMode="auto">
            <a:xfrm>
              <a:off x="6043570" y="3060991"/>
              <a:ext cx="273050" cy="307975"/>
            </a:xfrm>
            <a:custGeom>
              <a:avLst/>
              <a:gdLst>
                <a:gd name="T0" fmla="*/ 2147483646 w 631"/>
                <a:gd name="T1" fmla="*/ 2147483646 h 592"/>
                <a:gd name="T2" fmla="*/ 2147483646 w 631"/>
                <a:gd name="T3" fmla="*/ 2147483646 h 592"/>
                <a:gd name="T4" fmla="*/ 2147483646 w 631"/>
                <a:gd name="T5" fmla="*/ 2147483646 h 592"/>
                <a:gd name="T6" fmla="*/ 2147483646 w 631"/>
                <a:gd name="T7" fmla="*/ 2147483646 h 592"/>
                <a:gd name="T8" fmla="*/ 2147483646 w 631"/>
                <a:gd name="T9" fmla="*/ 2147483646 h 592"/>
                <a:gd name="T10" fmla="*/ 2147483646 w 631"/>
                <a:gd name="T11" fmla="*/ 2147483646 h 592"/>
                <a:gd name="T12" fmla="*/ 2147483646 w 631"/>
                <a:gd name="T13" fmla="*/ 2147483646 h 592"/>
                <a:gd name="T14" fmla="*/ 2147483646 w 631"/>
                <a:gd name="T15" fmla="*/ 2147483646 h 592"/>
                <a:gd name="T16" fmla="*/ 2147483646 w 631"/>
                <a:gd name="T17" fmla="*/ 2147483646 h 592"/>
                <a:gd name="T18" fmla="*/ 2147483646 w 631"/>
                <a:gd name="T19" fmla="*/ 2147483646 h 592"/>
                <a:gd name="T20" fmla="*/ 2147483646 w 631"/>
                <a:gd name="T21" fmla="*/ 2147483646 h 592"/>
                <a:gd name="T22" fmla="*/ 2147483646 w 631"/>
                <a:gd name="T23" fmla="*/ 2147483646 h 592"/>
                <a:gd name="T24" fmla="*/ 2147483646 w 631"/>
                <a:gd name="T25" fmla="*/ 2147483646 h 592"/>
                <a:gd name="T26" fmla="*/ 2147483646 w 631"/>
                <a:gd name="T27" fmla="*/ 2147483646 h 592"/>
                <a:gd name="T28" fmla="*/ 2147483646 w 631"/>
                <a:gd name="T29" fmla="*/ 2147483646 h 592"/>
                <a:gd name="T30" fmla="*/ 2147483646 w 631"/>
                <a:gd name="T31" fmla="*/ 2147483646 h 592"/>
                <a:gd name="T32" fmla="*/ 2147483646 w 631"/>
                <a:gd name="T33" fmla="*/ 2147483646 h 592"/>
                <a:gd name="T34" fmla="*/ 2147483646 w 631"/>
                <a:gd name="T35" fmla="*/ 2147483646 h 592"/>
                <a:gd name="T36" fmla="*/ 2147483646 w 631"/>
                <a:gd name="T37" fmla="*/ 2147483646 h 592"/>
                <a:gd name="T38" fmla="*/ 2147483646 w 631"/>
                <a:gd name="T39" fmla="*/ 2147483646 h 592"/>
                <a:gd name="T40" fmla="*/ 2147483646 w 631"/>
                <a:gd name="T41" fmla="*/ 2147483646 h 592"/>
                <a:gd name="T42" fmla="*/ 2147483646 w 631"/>
                <a:gd name="T43" fmla="*/ 2147483646 h 592"/>
                <a:gd name="T44" fmla="*/ 2147483646 w 631"/>
                <a:gd name="T45" fmla="*/ 2147483646 h 592"/>
                <a:gd name="T46" fmla="*/ 2147483646 w 631"/>
                <a:gd name="T47" fmla="*/ 2147483646 h 592"/>
                <a:gd name="T48" fmla="*/ 2147483646 w 631"/>
                <a:gd name="T49" fmla="*/ 2147483646 h 592"/>
                <a:gd name="T50" fmla="*/ 2147483646 w 631"/>
                <a:gd name="T51" fmla="*/ 2147483646 h 592"/>
                <a:gd name="T52" fmla="*/ 2147483646 w 631"/>
                <a:gd name="T53" fmla="*/ 2147483646 h 592"/>
                <a:gd name="T54" fmla="*/ 2147483646 w 631"/>
                <a:gd name="T55" fmla="*/ 2147483646 h 592"/>
                <a:gd name="T56" fmla="*/ 2147483646 w 631"/>
                <a:gd name="T57" fmla="*/ 2147483646 h 592"/>
                <a:gd name="T58" fmla="*/ 2147483646 w 631"/>
                <a:gd name="T59" fmla="*/ 2147483646 h 592"/>
                <a:gd name="T60" fmla="*/ 2147483646 w 631"/>
                <a:gd name="T61" fmla="*/ 2147483646 h 592"/>
                <a:gd name="T62" fmla="*/ 2147483646 w 631"/>
                <a:gd name="T63" fmla="*/ 2147483646 h 592"/>
                <a:gd name="T64" fmla="*/ 2147483646 w 631"/>
                <a:gd name="T65" fmla="*/ 2147483646 h 592"/>
                <a:gd name="T66" fmla="*/ 2147483646 w 631"/>
                <a:gd name="T67" fmla="*/ 2147483646 h 592"/>
                <a:gd name="T68" fmla="*/ 2147483646 w 631"/>
                <a:gd name="T69" fmla="*/ 2147483646 h 592"/>
                <a:gd name="T70" fmla="*/ 2147483646 w 631"/>
                <a:gd name="T71" fmla="*/ 2147483646 h 592"/>
                <a:gd name="T72" fmla="*/ 2147483646 w 631"/>
                <a:gd name="T73" fmla="*/ 2147483646 h 592"/>
                <a:gd name="T74" fmla="*/ 2147483646 w 631"/>
                <a:gd name="T75" fmla="*/ 2147483646 h 592"/>
                <a:gd name="T76" fmla="*/ 2147483646 w 631"/>
                <a:gd name="T77" fmla="*/ 2147483646 h 592"/>
                <a:gd name="T78" fmla="*/ 2147483646 w 631"/>
                <a:gd name="T79" fmla="*/ 2147483646 h 592"/>
                <a:gd name="T80" fmla="*/ 2147483646 w 631"/>
                <a:gd name="T81" fmla="*/ 2147483646 h 592"/>
                <a:gd name="T82" fmla="*/ 2147483646 w 631"/>
                <a:gd name="T83" fmla="*/ 2147483646 h 592"/>
                <a:gd name="T84" fmla="*/ 2147483646 w 631"/>
                <a:gd name="T85" fmla="*/ 2147483646 h 592"/>
                <a:gd name="T86" fmla="*/ 2147483646 w 631"/>
                <a:gd name="T87" fmla="*/ 2147483646 h 592"/>
                <a:gd name="T88" fmla="*/ 2147483646 w 631"/>
                <a:gd name="T89" fmla="*/ 2147483646 h 592"/>
                <a:gd name="T90" fmla="*/ 2147483646 w 631"/>
                <a:gd name="T91" fmla="*/ 2147483646 h 592"/>
                <a:gd name="T92" fmla="*/ 0 w 631"/>
                <a:gd name="T93" fmla="*/ 2147483646 h 592"/>
                <a:gd name="T94" fmla="*/ 2147483646 w 631"/>
                <a:gd name="T95" fmla="*/ 2147483646 h 592"/>
                <a:gd name="T96" fmla="*/ 2147483646 w 631"/>
                <a:gd name="T97" fmla="*/ 2147483646 h 592"/>
                <a:gd name="T98" fmla="*/ 2147483646 w 631"/>
                <a:gd name="T99" fmla="*/ 2147483646 h 592"/>
                <a:gd name="T100" fmla="*/ 2147483646 w 631"/>
                <a:gd name="T101" fmla="*/ 2147483646 h 592"/>
                <a:gd name="T102" fmla="*/ 2147483646 w 631"/>
                <a:gd name="T103" fmla="*/ 2147483646 h 592"/>
                <a:gd name="T104" fmla="*/ 2147483646 w 631"/>
                <a:gd name="T105" fmla="*/ 2147483646 h 592"/>
                <a:gd name="T106" fmla="*/ 2147483646 w 631"/>
                <a:gd name="T107" fmla="*/ 2147483646 h 592"/>
                <a:gd name="T108" fmla="*/ 2147483646 w 631"/>
                <a:gd name="T109" fmla="*/ 2147483646 h 592"/>
                <a:gd name="T110" fmla="*/ 2147483646 w 631"/>
                <a:gd name="T111" fmla="*/ 0 h 5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06" name="Freeform 305"/>
            <p:cNvSpPr>
              <a:spLocks/>
            </p:cNvSpPr>
            <p:nvPr/>
          </p:nvSpPr>
          <p:spPr bwMode="auto">
            <a:xfrm>
              <a:off x="5638758" y="2695865"/>
              <a:ext cx="17462" cy="57150"/>
            </a:xfrm>
            <a:custGeom>
              <a:avLst/>
              <a:gdLst>
                <a:gd name="T0" fmla="*/ 2147483646 w 40"/>
                <a:gd name="T1" fmla="*/ 2147483646 h 93"/>
                <a:gd name="T2" fmla="*/ 2147483646 w 40"/>
                <a:gd name="T3" fmla="*/ 2147483646 h 93"/>
                <a:gd name="T4" fmla="*/ 2147483646 w 40"/>
                <a:gd name="T5" fmla="*/ 2147483646 h 93"/>
                <a:gd name="T6" fmla="*/ 2147483646 w 40"/>
                <a:gd name="T7" fmla="*/ 2147483646 h 93"/>
                <a:gd name="T8" fmla="*/ 2147483646 w 40"/>
                <a:gd name="T9" fmla="*/ 2147483646 h 93"/>
                <a:gd name="T10" fmla="*/ 2147483646 w 40"/>
                <a:gd name="T11" fmla="*/ 2147483646 h 93"/>
                <a:gd name="T12" fmla="*/ 2147483646 w 40"/>
                <a:gd name="T13" fmla="*/ 0 h 93"/>
                <a:gd name="T14" fmla="*/ 2147483646 w 40"/>
                <a:gd name="T15" fmla="*/ 2147483646 h 93"/>
                <a:gd name="T16" fmla="*/ 2147483646 w 40"/>
                <a:gd name="T17" fmla="*/ 2147483646 h 93"/>
                <a:gd name="T18" fmla="*/ 2147483646 w 40"/>
                <a:gd name="T19" fmla="*/ 2147483646 h 93"/>
                <a:gd name="T20" fmla="*/ 2147483646 w 40"/>
                <a:gd name="T21" fmla="*/ 2147483646 h 93"/>
                <a:gd name="T22" fmla="*/ 2147483646 w 40"/>
                <a:gd name="T23" fmla="*/ 2147483646 h 93"/>
                <a:gd name="T24" fmla="*/ 2147483646 w 40"/>
                <a:gd name="T25" fmla="*/ 2147483646 h 93"/>
                <a:gd name="T26" fmla="*/ 2147483646 w 40"/>
                <a:gd name="T27" fmla="*/ 2147483646 h 93"/>
                <a:gd name="T28" fmla="*/ 2147483646 w 40"/>
                <a:gd name="T29" fmla="*/ 2147483646 h 93"/>
                <a:gd name="T30" fmla="*/ 2147483646 w 40"/>
                <a:gd name="T31" fmla="*/ 2147483646 h 93"/>
                <a:gd name="T32" fmla="*/ 2147483646 w 40"/>
                <a:gd name="T33" fmla="*/ 2147483646 h 93"/>
                <a:gd name="T34" fmla="*/ 2147483646 w 40"/>
                <a:gd name="T35" fmla="*/ 2147483646 h 93"/>
                <a:gd name="T36" fmla="*/ 2147483646 w 40"/>
                <a:gd name="T37" fmla="*/ 2147483646 h 93"/>
                <a:gd name="T38" fmla="*/ 2147483646 w 40"/>
                <a:gd name="T39" fmla="*/ 2147483646 h 93"/>
                <a:gd name="T40" fmla="*/ 2147483646 w 40"/>
                <a:gd name="T41" fmla="*/ 2147483646 h 93"/>
                <a:gd name="T42" fmla="*/ 2147483646 w 40"/>
                <a:gd name="T43" fmla="*/ 2147483646 h 93"/>
                <a:gd name="T44" fmla="*/ 0 w 40"/>
                <a:gd name="T45" fmla="*/ 2147483646 h 93"/>
                <a:gd name="T46" fmla="*/ 2147483646 w 40"/>
                <a:gd name="T47" fmla="*/ 2147483646 h 93"/>
                <a:gd name="T48" fmla="*/ 2147483646 w 40"/>
                <a:gd name="T49" fmla="*/ 2147483646 h 93"/>
                <a:gd name="T50" fmla="*/ 2147483646 w 40"/>
                <a:gd name="T51" fmla="*/ 2147483646 h 93"/>
                <a:gd name="T52" fmla="*/ 2147483646 w 40"/>
                <a:gd name="T53" fmla="*/ 2147483646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07" name="Freeform 306"/>
            <p:cNvSpPr>
              <a:spLocks/>
            </p:cNvSpPr>
            <p:nvPr/>
          </p:nvSpPr>
          <p:spPr bwMode="auto">
            <a:xfrm>
              <a:off x="5335546" y="2446627"/>
              <a:ext cx="295275" cy="273050"/>
            </a:xfrm>
            <a:custGeom>
              <a:avLst/>
              <a:gdLst>
                <a:gd name="T0" fmla="*/ 2147483646 w 664"/>
                <a:gd name="T1" fmla="*/ 2147483646 h 518"/>
                <a:gd name="T2" fmla="*/ 2147483646 w 664"/>
                <a:gd name="T3" fmla="*/ 2147483646 h 518"/>
                <a:gd name="T4" fmla="*/ 2147483646 w 664"/>
                <a:gd name="T5" fmla="*/ 2147483646 h 518"/>
                <a:gd name="T6" fmla="*/ 2147483646 w 664"/>
                <a:gd name="T7" fmla="*/ 2147483646 h 518"/>
                <a:gd name="T8" fmla="*/ 2147483646 w 664"/>
                <a:gd name="T9" fmla="*/ 2147483646 h 518"/>
                <a:gd name="T10" fmla="*/ 2147483646 w 664"/>
                <a:gd name="T11" fmla="*/ 2147483646 h 518"/>
                <a:gd name="T12" fmla="*/ 2147483646 w 664"/>
                <a:gd name="T13" fmla="*/ 2147483646 h 518"/>
                <a:gd name="T14" fmla="*/ 2147483646 w 664"/>
                <a:gd name="T15" fmla="*/ 2147483646 h 518"/>
                <a:gd name="T16" fmla="*/ 2147483646 w 664"/>
                <a:gd name="T17" fmla="*/ 2147483646 h 518"/>
                <a:gd name="T18" fmla="*/ 2147483646 w 664"/>
                <a:gd name="T19" fmla="*/ 2147483646 h 518"/>
                <a:gd name="T20" fmla="*/ 2147483646 w 664"/>
                <a:gd name="T21" fmla="*/ 2147483646 h 518"/>
                <a:gd name="T22" fmla="*/ 2147483646 w 664"/>
                <a:gd name="T23" fmla="*/ 2147483646 h 518"/>
                <a:gd name="T24" fmla="*/ 2147483646 w 664"/>
                <a:gd name="T25" fmla="*/ 2147483646 h 518"/>
                <a:gd name="T26" fmla="*/ 2147483646 w 664"/>
                <a:gd name="T27" fmla="*/ 2147483646 h 518"/>
                <a:gd name="T28" fmla="*/ 2147483646 w 664"/>
                <a:gd name="T29" fmla="*/ 2147483646 h 518"/>
                <a:gd name="T30" fmla="*/ 2147483646 w 664"/>
                <a:gd name="T31" fmla="*/ 2147483646 h 518"/>
                <a:gd name="T32" fmla="*/ 2147483646 w 664"/>
                <a:gd name="T33" fmla="*/ 2147483646 h 518"/>
                <a:gd name="T34" fmla="*/ 2147483646 w 664"/>
                <a:gd name="T35" fmla="*/ 2147483646 h 518"/>
                <a:gd name="T36" fmla="*/ 2147483646 w 664"/>
                <a:gd name="T37" fmla="*/ 2147483646 h 518"/>
                <a:gd name="T38" fmla="*/ 2147483646 w 664"/>
                <a:gd name="T39" fmla="*/ 2147483646 h 518"/>
                <a:gd name="T40" fmla="*/ 2147483646 w 664"/>
                <a:gd name="T41" fmla="*/ 2147483646 h 518"/>
                <a:gd name="T42" fmla="*/ 2147483646 w 664"/>
                <a:gd name="T43" fmla="*/ 2147483646 h 518"/>
                <a:gd name="T44" fmla="*/ 2147483646 w 664"/>
                <a:gd name="T45" fmla="*/ 2147483646 h 518"/>
                <a:gd name="T46" fmla="*/ 2147483646 w 664"/>
                <a:gd name="T47" fmla="*/ 2147483646 h 518"/>
                <a:gd name="T48" fmla="*/ 2147483646 w 664"/>
                <a:gd name="T49" fmla="*/ 2147483646 h 518"/>
                <a:gd name="T50" fmla="*/ 2147483646 w 664"/>
                <a:gd name="T51" fmla="*/ 2147483646 h 518"/>
                <a:gd name="T52" fmla="*/ 2147483646 w 664"/>
                <a:gd name="T53" fmla="*/ 2147483646 h 518"/>
                <a:gd name="T54" fmla="*/ 2147483646 w 664"/>
                <a:gd name="T55" fmla="*/ 2147483646 h 518"/>
                <a:gd name="T56" fmla="*/ 2147483646 w 664"/>
                <a:gd name="T57" fmla="*/ 2147483646 h 518"/>
                <a:gd name="T58" fmla="*/ 2147483646 w 664"/>
                <a:gd name="T59" fmla="*/ 2147483646 h 518"/>
                <a:gd name="T60" fmla="*/ 2147483646 w 664"/>
                <a:gd name="T61" fmla="*/ 2147483646 h 518"/>
                <a:gd name="T62" fmla="*/ 2147483646 w 664"/>
                <a:gd name="T63" fmla="*/ 2147483646 h 518"/>
                <a:gd name="T64" fmla="*/ 2147483646 w 664"/>
                <a:gd name="T65" fmla="*/ 2147483646 h 518"/>
                <a:gd name="T66" fmla="*/ 2147483646 w 664"/>
                <a:gd name="T67" fmla="*/ 2147483646 h 518"/>
                <a:gd name="T68" fmla="*/ 2147483646 w 664"/>
                <a:gd name="T69" fmla="*/ 2147483646 h 518"/>
                <a:gd name="T70" fmla="*/ 2147483646 w 664"/>
                <a:gd name="T71" fmla="*/ 2147483646 h 518"/>
                <a:gd name="T72" fmla="*/ 2147483646 w 664"/>
                <a:gd name="T73" fmla="*/ 2147483646 h 518"/>
                <a:gd name="T74" fmla="*/ 2147483646 w 664"/>
                <a:gd name="T75" fmla="*/ 2147483646 h 518"/>
                <a:gd name="T76" fmla="*/ 2147483646 w 664"/>
                <a:gd name="T77" fmla="*/ 2147483646 h 518"/>
                <a:gd name="T78" fmla="*/ 2147483646 w 664"/>
                <a:gd name="T79" fmla="*/ 2147483646 h 518"/>
                <a:gd name="T80" fmla="*/ 2147483646 w 664"/>
                <a:gd name="T81" fmla="*/ 2147483646 h 518"/>
                <a:gd name="T82" fmla="*/ 2147483646 w 664"/>
                <a:gd name="T83" fmla="*/ 2147483646 h 518"/>
                <a:gd name="T84" fmla="*/ 2147483646 w 664"/>
                <a:gd name="T85" fmla="*/ 2147483646 h 518"/>
                <a:gd name="T86" fmla="*/ 2147483646 w 664"/>
                <a:gd name="T87" fmla="*/ 2147483646 h 518"/>
                <a:gd name="T88" fmla="*/ 2147483646 w 664"/>
                <a:gd name="T89" fmla="*/ 2147483646 h 518"/>
                <a:gd name="T90" fmla="*/ 2147483646 w 664"/>
                <a:gd name="T91" fmla="*/ 2147483646 h 518"/>
                <a:gd name="T92" fmla="*/ 2147483646 w 664"/>
                <a:gd name="T93" fmla="*/ 2147483646 h 518"/>
                <a:gd name="T94" fmla="*/ 2147483646 w 664"/>
                <a:gd name="T95" fmla="*/ 2147483646 h 518"/>
                <a:gd name="T96" fmla="*/ 2147483646 w 664"/>
                <a:gd name="T97" fmla="*/ 2147483646 h 518"/>
                <a:gd name="T98" fmla="*/ 2147483646 w 664"/>
                <a:gd name="T99" fmla="*/ 2147483646 h 518"/>
                <a:gd name="T100" fmla="*/ 2147483646 w 664"/>
                <a:gd name="T101" fmla="*/ 2147483646 h 518"/>
                <a:gd name="T102" fmla="*/ 2147483646 w 664"/>
                <a:gd name="T103" fmla="*/ 2147483646 h 518"/>
                <a:gd name="T104" fmla="*/ 2147483646 w 664"/>
                <a:gd name="T105" fmla="*/ 2147483646 h 518"/>
                <a:gd name="T106" fmla="*/ 2147483646 w 664"/>
                <a:gd name="T107" fmla="*/ 2147483646 h 518"/>
                <a:gd name="T108" fmla="*/ 2147483646 w 664"/>
                <a:gd name="T109" fmla="*/ 2147483646 h 518"/>
                <a:gd name="T110" fmla="*/ 2147483646 w 664"/>
                <a:gd name="T111" fmla="*/ 2147483646 h 518"/>
                <a:gd name="T112" fmla="*/ 2147483646 w 664"/>
                <a:gd name="T113" fmla="*/ 2147483646 h 518"/>
                <a:gd name="T114" fmla="*/ 2147483646 w 664"/>
                <a:gd name="T115" fmla="*/ 2147483646 h 518"/>
                <a:gd name="T116" fmla="*/ 2147483646 w 664"/>
                <a:gd name="T117" fmla="*/ 2147483646 h 518"/>
                <a:gd name="T118" fmla="*/ 2147483646 w 664"/>
                <a:gd name="T119" fmla="*/ 2147483646 h 518"/>
                <a:gd name="T120" fmla="*/ 2147483646 w 664"/>
                <a:gd name="T121" fmla="*/ 2147483646 h 518"/>
                <a:gd name="T122" fmla="*/ 2147483646 w 664"/>
                <a:gd name="T123" fmla="*/ 2147483646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051AB3"/>
            </a:solidFill>
            <a:ln w="9525" cap="flat" cmpd="sng">
              <a:solidFill>
                <a:srgbClr val="FFFFFF"/>
              </a:solidFill>
              <a:prstDash val="solid"/>
              <a:round/>
              <a:headEnd type="none" w="med" len="med"/>
              <a:tailEnd type="none" w="med" len="me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08" name="Freeform 307"/>
            <p:cNvSpPr>
              <a:spLocks/>
            </p:cNvSpPr>
            <p:nvPr/>
          </p:nvSpPr>
          <p:spPr bwMode="auto">
            <a:xfrm>
              <a:off x="6359483" y="2681577"/>
              <a:ext cx="150812" cy="82550"/>
            </a:xfrm>
            <a:custGeom>
              <a:avLst/>
              <a:gdLst>
                <a:gd name="T0" fmla="*/ 2147483646 w 352"/>
                <a:gd name="T1" fmla="*/ 2147483646 h 153"/>
                <a:gd name="T2" fmla="*/ 2147483646 w 352"/>
                <a:gd name="T3" fmla="*/ 2147483646 h 153"/>
                <a:gd name="T4" fmla="*/ 2147483646 w 352"/>
                <a:gd name="T5" fmla="*/ 2147483646 h 153"/>
                <a:gd name="T6" fmla="*/ 2147483646 w 352"/>
                <a:gd name="T7" fmla="*/ 2147483646 h 153"/>
                <a:gd name="T8" fmla="*/ 2147483646 w 352"/>
                <a:gd name="T9" fmla="*/ 2147483646 h 153"/>
                <a:gd name="T10" fmla="*/ 2147483646 w 352"/>
                <a:gd name="T11" fmla="*/ 2147483646 h 153"/>
                <a:gd name="T12" fmla="*/ 2147483646 w 352"/>
                <a:gd name="T13" fmla="*/ 2147483646 h 153"/>
                <a:gd name="T14" fmla="*/ 2147483646 w 352"/>
                <a:gd name="T15" fmla="*/ 2147483646 h 153"/>
                <a:gd name="T16" fmla="*/ 2147483646 w 352"/>
                <a:gd name="T17" fmla="*/ 2147483646 h 153"/>
                <a:gd name="T18" fmla="*/ 2147483646 w 352"/>
                <a:gd name="T19" fmla="*/ 2147483646 h 153"/>
                <a:gd name="T20" fmla="*/ 2147483646 w 352"/>
                <a:gd name="T21" fmla="*/ 2147483646 h 153"/>
                <a:gd name="T22" fmla="*/ 2147483646 w 352"/>
                <a:gd name="T23" fmla="*/ 2147483646 h 153"/>
                <a:gd name="T24" fmla="*/ 2147483646 w 352"/>
                <a:gd name="T25" fmla="*/ 2147483646 h 153"/>
                <a:gd name="T26" fmla="*/ 2147483646 w 352"/>
                <a:gd name="T27" fmla="*/ 2147483646 h 153"/>
                <a:gd name="T28" fmla="*/ 2147483646 w 352"/>
                <a:gd name="T29" fmla="*/ 2147483646 h 153"/>
                <a:gd name="T30" fmla="*/ 2147483646 w 352"/>
                <a:gd name="T31" fmla="*/ 2147483646 h 153"/>
                <a:gd name="T32" fmla="*/ 2147483646 w 352"/>
                <a:gd name="T33" fmla="*/ 2147483646 h 153"/>
                <a:gd name="T34" fmla="*/ 2147483646 w 352"/>
                <a:gd name="T35" fmla="*/ 2147483646 h 153"/>
                <a:gd name="T36" fmla="*/ 2147483646 w 352"/>
                <a:gd name="T37" fmla="*/ 2147483646 h 153"/>
                <a:gd name="T38" fmla="*/ 2147483646 w 352"/>
                <a:gd name="T39" fmla="*/ 2147483646 h 153"/>
                <a:gd name="T40" fmla="*/ 2147483646 w 352"/>
                <a:gd name="T41" fmla="*/ 2147483646 h 153"/>
                <a:gd name="T42" fmla="*/ 2147483646 w 352"/>
                <a:gd name="T43" fmla="*/ 2147483646 h 153"/>
                <a:gd name="T44" fmla="*/ 2147483646 w 352"/>
                <a:gd name="T45" fmla="*/ 2147483646 h 153"/>
                <a:gd name="T46" fmla="*/ 2147483646 w 352"/>
                <a:gd name="T47" fmla="*/ 2147483646 h 153"/>
                <a:gd name="T48" fmla="*/ 2147483646 w 352"/>
                <a:gd name="T49" fmla="*/ 2147483646 h 153"/>
                <a:gd name="T50" fmla="*/ 2147483646 w 352"/>
                <a:gd name="T51" fmla="*/ 2147483646 h 153"/>
                <a:gd name="T52" fmla="*/ 2147483646 w 352"/>
                <a:gd name="T53" fmla="*/ 2147483646 h 153"/>
                <a:gd name="T54" fmla="*/ 0 w 352"/>
                <a:gd name="T55" fmla="*/ 0 h 153"/>
                <a:gd name="T56" fmla="*/ 2147483646 w 352"/>
                <a:gd name="T57" fmla="*/ 0 h 153"/>
                <a:gd name="T58" fmla="*/ 2147483646 w 352"/>
                <a:gd name="T59" fmla="*/ 2147483646 h 153"/>
                <a:gd name="T60" fmla="*/ 2147483646 w 352"/>
                <a:gd name="T61" fmla="*/ 2147483646 h 153"/>
                <a:gd name="T62" fmla="*/ 2147483646 w 352"/>
                <a:gd name="T63" fmla="*/ 2147483646 h 153"/>
                <a:gd name="T64" fmla="*/ 2147483646 w 352"/>
                <a:gd name="T65" fmla="*/ 2147483646 h 153"/>
                <a:gd name="T66" fmla="*/ 2147483646 w 352"/>
                <a:gd name="T67" fmla="*/ 2147483646 h 153"/>
                <a:gd name="T68" fmla="*/ 2147483646 w 352"/>
                <a:gd name="T69" fmla="*/ 2147483646 h 153"/>
                <a:gd name="T70" fmla="*/ 2147483646 w 352"/>
                <a:gd name="T71" fmla="*/ 2147483646 h 153"/>
                <a:gd name="T72" fmla="*/ 2147483646 w 352"/>
                <a:gd name="T73" fmla="*/ 2147483646 h 153"/>
                <a:gd name="T74" fmla="*/ 2147483646 w 352"/>
                <a:gd name="T75" fmla="*/ 2147483646 h 1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09" name="Freeform 308"/>
            <p:cNvSpPr>
              <a:spLocks/>
            </p:cNvSpPr>
            <p:nvPr/>
          </p:nvSpPr>
          <p:spPr bwMode="auto">
            <a:xfrm>
              <a:off x="5908634" y="2741902"/>
              <a:ext cx="147637" cy="173038"/>
            </a:xfrm>
            <a:custGeom>
              <a:avLst/>
              <a:gdLst>
                <a:gd name="T0" fmla="*/ 2147483646 w 331"/>
                <a:gd name="T1" fmla="*/ 2147483646 h 327"/>
                <a:gd name="T2" fmla="*/ 2147483646 w 331"/>
                <a:gd name="T3" fmla="*/ 2147483646 h 327"/>
                <a:gd name="T4" fmla="*/ 2147483646 w 331"/>
                <a:gd name="T5" fmla="*/ 2147483646 h 327"/>
                <a:gd name="T6" fmla="*/ 2147483646 w 331"/>
                <a:gd name="T7" fmla="*/ 2147483646 h 327"/>
                <a:gd name="T8" fmla="*/ 2147483646 w 331"/>
                <a:gd name="T9" fmla="*/ 2147483646 h 327"/>
                <a:gd name="T10" fmla="*/ 2147483646 w 331"/>
                <a:gd name="T11" fmla="*/ 2147483646 h 327"/>
                <a:gd name="T12" fmla="*/ 2147483646 w 331"/>
                <a:gd name="T13" fmla="*/ 2147483646 h 327"/>
                <a:gd name="T14" fmla="*/ 2147483646 w 331"/>
                <a:gd name="T15" fmla="*/ 2147483646 h 327"/>
                <a:gd name="T16" fmla="*/ 2147483646 w 331"/>
                <a:gd name="T17" fmla="*/ 2147483646 h 327"/>
                <a:gd name="T18" fmla="*/ 2147483646 w 331"/>
                <a:gd name="T19" fmla="*/ 2147483646 h 327"/>
                <a:gd name="T20" fmla="*/ 2147483646 w 331"/>
                <a:gd name="T21" fmla="*/ 2147483646 h 327"/>
                <a:gd name="T22" fmla="*/ 2147483646 w 331"/>
                <a:gd name="T23" fmla="*/ 2147483646 h 327"/>
                <a:gd name="T24" fmla="*/ 2147483646 w 331"/>
                <a:gd name="T25" fmla="*/ 2147483646 h 327"/>
                <a:gd name="T26" fmla="*/ 2147483646 w 331"/>
                <a:gd name="T27" fmla="*/ 2147483646 h 327"/>
                <a:gd name="T28" fmla="*/ 2147483646 w 331"/>
                <a:gd name="T29" fmla="*/ 2147483646 h 327"/>
                <a:gd name="T30" fmla="*/ 2147483646 w 331"/>
                <a:gd name="T31" fmla="*/ 2147483646 h 327"/>
                <a:gd name="T32" fmla="*/ 2147483646 w 331"/>
                <a:gd name="T33" fmla="*/ 2147483646 h 327"/>
                <a:gd name="T34" fmla="*/ 2147483646 w 331"/>
                <a:gd name="T35" fmla="*/ 2147483646 h 327"/>
                <a:gd name="T36" fmla="*/ 2147483646 w 331"/>
                <a:gd name="T37" fmla="*/ 2147483646 h 327"/>
                <a:gd name="T38" fmla="*/ 2147483646 w 331"/>
                <a:gd name="T39" fmla="*/ 2147483646 h 327"/>
                <a:gd name="T40" fmla="*/ 2147483646 w 331"/>
                <a:gd name="T41" fmla="*/ 2147483646 h 327"/>
                <a:gd name="T42" fmla="*/ 2147483646 w 331"/>
                <a:gd name="T43" fmla="*/ 2147483646 h 327"/>
                <a:gd name="T44" fmla="*/ 2147483646 w 331"/>
                <a:gd name="T45" fmla="*/ 2147483646 h 327"/>
                <a:gd name="T46" fmla="*/ 2147483646 w 331"/>
                <a:gd name="T47" fmla="*/ 2147483646 h 327"/>
                <a:gd name="T48" fmla="*/ 2147483646 w 331"/>
                <a:gd name="T49" fmla="*/ 2147483646 h 327"/>
                <a:gd name="T50" fmla="*/ 2147483646 w 331"/>
                <a:gd name="T51" fmla="*/ 2147483646 h 327"/>
                <a:gd name="T52" fmla="*/ 2147483646 w 331"/>
                <a:gd name="T53" fmla="*/ 2147483646 h 327"/>
                <a:gd name="T54" fmla="*/ 2147483646 w 331"/>
                <a:gd name="T55" fmla="*/ 2147483646 h 327"/>
                <a:gd name="T56" fmla="*/ 2147483646 w 331"/>
                <a:gd name="T57" fmla="*/ 2147483646 h 327"/>
                <a:gd name="T58" fmla="*/ 2147483646 w 331"/>
                <a:gd name="T59" fmla="*/ 2147483646 h 327"/>
                <a:gd name="T60" fmla="*/ 2147483646 w 331"/>
                <a:gd name="T61" fmla="*/ 2147483646 h 327"/>
                <a:gd name="T62" fmla="*/ 2147483646 w 331"/>
                <a:gd name="T63" fmla="*/ 2147483646 h 327"/>
                <a:gd name="T64" fmla="*/ 2147483646 w 331"/>
                <a:gd name="T65" fmla="*/ 2147483646 h 327"/>
                <a:gd name="T66" fmla="*/ 2147483646 w 331"/>
                <a:gd name="T67" fmla="*/ 2147483646 h 327"/>
                <a:gd name="T68" fmla="*/ 2147483646 w 331"/>
                <a:gd name="T69" fmla="*/ 2147483646 h 327"/>
                <a:gd name="T70" fmla="*/ 0 w 331"/>
                <a:gd name="T71" fmla="*/ 2147483646 h 327"/>
                <a:gd name="T72" fmla="*/ 2147483646 w 331"/>
                <a:gd name="T73" fmla="*/ 2147483646 h 327"/>
                <a:gd name="T74" fmla="*/ 2147483646 w 331"/>
                <a:gd name="T75" fmla="*/ 2147483646 h 327"/>
                <a:gd name="T76" fmla="*/ 2147483646 w 331"/>
                <a:gd name="T77" fmla="*/ 2147483646 h 327"/>
                <a:gd name="T78" fmla="*/ 2147483646 w 331"/>
                <a:gd name="T79" fmla="*/ 2147483646 h 327"/>
                <a:gd name="T80" fmla="*/ 2147483646 w 331"/>
                <a:gd name="T81" fmla="*/ 2147483646 h 327"/>
                <a:gd name="T82" fmla="*/ 2147483646 w 331"/>
                <a:gd name="T83" fmla="*/ 2147483646 h 327"/>
                <a:gd name="T84" fmla="*/ 2147483646 w 331"/>
                <a:gd name="T85" fmla="*/ 2147483646 h 327"/>
                <a:gd name="T86" fmla="*/ 2147483646 w 331"/>
                <a:gd name="T87" fmla="*/ 2147483646 h 327"/>
                <a:gd name="T88" fmla="*/ 2147483646 w 331"/>
                <a:gd name="T89" fmla="*/ 2147483646 h 327"/>
                <a:gd name="T90" fmla="*/ 2147483646 w 331"/>
                <a:gd name="T91" fmla="*/ 2147483646 h 327"/>
                <a:gd name="T92" fmla="*/ 2147483646 w 331"/>
                <a:gd name="T93" fmla="*/ 2147483646 h 327"/>
                <a:gd name="T94" fmla="*/ 2147483646 w 331"/>
                <a:gd name="T95" fmla="*/ 2147483646 h 3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10" name="Freeform 309"/>
            <p:cNvSpPr>
              <a:spLocks/>
            </p:cNvSpPr>
            <p:nvPr/>
          </p:nvSpPr>
          <p:spPr bwMode="auto">
            <a:xfrm>
              <a:off x="5992770" y="2933990"/>
              <a:ext cx="69850" cy="57150"/>
            </a:xfrm>
            <a:custGeom>
              <a:avLst/>
              <a:gdLst>
                <a:gd name="T0" fmla="*/ 0 w 153"/>
                <a:gd name="T1" fmla="*/ 0 h 49"/>
                <a:gd name="T2" fmla="*/ 2147483646 w 153"/>
                <a:gd name="T3" fmla="*/ 2147483646 h 49"/>
                <a:gd name="T4" fmla="*/ 2147483646 w 153"/>
                <a:gd name="T5" fmla="*/ 2147483646 h 49"/>
                <a:gd name="T6" fmla="*/ 2147483646 w 153"/>
                <a:gd name="T7" fmla="*/ 2147483646 h 49"/>
                <a:gd name="T8" fmla="*/ 2147483646 w 153"/>
                <a:gd name="T9" fmla="*/ 2147483646 h 49"/>
                <a:gd name="T10" fmla="*/ 2147483646 w 153"/>
                <a:gd name="T11" fmla="*/ 2147483646 h 49"/>
                <a:gd name="T12" fmla="*/ 2147483646 w 153"/>
                <a:gd name="T13" fmla="*/ 2147483646 h 49"/>
                <a:gd name="T14" fmla="*/ 2147483646 w 153"/>
                <a:gd name="T15" fmla="*/ 2147483646 h 49"/>
                <a:gd name="T16" fmla="*/ 2147483646 w 153"/>
                <a:gd name="T17" fmla="*/ 0 h 49"/>
                <a:gd name="T18" fmla="*/ 2147483646 w 153"/>
                <a:gd name="T19" fmla="*/ 2147483646 h 49"/>
                <a:gd name="T20" fmla="*/ 2147483646 w 153"/>
                <a:gd name="T21" fmla="*/ 2147483646 h 49"/>
                <a:gd name="T22" fmla="*/ 2147483646 w 153"/>
                <a:gd name="T23" fmla="*/ 2147483646 h 49"/>
                <a:gd name="T24" fmla="*/ 2147483646 w 153"/>
                <a:gd name="T25" fmla="*/ 2147483646 h 49"/>
                <a:gd name="T26" fmla="*/ 2147483646 w 153"/>
                <a:gd name="T27" fmla="*/ 2147483646 h 49"/>
                <a:gd name="T28" fmla="*/ 2147483646 w 153"/>
                <a:gd name="T29" fmla="*/ 2147483646 h 49"/>
                <a:gd name="T30" fmla="*/ 2147483646 w 153"/>
                <a:gd name="T31" fmla="*/ 2147483646 h 49"/>
                <a:gd name="T32" fmla="*/ 2147483646 w 153"/>
                <a:gd name="T33" fmla="*/ 2147483646 h 49"/>
                <a:gd name="T34" fmla="*/ 2147483646 w 153"/>
                <a:gd name="T35" fmla="*/ 2147483646 h 49"/>
                <a:gd name="T36" fmla="*/ 2147483646 w 153"/>
                <a:gd name="T37" fmla="*/ 2147483646 h 49"/>
                <a:gd name="T38" fmla="*/ 2147483646 w 153"/>
                <a:gd name="T39" fmla="*/ 2147483646 h 49"/>
                <a:gd name="T40" fmla="*/ 2147483646 w 153"/>
                <a:gd name="T41" fmla="*/ 2147483646 h 49"/>
                <a:gd name="T42" fmla="*/ 2147483646 w 153"/>
                <a:gd name="T43" fmla="*/ 2147483646 h 49"/>
                <a:gd name="T44" fmla="*/ 2147483646 w 153"/>
                <a:gd name="T45" fmla="*/ 2147483646 h 49"/>
                <a:gd name="T46" fmla="*/ 2147483646 w 153"/>
                <a:gd name="T47" fmla="*/ 2147483646 h 49"/>
                <a:gd name="T48" fmla="*/ 0 w 153"/>
                <a:gd name="T49" fmla="*/ 2147483646 h 49"/>
                <a:gd name="T50" fmla="*/ 0 w 153"/>
                <a:gd name="T51" fmla="*/ 0 h 4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11" name="Freeform 310"/>
            <p:cNvSpPr>
              <a:spLocks/>
            </p:cNvSpPr>
            <p:nvPr/>
          </p:nvSpPr>
          <p:spPr bwMode="auto">
            <a:xfrm>
              <a:off x="5072021" y="3665827"/>
              <a:ext cx="187325" cy="158750"/>
            </a:xfrm>
            <a:custGeom>
              <a:avLst/>
              <a:gdLst>
                <a:gd name="T0" fmla="*/ 2147483646 w 426"/>
                <a:gd name="T1" fmla="*/ 2147483646 h 299"/>
                <a:gd name="T2" fmla="*/ 2147483646 w 426"/>
                <a:gd name="T3" fmla="*/ 2147483646 h 299"/>
                <a:gd name="T4" fmla="*/ 2147483646 w 426"/>
                <a:gd name="T5" fmla="*/ 2147483646 h 299"/>
                <a:gd name="T6" fmla="*/ 2147483646 w 426"/>
                <a:gd name="T7" fmla="*/ 2147483646 h 299"/>
                <a:gd name="T8" fmla="*/ 2147483646 w 426"/>
                <a:gd name="T9" fmla="*/ 2147483646 h 299"/>
                <a:gd name="T10" fmla="*/ 2147483646 w 426"/>
                <a:gd name="T11" fmla="*/ 2147483646 h 299"/>
                <a:gd name="T12" fmla="*/ 2147483646 w 426"/>
                <a:gd name="T13" fmla="*/ 2147483646 h 299"/>
                <a:gd name="T14" fmla="*/ 2147483646 w 426"/>
                <a:gd name="T15" fmla="*/ 2147483646 h 299"/>
                <a:gd name="T16" fmla="*/ 2147483646 w 426"/>
                <a:gd name="T17" fmla="*/ 2147483646 h 299"/>
                <a:gd name="T18" fmla="*/ 2147483646 w 426"/>
                <a:gd name="T19" fmla="*/ 2147483646 h 299"/>
                <a:gd name="T20" fmla="*/ 2147483646 w 426"/>
                <a:gd name="T21" fmla="*/ 2147483646 h 299"/>
                <a:gd name="T22" fmla="*/ 2147483646 w 426"/>
                <a:gd name="T23" fmla="*/ 2147483646 h 299"/>
                <a:gd name="T24" fmla="*/ 2147483646 w 426"/>
                <a:gd name="T25" fmla="*/ 2147483646 h 299"/>
                <a:gd name="T26" fmla="*/ 2147483646 w 426"/>
                <a:gd name="T27" fmla="*/ 2147483646 h 299"/>
                <a:gd name="T28" fmla="*/ 2147483646 w 426"/>
                <a:gd name="T29" fmla="*/ 2147483646 h 299"/>
                <a:gd name="T30" fmla="*/ 2147483646 w 426"/>
                <a:gd name="T31" fmla="*/ 2147483646 h 299"/>
                <a:gd name="T32" fmla="*/ 2147483646 w 426"/>
                <a:gd name="T33" fmla="*/ 2147483646 h 299"/>
                <a:gd name="T34" fmla="*/ 2147483646 w 426"/>
                <a:gd name="T35" fmla="*/ 2147483646 h 299"/>
                <a:gd name="T36" fmla="*/ 2147483646 w 426"/>
                <a:gd name="T37" fmla="*/ 2147483646 h 299"/>
                <a:gd name="T38" fmla="*/ 2147483646 w 426"/>
                <a:gd name="T39" fmla="*/ 2147483646 h 299"/>
                <a:gd name="T40" fmla="*/ 2147483646 w 426"/>
                <a:gd name="T41" fmla="*/ 2147483646 h 299"/>
                <a:gd name="T42" fmla="*/ 2147483646 w 426"/>
                <a:gd name="T43" fmla="*/ 2147483646 h 299"/>
                <a:gd name="T44" fmla="*/ 2147483646 w 426"/>
                <a:gd name="T45" fmla="*/ 2147483646 h 299"/>
                <a:gd name="T46" fmla="*/ 2147483646 w 426"/>
                <a:gd name="T47" fmla="*/ 2147483646 h 299"/>
                <a:gd name="T48" fmla="*/ 2147483646 w 426"/>
                <a:gd name="T49" fmla="*/ 2147483646 h 299"/>
                <a:gd name="T50" fmla="*/ 2147483646 w 426"/>
                <a:gd name="T51" fmla="*/ 2147483646 h 299"/>
                <a:gd name="T52" fmla="*/ 2147483646 w 426"/>
                <a:gd name="T53" fmla="*/ 2147483646 h 299"/>
                <a:gd name="T54" fmla="*/ 2147483646 w 426"/>
                <a:gd name="T55" fmla="*/ 2147483646 h 299"/>
                <a:gd name="T56" fmla="*/ 2147483646 w 426"/>
                <a:gd name="T57" fmla="*/ 2147483646 h 299"/>
                <a:gd name="T58" fmla="*/ 2147483646 w 426"/>
                <a:gd name="T59" fmla="*/ 2147483646 h 299"/>
                <a:gd name="T60" fmla="*/ 2147483646 w 426"/>
                <a:gd name="T61" fmla="*/ 2147483646 h 299"/>
                <a:gd name="T62" fmla="*/ 2147483646 w 426"/>
                <a:gd name="T63" fmla="*/ 2147483646 h 299"/>
                <a:gd name="T64" fmla="*/ 2147483646 w 426"/>
                <a:gd name="T65" fmla="*/ 2147483646 h 299"/>
                <a:gd name="T66" fmla="*/ 2147483646 w 426"/>
                <a:gd name="T67" fmla="*/ 2147483646 h 299"/>
                <a:gd name="T68" fmla="*/ 2147483646 w 426"/>
                <a:gd name="T69" fmla="*/ 2147483646 h 299"/>
                <a:gd name="T70" fmla="*/ 2147483646 w 426"/>
                <a:gd name="T71" fmla="*/ 2147483646 h 299"/>
                <a:gd name="T72" fmla="*/ 2147483646 w 426"/>
                <a:gd name="T73" fmla="*/ 2147483646 h 299"/>
                <a:gd name="T74" fmla="*/ 2147483646 w 426"/>
                <a:gd name="T75" fmla="*/ 2147483646 h 299"/>
                <a:gd name="T76" fmla="*/ 2147483646 w 426"/>
                <a:gd name="T77" fmla="*/ 2147483646 h 299"/>
                <a:gd name="T78" fmla="*/ 2147483646 w 426"/>
                <a:gd name="T79" fmla="*/ 2147483646 h 299"/>
                <a:gd name="T80" fmla="*/ 2147483646 w 426"/>
                <a:gd name="T81" fmla="*/ 2147483646 h 299"/>
                <a:gd name="T82" fmla="*/ 2147483646 w 426"/>
                <a:gd name="T83" fmla="*/ 2147483646 h 299"/>
                <a:gd name="T84" fmla="*/ 2147483646 w 426"/>
                <a:gd name="T85" fmla="*/ 2147483646 h 299"/>
                <a:gd name="T86" fmla="*/ 2147483646 w 426"/>
                <a:gd name="T87" fmla="*/ 2147483646 h 299"/>
                <a:gd name="T88" fmla="*/ 2147483646 w 426"/>
                <a:gd name="T89" fmla="*/ 2147483646 h 299"/>
                <a:gd name="T90" fmla="*/ 2147483646 w 426"/>
                <a:gd name="T91" fmla="*/ 2147483646 h 299"/>
                <a:gd name="T92" fmla="*/ 2147483646 w 426"/>
                <a:gd name="T93" fmla="*/ 2147483646 h 299"/>
                <a:gd name="T94" fmla="*/ 2147483646 w 426"/>
                <a:gd name="T95" fmla="*/ 2147483646 h 299"/>
                <a:gd name="T96" fmla="*/ 2147483646 w 426"/>
                <a:gd name="T97" fmla="*/ 2147483646 h 299"/>
                <a:gd name="T98" fmla="*/ 2147483646 w 426"/>
                <a:gd name="T99" fmla="*/ 2147483646 h 299"/>
                <a:gd name="T100" fmla="*/ 2147483646 w 426"/>
                <a:gd name="T101" fmla="*/ 2147483646 h 299"/>
                <a:gd name="T102" fmla="*/ 2147483646 w 426"/>
                <a:gd name="T103" fmla="*/ 2147483646 h 299"/>
                <a:gd name="T104" fmla="*/ 2147483646 w 426"/>
                <a:gd name="T105" fmla="*/ 2147483646 h 299"/>
                <a:gd name="T106" fmla="*/ 2147483646 w 426"/>
                <a:gd name="T107" fmla="*/ 2147483646 h 299"/>
                <a:gd name="T108" fmla="*/ 2147483646 w 426"/>
                <a:gd name="T109" fmla="*/ 2147483646 h 299"/>
                <a:gd name="T110" fmla="*/ 2147483646 w 426"/>
                <a:gd name="T111" fmla="*/ 2147483646 h 299"/>
                <a:gd name="T112" fmla="*/ 2147483646 w 426"/>
                <a:gd name="T113" fmla="*/ 2147483646 h 299"/>
                <a:gd name="T114" fmla="*/ 2147483646 w 426"/>
                <a:gd name="T115" fmla="*/ 2147483646 h 299"/>
                <a:gd name="T116" fmla="*/ 2147483646 w 426"/>
                <a:gd name="T117" fmla="*/ 2147483646 h 299"/>
                <a:gd name="T118" fmla="*/ 2147483646 w 426"/>
                <a:gd name="T119" fmla="*/ 2147483646 h 2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12" name="Freeform 311"/>
            <p:cNvSpPr>
              <a:spLocks/>
            </p:cNvSpPr>
            <p:nvPr/>
          </p:nvSpPr>
          <p:spPr bwMode="auto">
            <a:xfrm>
              <a:off x="7116720" y="2929228"/>
              <a:ext cx="692150" cy="874713"/>
            </a:xfrm>
            <a:custGeom>
              <a:avLst/>
              <a:gdLst>
                <a:gd name="T0" fmla="*/ 2147483646 w 1594"/>
                <a:gd name="T1" fmla="*/ 2147483646 h 1670"/>
                <a:gd name="T2" fmla="*/ 2147483646 w 1594"/>
                <a:gd name="T3" fmla="*/ 2147483646 h 1670"/>
                <a:gd name="T4" fmla="*/ 2147483646 w 1594"/>
                <a:gd name="T5" fmla="*/ 2147483646 h 1670"/>
                <a:gd name="T6" fmla="*/ 2147483646 w 1594"/>
                <a:gd name="T7" fmla="*/ 2147483646 h 1670"/>
                <a:gd name="T8" fmla="*/ 2147483646 w 1594"/>
                <a:gd name="T9" fmla="*/ 2147483646 h 1670"/>
                <a:gd name="T10" fmla="*/ 2147483646 w 1594"/>
                <a:gd name="T11" fmla="*/ 2147483646 h 1670"/>
                <a:gd name="T12" fmla="*/ 2147483646 w 1594"/>
                <a:gd name="T13" fmla="*/ 2147483646 h 1670"/>
                <a:gd name="T14" fmla="*/ 2147483646 w 1594"/>
                <a:gd name="T15" fmla="*/ 2147483646 h 1670"/>
                <a:gd name="T16" fmla="*/ 2147483646 w 1594"/>
                <a:gd name="T17" fmla="*/ 2147483646 h 1670"/>
                <a:gd name="T18" fmla="*/ 2147483646 w 1594"/>
                <a:gd name="T19" fmla="*/ 2147483646 h 1670"/>
                <a:gd name="T20" fmla="*/ 2147483646 w 1594"/>
                <a:gd name="T21" fmla="*/ 2147483646 h 1670"/>
                <a:gd name="T22" fmla="*/ 2147483646 w 1594"/>
                <a:gd name="T23" fmla="*/ 2147483646 h 1670"/>
                <a:gd name="T24" fmla="*/ 2147483646 w 1594"/>
                <a:gd name="T25" fmla="*/ 2147483646 h 1670"/>
                <a:gd name="T26" fmla="*/ 2147483646 w 1594"/>
                <a:gd name="T27" fmla="*/ 2147483646 h 1670"/>
                <a:gd name="T28" fmla="*/ 2147483646 w 1594"/>
                <a:gd name="T29" fmla="*/ 2147483646 h 1670"/>
                <a:gd name="T30" fmla="*/ 2147483646 w 1594"/>
                <a:gd name="T31" fmla="*/ 2147483646 h 1670"/>
                <a:gd name="T32" fmla="*/ 2147483646 w 1594"/>
                <a:gd name="T33" fmla="*/ 2147483646 h 1670"/>
                <a:gd name="T34" fmla="*/ 2147483646 w 1594"/>
                <a:gd name="T35" fmla="*/ 2147483646 h 1670"/>
                <a:gd name="T36" fmla="*/ 2147483646 w 1594"/>
                <a:gd name="T37" fmla="*/ 2147483646 h 1670"/>
                <a:gd name="T38" fmla="*/ 2147483646 w 1594"/>
                <a:gd name="T39" fmla="*/ 2147483646 h 1670"/>
                <a:gd name="T40" fmla="*/ 2147483646 w 1594"/>
                <a:gd name="T41" fmla="*/ 2147483646 h 1670"/>
                <a:gd name="T42" fmla="*/ 2147483646 w 1594"/>
                <a:gd name="T43" fmla="*/ 2147483646 h 1670"/>
                <a:gd name="T44" fmla="*/ 2147483646 w 1594"/>
                <a:gd name="T45" fmla="*/ 2147483646 h 1670"/>
                <a:gd name="T46" fmla="*/ 2147483646 w 1594"/>
                <a:gd name="T47" fmla="*/ 2147483646 h 1670"/>
                <a:gd name="T48" fmla="*/ 2147483646 w 1594"/>
                <a:gd name="T49" fmla="*/ 2147483646 h 1670"/>
                <a:gd name="T50" fmla="*/ 2147483646 w 1594"/>
                <a:gd name="T51" fmla="*/ 2147483646 h 1670"/>
                <a:gd name="T52" fmla="*/ 2147483646 w 1594"/>
                <a:gd name="T53" fmla="*/ 2147483646 h 1670"/>
                <a:gd name="T54" fmla="*/ 2147483646 w 1594"/>
                <a:gd name="T55" fmla="*/ 2147483646 h 1670"/>
                <a:gd name="T56" fmla="*/ 2147483646 w 1594"/>
                <a:gd name="T57" fmla="*/ 2147483646 h 1670"/>
                <a:gd name="T58" fmla="*/ 2147483646 w 1594"/>
                <a:gd name="T59" fmla="*/ 2147483646 h 1670"/>
                <a:gd name="T60" fmla="*/ 2147483646 w 1594"/>
                <a:gd name="T61" fmla="*/ 2147483646 h 1670"/>
                <a:gd name="T62" fmla="*/ 2147483646 w 1594"/>
                <a:gd name="T63" fmla="*/ 2147483646 h 1670"/>
                <a:gd name="T64" fmla="*/ 2147483646 w 1594"/>
                <a:gd name="T65" fmla="*/ 2147483646 h 1670"/>
                <a:gd name="T66" fmla="*/ 2147483646 w 1594"/>
                <a:gd name="T67" fmla="*/ 2147483646 h 1670"/>
                <a:gd name="T68" fmla="*/ 2147483646 w 1594"/>
                <a:gd name="T69" fmla="*/ 2147483646 h 1670"/>
                <a:gd name="T70" fmla="*/ 2147483646 w 1594"/>
                <a:gd name="T71" fmla="*/ 2147483646 h 1670"/>
                <a:gd name="T72" fmla="*/ 2147483646 w 1594"/>
                <a:gd name="T73" fmla="*/ 2147483646 h 1670"/>
                <a:gd name="T74" fmla="*/ 2147483646 w 1594"/>
                <a:gd name="T75" fmla="*/ 2147483646 h 1670"/>
                <a:gd name="T76" fmla="*/ 2147483646 w 1594"/>
                <a:gd name="T77" fmla="*/ 2147483646 h 1670"/>
                <a:gd name="T78" fmla="*/ 2147483646 w 1594"/>
                <a:gd name="T79" fmla="*/ 2147483646 h 1670"/>
                <a:gd name="T80" fmla="*/ 2147483646 w 1594"/>
                <a:gd name="T81" fmla="*/ 2147483646 h 1670"/>
                <a:gd name="T82" fmla="*/ 2147483646 w 1594"/>
                <a:gd name="T83" fmla="*/ 2147483646 h 1670"/>
                <a:gd name="T84" fmla="*/ 2147483646 w 1594"/>
                <a:gd name="T85" fmla="*/ 2147483646 h 1670"/>
                <a:gd name="T86" fmla="*/ 2147483646 w 1594"/>
                <a:gd name="T87" fmla="*/ 2147483646 h 1670"/>
                <a:gd name="T88" fmla="*/ 2147483646 w 1594"/>
                <a:gd name="T89" fmla="*/ 2147483646 h 1670"/>
                <a:gd name="T90" fmla="*/ 2147483646 w 1594"/>
                <a:gd name="T91" fmla="*/ 2147483646 h 1670"/>
                <a:gd name="T92" fmla="*/ 2147483646 w 1594"/>
                <a:gd name="T93" fmla="*/ 2147483646 h 1670"/>
                <a:gd name="T94" fmla="*/ 2147483646 w 1594"/>
                <a:gd name="T95" fmla="*/ 2147483646 h 1670"/>
                <a:gd name="T96" fmla="*/ 2147483646 w 1594"/>
                <a:gd name="T97" fmla="*/ 2147483646 h 1670"/>
                <a:gd name="T98" fmla="*/ 2147483646 w 1594"/>
                <a:gd name="T99" fmla="*/ 2147483646 h 1670"/>
                <a:gd name="T100" fmla="*/ 2147483646 w 1594"/>
                <a:gd name="T101" fmla="*/ 2147483646 h 1670"/>
                <a:gd name="T102" fmla="*/ 2147483646 w 1594"/>
                <a:gd name="T103" fmla="*/ 2147483646 h 1670"/>
                <a:gd name="T104" fmla="*/ 2147483646 w 1594"/>
                <a:gd name="T105" fmla="*/ 2147483646 h 1670"/>
                <a:gd name="T106" fmla="*/ 2147483646 w 1594"/>
                <a:gd name="T107" fmla="*/ 2147483646 h 1670"/>
                <a:gd name="T108" fmla="*/ 2147483646 w 1594"/>
                <a:gd name="T109" fmla="*/ 2147483646 h 1670"/>
                <a:gd name="T110" fmla="*/ 2147483646 w 1594"/>
                <a:gd name="T111" fmla="*/ 2147483646 h 1670"/>
                <a:gd name="T112" fmla="*/ 2147483646 w 1594"/>
                <a:gd name="T113" fmla="*/ 2147483646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13" name="Freeform 312"/>
            <p:cNvSpPr>
              <a:spLocks/>
            </p:cNvSpPr>
            <p:nvPr/>
          </p:nvSpPr>
          <p:spPr bwMode="auto">
            <a:xfrm>
              <a:off x="5238708" y="3724566"/>
              <a:ext cx="158750" cy="206375"/>
            </a:xfrm>
            <a:custGeom>
              <a:avLst/>
              <a:gdLst>
                <a:gd name="T0" fmla="*/ 2147483646 w 359"/>
                <a:gd name="T1" fmla="*/ 2147483646 h 394"/>
                <a:gd name="T2" fmla="*/ 2147483646 w 359"/>
                <a:gd name="T3" fmla="*/ 2147483646 h 394"/>
                <a:gd name="T4" fmla="*/ 2147483646 w 359"/>
                <a:gd name="T5" fmla="*/ 2147483646 h 394"/>
                <a:gd name="T6" fmla="*/ 2147483646 w 359"/>
                <a:gd name="T7" fmla="*/ 2147483646 h 394"/>
                <a:gd name="T8" fmla="*/ 2147483646 w 359"/>
                <a:gd name="T9" fmla="*/ 2147483646 h 394"/>
                <a:gd name="T10" fmla="*/ 2147483646 w 359"/>
                <a:gd name="T11" fmla="*/ 2147483646 h 394"/>
                <a:gd name="T12" fmla="*/ 2147483646 w 359"/>
                <a:gd name="T13" fmla="*/ 2147483646 h 394"/>
                <a:gd name="T14" fmla="*/ 0 w 359"/>
                <a:gd name="T15" fmla="*/ 2147483646 h 394"/>
                <a:gd name="T16" fmla="*/ 2147483646 w 359"/>
                <a:gd name="T17" fmla="*/ 2147483646 h 394"/>
                <a:gd name="T18" fmla="*/ 2147483646 w 359"/>
                <a:gd name="T19" fmla="*/ 2147483646 h 394"/>
                <a:gd name="T20" fmla="*/ 2147483646 w 359"/>
                <a:gd name="T21" fmla="*/ 2147483646 h 394"/>
                <a:gd name="T22" fmla="*/ 2147483646 w 359"/>
                <a:gd name="T23" fmla="*/ 2147483646 h 394"/>
                <a:gd name="T24" fmla="*/ 2147483646 w 359"/>
                <a:gd name="T25" fmla="*/ 2147483646 h 394"/>
                <a:gd name="T26" fmla="*/ 2147483646 w 359"/>
                <a:gd name="T27" fmla="*/ 2147483646 h 394"/>
                <a:gd name="T28" fmla="*/ 2147483646 w 359"/>
                <a:gd name="T29" fmla="*/ 2147483646 h 394"/>
                <a:gd name="T30" fmla="*/ 2147483646 w 359"/>
                <a:gd name="T31" fmla="*/ 2147483646 h 394"/>
                <a:gd name="T32" fmla="*/ 2147483646 w 359"/>
                <a:gd name="T33" fmla="*/ 2147483646 h 394"/>
                <a:gd name="T34" fmla="*/ 2147483646 w 359"/>
                <a:gd name="T35" fmla="*/ 2147483646 h 394"/>
                <a:gd name="T36" fmla="*/ 2147483646 w 359"/>
                <a:gd name="T37" fmla="*/ 0 h 394"/>
                <a:gd name="T38" fmla="*/ 2147483646 w 359"/>
                <a:gd name="T39" fmla="*/ 2147483646 h 394"/>
                <a:gd name="T40" fmla="*/ 2147483646 w 359"/>
                <a:gd name="T41" fmla="*/ 2147483646 h 394"/>
                <a:gd name="T42" fmla="*/ 2147483646 w 359"/>
                <a:gd name="T43" fmla="*/ 2147483646 h 394"/>
                <a:gd name="T44" fmla="*/ 2147483646 w 359"/>
                <a:gd name="T45" fmla="*/ 2147483646 h 394"/>
                <a:gd name="T46" fmla="*/ 2147483646 w 359"/>
                <a:gd name="T47" fmla="*/ 2147483646 h 394"/>
                <a:gd name="T48" fmla="*/ 2147483646 w 359"/>
                <a:gd name="T49" fmla="*/ 2147483646 h 394"/>
                <a:gd name="T50" fmla="*/ 2147483646 w 359"/>
                <a:gd name="T51" fmla="*/ 2147483646 h 394"/>
                <a:gd name="T52" fmla="*/ 2147483646 w 359"/>
                <a:gd name="T53" fmla="*/ 2147483646 h 394"/>
                <a:gd name="T54" fmla="*/ 2147483646 w 359"/>
                <a:gd name="T55" fmla="*/ 2147483646 h 394"/>
                <a:gd name="T56" fmla="*/ 2147483646 w 359"/>
                <a:gd name="T57" fmla="*/ 2147483646 h 394"/>
                <a:gd name="T58" fmla="*/ 2147483646 w 359"/>
                <a:gd name="T59" fmla="*/ 2147483646 h 394"/>
                <a:gd name="T60" fmla="*/ 2147483646 w 359"/>
                <a:gd name="T61" fmla="*/ 2147483646 h 394"/>
                <a:gd name="T62" fmla="*/ 2147483646 w 359"/>
                <a:gd name="T63" fmla="*/ 2147483646 h 394"/>
                <a:gd name="T64" fmla="*/ 2147483646 w 359"/>
                <a:gd name="T65" fmla="*/ 2147483646 h 394"/>
                <a:gd name="T66" fmla="*/ 2147483646 w 359"/>
                <a:gd name="T67" fmla="*/ 2147483646 h 394"/>
                <a:gd name="T68" fmla="*/ 2147483646 w 359"/>
                <a:gd name="T69" fmla="*/ 2147483646 h 394"/>
                <a:gd name="T70" fmla="*/ 2147483646 w 359"/>
                <a:gd name="T71" fmla="*/ 2147483646 h 394"/>
                <a:gd name="T72" fmla="*/ 2147483646 w 359"/>
                <a:gd name="T73" fmla="*/ 2147483646 h 394"/>
                <a:gd name="T74" fmla="*/ 2147483646 w 359"/>
                <a:gd name="T75" fmla="*/ 2147483646 h 394"/>
                <a:gd name="T76" fmla="*/ 2147483646 w 359"/>
                <a:gd name="T77" fmla="*/ 2147483646 h 394"/>
                <a:gd name="T78" fmla="*/ 2147483646 w 359"/>
                <a:gd name="T79" fmla="*/ 2147483646 h 394"/>
                <a:gd name="T80" fmla="*/ 2147483646 w 359"/>
                <a:gd name="T81" fmla="*/ 2147483646 h 394"/>
                <a:gd name="T82" fmla="*/ 2147483646 w 359"/>
                <a:gd name="T83" fmla="*/ 2147483646 h 394"/>
                <a:gd name="T84" fmla="*/ 2147483646 w 359"/>
                <a:gd name="T85" fmla="*/ 2147483646 h 394"/>
                <a:gd name="T86" fmla="*/ 2147483646 w 359"/>
                <a:gd name="T87" fmla="*/ 2147483646 h 394"/>
                <a:gd name="T88" fmla="*/ 2147483646 w 359"/>
                <a:gd name="T89" fmla="*/ 2147483646 h 394"/>
                <a:gd name="T90" fmla="*/ 2147483646 w 359"/>
                <a:gd name="T91" fmla="*/ 2147483646 h 394"/>
                <a:gd name="T92" fmla="*/ 2147483646 w 359"/>
                <a:gd name="T93" fmla="*/ 2147483646 h 394"/>
                <a:gd name="T94" fmla="*/ 2147483646 w 359"/>
                <a:gd name="T95" fmla="*/ 2147483646 h 394"/>
                <a:gd name="T96" fmla="*/ 2147483646 w 359"/>
                <a:gd name="T97" fmla="*/ 2147483646 h 394"/>
                <a:gd name="T98" fmla="*/ 2147483646 w 359"/>
                <a:gd name="T99" fmla="*/ 2147483646 h 394"/>
                <a:gd name="T100" fmla="*/ 2147483646 w 359"/>
                <a:gd name="T101" fmla="*/ 2147483646 h 394"/>
                <a:gd name="T102" fmla="*/ 2147483646 w 359"/>
                <a:gd name="T103" fmla="*/ 2147483646 h 394"/>
                <a:gd name="T104" fmla="*/ 2147483646 w 359"/>
                <a:gd name="T105" fmla="*/ 2147483646 h 394"/>
                <a:gd name="T106" fmla="*/ 2147483646 w 359"/>
                <a:gd name="T107" fmla="*/ 2147483646 h 394"/>
                <a:gd name="T108" fmla="*/ 2147483646 w 359"/>
                <a:gd name="T109" fmla="*/ 2147483646 h 394"/>
                <a:gd name="T110" fmla="*/ 2147483646 w 359"/>
                <a:gd name="T111" fmla="*/ 2147483646 h 394"/>
                <a:gd name="T112" fmla="*/ 2147483646 w 359"/>
                <a:gd name="T113" fmla="*/ 2147483646 h 394"/>
                <a:gd name="T114" fmla="*/ 2147483646 w 359"/>
                <a:gd name="T115" fmla="*/ 2147483646 h 3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14" name="Freeform 313"/>
            <p:cNvSpPr>
              <a:spLocks/>
            </p:cNvSpPr>
            <p:nvPr/>
          </p:nvSpPr>
          <p:spPr bwMode="auto">
            <a:xfrm>
              <a:off x="6307095" y="3919828"/>
              <a:ext cx="192088" cy="271463"/>
            </a:xfrm>
            <a:custGeom>
              <a:avLst/>
              <a:gdLst>
                <a:gd name="T0" fmla="*/ 2147483646 w 449"/>
                <a:gd name="T1" fmla="*/ 2147483646 h 523"/>
                <a:gd name="T2" fmla="*/ 2147483646 w 449"/>
                <a:gd name="T3" fmla="*/ 2147483646 h 523"/>
                <a:gd name="T4" fmla="*/ 2147483646 w 449"/>
                <a:gd name="T5" fmla="*/ 2147483646 h 523"/>
                <a:gd name="T6" fmla="*/ 2147483646 w 449"/>
                <a:gd name="T7" fmla="*/ 2147483646 h 523"/>
                <a:gd name="T8" fmla="*/ 2147483646 w 449"/>
                <a:gd name="T9" fmla="*/ 2147483646 h 523"/>
                <a:gd name="T10" fmla="*/ 2147483646 w 449"/>
                <a:gd name="T11" fmla="*/ 2147483646 h 523"/>
                <a:gd name="T12" fmla="*/ 2147483646 w 449"/>
                <a:gd name="T13" fmla="*/ 2147483646 h 523"/>
                <a:gd name="T14" fmla="*/ 2147483646 w 449"/>
                <a:gd name="T15" fmla="*/ 2147483646 h 523"/>
                <a:gd name="T16" fmla="*/ 2147483646 w 449"/>
                <a:gd name="T17" fmla="*/ 2147483646 h 523"/>
                <a:gd name="T18" fmla="*/ 2147483646 w 449"/>
                <a:gd name="T19" fmla="*/ 2147483646 h 523"/>
                <a:gd name="T20" fmla="*/ 2147483646 w 449"/>
                <a:gd name="T21" fmla="*/ 2147483646 h 523"/>
                <a:gd name="T22" fmla="*/ 2147483646 w 449"/>
                <a:gd name="T23" fmla="*/ 2147483646 h 523"/>
                <a:gd name="T24" fmla="*/ 2147483646 w 449"/>
                <a:gd name="T25" fmla="*/ 2147483646 h 523"/>
                <a:gd name="T26" fmla="*/ 2147483646 w 449"/>
                <a:gd name="T27" fmla="*/ 2147483646 h 523"/>
                <a:gd name="T28" fmla="*/ 2147483646 w 449"/>
                <a:gd name="T29" fmla="*/ 2147483646 h 523"/>
                <a:gd name="T30" fmla="*/ 2147483646 w 449"/>
                <a:gd name="T31" fmla="*/ 2147483646 h 523"/>
                <a:gd name="T32" fmla="*/ 2147483646 w 449"/>
                <a:gd name="T33" fmla="*/ 2147483646 h 523"/>
                <a:gd name="T34" fmla="*/ 2147483646 w 449"/>
                <a:gd name="T35" fmla="*/ 2147483646 h 523"/>
                <a:gd name="T36" fmla="*/ 2147483646 w 449"/>
                <a:gd name="T37" fmla="*/ 2147483646 h 523"/>
                <a:gd name="T38" fmla="*/ 2147483646 w 449"/>
                <a:gd name="T39" fmla="*/ 2147483646 h 523"/>
                <a:gd name="T40" fmla="*/ 2147483646 w 449"/>
                <a:gd name="T41" fmla="*/ 2147483646 h 523"/>
                <a:gd name="T42" fmla="*/ 2147483646 w 449"/>
                <a:gd name="T43" fmla="*/ 2147483646 h 523"/>
                <a:gd name="T44" fmla="*/ 2147483646 w 449"/>
                <a:gd name="T45" fmla="*/ 2147483646 h 523"/>
                <a:gd name="T46" fmla="*/ 2147483646 w 449"/>
                <a:gd name="T47" fmla="*/ 2147483646 h 523"/>
                <a:gd name="T48" fmla="*/ 2147483646 w 449"/>
                <a:gd name="T49" fmla="*/ 2147483646 h 523"/>
                <a:gd name="T50" fmla="*/ 2147483646 w 449"/>
                <a:gd name="T51" fmla="*/ 0 h 523"/>
                <a:gd name="T52" fmla="*/ 2147483646 w 449"/>
                <a:gd name="T53" fmla="*/ 0 h 523"/>
                <a:gd name="T54" fmla="*/ 2147483646 w 449"/>
                <a:gd name="T55" fmla="*/ 0 h 523"/>
                <a:gd name="T56" fmla="*/ 2147483646 w 449"/>
                <a:gd name="T57" fmla="*/ 2147483646 h 523"/>
                <a:gd name="T58" fmla="*/ 2147483646 w 449"/>
                <a:gd name="T59" fmla="*/ 2147483646 h 523"/>
                <a:gd name="T60" fmla="*/ 2147483646 w 449"/>
                <a:gd name="T61" fmla="*/ 2147483646 h 523"/>
                <a:gd name="T62" fmla="*/ 2147483646 w 449"/>
                <a:gd name="T63" fmla="*/ 2147483646 h 523"/>
                <a:gd name="T64" fmla="*/ 2147483646 w 449"/>
                <a:gd name="T65" fmla="*/ 2147483646 h 523"/>
                <a:gd name="T66" fmla="*/ 2147483646 w 449"/>
                <a:gd name="T67" fmla="*/ 2147483646 h 523"/>
                <a:gd name="T68" fmla="*/ 2147483646 w 449"/>
                <a:gd name="T69" fmla="*/ 2147483646 h 523"/>
                <a:gd name="T70" fmla="*/ 2147483646 w 449"/>
                <a:gd name="T71" fmla="*/ 2147483646 h 523"/>
                <a:gd name="T72" fmla="*/ 2147483646 w 449"/>
                <a:gd name="T73" fmla="*/ 2147483646 h 523"/>
                <a:gd name="T74" fmla="*/ 2147483646 w 449"/>
                <a:gd name="T75" fmla="*/ 2147483646 h 523"/>
                <a:gd name="T76" fmla="*/ 2147483646 w 449"/>
                <a:gd name="T77" fmla="*/ 2147483646 h 523"/>
                <a:gd name="T78" fmla="*/ 2147483646 w 449"/>
                <a:gd name="T79" fmla="*/ 2147483646 h 523"/>
                <a:gd name="T80" fmla="*/ 2147483646 w 449"/>
                <a:gd name="T81" fmla="*/ 2147483646 h 523"/>
                <a:gd name="T82" fmla="*/ 2147483646 w 449"/>
                <a:gd name="T83" fmla="*/ 2147483646 h 523"/>
                <a:gd name="T84" fmla="*/ 2147483646 w 449"/>
                <a:gd name="T85" fmla="*/ 2147483646 h 523"/>
                <a:gd name="T86" fmla="*/ 2147483646 w 449"/>
                <a:gd name="T87" fmla="*/ 2147483646 h 523"/>
                <a:gd name="T88" fmla="*/ 2147483646 w 449"/>
                <a:gd name="T89" fmla="*/ 2147483646 h 523"/>
                <a:gd name="T90" fmla="*/ 2147483646 w 449"/>
                <a:gd name="T91" fmla="*/ 2147483646 h 523"/>
                <a:gd name="T92" fmla="*/ 2147483646 w 449"/>
                <a:gd name="T93" fmla="*/ 2147483646 h 523"/>
                <a:gd name="T94" fmla="*/ 2147483646 w 449"/>
                <a:gd name="T95" fmla="*/ 2147483646 h 523"/>
                <a:gd name="T96" fmla="*/ 2147483646 w 449"/>
                <a:gd name="T97" fmla="*/ 2147483646 h 523"/>
                <a:gd name="T98" fmla="*/ 2147483646 w 449"/>
                <a:gd name="T99" fmla="*/ 2147483646 h 523"/>
                <a:gd name="T100" fmla="*/ 2147483646 w 449"/>
                <a:gd name="T101" fmla="*/ 2147483646 h 523"/>
                <a:gd name="T102" fmla="*/ 2147483646 w 449"/>
                <a:gd name="T103" fmla="*/ 2147483646 h 523"/>
                <a:gd name="T104" fmla="*/ 2147483646 w 449"/>
                <a:gd name="T105" fmla="*/ 2147483646 h 523"/>
                <a:gd name="T106" fmla="*/ 2147483646 w 449"/>
                <a:gd name="T107" fmla="*/ 2147483646 h 523"/>
                <a:gd name="T108" fmla="*/ 2147483646 w 449"/>
                <a:gd name="T109" fmla="*/ 2147483646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15" name="Freeform 314"/>
            <p:cNvSpPr>
              <a:spLocks/>
            </p:cNvSpPr>
            <p:nvPr/>
          </p:nvSpPr>
          <p:spPr bwMode="auto">
            <a:xfrm>
              <a:off x="6289633" y="3005428"/>
              <a:ext cx="101600" cy="130175"/>
            </a:xfrm>
            <a:custGeom>
              <a:avLst/>
              <a:gdLst>
                <a:gd name="T0" fmla="*/ 2147483646 w 226"/>
                <a:gd name="T1" fmla="*/ 2147483646 h 246"/>
                <a:gd name="T2" fmla="*/ 2147483646 w 226"/>
                <a:gd name="T3" fmla="*/ 2147483646 h 246"/>
                <a:gd name="T4" fmla="*/ 2147483646 w 226"/>
                <a:gd name="T5" fmla="*/ 2147483646 h 246"/>
                <a:gd name="T6" fmla="*/ 2147483646 w 226"/>
                <a:gd name="T7" fmla="*/ 2147483646 h 246"/>
                <a:gd name="T8" fmla="*/ 2147483646 w 226"/>
                <a:gd name="T9" fmla="*/ 2147483646 h 246"/>
                <a:gd name="T10" fmla="*/ 2147483646 w 226"/>
                <a:gd name="T11" fmla="*/ 2147483646 h 246"/>
                <a:gd name="T12" fmla="*/ 2147483646 w 226"/>
                <a:gd name="T13" fmla="*/ 2147483646 h 246"/>
                <a:gd name="T14" fmla="*/ 2147483646 w 226"/>
                <a:gd name="T15" fmla="*/ 2147483646 h 246"/>
                <a:gd name="T16" fmla="*/ 2147483646 w 226"/>
                <a:gd name="T17" fmla="*/ 2147483646 h 246"/>
                <a:gd name="T18" fmla="*/ 2147483646 w 226"/>
                <a:gd name="T19" fmla="*/ 2147483646 h 246"/>
                <a:gd name="T20" fmla="*/ 2147483646 w 226"/>
                <a:gd name="T21" fmla="*/ 2147483646 h 246"/>
                <a:gd name="T22" fmla="*/ 2147483646 w 226"/>
                <a:gd name="T23" fmla="*/ 2147483646 h 246"/>
                <a:gd name="T24" fmla="*/ 2147483646 w 226"/>
                <a:gd name="T25" fmla="*/ 2147483646 h 246"/>
                <a:gd name="T26" fmla="*/ 2147483646 w 226"/>
                <a:gd name="T27" fmla="*/ 2147483646 h 246"/>
                <a:gd name="T28" fmla="*/ 2147483646 w 226"/>
                <a:gd name="T29" fmla="*/ 2147483646 h 246"/>
                <a:gd name="T30" fmla="*/ 2147483646 w 226"/>
                <a:gd name="T31" fmla="*/ 2147483646 h 246"/>
                <a:gd name="T32" fmla="*/ 2147483646 w 226"/>
                <a:gd name="T33" fmla="*/ 2147483646 h 246"/>
                <a:gd name="T34" fmla="*/ 2147483646 w 226"/>
                <a:gd name="T35" fmla="*/ 2147483646 h 246"/>
                <a:gd name="T36" fmla="*/ 2147483646 w 226"/>
                <a:gd name="T37" fmla="*/ 2147483646 h 246"/>
                <a:gd name="T38" fmla="*/ 2147483646 w 226"/>
                <a:gd name="T39" fmla="*/ 2147483646 h 246"/>
                <a:gd name="T40" fmla="*/ 2147483646 w 226"/>
                <a:gd name="T41" fmla="*/ 2147483646 h 246"/>
                <a:gd name="T42" fmla="*/ 2147483646 w 226"/>
                <a:gd name="T43" fmla="*/ 2147483646 h 246"/>
                <a:gd name="T44" fmla="*/ 2147483646 w 226"/>
                <a:gd name="T45" fmla="*/ 2147483646 h 246"/>
                <a:gd name="T46" fmla="*/ 2147483646 w 226"/>
                <a:gd name="T47" fmla="*/ 2147483646 h 246"/>
                <a:gd name="T48" fmla="*/ 2147483646 w 226"/>
                <a:gd name="T49" fmla="*/ 2147483646 h 246"/>
                <a:gd name="T50" fmla="*/ 2147483646 w 226"/>
                <a:gd name="T51" fmla="*/ 2147483646 h 246"/>
                <a:gd name="T52" fmla="*/ 2147483646 w 226"/>
                <a:gd name="T53" fmla="*/ 2147483646 h 246"/>
                <a:gd name="T54" fmla="*/ 2147483646 w 226"/>
                <a:gd name="T55" fmla="*/ 2147483646 h 246"/>
                <a:gd name="T56" fmla="*/ 2147483646 w 226"/>
                <a:gd name="T57" fmla="*/ 2147483646 h 246"/>
                <a:gd name="T58" fmla="*/ 2147483646 w 226"/>
                <a:gd name="T59" fmla="*/ 2147483646 h 246"/>
                <a:gd name="T60" fmla="*/ 2147483646 w 226"/>
                <a:gd name="T61" fmla="*/ 2147483646 h 246"/>
                <a:gd name="T62" fmla="*/ 2147483646 w 226"/>
                <a:gd name="T63" fmla="*/ 2147483646 h 246"/>
                <a:gd name="T64" fmla="*/ 2147483646 w 226"/>
                <a:gd name="T65" fmla="*/ 2147483646 h 246"/>
                <a:gd name="T66" fmla="*/ 2147483646 w 226"/>
                <a:gd name="T67" fmla="*/ 2147483646 h 2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16" name="Freeform 315"/>
            <p:cNvSpPr>
              <a:spLocks/>
            </p:cNvSpPr>
            <p:nvPr/>
          </p:nvSpPr>
          <p:spPr bwMode="auto">
            <a:xfrm>
              <a:off x="6588084" y="3108615"/>
              <a:ext cx="22225" cy="55562"/>
            </a:xfrm>
            <a:custGeom>
              <a:avLst/>
              <a:gdLst>
                <a:gd name="T0" fmla="*/ 2147483646 w 60"/>
                <a:gd name="T1" fmla="*/ 0 h 81"/>
                <a:gd name="T2" fmla="*/ 2147483646 w 60"/>
                <a:gd name="T3" fmla="*/ 2147483646 h 81"/>
                <a:gd name="T4" fmla="*/ 2147483646 w 60"/>
                <a:gd name="T5" fmla="*/ 2147483646 h 81"/>
                <a:gd name="T6" fmla="*/ 2147483646 w 60"/>
                <a:gd name="T7" fmla="*/ 2147483646 h 81"/>
                <a:gd name="T8" fmla="*/ 2147483646 w 60"/>
                <a:gd name="T9" fmla="*/ 2147483646 h 81"/>
                <a:gd name="T10" fmla="*/ 2147483646 w 60"/>
                <a:gd name="T11" fmla="*/ 2147483646 h 81"/>
                <a:gd name="T12" fmla="*/ 2147483646 w 60"/>
                <a:gd name="T13" fmla="*/ 0 h 81"/>
                <a:gd name="T14" fmla="*/ 2147483646 w 60"/>
                <a:gd name="T15" fmla="*/ 2147483646 h 81"/>
                <a:gd name="T16" fmla="*/ 2147483646 w 60"/>
                <a:gd name="T17" fmla="*/ 2147483646 h 81"/>
                <a:gd name="T18" fmla="*/ 2147483646 w 60"/>
                <a:gd name="T19" fmla="*/ 2147483646 h 81"/>
                <a:gd name="T20" fmla="*/ 2147483646 w 60"/>
                <a:gd name="T21" fmla="*/ 2147483646 h 81"/>
                <a:gd name="T22" fmla="*/ 2147483646 w 60"/>
                <a:gd name="T23" fmla="*/ 2147483646 h 81"/>
                <a:gd name="T24" fmla="*/ 2147483646 w 60"/>
                <a:gd name="T25" fmla="*/ 2147483646 h 81"/>
                <a:gd name="T26" fmla="*/ 2147483646 w 60"/>
                <a:gd name="T27" fmla="*/ 2147483646 h 81"/>
                <a:gd name="T28" fmla="*/ 2147483646 w 60"/>
                <a:gd name="T29" fmla="*/ 2147483646 h 81"/>
                <a:gd name="T30" fmla="*/ 2147483646 w 60"/>
                <a:gd name="T31" fmla="*/ 2147483646 h 81"/>
                <a:gd name="T32" fmla="*/ 2147483646 w 60"/>
                <a:gd name="T33" fmla="*/ 2147483646 h 81"/>
                <a:gd name="T34" fmla="*/ 2147483646 w 60"/>
                <a:gd name="T35" fmla="*/ 2147483646 h 81"/>
                <a:gd name="T36" fmla="*/ 2147483646 w 60"/>
                <a:gd name="T37" fmla="*/ 2147483646 h 81"/>
                <a:gd name="T38" fmla="*/ 0 w 60"/>
                <a:gd name="T39" fmla="*/ 2147483646 h 81"/>
                <a:gd name="T40" fmla="*/ 2147483646 w 60"/>
                <a:gd name="T41" fmla="*/ 2147483646 h 81"/>
                <a:gd name="T42" fmla="*/ 2147483646 w 60"/>
                <a:gd name="T43" fmla="*/ 2147483646 h 81"/>
                <a:gd name="T44" fmla="*/ 2147483646 w 60"/>
                <a:gd name="T45" fmla="*/ 0 h 81"/>
                <a:gd name="T46" fmla="*/ 2147483646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17" name="Freeform 316"/>
            <p:cNvSpPr>
              <a:spLocks/>
            </p:cNvSpPr>
            <p:nvPr/>
          </p:nvSpPr>
          <p:spPr bwMode="auto">
            <a:xfrm>
              <a:off x="5875296" y="2243428"/>
              <a:ext cx="161925" cy="66675"/>
            </a:xfrm>
            <a:custGeom>
              <a:avLst/>
              <a:gdLst>
                <a:gd name="T0" fmla="*/ 2147483646 w 370"/>
                <a:gd name="T1" fmla="*/ 2147483646 h 129"/>
                <a:gd name="T2" fmla="*/ 2147483646 w 370"/>
                <a:gd name="T3" fmla="*/ 2147483646 h 129"/>
                <a:gd name="T4" fmla="*/ 2147483646 w 370"/>
                <a:gd name="T5" fmla="*/ 2147483646 h 129"/>
                <a:gd name="T6" fmla="*/ 2147483646 w 370"/>
                <a:gd name="T7" fmla="*/ 2147483646 h 129"/>
                <a:gd name="T8" fmla="*/ 2147483646 w 370"/>
                <a:gd name="T9" fmla="*/ 2147483646 h 129"/>
                <a:gd name="T10" fmla="*/ 2147483646 w 370"/>
                <a:gd name="T11" fmla="*/ 2147483646 h 129"/>
                <a:gd name="T12" fmla="*/ 2147483646 w 370"/>
                <a:gd name="T13" fmla="*/ 2147483646 h 129"/>
                <a:gd name="T14" fmla="*/ 2147483646 w 370"/>
                <a:gd name="T15" fmla="*/ 2147483646 h 129"/>
                <a:gd name="T16" fmla="*/ 2147483646 w 370"/>
                <a:gd name="T17" fmla="*/ 2147483646 h 129"/>
                <a:gd name="T18" fmla="*/ 2147483646 w 370"/>
                <a:gd name="T19" fmla="*/ 2147483646 h 129"/>
                <a:gd name="T20" fmla="*/ 2147483646 w 370"/>
                <a:gd name="T21" fmla="*/ 2147483646 h 129"/>
                <a:gd name="T22" fmla="*/ 2147483646 w 370"/>
                <a:gd name="T23" fmla="*/ 2147483646 h 129"/>
                <a:gd name="T24" fmla="*/ 2147483646 w 370"/>
                <a:gd name="T25" fmla="*/ 2147483646 h 129"/>
                <a:gd name="T26" fmla="*/ 2147483646 w 370"/>
                <a:gd name="T27" fmla="*/ 0 h 129"/>
                <a:gd name="T28" fmla="*/ 2147483646 w 370"/>
                <a:gd name="T29" fmla="*/ 0 h 129"/>
                <a:gd name="T30" fmla="*/ 2147483646 w 370"/>
                <a:gd name="T31" fmla="*/ 2147483646 h 129"/>
                <a:gd name="T32" fmla="*/ 2147483646 w 370"/>
                <a:gd name="T33" fmla="*/ 2147483646 h 129"/>
                <a:gd name="T34" fmla="*/ 2147483646 w 370"/>
                <a:gd name="T35" fmla="*/ 2147483646 h 129"/>
                <a:gd name="T36" fmla="*/ 2147483646 w 370"/>
                <a:gd name="T37" fmla="*/ 2147483646 h 129"/>
                <a:gd name="T38" fmla="*/ 2147483646 w 370"/>
                <a:gd name="T39" fmla="*/ 2147483646 h 129"/>
                <a:gd name="T40" fmla="*/ 2147483646 w 370"/>
                <a:gd name="T41" fmla="*/ 2147483646 h 129"/>
                <a:gd name="T42" fmla="*/ 2147483646 w 370"/>
                <a:gd name="T43" fmla="*/ 2147483646 h 129"/>
                <a:gd name="T44" fmla="*/ 2147483646 w 370"/>
                <a:gd name="T45" fmla="*/ 2147483646 h 129"/>
                <a:gd name="T46" fmla="*/ 2147483646 w 370"/>
                <a:gd name="T47" fmla="*/ 2147483646 h 129"/>
                <a:gd name="T48" fmla="*/ 2147483646 w 370"/>
                <a:gd name="T49" fmla="*/ 2147483646 h 129"/>
                <a:gd name="T50" fmla="*/ 2147483646 w 370"/>
                <a:gd name="T51" fmla="*/ 2147483646 h 129"/>
                <a:gd name="T52" fmla="*/ 2147483646 w 370"/>
                <a:gd name="T53" fmla="*/ 2147483646 h 129"/>
                <a:gd name="T54" fmla="*/ 2147483646 w 370"/>
                <a:gd name="T55" fmla="*/ 2147483646 h 129"/>
                <a:gd name="T56" fmla="*/ 2147483646 w 370"/>
                <a:gd name="T57" fmla="*/ 2147483646 h 129"/>
                <a:gd name="T58" fmla="*/ 2147483646 w 370"/>
                <a:gd name="T59" fmla="*/ 2147483646 h 129"/>
                <a:gd name="T60" fmla="*/ 2147483646 w 370"/>
                <a:gd name="T61" fmla="*/ 2147483646 h 129"/>
                <a:gd name="T62" fmla="*/ 2147483646 w 370"/>
                <a:gd name="T63" fmla="*/ 2147483646 h 129"/>
                <a:gd name="T64" fmla="*/ 2147483646 w 370"/>
                <a:gd name="T65" fmla="*/ 2147483646 h 129"/>
                <a:gd name="T66" fmla="*/ 2147483646 w 370"/>
                <a:gd name="T67" fmla="*/ 2147483646 h 129"/>
                <a:gd name="T68" fmla="*/ 2147483646 w 370"/>
                <a:gd name="T69" fmla="*/ 2147483646 h 129"/>
                <a:gd name="T70" fmla="*/ 2147483646 w 370"/>
                <a:gd name="T71" fmla="*/ 2147483646 h 129"/>
                <a:gd name="T72" fmla="*/ 2147483646 w 370"/>
                <a:gd name="T73" fmla="*/ 2147483646 h 129"/>
                <a:gd name="T74" fmla="*/ 2147483646 w 370"/>
                <a:gd name="T75" fmla="*/ 2147483646 h 129"/>
                <a:gd name="T76" fmla="*/ 0 w 370"/>
                <a:gd name="T77" fmla="*/ 2147483646 h 129"/>
                <a:gd name="T78" fmla="*/ 0 w 370"/>
                <a:gd name="T79" fmla="*/ 2147483646 h 129"/>
                <a:gd name="T80" fmla="*/ 2147483646 w 370"/>
                <a:gd name="T81" fmla="*/ 2147483646 h 129"/>
                <a:gd name="T82" fmla="*/ 2147483646 w 370"/>
                <a:gd name="T83" fmla="*/ 2147483646 h 129"/>
                <a:gd name="T84" fmla="*/ 2147483646 w 370"/>
                <a:gd name="T85" fmla="*/ 2147483646 h 129"/>
                <a:gd name="T86" fmla="*/ 2147483646 w 370"/>
                <a:gd name="T87" fmla="*/ 2147483646 h 129"/>
                <a:gd name="T88" fmla="*/ 2147483646 w 370"/>
                <a:gd name="T89" fmla="*/ 2147483646 h 129"/>
                <a:gd name="T90" fmla="*/ 2147483646 w 370"/>
                <a:gd name="T91" fmla="*/ 2147483646 h 129"/>
                <a:gd name="T92" fmla="*/ 2147483646 w 370"/>
                <a:gd name="T93" fmla="*/ 2147483646 h 129"/>
                <a:gd name="T94" fmla="*/ 2147483646 w 370"/>
                <a:gd name="T95" fmla="*/ 2147483646 h 129"/>
                <a:gd name="T96" fmla="*/ 2147483646 w 370"/>
                <a:gd name="T97" fmla="*/ 2147483646 h 129"/>
                <a:gd name="T98" fmla="*/ 2147483646 w 370"/>
                <a:gd name="T99" fmla="*/ 2147483646 h 129"/>
                <a:gd name="T100" fmla="*/ 2147483646 w 370"/>
                <a:gd name="T101" fmla="*/ 2147483646 h 129"/>
                <a:gd name="T102" fmla="*/ 2147483646 w 370"/>
                <a:gd name="T103" fmla="*/ 2147483646 h 129"/>
                <a:gd name="T104" fmla="*/ 2147483646 w 370"/>
                <a:gd name="T105" fmla="*/ 2147483646 h 129"/>
                <a:gd name="T106" fmla="*/ 2147483646 w 370"/>
                <a:gd name="T107" fmla="*/ 2147483646 h 129"/>
                <a:gd name="T108" fmla="*/ 2147483646 w 370"/>
                <a:gd name="T109" fmla="*/ 2147483646 h 129"/>
                <a:gd name="T110" fmla="*/ 2147483646 w 370"/>
                <a:gd name="T111" fmla="*/ 2147483646 h 129"/>
                <a:gd name="T112" fmla="*/ 2147483646 w 370"/>
                <a:gd name="T113" fmla="*/ 2147483646 h 129"/>
                <a:gd name="T114" fmla="*/ 2147483646 w 370"/>
                <a:gd name="T115" fmla="*/ 2147483646 h 129"/>
                <a:gd name="T116" fmla="*/ 2147483646 w 370"/>
                <a:gd name="T117" fmla="*/ 2147483646 h 129"/>
                <a:gd name="T118" fmla="*/ 2147483646 w 370"/>
                <a:gd name="T119" fmla="*/ 2147483646 h 12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18" name="Freeform 317"/>
            <p:cNvSpPr>
              <a:spLocks/>
            </p:cNvSpPr>
            <p:nvPr/>
          </p:nvSpPr>
          <p:spPr bwMode="auto">
            <a:xfrm>
              <a:off x="6286458" y="2964152"/>
              <a:ext cx="30162" cy="57150"/>
            </a:xfrm>
            <a:custGeom>
              <a:avLst/>
              <a:gdLst>
                <a:gd name="T0" fmla="*/ 2147483646 w 80"/>
                <a:gd name="T1" fmla="*/ 2147483646 h 94"/>
                <a:gd name="T2" fmla="*/ 2147483646 w 80"/>
                <a:gd name="T3" fmla="*/ 0 h 94"/>
                <a:gd name="T4" fmla="*/ 2147483646 w 80"/>
                <a:gd name="T5" fmla="*/ 0 h 94"/>
                <a:gd name="T6" fmla="*/ 2147483646 w 80"/>
                <a:gd name="T7" fmla="*/ 2147483646 h 94"/>
                <a:gd name="T8" fmla="*/ 2147483646 w 80"/>
                <a:gd name="T9" fmla="*/ 2147483646 h 94"/>
                <a:gd name="T10" fmla="*/ 2147483646 w 80"/>
                <a:gd name="T11" fmla="*/ 2147483646 h 94"/>
                <a:gd name="T12" fmla="*/ 2147483646 w 80"/>
                <a:gd name="T13" fmla="*/ 2147483646 h 94"/>
                <a:gd name="T14" fmla="*/ 2147483646 w 80"/>
                <a:gd name="T15" fmla="*/ 2147483646 h 94"/>
                <a:gd name="T16" fmla="*/ 2147483646 w 80"/>
                <a:gd name="T17" fmla="*/ 2147483646 h 94"/>
                <a:gd name="T18" fmla="*/ 2147483646 w 80"/>
                <a:gd name="T19" fmla="*/ 2147483646 h 94"/>
                <a:gd name="T20" fmla="*/ 2147483646 w 80"/>
                <a:gd name="T21" fmla="*/ 2147483646 h 94"/>
                <a:gd name="T22" fmla="*/ 2147483646 w 80"/>
                <a:gd name="T23" fmla="*/ 2147483646 h 94"/>
                <a:gd name="T24" fmla="*/ 2147483646 w 80"/>
                <a:gd name="T25" fmla="*/ 2147483646 h 94"/>
                <a:gd name="T26" fmla="*/ 2147483646 w 80"/>
                <a:gd name="T27" fmla="*/ 2147483646 h 94"/>
                <a:gd name="T28" fmla="*/ 2147483646 w 80"/>
                <a:gd name="T29" fmla="*/ 2147483646 h 94"/>
                <a:gd name="T30" fmla="*/ 2147483646 w 80"/>
                <a:gd name="T31" fmla="*/ 2147483646 h 94"/>
                <a:gd name="T32" fmla="*/ 2147483646 w 80"/>
                <a:gd name="T33" fmla="*/ 2147483646 h 94"/>
                <a:gd name="T34" fmla="*/ 2147483646 w 80"/>
                <a:gd name="T35" fmla="*/ 2147483646 h 94"/>
                <a:gd name="T36" fmla="*/ 2147483646 w 80"/>
                <a:gd name="T37" fmla="*/ 2147483646 h 94"/>
                <a:gd name="T38" fmla="*/ 2147483646 w 80"/>
                <a:gd name="T39" fmla="*/ 2147483646 h 94"/>
                <a:gd name="T40" fmla="*/ 2147483646 w 80"/>
                <a:gd name="T41" fmla="*/ 2147483646 h 94"/>
                <a:gd name="T42" fmla="*/ 2147483646 w 80"/>
                <a:gd name="T43" fmla="*/ 2147483646 h 94"/>
                <a:gd name="T44" fmla="*/ 2147483646 w 80"/>
                <a:gd name="T45" fmla="*/ 2147483646 h 94"/>
                <a:gd name="T46" fmla="*/ 2147483646 w 80"/>
                <a:gd name="T47" fmla="*/ 2147483646 h 94"/>
                <a:gd name="T48" fmla="*/ 2147483646 w 80"/>
                <a:gd name="T49" fmla="*/ 2147483646 h 94"/>
                <a:gd name="T50" fmla="*/ 0 w 80"/>
                <a:gd name="T51" fmla="*/ 2147483646 h 94"/>
                <a:gd name="T52" fmla="*/ 2147483646 w 80"/>
                <a:gd name="T53" fmla="*/ 2147483646 h 94"/>
                <a:gd name="T54" fmla="*/ 2147483646 w 80"/>
                <a:gd name="T55" fmla="*/ 2147483646 h 94"/>
                <a:gd name="T56" fmla="*/ 2147483646 w 80"/>
                <a:gd name="T57" fmla="*/ 2147483646 h 94"/>
                <a:gd name="T58" fmla="*/ 2147483646 w 80"/>
                <a:gd name="T59" fmla="*/ 2147483646 h 9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19" name="Freeform 318"/>
            <p:cNvSpPr>
              <a:spLocks/>
            </p:cNvSpPr>
            <p:nvPr/>
          </p:nvSpPr>
          <p:spPr bwMode="auto">
            <a:xfrm>
              <a:off x="6102308" y="4975515"/>
              <a:ext cx="61912" cy="57150"/>
            </a:xfrm>
            <a:custGeom>
              <a:avLst/>
              <a:gdLst>
                <a:gd name="T0" fmla="*/ 2147483646 w 135"/>
                <a:gd name="T1" fmla="*/ 2147483646 h 98"/>
                <a:gd name="T2" fmla="*/ 2147483646 w 135"/>
                <a:gd name="T3" fmla="*/ 2147483646 h 98"/>
                <a:gd name="T4" fmla="*/ 2147483646 w 135"/>
                <a:gd name="T5" fmla="*/ 2147483646 h 98"/>
                <a:gd name="T6" fmla="*/ 2147483646 w 135"/>
                <a:gd name="T7" fmla="*/ 2147483646 h 98"/>
                <a:gd name="T8" fmla="*/ 2147483646 w 135"/>
                <a:gd name="T9" fmla="*/ 2147483646 h 98"/>
                <a:gd name="T10" fmla="*/ 2147483646 w 135"/>
                <a:gd name="T11" fmla="*/ 2147483646 h 98"/>
                <a:gd name="T12" fmla="*/ 2147483646 w 135"/>
                <a:gd name="T13" fmla="*/ 2147483646 h 98"/>
                <a:gd name="T14" fmla="*/ 2147483646 w 135"/>
                <a:gd name="T15" fmla="*/ 2147483646 h 98"/>
                <a:gd name="T16" fmla="*/ 2147483646 w 135"/>
                <a:gd name="T17" fmla="*/ 2147483646 h 98"/>
                <a:gd name="T18" fmla="*/ 2147483646 w 135"/>
                <a:gd name="T19" fmla="*/ 2147483646 h 98"/>
                <a:gd name="T20" fmla="*/ 2147483646 w 135"/>
                <a:gd name="T21" fmla="*/ 2147483646 h 98"/>
                <a:gd name="T22" fmla="*/ 2147483646 w 135"/>
                <a:gd name="T23" fmla="*/ 0 h 98"/>
                <a:gd name="T24" fmla="*/ 2147483646 w 135"/>
                <a:gd name="T25" fmla="*/ 0 h 98"/>
                <a:gd name="T26" fmla="*/ 2147483646 w 135"/>
                <a:gd name="T27" fmla="*/ 0 h 98"/>
                <a:gd name="T28" fmla="*/ 2147483646 w 135"/>
                <a:gd name="T29" fmla="*/ 2147483646 h 98"/>
                <a:gd name="T30" fmla="*/ 2147483646 w 135"/>
                <a:gd name="T31" fmla="*/ 2147483646 h 98"/>
                <a:gd name="T32" fmla="*/ 2147483646 w 135"/>
                <a:gd name="T33" fmla="*/ 2147483646 h 98"/>
                <a:gd name="T34" fmla="*/ 2147483646 w 135"/>
                <a:gd name="T35" fmla="*/ 2147483646 h 98"/>
                <a:gd name="T36" fmla="*/ 2147483646 w 135"/>
                <a:gd name="T37" fmla="*/ 2147483646 h 98"/>
                <a:gd name="T38" fmla="*/ 2147483646 w 135"/>
                <a:gd name="T39" fmla="*/ 2147483646 h 98"/>
                <a:gd name="T40" fmla="*/ 2147483646 w 135"/>
                <a:gd name="T41" fmla="*/ 2147483646 h 98"/>
                <a:gd name="T42" fmla="*/ 2147483646 w 135"/>
                <a:gd name="T43" fmla="*/ 2147483646 h 98"/>
                <a:gd name="T44" fmla="*/ 2147483646 w 135"/>
                <a:gd name="T45" fmla="*/ 2147483646 h 98"/>
                <a:gd name="T46" fmla="*/ 2147483646 w 135"/>
                <a:gd name="T47" fmla="*/ 2147483646 h 98"/>
                <a:gd name="T48" fmla="*/ 2147483646 w 135"/>
                <a:gd name="T49" fmla="*/ 2147483646 h 98"/>
                <a:gd name="T50" fmla="*/ 2147483646 w 135"/>
                <a:gd name="T51" fmla="*/ 2147483646 h 98"/>
                <a:gd name="T52" fmla="*/ 2147483646 w 135"/>
                <a:gd name="T53" fmla="*/ 2147483646 h 98"/>
                <a:gd name="T54" fmla="*/ 2147483646 w 135"/>
                <a:gd name="T55" fmla="*/ 2147483646 h 98"/>
                <a:gd name="T56" fmla="*/ 2147483646 w 135"/>
                <a:gd name="T57" fmla="*/ 2147483646 h 98"/>
                <a:gd name="T58" fmla="*/ 2147483646 w 135"/>
                <a:gd name="T59" fmla="*/ 2147483646 h 98"/>
                <a:gd name="T60" fmla="*/ 2147483646 w 135"/>
                <a:gd name="T61" fmla="*/ 2147483646 h 98"/>
                <a:gd name="T62" fmla="*/ 2147483646 w 135"/>
                <a:gd name="T63" fmla="*/ 2147483646 h 98"/>
                <a:gd name="T64" fmla="*/ 2147483646 w 135"/>
                <a:gd name="T65" fmla="*/ 2147483646 h 98"/>
                <a:gd name="T66" fmla="*/ 2147483646 w 135"/>
                <a:gd name="T67" fmla="*/ 2147483646 h 98"/>
                <a:gd name="T68" fmla="*/ 2147483646 w 135"/>
                <a:gd name="T69" fmla="*/ 2147483646 h 98"/>
                <a:gd name="T70" fmla="*/ 2147483646 w 135"/>
                <a:gd name="T71" fmla="*/ 2147483646 h 98"/>
                <a:gd name="T72" fmla="*/ 2147483646 w 135"/>
                <a:gd name="T73" fmla="*/ 2147483646 h 98"/>
                <a:gd name="T74" fmla="*/ 2147483646 w 135"/>
                <a:gd name="T75" fmla="*/ 2147483646 h 98"/>
                <a:gd name="T76" fmla="*/ 0 w 135"/>
                <a:gd name="T77" fmla="*/ 2147483646 h 98"/>
                <a:gd name="T78" fmla="*/ 0 w 135"/>
                <a:gd name="T79" fmla="*/ 2147483646 h 98"/>
                <a:gd name="T80" fmla="*/ 2147483646 w 135"/>
                <a:gd name="T81" fmla="*/ 2147483646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20" name="Freeform 319"/>
            <p:cNvSpPr>
              <a:spLocks/>
            </p:cNvSpPr>
            <p:nvPr/>
          </p:nvSpPr>
          <p:spPr bwMode="auto">
            <a:xfrm>
              <a:off x="5873708" y="2291052"/>
              <a:ext cx="131762" cy="84138"/>
            </a:xfrm>
            <a:custGeom>
              <a:avLst/>
              <a:gdLst>
                <a:gd name="T0" fmla="*/ 2147483646 w 312"/>
                <a:gd name="T1" fmla="*/ 2147483646 h 155"/>
                <a:gd name="T2" fmla="*/ 2147483646 w 312"/>
                <a:gd name="T3" fmla="*/ 2147483646 h 155"/>
                <a:gd name="T4" fmla="*/ 2147483646 w 312"/>
                <a:gd name="T5" fmla="*/ 2147483646 h 155"/>
                <a:gd name="T6" fmla="*/ 2147483646 w 312"/>
                <a:gd name="T7" fmla="*/ 2147483646 h 155"/>
                <a:gd name="T8" fmla="*/ 2147483646 w 312"/>
                <a:gd name="T9" fmla="*/ 2147483646 h 155"/>
                <a:gd name="T10" fmla="*/ 2147483646 w 312"/>
                <a:gd name="T11" fmla="*/ 2147483646 h 155"/>
                <a:gd name="T12" fmla="*/ 2147483646 w 312"/>
                <a:gd name="T13" fmla="*/ 2147483646 h 155"/>
                <a:gd name="T14" fmla="*/ 2147483646 w 312"/>
                <a:gd name="T15" fmla="*/ 2147483646 h 155"/>
                <a:gd name="T16" fmla="*/ 2147483646 w 312"/>
                <a:gd name="T17" fmla="*/ 2147483646 h 155"/>
                <a:gd name="T18" fmla="*/ 2147483646 w 312"/>
                <a:gd name="T19" fmla="*/ 2147483646 h 155"/>
                <a:gd name="T20" fmla="*/ 2147483646 w 312"/>
                <a:gd name="T21" fmla="*/ 2147483646 h 155"/>
                <a:gd name="T22" fmla="*/ 2147483646 w 312"/>
                <a:gd name="T23" fmla="*/ 2147483646 h 155"/>
                <a:gd name="T24" fmla="*/ 2147483646 w 312"/>
                <a:gd name="T25" fmla="*/ 2147483646 h 155"/>
                <a:gd name="T26" fmla="*/ 2147483646 w 312"/>
                <a:gd name="T27" fmla="*/ 2147483646 h 155"/>
                <a:gd name="T28" fmla="*/ 2147483646 w 312"/>
                <a:gd name="T29" fmla="*/ 2147483646 h 155"/>
                <a:gd name="T30" fmla="*/ 2147483646 w 312"/>
                <a:gd name="T31" fmla="*/ 2147483646 h 155"/>
                <a:gd name="T32" fmla="*/ 2147483646 w 312"/>
                <a:gd name="T33" fmla="*/ 2147483646 h 155"/>
                <a:gd name="T34" fmla="*/ 2147483646 w 312"/>
                <a:gd name="T35" fmla="*/ 2147483646 h 155"/>
                <a:gd name="T36" fmla="*/ 2147483646 w 312"/>
                <a:gd name="T37" fmla="*/ 2147483646 h 155"/>
                <a:gd name="T38" fmla="*/ 2147483646 w 312"/>
                <a:gd name="T39" fmla="*/ 2147483646 h 155"/>
                <a:gd name="T40" fmla="*/ 2147483646 w 312"/>
                <a:gd name="T41" fmla="*/ 2147483646 h 155"/>
                <a:gd name="T42" fmla="*/ 2147483646 w 312"/>
                <a:gd name="T43" fmla="*/ 2147483646 h 155"/>
                <a:gd name="T44" fmla="*/ 2147483646 w 312"/>
                <a:gd name="T45" fmla="*/ 2147483646 h 155"/>
                <a:gd name="T46" fmla="*/ 2147483646 w 312"/>
                <a:gd name="T47" fmla="*/ 2147483646 h 155"/>
                <a:gd name="T48" fmla="*/ 2147483646 w 312"/>
                <a:gd name="T49" fmla="*/ 2147483646 h 155"/>
                <a:gd name="T50" fmla="*/ 2147483646 w 312"/>
                <a:gd name="T51" fmla="*/ 2147483646 h 155"/>
                <a:gd name="T52" fmla="*/ 2147483646 w 312"/>
                <a:gd name="T53" fmla="*/ 2147483646 h 155"/>
                <a:gd name="T54" fmla="*/ 2147483646 w 312"/>
                <a:gd name="T55" fmla="*/ 2147483646 h 155"/>
                <a:gd name="T56" fmla="*/ 2147483646 w 312"/>
                <a:gd name="T57" fmla="*/ 2147483646 h 155"/>
                <a:gd name="T58" fmla="*/ 2147483646 w 312"/>
                <a:gd name="T59" fmla="*/ 2147483646 h 155"/>
                <a:gd name="T60" fmla="*/ 2147483646 w 312"/>
                <a:gd name="T61" fmla="*/ 2147483646 h 155"/>
                <a:gd name="T62" fmla="*/ 2147483646 w 312"/>
                <a:gd name="T63" fmla="*/ 2147483646 h 155"/>
                <a:gd name="T64" fmla="*/ 2147483646 w 312"/>
                <a:gd name="T65" fmla="*/ 2147483646 h 155"/>
                <a:gd name="T66" fmla="*/ 2147483646 w 312"/>
                <a:gd name="T67" fmla="*/ 2147483646 h 155"/>
                <a:gd name="T68" fmla="*/ 2147483646 w 312"/>
                <a:gd name="T69" fmla="*/ 2147483646 h 155"/>
                <a:gd name="T70" fmla="*/ 2147483646 w 312"/>
                <a:gd name="T71" fmla="*/ 0 h 155"/>
                <a:gd name="T72" fmla="*/ 2147483646 w 312"/>
                <a:gd name="T73" fmla="*/ 2147483646 h 155"/>
                <a:gd name="T74" fmla="*/ 2147483646 w 312"/>
                <a:gd name="T75" fmla="*/ 2147483646 h 155"/>
                <a:gd name="T76" fmla="*/ 2147483646 w 312"/>
                <a:gd name="T77" fmla="*/ 2147483646 h 155"/>
                <a:gd name="T78" fmla="*/ 2147483646 w 312"/>
                <a:gd name="T79" fmla="*/ 2147483646 h 155"/>
                <a:gd name="T80" fmla="*/ 2147483646 w 312"/>
                <a:gd name="T81" fmla="*/ 2147483646 h 155"/>
                <a:gd name="T82" fmla="*/ 2147483646 w 312"/>
                <a:gd name="T83" fmla="*/ 2147483646 h 155"/>
                <a:gd name="T84" fmla="*/ 2147483646 w 312"/>
                <a:gd name="T85" fmla="*/ 2147483646 h 155"/>
                <a:gd name="T86" fmla="*/ 2147483646 w 312"/>
                <a:gd name="T87" fmla="*/ 2147483646 h 155"/>
                <a:gd name="T88" fmla="*/ 2147483646 w 312"/>
                <a:gd name="T89" fmla="*/ 2147483646 h 155"/>
                <a:gd name="T90" fmla="*/ 2147483646 w 312"/>
                <a:gd name="T91" fmla="*/ 2147483646 h 155"/>
                <a:gd name="T92" fmla="*/ 2147483646 w 312"/>
                <a:gd name="T93" fmla="*/ 2147483646 h 155"/>
                <a:gd name="T94" fmla="*/ 2147483646 w 312"/>
                <a:gd name="T95" fmla="*/ 2147483646 h 155"/>
                <a:gd name="T96" fmla="*/ 2147483646 w 312"/>
                <a:gd name="T97" fmla="*/ 2147483646 h 155"/>
                <a:gd name="T98" fmla="*/ 2147483646 w 312"/>
                <a:gd name="T99" fmla="*/ 2147483646 h 155"/>
                <a:gd name="T100" fmla="*/ 2147483646 w 312"/>
                <a:gd name="T101" fmla="*/ 2147483646 h 155"/>
                <a:gd name="T102" fmla="*/ 2147483646 w 312"/>
                <a:gd name="T103" fmla="*/ 2147483646 h 155"/>
                <a:gd name="T104" fmla="*/ 2147483646 w 312"/>
                <a:gd name="T105" fmla="*/ 2147483646 h 155"/>
                <a:gd name="T106" fmla="*/ 2147483646 w 312"/>
                <a:gd name="T107" fmla="*/ 2147483646 h 155"/>
                <a:gd name="T108" fmla="*/ 2147483646 w 312"/>
                <a:gd name="T109" fmla="*/ 2147483646 h 155"/>
                <a:gd name="T110" fmla="*/ 2147483646 w 312"/>
                <a:gd name="T111" fmla="*/ 2147483646 h 155"/>
                <a:gd name="T112" fmla="*/ 2147483646 w 312"/>
                <a:gd name="T113" fmla="*/ 2147483646 h 155"/>
                <a:gd name="T114" fmla="*/ 0 w 312"/>
                <a:gd name="T115" fmla="*/ 2147483646 h 155"/>
                <a:gd name="T116" fmla="*/ 2147483646 w 312"/>
                <a:gd name="T117" fmla="*/ 2147483646 h 155"/>
                <a:gd name="T118" fmla="*/ 2147483646 w 312"/>
                <a:gd name="T119" fmla="*/ 2147483646 h 155"/>
                <a:gd name="T120" fmla="*/ 2147483646 w 312"/>
                <a:gd name="T121" fmla="*/ 2147483646 h 155"/>
                <a:gd name="T122" fmla="*/ 2147483646 w 312"/>
                <a:gd name="T123" fmla="*/ 2147483646 h 15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21" name="Freeform 320"/>
            <p:cNvSpPr>
              <a:spLocks/>
            </p:cNvSpPr>
            <p:nvPr/>
          </p:nvSpPr>
          <p:spPr bwMode="auto">
            <a:xfrm>
              <a:off x="5580020" y="2476791"/>
              <a:ext cx="19050" cy="60325"/>
            </a:xfrm>
            <a:custGeom>
              <a:avLst/>
              <a:gdLst>
                <a:gd name="T0" fmla="*/ 0 w 46"/>
                <a:gd name="T1" fmla="*/ 2147483646 h 50"/>
                <a:gd name="T2" fmla="*/ 2147483646 w 46"/>
                <a:gd name="T3" fmla="*/ 2147483646 h 50"/>
                <a:gd name="T4" fmla="*/ 2147483646 w 46"/>
                <a:gd name="T5" fmla="*/ 2147483646 h 50"/>
                <a:gd name="T6" fmla="*/ 2147483646 w 46"/>
                <a:gd name="T7" fmla="*/ 2147483646 h 50"/>
                <a:gd name="T8" fmla="*/ 2147483646 w 46"/>
                <a:gd name="T9" fmla="*/ 2147483646 h 50"/>
                <a:gd name="T10" fmla="*/ 2147483646 w 46"/>
                <a:gd name="T11" fmla="*/ 2147483646 h 50"/>
                <a:gd name="T12" fmla="*/ 2147483646 w 46"/>
                <a:gd name="T13" fmla="*/ 2147483646 h 50"/>
                <a:gd name="T14" fmla="*/ 2147483646 w 46"/>
                <a:gd name="T15" fmla="*/ 0 h 50"/>
                <a:gd name="T16" fmla="*/ 2147483646 w 46"/>
                <a:gd name="T17" fmla="*/ 2147483646 h 50"/>
                <a:gd name="T18" fmla="*/ 2147483646 w 46"/>
                <a:gd name="T19" fmla="*/ 2147483646 h 50"/>
                <a:gd name="T20" fmla="*/ 2147483646 w 46"/>
                <a:gd name="T21" fmla="*/ 2147483646 h 50"/>
                <a:gd name="T22" fmla="*/ 2147483646 w 46"/>
                <a:gd name="T23" fmla="*/ 2147483646 h 50"/>
                <a:gd name="T24" fmla="*/ 2147483646 w 46"/>
                <a:gd name="T25" fmla="*/ 2147483646 h 50"/>
                <a:gd name="T26" fmla="*/ 2147483646 w 46"/>
                <a:gd name="T27" fmla="*/ 2147483646 h 50"/>
                <a:gd name="T28" fmla="*/ 0 w 46"/>
                <a:gd name="T29" fmla="*/ 2147483646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22" name="Freeform 321"/>
            <p:cNvSpPr>
              <a:spLocks/>
            </p:cNvSpPr>
            <p:nvPr/>
          </p:nvSpPr>
          <p:spPr bwMode="auto">
            <a:xfrm>
              <a:off x="6276933" y="4361152"/>
              <a:ext cx="69850" cy="241300"/>
            </a:xfrm>
            <a:custGeom>
              <a:avLst/>
              <a:gdLst>
                <a:gd name="T0" fmla="*/ 2147483646 w 166"/>
                <a:gd name="T1" fmla="*/ 2147483646 h 456"/>
                <a:gd name="T2" fmla="*/ 2147483646 w 166"/>
                <a:gd name="T3" fmla="*/ 2147483646 h 456"/>
                <a:gd name="T4" fmla="*/ 2147483646 w 166"/>
                <a:gd name="T5" fmla="*/ 2147483646 h 456"/>
                <a:gd name="T6" fmla="*/ 2147483646 w 166"/>
                <a:gd name="T7" fmla="*/ 2147483646 h 456"/>
                <a:gd name="T8" fmla="*/ 2147483646 w 166"/>
                <a:gd name="T9" fmla="*/ 2147483646 h 456"/>
                <a:gd name="T10" fmla="*/ 2147483646 w 166"/>
                <a:gd name="T11" fmla="*/ 2147483646 h 456"/>
                <a:gd name="T12" fmla="*/ 2147483646 w 166"/>
                <a:gd name="T13" fmla="*/ 2147483646 h 456"/>
                <a:gd name="T14" fmla="*/ 2147483646 w 166"/>
                <a:gd name="T15" fmla="*/ 2147483646 h 456"/>
                <a:gd name="T16" fmla="*/ 2147483646 w 166"/>
                <a:gd name="T17" fmla="*/ 2147483646 h 456"/>
                <a:gd name="T18" fmla="*/ 2147483646 w 166"/>
                <a:gd name="T19" fmla="*/ 2147483646 h 456"/>
                <a:gd name="T20" fmla="*/ 2147483646 w 166"/>
                <a:gd name="T21" fmla="*/ 2147483646 h 456"/>
                <a:gd name="T22" fmla="*/ 2147483646 w 166"/>
                <a:gd name="T23" fmla="*/ 2147483646 h 456"/>
                <a:gd name="T24" fmla="*/ 2147483646 w 166"/>
                <a:gd name="T25" fmla="*/ 2147483646 h 456"/>
                <a:gd name="T26" fmla="*/ 2147483646 w 166"/>
                <a:gd name="T27" fmla="*/ 2147483646 h 456"/>
                <a:gd name="T28" fmla="*/ 2147483646 w 166"/>
                <a:gd name="T29" fmla="*/ 2147483646 h 456"/>
                <a:gd name="T30" fmla="*/ 2147483646 w 166"/>
                <a:gd name="T31" fmla="*/ 2147483646 h 456"/>
                <a:gd name="T32" fmla="*/ 2147483646 w 166"/>
                <a:gd name="T33" fmla="*/ 2147483646 h 456"/>
                <a:gd name="T34" fmla="*/ 2147483646 w 166"/>
                <a:gd name="T35" fmla="*/ 2147483646 h 456"/>
                <a:gd name="T36" fmla="*/ 2147483646 w 166"/>
                <a:gd name="T37" fmla="*/ 2147483646 h 456"/>
                <a:gd name="T38" fmla="*/ 2147483646 w 166"/>
                <a:gd name="T39" fmla="*/ 2147483646 h 456"/>
                <a:gd name="T40" fmla="*/ 2147483646 w 166"/>
                <a:gd name="T41" fmla="*/ 2147483646 h 456"/>
                <a:gd name="T42" fmla="*/ 2147483646 w 166"/>
                <a:gd name="T43" fmla="*/ 2147483646 h 456"/>
                <a:gd name="T44" fmla="*/ 2147483646 w 166"/>
                <a:gd name="T45" fmla="*/ 2147483646 h 456"/>
                <a:gd name="T46" fmla="*/ 2147483646 w 166"/>
                <a:gd name="T47" fmla="*/ 2147483646 h 456"/>
                <a:gd name="T48" fmla="*/ 2147483646 w 166"/>
                <a:gd name="T49" fmla="*/ 2147483646 h 456"/>
                <a:gd name="T50" fmla="*/ 2147483646 w 166"/>
                <a:gd name="T51" fmla="*/ 2147483646 h 456"/>
                <a:gd name="T52" fmla="*/ 2147483646 w 166"/>
                <a:gd name="T53" fmla="*/ 2147483646 h 456"/>
                <a:gd name="T54" fmla="*/ 2147483646 w 166"/>
                <a:gd name="T55" fmla="*/ 2147483646 h 456"/>
                <a:gd name="T56" fmla="*/ 2147483646 w 166"/>
                <a:gd name="T57" fmla="*/ 2147483646 h 456"/>
                <a:gd name="T58" fmla="*/ 2147483646 w 166"/>
                <a:gd name="T59" fmla="*/ 2147483646 h 456"/>
                <a:gd name="T60" fmla="*/ 2147483646 w 166"/>
                <a:gd name="T61" fmla="*/ 2147483646 h 456"/>
                <a:gd name="T62" fmla="*/ 2147483646 w 166"/>
                <a:gd name="T63" fmla="*/ 2147483646 h 456"/>
                <a:gd name="T64" fmla="*/ 2147483646 w 166"/>
                <a:gd name="T65" fmla="*/ 2147483646 h 456"/>
                <a:gd name="T66" fmla="*/ 2147483646 w 166"/>
                <a:gd name="T67" fmla="*/ 2147483646 h 456"/>
                <a:gd name="T68" fmla="*/ 2147483646 w 166"/>
                <a:gd name="T69" fmla="*/ 2147483646 h 456"/>
                <a:gd name="T70" fmla="*/ 2147483646 w 166"/>
                <a:gd name="T71" fmla="*/ 2147483646 h 456"/>
                <a:gd name="T72" fmla="*/ 2147483646 w 166"/>
                <a:gd name="T73" fmla="*/ 2147483646 h 456"/>
                <a:gd name="T74" fmla="*/ 2147483646 w 166"/>
                <a:gd name="T75" fmla="*/ 2147483646 h 456"/>
                <a:gd name="T76" fmla="*/ 2147483646 w 166"/>
                <a:gd name="T77" fmla="*/ 2147483646 h 456"/>
                <a:gd name="T78" fmla="*/ 2147483646 w 166"/>
                <a:gd name="T79" fmla="*/ 2147483646 h 456"/>
                <a:gd name="T80" fmla="*/ 2147483646 w 166"/>
                <a:gd name="T81" fmla="*/ 2147483646 h 456"/>
                <a:gd name="T82" fmla="*/ 2147483646 w 166"/>
                <a:gd name="T83" fmla="*/ 2147483646 h 456"/>
                <a:gd name="T84" fmla="*/ 2147483646 w 166"/>
                <a:gd name="T85" fmla="*/ 2147483646 h 456"/>
                <a:gd name="T86" fmla="*/ 2147483646 w 166"/>
                <a:gd name="T87" fmla="*/ 2147483646 h 456"/>
                <a:gd name="T88" fmla="*/ 2147483646 w 166"/>
                <a:gd name="T89" fmla="*/ 2147483646 h 456"/>
                <a:gd name="T90" fmla="*/ 2147483646 w 166"/>
                <a:gd name="T91" fmla="*/ 2147483646 h 456"/>
                <a:gd name="T92" fmla="*/ 2147483646 w 166"/>
                <a:gd name="T93" fmla="*/ 2147483646 h 456"/>
                <a:gd name="T94" fmla="*/ 2147483646 w 166"/>
                <a:gd name="T95" fmla="*/ 2147483646 h 456"/>
                <a:gd name="T96" fmla="*/ 2147483646 w 166"/>
                <a:gd name="T97" fmla="*/ 2147483646 h 456"/>
                <a:gd name="T98" fmla="*/ 2147483646 w 166"/>
                <a:gd name="T99" fmla="*/ 2147483646 h 456"/>
                <a:gd name="T100" fmla="*/ 2147483646 w 166"/>
                <a:gd name="T101" fmla="*/ 2147483646 h 4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23" name="Freeform 322"/>
            <p:cNvSpPr>
              <a:spLocks/>
            </p:cNvSpPr>
            <p:nvPr/>
          </p:nvSpPr>
          <p:spPr bwMode="auto">
            <a:xfrm>
              <a:off x="5768934" y="2932402"/>
              <a:ext cx="14287" cy="57150"/>
            </a:xfrm>
            <a:custGeom>
              <a:avLst/>
              <a:gdLst>
                <a:gd name="T0" fmla="*/ 2147483646 w 27"/>
                <a:gd name="T1" fmla="*/ 0 h 19"/>
                <a:gd name="T2" fmla="*/ 2147483646 w 27"/>
                <a:gd name="T3" fmla="*/ 2147483646 h 19"/>
                <a:gd name="T4" fmla="*/ 2147483646 w 27"/>
                <a:gd name="T5" fmla="*/ 2147483646 h 19"/>
                <a:gd name="T6" fmla="*/ 2147483646 w 27"/>
                <a:gd name="T7" fmla="*/ 2147483646 h 19"/>
                <a:gd name="T8" fmla="*/ 0 w 27"/>
                <a:gd name="T9" fmla="*/ 2147483646 h 19"/>
                <a:gd name="T10" fmla="*/ 2147483646 w 27"/>
                <a:gd name="T11" fmla="*/ 2147483646 h 19"/>
                <a:gd name="T12" fmla="*/ 2147483646 w 27"/>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24" name="Freeform 323"/>
            <p:cNvSpPr>
              <a:spLocks/>
            </p:cNvSpPr>
            <p:nvPr/>
          </p:nvSpPr>
          <p:spPr bwMode="auto">
            <a:xfrm>
              <a:off x="6088021" y="4553241"/>
              <a:ext cx="188913" cy="217487"/>
            </a:xfrm>
            <a:custGeom>
              <a:avLst/>
              <a:gdLst>
                <a:gd name="T0" fmla="*/ 2147483646 w 438"/>
                <a:gd name="T1" fmla="*/ 2147483646 h 406"/>
                <a:gd name="T2" fmla="*/ 2147483646 w 438"/>
                <a:gd name="T3" fmla="*/ 2147483646 h 406"/>
                <a:gd name="T4" fmla="*/ 2147483646 w 438"/>
                <a:gd name="T5" fmla="*/ 2147483646 h 406"/>
                <a:gd name="T6" fmla="*/ 2147483646 w 438"/>
                <a:gd name="T7" fmla="*/ 2147483646 h 406"/>
                <a:gd name="T8" fmla="*/ 2147483646 w 438"/>
                <a:gd name="T9" fmla="*/ 2147483646 h 406"/>
                <a:gd name="T10" fmla="*/ 2147483646 w 438"/>
                <a:gd name="T11" fmla="*/ 2147483646 h 406"/>
                <a:gd name="T12" fmla="*/ 2147483646 w 438"/>
                <a:gd name="T13" fmla="*/ 2147483646 h 406"/>
                <a:gd name="T14" fmla="*/ 2147483646 w 438"/>
                <a:gd name="T15" fmla="*/ 2147483646 h 406"/>
                <a:gd name="T16" fmla="*/ 2147483646 w 438"/>
                <a:gd name="T17" fmla="*/ 2147483646 h 406"/>
                <a:gd name="T18" fmla="*/ 2147483646 w 438"/>
                <a:gd name="T19" fmla="*/ 2147483646 h 406"/>
                <a:gd name="T20" fmla="*/ 2147483646 w 438"/>
                <a:gd name="T21" fmla="*/ 2147483646 h 406"/>
                <a:gd name="T22" fmla="*/ 2147483646 w 438"/>
                <a:gd name="T23" fmla="*/ 2147483646 h 406"/>
                <a:gd name="T24" fmla="*/ 2147483646 w 438"/>
                <a:gd name="T25" fmla="*/ 2147483646 h 406"/>
                <a:gd name="T26" fmla="*/ 2147483646 w 438"/>
                <a:gd name="T27" fmla="*/ 2147483646 h 406"/>
                <a:gd name="T28" fmla="*/ 2147483646 w 438"/>
                <a:gd name="T29" fmla="*/ 2147483646 h 406"/>
                <a:gd name="T30" fmla="*/ 2147483646 w 438"/>
                <a:gd name="T31" fmla="*/ 2147483646 h 406"/>
                <a:gd name="T32" fmla="*/ 2147483646 w 438"/>
                <a:gd name="T33" fmla="*/ 2147483646 h 406"/>
                <a:gd name="T34" fmla="*/ 2147483646 w 438"/>
                <a:gd name="T35" fmla="*/ 2147483646 h 406"/>
                <a:gd name="T36" fmla="*/ 2147483646 w 438"/>
                <a:gd name="T37" fmla="*/ 2147483646 h 406"/>
                <a:gd name="T38" fmla="*/ 2147483646 w 438"/>
                <a:gd name="T39" fmla="*/ 2147483646 h 406"/>
                <a:gd name="T40" fmla="*/ 2147483646 w 438"/>
                <a:gd name="T41" fmla="*/ 2147483646 h 406"/>
                <a:gd name="T42" fmla="*/ 2147483646 w 438"/>
                <a:gd name="T43" fmla="*/ 2147483646 h 406"/>
                <a:gd name="T44" fmla="*/ 2147483646 w 438"/>
                <a:gd name="T45" fmla="*/ 2147483646 h 406"/>
                <a:gd name="T46" fmla="*/ 2147483646 w 438"/>
                <a:gd name="T47" fmla="*/ 2147483646 h 406"/>
                <a:gd name="T48" fmla="*/ 2147483646 w 438"/>
                <a:gd name="T49" fmla="*/ 2147483646 h 406"/>
                <a:gd name="T50" fmla="*/ 2147483646 w 438"/>
                <a:gd name="T51" fmla="*/ 2147483646 h 406"/>
                <a:gd name="T52" fmla="*/ 2147483646 w 438"/>
                <a:gd name="T53" fmla="*/ 2147483646 h 406"/>
                <a:gd name="T54" fmla="*/ 2147483646 w 438"/>
                <a:gd name="T55" fmla="*/ 2147483646 h 406"/>
                <a:gd name="T56" fmla="*/ 2147483646 w 438"/>
                <a:gd name="T57" fmla="*/ 2147483646 h 406"/>
                <a:gd name="T58" fmla="*/ 2147483646 w 438"/>
                <a:gd name="T59" fmla="*/ 2147483646 h 406"/>
                <a:gd name="T60" fmla="*/ 2147483646 w 438"/>
                <a:gd name="T61" fmla="*/ 2147483646 h 406"/>
                <a:gd name="T62" fmla="*/ 2147483646 w 438"/>
                <a:gd name="T63" fmla="*/ 2147483646 h 406"/>
                <a:gd name="T64" fmla="*/ 0 w 438"/>
                <a:gd name="T65" fmla="*/ 2147483646 h 406"/>
                <a:gd name="T66" fmla="*/ 2147483646 w 438"/>
                <a:gd name="T67" fmla="*/ 2147483646 h 406"/>
                <a:gd name="T68" fmla="*/ 2147483646 w 438"/>
                <a:gd name="T69" fmla="*/ 2147483646 h 406"/>
                <a:gd name="T70" fmla="*/ 2147483646 w 438"/>
                <a:gd name="T71" fmla="*/ 2147483646 h 406"/>
                <a:gd name="T72" fmla="*/ 2147483646 w 438"/>
                <a:gd name="T73" fmla="*/ 2147483646 h 406"/>
                <a:gd name="T74" fmla="*/ 2147483646 w 438"/>
                <a:gd name="T75" fmla="*/ 2147483646 h 406"/>
                <a:gd name="T76" fmla="*/ 2147483646 w 438"/>
                <a:gd name="T77" fmla="*/ 2147483646 h 406"/>
                <a:gd name="T78" fmla="*/ 2147483646 w 438"/>
                <a:gd name="T79" fmla="*/ 2147483646 h 406"/>
                <a:gd name="T80" fmla="*/ 2147483646 w 438"/>
                <a:gd name="T81" fmla="*/ 2147483646 h 406"/>
                <a:gd name="T82" fmla="*/ 2147483646 w 438"/>
                <a:gd name="T83" fmla="*/ 2147483646 h 406"/>
                <a:gd name="T84" fmla="*/ 2147483646 w 438"/>
                <a:gd name="T85" fmla="*/ 2147483646 h 406"/>
                <a:gd name="T86" fmla="*/ 2147483646 w 438"/>
                <a:gd name="T87" fmla="*/ 2147483646 h 406"/>
                <a:gd name="T88" fmla="*/ 2147483646 w 438"/>
                <a:gd name="T89" fmla="*/ 2147483646 h 406"/>
                <a:gd name="T90" fmla="*/ 2147483646 w 438"/>
                <a:gd name="T91" fmla="*/ 2147483646 h 406"/>
                <a:gd name="T92" fmla="*/ 2147483646 w 438"/>
                <a:gd name="T93" fmla="*/ 2147483646 h 406"/>
                <a:gd name="T94" fmla="*/ 2147483646 w 438"/>
                <a:gd name="T95" fmla="*/ 2147483646 h 406"/>
                <a:gd name="T96" fmla="*/ 2147483646 w 438"/>
                <a:gd name="T97" fmla="*/ 2147483646 h 406"/>
                <a:gd name="T98" fmla="*/ 2147483646 w 438"/>
                <a:gd name="T99" fmla="*/ 2147483646 h 406"/>
                <a:gd name="T100" fmla="*/ 2147483646 w 438"/>
                <a:gd name="T101" fmla="*/ 2147483646 h 406"/>
                <a:gd name="T102" fmla="*/ 2147483646 w 438"/>
                <a:gd name="T103" fmla="*/ 2147483646 h 406"/>
                <a:gd name="T104" fmla="*/ 2147483646 w 438"/>
                <a:gd name="T105" fmla="*/ 2147483646 h 406"/>
                <a:gd name="T106" fmla="*/ 2147483646 w 438"/>
                <a:gd name="T107" fmla="*/ 2147483646 h 406"/>
                <a:gd name="T108" fmla="*/ 2147483646 w 438"/>
                <a:gd name="T109" fmla="*/ 2147483646 h 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25" name="Freeform 324"/>
            <p:cNvSpPr>
              <a:spLocks/>
            </p:cNvSpPr>
            <p:nvPr/>
          </p:nvSpPr>
          <p:spPr bwMode="auto">
            <a:xfrm>
              <a:off x="6000709" y="4329402"/>
              <a:ext cx="293687" cy="300038"/>
            </a:xfrm>
            <a:custGeom>
              <a:avLst/>
              <a:gdLst>
                <a:gd name="T0" fmla="*/ 2147483646 w 678"/>
                <a:gd name="T1" fmla="*/ 2147483646 h 574"/>
                <a:gd name="T2" fmla="*/ 2147483646 w 678"/>
                <a:gd name="T3" fmla="*/ 2147483646 h 574"/>
                <a:gd name="T4" fmla="*/ 2147483646 w 678"/>
                <a:gd name="T5" fmla="*/ 2147483646 h 574"/>
                <a:gd name="T6" fmla="*/ 2147483646 w 678"/>
                <a:gd name="T7" fmla="*/ 2147483646 h 574"/>
                <a:gd name="T8" fmla="*/ 2147483646 w 678"/>
                <a:gd name="T9" fmla="*/ 2147483646 h 574"/>
                <a:gd name="T10" fmla="*/ 2147483646 w 678"/>
                <a:gd name="T11" fmla="*/ 2147483646 h 574"/>
                <a:gd name="T12" fmla="*/ 2147483646 w 678"/>
                <a:gd name="T13" fmla="*/ 2147483646 h 574"/>
                <a:gd name="T14" fmla="*/ 2147483646 w 678"/>
                <a:gd name="T15" fmla="*/ 2147483646 h 574"/>
                <a:gd name="T16" fmla="*/ 2147483646 w 678"/>
                <a:gd name="T17" fmla="*/ 2147483646 h 574"/>
                <a:gd name="T18" fmla="*/ 2147483646 w 678"/>
                <a:gd name="T19" fmla="*/ 2147483646 h 574"/>
                <a:gd name="T20" fmla="*/ 2147483646 w 678"/>
                <a:gd name="T21" fmla="*/ 2147483646 h 574"/>
                <a:gd name="T22" fmla="*/ 2147483646 w 678"/>
                <a:gd name="T23" fmla="*/ 2147483646 h 574"/>
                <a:gd name="T24" fmla="*/ 2147483646 w 678"/>
                <a:gd name="T25" fmla="*/ 2147483646 h 574"/>
                <a:gd name="T26" fmla="*/ 2147483646 w 678"/>
                <a:gd name="T27" fmla="*/ 2147483646 h 574"/>
                <a:gd name="T28" fmla="*/ 2147483646 w 678"/>
                <a:gd name="T29" fmla="*/ 2147483646 h 574"/>
                <a:gd name="T30" fmla="*/ 2147483646 w 678"/>
                <a:gd name="T31" fmla="*/ 2147483646 h 574"/>
                <a:gd name="T32" fmla="*/ 2147483646 w 678"/>
                <a:gd name="T33" fmla="*/ 2147483646 h 574"/>
                <a:gd name="T34" fmla="*/ 2147483646 w 678"/>
                <a:gd name="T35" fmla="*/ 2147483646 h 574"/>
                <a:gd name="T36" fmla="*/ 2147483646 w 678"/>
                <a:gd name="T37" fmla="*/ 2147483646 h 574"/>
                <a:gd name="T38" fmla="*/ 2147483646 w 678"/>
                <a:gd name="T39" fmla="*/ 2147483646 h 574"/>
                <a:gd name="T40" fmla="*/ 2147483646 w 678"/>
                <a:gd name="T41" fmla="*/ 2147483646 h 574"/>
                <a:gd name="T42" fmla="*/ 2147483646 w 678"/>
                <a:gd name="T43" fmla="*/ 2147483646 h 574"/>
                <a:gd name="T44" fmla="*/ 2147483646 w 678"/>
                <a:gd name="T45" fmla="*/ 2147483646 h 574"/>
                <a:gd name="T46" fmla="*/ 2147483646 w 678"/>
                <a:gd name="T47" fmla="*/ 2147483646 h 574"/>
                <a:gd name="T48" fmla="*/ 2147483646 w 678"/>
                <a:gd name="T49" fmla="*/ 2147483646 h 574"/>
                <a:gd name="T50" fmla="*/ 2147483646 w 678"/>
                <a:gd name="T51" fmla="*/ 2147483646 h 574"/>
                <a:gd name="T52" fmla="*/ 2147483646 w 678"/>
                <a:gd name="T53" fmla="*/ 2147483646 h 574"/>
                <a:gd name="T54" fmla="*/ 2147483646 w 678"/>
                <a:gd name="T55" fmla="*/ 2147483646 h 574"/>
                <a:gd name="T56" fmla="*/ 2147483646 w 678"/>
                <a:gd name="T57" fmla="*/ 2147483646 h 574"/>
                <a:gd name="T58" fmla="*/ 2147483646 w 678"/>
                <a:gd name="T59" fmla="*/ 2147483646 h 574"/>
                <a:gd name="T60" fmla="*/ 2147483646 w 678"/>
                <a:gd name="T61" fmla="*/ 2147483646 h 574"/>
                <a:gd name="T62" fmla="*/ 2147483646 w 678"/>
                <a:gd name="T63" fmla="*/ 2147483646 h 574"/>
                <a:gd name="T64" fmla="*/ 0 w 678"/>
                <a:gd name="T65" fmla="*/ 2147483646 h 574"/>
                <a:gd name="T66" fmla="*/ 2147483646 w 678"/>
                <a:gd name="T67" fmla="*/ 2147483646 h 574"/>
                <a:gd name="T68" fmla="*/ 2147483646 w 678"/>
                <a:gd name="T69" fmla="*/ 2147483646 h 574"/>
                <a:gd name="T70" fmla="*/ 2147483646 w 678"/>
                <a:gd name="T71" fmla="*/ 2147483646 h 574"/>
                <a:gd name="T72" fmla="*/ 2147483646 w 678"/>
                <a:gd name="T73" fmla="*/ 2147483646 h 574"/>
                <a:gd name="T74" fmla="*/ 2147483646 w 678"/>
                <a:gd name="T75" fmla="*/ 2147483646 h 574"/>
                <a:gd name="T76" fmla="*/ 2147483646 w 678"/>
                <a:gd name="T77" fmla="*/ 2147483646 h 574"/>
                <a:gd name="T78" fmla="*/ 2147483646 w 678"/>
                <a:gd name="T79" fmla="*/ 2147483646 h 574"/>
                <a:gd name="T80" fmla="*/ 2147483646 w 678"/>
                <a:gd name="T81" fmla="*/ 2147483646 h 574"/>
                <a:gd name="T82" fmla="*/ 2147483646 w 678"/>
                <a:gd name="T83" fmla="*/ 2147483646 h 574"/>
                <a:gd name="T84" fmla="*/ 2147483646 w 678"/>
                <a:gd name="T85" fmla="*/ 2147483646 h 574"/>
                <a:gd name="T86" fmla="*/ 2147483646 w 678"/>
                <a:gd name="T87" fmla="*/ 2147483646 h 574"/>
                <a:gd name="T88" fmla="*/ 2147483646 w 678"/>
                <a:gd name="T89" fmla="*/ 2147483646 h 574"/>
                <a:gd name="T90" fmla="*/ 2147483646 w 678"/>
                <a:gd name="T91" fmla="*/ 2147483646 h 574"/>
                <a:gd name="T92" fmla="*/ 2147483646 w 678"/>
                <a:gd name="T93" fmla="*/ 2147483646 h 574"/>
                <a:gd name="T94" fmla="*/ 2147483646 w 678"/>
                <a:gd name="T95" fmla="*/ 2147483646 h 574"/>
                <a:gd name="T96" fmla="*/ 2147483646 w 678"/>
                <a:gd name="T97" fmla="*/ 2147483646 h 574"/>
                <a:gd name="T98" fmla="*/ 2147483646 w 678"/>
                <a:gd name="T99" fmla="*/ 2147483646 h 574"/>
                <a:gd name="T100" fmla="*/ 2147483646 w 678"/>
                <a:gd name="T101" fmla="*/ 2147483646 h 574"/>
                <a:gd name="T102" fmla="*/ 2147483646 w 678"/>
                <a:gd name="T103" fmla="*/ 2147483646 h 574"/>
                <a:gd name="T104" fmla="*/ 2147483646 w 678"/>
                <a:gd name="T105" fmla="*/ 2147483646 h 574"/>
                <a:gd name="T106" fmla="*/ 2147483646 w 678"/>
                <a:gd name="T107" fmla="*/ 2147483646 h 574"/>
                <a:gd name="T108" fmla="*/ 2147483646 w 678"/>
                <a:gd name="T109" fmla="*/ 2147483646 h 574"/>
                <a:gd name="T110" fmla="*/ 2147483646 w 678"/>
                <a:gd name="T111" fmla="*/ 2147483646 h 574"/>
                <a:gd name="T112" fmla="*/ 2147483646 w 678"/>
                <a:gd name="T113" fmla="*/ 2147483646 h 574"/>
                <a:gd name="T114" fmla="*/ 2147483646 w 678"/>
                <a:gd name="T115" fmla="*/ 2147483646 h 574"/>
                <a:gd name="T116" fmla="*/ 2147483646 w 678"/>
                <a:gd name="T117" fmla="*/ 2147483646 h 5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26" name="Freeform 325"/>
            <p:cNvSpPr>
              <a:spLocks/>
            </p:cNvSpPr>
            <p:nvPr/>
          </p:nvSpPr>
          <p:spPr bwMode="auto">
            <a:xfrm>
              <a:off x="5737184" y="4602452"/>
              <a:ext cx="350837" cy="381000"/>
            </a:xfrm>
            <a:custGeom>
              <a:avLst/>
              <a:gdLst>
                <a:gd name="T0" fmla="*/ 2147483646 w 810"/>
                <a:gd name="T1" fmla="*/ 2147483646 h 727"/>
                <a:gd name="T2" fmla="*/ 2147483646 w 810"/>
                <a:gd name="T3" fmla="*/ 2147483646 h 727"/>
                <a:gd name="T4" fmla="*/ 2147483646 w 810"/>
                <a:gd name="T5" fmla="*/ 2147483646 h 727"/>
                <a:gd name="T6" fmla="*/ 2147483646 w 810"/>
                <a:gd name="T7" fmla="*/ 2147483646 h 727"/>
                <a:gd name="T8" fmla="*/ 2147483646 w 810"/>
                <a:gd name="T9" fmla="*/ 2147483646 h 727"/>
                <a:gd name="T10" fmla="*/ 2147483646 w 810"/>
                <a:gd name="T11" fmla="*/ 2147483646 h 727"/>
                <a:gd name="T12" fmla="*/ 2147483646 w 810"/>
                <a:gd name="T13" fmla="*/ 2147483646 h 727"/>
                <a:gd name="T14" fmla="*/ 2147483646 w 810"/>
                <a:gd name="T15" fmla="*/ 2147483646 h 727"/>
                <a:gd name="T16" fmla="*/ 2147483646 w 810"/>
                <a:gd name="T17" fmla="*/ 0 h 727"/>
                <a:gd name="T18" fmla="*/ 2147483646 w 810"/>
                <a:gd name="T19" fmla="*/ 2147483646 h 727"/>
                <a:gd name="T20" fmla="*/ 2147483646 w 810"/>
                <a:gd name="T21" fmla="*/ 2147483646 h 727"/>
                <a:gd name="T22" fmla="*/ 0 w 810"/>
                <a:gd name="T23" fmla="*/ 2147483646 h 727"/>
                <a:gd name="T24" fmla="*/ 2147483646 w 810"/>
                <a:gd name="T25" fmla="*/ 2147483646 h 727"/>
                <a:gd name="T26" fmla="*/ 2147483646 w 810"/>
                <a:gd name="T27" fmla="*/ 2147483646 h 727"/>
                <a:gd name="T28" fmla="*/ 2147483646 w 810"/>
                <a:gd name="T29" fmla="*/ 2147483646 h 727"/>
                <a:gd name="T30" fmla="*/ 2147483646 w 810"/>
                <a:gd name="T31" fmla="*/ 2147483646 h 727"/>
                <a:gd name="T32" fmla="*/ 2147483646 w 810"/>
                <a:gd name="T33" fmla="*/ 2147483646 h 727"/>
                <a:gd name="T34" fmla="*/ 2147483646 w 810"/>
                <a:gd name="T35" fmla="*/ 2147483646 h 727"/>
                <a:gd name="T36" fmla="*/ 2147483646 w 810"/>
                <a:gd name="T37" fmla="*/ 2147483646 h 727"/>
                <a:gd name="T38" fmla="*/ 2147483646 w 810"/>
                <a:gd name="T39" fmla="*/ 2147483646 h 727"/>
                <a:gd name="T40" fmla="*/ 2147483646 w 810"/>
                <a:gd name="T41" fmla="*/ 2147483646 h 727"/>
                <a:gd name="T42" fmla="*/ 2147483646 w 810"/>
                <a:gd name="T43" fmla="*/ 2147483646 h 727"/>
                <a:gd name="T44" fmla="*/ 2147483646 w 810"/>
                <a:gd name="T45" fmla="*/ 2147483646 h 727"/>
                <a:gd name="T46" fmla="*/ 2147483646 w 810"/>
                <a:gd name="T47" fmla="*/ 2147483646 h 727"/>
                <a:gd name="T48" fmla="*/ 2147483646 w 810"/>
                <a:gd name="T49" fmla="*/ 2147483646 h 727"/>
                <a:gd name="T50" fmla="*/ 2147483646 w 810"/>
                <a:gd name="T51" fmla="*/ 2147483646 h 727"/>
                <a:gd name="T52" fmla="*/ 2147483646 w 810"/>
                <a:gd name="T53" fmla="*/ 2147483646 h 727"/>
                <a:gd name="T54" fmla="*/ 2147483646 w 810"/>
                <a:gd name="T55" fmla="*/ 2147483646 h 727"/>
                <a:gd name="T56" fmla="*/ 2147483646 w 810"/>
                <a:gd name="T57" fmla="*/ 2147483646 h 727"/>
                <a:gd name="T58" fmla="*/ 2147483646 w 810"/>
                <a:gd name="T59" fmla="*/ 2147483646 h 727"/>
                <a:gd name="T60" fmla="*/ 2147483646 w 810"/>
                <a:gd name="T61" fmla="*/ 2147483646 h 727"/>
                <a:gd name="T62" fmla="*/ 2147483646 w 810"/>
                <a:gd name="T63" fmla="*/ 2147483646 h 727"/>
                <a:gd name="T64" fmla="*/ 2147483646 w 810"/>
                <a:gd name="T65" fmla="*/ 2147483646 h 727"/>
                <a:gd name="T66" fmla="*/ 2147483646 w 810"/>
                <a:gd name="T67" fmla="*/ 2147483646 h 727"/>
                <a:gd name="T68" fmla="*/ 2147483646 w 810"/>
                <a:gd name="T69" fmla="*/ 2147483646 h 727"/>
                <a:gd name="T70" fmla="*/ 2147483646 w 810"/>
                <a:gd name="T71" fmla="*/ 2147483646 h 727"/>
                <a:gd name="T72" fmla="*/ 2147483646 w 810"/>
                <a:gd name="T73" fmla="*/ 2147483646 h 727"/>
                <a:gd name="T74" fmla="*/ 2147483646 w 810"/>
                <a:gd name="T75" fmla="*/ 2147483646 h 727"/>
                <a:gd name="T76" fmla="*/ 2147483646 w 810"/>
                <a:gd name="T77" fmla="*/ 2147483646 h 727"/>
                <a:gd name="T78" fmla="*/ 2147483646 w 810"/>
                <a:gd name="T79" fmla="*/ 2147483646 h 727"/>
                <a:gd name="T80" fmla="*/ 2147483646 w 810"/>
                <a:gd name="T81" fmla="*/ 2147483646 h 727"/>
                <a:gd name="T82" fmla="*/ 2147483646 w 810"/>
                <a:gd name="T83" fmla="*/ 2147483646 h 727"/>
                <a:gd name="T84" fmla="*/ 2147483646 w 810"/>
                <a:gd name="T85" fmla="*/ 2147483646 h 727"/>
                <a:gd name="T86" fmla="*/ 2147483646 w 810"/>
                <a:gd name="T87" fmla="*/ 2147483646 h 727"/>
                <a:gd name="T88" fmla="*/ 2147483646 w 810"/>
                <a:gd name="T89" fmla="*/ 2147483646 h 727"/>
                <a:gd name="T90" fmla="*/ 2147483646 w 810"/>
                <a:gd name="T91" fmla="*/ 2147483646 h 727"/>
                <a:gd name="T92" fmla="*/ 2147483646 w 810"/>
                <a:gd name="T93" fmla="*/ 2147483646 h 727"/>
                <a:gd name="T94" fmla="*/ 2147483646 w 810"/>
                <a:gd name="T95" fmla="*/ 2147483646 h 727"/>
                <a:gd name="T96" fmla="*/ 2147483646 w 810"/>
                <a:gd name="T97" fmla="*/ 2147483646 h 727"/>
                <a:gd name="T98" fmla="*/ 2147483646 w 810"/>
                <a:gd name="T99" fmla="*/ 2147483646 h 727"/>
                <a:gd name="T100" fmla="*/ 2147483646 w 810"/>
                <a:gd name="T101" fmla="*/ 2147483646 h 727"/>
                <a:gd name="T102" fmla="*/ 2147483646 w 810"/>
                <a:gd name="T103" fmla="*/ 2147483646 h 72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27" name="Freeform 326"/>
            <p:cNvSpPr>
              <a:spLocks/>
            </p:cNvSpPr>
            <p:nvPr/>
          </p:nvSpPr>
          <p:spPr bwMode="auto">
            <a:xfrm>
              <a:off x="5016459" y="3532477"/>
              <a:ext cx="161925" cy="141288"/>
            </a:xfrm>
            <a:custGeom>
              <a:avLst/>
              <a:gdLst>
                <a:gd name="T0" fmla="*/ 2147483646 w 365"/>
                <a:gd name="T1" fmla="*/ 2147483646 h 271"/>
                <a:gd name="T2" fmla="*/ 2147483646 w 365"/>
                <a:gd name="T3" fmla="*/ 2147483646 h 271"/>
                <a:gd name="T4" fmla="*/ 2147483646 w 365"/>
                <a:gd name="T5" fmla="*/ 2147483646 h 271"/>
                <a:gd name="T6" fmla="*/ 2147483646 w 365"/>
                <a:gd name="T7" fmla="*/ 2147483646 h 271"/>
                <a:gd name="T8" fmla="*/ 2147483646 w 365"/>
                <a:gd name="T9" fmla="*/ 2147483646 h 271"/>
                <a:gd name="T10" fmla="*/ 2147483646 w 365"/>
                <a:gd name="T11" fmla="*/ 2147483646 h 271"/>
                <a:gd name="T12" fmla="*/ 2147483646 w 365"/>
                <a:gd name="T13" fmla="*/ 2147483646 h 271"/>
                <a:gd name="T14" fmla="*/ 2147483646 w 365"/>
                <a:gd name="T15" fmla="*/ 2147483646 h 271"/>
                <a:gd name="T16" fmla="*/ 2147483646 w 365"/>
                <a:gd name="T17" fmla="*/ 2147483646 h 271"/>
                <a:gd name="T18" fmla="*/ 2147483646 w 365"/>
                <a:gd name="T19" fmla="*/ 2147483646 h 271"/>
                <a:gd name="T20" fmla="*/ 2147483646 w 365"/>
                <a:gd name="T21" fmla="*/ 2147483646 h 271"/>
                <a:gd name="T22" fmla="*/ 2147483646 w 365"/>
                <a:gd name="T23" fmla="*/ 2147483646 h 271"/>
                <a:gd name="T24" fmla="*/ 2147483646 w 365"/>
                <a:gd name="T25" fmla="*/ 2147483646 h 271"/>
                <a:gd name="T26" fmla="*/ 2147483646 w 365"/>
                <a:gd name="T27" fmla="*/ 2147483646 h 271"/>
                <a:gd name="T28" fmla="*/ 2147483646 w 365"/>
                <a:gd name="T29" fmla="*/ 2147483646 h 271"/>
                <a:gd name="T30" fmla="*/ 2147483646 w 365"/>
                <a:gd name="T31" fmla="*/ 2147483646 h 271"/>
                <a:gd name="T32" fmla="*/ 2147483646 w 365"/>
                <a:gd name="T33" fmla="*/ 2147483646 h 271"/>
                <a:gd name="T34" fmla="*/ 2147483646 w 365"/>
                <a:gd name="T35" fmla="*/ 2147483646 h 271"/>
                <a:gd name="T36" fmla="*/ 2147483646 w 365"/>
                <a:gd name="T37" fmla="*/ 2147483646 h 271"/>
                <a:gd name="T38" fmla="*/ 2147483646 w 365"/>
                <a:gd name="T39" fmla="*/ 2147483646 h 271"/>
                <a:gd name="T40" fmla="*/ 2147483646 w 365"/>
                <a:gd name="T41" fmla="*/ 2147483646 h 271"/>
                <a:gd name="T42" fmla="*/ 2147483646 w 365"/>
                <a:gd name="T43" fmla="*/ 2147483646 h 271"/>
                <a:gd name="T44" fmla="*/ 2147483646 w 365"/>
                <a:gd name="T45" fmla="*/ 2147483646 h 271"/>
                <a:gd name="T46" fmla="*/ 2147483646 w 365"/>
                <a:gd name="T47" fmla="*/ 2147483646 h 271"/>
                <a:gd name="T48" fmla="*/ 2147483646 w 365"/>
                <a:gd name="T49" fmla="*/ 2147483646 h 271"/>
                <a:gd name="T50" fmla="*/ 2147483646 w 365"/>
                <a:gd name="T51" fmla="*/ 2147483646 h 271"/>
                <a:gd name="T52" fmla="*/ 2147483646 w 365"/>
                <a:gd name="T53" fmla="*/ 2147483646 h 271"/>
                <a:gd name="T54" fmla="*/ 2147483646 w 365"/>
                <a:gd name="T55" fmla="*/ 2147483646 h 271"/>
                <a:gd name="T56" fmla="*/ 2147483646 w 365"/>
                <a:gd name="T57" fmla="*/ 2147483646 h 271"/>
                <a:gd name="T58" fmla="*/ 2147483646 w 365"/>
                <a:gd name="T59" fmla="*/ 2147483646 h 271"/>
                <a:gd name="T60" fmla="*/ 2147483646 w 365"/>
                <a:gd name="T61" fmla="*/ 2147483646 h 271"/>
                <a:gd name="T62" fmla="*/ 2147483646 w 365"/>
                <a:gd name="T63" fmla="*/ 2147483646 h 271"/>
                <a:gd name="T64" fmla="*/ 0 w 365"/>
                <a:gd name="T65" fmla="*/ 2147483646 h 271"/>
                <a:gd name="T66" fmla="*/ 2147483646 w 365"/>
                <a:gd name="T67" fmla="*/ 2147483646 h 271"/>
                <a:gd name="T68" fmla="*/ 2147483646 w 365"/>
                <a:gd name="T69" fmla="*/ 2147483646 h 271"/>
                <a:gd name="T70" fmla="*/ 2147483646 w 365"/>
                <a:gd name="T71" fmla="*/ 2147483646 h 271"/>
                <a:gd name="T72" fmla="*/ 2147483646 w 365"/>
                <a:gd name="T73" fmla="*/ 2147483646 h 271"/>
                <a:gd name="T74" fmla="*/ 2147483646 w 365"/>
                <a:gd name="T75" fmla="*/ 2147483646 h 271"/>
                <a:gd name="T76" fmla="*/ 2147483646 w 365"/>
                <a:gd name="T77" fmla="*/ 2147483646 h 271"/>
                <a:gd name="T78" fmla="*/ 2147483646 w 365"/>
                <a:gd name="T79" fmla="*/ 2147483646 h 271"/>
                <a:gd name="T80" fmla="*/ 2147483646 w 365"/>
                <a:gd name="T81" fmla="*/ 2147483646 h 271"/>
                <a:gd name="T82" fmla="*/ 2147483646 w 365"/>
                <a:gd name="T83" fmla="*/ 2147483646 h 271"/>
                <a:gd name="T84" fmla="*/ 2147483646 w 365"/>
                <a:gd name="T85" fmla="*/ 0 h 271"/>
                <a:gd name="T86" fmla="*/ 2147483646 w 365"/>
                <a:gd name="T87" fmla="*/ 2147483646 h 271"/>
                <a:gd name="T88" fmla="*/ 2147483646 w 365"/>
                <a:gd name="T89" fmla="*/ 2147483646 h 271"/>
                <a:gd name="T90" fmla="*/ 2147483646 w 365"/>
                <a:gd name="T91" fmla="*/ 2147483646 h 271"/>
                <a:gd name="T92" fmla="*/ 2147483646 w 365"/>
                <a:gd name="T93" fmla="*/ 2147483646 h 271"/>
                <a:gd name="T94" fmla="*/ 2147483646 w 365"/>
                <a:gd name="T95" fmla="*/ 2147483646 h 271"/>
                <a:gd name="T96" fmla="*/ 2147483646 w 365"/>
                <a:gd name="T97" fmla="*/ 2147483646 h 271"/>
                <a:gd name="T98" fmla="*/ 2147483646 w 365"/>
                <a:gd name="T99" fmla="*/ 2147483646 h 271"/>
                <a:gd name="T100" fmla="*/ 2147483646 w 365"/>
                <a:gd name="T101" fmla="*/ 2147483646 h 271"/>
                <a:gd name="T102" fmla="*/ 2147483646 w 365"/>
                <a:gd name="T103" fmla="*/ 2147483646 h 271"/>
                <a:gd name="T104" fmla="*/ 2147483646 w 365"/>
                <a:gd name="T105" fmla="*/ 2147483646 h 271"/>
                <a:gd name="T106" fmla="*/ 2147483646 w 365"/>
                <a:gd name="T107" fmla="*/ 2147483646 h 271"/>
                <a:gd name="T108" fmla="*/ 2147483646 w 365"/>
                <a:gd name="T109" fmla="*/ 2147483646 h 271"/>
                <a:gd name="T110" fmla="*/ 2147483646 w 365"/>
                <a:gd name="T111" fmla="*/ 2147483646 h 271"/>
                <a:gd name="T112" fmla="*/ 2147483646 w 365"/>
                <a:gd name="T113" fmla="*/ 2147483646 h 271"/>
                <a:gd name="T114" fmla="*/ 2147483646 w 365"/>
                <a:gd name="T115" fmla="*/ 2147483646 h 271"/>
                <a:gd name="T116" fmla="*/ 2147483646 w 365"/>
                <a:gd name="T117" fmla="*/ 2147483646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28" name="Freeform 327"/>
            <p:cNvSpPr>
              <a:spLocks/>
            </p:cNvSpPr>
            <p:nvPr/>
          </p:nvSpPr>
          <p:spPr bwMode="auto">
            <a:xfrm>
              <a:off x="6189621" y="4094453"/>
              <a:ext cx="269875" cy="334963"/>
            </a:xfrm>
            <a:custGeom>
              <a:avLst/>
              <a:gdLst>
                <a:gd name="T0" fmla="*/ 2147483646 w 624"/>
                <a:gd name="T1" fmla="*/ 2147483646 h 640"/>
                <a:gd name="T2" fmla="*/ 2147483646 w 624"/>
                <a:gd name="T3" fmla="*/ 2147483646 h 640"/>
                <a:gd name="T4" fmla="*/ 2147483646 w 624"/>
                <a:gd name="T5" fmla="*/ 2147483646 h 640"/>
                <a:gd name="T6" fmla="*/ 2147483646 w 624"/>
                <a:gd name="T7" fmla="*/ 2147483646 h 640"/>
                <a:gd name="T8" fmla="*/ 2147483646 w 624"/>
                <a:gd name="T9" fmla="*/ 2147483646 h 640"/>
                <a:gd name="T10" fmla="*/ 2147483646 w 624"/>
                <a:gd name="T11" fmla="*/ 2147483646 h 640"/>
                <a:gd name="T12" fmla="*/ 2147483646 w 624"/>
                <a:gd name="T13" fmla="*/ 2147483646 h 640"/>
                <a:gd name="T14" fmla="*/ 2147483646 w 624"/>
                <a:gd name="T15" fmla="*/ 2147483646 h 640"/>
                <a:gd name="T16" fmla="*/ 2147483646 w 624"/>
                <a:gd name="T17" fmla="*/ 2147483646 h 640"/>
                <a:gd name="T18" fmla="*/ 2147483646 w 624"/>
                <a:gd name="T19" fmla="*/ 2147483646 h 640"/>
                <a:gd name="T20" fmla="*/ 2147483646 w 624"/>
                <a:gd name="T21" fmla="*/ 2147483646 h 640"/>
                <a:gd name="T22" fmla="*/ 2147483646 w 624"/>
                <a:gd name="T23" fmla="*/ 2147483646 h 640"/>
                <a:gd name="T24" fmla="*/ 2147483646 w 624"/>
                <a:gd name="T25" fmla="*/ 2147483646 h 640"/>
                <a:gd name="T26" fmla="*/ 2147483646 w 624"/>
                <a:gd name="T27" fmla="*/ 2147483646 h 640"/>
                <a:gd name="T28" fmla="*/ 2147483646 w 624"/>
                <a:gd name="T29" fmla="*/ 2147483646 h 640"/>
                <a:gd name="T30" fmla="*/ 2147483646 w 624"/>
                <a:gd name="T31" fmla="*/ 2147483646 h 640"/>
                <a:gd name="T32" fmla="*/ 2147483646 w 624"/>
                <a:gd name="T33" fmla="*/ 2147483646 h 640"/>
                <a:gd name="T34" fmla="*/ 2147483646 w 624"/>
                <a:gd name="T35" fmla="*/ 2147483646 h 640"/>
                <a:gd name="T36" fmla="*/ 2147483646 w 624"/>
                <a:gd name="T37" fmla="*/ 2147483646 h 640"/>
                <a:gd name="T38" fmla="*/ 2147483646 w 624"/>
                <a:gd name="T39" fmla="*/ 2147483646 h 640"/>
                <a:gd name="T40" fmla="*/ 2147483646 w 624"/>
                <a:gd name="T41" fmla="*/ 2147483646 h 640"/>
                <a:gd name="T42" fmla="*/ 2147483646 w 624"/>
                <a:gd name="T43" fmla="*/ 2147483646 h 640"/>
                <a:gd name="T44" fmla="*/ 2147483646 w 624"/>
                <a:gd name="T45" fmla="*/ 2147483646 h 640"/>
                <a:gd name="T46" fmla="*/ 2147483646 w 624"/>
                <a:gd name="T47" fmla="*/ 2147483646 h 640"/>
                <a:gd name="T48" fmla="*/ 2147483646 w 624"/>
                <a:gd name="T49" fmla="*/ 2147483646 h 640"/>
                <a:gd name="T50" fmla="*/ 2147483646 w 624"/>
                <a:gd name="T51" fmla="*/ 2147483646 h 640"/>
                <a:gd name="T52" fmla="*/ 2147483646 w 624"/>
                <a:gd name="T53" fmla="*/ 2147483646 h 640"/>
                <a:gd name="T54" fmla="*/ 2147483646 w 624"/>
                <a:gd name="T55" fmla="*/ 2147483646 h 640"/>
                <a:gd name="T56" fmla="*/ 2147483646 w 624"/>
                <a:gd name="T57" fmla="*/ 2147483646 h 640"/>
                <a:gd name="T58" fmla="*/ 2147483646 w 624"/>
                <a:gd name="T59" fmla="*/ 2147483646 h 640"/>
                <a:gd name="T60" fmla="*/ 2147483646 w 624"/>
                <a:gd name="T61" fmla="*/ 2147483646 h 640"/>
                <a:gd name="T62" fmla="*/ 2147483646 w 624"/>
                <a:gd name="T63" fmla="*/ 2147483646 h 640"/>
                <a:gd name="T64" fmla="*/ 2147483646 w 624"/>
                <a:gd name="T65" fmla="*/ 2147483646 h 640"/>
                <a:gd name="T66" fmla="*/ 2147483646 w 624"/>
                <a:gd name="T67" fmla="*/ 2147483646 h 640"/>
                <a:gd name="T68" fmla="*/ 2147483646 w 624"/>
                <a:gd name="T69" fmla="*/ 2147483646 h 640"/>
                <a:gd name="T70" fmla="*/ 2147483646 w 624"/>
                <a:gd name="T71" fmla="*/ 2147483646 h 640"/>
                <a:gd name="T72" fmla="*/ 2147483646 w 624"/>
                <a:gd name="T73" fmla="*/ 2147483646 h 640"/>
                <a:gd name="T74" fmla="*/ 2147483646 w 624"/>
                <a:gd name="T75" fmla="*/ 2147483646 h 640"/>
                <a:gd name="T76" fmla="*/ 2147483646 w 624"/>
                <a:gd name="T77" fmla="*/ 2147483646 h 640"/>
                <a:gd name="T78" fmla="*/ 2147483646 w 624"/>
                <a:gd name="T79" fmla="*/ 2147483646 h 640"/>
                <a:gd name="T80" fmla="*/ 2147483646 w 624"/>
                <a:gd name="T81" fmla="*/ 2147483646 h 640"/>
                <a:gd name="T82" fmla="*/ 2147483646 w 624"/>
                <a:gd name="T83" fmla="*/ 2147483646 h 640"/>
                <a:gd name="T84" fmla="*/ 2147483646 w 624"/>
                <a:gd name="T85" fmla="*/ 2147483646 h 640"/>
                <a:gd name="T86" fmla="*/ 2147483646 w 624"/>
                <a:gd name="T87" fmla="*/ 2147483646 h 640"/>
                <a:gd name="T88" fmla="*/ 2147483646 w 624"/>
                <a:gd name="T89" fmla="*/ 2147483646 h 640"/>
                <a:gd name="T90" fmla="*/ 0 w 624"/>
                <a:gd name="T91" fmla="*/ 2147483646 h 640"/>
                <a:gd name="T92" fmla="*/ 0 w 624"/>
                <a:gd name="T93" fmla="*/ 2147483646 h 640"/>
                <a:gd name="T94" fmla="*/ 2147483646 w 624"/>
                <a:gd name="T95" fmla="*/ 2147483646 h 640"/>
                <a:gd name="T96" fmla="*/ 2147483646 w 624"/>
                <a:gd name="T97" fmla="*/ 2147483646 h 640"/>
                <a:gd name="T98" fmla="*/ 2147483646 w 624"/>
                <a:gd name="T99" fmla="*/ 2147483646 h 640"/>
                <a:gd name="T100" fmla="*/ 2147483646 w 624"/>
                <a:gd name="T101" fmla="*/ 2147483646 h 640"/>
                <a:gd name="T102" fmla="*/ 2147483646 w 624"/>
                <a:gd name="T103" fmla="*/ 2147483646 h 640"/>
                <a:gd name="T104" fmla="*/ 2147483646 w 624"/>
                <a:gd name="T105" fmla="*/ 2147483646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29" name="Freeform 328"/>
            <p:cNvSpPr>
              <a:spLocks/>
            </p:cNvSpPr>
            <p:nvPr/>
          </p:nvSpPr>
          <p:spPr bwMode="auto">
            <a:xfrm>
              <a:off x="8753433" y="2608552"/>
              <a:ext cx="19050" cy="57150"/>
            </a:xfrm>
            <a:custGeom>
              <a:avLst/>
              <a:gdLst>
                <a:gd name="T0" fmla="*/ 2147483646 w 52"/>
                <a:gd name="T1" fmla="*/ 2147483646 h 50"/>
                <a:gd name="T2" fmla="*/ 0 w 52"/>
                <a:gd name="T3" fmla="*/ 2147483646 h 50"/>
                <a:gd name="T4" fmla="*/ 2147483646 w 52"/>
                <a:gd name="T5" fmla="*/ 2147483646 h 50"/>
                <a:gd name="T6" fmla="*/ 2147483646 w 52"/>
                <a:gd name="T7" fmla="*/ 2147483646 h 50"/>
                <a:gd name="T8" fmla="*/ 2147483646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0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30" name="Freeform 329"/>
            <p:cNvSpPr>
              <a:spLocks/>
            </p:cNvSpPr>
            <p:nvPr/>
          </p:nvSpPr>
          <p:spPr bwMode="auto">
            <a:xfrm>
              <a:off x="8612145" y="2610140"/>
              <a:ext cx="141288" cy="125412"/>
            </a:xfrm>
            <a:custGeom>
              <a:avLst/>
              <a:gdLst>
                <a:gd name="T0" fmla="*/ 2147483646 w 320"/>
                <a:gd name="T1" fmla="*/ 2147483646 h 234"/>
                <a:gd name="T2" fmla="*/ 2147483646 w 320"/>
                <a:gd name="T3" fmla="*/ 2147483646 h 234"/>
                <a:gd name="T4" fmla="*/ 2147483646 w 320"/>
                <a:gd name="T5" fmla="*/ 2147483646 h 234"/>
                <a:gd name="T6" fmla="*/ 2147483646 w 320"/>
                <a:gd name="T7" fmla="*/ 2147483646 h 234"/>
                <a:gd name="T8" fmla="*/ 2147483646 w 320"/>
                <a:gd name="T9" fmla="*/ 2147483646 h 234"/>
                <a:gd name="T10" fmla="*/ 2147483646 w 320"/>
                <a:gd name="T11" fmla="*/ 2147483646 h 234"/>
                <a:gd name="T12" fmla="*/ 2147483646 w 320"/>
                <a:gd name="T13" fmla="*/ 2147483646 h 234"/>
                <a:gd name="T14" fmla="*/ 2147483646 w 320"/>
                <a:gd name="T15" fmla="*/ 2147483646 h 234"/>
                <a:gd name="T16" fmla="*/ 2147483646 w 320"/>
                <a:gd name="T17" fmla="*/ 2147483646 h 234"/>
                <a:gd name="T18" fmla="*/ 2147483646 w 320"/>
                <a:gd name="T19" fmla="*/ 2147483646 h 234"/>
                <a:gd name="T20" fmla="*/ 2147483646 w 320"/>
                <a:gd name="T21" fmla="*/ 2147483646 h 234"/>
                <a:gd name="T22" fmla="*/ 2147483646 w 320"/>
                <a:gd name="T23" fmla="*/ 2147483646 h 234"/>
                <a:gd name="T24" fmla="*/ 2147483646 w 320"/>
                <a:gd name="T25" fmla="*/ 2147483646 h 234"/>
                <a:gd name="T26" fmla="*/ 2147483646 w 320"/>
                <a:gd name="T27" fmla="*/ 2147483646 h 234"/>
                <a:gd name="T28" fmla="*/ 2147483646 w 320"/>
                <a:gd name="T29" fmla="*/ 2147483646 h 234"/>
                <a:gd name="T30" fmla="*/ 2147483646 w 320"/>
                <a:gd name="T31" fmla="*/ 2147483646 h 234"/>
                <a:gd name="T32" fmla="*/ 2147483646 w 320"/>
                <a:gd name="T33" fmla="*/ 2147483646 h 234"/>
                <a:gd name="T34" fmla="*/ 2147483646 w 320"/>
                <a:gd name="T35" fmla="*/ 2147483646 h 234"/>
                <a:gd name="T36" fmla="*/ 2147483646 w 320"/>
                <a:gd name="T37" fmla="*/ 2147483646 h 234"/>
                <a:gd name="T38" fmla="*/ 2147483646 w 320"/>
                <a:gd name="T39" fmla="*/ 2147483646 h 234"/>
                <a:gd name="T40" fmla="*/ 2147483646 w 320"/>
                <a:gd name="T41" fmla="*/ 2147483646 h 234"/>
                <a:gd name="T42" fmla="*/ 2147483646 w 320"/>
                <a:gd name="T43" fmla="*/ 2147483646 h 234"/>
                <a:gd name="T44" fmla="*/ 2147483646 w 320"/>
                <a:gd name="T45" fmla="*/ 0 h 234"/>
                <a:gd name="T46" fmla="*/ 2147483646 w 320"/>
                <a:gd name="T47" fmla="*/ 0 h 234"/>
                <a:gd name="T48" fmla="*/ 2147483646 w 320"/>
                <a:gd name="T49" fmla="*/ 2147483646 h 234"/>
                <a:gd name="T50" fmla="*/ 2147483646 w 320"/>
                <a:gd name="T51" fmla="*/ 2147483646 h 234"/>
                <a:gd name="T52" fmla="*/ 2147483646 w 320"/>
                <a:gd name="T53" fmla="*/ 2147483646 h 234"/>
                <a:gd name="T54" fmla="*/ 2147483646 w 320"/>
                <a:gd name="T55" fmla="*/ 2147483646 h 234"/>
                <a:gd name="T56" fmla="*/ 2147483646 w 320"/>
                <a:gd name="T57" fmla="*/ 2147483646 h 234"/>
                <a:gd name="T58" fmla="*/ 2147483646 w 320"/>
                <a:gd name="T59" fmla="*/ 2147483646 h 234"/>
                <a:gd name="T60" fmla="*/ 2147483646 w 320"/>
                <a:gd name="T61" fmla="*/ 2147483646 h 234"/>
                <a:gd name="T62" fmla="*/ 2147483646 w 320"/>
                <a:gd name="T63" fmla="*/ 2147483646 h 234"/>
                <a:gd name="T64" fmla="*/ 2147483646 w 320"/>
                <a:gd name="T65" fmla="*/ 2147483646 h 234"/>
                <a:gd name="T66" fmla="*/ 2147483646 w 320"/>
                <a:gd name="T67" fmla="*/ 2147483646 h 234"/>
                <a:gd name="T68" fmla="*/ 2147483646 w 320"/>
                <a:gd name="T69" fmla="*/ 2147483646 h 234"/>
                <a:gd name="T70" fmla="*/ 2147483646 w 320"/>
                <a:gd name="T71" fmla="*/ 2147483646 h 234"/>
                <a:gd name="T72" fmla="*/ 2147483646 w 320"/>
                <a:gd name="T73" fmla="*/ 2147483646 h 234"/>
                <a:gd name="T74" fmla="*/ 2147483646 w 320"/>
                <a:gd name="T75" fmla="*/ 2147483646 h 234"/>
                <a:gd name="T76" fmla="*/ 2147483646 w 320"/>
                <a:gd name="T77" fmla="*/ 2147483646 h 234"/>
                <a:gd name="T78" fmla="*/ 2147483646 w 320"/>
                <a:gd name="T79" fmla="*/ 2147483646 h 234"/>
                <a:gd name="T80" fmla="*/ 2147483646 w 320"/>
                <a:gd name="T81" fmla="*/ 2147483646 h 234"/>
                <a:gd name="T82" fmla="*/ 2147483646 w 320"/>
                <a:gd name="T83" fmla="*/ 2147483646 h 234"/>
                <a:gd name="T84" fmla="*/ 2147483646 w 320"/>
                <a:gd name="T85" fmla="*/ 2147483646 h 234"/>
                <a:gd name="T86" fmla="*/ 2147483646 w 320"/>
                <a:gd name="T87" fmla="*/ 2147483646 h 234"/>
                <a:gd name="T88" fmla="*/ 2147483646 w 320"/>
                <a:gd name="T89" fmla="*/ 2147483646 h 234"/>
                <a:gd name="T90" fmla="*/ 2147483646 w 320"/>
                <a:gd name="T91" fmla="*/ 2147483646 h 234"/>
                <a:gd name="T92" fmla="*/ 2147483646 w 320"/>
                <a:gd name="T93" fmla="*/ 2147483646 h 234"/>
                <a:gd name="T94" fmla="*/ 2147483646 w 320"/>
                <a:gd name="T95" fmla="*/ 2147483646 h 234"/>
                <a:gd name="T96" fmla="*/ 2147483646 w 320"/>
                <a:gd name="T97" fmla="*/ 2147483646 h 234"/>
                <a:gd name="T98" fmla="*/ 2147483646 w 320"/>
                <a:gd name="T99" fmla="*/ 2147483646 h 234"/>
                <a:gd name="T100" fmla="*/ 2147483646 w 320"/>
                <a:gd name="T101" fmla="*/ 2147483646 h 234"/>
                <a:gd name="T102" fmla="*/ 2147483646 w 320"/>
                <a:gd name="T103" fmla="*/ 2147483646 h 234"/>
                <a:gd name="T104" fmla="*/ 2147483646 w 320"/>
                <a:gd name="T105" fmla="*/ 2147483646 h 234"/>
                <a:gd name="T106" fmla="*/ 2147483646 w 320"/>
                <a:gd name="T107" fmla="*/ 2147483646 h 234"/>
                <a:gd name="T108" fmla="*/ 2147483646 w 320"/>
                <a:gd name="T109" fmla="*/ 2147483646 h 234"/>
                <a:gd name="T110" fmla="*/ 2147483646 w 320"/>
                <a:gd name="T111" fmla="*/ 2147483646 h 234"/>
                <a:gd name="T112" fmla="*/ 2147483646 w 320"/>
                <a:gd name="T113" fmla="*/ 2147483646 h 234"/>
                <a:gd name="T114" fmla="*/ 2147483646 w 320"/>
                <a:gd name="T115" fmla="*/ 2147483646 h 234"/>
                <a:gd name="T116" fmla="*/ 2147483646 w 320"/>
                <a:gd name="T117" fmla="*/ 2147483646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rgbClr val="92D050"/>
            </a:solidFill>
            <a:ln w="9525" cap="flat" cmpd="sng">
              <a:solidFill>
                <a:srgbClr val="FFFFFF"/>
              </a:solidFill>
              <a:prstDash val="solid"/>
              <a:round/>
              <a:headEnd type="none" w="med" len="med"/>
              <a:tailEnd type="none" w="med" len="me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31" name="Freeform 330"/>
            <p:cNvSpPr>
              <a:spLocks/>
            </p:cNvSpPr>
            <p:nvPr/>
          </p:nvSpPr>
          <p:spPr bwMode="auto">
            <a:xfrm>
              <a:off x="8581984" y="2964152"/>
              <a:ext cx="52387" cy="57150"/>
            </a:xfrm>
            <a:custGeom>
              <a:avLst/>
              <a:gdLst>
                <a:gd name="T0" fmla="*/ 2147483646 w 125"/>
                <a:gd name="T1" fmla="*/ 2147483646 h 93"/>
                <a:gd name="T2" fmla="*/ 2147483646 w 125"/>
                <a:gd name="T3" fmla="*/ 2147483646 h 93"/>
                <a:gd name="T4" fmla="*/ 2147483646 w 125"/>
                <a:gd name="T5" fmla="*/ 2147483646 h 93"/>
                <a:gd name="T6" fmla="*/ 2147483646 w 125"/>
                <a:gd name="T7" fmla="*/ 2147483646 h 93"/>
                <a:gd name="T8" fmla="*/ 2147483646 w 125"/>
                <a:gd name="T9" fmla="*/ 2147483646 h 93"/>
                <a:gd name="T10" fmla="*/ 2147483646 w 125"/>
                <a:gd name="T11" fmla="*/ 2147483646 h 93"/>
                <a:gd name="T12" fmla="*/ 2147483646 w 125"/>
                <a:gd name="T13" fmla="*/ 2147483646 h 93"/>
                <a:gd name="T14" fmla="*/ 2147483646 w 125"/>
                <a:gd name="T15" fmla="*/ 2147483646 h 93"/>
                <a:gd name="T16" fmla="*/ 2147483646 w 125"/>
                <a:gd name="T17" fmla="*/ 2147483646 h 93"/>
                <a:gd name="T18" fmla="*/ 2147483646 w 125"/>
                <a:gd name="T19" fmla="*/ 2147483646 h 93"/>
                <a:gd name="T20" fmla="*/ 2147483646 w 125"/>
                <a:gd name="T21" fmla="*/ 0 h 93"/>
                <a:gd name="T22" fmla="*/ 2147483646 w 125"/>
                <a:gd name="T23" fmla="*/ 0 h 93"/>
                <a:gd name="T24" fmla="*/ 2147483646 w 125"/>
                <a:gd name="T25" fmla="*/ 2147483646 h 93"/>
                <a:gd name="T26" fmla="*/ 2147483646 w 125"/>
                <a:gd name="T27" fmla="*/ 2147483646 h 93"/>
                <a:gd name="T28" fmla="*/ 2147483646 w 125"/>
                <a:gd name="T29" fmla="*/ 2147483646 h 93"/>
                <a:gd name="T30" fmla="*/ 2147483646 w 125"/>
                <a:gd name="T31" fmla="*/ 2147483646 h 93"/>
                <a:gd name="T32" fmla="*/ 2147483646 w 125"/>
                <a:gd name="T33" fmla="*/ 2147483646 h 93"/>
                <a:gd name="T34" fmla="*/ 2147483646 w 125"/>
                <a:gd name="T35" fmla="*/ 2147483646 h 93"/>
                <a:gd name="T36" fmla="*/ 2147483646 w 125"/>
                <a:gd name="T37" fmla="*/ 2147483646 h 93"/>
                <a:gd name="T38" fmla="*/ 2147483646 w 125"/>
                <a:gd name="T39" fmla="*/ 2147483646 h 93"/>
                <a:gd name="T40" fmla="*/ 2147483646 w 125"/>
                <a:gd name="T41" fmla="*/ 2147483646 h 93"/>
                <a:gd name="T42" fmla="*/ 2147483646 w 125"/>
                <a:gd name="T43" fmla="*/ 2147483646 h 93"/>
                <a:gd name="T44" fmla="*/ 2147483646 w 125"/>
                <a:gd name="T45" fmla="*/ 2147483646 h 93"/>
                <a:gd name="T46" fmla="*/ 2147483646 w 125"/>
                <a:gd name="T47" fmla="*/ 2147483646 h 93"/>
                <a:gd name="T48" fmla="*/ 2147483646 w 125"/>
                <a:gd name="T49" fmla="*/ 2147483646 h 93"/>
                <a:gd name="T50" fmla="*/ 2147483646 w 125"/>
                <a:gd name="T51" fmla="*/ 2147483646 h 93"/>
                <a:gd name="T52" fmla="*/ 2147483646 w 125"/>
                <a:gd name="T53" fmla="*/ 2147483646 h 93"/>
                <a:gd name="T54" fmla="*/ 2147483646 w 125"/>
                <a:gd name="T55" fmla="*/ 2147483646 h 93"/>
                <a:gd name="T56" fmla="*/ 2147483646 w 125"/>
                <a:gd name="T57" fmla="*/ 2147483646 h 93"/>
                <a:gd name="T58" fmla="*/ 2147483646 w 125"/>
                <a:gd name="T59" fmla="*/ 2147483646 h 93"/>
                <a:gd name="T60" fmla="*/ 2147483646 w 125"/>
                <a:gd name="T61" fmla="*/ 2147483646 h 93"/>
                <a:gd name="T62" fmla="*/ 2147483646 w 125"/>
                <a:gd name="T63" fmla="*/ 2147483646 h 93"/>
                <a:gd name="T64" fmla="*/ 2147483646 w 125"/>
                <a:gd name="T65" fmla="*/ 2147483646 h 93"/>
                <a:gd name="T66" fmla="*/ 2147483646 w 125"/>
                <a:gd name="T67" fmla="*/ 2147483646 h 93"/>
                <a:gd name="T68" fmla="*/ 0 w 125"/>
                <a:gd name="T69" fmla="*/ 2147483646 h 93"/>
                <a:gd name="T70" fmla="*/ 0 w 125"/>
                <a:gd name="T71" fmla="*/ 2147483646 h 93"/>
                <a:gd name="T72" fmla="*/ 2147483646 w 125"/>
                <a:gd name="T73" fmla="*/ 2147483646 h 93"/>
                <a:gd name="T74" fmla="*/ 2147483646 w 125"/>
                <a:gd name="T75" fmla="*/ 2147483646 h 93"/>
                <a:gd name="T76" fmla="*/ 2147483646 w 125"/>
                <a:gd name="T77" fmla="*/ 2147483646 h 93"/>
                <a:gd name="T78" fmla="*/ 2147483646 w 125"/>
                <a:gd name="T79" fmla="*/ 2147483646 h 93"/>
                <a:gd name="T80" fmla="*/ 2147483646 w 125"/>
                <a:gd name="T81" fmla="*/ 2147483646 h 93"/>
                <a:gd name="T82" fmla="*/ 2147483646 w 125"/>
                <a:gd name="T83" fmla="*/ 2147483646 h 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rgbClr val="92D050"/>
            </a:solidFill>
            <a:ln w="9525" cap="flat" cmpd="sng">
              <a:solidFill>
                <a:srgbClr val="FFFFFF"/>
              </a:solidFill>
              <a:prstDash val="solid"/>
              <a:round/>
              <a:headEnd type="none" w="med" len="med"/>
              <a:tailEnd type="none" w="med" len="me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32" name="Freeform 331"/>
            <p:cNvSpPr>
              <a:spLocks/>
            </p:cNvSpPr>
            <p:nvPr/>
          </p:nvSpPr>
          <p:spPr bwMode="auto">
            <a:xfrm>
              <a:off x="8528009" y="2978441"/>
              <a:ext cx="60325" cy="84137"/>
            </a:xfrm>
            <a:custGeom>
              <a:avLst/>
              <a:gdLst>
                <a:gd name="T0" fmla="*/ 2147483646 w 133"/>
                <a:gd name="T1" fmla="*/ 2147483646 h 154"/>
                <a:gd name="T2" fmla="*/ 2147483646 w 133"/>
                <a:gd name="T3" fmla="*/ 2147483646 h 154"/>
                <a:gd name="T4" fmla="*/ 2147483646 w 133"/>
                <a:gd name="T5" fmla="*/ 2147483646 h 154"/>
                <a:gd name="T6" fmla="*/ 2147483646 w 133"/>
                <a:gd name="T7" fmla="*/ 2147483646 h 154"/>
                <a:gd name="T8" fmla="*/ 2147483646 w 133"/>
                <a:gd name="T9" fmla="*/ 2147483646 h 154"/>
                <a:gd name="T10" fmla="*/ 2147483646 w 133"/>
                <a:gd name="T11" fmla="*/ 2147483646 h 154"/>
                <a:gd name="T12" fmla="*/ 2147483646 w 133"/>
                <a:gd name="T13" fmla="*/ 0 h 154"/>
                <a:gd name="T14" fmla="*/ 2147483646 w 133"/>
                <a:gd name="T15" fmla="*/ 2147483646 h 154"/>
                <a:gd name="T16" fmla="*/ 2147483646 w 133"/>
                <a:gd name="T17" fmla="*/ 2147483646 h 154"/>
                <a:gd name="T18" fmla="*/ 2147483646 w 133"/>
                <a:gd name="T19" fmla="*/ 2147483646 h 154"/>
                <a:gd name="T20" fmla="*/ 2147483646 w 133"/>
                <a:gd name="T21" fmla="*/ 2147483646 h 154"/>
                <a:gd name="T22" fmla="*/ 2147483646 w 133"/>
                <a:gd name="T23" fmla="*/ 2147483646 h 154"/>
                <a:gd name="T24" fmla="*/ 2147483646 w 133"/>
                <a:gd name="T25" fmla="*/ 2147483646 h 154"/>
                <a:gd name="T26" fmla="*/ 2147483646 w 133"/>
                <a:gd name="T27" fmla="*/ 2147483646 h 154"/>
                <a:gd name="T28" fmla="*/ 2147483646 w 133"/>
                <a:gd name="T29" fmla="*/ 2147483646 h 154"/>
                <a:gd name="T30" fmla="*/ 2147483646 w 133"/>
                <a:gd name="T31" fmla="*/ 2147483646 h 154"/>
                <a:gd name="T32" fmla="*/ 2147483646 w 133"/>
                <a:gd name="T33" fmla="*/ 2147483646 h 154"/>
                <a:gd name="T34" fmla="*/ 2147483646 w 133"/>
                <a:gd name="T35" fmla="*/ 2147483646 h 154"/>
                <a:gd name="T36" fmla="*/ 2147483646 w 133"/>
                <a:gd name="T37" fmla="*/ 2147483646 h 154"/>
                <a:gd name="T38" fmla="*/ 2147483646 w 133"/>
                <a:gd name="T39" fmla="*/ 2147483646 h 154"/>
                <a:gd name="T40" fmla="*/ 2147483646 w 133"/>
                <a:gd name="T41" fmla="*/ 2147483646 h 154"/>
                <a:gd name="T42" fmla="*/ 2147483646 w 133"/>
                <a:gd name="T43" fmla="*/ 2147483646 h 154"/>
                <a:gd name="T44" fmla="*/ 2147483646 w 133"/>
                <a:gd name="T45" fmla="*/ 2147483646 h 154"/>
                <a:gd name="T46" fmla="*/ 2147483646 w 133"/>
                <a:gd name="T47" fmla="*/ 2147483646 h 154"/>
                <a:gd name="T48" fmla="*/ 2147483646 w 133"/>
                <a:gd name="T49" fmla="*/ 2147483646 h 154"/>
                <a:gd name="T50" fmla="*/ 2147483646 w 133"/>
                <a:gd name="T51" fmla="*/ 2147483646 h 154"/>
                <a:gd name="T52" fmla="*/ 2147483646 w 133"/>
                <a:gd name="T53" fmla="*/ 2147483646 h 154"/>
                <a:gd name="T54" fmla="*/ 2147483646 w 133"/>
                <a:gd name="T55" fmla="*/ 2147483646 h 154"/>
                <a:gd name="T56" fmla="*/ 2147483646 w 133"/>
                <a:gd name="T57" fmla="*/ 2147483646 h 154"/>
                <a:gd name="T58" fmla="*/ 2147483646 w 133"/>
                <a:gd name="T59" fmla="*/ 2147483646 h 154"/>
                <a:gd name="T60" fmla="*/ 2147483646 w 133"/>
                <a:gd name="T61" fmla="*/ 2147483646 h 154"/>
                <a:gd name="T62" fmla="*/ 2147483646 w 133"/>
                <a:gd name="T63" fmla="*/ 2147483646 h 154"/>
                <a:gd name="T64" fmla="*/ 2147483646 w 133"/>
                <a:gd name="T65" fmla="*/ 2147483646 h 154"/>
                <a:gd name="T66" fmla="*/ 2147483646 w 133"/>
                <a:gd name="T67" fmla="*/ 2147483646 h 154"/>
                <a:gd name="T68" fmla="*/ 2147483646 w 133"/>
                <a:gd name="T69" fmla="*/ 2147483646 h 154"/>
                <a:gd name="T70" fmla="*/ 2147483646 w 133"/>
                <a:gd name="T71" fmla="*/ 2147483646 h 154"/>
                <a:gd name="T72" fmla="*/ 2147483646 w 133"/>
                <a:gd name="T73" fmla="*/ 2147483646 h 154"/>
                <a:gd name="T74" fmla="*/ 2147483646 w 133"/>
                <a:gd name="T75" fmla="*/ 2147483646 h 154"/>
                <a:gd name="T76" fmla="*/ 2147483646 w 133"/>
                <a:gd name="T77" fmla="*/ 2147483646 h 154"/>
                <a:gd name="T78" fmla="*/ 2147483646 w 133"/>
                <a:gd name="T79" fmla="*/ 2147483646 h 154"/>
                <a:gd name="T80" fmla="*/ 2147483646 w 133"/>
                <a:gd name="T81" fmla="*/ 2147483646 h 154"/>
                <a:gd name="T82" fmla="*/ 2147483646 w 133"/>
                <a:gd name="T83" fmla="*/ 2147483646 h 154"/>
                <a:gd name="T84" fmla="*/ 2147483646 w 133"/>
                <a:gd name="T85" fmla="*/ 2147483646 h 154"/>
                <a:gd name="T86" fmla="*/ 2147483646 w 133"/>
                <a:gd name="T87" fmla="*/ 2147483646 h 154"/>
                <a:gd name="T88" fmla="*/ 2147483646 w 133"/>
                <a:gd name="T89" fmla="*/ 2147483646 h 154"/>
                <a:gd name="T90" fmla="*/ 2147483646 w 133"/>
                <a:gd name="T91" fmla="*/ 2147483646 h 154"/>
                <a:gd name="T92" fmla="*/ 2147483646 w 133"/>
                <a:gd name="T93" fmla="*/ 2147483646 h 154"/>
                <a:gd name="T94" fmla="*/ 2147483646 w 133"/>
                <a:gd name="T95" fmla="*/ 2147483646 h 154"/>
                <a:gd name="T96" fmla="*/ 2147483646 w 133"/>
                <a:gd name="T97" fmla="*/ 2147483646 h 154"/>
                <a:gd name="T98" fmla="*/ 2147483646 w 133"/>
                <a:gd name="T99" fmla="*/ 2147483646 h 154"/>
                <a:gd name="T100" fmla="*/ 2147483646 w 133"/>
                <a:gd name="T101" fmla="*/ 2147483646 h 154"/>
                <a:gd name="T102" fmla="*/ 0 w 133"/>
                <a:gd name="T103" fmla="*/ 2147483646 h 154"/>
                <a:gd name="T104" fmla="*/ 0 w 133"/>
                <a:gd name="T105" fmla="*/ 2147483646 h 154"/>
                <a:gd name="T106" fmla="*/ 2147483646 w 133"/>
                <a:gd name="T107" fmla="*/ 2147483646 h 154"/>
                <a:gd name="T108" fmla="*/ 2147483646 w 133"/>
                <a:gd name="T109" fmla="*/ 2147483646 h 1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rgbClr val="92D050"/>
            </a:solidFill>
            <a:ln w="9525" cap="flat" cmpd="sng">
              <a:solidFill>
                <a:srgbClr val="FFFFFF"/>
              </a:solidFill>
              <a:prstDash val="solid"/>
              <a:round/>
              <a:headEnd type="none" w="med" len="med"/>
              <a:tailEnd type="none" w="med" len="me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33" name="Freeform 332"/>
            <p:cNvSpPr>
              <a:spLocks/>
            </p:cNvSpPr>
            <p:nvPr/>
          </p:nvSpPr>
          <p:spPr bwMode="auto">
            <a:xfrm>
              <a:off x="8543883" y="2740316"/>
              <a:ext cx="209550" cy="244475"/>
            </a:xfrm>
            <a:custGeom>
              <a:avLst/>
              <a:gdLst>
                <a:gd name="T0" fmla="*/ 2147483646 w 485"/>
                <a:gd name="T1" fmla="*/ 2147483646 h 468"/>
                <a:gd name="T2" fmla="*/ 2147483646 w 485"/>
                <a:gd name="T3" fmla="*/ 2147483646 h 468"/>
                <a:gd name="T4" fmla="*/ 2147483646 w 485"/>
                <a:gd name="T5" fmla="*/ 2147483646 h 468"/>
                <a:gd name="T6" fmla="*/ 2147483646 w 485"/>
                <a:gd name="T7" fmla="*/ 2147483646 h 468"/>
                <a:gd name="T8" fmla="*/ 2147483646 w 485"/>
                <a:gd name="T9" fmla="*/ 2147483646 h 468"/>
                <a:gd name="T10" fmla="*/ 2147483646 w 485"/>
                <a:gd name="T11" fmla="*/ 2147483646 h 468"/>
                <a:gd name="T12" fmla="*/ 2147483646 w 485"/>
                <a:gd name="T13" fmla="*/ 2147483646 h 468"/>
                <a:gd name="T14" fmla="*/ 2147483646 w 485"/>
                <a:gd name="T15" fmla="*/ 2147483646 h 468"/>
                <a:gd name="T16" fmla="*/ 2147483646 w 485"/>
                <a:gd name="T17" fmla="*/ 2147483646 h 468"/>
                <a:gd name="T18" fmla="*/ 2147483646 w 485"/>
                <a:gd name="T19" fmla="*/ 2147483646 h 468"/>
                <a:gd name="T20" fmla="*/ 2147483646 w 485"/>
                <a:gd name="T21" fmla="*/ 2147483646 h 468"/>
                <a:gd name="T22" fmla="*/ 2147483646 w 485"/>
                <a:gd name="T23" fmla="*/ 2147483646 h 468"/>
                <a:gd name="T24" fmla="*/ 2147483646 w 485"/>
                <a:gd name="T25" fmla="*/ 2147483646 h 468"/>
                <a:gd name="T26" fmla="*/ 2147483646 w 485"/>
                <a:gd name="T27" fmla="*/ 2147483646 h 468"/>
                <a:gd name="T28" fmla="*/ 2147483646 w 485"/>
                <a:gd name="T29" fmla="*/ 2147483646 h 468"/>
                <a:gd name="T30" fmla="*/ 2147483646 w 485"/>
                <a:gd name="T31" fmla="*/ 2147483646 h 468"/>
                <a:gd name="T32" fmla="*/ 2147483646 w 485"/>
                <a:gd name="T33" fmla="*/ 2147483646 h 468"/>
                <a:gd name="T34" fmla="*/ 2147483646 w 485"/>
                <a:gd name="T35" fmla="*/ 2147483646 h 468"/>
                <a:gd name="T36" fmla="*/ 2147483646 w 485"/>
                <a:gd name="T37" fmla="*/ 2147483646 h 468"/>
                <a:gd name="T38" fmla="*/ 2147483646 w 485"/>
                <a:gd name="T39" fmla="*/ 2147483646 h 468"/>
                <a:gd name="T40" fmla="*/ 2147483646 w 485"/>
                <a:gd name="T41" fmla="*/ 2147483646 h 468"/>
                <a:gd name="T42" fmla="*/ 2147483646 w 485"/>
                <a:gd name="T43" fmla="*/ 2147483646 h 468"/>
                <a:gd name="T44" fmla="*/ 2147483646 w 485"/>
                <a:gd name="T45" fmla="*/ 2147483646 h 468"/>
                <a:gd name="T46" fmla="*/ 2147483646 w 485"/>
                <a:gd name="T47" fmla="*/ 2147483646 h 468"/>
                <a:gd name="T48" fmla="*/ 2147483646 w 485"/>
                <a:gd name="T49" fmla="*/ 2147483646 h 468"/>
                <a:gd name="T50" fmla="*/ 2147483646 w 485"/>
                <a:gd name="T51" fmla="*/ 2147483646 h 468"/>
                <a:gd name="T52" fmla="*/ 2147483646 w 485"/>
                <a:gd name="T53" fmla="*/ 2147483646 h 468"/>
                <a:gd name="T54" fmla="*/ 2147483646 w 485"/>
                <a:gd name="T55" fmla="*/ 2147483646 h 468"/>
                <a:gd name="T56" fmla="*/ 2147483646 w 485"/>
                <a:gd name="T57" fmla="*/ 2147483646 h 468"/>
                <a:gd name="T58" fmla="*/ 2147483646 w 485"/>
                <a:gd name="T59" fmla="*/ 2147483646 h 468"/>
                <a:gd name="T60" fmla="*/ 2147483646 w 485"/>
                <a:gd name="T61" fmla="*/ 2147483646 h 468"/>
                <a:gd name="T62" fmla="*/ 2147483646 w 485"/>
                <a:gd name="T63" fmla="*/ 2147483646 h 468"/>
                <a:gd name="T64" fmla="*/ 2147483646 w 485"/>
                <a:gd name="T65" fmla="*/ 2147483646 h 468"/>
                <a:gd name="T66" fmla="*/ 2147483646 w 485"/>
                <a:gd name="T67" fmla="*/ 2147483646 h 468"/>
                <a:gd name="T68" fmla="*/ 2147483646 w 485"/>
                <a:gd name="T69" fmla="*/ 2147483646 h 468"/>
                <a:gd name="T70" fmla="*/ 2147483646 w 485"/>
                <a:gd name="T71" fmla="*/ 2147483646 h 468"/>
                <a:gd name="T72" fmla="*/ 2147483646 w 485"/>
                <a:gd name="T73" fmla="*/ 2147483646 h 468"/>
                <a:gd name="T74" fmla="*/ 2147483646 w 485"/>
                <a:gd name="T75" fmla="*/ 2147483646 h 468"/>
                <a:gd name="T76" fmla="*/ 2147483646 w 485"/>
                <a:gd name="T77" fmla="*/ 2147483646 h 468"/>
                <a:gd name="T78" fmla="*/ 2147483646 w 485"/>
                <a:gd name="T79" fmla="*/ 2147483646 h 468"/>
                <a:gd name="T80" fmla="*/ 2147483646 w 485"/>
                <a:gd name="T81" fmla="*/ 2147483646 h 468"/>
                <a:gd name="T82" fmla="*/ 2147483646 w 485"/>
                <a:gd name="T83" fmla="*/ 2147483646 h 468"/>
                <a:gd name="T84" fmla="*/ 2147483646 w 485"/>
                <a:gd name="T85" fmla="*/ 2147483646 h 468"/>
                <a:gd name="T86" fmla="*/ 2147483646 w 485"/>
                <a:gd name="T87" fmla="*/ 2147483646 h 468"/>
                <a:gd name="T88" fmla="*/ 2147483646 w 485"/>
                <a:gd name="T89" fmla="*/ 2147483646 h 468"/>
                <a:gd name="T90" fmla="*/ 2147483646 w 485"/>
                <a:gd name="T91" fmla="*/ 2147483646 h 468"/>
                <a:gd name="T92" fmla="*/ 2147483646 w 485"/>
                <a:gd name="T93" fmla="*/ 2147483646 h 468"/>
                <a:gd name="T94" fmla="*/ 2147483646 w 485"/>
                <a:gd name="T95" fmla="*/ 2147483646 h 468"/>
                <a:gd name="T96" fmla="*/ 2147483646 w 485"/>
                <a:gd name="T97" fmla="*/ 2147483646 h 468"/>
                <a:gd name="T98" fmla="*/ 2147483646 w 485"/>
                <a:gd name="T99" fmla="*/ 2147483646 h 468"/>
                <a:gd name="T100" fmla="*/ 2147483646 w 485"/>
                <a:gd name="T101" fmla="*/ 2147483646 h 468"/>
                <a:gd name="T102" fmla="*/ 2147483646 w 485"/>
                <a:gd name="T103" fmla="*/ 2147483646 h 468"/>
                <a:gd name="T104" fmla="*/ 2147483646 w 485"/>
                <a:gd name="T105" fmla="*/ 2147483646 h 468"/>
                <a:gd name="T106" fmla="*/ 2147483646 w 485"/>
                <a:gd name="T107" fmla="*/ 2147483646 h 468"/>
                <a:gd name="T108" fmla="*/ 2147483646 w 485"/>
                <a:gd name="T109" fmla="*/ 2147483646 h 468"/>
                <a:gd name="T110" fmla="*/ 2147483646 w 485"/>
                <a:gd name="T111" fmla="*/ 2147483646 h 468"/>
                <a:gd name="T112" fmla="*/ 2147483646 w 485"/>
                <a:gd name="T113" fmla="*/ 2147483646 h 468"/>
                <a:gd name="T114" fmla="*/ 0 w 485"/>
                <a:gd name="T115" fmla="*/ 2147483646 h 468"/>
                <a:gd name="T116" fmla="*/ 2147483646 w 485"/>
                <a:gd name="T117" fmla="*/ 2147483646 h 468"/>
                <a:gd name="T118" fmla="*/ 2147483646 w 485"/>
                <a:gd name="T119" fmla="*/ 2147483646 h 468"/>
                <a:gd name="T120" fmla="*/ 2147483646 w 485"/>
                <a:gd name="T121" fmla="*/ 2147483646 h 468"/>
                <a:gd name="T122" fmla="*/ 2147483646 w 485"/>
                <a:gd name="T123" fmla="*/ 2147483646 h 468"/>
                <a:gd name="T124" fmla="*/ 2147483646 w 485"/>
                <a:gd name="T125" fmla="*/ 2147483646 h 4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rgbClr val="92D050"/>
            </a:solidFill>
            <a:ln w="9525" cap="flat" cmpd="sng">
              <a:solidFill>
                <a:srgbClr val="FFFFFF"/>
              </a:solidFill>
              <a:prstDash val="solid"/>
              <a:round/>
              <a:headEnd type="none" w="med" len="med"/>
              <a:tailEnd type="none" w="med" len="me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34" name="Freeform 333"/>
            <p:cNvSpPr>
              <a:spLocks/>
            </p:cNvSpPr>
            <p:nvPr/>
          </p:nvSpPr>
          <p:spPr bwMode="auto">
            <a:xfrm>
              <a:off x="6127708" y="1630653"/>
              <a:ext cx="107950" cy="60325"/>
            </a:xfrm>
            <a:custGeom>
              <a:avLst/>
              <a:gdLst>
                <a:gd name="T0" fmla="*/ 2147483646 w 246"/>
                <a:gd name="T1" fmla="*/ 2147483646 h 42"/>
                <a:gd name="T2" fmla="*/ 2147483646 w 246"/>
                <a:gd name="T3" fmla="*/ 2147483646 h 42"/>
                <a:gd name="T4" fmla="*/ 2147483646 w 246"/>
                <a:gd name="T5" fmla="*/ 2147483646 h 42"/>
                <a:gd name="T6" fmla="*/ 2147483646 w 246"/>
                <a:gd name="T7" fmla="*/ 2147483646 h 42"/>
                <a:gd name="T8" fmla="*/ 2147483646 w 246"/>
                <a:gd name="T9" fmla="*/ 2147483646 h 42"/>
                <a:gd name="T10" fmla="*/ 2147483646 w 246"/>
                <a:gd name="T11" fmla="*/ 2147483646 h 42"/>
                <a:gd name="T12" fmla="*/ 2147483646 w 246"/>
                <a:gd name="T13" fmla="*/ 2147483646 h 42"/>
                <a:gd name="T14" fmla="*/ 2147483646 w 246"/>
                <a:gd name="T15" fmla="*/ 2147483646 h 42"/>
                <a:gd name="T16" fmla="*/ 2147483646 w 246"/>
                <a:gd name="T17" fmla="*/ 2147483646 h 42"/>
                <a:gd name="T18" fmla="*/ 2147483646 w 246"/>
                <a:gd name="T19" fmla="*/ 2147483646 h 42"/>
                <a:gd name="T20" fmla="*/ 2147483646 w 246"/>
                <a:gd name="T21" fmla="*/ 2147483646 h 42"/>
                <a:gd name="T22" fmla="*/ 2147483646 w 246"/>
                <a:gd name="T23" fmla="*/ 2147483646 h 42"/>
                <a:gd name="T24" fmla="*/ 2147483646 w 246"/>
                <a:gd name="T25" fmla="*/ 2147483646 h 42"/>
                <a:gd name="T26" fmla="*/ 2147483646 w 246"/>
                <a:gd name="T27" fmla="*/ 2147483646 h 42"/>
                <a:gd name="T28" fmla="*/ 2147483646 w 246"/>
                <a:gd name="T29" fmla="*/ 2147483646 h 42"/>
                <a:gd name="T30" fmla="*/ 2147483646 w 246"/>
                <a:gd name="T31" fmla="*/ 2147483646 h 42"/>
                <a:gd name="T32" fmla="*/ 2147483646 w 246"/>
                <a:gd name="T33" fmla="*/ 2147483646 h 42"/>
                <a:gd name="T34" fmla="*/ 2147483646 w 246"/>
                <a:gd name="T35" fmla="*/ 2147483646 h 42"/>
                <a:gd name="T36" fmla="*/ 2147483646 w 246"/>
                <a:gd name="T37" fmla="*/ 2147483646 h 42"/>
                <a:gd name="T38" fmla="*/ 2147483646 w 246"/>
                <a:gd name="T39" fmla="*/ 2147483646 h 42"/>
                <a:gd name="T40" fmla="*/ 2147483646 w 246"/>
                <a:gd name="T41" fmla="*/ 2147483646 h 42"/>
                <a:gd name="T42" fmla="*/ 2147483646 w 246"/>
                <a:gd name="T43" fmla="*/ 2147483646 h 42"/>
                <a:gd name="T44" fmla="*/ 2147483646 w 246"/>
                <a:gd name="T45" fmla="*/ 2147483646 h 42"/>
                <a:gd name="T46" fmla="*/ 2147483646 w 246"/>
                <a:gd name="T47" fmla="*/ 2147483646 h 42"/>
                <a:gd name="T48" fmla="*/ 2147483646 w 246"/>
                <a:gd name="T49" fmla="*/ 2147483646 h 42"/>
                <a:gd name="T50" fmla="*/ 2147483646 w 246"/>
                <a:gd name="T51" fmla="*/ 2147483646 h 42"/>
                <a:gd name="T52" fmla="*/ 2147483646 w 246"/>
                <a:gd name="T53" fmla="*/ 2147483646 h 42"/>
                <a:gd name="T54" fmla="*/ 2147483646 w 246"/>
                <a:gd name="T55" fmla="*/ 2147483646 h 42"/>
                <a:gd name="T56" fmla="*/ 2147483646 w 246"/>
                <a:gd name="T57" fmla="*/ 2147483646 h 42"/>
                <a:gd name="T58" fmla="*/ 2147483646 w 246"/>
                <a:gd name="T59" fmla="*/ 2147483646 h 42"/>
                <a:gd name="T60" fmla="*/ 2147483646 w 246"/>
                <a:gd name="T61" fmla="*/ 2147483646 h 42"/>
                <a:gd name="T62" fmla="*/ 2147483646 w 246"/>
                <a:gd name="T63" fmla="*/ 2147483646 h 42"/>
                <a:gd name="T64" fmla="*/ 2147483646 w 246"/>
                <a:gd name="T65" fmla="*/ 0 h 42"/>
                <a:gd name="T66" fmla="*/ 2147483646 w 246"/>
                <a:gd name="T67" fmla="*/ 2147483646 h 42"/>
                <a:gd name="T68" fmla="*/ 2147483646 w 246"/>
                <a:gd name="T69" fmla="*/ 2147483646 h 42"/>
                <a:gd name="T70" fmla="*/ 2147483646 w 246"/>
                <a:gd name="T71" fmla="*/ 2147483646 h 42"/>
                <a:gd name="T72" fmla="*/ 2147483646 w 246"/>
                <a:gd name="T73" fmla="*/ 2147483646 h 42"/>
                <a:gd name="T74" fmla="*/ 2147483646 w 246"/>
                <a:gd name="T75" fmla="*/ 2147483646 h 42"/>
                <a:gd name="T76" fmla="*/ 2147483646 w 246"/>
                <a:gd name="T77" fmla="*/ 2147483646 h 42"/>
                <a:gd name="T78" fmla="*/ 2147483646 w 246"/>
                <a:gd name="T79" fmla="*/ 2147483646 h 42"/>
                <a:gd name="T80" fmla="*/ 2147483646 w 246"/>
                <a:gd name="T81" fmla="*/ 2147483646 h 42"/>
                <a:gd name="T82" fmla="*/ 2147483646 w 246"/>
                <a:gd name="T83" fmla="*/ 2147483646 h 42"/>
                <a:gd name="T84" fmla="*/ 2147483646 w 246"/>
                <a:gd name="T85" fmla="*/ 2147483646 h 42"/>
                <a:gd name="T86" fmla="*/ 2147483646 w 246"/>
                <a:gd name="T87" fmla="*/ 2147483646 h 42"/>
                <a:gd name="T88" fmla="*/ 2147483646 w 246"/>
                <a:gd name="T89" fmla="*/ 2147483646 h 42"/>
                <a:gd name="T90" fmla="*/ 2147483646 w 246"/>
                <a:gd name="T91" fmla="*/ 2147483646 h 42"/>
                <a:gd name="T92" fmla="*/ 0 w 246"/>
                <a:gd name="T93" fmla="*/ 2147483646 h 42"/>
                <a:gd name="T94" fmla="*/ 2147483646 w 246"/>
                <a:gd name="T95" fmla="*/ 2147483646 h 42"/>
                <a:gd name="T96" fmla="*/ 2147483646 w 246"/>
                <a:gd name="T97" fmla="*/ 2147483646 h 42"/>
                <a:gd name="T98" fmla="*/ 2147483646 w 246"/>
                <a:gd name="T99" fmla="*/ 2147483646 h 42"/>
                <a:gd name="T100" fmla="*/ 2147483646 w 246"/>
                <a:gd name="T101" fmla="*/ 2147483646 h 42"/>
                <a:gd name="T102" fmla="*/ 2147483646 w 246"/>
                <a:gd name="T103" fmla="*/ 2147483646 h 42"/>
                <a:gd name="T104" fmla="*/ 2147483646 w 246"/>
                <a:gd name="T105" fmla="*/ 2147483646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35" name="Freeform 334"/>
            <p:cNvSpPr>
              <a:spLocks/>
            </p:cNvSpPr>
            <p:nvPr/>
          </p:nvSpPr>
          <p:spPr bwMode="auto">
            <a:xfrm>
              <a:off x="6270583" y="1613190"/>
              <a:ext cx="63500" cy="57150"/>
            </a:xfrm>
            <a:custGeom>
              <a:avLst/>
              <a:gdLst>
                <a:gd name="T0" fmla="*/ 2147483646 w 149"/>
                <a:gd name="T1" fmla="*/ 0 h 61"/>
                <a:gd name="T2" fmla="*/ 2147483646 w 149"/>
                <a:gd name="T3" fmla="*/ 2147483646 h 61"/>
                <a:gd name="T4" fmla="*/ 2147483646 w 149"/>
                <a:gd name="T5" fmla="*/ 2147483646 h 61"/>
                <a:gd name="T6" fmla="*/ 2147483646 w 149"/>
                <a:gd name="T7" fmla="*/ 2147483646 h 61"/>
                <a:gd name="T8" fmla="*/ 2147483646 w 149"/>
                <a:gd name="T9" fmla="*/ 2147483646 h 61"/>
                <a:gd name="T10" fmla="*/ 2147483646 w 149"/>
                <a:gd name="T11" fmla="*/ 2147483646 h 61"/>
                <a:gd name="T12" fmla="*/ 2147483646 w 149"/>
                <a:gd name="T13" fmla="*/ 2147483646 h 61"/>
                <a:gd name="T14" fmla="*/ 2147483646 w 149"/>
                <a:gd name="T15" fmla="*/ 2147483646 h 61"/>
                <a:gd name="T16" fmla="*/ 2147483646 w 149"/>
                <a:gd name="T17" fmla="*/ 2147483646 h 61"/>
                <a:gd name="T18" fmla="*/ 2147483646 w 149"/>
                <a:gd name="T19" fmla="*/ 2147483646 h 61"/>
                <a:gd name="T20" fmla="*/ 2147483646 w 149"/>
                <a:gd name="T21" fmla="*/ 2147483646 h 61"/>
                <a:gd name="T22" fmla="*/ 2147483646 w 149"/>
                <a:gd name="T23" fmla="*/ 2147483646 h 61"/>
                <a:gd name="T24" fmla="*/ 2147483646 w 149"/>
                <a:gd name="T25" fmla="*/ 2147483646 h 61"/>
                <a:gd name="T26" fmla="*/ 2147483646 w 149"/>
                <a:gd name="T27" fmla="*/ 2147483646 h 61"/>
                <a:gd name="T28" fmla="*/ 2147483646 w 149"/>
                <a:gd name="T29" fmla="*/ 2147483646 h 61"/>
                <a:gd name="T30" fmla="*/ 2147483646 w 149"/>
                <a:gd name="T31" fmla="*/ 2147483646 h 61"/>
                <a:gd name="T32" fmla="*/ 2147483646 w 149"/>
                <a:gd name="T33" fmla="*/ 2147483646 h 61"/>
                <a:gd name="T34" fmla="*/ 2147483646 w 149"/>
                <a:gd name="T35" fmla="*/ 2147483646 h 61"/>
                <a:gd name="T36" fmla="*/ 2147483646 w 149"/>
                <a:gd name="T37" fmla="*/ 2147483646 h 61"/>
                <a:gd name="T38" fmla="*/ 2147483646 w 149"/>
                <a:gd name="T39" fmla="*/ 2147483646 h 61"/>
                <a:gd name="T40" fmla="*/ 2147483646 w 149"/>
                <a:gd name="T41" fmla="*/ 2147483646 h 61"/>
                <a:gd name="T42" fmla="*/ 2147483646 w 149"/>
                <a:gd name="T43" fmla="*/ 2147483646 h 61"/>
                <a:gd name="T44" fmla="*/ 2147483646 w 149"/>
                <a:gd name="T45" fmla="*/ 2147483646 h 61"/>
                <a:gd name="T46" fmla="*/ 2147483646 w 149"/>
                <a:gd name="T47" fmla="*/ 2147483646 h 61"/>
                <a:gd name="T48" fmla="*/ 2147483646 w 149"/>
                <a:gd name="T49" fmla="*/ 2147483646 h 61"/>
                <a:gd name="T50" fmla="*/ 2147483646 w 149"/>
                <a:gd name="T51" fmla="*/ 2147483646 h 61"/>
                <a:gd name="T52" fmla="*/ 2147483646 w 149"/>
                <a:gd name="T53" fmla="*/ 2147483646 h 61"/>
                <a:gd name="T54" fmla="*/ 2147483646 w 149"/>
                <a:gd name="T55" fmla="*/ 2147483646 h 61"/>
                <a:gd name="T56" fmla="*/ 2147483646 w 149"/>
                <a:gd name="T57" fmla="*/ 2147483646 h 61"/>
                <a:gd name="T58" fmla="*/ 2147483646 w 149"/>
                <a:gd name="T59" fmla="*/ 2147483646 h 61"/>
                <a:gd name="T60" fmla="*/ 2147483646 w 149"/>
                <a:gd name="T61" fmla="*/ 2147483646 h 61"/>
                <a:gd name="T62" fmla="*/ 2147483646 w 149"/>
                <a:gd name="T63" fmla="*/ 2147483646 h 61"/>
                <a:gd name="T64" fmla="*/ 0 w 149"/>
                <a:gd name="T65" fmla="*/ 2147483646 h 61"/>
                <a:gd name="T66" fmla="*/ 0 w 149"/>
                <a:gd name="T67" fmla="*/ 2147483646 h 61"/>
                <a:gd name="T68" fmla="*/ 2147483646 w 149"/>
                <a:gd name="T69" fmla="*/ 2147483646 h 61"/>
                <a:gd name="T70" fmla="*/ 2147483646 w 149"/>
                <a:gd name="T71" fmla="*/ 2147483646 h 61"/>
                <a:gd name="T72" fmla="*/ 2147483646 w 149"/>
                <a:gd name="T73" fmla="*/ 2147483646 h 61"/>
                <a:gd name="T74" fmla="*/ 2147483646 w 149"/>
                <a:gd name="T75" fmla="*/ 2147483646 h 61"/>
                <a:gd name="T76" fmla="*/ 2147483646 w 149"/>
                <a:gd name="T77" fmla="*/ 2147483646 h 61"/>
                <a:gd name="T78" fmla="*/ 2147483646 w 149"/>
                <a:gd name="T79" fmla="*/ 2147483646 h 61"/>
                <a:gd name="T80" fmla="*/ 2147483646 w 149"/>
                <a:gd name="T81" fmla="*/ 2147483646 h 61"/>
                <a:gd name="T82" fmla="*/ 2147483646 w 149"/>
                <a:gd name="T83" fmla="*/ 2147483646 h 61"/>
                <a:gd name="T84" fmla="*/ 2147483646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36" name="Freeform 335"/>
            <p:cNvSpPr>
              <a:spLocks/>
            </p:cNvSpPr>
            <p:nvPr/>
          </p:nvSpPr>
          <p:spPr bwMode="auto">
            <a:xfrm>
              <a:off x="6307096" y="1621127"/>
              <a:ext cx="130175" cy="57150"/>
            </a:xfrm>
            <a:custGeom>
              <a:avLst/>
              <a:gdLst>
                <a:gd name="T0" fmla="*/ 2147483646 w 299"/>
                <a:gd name="T1" fmla="*/ 2147483646 h 74"/>
                <a:gd name="T2" fmla="*/ 2147483646 w 299"/>
                <a:gd name="T3" fmla="*/ 2147483646 h 74"/>
                <a:gd name="T4" fmla="*/ 2147483646 w 299"/>
                <a:gd name="T5" fmla="*/ 2147483646 h 74"/>
                <a:gd name="T6" fmla="*/ 2147483646 w 299"/>
                <a:gd name="T7" fmla="*/ 2147483646 h 74"/>
                <a:gd name="T8" fmla="*/ 2147483646 w 299"/>
                <a:gd name="T9" fmla="*/ 2147483646 h 74"/>
                <a:gd name="T10" fmla="*/ 2147483646 w 299"/>
                <a:gd name="T11" fmla="*/ 2147483646 h 74"/>
                <a:gd name="T12" fmla="*/ 2147483646 w 299"/>
                <a:gd name="T13" fmla="*/ 2147483646 h 74"/>
                <a:gd name="T14" fmla="*/ 2147483646 w 299"/>
                <a:gd name="T15" fmla="*/ 2147483646 h 74"/>
                <a:gd name="T16" fmla="*/ 2147483646 w 299"/>
                <a:gd name="T17" fmla="*/ 2147483646 h 74"/>
                <a:gd name="T18" fmla="*/ 2147483646 w 299"/>
                <a:gd name="T19" fmla="*/ 2147483646 h 74"/>
                <a:gd name="T20" fmla="*/ 2147483646 w 299"/>
                <a:gd name="T21" fmla="*/ 2147483646 h 74"/>
                <a:gd name="T22" fmla="*/ 2147483646 w 299"/>
                <a:gd name="T23" fmla="*/ 2147483646 h 74"/>
                <a:gd name="T24" fmla="*/ 2147483646 w 299"/>
                <a:gd name="T25" fmla="*/ 2147483646 h 74"/>
                <a:gd name="T26" fmla="*/ 2147483646 w 299"/>
                <a:gd name="T27" fmla="*/ 2147483646 h 74"/>
                <a:gd name="T28" fmla="*/ 2147483646 w 299"/>
                <a:gd name="T29" fmla="*/ 2147483646 h 74"/>
                <a:gd name="T30" fmla="*/ 2147483646 w 299"/>
                <a:gd name="T31" fmla="*/ 2147483646 h 74"/>
                <a:gd name="T32" fmla="*/ 2147483646 w 299"/>
                <a:gd name="T33" fmla="*/ 2147483646 h 74"/>
                <a:gd name="T34" fmla="*/ 2147483646 w 299"/>
                <a:gd name="T35" fmla="*/ 2147483646 h 74"/>
                <a:gd name="T36" fmla="*/ 2147483646 w 299"/>
                <a:gd name="T37" fmla="*/ 2147483646 h 74"/>
                <a:gd name="T38" fmla="*/ 2147483646 w 299"/>
                <a:gd name="T39" fmla="*/ 2147483646 h 74"/>
                <a:gd name="T40" fmla="*/ 2147483646 w 299"/>
                <a:gd name="T41" fmla="*/ 2147483646 h 74"/>
                <a:gd name="T42" fmla="*/ 2147483646 w 299"/>
                <a:gd name="T43" fmla="*/ 2147483646 h 74"/>
                <a:gd name="T44" fmla="*/ 2147483646 w 299"/>
                <a:gd name="T45" fmla="*/ 0 h 74"/>
                <a:gd name="T46" fmla="*/ 2147483646 w 299"/>
                <a:gd name="T47" fmla="*/ 2147483646 h 74"/>
                <a:gd name="T48" fmla="*/ 2147483646 w 299"/>
                <a:gd name="T49" fmla="*/ 2147483646 h 74"/>
                <a:gd name="T50" fmla="*/ 2147483646 w 299"/>
                <a:gd name="T51" fmla="*/ 2147483646 h 74"/>
                <a:gd name="T52" fmla="*/ 2147483646 w 299"/>
                <a:gd name="T53" fmla="*/ 2147483646 h 74"/>
                <a:gd name="T54" fmla="*/ 2147483646 w 299"/>
                <a:gd name="T55" fmla="*/ 2147483646 h 74"/>
                <a:gd name="T56" fmla="*/ 2147483646 w 299"/>
                <a:gd name="T57" fmla="*/ 2147483646 h 74"/>
                <a:gd name="T58" fmla="*/ 2147483646 w 299"/>
                <a:gd name="T59" fmla="*/ 2147483646 h 74"/>
                <a:gd name="T60" fmla="*/ 2147483646 w 299"/>
                <a:gd name="T61" fmla="*/ 2147483646 h 74"/>
                <a:gd name="T62" fmla="*/ 2147483646 w 299"/>
                <a:gd name="T63" fmla="*/ 2147483646 h 74"/>
                <a:gd name="T64" fmla="*/ 2147483646 w 299"/>
                <a:gd name="T65" fmla="*/ 2147483646 h 74"/>
                <a:gd name="T66" fmla="*/ 2147483646 w 299"/>
                <a:gd name="T67" fmla="*/ 2147483646 h 74"/>
                <a:gd name="T68" fmla="*/ 2147483646 w 299"/>
                <a:gd name="T69" fmla="*/ 2147483646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37" name="Freeform 336"/>
            <p:cNvSpPr>
              <a:spLocks/>
            </p:cNvSpPr>
            <p:nvPr/>
          </p:nvSpPr>
          <p:spPr bwMode="auto">
            <a:xfrm>
              <a:off x="6840496" y="1806865"/>
              <a:ext cx="41275" cy="57150"/>
            </a:xfrm>
            <a:custGeom>
              <a:avLst/>
              <a:gdLst>
                <a:gd name="T0" fmla="*/ 2147483646 w 100"/>
                <a:gd name="T1" fmla="*/ 0 h 42"/>
                <a:gd name="T2" fmla="*/ 2147483646 w 100"/>
                <a:gd name="T3" fmla="*/ 2147483646 h 42"/>
                <a:gd name="T4" fmla="*/ 2147483646 w 100"/>
                <a:gd name="T5" fmla="*/ 2147483646 h 42"/>
                <a:gd name="T6" fmla="*/ 2147483646 w 100"/>
                <a:gd name="T7" fmla="*/ 2147483646 h 42"/>
                <a:gd name="T8" fmla="*/ 2147483646 w 100"/>
                <a:gd name="T9" fmla="*/ 2147483646 h 42"/>
                <a:gd name="T10" fmla="*/ 2147483646 w 100"/>
                <a:gd name="T11" fmla="*/ 2147483646 h 42"/>
                <a:gd name="T12" fmla="*/ 2147483646 w 100"/>
                <a:gd name="T13" fmla="*/ 2147483646 h 42"/>
                <a:gd name="T14" fmla="*/ 2147483646 w 100"/>
                <a:gd name="T15" fmla="*/ 2147483646 h 42"/>
                <a:gd name="T16" fmla="*/ 2147483646 w 100"/>
                <a:gd name="T17" fmla="*/ 2147483646 h 42"/>
                <a:gd name="T18" fmla="*/ 2147483646 w 100"/>
                <a:gd name="T19" fmla="*/ 2147483646 h 42"/>
                <a:gd name="T20" fmla="*/ 2147483646 w 100"/>
                <a:gd name="T21" fmla="*/ 2147483646 h 42"/>
                <a:gd name="T22" fmla="*/ 2147483646 w 100"/>
                <a:gd name="T23" fmla="*/ 2147483646 h 42"/>
                <a:gd name="T24" fmla="*/ 2147483646 w 100"/>
                <a:gd name="T25" fmla="*/ 2147483646 h 42"/>
                <a:gd name="T26" fmla="*/ 2147483646 w 100"/>
                <a:gd name="T27" fmla="*/ 2147483646 h 42"/>
                <a:gd name="T28" fmla="*/ 0 w 100"/>
                <a:gd name="T29" fmla="*/ 2147483646 h 42"/>
                <a:gd name="T30" fmla="*/ 2147483646 w 100"/>
                <a:gd name="T31" fmla="*/ 2147483646 h 42"/>
                <a:gd name="T32" fmla="*/ 2147483646 w 100"/>
                <a:gd name="T33" fmla="*/ 2147483646 h 42"/>
                <a:gd name="T34" fmla="*/ 2147483646 w 100"/>
                <a:gd name="T35" fmla="*/ 2147483646 h 42"/>
                <a:gd name="T36" fmla="*/ 2147483646 w 100"/>
                <a:gd name="T37" fmla="*/ 2147483646 h 42"/>
                <a:gd name="T38" fmla="*/ 2147483646 w 100"/>
                <a:gd name="T39" fmla="*/ 2147483646 h 42"/>
                <a:gd name="T40" fmla="*/ 2147483646 w 100"/>
                <a:gd name="T41" fmla="*/ 2147483646 h 42"/>
                <a:gd name="T42" fmla="*/ 2147483646 w 100"/>
                <a:gd name="T43" fmla="*/ 2147483646 h 42"/>
                <a:gd name="T44" fmla="*/ 2147483646 w 100"/>
                <a:gd name="T45" fmla="*/ 2147483646 h 42"/>
                <a:gd name="T46" fmla="*/ 2147483646 w 100"/>
                <a:gd name="T47" fmla="*/ 2147483646 h 42"/>
                <a:gd name="T48" fmla="*/ 2147483646 w 100"/>
                <a:gd name="T49" fmla="*/ 2147483646 h 42"/>
                <a:gd name="T50" fmla="*/ 2147483646 w 100"/>
                <a:gd name="T51" fmla="*/ 0 h 42"/>
                <a:gd name="T52" fmla="*/ 2147483646 w 100"/>
                <a:gd name="T53" fmla="*/ 0 h 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38" name="Freeform 337"/>
            <p:cNvSpPr>
              <a:spLocks/>
            </p:cNvSpPr>
            <p:nvPr/>
          </p:nvSpPr>
          <p:spPr bwMode="auto">
            <a:xfrm>
              <a:off x="6750009" y="1665577"/>
              <a:ext cx="15875" cy="58738"/>
            </a:xfrm>
            <a:custGeom>
              <a:avLst/>
              <a:gdLst>
                <a:gd name="T0" fmla="*/ 2147483646 w 40"/>
                <a:gd name="T1" fmla="*/ 2147483646 h 5"/>
                <a:gd name="T2" fmla="*/ 0 w 40"/>
                <a:gd name="T3" fmla="*/ 2147483646 h 5"/>
                <a:gd name="T4" fmla="*/ 2147483646 w 40"/>
                <a:gd name="T5" fmla="*/ 2147483646 h 5"/>
                <a:gd name="T6" fmla="*/ 2147483646 w 40"/>
                <a:gd name="T7" fmla="*/ 2147483646 h 5"/>
                <a:gd name="T8" fmla="*/ 2147483646 w 40"/>
                <a:gd name="T9" fmla="*/ 0 h 5"/>
                <a:gd name="T10" fmla="*/ 2147483646 w 40"/>
                <a:gd name="T11" fmla="*/ 0 h 5"/>
                <a:gd name="T12" fmla="*/ 2147483646 w 40"/>
                <a:gd name="T13" fmla="*/ 0 h 5"/>
                <a:gd name="T14" fmla="*/ 2147483646 w 40"/>
                <a:gd name="T15" fmla="*/ 2147483646 h 5"/>
                <a:gd name="T16" fmla="*/ 2147483646 w 40"/>
                <a:gd name="T17" fmla="*/ 2147483646 h 5"/>
                <a:gd name="T18" fmla="*/ 2147483646 w 40"/>
                <a:gd name="T19" fmla="*/ 2147483646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39" name="Freeform 338"/>
            <p:cNvSpPr>
              <a:spLocks/>
            </p:cNvSpPr>
            <p:nvPr/>
          </p:nvSpPr>
          <p:spPr bwMode="auto">
            <a:xfrm>
              <a:off x="6772234" y="1624303"/>
              <a:ext cx="14287" cy="60325"/>
            </a:xfrm>
            <a:custGeom>
              <a:avLst/>
              <a:gdLst>
                <a:gd name="T0" fmla="*/ 0 w 33"/>
                <a:gd name="T1" fmla="*/ 2147483646 h 31"/>
                <a:gd name="T2" fmla="*/ 2147483646 w 33"/>
                <a:gd name="T3" fmla="*/ 0 h 31"/>
                <a:gd name="T4" fmla="*/ 2147483646 w 33"/>
                <a:gd name="T5" fmla="*/ 2147483646 h 31"/>
                <a:gd name="T6" fmla="*/ 2147483646 w 33"/>
                <a:gd name="T7" fmla="*/ 2147483646 h 31"/>
                <a:gd name="T8" fmla="*/ 2147483646 w 33"/>
                <a:gd name="T9" fmla="*/ 2147483646 h 31"/>
                <a:gd name="T10" fmla="*/ 2147483646 w 33"/>
                <a:gd name="T11" fmla="*/ 2147483646 h 31"/>
                <a:gd name="T12" fmla="*/ 2147483646 w 33"/>
                <a:gd name="T13" fmla="*/ 2147483646 h 31"/>
                <a:gd name="T14" fmla="*/ 2147483646 w 33"/>
                <a:gd name="T15" fmla="*/ 2147483646 h 31"/>
                <a:gd name="T16" fmla="*/ 0 w 33"/>
                <a:gd name="T17" fmla="*/ 2147483646 h 31"/>
                <a:gd name="T18" fmla="*/ 0 w 33"/>
                <a:gd name="T19" fmla="*/ 2147483646 h 31"/>
                <a:gd name="T20" fmla="*/ 0 w 33"/>
                <a:gd name="T21" fmla="*/ 2147483646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40" name="Freeform 339"/>
            <p:cNvSpPr>
              <a:spLocks/>
            </p:cNvSpPr>
            <p:nvPr/>
          </p:nvSpPr>
          <p:spPr bwMode="auto">
            <a:xfrm>
              <a:off x="6916696" y="1740190"/>
              <a:ext cx="17463" cy="57150"/>
            </a:xfrm>
            <a:custGeom>
              <a:avLst/>
              <a:gdLst>
                <a:gd name="T0" fmla="*/ 2147483646 w 41"/>
                <a:gd name="T1" fmla="*/ 0 h 43"/>
                <a:gd name="T2" fmla="*/ 2147483646 w 41"/>
                <a:gd name="T3" fmla="*/ 2147483646 h 43"/>
                <a:gd name="T4" fmla="*/ 2147483646 w 41"/>
                <a:gd name="T5" fmla="*/ 2147483646 h 43"/>
                <a:gd name="T6" fmla="*/ 2147483646 w 41"/>
                <a:gd name="T7" fmla="*/ 2147483646 h 43"/>
                <a:gd name="T8" fmla="*/ 2147483646 w 41"/>
                <a:gd name="T9" fmla="*/ 2147483646 h 43"/>
                <a:gd name="T10" fmla="*/ 2147483646 w 41"/>
                <a:gd name="T11" fmla="*/ 2147483646 h 43"/>
                <a:gd name="T12" fmla="*/ 2147483646 w 41"/>
                <a:gd name="T13" fmla="*/ 2147483646 h 43"/>
                <a:gd name="T14" fmla="*/ 0 w 41"/>
                <a:gd name="T15" fmla="*/ 2147483646 h 43"/>
                <a:gd name="T16" fmla="*/ 2147483646 w 41"/>
                <a:gd name="T17" fmla="*/ 2147483646 h 43"/>
                <a:gd name="T18" fmla="*/ 2147483646 w 41"/>
                <a:gd name="T19" fmla="*/ 2147483646 h 43"/>
                <a:gd name="T20" fmla="*/ 2147483646 w 41"/>
                <a:gd name="T21" fmla="*/ 2147483646 h 43"/>
                <a:gd name="T22" fmla="*/ 2147483646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41" name="Freeform 340"/>
            <p:cNvSpPr>
              <a:spLocks/>
            </p:cNvSpPr>
            <p:nvPr/>
          </p:nvSpPr>
          <p:spPr bwMode="auto">
            <a:xfrm>
              <a:off x="6970671" y="1624303"/>
              <a:ext cx="93663" cy="60325"/>
            </a:xfrm>
            <a:custGeom>
              <a:avLst/>
              <a:gdLst>
                <a:gd name="T0" fmla="*/ 2147483646 w 213"/>
                <a:gd name="T1" fmla="*/ 0 h 62"/>
                <a:gd name="T2" fmla="*/ 2147483646 w 213"/>
                <a:gd name="T3" fmla="*/ 0 h 62"/>
                <a:gd name="T4" fmla="*/ 2147483646 w 213"/>
                <a:gd name="T5" fmla="*/ 2147483646 h 62"/>
                <a:gd name="T6" fmla="*/ 2147483646 w 213"/>
                <a:gd name="T7" fmla="*/ 2147483646 h 62"/>
                <a:gd name="T8" fmla="*/ 2147483646 w 213"/>
                <a:gd name="T9" fmla="*/ 2147483646 h 62"/>
                <a:gd name="T10" fmla="*/ 2147483646 w 213"/>
                <a:gd name="T11" fmla="*/ 2147483646 h 62"/>
                <a:gd name="T12" fmla="*/ 2147483646 w 213"/>
                <a:gd name="T13" fmla="*/ 2147483646 h 62"/>
                <a:gd name="T14" fmla="*/ 2147483646 w 213"/>
                <a:gd name="T15" fmla="*/ 2147483646 h 62"/>
                <a:gd name="T16" fmla="*/ 2147483646 w 213"/>
                <a:gd name="T17" fmla="*/ 2147483646 h 62"/>
                <a:gd name="T18" fmla="*/ 2147483646 w 213"/>
                <a:gd name="T19" fmla="*/ 2147483646 h 62"/>
                <a:gd name="T20" fmla="*/ 2147483646 w 213"/>
                <a:gd name="T21" fmla="*/ 2147483646 h 62"/>
                <a:gd name="T22" fmla="*/ 2147483646 w 213"/>
                <a:gd name="T23" fmla="*/ 2147483646 h 62"/>
                <a:gd name="T24" fmla="*/ 2147483646 w 213"/>
                <a:gd name="T25" fmla="*/ 2147483646 h 62"/>
                <a:gd name="T26" fmla="*/ 2147483646 w 213"/>
                <a:gd name="T27" fmla="*/ 2147483646 h 62"/>
                <a:gd name="T28" fmla="*/ 2147483646 w 213"/>
                <a:gd name="T29" fmla="*/ 2147483646 h 62"/>
                <a:gd name="T30" fmla="*/ 2147483646 w 213"/>
                <a:gd name="T31" fmla="*/ 2147483646 h 62"/>
                <a:gd name="T32" fmla="*/ 2147483646 w 213"/>
                <a:gd name="T33" fmla="*/ 2147483646 h 62"/>
                <a:gd name="T34" fmla="*/ 2147483646 w 213"/>
                <a:gd name="T35" fmla="*/ 2147483646 h 62"/>
                <a:gd name="T36" fmla="*/ 2147483646 w 213"/>
                <a:gd name="T37" fmla="*/ 2147483646 h 62"/>
                <a:gd name="T38" fmla="*/ 2147483646 w 213"/>
                <a:gd name="T39" fmla="*/ 2147483646 h 62"/>
                <a:gd name="T40" fmla="*/ 2147483646 w 213"/>
                <a:gd name="T41" fmla="*/ 2147483646 h 62"/>
                <a:gd name="T42" fmla="*/ 2147483646 w 213"/>
                <a:gd name="T43" fmla="*/ 2147483646 h 62"/>
                <a:gd name="T44" fmla="*/ 2147483646 w 213"/>
                <a:gd name="T45" fmla="*/ 2147483646 h 62"/>
                <a:gd name="T46" fmla="*/ 2147483646 w 213"/>
                <a:gd name="T47" fmla="*/ 2147483646 h 62"/>
                <a:gd name="T48" fmla="*/ 2147483646 w 213"/>
                <a:gd name="T49" fmla="*/ 2147483646 h 62"/>
                <a:gd name="T50" fmla="*/ 2147483646 w 213"/>
                <a:gd name="T51" fmla="*/ 2147483646 h 62"/>
                <a:gd name="T52" fmla="*/ 0 w 213"/>
                <a:gd name="T53" fmla="*/ 2147483646 h 62"/>
                <a:gd name="T54" fmla="*/ 2147483646 w 213"/>
                <a:gd name="T55" fmla="*/ 2147483646 h 62"/>
                <a:gd name="T56" fmla="*/ 2147483646 w 213"/>
                <a:gd name="T57" fmla="*/ 2147483646 h 62"/>
                <a:gd name="T58" fmla="*/ 2147483646 w 213"/>
                <a:gd name="T59" fmla="*/ 2147483646 h 62"/>
                <a:gd name="T60" fmla="*/ 2147483646 w 213"/>
                <a:gd name="T61" fmla="*/ 2147483646 h 62"/>
                <a:gd name="T62" fmla="*/ 2147483646 w 213"/>
                <a:gd name="T63" fmla="*/ 2147483646 h 62"/>
                <a:gd name="T64" fmla="*/ 2147483646 w 213"/>
                <a:gd name="T65" fmla="*/ 2147483646 h 62"/>
                <a:gd name="T66" fmla="*/ 2147483646 w 213"/>
                <a:gd name="T67" fmla="*/ 2147483646 h 62"/>
                <a:gd name="T68" fmla="*/ 2147483646 w 213"/>
                <a:gd name="T69" fmla="*/ 2147483646 h 62"/>
                <a:gd name="T70" fmla="*/ 2147483646 w 213"/>
                <a:gd name="T71" fmla="*/ 2147483646 h 62"/>
                <a:gd name="T72" fmla="*/ 2147483646 w 213"/>
                <a:gd name="T73" fmla="*/ 2147483646 h 62"/>
                <a:gd name="T74" fmla="*/ 2147483646 w 213"/>
                <a:gd name="T75" fmla="*/ 0 h 62"/>
                <a:gd name="T76" fmla="*/ 2147483646 w 213"/>
                <a:gd name="T77" fmla="*/ 0 h 6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42" name="Freeform 341"/>
            <p:cNvSpPr>
              <a:spLocks/>
            </p:cNvSpPr>
            <p:nvPr/>
          </p:nvSpPr>
          <p:spPr bwMode="auto">
            <a:xfrm>
              <a:off x="7030995" y="1649703"/>
              <a:ext cx="103188" cy="60325"/>
            </a:xfrm>
            <a:custGeom>
              <a:avLst/>
              <a:gdLst>
                <a:gd name="T0" fmla="*/ 2147483646 w 239"/>
                <a:gd name="T1" fmla="*/ 0 h 56"/>
                <a:gd name="T2" fmla="*/ 2147483646 w 239"/>
                <a:gd name="T3" fmla="*/ 2147483646 h 56"/>
                <a:gd name="T4" fmla="*/ 2147483646 w 239"/>
                <a:gd name="T5" fmla="*/ 2147483646 h 56"/>
                <a:gd name="T6" fmla="*/ 2147483646 w 239"/>
                <a:gd name="T7" fmla="*/ 2147483646 h 56"/>
                <a:gd name="T8" fmla="*/ 2147483646 w 239"/>
                <a:gd name="T9" fmla="*/ 2147483646 h 56"/>
                <a:gd name="T10" fmla="*/ 2147483646 w 239"/>
                <a:gd name="T11" fmla="*/ 2147483646 h 56"/>
                <a:gd name="T12" fmla="*/ 2147483646 w 239"/>
                <a:gd name="T13" fmla="*/ 2147483646 h 56"/>
                <a:gd name="T14" fmla="*/ 2147483646 w 239"/>
                <a:gd name="T15" fmla="*/ 2147483646 h 56"/>
                <a:gd name="T16" fmla="*/ 0 w 239"/>
                <a:gd name="T17" fmla="*/ 2147483646 h 56"/>
                <a:gd name="T18" fmla="*/ 2147483646 w 239"/>
                <a:gd name="T19" fmla="*/ 2147483646 h 56"/>
                <a:gd name="T20" fmla="*/ 2147483646 w 239"/>
                <a:gd name="T21" fmla="*/ 2147483646 h 56"/>
                <a:gd name="T22" fmla="*/ 2147483646 w 239"/>
                <a:gd name="T23" fmla="*/ 2147483646 h 56"/>
                <a:gd name="T24" fmla="*/ 2147483646 w 239"/>
                <a:gd name="T25" fmla="*/ 2147483646 h 56"/>
                <a:gd name="T26" fmla="*/ 2147483646 w 239"/>
                <a:gd name="T27" fmla="*/ 2147483646 h 56"/>
                <a:gd name="T28" fmla="*/ 2147483646 w 239"/>
                <a:gd name="T29" fmla="*/ 2147483646 h 56"/>
                <a:gd name="T30" fmla="*/ 2147483646 w 239"/>
                <a:gd name="T31" fmla="*/ 2147483646 h 56"/>
                <a:gd name="T32" fmla="*/ 2147483646 w 239"/>
                <a:gd name="T33" fmla="*/ 2147483646 h 56"/>
                <a:gd name="T34" fmla="*/ 2147483646 w 239"/>
                <a:gd name="T35" fmla="*/ 2147483646 h 56"/>
                <a:gd name="T36" fmla="*/ 2147483646 w 239"/>
                <a:gd name="T37" fmla="*/ 2147483646 h 56"/>
                <a:gd name="T38" fmla="*/ 2147483646 w 239"/>
                <a:gd name="T39" fmla="*/ 2147483646 h 56"/>
                <a:gd name="T40" fmla="*/ 2147483646 w 239"/>
                <a:gd name="T41" fmla="*/ 2147483646 h 56"/>
                <a:gd name="T42" fmla="*/ 2147483646 w 239"/>
                <a:gd name="T43" fmla="*/ 2147483646 h 56"/>
                <a:gd name="T44" fmla="*/ 2147483646 w 239"/>
                <a:gd name="T45" fmla="*/ 2147483646 h 56"/>
                <a:gd name="T46" fmla="*/ 2147483646 w 239"/>
                <a:gd name="T47" fmla="*/ 2147483646 h 56"/>
                <a:gd name="T48" fmla="*/ 2147483646 w 239"/>
                <a:gd name="T49" fmla="*/ 2147483646 h 56"/>
                <a:gd name="T50" fmla="*/ 2147483646 w 239"/>
                <a:gd name="T51" fmla="*/ 2147483646 h 56"/>
                <a:gd name="T52" fmla="*/ 2147483646 w 239"/>
                <a:gd name="T53" fmla="*/ 2147483646 h 56"/>
                <a:gd name="T54" fmla="*/ 2147483646 w 239"/>
                <a:gd name="T55" fmla="*/ 2147483646 h 56"/>
                <a:gd name="T56" fmla="*/ 2147483646 w 239"/>
                <a:gd name="T57" fmla="*/ 2147483646 h 56"/>
                <a:gd name="T58" fmla="*/ 2147483646 w 239"/>
                <a:gd name="T59" fmla="*/ 2147483646 h 56"/>
                <a:gd name="T60" fmla="*/ 2147483646 w 239"/>
                <a:gd name="T61" fmla="*/ 2147483646 h 56"/>
                <a:gd name="T62" fmla="*/ 2147483646 w 239"/>
                <a:gd name="T63" fmla="*/ 2147483646 h 56"/>
                <a:gd name="T64" fmla="*/ 2147483646 w 239"/>
                <a:gd name="T65" fmla="*/ 2147483646 h 56"/>
                <a:gd name="T66" fmla="*/ 2147483646 w 239"/>
                <a:gd name="T67" fmla="*/ 2147483646 h 56"/>
                <a:gd name="T68" fmla="*/ 2147483646 w 239"/>
                <a:gd name="T69" fmla="*/ 2147483646 h 56"/>
                <a:gd name="T70" fmla="*/ 2147483646 w 239"/>
                <a:gd name="T71" fmla="*/ 2147483646 h 56"/>
                <a:gd name="T72" fmla="*/ 2147483646 w 239"/>
                <a:gd name="T73" fmla="*/ 2147483646 h 56"/>
                <a:gd name="T74" fmla="*/ 2147483646 w 239"/>
                <a:gd name="T75" fmla="*/ 2147483646 h 56"/>
                <a:gd name="T76" fmla="*/ 2147483646 w 239"/>
                <a:gd name="T77" fmla="*/ 2147483646 h 56"/>
                <a:gd name="T78" fmla="*/ 2147483646 w 239"/>
                <a:gd name="T79" fmla="*/ 2147483646 h 56"/>
                <a:gd name="T80" fmla="*/ 2147483646 w 239"/>
                <a:gd name="T81" fmla="*/ 2147483646 h 56"/>
                <a:gd name="T82" fmla="*/ 2147483646 w 239"/>
                <a:gd name="T83" fmla="*/ 2147483646 h 56"/>
                <a:gd name="T84" fmla="*/ 2147483646 w 239"/>
                <a:gd name="T85" fmla="*/ 2147483646 h 56"/>
                <a:gd name="T86" fmla="*/ 2147483646 w 239"/>
                <a:gd name="T87" fmla="*/ 0 h 56"/>
                <a:gd name="T88" fmla="*/ 2147483646 w 239"/>
                <a:gd name="T89" fmla="*/ 2147483646 h 56"/>
                <a:gd name="T90" fmla="*/ 2147483646 w 239"/>
                <a:gd name="T91" fmla="*/ 2147483646 h 56"/>
                <a:gd name="T92" fmla="*/ 2147483646 w 239"/>
                <a:gd name="T93" fmla="*/ 2147483646 h 56"/>
                <a:gd name="T94" fmla="*/ 2147483646 w 239"/>
                <a:gd name="T95" fmla="*/ 2147483646 h 56"/>
                <a:gd name="T96" fmla="*/ 2147483646 w 239"/>
                <a:gd name="T97" fmla="*/ 2147483646 h 56"/>
                <a:gd name="T98" fmla="*/ 2147483646 w 239"/>
                <a:gd name="T99" fmla="*/ 2147483646 h 56"/>
                <a:gd name="T100" fmla="*/ 2147483646 w 239"/>
                <a:gd name="T101" fmla="*/ 2147483646 h 56"/>
                <a:gd name="T102" fmla="*/ 2147483646 w 239"/>
                <a:gd name="T103" fmla="*/ 2147483646 h 56"/>
                <a:gd name="T104" fmla="*/ 2147483646 w 239"/>
                <a:gd name="T105" fmla="*/ 2147483646 h 56"/>
                <a:gd name="T106" fmla="*/ 2147483646 w 239"/>
                <a:gd name="T107" fmla="*/ 0 h 5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43" name="Freeform 342"/>
            <p:cNvSpPr>
              <a:spLocks/>
            </p:cNvSpPr>
            <p:nvPr/>
          </p:nvSpPr>
          <p:spPr bwMode="auto">
            <a:xfrm>
              <a:off x="7148470" y="1663990"/>
              <a:ext cx="82550" cy="57150"/>
            </a:xfrm>
            <a:custGeom>
              <a:avLst/>
              <a:gdLst>
                <a:gd name="T0" fmla="*/ 2147483646 w 187"/>
                <a:gd name="T1" fmla="*/ 2147483646 h 80"/>
                <a:gd name="T2" fmla="*/ 2147483646 w 187"/>
                <a:gd name="T3" fmla="*/ 0 h 80"/>
                <a:gd name="T4" fmla="*/ 2147483646 w 187"/>
                <a:gd name="T5" fmla="*/ 2147483646 h 80"/>
                <a:gd name="T6" fmla="*/ 2147483646 w 187"/>
                <a:gd name="T7" fmla="*/ 2147483646 h 80"/>
                <a:gd name="T8" fmla="*/ 2147483646 w 187"/>
                <a:gd name="T9" fmla="*/ 2147483646 h 80"/>
                <a:gd name="T10" fmla="*/ 2147483646 w 187"/>
                <a:gd name="T11" fmla="*/ 2147483646 h 80"/>
                <a:gd name="T12" fmla="*/ 2147483646 w 187"/>
                <a:gd name="T13" fmla="*/ 2147483646 h 80"/>
                <a:gd name="T14" fmla="*/ 2147483646 w 187"/>
                <a:gd name="T15" fmla="*/ 2147483646 h 80"/>
                <a:gd name="T16" fmla="*/ 2147483646 w 187"/>
                <a:gd name="T17" fmla="*/ 2147483646 h 80"/>
                <a:gd name="T18" fmla="*/ 2147483646 w 187"/>
                <a:gd name="T19" fmla="*/ 2147483646 h 80"/>
                <a:gd name="T20" fmla="*/ 2147483646 w 187"/>
                <a:gd name="T21" fmla="*/ 2147483646 h 80"/>
                <a:gd name="T22" fmla="*/ 2147483646 w 187"/>
                <a:gd name="T23" fmla="*/ 2147483646 h 80"/>
                <a:gd name="T24" fmla="*/ 2147483646 w 187"/>
                <a:gd name="T25" fmla="*/ 2147483646 h 80"/>
                <a:gd name="T26" fmla="*/ 2147483646 w 187"/>
                <a:gd name="T27" fmla="*/ 2147483646 h 80"/>
                <a:gd name="T28" fmla="*/ 2147483646 w 187"/>
                <a:gd name="T29" fmla="*/ 2147483646 h 80"/>
                <a:gd name="T30" fmla="*/ 2147483646 w 187"/>
                <a:gd name="T31" fmla="*/ 2147483646 h 80"/>
                <a:gd name="T32" fmla="*/ 2147483646 w 187"/>
                <a:gd name="T33" fmla="*/ 2147483646 h 80"/>
                <a:gd name="T34" fmla="*/ 2147483646 w 187"/>
                <a:gd name="T35" fmla="*/ 2147483646 h 80"/>
                <a:gd name="T36" fmla="*/ 2147483646 w 187"/>
                <a:gd name="T37" fmla="*/ 2147483646 h 80"/>
                <a:gd name="T38" fmla="*/ 2147483646 w 187"/>
                <a:gd name="T39" fmla="*/ 2147483646 h 80"/>
                <a:gd name="T40" fmla="*/ 2147483646 w 187"/>
                <a:gd name="T41" fmla="*/ 2147483646 h 80"/>
                <a:gd name="T42" fmla="*/ 2147483646 w 187"/>
                <a:gd name="T43" fmla="*/ 2147483646 h 80"/>
                <a:gd name="T44" fmla="*/ 2147483646 w 187"/>
                <a:gd name="T45" fmla="*/ 2147483646 h 80"/>
                <a:gd name="T46" fmla="*/ 2147483646 w 187"/>
                <a:gd name="T47" fmla="*/ 2147483646 h 80"/>
                <a:gd name="T48" fmla="*/ 2147483646 w 187"/>
                <a:gd name="T49" fmla="*/ 2147483646 h 80"/>
                <a:gd name="T50" fmla="*/ 2147483646 w 187"/>
                <a:gd name="T51" fmla="*/ 2147483646 h 80"/>
                <a:gd name="T52" fmla="*/ 2147483646 w 187"/>
                <a:gd name="T53" fmla="*/ 2147483646 h 80"/>
                <a:gd name="T54" fmla="*/ 2147483646 w 187"/>
                <a:gd name="T55" fmla="*/ 2147483646 h 80"/>
                <a:gd name="T56" fmla="*/ 2147483646 w 187"/>
                <a:gd name="T57" fmla="*/ 2147483646 h 80"/>
                <a:gd name="T58" fmla="*/ 2147483646 w 187"/>
                <a:gd name="T59" fmla="*/ 2147483646 h 80"/>
                <a:gd name="T60" fmla="*/ 2147483646 w 187"/>
                <a:gd name="T61" fmla="*/ 2147483646 h 80"/>
                <a:gd name="T62" fmla="*/ 2147483646 w 187"/>
                <a:gd name="T63" fmla="*/ 2147483646 h 80"/>
                <a:gd name="T64" fmla="*/ 2147483646 w 187"/>
                <a:gd name="T65" fmla="*/ 2147483646 h 80"/>
                <a:gd name="T66" fmla="*/ 0 w 187"/>
                <a:gd name="T67" fmla="*/ 2147483646 h 80"/>
                <a:gd name="T68" fmla="*/ 2147483646 w 187"/>
                <a:gd name="T69" fmla="*/ 2147483646 h 80"/>
                <a:gd name="T70" fmla="*/ 2147483646 w 187"/>
                <a:gd name="T71" fmla="*/ 2147483646 h 80"/>
                <a:gd name="T72" fmla="*/ 2147483646 w 187"/>
                <a:gd name="T73" fmla="*/ 2147483646 h 80"/>
                <a:gd name="T74" fmla="*/ 2147483646 w 187"/>
                <a:gd name="T75" fmla="*/ 2147483646 h 80"/>
                <a:gd name="T76" fmla="*/ 2147483646 w 187"/>
                <a:gd name="T77" fmla="*/ 2147483646 h 80"/>
                <a:gd name="T78" fmla="*/ 2147483646 w 187"/>
                <a:gd name="T79" fmla="*/ 2147483646 h 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44" name="Freeform 343"/>
            <p:cNvSpPr>
              <a:spLocks/>
            </p:cNvSpPr>
            <p:nvPr/>
          </p:nvSpPr>
          <p:spPr bwMode="auto">
            <a:xfrm>
              <a:off x="7675521" y="1789402"/>
              <a:ext cx="79375" cy="58738"/>
            </a:xfrm>
            <a:custGeom>
              <a:avLst/>
              <a:gdLst>
                <a:gd name="T0" fmla="*/ 2147483646 w 183"/>
                <a:gd name="T1" fmla="*/ 0 h 73"/>
                <a:gd name="T2" fmla="*/ 2147483646 w 183"/>
                <a:gd name="T3" fmla="*/ 0 h 73"/>
                <a:gd name="T4" fmla="*/ 2147483646 w 183"/>
                <a:gd name="T5" fmla="*/ 2147483646 h 73"/>
                <a:gd name="T6" fmla="*/ 2147483646 w 183"/>
                <a:gd name="T7" fmla="*/ 2147483646 h 73"/>
                <a:gd name="T8" fmla="*/ 2147483646 w 183"/>
                <a:gd name="T9" fmla="*/ 2147483646 h 73"/>
                <a:gd name="T10" fmla="*/ 2147483646 w 183"/>
                <a:gd name="T11" fmla="*/ 2147483646 h 73"/>
                <a:gd name="T12" fmla="*/ 2147483646 w 183"/>
                <a:gd name="T13" fmla="*/ 2147483646 h 73"/>
                <a:gd name="T14" fmla="*/ 2147483646 w 183"/>
                <a:gd name="T15" fmla="*/ 2147483646 h 73"/>
                <a:gd name="T16" fmla="*/ 2147483646 w 183"/>
                <a:gd name="T17" fmla="*/ 2147483646 h 73"/>
                <a:gd name="T18" fmla="*/ 2147483646 w 183"/>
                <a:gd name="T19" fmla="*/ 2147483646 h 73"/>
                <a:gd name="T20" fmla="*/ 2147483646 w 183"/>
                <a:gd name="T21" fmla="*/ 2147483646 h 73"/>
                <a:gd name="T22" fmla="*/ 2147483646 w 183"/>
                <a:gd name="T23" fmla="*/ 2147483646 h 73"/>
                <a:gd name="T24" fmla="*/ 2147483646 w 183"/>
                <a:gd name="T25" fmla="*/ 2147483646 h 73"/>
                <a:gd name="T26" fmla="*/ 2147483646 w 183"/>
                <a:gd name="T27" fmla="*/ 2147483646 h 73"/>
                <a:gd name="T28" fmla="*/ 2147483646 w 183"/>
                <a:gd name="T29" fmla="*/ 2147483646 h 73"/>
                <a:gd name="T30" fmla="*/ 2147483646 w 183"/>
                <a:gd name="T31" fmla="*/ 2147483646 h 73"/>
                <a:gd name="T32" fmla="*/ 2147483646 w 183"/>
                <a:gd name="T33" fmla="*/ 2147483646 h 73"/>
                <a:gd name="T34" fmla="*/ 2147483646 w 183"/>
                <a:gd name="T35" fmla="*/ 2147483646 h 73"/>
                <a:gd name="T36" fmla="*/ 2147483646 w 183"/>
                <a:gd name="T37" fmla="*/ 2147483646 h 73"/>
                <a:gd name="T38" fmla="*/ 2147483646 w 183"/>
                <a:gd name="T39" fmla="*/ 2147483646 h 73"/>
                <a:gd name="T40" fmla="*/ 2147483646 w 183"/>
                <a:gd name="T41" fmla="*/ 2147483646 h 73"/>
                <a:gd name="T42" fmla="*/ 2147483646 w 183"/>
                <a:gd name="T43" fmla="*/ 2147483646 h 73"/>
                <a:gd name="T44" fmla="*/ 2147483646 w 183"/>
                <a:gd name="T45" fmla="*/ 2147483646 h 73"/>
                <a:gd name="T46" fmla="*/ 2147483646 w 183"/>
                <a:gd name="T47" fmla="*/ 2147483646 h 73"/>
                <a:gd name="T48" fmla="*/ 2147483646 w 183"/>
                <a:gd name="T49" fmla="*/ 2147483646 h 73"/>
                <a:gd name="T50" fmla="*/ 0 w 183"/>
                <a:gd name="T51" fmla="*/ 2147483646 h 73"/>
                <a:gd name="T52" fmla="*/ 2147483646 w 183"/>
                <a:gd name="T53" fmla="*/ 2147483646 h 73"/>
                <a:gd name="T54" fmla="*/ 2147483646 w 183"/>
                <a:gd name="T55" fmla="*/ 2147483646 h 73"/>
                <a:gd name="T56" fmla="*/ 2147483646 w 183"/>
                <a:gd name="T57" fmla="*/ 2147483646 h 73"/>
                <a:gd name="T58" fmla="*/ 2147483646 w 183"/>
                <a:gd name="T59" fmla="*/ 2147483646 h 73"/>
                <a:gd name="T60" fmla="*/ 2147483646 w 183"/>
                <a:gd name="T61" fmla="*/ 2147483646 h 73"/>
                <a:gd name="T62" fmla="*/ 2147483646 w 183"/>
                <a:gd name="T63" fmla="*/ 0 h 73"/>
                <a:gd name="T64" fmla="*/ 2147483646 w 183"/>
                <a:gd name="T65" fmla="*/ 0 h 73"/>
                <a:gd name="T66" fmla="*/ 2147483646 w 183"/>
                <a:gd name="T67" fmla="*/ 0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45" name="Freeform 344"/>
            <p:cNvSpPr>
              <a:spLocks/>
            </p:cNvSpPr>
            <p:nvPr/>
          </p:nvSpPr>
          <p:spPr bwMode="auto">
            <a:xfrm>
              <a:off x="7742195" y="1806865"/>
              <a:ext cx="33338" cy="57150"/>
            </a:xfrm>
            <a:custGeom>
              <a:avLst/>
              <a:gdLst>
                <a:gd name="T0" fmla="*/ 0 w 79"/>
                <a:gd name="T1" fmla="*/ 2147483646 h 42"/>
                <a:gd name="T2" fmla="*/ 2147483646 w 79"/>
                <a:gd name="T3" fmla="*/ 2147483646 h 42"/>
                <a:gd name="T4" fmla="*/ 2147483646 w 79"/>
                <a:gd name="T5" fmla="*/ 2147483646 h 42"/>
                <a:gd name="T6" fmla="*/ 2147483646 w 79"/>
                <a:gd name="T7" fmla="*/ 0 h 42"/>
                <a:gd name="T8" fmla="*/ 2147483646 w 79"/>
                <a:gd name="T9" fmla="*/ 0 h 42"/>
                <a:gd name="T10" fmla="*/ 2147483646 w 79"/>
                <a:gd name="T11" fmla="*/ 2147483646 h 42"/>
                <a:gd name="T12" fmla="*/ 2147483646 w 79"/>
                <a:gd name="T13" fmla="*/ 2147483646 h 42"/>
                <a:gd name="T14" fmla="*/ 2147483646 w 79"/>
                <a:gd name="T15" fmla="*/ 2147483646 h 42"/>
                <a:gd name="T16" fmla="*/ 2147483646 w 79"/>
                <a:gd name="T17" fmla="*/ 2147483646 h 42"/>
                <a:gd name="T18" fmla="*/ 2147483646 w 79"/>
                <a:gd name="T19" fmla="*/ 2147483646 h 42"/>
                <a:gd name="T20" fmla="*/ 2147483646 w 79"/>
                <a:gd name="T21" fmla="*/ 2147483646 h 42"/>
                <a:gd name="T22" fmla="*/ 2147483646 w 79"/>
                <a:gd name="T23" fmla="*/ 2147483646 h 42"/>
                <a:gd name="T24" fmla="*/ 2147483646 w 79"/>
                <a:gd name="T25" fmla="*/ 2147483646 h 42"/>
                <a:gd name="T26" fmla="*/ 2147483646 w 79"/>
                <a:gd name="T27" fmla="*/ 2147483646 h 42"/>
                <a:gd name="T28" fmla="*/ 2147483646 w 79"/>
                <a:gd name="T29" fmla="*/ 2147483646 h 42"/>
                <a:gd name="T30" fmla="*/ 2147483646 w 79"/>
                <a:gd name="T31" fmla="*/ 2147483646 h 42"/>
                <a:gd name="T32" fmla="*/ 2147483646 w 79"/>
                <a:gd name="T33" fmla="*/ 2147483646 h 42"/>
                <a:gd name="T34" fmla="*/ 2147483646 w 79"/>
                <a:gd name="T35" fmla="*/ 2147483646 h 42"/>
                <a:gd name="T36" fmla="*/ 2147483646 w 79"/>
                <a:gd name="T37" fmla="*/ 2147483646 h 42"/>
                <a:gd name="T38" fmla="*/ 2147483646 w 79"/>
                <a:gd name="T39" fmla="*/ 2147483646 h 42"/>
                <a:gd name="T40" fmla="*/ 2147483646 w 79"/>
                <a:gd name="T41" fmla="*/ 2147483646 h 42"/>
                <a:gd name="T42" fmla="*/ 2147483646 w 79"/>
                <a:gd name="T43" fmla="*/ 2147483646 h 42"/>
                <a:gd name="T44" fmla="*/ 2147483646 w 79"/>
                <a:gd name="T45" fmla="*/ 2147483646 h 42"/>
                <a:gd name="T46" fmla="*/ 0 w 79"/>
                <a:gd name="T47" fmla="*/ 2147483646 h 42"/>
                <a:gd name="T48" fmla="*/ 0 w 79"/>
                <a:gd name="T49" fmla="*/ 2147483646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46" name="Freeform 345"/>
            <p:cNvSpPr>
              <a:spLocks/>
            </p:cNvSpPr>
            <p:nvPr/>
          </p:nvSpPr>
          <p:spPr bwMode="auto">
            <a:xfrm>
              <a:off x="7772359" y="1817977"/>
              <a:ext cx="52387" cy="58738"/>
            </a:xfrm>
            <a:custGeom>
              <a:avLst/>
              <a:gdLst>
                <a:gd name="T0" fmla="*/ 2147483646 w 113"/>
                <a:gd name="T1" fmla="*/ 2147483646 h 52"/>
                <a:gd name="T2" fmla="*/ 2147483646 w 113"/>
                <a:gd name="T3" fmla="*/ 2147483646 h 52"/>
                <a:gd name="T4" fmla="*/ 2147483646 w 113"/>
                <a:gd name="T5" fmla="*/ 2147483646 h 52"/>
                <a:gd name="T6" fmla="*/ 2147483646 w 113"/>
                <a:gd name="T7" fmla="*/ 2147483646 h 52"/>
                <a:gd name="T8" fmla="*/ 2147483646 w 113"/>
                <a:gd name="T9" fmla="*/ 2147483646 h 52"/>
                <a:gd name="T10" fmla="*/ 2147483646 w 113"/>
                <a:gd name="T11" fmla="*/ 2147483646 h 52"/>
                <a:gd name="T12" fmla="*/ 2147483646 w 113"/>
                <a:gd name="T13" fmla="*/ 2147483646 h 52"/>
                <a:gd name="T14" fmla="*/ 2147483646 w 113"/>
                <a:gd name="T15" fmla="*/ 2147483646 h 52"/>
                <a:gd name="T16" fmla="*/ 2147483646 w 113"/>
                <a:gd name="T17" fmla="*/ 2147483646 h 52"/>
                <a:gd name="T18" fmla="*/ 2147483646 w 113"/>
                <a:gd name="T19" fmla="*/ 2147483646 h 52"/>
                <a:gd name="T20" fmla="*/ 2147483646 w 113"/>
                <a:gd name="T21" fmla="*/ 2147483646 h 52"/>
                <a:gd name="T22" fmla="*/ 2147483646 w 113"/>
                <a:gd name="T23" fmla="*/ 2147483646 h 52"/>
                <a:gd name="T24" fmla="*/ 2147483646 w 113"/>
                <a:gd name="T25" fmla="*/ 2147483646 h 52"/>
                <a:gd name="T26" fmla="*/ 2147483646 w 113"/>
                <a:gd name="T27" fmla="*/ 2147483646 h 52"/>
                <a:gd name="T28" fmla="*/ 2147483646 w 113"/>
                <a:gd name="T29" fmla="*/ 2147483646 h 52"/>
                <a:gd name="T30" fmla="*/ 2147483646 w 113"/>
                <a:gd name="T31" fmla="*/ 2147483646 h 52"/>
                <a:gd name="T32" fmla="*/ 2147483646 w 113"/>
                <a:gd name="T33" fmla="*/ 2147483646 h 52"/>
                <a:gd name="T34" fmla="*/ 2147483646 w 113"/>
                <a:gd name="T35" fmla="*/ 2147483646 h 52"/>
                <a:gd name="T36" fmla="*/ 0 w 113"/>
                <a:gd name="T37" fmla="*/ 2147483646 h 52"/>
                <a:gd name="T38" fmla="*/ 2147483646 w 113"/>
                <a:gd name="T39" fmla="*/ 2147483646 h 52"/>
                <a:gd name="T40" fmla="*/ 2147483646 w 113"/>
                <a:gd name="T41" fmla="*/ 2147483646 h 52"/>
                <a:gd name="T42" fmla="*/ 2147483646 w 113"/>
                <a:gd name="T43" fmla="*/ 2147483646 h 52"/>
                <a:gd name="T44" fmla="*/ 2147483646 w 113"/>
                <a:gd name="T45" fmla="*/ 2147483646 h 52"/>
                <a:gd name="T46" fmla="*/ 2147483646 w 113"/>
                <a:gd name="T47" fmla="*/ 2147483646 h 52"/>
                <a:gd name="T48" fmla="*/ 2147483646 w 113"/>
                <a:gd name="T49" fmla="*/ 2147483646 h 52"/>
                <a:gd name="T50" fmla="*/ 2147483646 w 113"/>
                <a:gd name="T51" fmla="*/ 2147483646 h 52"/>
                <a:gd name="T52" fmla="*/ 2147483646 w 113"/>
                <a:gd name="T53" fmla="*/ 0 h 52"/>
                <a:gd name="T54" fmla="*/ 2147483646 w 113"/>
                <a:gd name="T55" fmla="*/ 0 h 52"/>
                <a:gd name="T56" fmla="*/ 2147483646 w 113"/>
                <a:gd name="T57" fmla="*/ 2147483646 h 52"/>
                <a:gd name="T58" fmla="*/ 2147483646 w 113"/>
                <a:gd name="T59" fmla="*/ 2147483646 h 52"/>
                <a:gd name="T60" fmla="*/ 2147483646 w 113"/>
                <a:gd name="T61" fmla="*/ 2147483646 h 52"/>
                <a:gd name="T62" fmla="*/ 2147483646 w 113"/>
                <a:gd name="T63" fmla="*/ 2147483646 h 52"/>
                <a:gd name="T64" fmla="*/ 2147483646 w 113"/>
                <a:gd name="T65" fmla="*/ 2147483646 h 52"/>
                <a:gd name="T66" fmla="*/ 2147483646 w 113"/>
                <a:gd name="T67" fmla="*/ 2147483646 h 52"/>
                <a:gd name="T68" fmla="*/ 2147483646 w 113"/>
                <a:gd name="T69" fmla="*/ 2147483646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47" name="Freeform 346"/>
            <p:cNvSpPr>
              <a:spLocks/>
            </p:cNvSpPr>
            <p:nvPr/>
          </p:nvSpPr>
          <p:spPr bwMode="auto">
            <a:xfrm>
              <a:off x="7543758" y="1790991"/>
              <a:ext cx="61912" cy="58737"/>
            </a:xfrm>
            <a:custGeom>
              <a:avLst/>
              <a:gdLst>
                <a:gd name="T0" fmla="*/ 0 w 139"/>
                <a:gd name="T1" fmla="*/ 2147483646 h 40"/>
                <a:gd name="T2" fmla="*/ 2147483646 w 139"/>
                <a:gd name="T3" fmla="*/ 2147483646 h 40"/>
                <a:gd name="T4" fmla="*/ 2147483646 w 139"/>
                <a:gd name="T5" fmla="*/ 2147483646 h 40"/>
                <a:gd name="T6" fmla="*/ 2147483646 w 139"/>
                <a:gd name="T7" fmla="*/ 2147483646 h 40"/>
                <a:gd name="T8" fmla="*/ 2147483646 w 139"/>
                <a:gd name="T9" fmla="*/ 2147483646 h 40"/>
                <a:gd name="T10" fmla="*/ 2147483646 w 139"/>
                <a:gd name="T11" fmla="*/ 2147483646 h 40"/>
                <a:gd name="T12" fmla="*/ 2147483646 w 139"/>
                <a:gd name="T13" fmla="*/ 2147483646 h 40"/>
                <a:gd name="T14" fmla="*/ 2147483646 w 139"/>
                <a:gd name="T15" fmla="*/ 0 h 40"/>
                <a:gd name="T16" fmla="*/ 2147483646 w 139"/>
                <a:gd name="T17" fmla="*/ 2147483646 h 40"/>
                <a:gd name="T18" fmla="*/ 2147483646 w 139"/>
                <a:gd name="T19" fmla="*/ 2147483646 h 40"/>
                <a:gd name="T20" fmla="*/ 2147483646 w 139"/>
                <a:gd name="T21" fmla="*/ 2147483646 h 40"/>
                <a:gd name="T22" fmla="*/ 2147483646 w 139"/>
                <a:gd name="T23" fmla="*/ 2147483646 h 40"/>
                <a:gd name="T24" fmla="*/ 2147483646 w 139"/>
                <a:gd name="T25" fmla="*/ 2147483646 h 40"/>
                <a:gd name="T26" fmla="*/ 2147483646 w 139"/>
                <a:gd name="T27" fmla="*/ 2147483646 h 40"/>
                <a:gd name="T28" fmla="*/ 2147483646 w 139"/>
                <a:gd name="T29" fmla="*/ 2147483646 h 40"/>
                <a:gd name="T30" fmla="*/ 2147483646 w 139"/>
                <a:gd name="T31" fmla="*/ 2147483646 h 40"/>
                <a:gd name="T32" fmla="*/ 2147483646 w 139"/>
                <a:gd name="T33" fmla="*/ 2147483646 h 40"/>
                <a:gd name="T34" fmla="*/ 2147483646 w 139"/>
                <a:gd name="T35" fmla="*/ 2147483646 h 40"/>
                <a:gd name="T36" fmla="*/ 2147483646 w 139"/>
                <a:gd name="T37" fmla="*/ 2147483646 h 40"/>
                <a:gd name="T38" fmla="*/ 2147483646 w 139"/>
                <a:gd name="T39" fmla="*/ 2147483646 h 40"/>
                <a:gd name="T40" fmla="*/ 2147483646 w 139"/>
                <a:gd name="T41" fmla="*/ 2147483646 h 40"/>
                <a:gd name="T42" fmla="*/ 0 w 139"/>
                <a:gd name="T43" fmla="*/ 2147483646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48" name="Freeform 347"/>
            <p:cNvSpPr>
              <a:spLocks/>
            </p:cNvSpPr>
            <p:nvPr/>
          </p:nvSpPr>
          <p:spPr bwMode="auto">
            <a:xfrm>
              <a:off x="7843795" y="1732252"/>
              <a:ext cx="139700" cy="57150"/>
            </a:xfrm>
            <a:custGeom>
              <a:avLst/>
              <a:gdLst>
                <a:gd name="T0" fmla="*/ 2147483646 w 325"/>
                <a:gd name="T1" fmla="*/ 2147483646 h 71"/>
                <a:gd name="T2" fmla="*/ 2147483646 w 325"/>
                <a:gd name="T3" fmla="*/ 2147483646 h 71"/>
                <a:gd name="T4" fmla="*/ 2147483646 w 325"/>
                <a:gd name="T5" fmla="*/ 0 h 71"/>
                <a:gd name="T6" fmla="*/ 2147483646 w 325"/>
                <a:gd name="T7" fmla="*/ 2147483646 h 71"/>
                <a:gd name="T8" fmla="*/ 2147483646 w 325"/>
                <a:gd name="T9" fmla="*/ 2147483646 h 71"/>
                <a:gd name="T10" fmla="*/ 2147483646 w 325"/>
                <a:gd name="T11" fmla="*/ 2147483646 h 71"/>
                <a:gd name="T12" fmla="*/ 2147483646 w 325"/>
                <a:gd name="T13" fmla="*/ 2147483646 h 71"/>
                <a:gd name="T14" fmla="*/ 2147483646 w 325"/>
                <a:gd name="T15" fmla="*/ 2147483646 h 71"/>
                <a:gd name="T16" fmla="*/ 2147483646 w 325"/>
                <a:gd name="T17" fmla="*/ 2147483646 h 71"/>
                <a:gd name="T18" fmla="*/ 2147483646 w 325"/>
                <a:gd name="T19" fmla="*/ 2147483646 h 71"/>
                <a:gd name="T20" fmla="*/ 2147483646 w 325"/>
                <a:gd name="T21" fmla="*/ 2147483646 h 71"/>
                <a:gd name="T22" fmla="*/ 2147483646 w 325"/>
                <a:gd name="T23" fmla="*/ 2147483646 h 71"/>
                <a:gd name="T24" fmla="*/ 2147483646 w 325"/>
                <a:gd name="T25" fmla="*/ 2147483646 h 71"/>
                <a:gd name="T26" fmla="*/ 2147483646 w 325"/>
                <a:gd name="T27" fmla="*/ 2147483646 h 71"/>
                <a:gd name="T28" fmla="*/ 2147483646 w 325"/>
                <a:gd name="T29" fmla="*/ 2147483646 h 71"/>
                <a:gd name="T30" fmla="*/ 2147483646 w 325"/>
                <a:gd name="T31" fmla="*/ 2147483646 h 71"/>
                <a:gd name="T32" fmla="*/ 2147483646 w 325"/>
                <a:gd name="T33" fmla="*/ 2147483646 h 71"/>
                <a:gd name="T34" fmla="*/ 2147483646 w 325"/>
                <a:gd name="T35" fmla="*/ 2147483646 h 71"/>
                <a:gd name="T36" fmla="*/ 2147483646 w 325"/>
                <a:gd name="T37" fmla="*/ 2147483646 h 71"/>
                <a:gd name="T38" fmla="*/ 2147483646 w 325"/>
                <a:gd name="T39" fmla="*/ 2147483646 h 71"/>
                <a:gd name="T40" fmla="*/ 2147483646 w 325"/>
                <a:gd name="T41" fmla="*/ 2147483646 h 71"/>
                <a:gd name="T42" fmla="*/ 2147483646 w 325"/>
                <a:gd name="T43" fmla="*/ 2147483646 h 71"/>
                <a:gd name="T44" fmla="*/ 2147483646 w 325"/>
                <a:gd name="T45" fmla="*/ 2147483646 h 71"/>
                <a:gd name="T46" fmla="*/ 2147483646 w 325"/>
                <a:gd name="T47" fmla="*/ 2147483646 h 71"/>
                <a:gd name="T48" fmla="*/ 2147483646 w 325"/>
                <a:gd name="T49" fmla="*/ 2147483646 h 71"/>
                <a:gd name="T50" fmla="*/ 2147483646 w 325"/>
                <a:gd name="T51" fmla="*/ 2147483646 h 71"/>
                <a:gd name="T52" fmla="*/ 2147483646 w 325"/>
                <a:gd name="T53" fmla="*/ 2147483646 h 71"/>
                <a:gd name="T54" fmla="*/ 2147483646 w 325"/>
                <a:gd name="T55" fmla="*/ 2147483646 h 71"/>
                <a:gd name="T56" fmla="*/ 2147483646 w 325"/>
                <a:gd name="T57" fmla="*/ 2147483646 h 71"/>
                <a:gd name="T58" fmla="*/ 2147483646 w 325"/>
                <a:gd name="T59" fmla="*/ 2147483646 h 71"/>
                <a:gd name="T60" fmla="*/ 2147483646 w 325"/>
                <a:gd name="T61" fmla="*/ 2147483646 h 71"/>
                <a:gd name="T62" fmla="*/ 0 w 325"/>
                <a:gd name="T63" fmla="*/ 2147483646 h 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49" name="Freeform 348"/>
            <p:cNvSpPr>
              <a:spLocks/>
            </p:cNvSpPr>
            <p:nvPr/>
          </p:nvSpPr>
          <p:spPr bwMode="auto">
            <a:xfrm>
              <a:off x="8004133" y="1740190"/>
              <a:ext cx="95250" cy="57150"/>
            </a:xfrm>
            <a:custGeom>
              <a:avLst/>
              <a:gdLst>
                <a:gd name="T0" fmla="*/ 2147483646 w 220"/>
                <a:gd name="T1" fmla="*/ 2147483646 h 72"/>
                <a:gd name="T2" fmla="*/ 2147483646 w 220"/>
                <a:gd name="T3" fmla="*/ 2147483646 h 72"/>
                <a:gd name="T4" fmla="*/ 2147483646 w 220"/>
                <a:gd name="T5" fmla="*/ 2147483646 h 72"/>
                <a:gd name="T6" fmla="*/ 2147483646 w 220"/>
                <a:gd name="T7" fmla="*/ 2147483646 h 72"/>
                <a:gd name="T8" fmla="*/ 2147483646 w 220"/>
                <a:gd name="T9" fmla="*/ 2147483646 h 72"/>
                <a:gd name="T10" fmla="*/ 2147483646 w 220"/>
                <a:gd name="T11" fmla="*/ 2147483646 h 72"/>
                <a:gd name="T12" fmla="*/ 2147483646 w 220"/>
                <a:gd name="T13" fmla="*/ 2147483646 h 72"/>
                <a:gd name="T14" fmla="*/ 2147483646 w 220"/>
                <a:gd name="T15" fmla="*/ 2147483646 h 72"/>
                <a:gd name="T16" fmla="*/ 2147483646 w 220"/>
                <a:gd name="T17" fmla="*/ 2147483646 h 72"/>
                <a:gd name="T18" fmla="*/ 2147483646 w 220"/>
                <a:gd name="T19" fmla="*/ 2147483646 h 72"/>
                <a:gd name="T20" fmla="*/ 2147483646 w 220"/>
                <a:gd name="T21" fmla="*/ 2147483646 h 72"/>
                <a:gd name="T22" fmla="*/ 2147483646 w 220"/>
                <a:gd name="T23" fmla="*/ 2147483646 h 72"/>
                <a:gd name="T24" fmla="*/ 2147483646 w 220"/>
                <a:gd name="T25" fmla="*/ 2147483646 h 72"/>
                <a:gd name="T26" fmla="*/ 2147483646 w 220"/>
                <a:gd name="T27" fmla="*/ 2147483646 h 72"/>
                <a:gd name="T28" fmla="*/ 2147483646 w 220"/>
                <a:gd name="T29" fmla="*/ 0 h 72"/>
                <a:gd name="T30" fmla="*/ 2147483646 w 220"/>
                <a:gd name="T31" fmla="*/ 2147483646 h 72"/>
                <a:gd name="T32" fmla="*/ 2147483646 w 220"/>
                <a:gd name="T33" fmla="*/ 2147483646 h 72"/>
                <a:gd name="T34" fmla="*/ 2147483646 w 220"/>
                <a:gd name="T35" fmla="*/ 2147483646 h 72"/>
                <a:gd name="T36" fmla="*/ 2147483646 w 220"/>
                <a:gd name="T37" fmla="*/ 2147483646 h 72"/>
                <a:gd name="T38" fmla="*/ 2147483646 w 220"/>
                <a:gd name="T39" fmla="*/ 2147483646 h 72"/>
                <a:gd name="T40" fmla="*/ 2147483646 w 220"/>
                <a:gd name="T41" fmla="*/ 2147483646 h 72"/>
                <a:gd name="T42" fmla="*/ 2147483646 w 220"/>
                <a:gd name="T43" fmla="*/ 2147483646 h 72"/>
                <a:gd name="T44" fmla="*/ 2147483646 w 220"/>
                <a:gd name="T45" fmla="*/ 2147483646 h 72"/>
                <a:gd name="T46" fmla="*/ 2147483646 w 220"/>
                <a:gd name="T47" fmla="*/ 2147483646 h 72"/>
                <a:gd name="T48" fmla="*/ 2147483646 w 220"/>
                <a:gd name="T49" fmla="*/ 2147483646 h 72"/>
                <a:gd name="T50" fmla="*/ 2147483646 w 220"/>
                <a:gd name="T51" fmla="*/ 2147483646 h 72"/>
                <a:gd name="T52" fmla="*/ 2147483646 w 220"/>
                <a:gd name="T53" fmla="*/ 2147483646 h 72"/>
                <a:gd name="T54" fmla="*/ 2147483646 w 220"/>
                <a:gd name="T55" fmla="*/ 2147483646 h 72"/>
                <a:gd name="T56" fmla="*/ 2147483646 w 220"/>
                <a:gd name="T57" fmla="*/ 2147483646 h 72"/>
                <a:gd name="T58" fmla="*/ 2147483646 w 220"/>
                <a:gd name="T59" fmla="*/ 2147483646 h 72"/>
                <a:gd name="T60" fmla="*/ 2147483646 w 220"/>
                <a:gd name="T61" fmla="*/ 2147483646 h 72"/>
                <a:gd name="T62" fmla="*/ 2147483646 w 220"/>
                <a:gd name="T63" fmla="*/ 2147483646 h 72"/>
                <a:gd name="T64" fmla="*/ 2147483646 w 220"/>
                <a:gd name="T65" fmla="*/ 2147483646 h 72"/>
                <a:gd name="T66" fmla="*/ 2147483646 w 220"/>
                <a:gd name="T67" fmla="*/ 2147483646 h 72"/>
                <a:gd name="T68" fmla="*/ 2147483646 w 220"/>
                <a:gd name="T69" fmla="*/ 2147483646 h 72"/>
                <a:gd name="T70" fmla="*/ 2147483646 w 220"/>
                <a:gd name="T71" fmla="*/ 2147483646 h 72"/>
                <a:gd name="T72" fmla="*/ 2147483646 w 220"/>
                <a:gd name="T73" fmla="*/ 2147483646 h 72"/>
                <a:gd name="T74" fmla="*/ 2147483646 w 220"/>
                <a:gd name="T75" fmla="*/ 2147483646 h 72"/>
                <a:gd name="T76" fmla="*/ 2147483646 w 220"/>
                <a:gd name="T77" fmla="*/ 2147483646 h 72"/>
                <a:gd name="T78" fmla="*/ 2147483646 w 220"/>
                <a:gd name="T79" fmla="*/ 2147483646 h 72"/>
                <a:gd name="T80" fmla="*/ 2147483646 w 220"/>
                <a:gd name="T81" fmla="*/ 2147483646 h 72"/>
                <a:gd name="T82" fmla="*/ 2147483646 w 220"/>
                <a:gd name="T83" fmla="*/ 2147483646 h 72"/>
                <a:gd name="T84" fmla="*/ 2147483646 w 220"/>
                <a:gd name="T85" fmla="*/ 2147483646 h 72"/>
                <a:gd name="T86" fmla="*/ 2147483646 w 220"/>
                <a:gd name="T87" fmla="*/ 2147483646 h 72"/>
                <a:gd name="T88" fmla="*/ 2147483646 w 220"/>
                <a:gd name="T89" fmla="*/ 2147483646 h 72"/>
                <a:gd name="T90" fmla="*/ 2147483646 w 220"/>
                <a:gd name="T91" fmla="*/ 2147483646 h 72"/>
                <a:gd name="T92" fmla="*/ 2147483646 w 220"/>
                <a:gd name="T93" fmla="*/ 2147483646 h 72"/>
                <a:gd name="T94" fmla="*/ 2147483646 w 220"/>
                <a:gd name="T95" fmla="*/ 2147483646 h 72"/>
                <a:gd name="T96" fmla="*/ 2147483646 w 220"/>
                <a:gd name="T97" fmla="*/ 2147483646 h 72"/>
                <a:gd name="T98" fmla="*/ 2147483646 w 220"/>
                <a:gd name="T99" fmla="*/ 2147483646 h 72"/>
                <a:gd name="T100" fmla="*/ 2147483646 w 220"/>
                <a:gd name="T101" fmla="*/ 2147483646 h 72"/>
                <a:gd name="T102" fmla="*/ 2147483646 w 220"/>
                <a:gd name="T103" fmla="*/ 2147483646 h 72"/>
                <a:gd name="T104" fmla="*/ 0 w 220"/>
                <a:gd name="T105" fmla="*/ 2147483646 h 72"/>
                <a:gd name="T106" fmla="*/ 2147483646 w 220"/>
                <a:gd name="T107" fmla="*/ 2147483646 h 72"/>
                <a:gd name="T108" fmla="*/ 2147483646 w 220"/>
                <a:gd name="T109" fmla="*/ 2147483646 h 72"/>
                <a:gd name="T110" fmla="*/ 2147483646 w 220"/>
                <a:gd name="T111" fmla="*/ 2147483646 h 72"/>
                <a:gd name="T112" fmla="*/ 2147483646 w 220"/>
                <a:gd name="T113" fmla="*/ 2147483646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50" name="Freeform 349"/>
            <p:cNvSpPr>
              <a:spLocks/>
            </p:cNvSpPr>
            <p:nvPr/>
          </p:nvSpPr>
          <p:spPr bwMode="auto">
            <a:xfrm>
              <a:off x="7964445" y="1787816"/>
              <a:ext cx="63500" cy="58737"/>
            </a:xfrm>
            <a:custGeom>
              <a:avLst/>
              <a:gdLst>
                <a:gd name="T0" fmla="*/ 2147483646 w 146"/>
                <a:gd name="T1" fmla="*/ 2147483646 h 30"/>
                <a:gd name="T2" fmla="*/ 2147483646 w 146"/>
                <a:gd name="T3" fmla="*/ 2147483646 h 30"/>
                <a:gd name="T4" fmla="*/ 2147483646 w 146"/>
                <a:gd name="T5" fmla="*/ 2147483646 h 30"/>
                <a:gd name="T6" fmla="*/ 2147483646 w 146"/>
                <a:gd name="T7" fmla="*/ 2147483646 h 30"/>
                <a:gd name="T8" fmla="*/ 2147483646 w 146"/>
                <a:gd name="T9" fmla="*/ 2147483646 h 30"/>
                <a:gd name="T10" fmla="*/ 2147483646 w 146"/>
                <a:gd name="T11" fmla="*/ 2147483646 h 30"/>
                <a:gd name="T12" fmla="*/ 2147483646 w 146"/>
                <a:gd name="T13" fmla="*/ 2147483646 h 30"/>
                <a:gd name="T14" fmla="*/ 2147483646 w 146"/>
                <a:gd name="T15" fmla="*/ 2147483646 h 30"/>
                <a:gd name="T16" fmla="*/ 2147483646 w 146"/>
                <a:gd name="T17" fmla="*/ 2147483646 h 30"/>
                <a:gd name="T18" fmla="*/ 2147483646 w 146"/>
                <a:gd name="T19" fmla="*/ 2147483646 h 30"/>
                <a:gd name="T20" fmla="*/ 2147483646 w 146"/>
                <a:gd name="T21" fmla="*/ 2147483646 h 30"/>
                <a:gd name="T22" fmla="*/ 2147483646 w 146"/>
                <a:gd name="T23" fmla="*/ 2147483646 h 30"/>
                <a:gd name="T24" fmla="*/ 2147483646 w 146"/>
                <a:gd name="T25" fmla="*/ 2147483646 h 30"/>
                <a:gd name="T26" fmla="*/ 2147483646 w 146"/>
                <a:gd name="T27" fmla="*/ 2147483646 h 30"/>
                <a:gd name="T28" fmla="*/ 2147483646 w 146"/>
                <a:gd name="T29" fmla="*/ 2147483646 h 30"/>
                <a:gd name="T30" fmla="*/ 2147483646 w 146"/>
                <a:gd name="T31" fmla="*/ 2147483646 h 30"/>
                <a:gd name="T32" fmla="*/ 2147483646 w 146"/>
                <a:gd name="T33" fmla="*/ 2147483646 h 30"/>
                <a:gd name="T34" fmla="*/ 2147483646 w 146"/>
                <a:gd name="T35" fmla="*/ 0 h 30"/>
                <a:gd name="T36" fmla="*/ 2147483646 w 146"/>
                <a:gd name="T37" fmla="*/ 2147483646 h 30"/>
                <a:gd name="T38" fmla="*/ 2147483646 w 146"/>
                <a:gd name="T39" fmla="*/ 2147483646 h 30"/>
                <a:gd name="T40" fmla="*/ 2147483646 w 146"/>
                <a:gd name="T41" fmla="*/ 2147483646 h 30"/>
                <a:gd name="T42" fmla="*/ 0 w 146"/>
                <a:gd name="T43" fmla="*/ 2147483646 h 30"/>
                <a:gd name="T44" fmla="*/ 2147483646 w 146"/>
                <a:gd name="T45" fmla="*/ 2147483646 h 30"/>
                <a:gd name="T46" fmla="*/ 2147483646 w 146"/>
                <a:gd name="T47" fmla="*/ 2147483646 h 30"/>
                <a:gd name="T48" fmla="*/ 2147483646 w 146"/>
                <a:gd name="T49" fmla="*/ 2147483646 h 30"/>
                <a:gd name="T50" fmla="*/ 2147483646 w 146"/>
                <a:gd name="T51" fmla="*/ 2147483646 h 30"/>
                <a:gd name="T52" fmla="*/ 2147483646 w 146"/>
                <a:gd name="T53" fmla="*/ 2147483646 h 30"/>
                <a:gd name="T54" fmla="*/ 2147483646 w 146"/>
                <a:gd name="T55" fmla="*/ 2147483646 h 30"/>
                <a:gd name="T56" fmla="*/ 2147483646 w 146"/>
                <a:gd name="T57" fmla="*/ 2147483646 h 30"/>
                <a:gd name="T58" fmla="*/ 2147483646 w 146"/>
                <a:gd name="T59" fmla="*/ 2147483646 h 30"/>
                <a:gd name="T60" fmla="*/ 2147483646 w 146"/>
                <a:gd name="T61" fmla="*/ 2147483646 h 30"/>
                <a:gd name="T62" fmla="*/ 2147483646 w 146"/>
                <a:gd name="T63" fmla="*/ 2147483646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51" name="Freeform 350"/>
            <p:cNvSpPr>
              <a:spLocks/>
            </p:cNvSpPr>
            <p:nvPr/>
          </p:nvSpPr>
          <p:spPr bwMode="auto">
            <a:xfrm>
              <a:off x="7943809" y="1784641"/>
              <a:ext cx="20637" cy="58737"/>
            </a:xfrm>
            <a:custGeom>
              <a:avLst/>
              <a:gdLst>
                <a:gd name="T0" fmla="*/ 0 w 53"/>
                <a:gd name="T1" fmla="*/ 2147483646 h 9"/>
                <a:gd name="T2" fmla="*/ 2147483646 w 53"/>
                <a:gd name="T3" fmla="*/ 2147483646 h 9"/>
                <a:gd name="T4" fmla="*/ 2147483646 w 53"/>
                <a:gd name="T5" fmla="*/ 2147483646 h 9"/>
                <a:gd name="T6" fmla="*/ 2147483646 w 53"/>
                <a:gd name="T7" fmla="*/ 2147483646 h 9"/>
                <a:gd name="T8" fmla="*/ 2147483646 w 53"/>
                <a:gd name="T9" fmla="*/ 2147483646 h 9"/>
                <a:gd name="T10" fmla="*/ 2147483646 w 53"/>
                <a:gd name="T11" fmla="*/ 2147483646 h 9"/>
                <a:gd name="T12" fmla="*/ 2147483646 w 53"/>
                <a:gd name="T13" fmla="*/ 2147483646 h 9"/>
                <a:gd name="T14" fmla="*/ 2147483646 w 53"/>
                <a:gd name="T15" fmla="*/ 2147483646 h 9"/>
                <a:gd name="T16" fmla="*/ 2147483646 w 53"/>
                <a:gd name="T17" fmla="*/ 0 h 9"/>
                <a:gd name="T18" fmla="*/ 2147483646 w 53"/>
                <a:gd name="T19" fmla="*/ 0 h 9"/>
                <a:gd name="T20" fmla="*/ 2147483646 w 53"/>
                <a:gd name="T21" fmla="*/ 0 h 9"/>
                <a:gd name="T22" fmla="*/ 2147483646 w 53"/>
                <a:gd name="T23" fmla="*/ 2147483646 h 9"/>
                <a:gd name="T24" fmla="*/ 2147483646 w 53"/>
                <a:gd name="T25" fmla="*/ 2147483646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52" name="Line 504"/>
            <p:cNvSpPr>
              <a:spLocks noChangeShapeType="1"/>
            </p:cNvSpPr>
            <p:nvPr/>
          </p:nvSpPr>
          <p:spPr bwMode="auto">
            <a:xfrm flipV="1">
              <a:off x="7945395" y="1783052"/>
              <a:ext cx="0"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53" name="Freeform 352"/>
            <p:cNvSpPr>
              <a:spLocks/>
            </p:cNvSpPr>
            <p:nvPr/>
          </p:nvSpPr>
          <p:spPr bwMode="auto">
            <a:xfrm>
              <a:off x="7115133" y="1711615"/>
              <a:ext cx="11112" cy="55562"/>
            </a:xfrm>
            <a:custGeom>
              <a:avLst/>
              <a:gdLst>
                <a:gd name="T0" fmla="*/ 0 w 26"/>
                <a:gd name="T1" fmla="*/ 2147483646 h 25"/>
                <a:gd name="T2" fmla="*/ 2147483646 w 26"/>
                <a:gd name="T3" fmla="*/ 2147483646 h 25"/>
                <a:gd name="T4" fmla="*/ 2147483646 w 26"/>
                <a:gd name="T5" fmla="*/ 2147483646 h 25"/>
                <a:gd name="T6" fmla="*/ 2147483646 w 26"/>
                <a:gd name="T7" fmla="*/ 2147483646 h 25"/>
                <a:gd name="T8" fmla="*/ 2147483646 w 26"/>
                <a:gd name="T9" fmla="*/ 2147483646 h 25"/>
                <a:gd name="T10" fmla="*/ 2147483646 w 26"/>
                <a:gd name="T11" fmla="*/ 2147483646 h 25"/>
                <a:gd name="T12" fmla="*/ 2147483646 w 26"/>
                <a:gd name="T13" fmla="*/ 0 h 25"/>
                <a:gd name="T14" fmla="*/ 2147483646 w 26"/>
                <a:gd name="T15" fmla="*/ 2147483646 h 25"/>
                <a:gd name="T16" fmla="*/ 2147483646 w 26"/>
                <a:gd name="T17" fmla="*/ 2147483646 h 25"/>
                <a:gd name="T18" fmla="*/ 2147483646 w 26"/>
                <a:gd name="T19" fmla="*/ 2147483646 h 25"/>
                <a:gd name="T20" fmla="*/ 0 w 26"/>
                <a:gd name="T21" fmla="*/ 2147483646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54" name="Freeform 353"/>
            <p:cNvSpPr>
              <a:spLocks/>
            </p:cNvSpPr>
            <p:nvPr/>
          </p:nvSpPr>
          <p:spPr bwMode="auto">
            <a:xfrm>
              <a:off x="7864434" y="1783052"/>
              <a:ext cx="9525" cy="57150"/>
            </a:xfrm>
            <a:custGeom>
              <a:avLst/>
              <a:gdLst>
                <a:gd name="T0" fmla="*/ 2147483646 w 33"/>
                <a:gd name="T1" fmla="*/ 2147483646 h 25"/>
                <a:gd name="T2" fmla="*/ 2147483646 w 33"/>
                <a:gd name="T3" fmla="*/ 2147483646 h 25"/>
                <a:gd name="T4" fmla="*/ 2147483646 w 33"/>
                <a:gd name="T5" fmla="*/ 0 h 25"/>
                <a:gd name="T6" fmla="*/ 0 w 33"/>
                <a:gd name="T7" fmla="*/ 0 h 25"/>
                <a:gd name="T8" fmla="*/ 2147483646 w 33"/>
                <a:gd name="T9" fmla="*/ 2147483646 h 25"/>
                <a:gd name="T10" fmla="*/ 2147483646 w 33"/>
                <a:gd name="T11" fmla="*/ 2147483646 h 25"/>
                <a:gd name="T12" fmla="*/ 2147483646 w 33"/>
                <a:gd name="T13" fmla="*/ 2147483646 h 25"/>
                <a:gd name="T14" fmla="*/ 2147483646 w 33"/>
                <a:gd name="T15" fmla="*/ 2147483646 h 25"/>
                <a:gd name="T16" fmla="*/ 2147483646 w 33"/>
                <a:gd name="T17" fmla="*/ 2147483646 h 25"/>
                <a:gd name="T18" fmla="*/ 2147483646 w 33"/>
                <a:gd name="T19" fmla="*/ 2147483646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55" name="Freeform 354"/>
            <p:cNvSpPr>
              <a:spLocks/>
            </p:cNvSpPr>
            <p:nvPr/>
          </p:nvSpPr>
          <p:spPr bwMode="auto">
            <a:xfrm>
              <a:off x="7818396" y="1746540"/>
              <a:ext cx="9525" cy="57150"/>
            </a:xfrm>
            <a:custGeom>
              <a:avLst/>
              <a:gdLst>
                <a:gd name="T0" fmla="*/ 0 w 20"/>
                <a:gd name="T1" fmla="*/ 0 h 18"/>
                <a:gd name="T2" fmla="*/ 2147483646 w 20"/>
                <a:gd name="T3" fmla="*/ 2147483646 h 18"/>
                <a:gd name="T4" fmla="*/ 2147483646 w 20"/>
                <a:gd name="T5" fmla="*/ 2147483646 h 18"/>
                <a:gd name="T6" fmla="*/ 2147483646 w 20"/>
                <a:gd name="T7" fmla="*/ 0 h 18"/>
                <a:gd name="T8" fmla="*/ 0 w 20"/>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8">
                  <a:moveTo>
                    <a:pt x="0" y="0"/>
                  </a:moveTo>
                  <a:lnTo>
                    <a:pt x="13" y="18"/>
                  </a:lnTo>
                  <a:lnTo>
                    <a:pt x="16" y="11"/>
                  </a:lnTo>
                  <a:lnTo>
                    <a:pt x="20" y="0"/>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56" name="Freeform 355"/>
            <p:cNvSpPr>
              <a:spLocks/>
            </p:cNvSpPr>
            <p:nvPr/>
          </p:nvSpPr>
          <p:spPr bwMode="auto">
            <a:xfrm>
              <a:off x="8318458" y="2316452"/>
              <a:ext cx="12700" cy="58738"/>
            </a:xfrm>
            <a:custGeom>
              <a:avLst/>
              <a:gdLst>
                <a:gd name="T0" fmla="*/ 0 w 33"/>
                <a:gd name="T1" fmla="*/ 2147483646 h 31"/>
                <a:gd name="T2" fmla="*/ 0 w 33"/>
                <a:gd name="T3" fmla="*/ 0 h 31"/>
                <a:gd name="T4" fmla="*/ 2147483646 w 33"/>
                <a:gd name="T5" fmla="*/ 0 h 31"/>
                <a:gd name="T6" fmla="*/ 2147483646 w 33"/>
                <a:gd name="T7" fmla="*/ 0 h 31"/>
                <a:gd name="T8" fmla="*/ 2147483646 w 33"/>
                <a:gd name="T9" fmla="*/ 0 h 31"/>
                <a:gd name="T10" fmla="*/ 2147483646 w 33"/>
                <a:gd name="T11" fmla="*/ 0 h 31"/>
                <a:gd name="T12" fmla="*/ 2147483646 w 33"/>
                <a:gd name="T13" fmla="*/ 2147483646 h 31"/>
                <a:gd name="T14" fmla="*/ 2147483646 w 33"/>
                <a:gd name="T15" fmla="*/ 2147483646 h 31"/>
                <a:gd name="T16" fmla="*/ 2147483646 w 33"/>
                <a:gd name="T17" fmla="*/ 2147483646 h 31"/>
                <a:gd name="T18" fmla="*/ 2147483646 w 33"/>
                <a:gd name="T19" fmla="*/ 2147483646 h 31"/>
                <a:gd name="T20" fmla="*/ 2147483646 w 33"/>
                <a:gd name="T21" fmla="*/ 2147483646 h 31"/>
                <a:gd name="T22" fmla="*/ 2147483646 w 33"/>
                <a:gd name="T23" fmla="*/ 2147483646 h 31"/>
                <a:gd name="T24" fmla="*/ 2147483646 w 33"/>
                <a:gd name="T25" fmla="*/ 2147483646 h 31"/>
                <a:gd name="T26" fmla="*/ 2147483646 w 33"/>
                <a:gd name="T27" fmla="*/ 2147483646 h 31"/>
                <a:gd name="T28" fmla="*/ 0 w 33"/>
                <a:gd name="T29" fmla="*/ 2147483646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57" name="Freeform 356"/>
            <p:cNvSpPr>
              <a:spLocks/>
            </p:cNvSpPr>
            <p:nvPr/>
          </p:nvSpPr>
          <p:spPr bwMode="auto">
            <a:xfrm>
              <a:off x="8612146" y="1838616"/>
              <a:ext cx="55563" cy="58737"/>
            </a:xfrm>
            <a:custGeom>
              <a:avLst/>
              <a:gdLst>
                <a:gd name="T0" fmla="*/ 2147483646 w 129"/>
                <a:gd name="T1" fmla="*/ 2147483646 h 56"/>
                <a:gd name="T2" fmla="*/ 2147483646 w 129"/>
                <a:gd name="T3" fmla="*/ 2147483646 h 56"/>
                <a:gd name="T4" fmla="*/ 2147483646 w 129"/>
                <a:gd name="T5" fmla="*/ 2147483646 h 56"/>
                <a:gd name="T6" fmla="*/ 0 w 129"/>
                <a:gd name="T7" fmla="*/ 2147483646 h 56"/>
                <a:gd name="T8" fmla="*/ 2147483646 w 129"/>
                <a:gd name="T9" fmla="*/ 2147483646 h 56"/>
                <a:gd name="T10" fmla="*/ 2147483646 w 129"/>
                <a:gd name="T11" fmla="*/ 2147483646 h 56"/>
                <a:gd name="T12" fmla="*/ 2147483646 w 129"/>
                <a:gd name="T13" fmla="*/ 2147483646 h 56"/>
                <a:gd name="T14" fmla="*/ 2147483646 w 129"/>
                <a:gd name="T15" fmla="*/ 2147483646 h 56"/>
                <a:gd name="T16" fmla="*/ 2147483646 w 129"/>
                <a:gd name="T17" fmla="*/ 2147483646 h 56"/>
                <a:gd name="T18" fmla="*/ 2147483646 w 129"/>
                <a:gd name="T19" fmla="*/ 2147483646 h 56"/>
                <a:gd name="T20" fmla="*/ 2147483646 w 129"/>
                <a:gd name="T21" fmla="*/ 2147483646 h 56"/>
                <a:gd name="T22" fmla="*/ 2147483646 w 129"/>
                <a:gd name="T23" fmla="*/ 2147483646 h 56"/>
                <a:gd name="T24" fmla="*/ 2147483646 w 129"/>
                <a:gd name="T25" fmla="*/ 0 h 56"/>
                <a:gd name="T26" fmla="*/ 2147483646 w 129"/>
                <a:gd name="T27" fmla="*/ 2147483646 h 56"/>
                <a:gd name="T28" fmla="*/ 2147483646 w 129"/>
                <a:gd name="T29" fmla="*/ 2147483646 h 56"/>
                <a:gd name="T30" fmla="*/ 2147483646 w 129"/>
                <a:gd name="T31" fmla="*/ 2147483646 h 56"/>
                <a:gd name="T32" fmla="*/ 2147483646 w 129"/>
                <a:gd name="T33" fmla="*/ 2147483646 h 56"/>
                <a:gd name="T34" fmla="*/ 2147483646 w 129"/>
                <a:gd name="T35" fmla="*/ 2147483646 h 56"/>
                <a:gd name="T36" fmla="*/ 2147483646 w 129"/>
                <a:gd name="T37" fmla="*/ 2147483646 h 56"/>
                <a:gd name="T38" fmla="*/ 2147483646 w 129"/>
                <a:gd name="T39" fmla="*/ 2147483646 h 56"/>
                <a:gd name="T40" fmla="*/ 2147483646 w 129"/>
                <a:gd name="T41" fmla="*/ 2147483646 h 56"/>
                <a:gd name="T42" fmla="*/ 2147483646 w 129"/>
                <a:gd name="T43" fmla="*/ 2147483646 h 56"/>
                <a:gd name="T44" fmla="*/ 2147483646 w 129"/>
                <a:gd name="T45" fmla="*/ 2147483646 h 56"/>
                <a:gd name="T46" fmla="*/ 2147483646 w 129"/>
                <a:gd name="T47" fmla="*/ 2147483646 h 56"/>
                <a:gd name="T48" fmla="*/ 2147483646 w 129"/>
                <a:gd name="T49" fmla="*/ 2147483646 h 56"/>
                <a:gd name="T50" fmla="*/ 2147483646 w 129"/>
                <a:gd name="T51" fmla="*/ 2147483646 h 56"/>
                <a:gd name="T52" fmla="*/ 2147483646 w 129"/>
                <a:gd name="T53" fmla="*/ 2147483646 h 56"/>
                <a:gd name="T54" fmla="*/ 2147483646 w 129"/>
                <a:gd name="T55" fmla="*/ 2147483646 h 56"/>
                <a:gd name="T56" fmla="*/ 2147483646 w 129"/>
                <a:gd name="T57" fmla="*/ 2147483646 h 56"/>
                <a:gd name="T58" fmla="*/ 2147483646 w 129"/>
                <a:gd name="T59" fmla="*/ 2147483646 h 56"/>
                <a:gd name="T60" fmla="*/ 2147483646 w 129"/>
                <a:gd name="T61" fmla="*/ 2147483646 h 56"/>
                <a:gd name="T62" fmla="*/ 2147483646 w 129"/>
                <a:gd name="T63" fmla="*/ 2147483646 h 56"/>
                <a:gd name="T64" fmla="*/ 2147483646 w 129"/>
                <a:gd name="T65" fmla="*/ 2147483646 h 56"/>
                <a:gd name="T66" fmla="*/ 2147483646 w 129"/>
                <a:gd name="T67" fmla="*/ 2147483646 h 56"/>
                <a:gd name="T68" fmla="*/ 2147483646 w 129"/>
                <a:gd name="T69" fmla="*/ 2147483646 h 56"/>
                <a:gd name="T70" fmla="*/ 2147483646 w 129"/>
                <a:gd name="T71" fmla="*/ 2147483646 h 56"/>
                <a:gd name="T72" fmla="*/ 2147483646 w 129"/>
                <a:gd name="T73" fmla="*/ 2147483646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58" name="Freeform 357"/>
            <p:cNvSpPr>
              <a:spLocks/>
            </p:cNvSpPr>
            <p:nvPr/>
          </p:nvSpPr>
          <p:spPr bwMode="auto">
            <a:xfrm>
              <a:off x="8748670" y="2191040"/>
              <a:ext cx="14288" cy="57150"/>
            </a:xfrm>
            <a:custGeom>
              <a:avLst/>
              <a:gdLst>
                <a:gd name="T0" fmla="*/ 2147483646 w 41"/>
                <a:gd name="T1" fmla="*/ 2147483646 h 42"/>
                <a:gd name="T2" fmla="*/ 0 w 41"/>
                <a:gd name="T3" fmla="*/ 2147483646 h 42"/>
                <a:gd name="T4" fmla="*/ 0 w 41"/>
                <a:gd name="T5" fmla="*/ 2147483646 h 42"/>
                <a:gd name="T6" fmla="*/ 2147483646 w 41"/>
                <a:gd name="T7" fmla="*/ 2147483646 h 42"/>
                <a:gd name="T8" fmla="*/ 2147483646 w 41"/>
                <a:gd name="T9" fmla="*/ 2147483646 h 42"/>
                <a:gd name="T10" fmla="*/ 2147483646 w 41"/>
                <a:gd name="T11" fmla="*/ 2147483646 h 42"/>
                <a:gd name="T12" fmla="*/ 2147483646 w 41"/>
                <a:gd name="T13" fmla="*/ 0 h 42"/>
                <a:gd name="T14" fmla="*/ 2147483646 w 41"/>
                <a:gd name="T15" fmla="*/ 2147483646 h 42"/>
                <a:gd name="T16" fmla="*/ 2147483646 w 41"/>
                <a:gd name="T17" fmla="*/ 2147483646 h 42"/>
                <a:gd name="T18" fmla="*/ 2147483646 w 41"/>
                <a:gd name="T19" fmla="*/ 2147483646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59" name="Freeform 358"/>
            <p:cNvSpPr>
              <a:spLocks/>
            </p:cNvSpPr>
            <p:nvPr/>
          </p:nvSpPr>
          <p:spPr bwMode="auto">
            <a:xfrm>
              <a:off x="8897896" y="2303753"/>
              <a:ext cx="42863" cy="60325"/>
            </a:xfrm>
            <a:custGeom>
              <a:avLst/>
              <a:gdLst>
                <a:gd name="T0" fmla="*/ 2147483646 w 93"/>
                <a:gd name="T1" fmla="*/ 2147483646 h 39"/>
                <a:gd name="T2" fmla="*/ 2147483646 w 93"/>
                <a:gd name="T3" fmla="*/ 2147483646 h 39"/>
                <a:gd name="T4" fmla="*/ 2147483646 w 93"/>
                <a:gd name="T5" fmla="*/ 2147483646 h 39"/>
                <a:gd name="T6" fmla="*/ 2147483646 w 93"/>
                <a:gd name="T7" fmla="*/ 2147483646 h 39"/>
                <a:gd name="T8" fmla="*/ 2147483646 w 93"/>
                <a:gd name="T9" fmla="*/ 2147483646 h 39"/>
                <a:gd name="T10" fmla="*/ 2147483646 w 93"/>
                <a:gd name="T11" fmla="*/ 2147483646 h 39"/>
                <a:gd name="T12" fmla="*/ 2147483646 w 93"/>
                <a:gd name="T13" fmla="*/ 2147483646 h 39"/>
                <a:gd name="T14" fmla="*/ 2147483646 w 93"/>
                <a:gd name="T15" fmla="*/ 2147483646 h 39"/>
                <a:gd name="T16" fmla="*/ 2147483646 w 93"/>
                <a:gd name="T17" fmla="*/ 2147483646 h 39"/>
                <a:gd name="T18" fmla="*/ 2147483646 w 93"/>
                <a:gd name="T19" fmla="*/ 2147483646 h 39"/>
                <a:gd name="T20" fmla="*/ 2147483646 w 93"/>
                <a:gd name="T21" fmla="*/ 2147483646 h 39"/>
                <a:gd name="T22" fmla="*/ 2147483646 w 93"/>
                <a:gd name="T23" fmla="*/ 2147483646 h 39"/>
                <a:gd name="T24" fmla="*/ 2147483646 w 93"/>
                <a:gd name="T25" fmla="*/ 2147483646 h 39"/>
                <a:gd name="T26" fmla="*/ 2147483646 w 93"/>
                <a:gd name="T27" fmla="*/ 2147483646 h 39"/>
                <a:gd name="T28" fmla="*/ 2147483646 w 93"/>
                <a:gd name="T29" fmla="*/ 2147483646 h 39"/>
                <a:gd name="T30" fmla="*/ 0 w 93"/>
                <a:gd name="T31" fmla="*/ 2147483646 h 39"/>
                <a:gd name="T32" fmla="*/ 2147483646 w 93"/>
                <a:gd name="T33" fmla="*/ 2147483646 h 39"/>
                <a:gd name="T34" fmla="*/ 2147483646 w 93"/>
                <a:gd name="T35" fmla="*/ 0 h 39"/>
                <a:gd name="T36" fmla="*/ 2147483646 w 93"/>
                <a:gd name="T37" fmla="*/ 0 h 39"/>
                <a:gd name="T38" fmla="*/ 2147483646 w 93"/>
                <a:gd name="T39" fmla="*/ 2147483646 h 39"/>
                <a:gd name="T40" fmla="*/ 2147483646 w 93"/>
                <a:gd name="T41" fmla="*/ 2147483646 h 39"/>
                <a:gd name="T42" fmla="*/ 2147483646 w 93"/>
                <a:gd name="T43" fmla="*/ 2147483646 h 3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60" name="Freeform 359"/>
            <p:cNvSpPr>
              <a:spLocks/>
            </p:cNvSpPr>
            <p:nvPr/>
          </p:nvSpPr>
          <p:spPr bwMode="auto">
            <a:xfrm>
              <a:off x="8948695" y="2319627"/>
              <a:ext cx="19050" cy="58738"/>
            </a:xfrm>
            <a:custGeom>
              <a:avLst/>
              <a:gdLst>
                <a:gd name="T0" fmla="*/ 2147483646 w 39"/>
                <a:gd name="T1" fmla="*/ 2147483646 h 19"/>
                <a:gd name="T2" fmla="*/ 2147483646 w 39"/>
                <a:gd name="T3" fmla="*/ 2147483646 h 19"/>
                <a:gd name="T4" fmla="*/ 2147483646 w 39"/>
                <a:gd name="T5" fmla="*/ 2147483646 h 19"/>
                <a:gd name="T6" fmla="*/ 2147483646 w 39"/>
                <a:gd name="T7" fmla="*/ 2147483646 h 19"/>
                <a:gd name="T8" fmla="*/ 2147483646 w 39"/>
                <a:gd name="T9" fmla="*/ 2147483646 h 19"/>
                <a:gd name="T10" fmla="*/ 2147483646 w 39"/>
                <a:gd name="T11" fmla="*/ 2147483646 h 19"/>
                <a:gd name="T12" fmla="*/ 0 w 39"/>
                <a:gd name="T13" fmla="*/ 2147483646 h 19"/>
                <a:gd name="T14" fmla="*/ 0 w 39"/>
                <a:gd name="T15" fmla="*/ 0 h 19"/>
                <a:gd name="T16" fmla="*/ 2147483646 w 39"/>
                <a:gd name="T17" fmla="*/ 2147483646 h 19"/>
                <a:gd name="T18" fmla="*/ 2147483646 w 39"/>
                <a:gd name="T19" fmla="*/ 2147483646 h 19"/>
                <a:gd name="T20" fmla="*/ 2147483646 w 39"/>
                <a:gd name="T21" fmla="*/ 2147483646 h 19"/>
                <a:gd name="T22" fmla="*/ 2147483646 w 39"/>
                <a:gd name="T23" fmla="*/ 2147483646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61" name="Freeform 360"/>
            <p:cNvSpPr>
              <a:spLocks/>
            </p:cNvSpPr>
            <p:nvPr/>
          </p:nvSpPr>
          <p:spPr bwMode="auto">
            <a:xfrm>
              <a:off x="8813759" y="2446627"/>
              <a:ext cx="14287" cy="57150"/>
            </a:xfrm>
            <a:custGeom>
              <a:avLst/>
              <a:gdLst>
                <a:gd name="T0" fmla="*/ 0 w 26"/>
                <a:gd name="T1" fmla="*/ 2147483646 h 36"/>
                <a:gd name="T2" fmla="*/ 2147483646 w 26"/>
                <a:gd name="T3" fmla="*/ 2147483646 h 36"/>
                <a:gd name="T4" fmla="*/ 2147483646 w 26"/>
                <a:gd name="T5" fmla="*/ 2147483646 h 36"/>
                <a:gd name="T6" fmla="*/ 2147483646 w 26"/>
                <a:gd name="T7" fmla="*/ 2147483646 h 36"/>
                <a:gd name="T8" fmla="*/ 2147483646 w 26"/>
                <a:gd name="T9" fmla="*/ 0 h 36"/>
                <a:gd name="T10" fmla="*/ 2147483646 w 26"/>
                <a:gd name="T11" fmla="*/ 2147483646 h 36"/>
                <a:gd name="T12" fmla="*/ 2147483646 w 26"/>
                <a:gd name="T13" fmla="*/ 2147483646 h 36"/>
                <a:gd name="T14" fmla="*/ 2147483646 w 26"/>
                <a:gd name="T15" fmla="*/ 2147483646 h 36"/>
                <a:gd name="T16" fmla="*/ 2147483646 w 26"/>
                <a:gd name="T17" fmla="*/ 2147483646 h 36"/>
                <a:gd name="T18" fmla="*/ 2147483646 w 26"/>
                <a:gd name="T19" fmla="*/ 2147483646 h 36"/>
                <a:gd name="T20" fmla="*/ 2147483646 w 26"/>
                <a:gd name="T21" fmla="*/ 2147483646 h 36"/>
                <a:gd name="T22" fmla="*/ 2147483646 w 26"/>
                <a:gd name="T23" fmla="*/ 2147483646 h 36"/>
                <a:gd name="T24" fmla="*/ 2147483646 w 26"/>
                <a:gd name="T25" fmla="*/ 2147483646 h 36"/>
                <a:gd name="T26" fmla="*/ 2147483646 w 26"/>
                <a:gd name="T27" fmla="*/ 2147483646 h 36"/>
                <a:gd name="T28" fmla="*/ 0 w 26"/>
                <a:gd name="T29" fmla="*/ 2147483646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62" name="Freeform 361"/>
            <p:cNvSpPr>
              <a:spLocks/>
            </p:cNvSpPr>
            <p:nvPr/>
          </p:nvSpPr>
          <p:spPr bwMode="auto">
            <a:xfrm>
              <a:off x="8824871" y="2475203"/>
              <a:ext cx="3175" cy="60325"/>
            </a:xfrm>
            <a:custGeom>
              <a:avLst/>
              <a:gdLst>
                <a:gd name="T0" fmla="*/ 0 w 6"/>
                <a:gd name="T1" fmla="*/ 2147483646 h 37"/>
                <a:gd name="T2" fmla="*/ 0 w 6"/>
                <a:gd name="T3" fmla="*/ 0 h 37"/>
                <a:gd name="T4" fmla="*/ 2147483646 w 6"/>
                <a:gd name="T5" fmla="*/ 0 h 37"/>
                <a:gd name="T6" fmla="*/ 2147483646 w 6"/>
                <a:gd name="T7" fmla="*/ 2147483646 h 37"/>
                <a:gd name="T8" fmla="*/ 0 w 6"/>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37">
                  <a:moveTo>
                    <a:pt x="0" y="37"/>
                  </a:moveTo>
                  <a:lnTo>
                    <a:pt x="0" y="0"/>
                  </a:lnTo>
                  <a:lnTo>
                    <a:pt x="6" y="0"/>
                  </a:lnTo>
                  <a:lnTo>
                    <a:pt x="6" y="31"/>
                  </a:lnTo>
                  <a:lnTo>
                    <a:pt x="0" y="37"/>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63" name="Freeform 362"/>
            <p:cNvSpPr>
              <a:spLocks/>
            </p:cNvSpPr>
            <p:nvPr/>
          </p:nvSpPr>
          <p:spPr bwMode="auto">
            <a:xfrm>
              <a:off x="8812171" y="2557753"/>
              <a:ext cx="9525" cy="55563"/>
            </a:xfrm>
            <a:custGeom>
              <a:avLst/>
              <a:gdLst>
                <a:gd name="T0" fmla="*/ 0 w 20"/>
                <a:gd name="T1" fmla="*/ 2147483646 h 43"/>
                <a:gd name="T2" fmla="*/ 0 w 20"/>
                <a:gd name="T3" fmla="*/ 2147483646 h 43"/>
                <a:gd name="T4" fmla="*/ 0 w 20"/>
                <a:gd name="T5" fmla="*/ 2147483646 h 43"/>
                <a:gd name="T6" fmla="*/ 2147483646 w 20"/>
                <a:gd name="T7" fmla="*/ 2147483646 h 43"/>
                <a:gd name="T8" fmla="*/ 2147483646 w 20"/>
                <a:gd name="T9" fmla="*/ 0 h 43"/>
                <a:gd name="T10" fmla="*/ 2147483646 w 20"/>
                <a:gd name="T11" fmla="*/ 2147483646 h 43"/>
                <a:gd name="T12" fmla="*/ 2147483646 w 20"/>
                <a:gd name="T13" fmla="*/ 2147483646 h 43"/>
                <a:gd name="T14" fmla="*/ 2147483646 w 20"/>
                <a:gd name="T15" fmla="*/ 2147483646 h 43"/>
                <a:gd name="T16" fmla="*/ 2147483646 w 20"/>
                <a:gd name="T17" fmla="*/ 2147483646 h 43"/>
                <a:gd name="T18" fmla="*/ 2147483646 w 20"/>
                <a:gd name="T19" fmla="*/ 2147483646 h 43"/>
                <a:gd name="T20" fmla="*/ 2147483646 w 20"/>
                <a:gd name="T21" fmla="*/ 2147483646 h 43"/>
                <a:gd name="T22" fmla="*/ 2147483646 w 20"/>
                <a:gd name="T23" fmla="*/ 2147483646 h 43"/>
                <a:gd name="T24" fmla="*/ 2147483646 w 20"/>
                <a:gd name="T25" fmla="*/ 2147483646 h 43"/>
                <a:gd name="T26" fmla="*/ 2147483646 w 20"/>
                <a:gd name="T27" fmla="*/ 2147483646 h 43"/>
                <a:gd name="T28" fmla="*/ 2147483646 w 20"/>
                <a:gd name="T29" fmla="*/ 2147483646 h 43"/>
                <a:gd name="T30" fmla="*/ 2147483646 w 20"/>
                <a:gd name="T31" fmla="*/ 2147483646 h 43"/>
                <a:gd name="T32" fmla="*/ 2147483646 w 20"/>
                <a:gd name="T33" fmla="*/ 2147483646 h 43"/>
                <a:gd name="T34" fmla="*/ 2147483646 w 20"/>
                <a:gd name="T35" fmla="*/ 2147483646 h 43"/>
                <a:gd name="T36" fmla="*/ 0 w 20"/>
                <a:gd name="T37" fmla="*/ 2147483646 h 43"/>
                <a:gd name="T38" fmla="*/ 0 w 20"/>
                <a:gd name="T39" fmla="*/ 2147483646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64" name="Freeform 363"/>
            <p:cNvSpPr>
              <a:spLocks/>
            </p:cNvSpPr>
            <p:nvPr/>
          </p:nvSpPr>
          <p:spPr bwMode="auto">
            <a:xfrm>
              <a:off x="8789945" y="2592677"/>
              <a:ext cx="0" cy="58738"/>
            </a:xfrm>
            <a:custGeom>
              <a:avLst/>
              <a:gdLst>
                <a:gd name="T0" fmla="*/ 2147483646 h 30"/>
                <a:gd name="T1" fmla="*/ 2147483646 h 30"/>
                <a:gd name="T2" fmla="*/ 2147483646 h 30"/>
                <a:gd name="T3" fmla="*/ 2147483646 h 30"/>
                <a:gd name="T4" fmla="*/ 0 h 30"/>
                <a:gd name="T5" fmla="*/ 0 60000 65536"/>
                <a:gd name="T6" fmla="*/ 0 60000 65536"/>
                <a:gd name="T7" fmla="*/ 0 60000 65536"/>
                <a:gd name="T8" fmla="*/ 0 60000 65536"/>
                <a:gd name="T9" fmla="*/ 0 60000 65536"/>
              </a:gdLst>
              <a:ahLst/>
              <a:cxnLst>
                <a:cxn ang="T5">
                  <a:pos x="0" y="T0"/>
                </a:cxn>
                <a:cxn ang="T6">
                  <a:pos x="0" y="T1"/>
                </a:cxn>
                <a:cxn ang="T7">
                  <a:pos x="0" y="T2"/>
                </a:cxn>
                <a:cxn ang="T8">
                  <a:pos x="0" y="T3"/>
                </a:cxn>
                <a:cxn ang="T9">
                  <a:pos x="0" y="T4"/>
                </a:cxn>
              </a:cxnLst>
              <a:rect l="0" t="0" r="r" b="b"/>
              <a:pathLst>
                <a:path h="30">
                  <a:moveTo>
                    <a:pt x="0" y="30"/>
                  </a:moveTo>
                  <a:lnTo>
                    <a:pt x="0" y="25"/>
                  </a:lnTo>
                  <a:lnTo>
                    <a:pt x="0" y="18"/>
                  </a:lnTo>
                  <a:lnTo>
                    <a:pt x="0" y="9"/>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65" name="Freeform 364"/>
            <p:cNvSpPr>
              <a:spLocks/>
            </p:cNvSpPr>
            <p:nvPr/>
          </p:nvSpPr>
          <p:spPr bwMode="auto">
            <a:xfrm>
              <a:off x="8789945" y="2592677"/>
              <a:ext cx="7938" cy="58738"/>
            </a:xfrm>
            <a:custGeom>
              <a:avLst/>
              <a:gdLst>
                <a:gd name="T0" fmla="*/ 0 w 20"/>
                <a:gd name="T1" fmla="*/ 0 h 24"/>
                <a:gd name="T2" fmla="*/ 2147483646 w 20"/>
                <a:gd name="T3" fmla="*/ 0 h 24"/>
                <a:gd name="T4" fmla="*/ 0 w 20"/>
                <a:gd name="T5" fmla="*/ 2147483646 h 24"/>
                <a:gd name="T6" fmla="*/ 0 60000 65536"/>
                <a:gd name="T7" fmla="*/ 0 60000 65536"/>
                <a:gd name="T8" fmla="*/ 0 60000 65536"/>
              </a:gdLst>
              <a:ahLst/>
              <a:cxnLst>
                <a:cxn ang="T6">
                  <a:pos x="T0" y="T1"/>
                </a:cxn>
                <a:cxn ang="T7">
                  <a:pos x="T2" y="T3"/>
                </a:cxn>
                <a:cxn ang="T8">
                  <a:pos x="T4" y="T5"/>
                </a:cxn>
              </a:cxnLst>
              <a:rect l="0" t="0" r="r" b="b"/>
              <a:pathLst>
                <a:path w="20" h="24">
                  <a:moveTo>
                    <a:pt x="0" y="0"/>
                  </a:moveTo>
                  <a:lnTo>
                    <a:pt x="20" y="0"/>
                  </a:lnTo>
                  <a:lnTo>
                    <a:pt x="0" y="2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66" name="Freeform 365"/>
            <p:cNvSpPr>
              <a:spLocks/>
            </p:cNvSpPr>
            <p:nvPr/>
          </p:nvSpPr>
          <p:spPr bwMode="auto">
            <a:xfrm>
              <a:off x="8543883" y="2179928"/>
              <a:ext cx="17462" cy="60325"/>
            </a:xfrm>
            <a:custGeom>
              <a:avLst/>
              <a:gdLst>
                <a:gd name="T0" fmla="*/ 0 w 46"/>
                <a:gd name="T1" fmla="*/ 0 h 19"/>
                <a:gd name="T2" fmla="*/ 2147483646 w 46"/>
                <a:gd name="T3" fmla="*/ 2147483646 h 19"/>
                <a:gd name="T4" fmla="*/ 2147483646 w 46"/>
                <a:gd name="T5" fmla="*/ 2147483646 h 19"/>
                <a:gd name="T6" fmla="*/ 2147483646 w 46"/>
                <a:gd name="T7" fmla="*/ 2147483646 h 19"/>
                <a:gd name="T8" fmla="*/ 2147483646 w 46"/>
                <a:gd name="T9" fmla="*/ 2147483646 h 19"/>
                <a:gd name="T10" fmla="*/ 2147483646 w 46"/>
                <a:gd name="T11" fmla="*/ 2147483646 h 19"/>
                <a:gd name="T12" fmla="*/ 2147483646 w 46"/>
                <a:gd name="T13" fmla="*/ 2147483646 h 19"/>
                <a:gd name="T14" fmla="*/ 2147483646 w 46"/>
                <a:gd name="T15" fmla="*/ 2147483646 h 19"/>
                <a:gd name="T16" fmla="*/ 2147483646 w 46"/>
                <a:gd name="T17" fmla="*/ 2147483646 h 19"/>
                <a:gd name="T18" fmla="*/ 2147483646 w 46"/>
                <a:gd name="T19" fmla="*/ 2147483646 h 19"/>
                <a:gd name="T20" fmla="*/ 2147483646 w 46"/>
                <a:gd name="T21" fmla="*/ 2147483646 h 19"/>
                <a:gd name="T22" fmla="*/ 2147483646 w 46"/>
                <a:gd name="T23" fmla="*/ 2147483646 h 19"/>
                <a:gd name="T24" fmla="*/ 2147483646 w 46"/>
                <a:gd name="T25" fmla="*/ 2147483646 h 19"/>
                <a:gd name="T26" fmla="*/ 2147483646 w 46"/>
                <a:gd name="T27" fmla="*/ 2147483646 h 19"/>
                <a:gd name="T28" fmla="*/ 2147483646 w 46"/>
                <a:gd name="T29" fmla="*/ 2147483646 h 19"/>
                <a:gd name="T30" fmla="*/ 2147483646 w 46"/>
                <a:gd name="T31" fmla="*/ 2147483646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67" name="Freeform 366"/>
            <p:cNvSpPr>
              <a:spLocks/>
            </p:cNvSpPr>
            <p:nvPr/>
          </p:nvSpPr>
          <p:spPr bwMode="auto">
            <a:xfrm>
              <a:off x="5859421" y="2319627"/>
              <a:ext cx="47625" cy="58738"/>
            </a:xfrm>
            <a:custGeom>
              <a:avLst/>
              <a:gdLst>
                <a:gd name="T0" fmla="*/ 2147483646 w 100"/>
                <a:gd name="T1" fmla="*/ 0 h 55"/>
                <a:gd name="T2" fmla="*/ 2147483646 w 100"/>
                <a:gd name="T3" fmla="*/ 2147483646 h 55"/>
                <a:gd name="T4" fmla="*/ 2147483646 w 100"/>
                <a:gd name="T5" fmla="*/ 2147483646 h 55"/>
                <a:gd name="T6" fmla="*/ 2147483646 w 100"/>
                <a:gd name="T7" fmla="*/ 2147483646 h 55"/>
                <a:gd name="T8" fmla="*/ 0 w 100"/>
                <a:gd name="T9" fmla="*/ 2147483646 h 55"/>
                <a:gd name="T10" fmla="*/ 2147483646 w 100"/>
                <a:gd name="T11" fmla="*/ 2147483646 h 55"/>
                <a:gd name="T12" fmla="*/ 2147483646 w 100"/>
                <a:gd name="T13" fmla="*/ 2147483646 h 55"/>
                <a:gd name="T14" fmla="*/ 2147483646 w 100"/>
                <a:gd name="T15" fmla="*/ 2147483646 h 55"/>
                <a:gd name="T16" fmla="*/ 2147483646 w 100"/>
                <a:gd name="T17" fmla="*/ 2147483646 h 55"/>
                <a:gd name="T18" fmla="*/ 2147483646 w 100"/>
                <a:gd name="T19" fmla="*/ 2147483646 h 55"/>
                <a:gd name="T20" fmla="*/ 2147483646 w 100"/>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68" name="Freeform 367"/>
            <p:cNvSpPr>
              <a:spLocks/>
            </p:cNvSpPr>
            <p:nvPr/>
          </p:nvSpPr>
          <p:spPr bwMode="auto">
            <a:xfrm>
              <a:off x="6308683" y="1911641"/>
              <a:ext cx="42862" cy="58737"/>
            </a:xfrm>
            <a:custGeom>
              <a:avLst/>
              <a:gdLst>
                <a:gd name="T0" fmla="*/ 2147483646 w 99"/>
                <a:gd name="T1" fmla="*/ 2147483646 h 51"/>
                <a:gd name="T2" fmla="*/ 2147483646 w 99"/>
                <a:gd name="T3" fmla="*/ 2147483646 h 51"/>
                <a:gd name="T4" fmla="*/ 2147483646 w 99"/>
                <a:gd name="T5" fmla="*/ 0 h 51"/>
                <a:gd name="T6" fmla="*/ 2147483646 w 99"/>
                <a:gd name="T7" fmla="*/ 0 h 51"/>
                <a:gd name="T8" fmla="*/ 2147483646 w 99"/>
                <a:gd name="T9" fmla="*/ 2147483646 h 51"/>
                <a:gd name="T10" fmla="*/ 2147483646 w 99"/>
                <a:gd name="T11" fmla="*/ 2147483646 h 51"/>
                <a:gd name="T12" fmla="*/ 2147483646 w 99"/>
                <a:gd name="T13" fmla="*/ 2147483646 h 51"/>
                <a:gd name="T14" fmla="*/ 2147483646 w 99"/>
                <a:gd name="T15" fmla="*/ 2147483646 h 51"/>
                <a:gd name="T16" fmla="*/ 2147483646 w 99"/>
                <a:gd name="T17" fmla="*/ 2147483646 h 51"/>
                <a:gd name="T18" fmla="*/ 2147483646 w 99"/>
                <a:gd name="T19" fmla="*/ 2147483646 h 51"/>
                <a:gd name="T20" fmla="*/ 2147483646 w 99"/>
                <a:gd name="T21" fmla="*/ 2147483646 h 51"/>
                <a:gd name="T22" fmla="*/ 2147483646 w 99"/>
                <a:gd name="T23" fmla="*/ 2147483646 h 51"/>
                <a:gd name="T24" fmla="*/ 2147483646 w 99"/>
                <a:gd name="T25" fmla="*/ 2147483646 h 51"/>
                <a:gd name="T26" fmla="*/ 2147483646 w 99"/>
                <a:gd name="T27" fmla="*/ 2147483646 h 51"/>
                <a:gd name="T28" fmla="*/ 2147483646 w 99"/>
                <a:gd name="T29" fmla="*/ 2147483646 h 51"/>
                <a:gd name="T30" fmla="*/ 2147483646 w 99"/>
                <a:gd name="T31" fmla="*/ 2147483646 h 51"/>
                <a:gd name="T32" fmla="*/ 2147483646 w 99"/>
                <a:gd name="T33" fmla="*/ 2147483646 h 51"/>
                <a:gd name="T34" fmla="*/ 2147483646 w 99"/>
                <a:gd name="T35" fmla="*/ 2147483646 h 51"/>
                <a:gd name="T36" fmla="*/ 2147483646 w 99"/>
                <a:gd name="T37" fmla="*/ 2147483646 h 51"/>
                <a:gd name="T38" fmla="*/ 2147483646 w 99"/>
                <a:gd name="T39" fmla="*/ 2147483646 h 51"/>
                <a:gd name="T40" fmla="*/ 2147483646 w 99"/>
                <a:gd name="T41" fmla="*/ 2147483646 h 51"/>
                <a:gd name="T42" fmla="*/ 2147483646 w 99"/>
                <a:gd name="T43" fmla="*/ 2147483646 h 51"/>
                <a:gd name="T44" fmla="*/ 2147483646 w 99"/>
                <a:gd name="T45" fmla="*/ 2147483646 h 51"/>
                <a:gd name="T46" fmla="*/ 2147483646 w 99"/>
                <a:gd name="T47" fmla="*/ 2147483646 h 51"/>
                <a:gd name="T48" fmla="*/ 2147483646 w 99"/>
                <a:gd name="T49" fmla="*/ 2147483646 h 51"/>
                <a:gd name="T50" fmla="*/ 2147483646 w 99"/>
                <a:gd name="T51" fmla="*/ 2147483646 h 51"/>
                <a:gd name="T52" fmla="*/ 2147483646 w 99"/>
                <a:gd name="T53" fmla="*/ 2147483646 h 51"/>
                <a:gd name="T54" fmla="*/ 0 w 99"/>
                <a:gd name="T55" fmla="*/ 2147483646 h 51"/>
                <a:gd name="T56" fmla="*/ 2147483646 w 99"/>
                <a:gd name="T57" fmla="*/ 2147483646 h 51"/>
                <a:gd name="T58" fmla="*/ 2147483646 w 99"/>
                <a:gd name="T59" fmla="*/ 2147483646 h 51"/>
                <a:gd name="T60" fmla="*/ 2147483646 w 99"/>
                <a:gd name="T61" fmla="*/ 2147483646 h 51"/>
                <a:gd name="T62" fmla="*/ 2147483646 w 99"/>
                <a:gd name="T63" fmla="*/ 2147483646 h 51"/>
                <a:gd name="T64" fmla="*/ 2147483646 w 99"/>
                <a:gd name="T65" fmla="*/ 2147483646 h 51"/>
                <a:gd name="T66" fmla="*/ 2147483646 w 99"/>
                <a:gd name="T67" fmla="*/ 2147483646 h 51"/>
                <a:gd name="T68" fmla="*/ 2147483646 w 99"/>
                <a:gd name="T69" fmla="*/ 2147483646 h 51"/>
                <a:gd name="T70" fmla="*/ 2147483646 w 99"/>
                <a:gd name="T71" fmla="*/ 2147483646 h 51"/>
                <a:gd name="T72" fmla="*/ 2147483646 w 99"/>
                <a:gd name="T73" fmla="*/ 2147483646 h 51"/>
                <a:gd name="T74" fmla="*/ 2147483646 w 99"/>
                <a:gd name="T75" fmla="*/ 2147483646 h 51"/>
                <a:gd name="T76" fmla="*/ 2147483646 w 99"/>
                <a:gd name="T77" fmla="*/ 2147483646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69" name="Freeform 368"/>
            <p:cNvSpPr>
              <a:spLocks/>
            </p:cNvSpPr>
            <p:nvPr/>
          </p:nvSpPr>
          <p:spPr bwMode="auto">
            <a:xfrm>
              <a:off x="6343608" y="1724315"/>
              <a:ext cx="228600" cy="163512"/>
            </a:xfrm>
            <a:custGeom>
              <a:avLst/>
              <a:gdLst>
                <a:gd name="T0" fmla="*/ 2147483646 w 525"/>
                <a:gd name="T1" fmla="*/ 2147483646 h 311"/>
                <a:gd name="T2" fmla="*/ 2147483646 w 525"/>
                <a:gd name="T3" fmla="*/ 2147483646 h 311"/>
                <a:gd name="T4" fmla="*/ 2147483646 w 525"/>
                <a:gd name="T5" fmla="*/ 2147483646 h 311"/>
                <a:gd name="T6" fmla="*/ 2147483646 w 525"/>
                <a:gd name="T7" fmla="*/ 2147483646 h 311"/>
                <a:gd name="T8" fmla="*/ 2147483646 w 525"/>
                <a:gd name="T9" fmla="*/ 2147483646 h 311"/>
                <a:gd name="T10" fmla="*/ 2147483646 w 525"/>
                <a:gd name="T11" fmla="*/ 2147483646 h 311"/>
                <a:gd name="T12" fmla="*/ 2147483646 w 525"/>
                <a:gd name="T13" fmla="*/ 2147483646 h 311"/>
                <a:gd name="T14" fmla="*/ 2147483646 w 525"/>
                <a:gd name="T15" fmla="*/ 2147483646 h 311"/>
                <a:gd name="T16" fmla="*/ 2147483646 w 525"/>
                <a:gd name="T17" fmla="*/ 2147483646 h 311"/>
                <a:gd name="T18" fmla="*/ 2147483646 w 525"/>
                <a:gd name="T19" fmla="*/ 2147483646 h 311"/>
                <a:gd name="T20" fmla="*/ 2147483646 w 525"/>
                <a:gd name="T21" fmla="*/ 2147483646 h 311"/>
                <a:gd name="T22" fmla="*/ 2147483646 w 525"/>
                <a:gd name="T23" fmla="*/ 2147483646 h 311"/>
                <a:gd name="T24" fmla="*/ 2147483646 w 525"/>
                <a:gd name="T25" fmla="*/ 2147483646 h 311"/>
                <a:gd name="T26" fmla="*/ 2147483646 w 525"/>
                <a:gd name="T27" fmla="*/ 2147483646 h 311"/>
                <a:gd name="T28" fmla="*/ 2147483646 w 525"/>
                <a:gd name="T29" fmla="*/ 2147483646 h 311"/>
                <a:gd name="T30" fmla="*/ 2147483646 w 525"/>
                <a:gd name="T31" fmla="*/ 2147483646 h 311"/>
                <a:gd name="T32" fmla="*/ 2147483646 w 525"/>
                <a:gd name="T33" fmla="*/ 2147483646 h 311"/>
                <a:gd name="T34" fmla="*/ 2147483646 w 525"/>
                <a:gd name="T35" fmla="*/ 2147483646 h 311"/>
                <a:gd name="T36" fmla="*/ 2147483646 w 525"/>
                <a:gd name="T37" fmla="*/ 2147483646 h 311"/>
                <a:gd name="T38" fmla="*/ 2147483646 w 525"/>
                <a:gd name="T39" fmla="*/ 2147483646 h 311"/>
                <a:gd name="T40" fmla="*/ 2147483646 w 525"/>
                <a:gd name="T41" fmla="*/ 2147483646 h 311"/>
                <a:gd name="T42" fmla="*/ 2147483646 w 525"/>
                <a:gd name="T43" fmla="*/ 2147483646 h 311"/>
                <a:gd name="T44" fmla="*/ 2147483646 w 525"/>
                <a:gd name="T45" fmla="*/ 2147483646 h 311"/>
                <a:gd name="T46" fmla="*/ 2147483646 w 525"/>
                <a:gd name="T47" fmla="*/ 2147483646 h 311"/>
                <a:gd name="T48" fmla="*/ 2147483646 w 525"/>
                <a:gd name="T49" fmla="*/ 2147483646 h 311"/>
                <a:gd name="T50" fmla="*/ 2147483646 w 525"/>
                <a:gd name="T51" fmla="*/ 2147483646 h 311"/>
                <a:gd name="T52" fmla="*/ 2147483646 w 525"/>
                <a:gd name="T53" fmla="*/ 2147483646 h 311"/>
                <a:gd name="T54" fmla="*/ 2147483646 w 525"/>
                <a:gd name="T55" fmla="*/ 2147483646 h 311"/>
                <a:gd name="T56" fmla="*/ 2147483646 w 525"/>
                <a:gd name="T57" fmla="*/ 2147483646 h 311"/>
                <a:gd name="T58" fmla="*/ 2147483646 w 525"/>
                <a:gd name="T59" fmla="*/ 2147483646 h 311"/>
                <a:gd name="T60" fmla="*/ 2147483646 w 525"/>
                <a:gd name="T61" fmla="*/ 2147483646 h 311"/>
                <a:gd name="T62" fmla="*/ 2147483646 w 525"/>
                <a:gd name="T63" fmla="*/ 2147483646 h 311"/>
                <a:gd name="T64" fmla="*/ 2147483646 w 525"/>
                <a:gd name="T65" fmla="*/ 2147483646 h 311"/>
                <a:gd name="T66" fmla="*/ 2147483646 w 525"/>
                <a:gd name="T67" fmla="*/ 2147483646 h 311"/>
                <a:gd name="T68" fmla="*/ 2147483646 w 525"/>
                <a:gd name="T69" fmla="*/ 2147483646 h 311"/>
                <a:gd name="T70" fmla="*/ 2147483646 w 525"/>
                <a:gd name="T71" fmla="*/ 2147483646 h 311"/>
                <a:gd name="T72" fmla="*/ 2147483646 w 525"/>
                <a:gd name="T73" fmla="*/ 2147483646 h 311"/>
                <a:gd name="T74" fmla="*/ 2147483646 w 525"/>
                <a:gd name="T75" fmla="*/ 2147483646 h 311"/>
                <a:gd name="T76" fmla="*/ 0 w 525"/>
                <a:gd name="T77" fmla="*/ 2147483646 h 311"/>
                <a:gd name="T78" fmla="*/ 2147483646 w 525"/>
                <a:gd name="T79" fmla="*/ 2147483646 h 311"/>
                <a:gd name="T80" fmla="*/ 2147483646 w 525"/>
                <a:gd name="T81" fmla="*/ 2147483646 h 311"/>
                <a:gd name="T82" fmla="*/ 2147483646 w 525"/>
                <a:gd name="T83" fmla="*/ 2147483646 h 311"/>
                <a:gd name="T84" fmla="*/ 2147483646 w 525"/>
                <a:gd name="T85" fmla="*/ 2147483646 h 311"/>
                <a:gd name="T86" fmla="*/ 2147483646 w 525"/>
                <a:gd name="T87" fmla="*/ 2147483646 h 311"/>
                <a:gd name="T88" fmla="*/ 2147483646 w 525"/>
                <a:gd name="T89" fmla="*/ 2147483646 h 311"/>
                <a:gd name="T90" fmla="*/ 2147483646 w 525"/>
                <a:gd name="T91" fmla="*/ 2147483646 h 311"/>
                <a:gd name="T92" fmla="*/ 2147483646 w 525"/>
                <a:gd name="T93" fmla="*/ 2147483646 h 311"/>
                <a:gd name="T94" fmla="*/ 2147483646 w 525"/>
                <a:gd name="T95" fmla="*/ 2147483646 h 311"/>
                <a:gd name="T96" fmla="*/ 2147483646 w 525"/>
                <a:gd name="T97" fmla="*/ 2147483646 h 311"/>
                <a:gd name="T98" fmla="*/ 2147483646 w 525"/>
                <a:gd name="T99" fmla="*/ 2147483646 h 311"/>
                <a:gd name="T100" fmla="*/ 2147483646 w 525"/>
                <a:gd name="T101" fmla="*/ 2147483646 h 311"/>
                <a:gd name="T102" fmla="*/ 2147483646 w 525"/>
                <a:gd name="T103" fmla="*/ 2147483646 h 311"/>
                <a:gd name="T104" fmla="*/ 2147483646 w 525"/>
                <a:gd name="T105" fmla="*/ 2147483646 h 311"/>
                <a:gd name="T106" fmla="*/ 2147483646 w 525"/>
                <a:gd name="T107" fmla="*/ 2147483646 h 311"/>
                <a:gd name="T108" fmla="*/ 2147483646 w 525"/>
                <a:gd name="T109" fmla="*/ 2147483646 h 311"/>
                <a:gd name="T110" fmla="*/ 2147483646 w 525"/>
                <a:gd name="T111" fmla="*/ 2147483646 h 3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70" name="Freeform 369"/>
            <p:cNvSpPr>
              <a:spLocks/>
            </p:cNvSpPr>
            <p:nvPr/>
          </p:nvSpPr>
          <p:spPr bwMode="auto">
            <a:xfrm>
              <a:off x="6135645" y="2035465"/>
              <a:ext cx="31750" cy="55562"/>
            </a:xfrm>
            <a:custGeom>
              <a:avLst/>
              <a:gdLst>
                <a:gd name="T0" fmla="*/ 2147483646 w 79"/>
                <a:gd name="T1" fmla="*/ 0 h 38"/>
                <a:gd name="T2" fmla="*/ 2147483646 w 79"/>
                <a:gd name="T3" fmla="*/ 2147483646 h 38"/>
                <a:gd name="T4" fmla="*/ 2147483646 w 79"/>
                <a:gd name="T5" fmla="*/ 2147483646 h 38"/>
                <a:gd name="T6" fmla="*/ 2147483646 w 79"/>
                <a:gd name="T7" fmla="*/ 2147483646 h 38"/>
                <a:gd name="T8" fmla="*/ 2147483646 w 79"/>
                <a:gd name="T9" fmla="*/ 2147483646 h 38"/>
                <a:gd name="T10" fmla="*/ 2147483646 w 79"/>
                <a:gd name="T11" fmla="*/ 2147483646 h 38"/>
                <a:gd name="T12" fmla="*/ 2147483646 w 79"/>
                <a:gd name="T13" fmla="*/ 2147483646 h 38"/>
                <a:gd name="T14" fmla="*/ 2147483646 w 79"/>
                <a:gd name="T15" fmla="*/ 2147483646 h 38"/>
                <a:gd name="T16" fmla="*/ 2147483646 w 79"/>
                <a:gd name="T17" fmla="*/ 2147483646 h 38"/>
                <a:gd name="T18" fmla="*/ 2147483646 w 79"/>
                <a:gd name="T19" fmla="*/ 2147483646 h 38"/>
                <a:gd name="T20" fmla="*/ 2147483646 w 79"/>
                <a:gd name="T21" fmla="*/ 2147483646 h 38"/>
                <a:gd name="T22" fmla="*/ 2147483646 w 79"/>
                <a:gd name="T23" fmla="*/ 2147483646 h 38"/>
                <a:gd name="T24" fmla="*/ 2147483646 w 79"/>
                <a:gd name="T25" fmla="*/ 2147483646 h 38"/>
                <a:gd name="T26" fmla="*/ 2147483646 w 79"/>
                <a:gd name="T27" fmla="*/ 2147483646 h 38"/>
                <a:gd name="T28" fmla="*/ 2147483646 w 79"/>
                <a:gd name="T29" fmla="*/ 2147483646 h 38"/>
                <a:gd name="T30" fmla="*/ 2147483646 w 79"/>
                <a:gd name="T31" fmla="*/ 2147483646 h 38"/>
                <a:gd name="T32" fmla="*/ 2147483646 w 79"/>
                <a:gd name="T33" fmla="*/ 2147483646 h 38"/>
                <a:gd name="T34" fmla="*/ 2147483646 w 79"/>
                <a:gd name="T35" fmla="*/ 2147483646 h 38"/>
                <a:gd name="T36" fmla="*/ 2147483646 w 79"/>
                <a:gd name="T37" fmla="*/ 2147483646 h 38"/>
                <a:gd name="T38" fmla="*/ 2147483646 w 79"/>
                <a:gd name="T39" fmla="*/ 2147483646 h 38"/>
                <a:gd name="T40" fmla="*/ 2147483646 w 79"/>
                <a:gd name="T41" fmla="*/ 2147483646 h 38"/>
                <a:gd name="T42" fmla="*/ 2147483646 w 79"/>
                <a:gd name="T43" fmla="*/ 2147483646 h 38"/>
                <a:gd name="T44" fmla="*/ 2147483646 w 79"/>
                <a:gd name="T45" fmla="*/ 2147483646 h 38"/>
                <a:gd name="T46" fmla="*/ 0 w 79"/>
                <a:gd name="T47" fmla="*/ 2147483646 h 38"/>
                <a:gd name="T48" fmla="*/ 0 w 79"/>
                <a:gd name="T49" fmla="*/ 2147483646 h 38"/>
                <a:gd name="T50" fmla="*/ 2147483646 w 79"/>
                <a:gd name="T51" fmla="*/ 2147483646 h 38"/>
                <a:gd name="T52" fmla="*/ 2147483646 w 79"/>
                <a:gd name="T53" fmla="*/ 2147483646 h 38"/>
                <a:gd name="T54" fmla="*/ 2147483646 w 79"/>
                <a:gd name="T55" fmla="*/ 2147483646 h 38"/>
                <a:gd name="T56" fmla="*/ 2147483646 w 79"/>
                <a:gd name="T57" fmla="*/ 2147483646 h 38"/>
                <a:gd name="T58" fmla="*/ 2147483646 w 79"/>
                <a:gd name="T59" fmla="*/ 2147483646 h 38"/>
                <a:gd name="T60" fmla="*/ 2147483646 w 79"/>
                <a:gd name="T61" fmla="*/ 0 h 3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71" name="Freeform 370"/>
            <p:cNvSpPr>
              <a:spLocks/>
            </p:cNvSpPr>
            <p:nvPr/>
          </p:nvSpPr>
          <p:spPr bwMode="auto">
            <a:xfrm>
              <a:off x="8440695" y="2332327"/>
              <a:ext cx="196850" cy="268288"/>
            </a:xfrm>
            <a:custGeom>
              <a:avLst/>
              <a:gdLst>
                <a:gd name="T0" fmla="*/ 2147483646 w 459"/>
                <a:gd name="T1" fmla="*/ 2147483646 h 511"/>
                <a:gd name="T2" fmla="*/ 2147483646 w 459"/>
                <a:gd name="T3" fmla="*/ 2147483646 h 511"/>
                <a:gd name="T4" fmla="*/ 0 w 459"/>
                <a:gd name="T5" fmla="*/ 0 h 511"/>
                <a:gd name="T6" fmla="*/ 2147483646 w 459"/>
                <a:gd name="T7" fmla="*/ 2147483646 h 511"/>
                <a:gd name="T8" fmla="*/ 2147483646 w 459"/>
                <a:gd name="T9" fmla="*/ 2147483646 h 511"/>
                <a:gd name="T10" fmla="*/ 2147483646 w 459"/>
                <a:gd name="T11" fmla="*/ 2147483646 h 511"/>
                <a:gd name="T12" fmla="*/ 2147483646 w 459"/>
                <a:gd name="T13" fmla="*/ 2147483646 h 511"/>
                <a:gd name="T14" fmla="*/ 2147483646 w 459"/>
                <a:gd name="T15" fmla="*/ 2147483646 h 511"/>
                <a:gd name="T16" fmla="*/ 2147483646 w 459"/>
                <a:gd name="T17" fmla="*/ 2147483646 h 511"/>
                <a:gd name="T18" fmla="*/ 2147483646 w 459"/>
                <a:gd name="T19" fmla="*/ 2147483646 h 511"/>
                <a:gd name="T20" fmla="*/ 2147483646 w 459"/>
                <a:gd name="T21" fmla="*/ 2147483646 h 511"/>
                <a:gd name="T22" fmla="*/ 2147483646 w 459"/>
                <a:gd name="T23" fmla="*/ 2147483646 h 511"/>
                <a:gd name="T24" fmla="*/ 2147483646 w 459"/>
                <a:gd name="T25" fmla="*/ 2147483646 h 511"/>
                <a:gd name="T26" fmla="*/ 2147483646 w 459"/>
                <a:gd name="T27" fmla="*/ 2147483646 h 511"/>
                <a:gd name="T28" fmla="*/ 2147483646 w 459"/>
                <a:gd name="T29" fmla="*/ 2147483646 h 511"/>
                <a:gd name="T30" fmla="*/ 2147483646 w 459"/>
                <a:gd name="T31" fmla="*/ 2147483646 h 511"/>
                <a:gd name="T32" fmla="*/ 2147483646 w 459"/>
                <a:gd name="T33" fmla="*/ 2147483646 h 511"/>
                <a:gd name="T34" fmla="*/ 2147483646 w 459"/>
                <a:gd name="T35" fmla="*/ 2147483646 h 511"/>
                <a:gd name="T36" fmla="*/ 2147483646 w 459"/>
                <a:gd name="T37" fmla="*/ 2147483646 h 511"/>
                <a:gd name="T38" fmla="*/ 2147483646 w 459"/>
                <a:gd name="T39" fmla="*/ 2147483646 h 511"/>
                <a:gd name="T40" fmla="*/ 2147483646 w 459"/>
                <a:gd name="T41" fmla="*/ 2147483646 h 511"/>
                <a:gd name="T42" fmla="*/ 2147483646 w 459"/>
                <a:gd name="T43" fmla="*/ 2147483646 h 511"/>
                <a:gd name="T44" fmla="*/ 2147483646 w 459"/>
                <a:gd name="T45" fmla="*/ 2147483646 h 511"/>
                <a:gd name="T46" fmla="*/ 2147483646 w 459"/>
                <a:gd name="T47" fmla="*/ 2147483646 h 511"/>
                <a:gd name="T48" fmla="*/ 2147483646 w 459"/>
                <a:gd name="T49" fmla="*/ 2147483646 h 511"/>
                <a:gd name="T50" fmla="*/ 2147483646 w 459"/>
                <a:gd name="T51" fmla="*/ 2147483646 h 511"/>
                <a:gd name="T52" fmla="*/ 2147483646 w 459"/>
                <a:gd name="T53" fmla="*/ 2147483646 h 511"/>
                <a:gd name="T54" fmla="*/ 2147483646 w 459"/>
                <a:gd name="T55" fmla="*/ 2147483646 h 511"/>
                <a:gd name="T56" fmla="*/ 2147483646 w 459"/>
                <a:gd name="T57" fmla="*/ 2147483646 h 511"/>
                <a:gd name="T58" fmla="*/ 2147483646 w 459"/>
                <a:gd name="T59" fmla="*/ 2147483646 h 511"/>
                <a:gd name="T60" fmla="*/ 2147483646 w 459"/>
                <a:gd name="T61" fmla="*/ 2147483646 h 511"/>
                <a:gd name="T62" fmla="*/ 2147483646 w 459"/>
                <a:gd name="T63" fmla="*/ 2147483646 h 511"/>
                <a:gd name="T64" fmla="*/ 2147483646 w 459"/>
                <a:gd name="T65" fmla="*/ 2147483646 h 511"/>
                <a:gd name="T66" fmla="*/ 2147483646 w 459"/>
                <a:gd name="T67" fmla="*/ 2147483646 h 511"/>
                <a:gd name="T68" fmla="*/ 2147483646 w 459"/>
                <a:gd name="T69" fmla="*/ 2147483646 h 511"/>
                <a:gd name="T70" fmla="*/ 2147483646 w 459"/>
                <a:gd name="T71" fmla="*/ 2147483646 h 511"/>
                <a:gd name="T72" fmla="*/ 2147483646 w 459"/>
                <a:gd name="T73" fmla="*/ 2147483646 h 511"/>
                <a:gd name="T74" fmla="*/ 2147483646 w 459"/>
                <a:gd name="T75" fmla="*/ 2147483646 h 511"/>
                <a:gd name="T76" fmla="*/ 2147483646 w 459"/>
                <a:gd name="T77" fmla="*/ 2147483646 h 511"/>
                <a:gd name="T78" fmla="*/ 2147483646 w 459"/>
                <a:gd name="T79" fmla="*/ 2147483646 h 511"/>
                <a:gd name="T80" fmla="*/ 2147483646 w 459"/>
                <a:gd name="T81" fmla="*/ 2147483646 h 511"/>
                <a:gd name="T82" fmla="*/ 2147483646 w 459"/>
                <a:gd name="T83" fmla="*/ 2147483646 h 511"/>
                <a:gd name="T84" fmla="*/ 2147483646 w 459"/>
                <a:gd name="T85" fmla="*/ 2147483646 h 511"/>
                <a:gd name="T86" fmla="*/ 2147483646 w 459"/>
                <a:gd name="T87" fmla="*/ 2147483646 h 511"/>
                <a:gd name="T88" fmla="*/ 2147483646 w 459"/>
                <a:gd name="T89" fmla="*/ 2147483646 h 511"/>
                <a:gd name="T90" fmla="*/ 2147483646 w 459"/>
                <a:gd name="T91" fmla="*/ 2147483646 h 511"/>
                <a:gd name="T92" fmla="*/ 2147483646 w 459"/>
                <a:gd name="T93" fmla="*/ 2147483646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372" name="Group 371"/>
            <p:cNvGrpSpPr>
              <a:grpSpLocks/>
            </p:cNvGrpSpPr>
            <p:nvPr/>
          </p:nvGrpSpPr>
          <p:grpSpPr bwMode="auto">
            <a:xfrm>
              <a:off x="7231021" y="2287878"/>
              <a:ext cx="671513" cy="384175"/>
              <a:chOff x="4115" y="1551"/>
              <a:chExt cx="504" cy="244"/>
            </a:xfrm>
          </p:grpSpPr>
          <p:sp>
            <p:nvSpPr>
              <p:cNvPr id="434" name="Freeform 433"/>
              <p:cNvSpPr>
                <a:spLocks/>
              </p:cNvSpPr>
              <p:nvPr/>
            </p:nvSpPr>
            <p:spPr bwMode="auto">
              <a:xfrm>
                <a:off x="4540" y="1551"/>
                <a:ext cx="79" cy="86"/>
              </a:xfrm>
              <a:custGeom>
                <a:avLst/>
                <a:gdLst>
                  <a:gd name="T0" fmla="*/ 0 w 240"/>
                  <a:gd name="T1" fmla="*/ 1 h 259"/>
                  <a:gd name="T2" fmla="*/ 0 w 240"/>
                  <a:gd name="T3" fmla="*/ 1 h 259"/>
                  <a:gd name="T4" fmla="*/ 0 w 240"/>
                  <a:gd name="T5" fmla="*/ 1 h 259"/>
                  <a:gd name="T6" fmla="*/ 1 w 240"/>
                  <a:gd name="T7" fmla="*/ 1 h 259"/>
                  <a:gd name="T8" fmla="*/ 1 w 240"/>
                  <a:gd name="T9" fmla="*/ 1 h 259"/>
                  <a:gd name="T10" fmla="*/ 1 w 240"/>
                  <a:gd name="T11" fmla="*/ 0 h 259"/>
                  <a:gd name="T12" fmla="*/ 1 w 240"/>
                  <a:gd name="T13" fmla="*/ 0 h 259"/>
                  <a:gd name="T14" fmla="*/ 1 w 240"/>
                  <a:gd name="T15" fmla="*/ 0 h 259"/>
                  <a:gd name="T16" fmla="*/ 1 w 240"/>
                  <a:gd name="T17" fmla="*/ 0 h 259"/>
                  <a:gd name="T18" fmla="*/ 1 w 240"/>
                  <a:gd name="T19" fmla="*/ 0 h 259"/>
                  <a:gd name="T20" fmla="*/ 1 w 240"/>
                  <a:gd name="T21" fmla="*/ 0 h 259"/>
                  <a:gd name="T22" fmla="*/ 1 w 240"/>
                  <a:gd name="T23" fmla="*/ 1 h 259"/>
                  <a:gd name="T24" fmla="*/ 0 w 240"/>
                  <a:gd name="T25" fmla="*/ 1 h 259"/>
                  <a:gd name="T26" fmla="*/ 0 w 240"/>
                  <a:gd name="T27" fmla="*/ 1 h 259"/>
                  <a:gd name="T28" fmla="*/ 0 w 240"/>
                  <a:gd name="T29" fmla="*/ 1 h 259"/>
                  <a:gd name="T30" fmla="*/ 0 w 240"/>
                  <a:gd name="T31" fmla="*/ 1 h 259"/>
                  <a:gd name="T32" fmla="*/ 0 w 240"/>
                  <a:gd name="T33" fmla="*/ 1 h 2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35" name="Freeform 434"/>
              <p:cNvSpPr>
                <a:spLocks/>
              </p:cNvSpPr>
              <p:nvPr/>
            </p:nvSpPr>
            <p:spPr bwMode="auto">
              <a:xfrm>
                <a:off x="4115" y="1761"/>
                <a:ext cx="84" cy="34"/>
              </a:xfrm>
              <a:custGeom>
                <a:avLst/>
                <a:gdLst>
                  <a:gd name="T0" fmla="*/ 0 w 259"/>
                  <a:gd name="T1" fmla="*/ 0 h 104"/>
                  <a:gd name="T2" fmla="*/ 0 w 259"/>
                  <a:gd name="T3" fmla="*/ 0 h 104"/>
                  <a:gd name="T4" fmla="*/ 0 w 259"/>
                  <a:gd name="T5" fmla="*/ 0 h 104"/>
                  <a:gd name="T6" fmla="*/ 0 w 259"/>
                  <a:gd name="T7" fmla="*/ 0 h 104"/>
                  <a:gd name="T8" fmla="*/ 0 w 259"/>
                  <a:gd name="T9" fmla="*/ 0 h 104"/>
                  <a:gd name="T10" fmla="*/ 1 w 259"/>
                  <a:gd name="T11" fmla="*/ 0 h 104"/>
                  <a:gd name="T12" fmla="*/ 1 w 259"/>
                  <a:gd name="T13" fmla="*/ 0 h 104"/>
                  <a:gd name="T14" fmla="*/ 1 w 259"/>
                  <a:gd name="T15" fmla="*/ 0 h 104"/>
                  <a:gd name="T16" fmla="*/ 1 w 259"/>
                  <a:gd name="T17" fmla="*/ 0 h 104"/>
                  <a:gd name="T18" fmla="*/ 1 w 259"/>
                  <a:gd name="T19" fmla="*/ 0 h 104"/>
                  <a:gd name="T20" fmla="*/ 1 w 259"/>
                  <a:gd name="T21" fmla="*/ 0 h 104"/>
                  <a:gd name="T22" fmla="*/ 0 w 259"/>
                  <a:gd name="T23" fmla="*/ 0 h 104"/>
                  <a:gd name="T24" fmla="*/ 0 w 259"/>
                  <a:gd name="T25" fmla="*/ 0 h 104"/>
                  <a:gd name="T26" fmla="*/ 0 w 259"/>
                  <a:gd name="T27" fmla="*/ 0 h 104"/>
                  <a:gd name="T28" fmla="*/ 0 w 259"/>
                  <a:gd name="T29" fmla="*/ 0 h 104"/>
                  <a:gd name="T30" fmla="*/ 0 w 259"/>
                  <a:gd name="T31" fmla="*/ 0 h 104"/>
                  <a:gd name="T32" fmla="*/ 0 w 259"/>
                  <a:gd name="T33" fmla="*/ 0 h 1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sp>
          <p:nvSpPr>
            <p:cNvPr id="373" name="Freeform 372"/>
            <p:cNvSpPr>
              <a:spLocks/>
            </p:cNvSpPr>
            <p:nvPr/>
          </p:nvSpPr>
          <p:spPr bwMode="auto">
            <a:xfrm>
              <a:off x="6288046" y="3037178"/>
              <a:ext cx="530225" cy="511175"/>
            </a:xfrm>
            <a:custGeom>
              <a:avLst/>
              <a:gdLst>
                <a:gd name="T0" fmla="*/ 2147483646 w 1227"/>
                <a:gd name="T1" fmla="*/ 2147483646 h 979"/>
                <a:gd name="T2" fmla="*/ 2147483646 w 1227"/>
                <a:gd name="T3" fmla="*/ 2147483646 h 979"/>
                <a:gd name="T4" fmla="*/ 2147483646 w 1227"/>
                <a:gd name="T5" fmla="*/ 2147483646 h 979"/>
                <a:gd name="T6" fmla="*/ 2147483646 w 1227"/>
                <a:gd name="T7" fmla="*/ 2147483646 h 979"/>
                <a:gd name="T8" fmla="*/ 2147483646 w 1227"/>
                <a:gd name="T9" fmla="*/ 2147483646 h 979"/>
                <a:gd name="T10" fmla="*/ 2147483646 w 1227"/>
                <a:gd name="T11" fmla="*/ 2147483646 h 979"/>
                <a:gd name="T12" fmla="*/ 2147483646 w 1227"/>
                <a:gd name="T13" fmla="*/ 2147483646 h 979"/>
                <a:gd name="T14" fmla="*/ 2147483646 w 1227"/>
                <a:gd name="T15" fmla="*/ 2147483646 h 979"/>
                <a:gd name="T16" fmla="*/ 2147483646 w 1227"/>
                <a:gd name="T17" fmla="*/ 2147483646 h 979"/>
                <a:gd name="T18" fmla="*/ 2147483646 w 1227"/>
                <a:gd name="T19" fmla="*/ 2147483646 h 979"/>
                <a:gd name="T20" fmla="*/ 2147483646 w 1227"/>
                <a:gd name="T21" fmla="*/ 2147483646 h 979"/>
                <a:gd name="T22" fmla="*/ 2147483646 w 1227"/>
                <a:gd name="T23" fmla="*/ 2147483646 h 979"/>
                <a:gd name="T24" fmla="*/ 2147483646 w 1227"/>
                <a:gd name="T25" fmla="*/ 2147483646 h 979"/>
                <a:gd name="T26" fmla="*/ 2147483646 w 1227"/>
                <a:gd name="T27" fmla="*/ 2147483646 h 979"/>
                <a:gd name="T28" fmla="*/ 2147483646 w 1227"/>
                <a:gd name="T29" fmla="*/ 2147483646 h 979"/>
                <a:gd name="T30" fmla="*/ 2147483646 w 1227"/>
                <a:gd name="T31" fmla="*/ 2147483646 h 979"/>
                <a:gd name="T32" fmla="*/ 2147483646 w 1227"/>
                <a:gd name="T33" fmla="*/ 2147483646 h 979"/>
                <a:gd name="T34" fmla="*/ 2147483646 w 1227"/>
                <a:gd name="T35" fmla="*/ 2147483646 h 979"/>
                <a:gd name="T36" fmla="*/ 2147483646 w 1227"/>
                <a:gd name="T37" fmla="*/ 2147483646 h 979"/>
                <a:gd name="T38" fmla="*/ 2147483646 w 1227"/>
                <a:gd name="T39" fmla="*/ 2147483646 h 979"/>
                <a:gd name="T40" fmla="*/ 2147483646 w 1227"/>
                <a:gd name="T41" fmla="*/ 2147483646 h 979"/>
                <a:gd name="T42" fmla="*/ 2147483646 w 1227"/>
                <a:gd name="T43" fmla="*/ 2147483646 h 979"/>
                <a:gd name="T44" fmla="*/ 2147483646 w 1227"/>
                <a:gd name="T45" fmla="*/ 2147483646 h 979"/>
                <a:gd name="T46" fmla="*/ 2147483646 w 1227"/>
                <a:gd name="T47" fmla="*/ 2147483646 h 979"/>
                <a:gd name="T48" fmla="*/ 2147483646 w 1227"/>
                <a:gd name="T49" fmla="*/ 2147483646 h 979"/>
                <a:gd name="T50" fmla="*/ 2147483646 w 1227"/>
                <a:gd name="T51" fmla="*/ 2147483646 h 979"/>
                <a:gd name="T52" fmla="*/ 2147483646 w 1227"/>
                <a:gd name="T53" fmla="*/ 2147483646 h 979"/>
                <a:gd name="T54" fmla="*/ 2147483646 w 1227"/>
                <a:gd name="T55" fmla="*/ 2147483646 h 979"/>
                <a:gd name="T56" fmla="*/ 2147483646 w 1227"/>
                <a:gd name="T57" fmla="*/ 2147483646 h 979"/>
                <a:gd name="T58" fmla="*/ 0 w 1227"/>
                <a:gd name="T59" fmla="*/ 2147483646 h 979"/>
                <a:gd name="T60" fmla="*/ 2147483646 w 1227"/>
                <a:gd name="T61" fmla="*/ 2147483646 h 979"/>
                <a:gd name="T62" fmla="*/ 2147483646 w 1227"/>
                <a:gd name="T63" fmla="*/ 2147483646 h 979"/>
                <a:gd name="T64" fmla="*/ 2147483646 w 1227"/>
                <a:gd name="T65" fmla="*/ 2147483646 h 979"/>
                <a:gd name="T66" fmla="*/ 2147483646 w 1227"/>
                <a:gd name="T67" fmla="*/ 2147483646 h 979"/>
                <a:gd name="T68" fmla="*/ 2147483646 w 1227"/>
                <a:gd name="T69" fmla="*/ 2147483646 h 979"/>
                <a:gd name="T70" fmla="*/ 2147483646 w 1227"/>
                <a:gd name="T71" fmla="*/ 2147483646 h 979"/>
                <a:gd name="T72" fmla="*/ 2147483646 w 1227"/>
                <a:gd name="T73" fmla="*/ 2147483646 h 979"/>
                <a:gd name="T74" fmla="*/ 2147483646 w 1227"/>
                <a:gd name="T75" fmla="*/ 2147483646 h 979"/>
                <a:gd name="T76" fmla="*/ 2147483646 w 1227"/>
                <a:gd name="T77" fmla="*/ 2147483646 h 979"/>
                <a:gd name="T78" fmla="*/ 2147483646 w 1227"/>
                <a:gd name="T79" fmla="*/ 2147483646 h 979"/>
                <a:gd name="T80" fmla="*/ 2147483646 w 1227"/>
                <a:gd name="T81" fmla="*/ 2147483646 h 979"/>
                <a:gd name="T82" fmla="*/ 2147483646 w 1227"/>
                <a:gd name="T83" fmla="*/ 2147483646 h 979"/>
                <a:gd name="T84" fmla="*/ 2147483646 w 1227"/>
                <a:gd name="T85" fmla="*/ 2147483646 h 979"/>
                <a:gd name="T86" fmla="*/ 2147483646 w 1227"/>
                <a:gd name="T87" fmla="*/ 2147483646 h 979"/>
                <a:gd name="T88" fmla="*/ 2147483646 w 1227"/>
                <a:gd name="T89" fmla="*/ 2147483646 h 979"/>
                <a:gd name="T90" fmla="*/ 2147483646 w 1227"/>
                <a:gd name="T91" fmla="*/ 2147483646 h 979"/>
                <a:gd name="T92" fmla="*/ 2147483646 w 1227"/>
                <a:gd name="T93" fmla="*/ 2147483646 h 979"/>
                <a:gd name="T94" fmla="*/ 2147483646 w 1227"/>
                <a:gd name="T95" fmla="*/ 2147483646 h 979"/>
                <a:gd name="T96" fmla="*/ 2147483646 w 1227"/>
                <a:gd name="T97" fmla="*/ 2147483646 h 979"/>
                <a:gd name="T98" fmla="*/ 2147483646 w 1227"/>
                <a:gd name="T99" fmla="*/ 2147483646 h 979"/>
                <a:gd name="T100" fmla="*/ 2147483646 w 1227"/>
                <a:gd name="T101" fmla="*/ 2147483646 h 979"/>
                <a:gd name="T102" fmla="*/ 2147483646 w 1227"/>
                <a:gd name="T103" fmla="*/ 2147483646 h 979"/>
                <a:gd name="T104" fmla="*/ 2147483646 w 1227"/>
                <a:gd name="T105" fmla="*/ 2147483646 h 979"/>
                <a:gd name="T106" fmla="*/ 2147483646 w 1227"/>
                <a:gd name="T107" fmla="*/ 2147483646 h 979"/>
                <a:gd name="T108" fmla="*/ 2147483646 w 1227"/>
                <a:gd name="T109" fmla="*/ 2147483646 h 979"/>
                <a:gd name="T110" fmla="*/ 2147483646 w 1227"/>
                <a:gd name="T111" fmla="*/ 2147483646 h 979"/>
                <a:gd name="T112" fmla="*/ 2147483646 w 1227"/>
                <a:gd name="T113" fmla="*/ 2147483646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74" name="Freeform 373"/>
            <p:cNvSpPr>
              <a:spLocks/>
            </p:cNvSpPr>
            <p:nvPr/>
          </p:nvSpPr>
          <p:spPr bwMode="auto">
            <a:xfrm>
              <a:off x="5762583" y="2581565"/>
              <a:ext cx="57150" cy="57150"/>
            </a:xfrm>
            <a:custGeom>
              <a:avLst/>
              <a:gdLst>
                <a:gd name="T0" fmla="*/ 2147483646 w 146"/>
                <a:gd name="T1" fmla="*/ 2147483646 h 81"/>
                <a:gd name="T2" fmla="*/ 2147483646 w 146"/>
                <a:gd name="T3" fmla="*/ 2147483646 h 81"/>
                <a:gd name="T4" fmla="*/ 2147483646 w 146"/>
                <a:gd name="T5" fmla="*/ 2147483646 h 81"/>
                <a:gd name="T6" fmla="*/ 2147483646 w 146"/>
                <a:gd name="T7" fmla="*/ 2147483646 h 81"/>
                <a:gd name="T8" fmla="*/ 2147483646 w 146"/>
                <a:gd name="T9" fmla="*/ 2147483646 h 81"/>
                <a:gd name="T10" fmla="*/ 2147483646 w 146"/>
                <a:gd name="T11" fmla="*/ 2147483646 h 81"/>
                <a:gd name="T12" fmla="*/ 2147483646 w 146"/>
                <a:gd name="T13" fmla="*/ 2147483646 h 81"/>
                <a:gd name="T14" fmla="*/ 2147483646 w 146"/>
                <a:gd name="T15" fmla="*/ 2147483646 h 81"/>
                <a:gd name="T16" fmla="*/ 2147483646 w 146"/>
                <a:gd name="T17" fmla="*/ 2147483646 h 81"/>
                <a:gd name="T18" fmla="*/ 2147483646 w 146"/>
                <a:gd name="T19" fmla="*/ 2147483646 h 81"/>
                <a:gd name="T20" fmla="*/ 2147483646 w 146"/>
                <a:gd name="T21" fmla="*/ 2147483646 h 81"/>
                <a:gd name="T22" fmla="*/ 2147483646 w 146"/>
                <a:gd name="T23" fmla="*/ 2147483646 h 81"/>
                <a:gd name="T24" fmla="*/ 2147483646 w 146"/>
                <a:gd name="T25" fmla="*/ 2147483646 h 81"/>
                <a:gd name="T26" fmla="*/ 2147483646 w 146"/>
                <a:gd name="T27" fmla="*/ 2147483646 h 81"/>
                <a:gd name="T28" fmla="*/ 0 w 146"/>
                <a:gd name="T29" fmla="*/ 2147483646 h 81"/>
                <a:gd name="T30" fmla="*/ 0 w 146"/>
                <a:gd name="T31" fmla="*/ 2147483646 h 81"/>
                <a:gd name="T32" fmla="*/ 0 w 146"/>
                <a:gd name="T33" fmla="*/ 2147483646 h 81"/>
                <a:gd name="T34" fmla="*/ 0 w 146"/>
                <a:gd name="T35" fmla="*/ 2147483646 h 81"/>
                <a:gd name="T36" fmla="*/ 0 w 146"/>
                <a:gd name="T37" fmla="*/ 2147483646 h 81"/>
                <a:gd name="T38" fmla="*/ 2147483646 w 146"/>
                <a:gd name="T39" fmla="*/ 2147483646 h 81"/>
                <a:gd name="T40" fmla="*/ 2147483646 w 146"/>
                <a:gd name="T41" fmla="*/ 2147483646 h 81"/>
                <a:gd name="T42" fmla="*/ 2147483646 w 146"/>
                <a:gd name="T43" fmla="*/ 2147483646 h 81"/>
                <a:gd name="T44" fmla="*/ 2147483646 w 146"/>
                <a:gd name="T45" fmla="*/ 2147483646 h 81"/>
                <a:gd name="T46" fmla="*/ 2147483646 w 146"/>
                <a:gd name="T47" fmla="*/ 2147483646 h 81"/>
                <a:gd name="T48" fmla="*/ 2147483646 w 146"/>
                <a:gd name="T49" fmla="*/ 2147483646 h 81"/>
                <a:gd name="T50" fmla="*/ 2147483646 w 146"/>
                <a:gd name="T51" fmla="*/ 2147483646 h 81"/>
                <a:gd name="T52" fmla="*/ 2147483646 w 146"/>
                <a:gd name="T53" fmla="*/ 2147483646 h 81"/>
                <a:gd name="T54" fmla="*/ 2147483646 w 146"/>
                <a:gd name="T55" fmla="*/ 2147483646 h 81"/>
                <a:gd name="T56" fmla="*/ 2147483646 w 146"/>
                <a:gd name="T57" fmla="*/ 0 h 81"/>
                <a:gd name="T58" fmla="*/ 2147483646 w 146"/>
                <a:gd name="T59" fmla="*/ 2147483646 h 81"/>
                <a:gd name="T60" fmla="*/ 2147483646 w 146"/>
                <a:gd name="T61" fmla="*/ 2147483646 h 81"/>
                <a:gd name="T62" fmla="*/ 2147483646 w 146"/>
                <a:gd name="T63" fmla="*/ 2147483646 h 81"/>
                <a:gd name="T64" fmla="*/ 2147483646 w 146"/>
                <a:gd name="T65" fmla="*/ 2147483646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75" name="Freeform 374"/>
            <p:cNvSpPr>
              <a:spLocks/>
            </p:cNvSpPr>
            <p:nvPr/>
          </p:nvSpPr>
          <p:spPr bwMode="auto">
            <a:xfrm>
              <a:off x="5502234" y="2794290"/>
              <a:ext cx="15875" cy="57150"/>
            </a:xfrm>
            <a:custGeom>
              <a:avLst/>
              <a:gdLst>
                <a:gd name="T0" fmla="*/ 2147483646 w 34"/>
                <a:gd name="T1" fmla="*/ 2147483646 h 49"/>
                <a:gd name="T2" fmla="*/ 2147483646 w 34"/>
                <a:gd name="T3" fmla="*/ 2147483646 h 49"/>
                <a:gd name="T4" fmla="*/ 2147483646 w 34"/>
                <a:gd name="T5" fmla="*/ 2147483646 h 49"/>
                <a:gd name="T6" fmla="*/ 2147483646 w 34"/>
                <a:gd name="T7" fmla="*/ 2147483646 h 49"/>
                <a:gd name="T8" fmla="*/ 2147483646 w 34"/>
                <a:gd name="T9" fmla="*/ 2147483646 h 49"/>
                <a:gd name="T10" fmla="*/ 2147483646 w 34"/>
                <a:gd name="T11" fmla="*/ 2147483646 h 49"/>
                <a:gd name="T12" fmla="*/ 2147483646 w 34"/>
                <a:gd name="T13" fmla="*/ 2147483646 h 49"/>
                <a:gd name="T14" fmla="*/ 2147483646 w 34"/>
                <a:gd name="T15" fmla="*/ 2147483646 h 49"/>
                <a:gd name="T16" fmla="*/ 2147483646 w 34"/>
                <a:gd name="T17" fmla="*/ 0 h 49"/>
                <a:gd name="T18" fmla="*/ 2147483646 w 34"/>
                <a:gd name="T19" fmla="*/ 0 h 49"/>
                <a:gd name="T20" fmla="*/ 0 w 34"/>
                <a:gd name="T21" fmla="*/ 0 h 49"/>
                <a:gd name="T22" fmla="*/ 2147483646 w 34"/>
                <a:gd name="T23" fmla="*/ 2147483646 h 49"/>
                <a:gd name="T24" fmla="*/ 2147483646 w 34"/>
                <a:gd name="T25" fmla="*/ 2147483646 h 49"/>
                <a:gd name="T26" fmla="*/ 2147483646 w 34"/>
                <a:gd name="T27" fmla="*/ 2147483646 h 49"/>
                <a:gd name="T28" fmla="*/ 2147483646 w 34"/>
                <a:gd name="T29" fmla="*/ 2147483646 h 49"/>
                <a:gd name="T30" fmla="*/ 2147483646 w 34"/>
                <a:gd name="T31" fmla="*/ 2147483646 h 49"/>
                <a:gd name="T32" fmla="*/ 2147483646 w 34"/>
                <a:gd name="T33" fmla="*/ 2147483646 h 49"/>
                <a:gd name="T34" fmla="*/ 2147483646 w 34"/>
                <a:gd name="T35" fmla="*/ 2147483646 h 49"/>
                <a:gd name="T36" fmla="*/ 2147483646 w 34"/>
                <a:gd name="T37" fmla="*/ 2147483646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76" name="Freeform 375"/>
            <p:cNvSpPr>
              <a:spLocks/>
            </p:cNvSpPr>
            <p:nvPr/>
          </p:nvSpPr>
          <p:spPr bwMode="auto">
            <a:xfrm>
              <a:off x="5094246" y="3140365"/>
              <a:ext cx="28575" cy="57150"/>
            </a:xfrm>
            <a:custGeom>
              <a:avLst/>
              <a:gdLst>
                <a:gd name="T0" fmla="*/ 2147483646 w 60"/>
                <a:gd name="T1" fmla="*/ 0 h 74"/>
                <a:gd name="T2" fmla="*/ 2147483646 w 60"/>
                <a:gd name="T3" fmla="*/ 2147483646 h 74"/>
                <a:gd name="T4" fmla="*/ 2147483646 w 60"/>
                <a:gd name="T5" fmla="*/ 2147483646 h 74"/>
                <a:gd name="T6" fmla="*/ 2147483646 w 60"/>
                <a:gd name="T7" fmla="*/ 2147483646 h 74"/>
                <a:gd name="T8" fmla="*/ 2147483646 w 60"/>
                <a:gd name="T9" fmla="*/ 2147483646 h 74"/>
                <a:gd name="T10" fmla="*/ 2147483646 w 60"/>
                <a:gd name="T11" fmla="*/ 2147483646 h 74"/>
                <a:gd name="T12" fmla="*/ 2147483646 w 60"/>
                <a:gd name="T13" fmla="*/ 2147483646 h 74"/>
                <a:gd name="T14" fmla="*/ 2147483646 w 60"/>
                <a:gd name="T15" fmla="*/ 2147483646 h 74"/>
                <a:gd name="T16" fmla="*/ 2147483646 w 60"/>
                <a:gd name="T17" fmla="*/ 2147483646 h 74"/>
                <a:gd name="T18" fmla="*/ 2147483646 w 60"/>
                <a:gd name="T19" fmla="*/ 2147483646 h 74"/>
                <a:gd name="T20" fmla="*/ 2147483646 w 60"/>
                <a:gd name="T21" fmla="*/ 2147483646 h 74"/>
                <a:gd name="T22" fmla="*/ 2147483646 w 60"/>
                <a:gd name="T23" fmla="*/ 2147483646 h 74"/>
                <a:gd name="T24" fmla="*/ 2147483646 w 60"/>
                <a:gd name="T25" fmla="*/ 2147483646 h 74"/>
                <a:gd name="T26" fmla="*/ 2147483646 w 60"/>
                <a:gd name="T27" fmla="*/ 2147483646 h 74"/>
                <a:gd name="T28" fmla="*/ 0 w 60"/>
                <a:gd name="T29" fmla="*/ 2147483646 h 74"/>
                <a:gd name="T30" fmla="*/ 2147483646 w 60"/>
                <a:gd name="T31" fmla="*/ 2147483646 h 74"/>
                <a:gd name="T32" fmla="*/ 2147483646 w 60"/>
                <a:gd name="T33" fmla="*/ 2147483646 h 74"/>
                <a:gd name="T34" fmla="*/ 2147483646 w 60"/>
                <a:gd name="T35" fmla="*/ 2147483646 h 74"/>
                <a:gd name="T36" fmla="*/ 2147483646 w 60"/>
                <a:gd name="T37" fmla="*/ 2147483646 h 74"/>
                <a:gd name="T38" fmla="*/ 2147483646 w 60"/>
                <a:gd name="T39" fmla="*/ 2147483646 h 74"/>
                <a:gd name="T40" fmla="*/ 2147483646 w 60"/>
                <a:gd name="T41" fmla="*/ 2147483646 h 74"/>
                <a:gd name="T42" fmla="*/ 2147483646 w 60"/>
                <a:gd name="T43" fmla="*/ 2147483646 h 74"/>
                <a:gd name="T44" fmla="*/ 2147483646 w 60"/>
                <a:gd name="T45" fmla="*/ 2147483646 h 74"/>
                <a:gd name="T46" fmla="*/ 2147483646 w 60"/>
                <a:gd name="T47" fmla="*/ 0 h 74"/>
                <a:gd name="T48" fmla="*/ 2147483646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77" name="Freeform 376"/>
            <p:cNvSpPr>
              <a:spLocks/>
            </p:cNvSpPr>
            <p:nvPr/>
          </p:nvSpPr>
          <p:spPr bwMode="auto">
            <a:xfrm>
              <a:off x="5035508" y="3156241"/>
              <a:ext cx="23812" cy="60325"/>
            </a:xfrm>
            <a:custGeom>
              <a:avLst/>
              <a:gdLst>
                <a:gd name="T0" fmla="*/ 2147483646 w 47"/>
                <a:gd name="T1" fmla="*/ 2147483646 h 45"/>
                <a:gd name="T2" fmla="*/ 2147483646 w 47"/>
                <a:gd name="T3" fmla="*/ 2147483646 h 45"/>
                <a:gd name="T4" fmla="*/ 2147483646 w 47"/>
                <a:gd name="T5" fmla="*/ 2147483646 h 45"/>
                <a:gd name="T6" fmla="*/ 2147483646 w 47"/>
                <a:gd name="T7" fmla="*/ 2147483646 h 45"/>
                <a:gd name="T8" fmla="*/ 2147483646 w 47"/>
                <a:gd name="T9" fmla="*/ 2147483646 h 45"/>
                <a:gd name="T10" fmla="*/ 2147483646 w 47"/>
                <a:gd name="T11" fmla="*/ 2147483646 h 45"/>
                <a:gd name="T12" fmla="*/ 2147483646 w 47"/>
                <a:gd name="T13" fmla="*/ 0 h 45"/>
                <a:gd name="T14" fmla="*/ 2147483646 w 47"/>
                <a:gd name="T15" fmla="*/ 2147483646 h 45"/>
                <a:gd name="T16" fmla="*/ 2147483646 w 47"/>
                <a:gd name="T17" fmla="*/ 2147483646 h 45"/>
                <a:gd name="T18" fmla="*/ 2147483646 w 47"/>
                <a:gd name="T19" fmla="*/ 2147483646 h 45"/>
                <a:gd name="T20" fmla="*/ 2147483646 w 47"/>
                <a:gd name="T21" fmla="*/ 2147483646 h 45"/>
                <a:gd name="T22" fmla="*/ 2147483646 w 47"/>
                <a:gd name="T23" fmla="*/ 2147483646 h 45"/>
                <a:gd name="T24" fmla="*/ 2147483646 w 47"/>
                <a:gd name="T25" fmla="*/ 2147483646 h 45"/>
                <a:gd name="T26" fmla="*/ 2147483646 w 47"/>
                <a:gd name="T27" fmla="*/ 2147483646 h 45"/>
                <a:gd name="T28" fmla="*/ 2147483646 w 47"/>
                <a:gd name="T29" fmla="*/ 2147483646 h 45"/>
                <a:gd name="T30" fmla="*/ 2147483646 w 47"/>
                <a:gd name="T31" fmla="*/ 2147483646 h 45"/>
                <a:gd name="T32" fmla="*/ 2147483646 w 47"/>
                <a:gd name="T33" fmla="*/ 2147483646 h 45"/>
                <a:gd name="T34" fmla="*/ 2147483646 w 47"/>
                <a:gd name="T35" fmla="*/ 2147483646 h 45"/>
                <a:gd name="T36" fmla="*/ 0 w 47"/>
                <a:gd name="T37" fmla="*/ 2147483646 h 45"/>
                <a:gd name="T38" fmla="*/ 2147483646 w 47"/>
                <a:gd name="T39" fmla="*/ 2147483646 h 45"/>
                <a:gd name="T40" fmla="*/ 2147483646 w 47"/>
                <a:gd name="T41" fmla="*/ 2147483646 h 45"/>
                <a:gd name="T42" fmla="*/ 2147483646 w 47"/>
                <a:gd name="T43" fmla="*/ 2147483646 h 45"/>
                <a:gd name="T44" fmla="*/ 2147483646 w 47"/>
                <a:gd name="T45" fmla="*/ 2147483646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78" name="Freeform 377"/>
            <p:cNvSpPr>
              <a:spLocks/>
            </p:cNvSpPr>
            <p:nvPr/>
          </p:nvSpPr>
          <p:spPr bwMode="auto">
            <a:xfrm>
              <a:off x="5010108" y="3149890"/>
              <a:ext cx="6350" cy="57150"/>
            </a:xfrm>
            <a:custGeom>
              <a:avLst/>
              <a:gdLst>
                <a:gd name="T0" fmla="*/ 2147483646 w 26"/>
                <a:gd name="T1" fmla="*/ 2147483646 h 36"/>
                <a:gd name="T2" fmla="*/ 2147483646 w 26"/>
                <a:gd name="T3" fmla="*/ 2147483646 h 36"/>
                <a:gd name="T4" fmla="*/ 2147483646 w 26"/>
                <a:gd name="T5" fmla="*/ 2147483646 h 36"/>
                <a:gd name="T6" fmla="*/ 2147483646 w 26"/>
                <a:gd name="T7" fmla="*/ 2147483646 h 36"/>
                <a:gd name="T8" fmla="*/ 0 w 26"/>
                <a:gd name="T9" fmla="*/ 0 h 36"/>
                <a:gd name="T10" fmla="*/ 2147483646 w 26"/>
                <a:gd name="T11" fmla="*/ 0 h 36"/>
                <a:gd name="T12" fmla="*/ 2147483646 w 26"/>
                <a:gd name="T13" fmla="*/ 2147483646 h 36"/>
                <a:gd name="T14" fmla="*/ 2147483646 w 26"/>
                <a:gd name="T15" fmla="*/ 2147483646 h 36"/>
                <a:gd name="T16" fmla="*/ 2147483646 w 26"/>
                <a:gd name="T17" fmla="*/ 2147483646 h 36"/>
                <a:gd name="T18" fmla="*/ 2147483646 w 26"/>
                <a:gd name="T19" fmla="*/ 2147483646 h 36"/>
                <a:gd name="T20" fmla="*/ 2147483646 w 26"/>
                <a:gd name="T21" fmla="*/ 2147483646 h 36"/>
                <a:gd name="T22" fmla="*/ 2147483646 w 26"/>
                <a:gd name="T23" fmla="*/ 2147483646 h 36"/>
                <a:gd name="T24" fmla="*/ 2147483646 w 26"/>
                <a:gd name="T25" fmla="*/ 2147483646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79" name="Freeform 378"/>
            <p:cNvSpPr>
              <a:spLocks/>
            </p:cNvSpPr>
            <p:nvPr/>
          </p:nvSpPr>
          <p:spPr bwMode="auto">
            <a:xfrm>
              <a:off x="6281696" y="2878427"/>
              <a:ext cx="174625" cy="158750"/>
            </a:xfrm>
            <a:custGeom>
              <a:avLst/>
              <a:gdLst>
                <a:gd name="T0" fmla="*/ 2147483646 w 405"/>
                <a:gd name="T1" fmla="*/ 2147483646 h 302"/>
                <a:gd name="T2" fmla="*/ 2147483646 w 405"/>
                <a:gd name="T3" fmla="*/ 2147483646 h 302"/>
                <a:gd name="T4" fmla="*/ 2147483646 w 405"/>
                <a:gd name="T5" fmla="*/ 2147483646 h 302"/>
                <a:gd name="T6" fmla="*/ 2147483646 w 405"/>
                <a:gd name="T7" fmla="*/ 2147483646 h 302"/>
                <a:gd name="T8" fmla="*/ 2147483646 w 405"/>
                <a:gd name="T9" fmla="*/ 2147483646 h 302"/>
                <a:gd name="T10" fmla="*/ 2147483646 w 405"/>
                <a:gd name="T11" fmla="*/ 2147483646 h 302"/>
                <a:gd name="T12" fmla="*/ 2147483646 w 405"/>
                <a:gd name="T13" fmla="*/ 2147483646 h 302"/>
                <a:gd name="T14" fmla="*/ 2147483646 w 405"/>
                <a:gd name="T15" fmla="*/ 2147483646 h 302"/>
                <a:gd name="T16" fmla="*/ 2147483646 w 405"/>
                <a:gd name="T17" fmla="*/ 2147483646 h 302"/>
                <a:gd name="T18" fmla="*/ 2147483646 w 405"/>
                <a:gd name="T19" fmla="*/ 2147483646 h 302"/>
                <a:gd name="T20" fmla="*/ 2147483646 w 405"/>
                <a:gd name="T21" fmla="*/ 2147483646 h 302"/>
                <a:gd name="T22" fmla="*/ 2147483646 w 405"/>
                <a:gd name="T23" fmla="*/ 2147483646 h 302"/>
                <a:gd name="T24" fmla="*/ 2147483646 w 405"/>
                <a:gd name="T25" fmla="*/ 2147483646 h 302"/>
                <a:gd name="T26" fmla="*/ 2147483646 w 405"/>
                <a:gd name="T27" fmla="*/ 2147483646 h 302"/>
                <a:gd name="T28" fmla="*/ 2147483646 w 405"/>
                <a:gd name="T29" fmla="*/ 2147483646 h 302"/>
                <a:gd name="T30" fmla="*/ 2147483646 w 405"/>
                <a:gd name="T31" fmla="*/ 2147483646 h 302"/>
                <a:gd name="T32" fmla="*/ 2147483646 w 405"/>
                <a:gd name="T33" fmla="*/ 2147483646 h 302"/>
                <a:gd name="T34" fmla="*/ 2147483646 w 405"/>
                <a:gd name="T35" fmla="*/ 2147483646 h 302"/>
                <a:gd name="T36" fmla="*/ 2147483646 w 405"/>
                <a:gd name="T37" fmla="*/ 2147483646 h 302"/>
                <a:gd name="T38" fmla="*/ 2147483646 w 405"/>
                <a:gd name="T39" fmla="*/ 2147483646 h 302"/>
                <a:gd name="T40" fmla="*/ 2147483646 w 405"/>
                <a:gd name="T41" fmla="*/ 2147483646 h 302"/>
                <a:gd name="T42" fmla="*/ 2147483646 w 405"/>
                <a:gd name="T43" fmla="*/ 2147483646 h 302"/>
                <a:gd name="T44" fmla="*/ 2147483646 w 405"/>
                <a:gd name="T45" fmla="*/ 2147483646 h 302"/>
                <a:gd name="T46" fmla="*/ 2147483646 w 405"/>
                <a:gd name="T47" fmla="*/ 2147483646 h 302"/>
                <a:gd name="T48" fmla="*/ 2147483646 w 405"/>
                <a:gd name="T49" fmla="*/ 2147483646 h 302"/>
                <a:gd name="T50" fmla="*/ 2147483646 w 405"/>
                <a:gd name="T51" fmla="*/ 2147483646 h 302"/>
                <a:gd name="T52" fmla="*/ 2147483646 w 405"/>
                <a:gd name="T53" fmla="*/ 2147483646 h 302"/>
                <a:gd name="T54" fmla="*/ 2147483646 w 405"/>
                <a:gd name="T55" fmla="*/ 2147483646 h 302"/>
                <a:gd name="T56" fmla="*/ 2147483646 w 405"/>
                <a:gd name="T57" fmla="*/ 2147483646 h 302"/>
                <a:gd name="T58" fmla="*/ 2147483646 w 405"/>
                <a:gd name="T59" fmla="*/ 2147483646 h 302"/>
                <a:gd name="T60" fmla="*/ 2147483646 w 405"/>
                <a:gd name="T61" fmla="*/ 2147483646 h 302"/>
                <a:gd name="T62" fmla="*/ 2147483646 w 405"/>
                <a:gd name="T63" fmla="*/ 2147483646 h 302"/>
                <a:gd name="T64" fmla="*/ 2147483646 w 405"/>
                <a:gd name="T65" fmla="*/ 2147483646 h 302"/>
                <a:gd name="T66" fmla="*/ 2147483646 w 405"/>
                <a:gd name="T67" fmla="*/ 2147483646 h 302"/>
                <a:gd name="T68" fmla="*/ 2147483646 w 405"/>
                <a:gd name="T69" fmla="*/ 2147483646 h 302"/>
                <a:gd name="T70" fmla="*/ 2147483646 w 405"/>
                <a:gd name="T71" fmla="*/ 2147483646 h 302"/>
                <a:gd name="T72" fmla="*/ 2147483646 w 405"/>
                <a:gd name="T73" fmla="*/ 2147483646 h 302"/>
                <a:gd name="T74" fmla="*/ 2147483646 w 405"/>
                <a:gd name="T75" fmla="*/ 2147483646 h 302"/>
                <a:gd name="T76" fmla="*/ 2147483646 w 405"/>
                <a:gd name="T77" fmla="*/ 2147483646 h 302"/>
                <a:gd name="T78" fmla="*/ 2147483646 w 405"/>
                <a:gd name="T79" fmla="*/ 2147483646 h 302"/>
                <a:gd name="T80" fmla="*/ 2147483646 w 405"/>
                <a:gd name="T81" fmla="*/ 2147483646 h 302"/>
                <a:gd name="T82" fmla="*/ 2147483646 w 405"/>
                <a:gd name="T83" fmla="*/ 2147483646 h 302"/>
                <a:gd name="T84" fmla="*/ 2147483646 w 405"/>
                <a:gd name="T85" fmla="*/ 2147483646 h 302"/>
                <a:gd name="T86" fmla="*/ 2147483646 w 405"/>
                <a:gd name="T87" fmla="*/ 2147483646 h 302"/>
                <a:gd name="T88" fmla="*/ 2147483646 w 405"/>
                <a:gd name="T89" fmla="*/ 2147483646 h 302"/>
                <a:gd name="T90" fmla="*/ 2147483646 w 405"/>
                <a:gd name="T91" fmla="*/ 2147483646 h 3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80" name="Freeform 379"/>
            <p:cNvSpPr>
              <a:spLocks/>
            </p:cNvSpPr>
            <p:nvPr/>
          </p:nvSpPr>
          <p:spPr bwMode="auto">
            <a:xfrm>
              <a:off x="8375608" y="3259428"/>
              <a:ext cx="42862" cy="79375"/>
            </a:xfrm>
            <a:custGeom>
              <a:avLst/>
              <a:gdLst>
                <a:gd name="T0" fmla="*/ 2147483646 w 100"/>
                <a:gd name="T1" fmla="*/ 2147483646 h 155"/>
                <a:gd name="T2" fmla="*/ 2147483646 w 100"/>
                <a:gd name="T3" fmla="*/ 2147483646 h 155"/>
                <a:gd name="T4" fmla="*/ 2147483646 w 100"/>
                <a:gd name="T5" fmla="*/ 2147483646 h 155"/>
                <a:gd name="T6" fmla="*/ 2147483646 w 100"/>
                <a:gd name="T7" fmla="*/ 2147483646 h 155"/>
                <a:gd name="T8" fmla="*/ 2147483646 w 100"/>
                <a:gd name="T9" fmla="*/ 2147483646 h 155"/>
                <a:gd name="T10" fmla="*/ 2147483646 w 100"/>
                <a:gd name="T11" fmla="*/ 2147483646 h 155"/>
                <a:gd name="T12" fmla="*/ 2147483646 w 100"/>
                <a:gd name="T13" fmla="*/ 2147483646 h 155"/>
                <a:gd name="T14" fmla="*/ 2147483646 w 100"/>
                <a:gd name="T15" fmla="*/ 2147483646 h 155"/>
                <a:gd name="T16" fmla="*/ 2147483646 w 100"/>
                <a:gd name="T17" fmla="*/ 2147483646 h 155"/>
                <a:gd name="T18" fmla="*/ 2147483646 w 100"/>
                <a:gd name="T19" fmla="*/ 2147483646 h 155"/>
                <a:gd name="T20" fmla="*/ 2147483646 w 100"/>
                <a:gd name="T21" fmla="*/ 2147483646 h 155"/>
                <a:gd name="T22" fmla="*/ 2147483646 w 100"/>
                <a:gd name="T23" fmla="*/ 2147483646 h 155"/>
                <a:gd name="T24" fmla="*/ 2147483646 w 100"/>
                <a:gd name="T25" fmla="*/ 2147483646 h 155"/>
                <a:gd name="T26" fmla="*/ 2147483646 w 100"/>
                <a:gd name="T27" fmla="*/ 2147483646 h 155"/>
                <a:gd name="T28" fmla="*/ 2147483646 w 100"/>
                <a:gd name="T29" fmla="*/ 2147483646 h 155"/>
                <a:gd name="T30" fmla="*/ 2147483646 w 100"/>
                <a:gd name="T31" fmla="*/ 2147483646 h 155"/>
                <a:gd name="T32" fmla="*/ 2147483646 w 100"/>
                <a:gd name="T33" fmla="*/ 2147483646 h 155"/>
                <a:gd name="T34" fmla="*/ 2147483646 w 100"/>
                <a:gd name="T35" fmla="*/ 2147483646 h 155"/>
                <a:gd name="T36" fmla="*/ 2147483646 w 100"/>
                <a:gd name="T37" fmla="*/ 2147483646 h 155"/>
                <a:gd name="T38" fmla="*/ 2147483646 w 100"/>
                <a:gd name="T39" fmla="*/ 2147483646 h 155"/>
                <a:gd name="T40" fmla="*/ 2147483646 w 100"/>
                <a:gd name="T41" fmla="*/ 2147483646 h 155"/>
                <a:gd name="T42" fmla="*/ 2147483646 w 100"/>
                <a:gd name="T43" fmla="*/ 2147483646 h 155"/>
                <a:gd name="T44" fmla="*/ 2147483646 w 100"/>
                <a:gd name="T45" fmla="*/ 2147483646 h 155"/>
                <a:gd name="T46" fmla="*/ 0 w 100"/>
                <a:gd name="T47" fmla="*/ 2147483646 h 155"/>
                <a:gd name="T48" fmla="*/ 0 w 100"/>
                <a:gd name="T49" fmla="*/ 2147483646 h 155"/>
                <a:gd name="T50" fmla="*/ 0 w 100"/>
                <a:gd name="T51" fmla="*/ 2147483646 h 155"/>
                <a:gd name="T52" fmla="*/ 0 w 100"/>
                <a:gd name="T53" fmla="*/ 2147483646 h 155"/>
                <a:gd name="T54" fmla="*/ 0 w 100"/>
                <a:gd name="T55" fmla="*/ 2147483646 h 155"/>
                <a:gd name="T56" fmla="*/ 0 w 100"/>
                <a:gd name="T57" fmla="*/ 2147483646 h 155"/>
                <a:gd name="T58" fmla="*/ 2147483646 w 100"/>
                <a:gd name="T59" fmla="*/ 2147483646 h 155"/>
                <a:gd name="T60" fmla="*/ 2147483646 w 100"/>
                <a:gd name="T61" fmla="*/ 2147483646 h 155"/>
                <a:gd name="T62" fmla="*/ 2147483646 w 100"/>
                <a:gd name="T63" fmla="*/ 2147483646 h 155"/>
                <a:gd name="T64" fmla="*/ 2147483646 w 100"/>
                <a:gd name="T65" fmla="*/ 2147483646 h 155"/>
                <a:gd name="T66" fmla="*/ 2147483646 w 100"/>
                <a:gd name="T67" fmla="*/ 2147483646 h 155"/>
                <a:gd name="T68" fmla="*/ 2147483646 w 100"/>
                <a:gd name="T69" fmla="*/ 2147483646 h 155"/>
                <a:gd name="T70" fmla="*/ 2147483646 w 100"/>
                <a:gd name="T71" fmla="*/ 2147483646 h 155"/>
                <a:gd name="T72" fmla="*/ 2147483646 w 100"/>
                <a:gd name="T73" fmla="*/ 2147483646 h 155"/>
                <a:gd name="T74" fmla="*/ 2147483646 w 100"/>
                <a:gd name="T75" fmla="*/ 2147483646 h 155"/>
                <a:gd name="T76" fmla="*/ 2147483646 w 100"/>
                <a:gd name="T77" fmla="*/ 2147483646 h 155"/>
                <a:gd name="T78" fmla="*/ 2147483646 w 100"/>
                <a:gd name="T79" fmla="*/ 0 h 155"/>
                <a:gd name="T80" fmla="*/ 2147483646 w 100"/>
                <a:gd name="T81" fmla="*/ 0 h 155"/>
                <a:gd name="T82" fmla="*/ 2147483646 w 100"/>
                <a:gd name="T83" fmla="*/ 0 h 155"/>
                <a:gd name="T84" fmla="*/ 2147483646 w 100"/>
                <a:gd name="T85" fmla="*/ 2147483646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nvGrpSpPr>
            <p:cNvPr id="381" name="Group 380"/>
            <p:cNvGrpSpPr>
              <a:grpSpLocks/>
            </p:cNvGrpSpPr>
            <p:nvPr/>
          </p:nvGrpSpPr>
          <p:grpSpPr bwMode="auto">
            <a:xfrm>
              <a:off x="6023070" y="2727443"/>
              <a:ext cx="482615" cy="201600"/>
              <a:chOff x="3289" y="1830"/>
              <a:chExt cx="363" cy="128"/>
            </a:xfrm>
          </p:grpSpPr>
          <p:sp>
            <p:nvSpPr>
              <p:cNvPr id="429" name="Freeform 428"/>
              <p:cNvSpPr>
                <a:spLocks/>
              </p:cNvSpPr>
              <p:nvPr/>
            </p:nvSpPr>
            <p:spPr bwMode="auto">
              <a:xfrm>
                <a:off x="3289" y="1871"/>
                <a:ext cx="4" cy="3"/>
              </a:xfrm>
              <a:custGeom>
                <a:avLst/>
                <a:gdLst>
                  <a:gd name="T0" fmla="*/ 0 w 13"/>
                  <a:gd name="T1" fmla="*/ 0 h 7"/>
                  <a:gd name="T2" fmla="*/ 0 w 13"/>
                  <a:gd name="T3" fmla="*/ 0 h 7"/>
                  <a:gd name="T4" fmla="*/ 0 w 13"/>
                  <a:gd name="T5" fmla="*/ 0 h 7"/>
                  <a:gd name="T6" fmla="*/ 0 w 13"/>
                  <a:gd name="T7" fmla="*/ 0 h 7"/>
                  <a:gd name="T8" fmla="*/ 0 w 13"/>
                  <a:gd name="T9" fmla="*/ 0 h 7"/>
                  <a:gd name="T10" fmla="*/ 0 w 13"/>
                  <a:gd name="T11" fmla="*/ 0 h 7"/>
                  <a:gd name="T12" fmla="*/ 0 w 13"/>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7">
                    <a:moveTo>
                      <a:pt x="13" y="0"/>
                    </a:moveTo>
                    <a:lnTo>
                      <a:pt x="12" y="1"/>
                    </a:lnTo>
                    <a:lnTo>
                      <a:pt x="9" y="3"/>
                    </a:lnTo>
                    <a:lnTo>
                      <a:pt x="4" y="5"/>
                    </a:lnTo>
                    <a:lnTo>
                      <a:pt x="0" y="7"/>
                    </a:lnTo>
                    <a:lnTo>
                      <a:pt x="7" y="3"/>
                    </a:lnTo>
                    <a:lnTo>
                      <a:pt x="1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30" name="Freeform 429"/>
              <p:cNvSpPr>
                <a:spLocks/>
              </p:cNvSpPr>
              <p:nvPr/>
            </p:nvSpPr>
            <p:spPr bwMode="auto">
              <a:xfrm>
                <a:off x="3324" y="1937"/>
                <a:ext cx="10" cy="3"/>
              </a:xfrm>
              <a:custGeom>
                <a:avLst/>
                <a:gdLst>
                  <a:gd name="T0" fmla="*/ 0 w 34"/>
                  <a:gd name="T1" fmla="*/ 0 h 8"/>
                  <a:gd name="T2" fmla="*/ 0 w 34"/>
                  <a:gd name="T3" fmla="*/ 0 h 8"/>
                  <a:gd name="T4" fmla="*/ 0 w 34"/>
                  <a:gd name="T5" fmla="*/ 0 h 8"/>
                  <a:gd name="T6" fmla="*/ 0 w 34"/>
                  <a:gd name="T7" fmla="*/ 0 h 8"/>
                  <a:gd name="T8" fmla="*/ 0 w 34"/>
                  <a:gd name="T9" fmla="*/ 0 h 8"/>
                  <a:gd name="T10" fmla="*/ 0 w 34"/>
                  <a:gd name="T11" fmla="*/ 0 h 8"/>
                  <a:gd name="T12" fmla="*/ 0 w 34"/>
                  <a:gd name="T13" fmla="*/ 0 h 8"/>
                  <a:gd name="T14" fmla="*/ 0 w 34"/>
                  <a:gd name="T15" fmla="*/ 0 h 8"/>
                  <a:gd name="T16" fmla="*/ 0 w 34"/>
                  <a:gd name="T17" fmla="*/ 0 h 8"/>
                  <a:gd name="T18" fmla="*/ 0 w 34"/>
                  <a:gd name="T19" fmla="*/ 0 h 8"/>
                  <a:gd name="T20" fmla="*/ 0 w 34"/>
                  <a:gd name="T21" fmla="*/ 0 h 8"/>
                  <a:gd name="T22" fmla="*/ 0 w 34"/>
                  <a:gd name="T23" fmla="*/ 0 h 8"/>
                  <a:gd name="T24" fmla="*/ 0 w 34"/>
                  <a:gd name="T25" fmla="*/ 0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31" name="Freeform 430"/>
              <p:cNvSpPr>
                <a:spLocks/>
              </p:cNvSpPr>
              <p:nvPr/>
            </p:nvSpPr>
            <p:spPr bwMode="auto">
              <a:xfrm>
                <a:off x="3343" y="1948"/>
                <a:ext cx="4" cy="8"/>
              </a:xfrm>
              <a:custGeom>
                <a:avLst/>
                <a:gdLst>
                  <a:gd name="T0" fmla="*/ 0 w 13"/>
                  <a:gd name="T1" fmla="*/ 0 h 24"/>
                  <a:gd name="T2" fmla="*/ 0 w 13"/>
                  <a:gd name="T3" fmla="*/ 0 h 24"/>
                  <a:gd name="T4" fmla="*/ 0 w 13"/>
                  <a:gd name="T5" fmla="*/ 0 h 24"/>
                  <a:gd name="T6" fmla="*/ 0 w 13"/>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24">
                    <a:moveTo>
                      <a:pt x="0" y="24"/>
                    </a:moveTo>
                    <a:lnTo>
                      <a:pt x="0" y="0"/>
                    </a:lnTo>
                    <a:lnTo>
                      <a:pt x="13" y="12"/>
                    </a:lnTo>
                    <a:lnTo>
                      <a:pt x="0" y="2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32" name="Freeform 431"/>
              <p:cNvSpPr>
                <a:spLocks/>
              </p:cNvSpPr>
              <p:nvPr/>
            </p:nvSpPr>
            <p:spPr bwMode="auto">
              <a:xfrm>
                <a:off x="3313" y="1834"/>
                <a:ext cx="34" cy="23"/>
              </a:xfrm>
              <a:custGeom>
                <a:avLst/>
                <a:gdLst>
                  <a:gd name="T0" fmla="*/ 0 w 107"/>
                  <a:gd name="T1" fmla="*/ 0 h 69"/>
                  <a:gd name="T2" fmla="*/ 0 w 107"/>
                  <a:gd name="T3" fmla="*/ 0 h 69"/>
                  <a:gd name="T4" fmla="*/ 0 w 107"/>
                  <a:gd name="T5" fmla="*/ 0 h 69"/>
                  <a:gd name="T6" fmla="*/ 0 w 107"/>
                  <a:gd name="T7" fmla="*/ 0 h 69"/>
                  <a:gd name="T8" fmla="*/ 0 w 107"/>
                  <a:gd name="T9" fmla="*/ 0 h 69"/>
                  <a:gd name="T10" fmla="*/ 0 w 107"/>
                  <a:gd name="T11" fmla="*/ 0 h 69"/>
                  <a:gd name="T12" fmla="*/ 0 w 107"/>
                  <a:gd name="T13" fmla="*/ 0 h 69"/>
                  <a:gd name="T14" fmla="*/ 0 w 107"/>
                  <a:gd name="T15" fmla="*/ 0 h 69"/>
                  <a:gd name="T16" fmla="*/ 0 w 107"/>
                  <a:gd name="T17" fmla="*/ 0 h 69"/>
                  <a:gd name="T18" fmla="*/ 0 w 107"/>
                  <a:gd name="T19" fmla="*/ 0 h 69"/>
                  <a:gd name="T20" fmla="*/ 0 w 107"/>
                  <a:gd name="T21" fmla="*/ 0 h 69"/>
                  <a:gd name="T22" fmla="*/ 0 w 107"/>
                  <a:gd name="T23" fmla="*/ 0 h 69"/>
                  <a:gd name="T24" fmla="*/ 0 w 107"/>
                  <a:gd name="T25" fmla="*/ 0 h 69"/>
                  <a:gd name="T26" fmla="*/ 0 w 107"/>
                  <a:gd name="T27" fmla="*/ 0 h 69"/>
                  <a:gd name="T28" fmla="*/ 0 w 107"/>
                  <a:gd name="T29" fmla="*/ 0 h 69"/>
                  <a:gd name="T30" fmla="*/ 0 w 107"/>
                  <a:gd name="T31" fmla="*/ 0 h 69"/>
                  <a:gd name="T32" fmla="*/ 0 w 107"/>
                  <a:gd name="T33" fmla="*/ 0 h 69"/>
                  <a:gd name="T34" fmla="*/ 0 w 107"/>
                  <a:gd name="T35" fmla="*/ 0 h 69"/>
                  <a:gd name="T36" fmla="*/ 0 w 107"/>
                  <a:gd name="T37" fmla="*/ 0 h 69"/>
                  <a:gd name="T38" fmla="*/ 0 w 107"/>
                  <a:gd name="T39" fmla="*/ 0 h 69"/>
                  <a:gd name="T40" fmla="*/ 0 w 107"/>
                  <a:gd name="T41" fmla="*/ 0 h 69"/>
                  <a:gd name="T42" fmla="*/ 0 w 107"/>
                  <a:gd name="T43" fmla="*/ 0 h 69"/>
                  <a:gd name="T44" fmla="*/ 0 w 107"/>
                  <a:gd name="T45" fmla="*/ 0 h 6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33" name="Freeform 432"/>
              <p:cNvSpPr>
                <a:spLocks/>
              </p:cNvSpPr>
              <p:nvPr/>
            </p:nvSpPr>
            <p:spPr bwMode="auto">
              <a:xfrm>
                <a:off x="3302" y="1830"/>
                <a:ext cx="350" cy="128"/>
              </a:xfrm>
              <a:custGeom>
                <a:avLst/>
                <a:gdLst>
                  <a:gd name="T0" fmla="*/ 4 w 1070"/>
                  <a:gd name="T1" fmla="*/ 1 h 382"/>
                  <a:gd name="T2" fmla="*/ 4 w 1070"/>
                  <a:gd name="T3" fmla="*/ 0 h 382"/>
                  <a:gd name="T4" fmla="*/ 4 w 1070"/>
                  <a:gd name="T5" fmla="*/ 0 h 382"/>
                  <a:gd name="T6" fmla="*/ 4 w 1070"/>
                  <a:gd name="T7" fmla="*/ 0 h 382"/>
                  <a:gd name="T8" fmla="*/ 3 w 1070"/>
                  <a:gd name="T9" fmla="*/ 0 h 382"/>
                  <a:gd name="T10" fmla="*/ 3 w 1070"/>
                  <a:gd name="T11" fmla="*/ 0 h 382"/>
                  <a:gd name="T12" fmla="*/ 3 w 1070"/>
                  <a:gd name="T13" fmla="*/ 0 h 382"/>
                  <a:gd name="T14" fmla="*/ 2 w 1070"/>
                  <a:gd name="T15" fmla="*/ 0 h 382"/>
                  <a:gd name="T16" fmla="*/ 2 w 1070"/>
                  <a:gd name="T17" fmla="*/ 0 h 382"/>
                  <a:gd name="T18" fmla="*/ 2 w 1070"/>
                  <a:gd name="T19" fmla="*/ 0 h 382"/>
                  <a:gd name="T20" fmla="*/ 2 w 1070"/>
                  <a:gd name="T21" fmla="*/ 0 h 382"/>
                  <a:gd name="T22" fmla="*/ 2 w 1070"/>
                  <a:gd name="T23" fmla="*/ 0 h 382"/>
                  <a:gd name="T24" fmla="*/ 2 w 1070"/>
                  <a:gd name="T25" fmla="*/ 0 h 382"/>
                  <a:gd name="T26" fmla="*/ 2 w 1070"/>
                  <a:gd name="T27" fmla="*/ 0 h 382"/>
                  <a:gd name="T28" fmla="*/ 1 w 1070"/>
                  <a:gd name="T29" fmla="*/ 0 h 382"/>
                  <a:gd name="T30" fmla="*/ 1 w 1070"/>
                  <a:gd name="T31" fmla="*/ 0 h 382"/>
                  <a:gd name="T32" fmla="*/ 1 w 1070"/>
                  <a:gd name="T33" fmla="*/ 0 h 382"/>
                  <a:gd name="T34" fmla="*/ 1 w 1070"/>
                  <a:gd name="T35" fmla="*/ 0 h 382"/>
                  <a:gd name="T36" fmla="*/ 1 w 1070"/>
                  <a:gd name="T37" fmla="*/ 0 h 382"/>
                  <a:gd name="T38" fmla="*/ 0 w 1070"/>
                  <a:gd name="T39" fmla="*/ 0 h 382"/>
                  <a:gd name="T40" fmla="*/ 0 w 1070"/>
                  <a:gd name="T41" fmla="*/ 0 h 382"/>
                  <a:gd name="T42" fmla="*/ 0 w 1070"/>
                  <a:gd name="T43" fmla="*/ 0 h 382"/>
                  <a:gd name="T44" fmla="*/ 0 w 1070"/>
                  <a:gd name="T45" fmla="*/ 1 h 382"/>
                  <a:gd name="T46" fmla="*/ 0 w 1070"/>
                  <a:gd name="T47" fmla="*/ 1 h 382"/>
                  <a:gd name="T48" fmla="*/ 0 w 1070"/>
                  <a:gd name="T49" fmla="*/ 1 h 382"/>
                  <a:gd name="T50" fmla="*/ 0 w 1070"/>
                  <a:gd name="T51" fmla="*/ 1 h 382"/>
                  <a:gd name="T52" fmla="*/ 0 w 1070"/>
                  <a:gd name="T53" fmla="*/ 1 h 382"/>
                  <a:gd name="T54" fmla="*/ 0 w 1070"/>
                  <a:gd name="T55" fmla="*/ 1 h 382"/>
                  <a:gd name="T56" fmla="*/ 0 w 1070"/>
                  <a:gd name="T57" fmla="*/ 1 h 382"/>
                  <a:gd name="T58" fmla="*/ 0 w 1070"/>
                  <a:gd name="T59" fmla="*/ 1 h 382"/>
                  <a:gd name="T60" fmla="*/ 1 w 1070"/>
                  <a:gd name="T61" fmla="*/ 1 h 382"/>
                  <a:gd name="T62" fmla="*/ 1 w 1070"/>
                  <a:gd name="T63" fmla="*/ 2 h 382"/>
                  <a:gd name="T64" fmla="*/ 1 w 1070"/>
                  <a:gd name="T65" fmla="*/ 1 h 382"/>
                  <a:gd name="T66" fmla="*/ 1 w 1070"/>
                  <a:gd name="T67" fmla="*/ 1 h 382"/>
                  <a:gd name="T68" fmla="*/ 1 w 1070"/>
                  <a:gd name="T69" fmla="*/ 1 h 382"/>
                  <a:gd name="T70" fmla="*/ 1 w 1070"/>
                  <a:gd name="T71" fmla="*/ 1 h 382"/>
                  <a:gd name="T72" fmla="*/ 1 w 1070"/>
                  <a:gd name="T73" fmla="*/ 1 h 382"/>
                  <a:gd name="T74" fmla="*/ 2 w 1070"/>
                  <a:gd name="T75" fmla="*/ 2 h 382"/>
                  <a:gd name="T76" fmla="*/ 2 w 1070"/>
                  <a:gd name="T77" fmla="*/ 1 h 382"/>
                  <a:gd name="T78" fmla="*/ 2 w 1070"/>
                  <a:gd name="T79" fmla="*/ 1 h 382"/>
                  <a:gd name="T80" fmla="*/ 2 w 1070"/>
                  <a:gd name="T81" fmla="*/ 1 h 382"/>
                  <a:gd name="T82" fmla="*/ 2 w 1070"/>
                  <a:gd name="T83" fmla="*/ 1 h 382"/>
                  <a:gd name="T84" fmla="*/ 2 w 1070"/>
                  <a:gd name="T85" fmla="*/ 2 h 382"/>
                  <a:gd name="T86" fmla="*/ 2 w 1070"/>
                  <a:gd name="T87" fmla="*/ 2 h 382"/>
                  <a:gd name="T88" fmla="*/ 2 w 1070"/>
                  <a:gd name="T89" fmla="*/ 2 h 382"/>
                  <a:gd name="T90" fmla="*/ 3 w 1070"/>
                  <a:gd name="T91" fmla="*/ 1 h 382"/>
                  <a:gd name="T92" fmla="*/ 3 w 1070"/>
                  <a:gd name="T93" fmla="*/ 1 h 382"/>
                  <a:gd name="T94" fmla="*/ 3 w 1070"/>
                  <a:gd name="T95" fmla="*/ 1 h 382"/>
                  <a:gd name="T96" fmla="*/ 3 w 1070"/>
                  <a:gd name="T97" fmla="*/ 1 h 382"/>
                  <a:gd name="T98" fmla="*/ 4 w 1070"/>
                  <a:gd name="T99" fmla="*/ 1 h 382"/>
                  <a:gd name="T100" fmla="*/ 4 w 1070"/>
                  <a:gd name="T101" fmla="*/ 1 h 382"/>
                  <a:gd name="T102" fmla="*/ 4 w 1070"/>
                  <a:gd name="T103" fmla="*/ 1 h 382"/>
                  <a:gd name="T104" fmla="*/ 4 w 1070"/>
                  <a:gd name="T105" fmla="*/ 1 h 382"/>
                  <a:gd name="T106" fmla="*/ 4 w 1070"/>
                  <a:gd name="T107" fmla="*/ 1 h 382"/>
                  <a:gd name="T108" fmla="*/ 4 w 1070"/>
                  <a:gd name="T109" fmla="*/ 1 h 3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grpSp>
        <p:sp>
          <p:nvSpPr>
            <p:cNvPr id="382" name="Freeform 381"/>
            <p:cNvSpPr>
              <a:spLocks/>
            </p:cNvSpPr>
            <p:nvPr/>
          </p:nvSpPr>
          <p:spPr bwMode="auto">
            <a:xfrm>
              <a:off x="4011571" y="3880141"/>
              <a:ext cx="100013" cy="122237"/>
            </a:xfrm>
            <a:custGeom>
              <a:avLst/>
              <a:gdLst>
                <a:gd name="T0" fmla="*/ 2147483646 w 226"/>
                <a:gd name="T1" fmla="*/ 2147483646 h 237"/>
                <a:gd name="T2" fmla="*/ 2147483646 w 226"/>
                <a:gd name="T3" fmla="*/ 2147483646 h 237"/>
                <a:gd name="T4" fmla="*/ 2147483646 w 226"/>
                <a:gd name="T5" fmla="*/ 2147483646 h 237"/>
                <a:gd name="T6" fmla="*/ 2147483646 w 226"/>
                <a:gd name="T7" fmla="*/ 2147483646 h 237"/>
                <a:gd name="T8" fmla="*/ 2147483646 w 226"/>
                <a:gd name="T9" fmla="*/ 2147483646 h 237"/>
                <a:gd name="T10" fmla="*/ 2147483646 w 226"/>
                <a:gd name="T11" fmla="*/ 2147483646 h 237"/>
                <a:gd name="T12" fmla="*/ 2147483646 w 226"/>
                <a:gd name="T13" fmla="*/ 2147483646 h 237"/>
                <a:gd name="T14" fmla="*/ 2147483646 w 226"/>
                <a:gd name="T15" fmla="*/ 2147483646 h 237"/>
                <a:gd name="T16" fmla="*/ 2147483646 w 226"/>
                <a:gd name="T17" fmla="*/ 2147483646 h 237"/>
                <a:gd name="T18" fmla="*/ 2147483646 w 226"/>
                <a:gd name="T19" fmla="*/ 2147483646 h 237"/>
                <a:gd name="T20" fmla="*/ 2147483646 w 226"/>
                <a:gd name="T21" fmla="*/ 2147483646 h 237"/>
                <a:gd name="T22" fmla="*/ 2147483646 w 226"/>
                <a:gd name="T23" fmla="*/ 2147483646 h 237"/>
                <a:gd name="T24" fmla="*/ 2147483646 w 226"/>
                <a:gd name="T25" fmla="*/ 2147483646 h 237"/>
                <a:gd name="T26" fmla="*/ 2147483646 w 226"/>
                <a:gd name="T27" fmla="*/ 2147483646 h 237"/>
                <a:gd name="T28" fmla="*/ 2147483646 w 226"/>
                <a:gd name="T29" fmla="*/ 2147483646 h 237"/>
                <a:gd name="T30" fmla="*/ 2147483646 w 226"/>
                <a:gd name="T31" fmla="*/ 2147483646 h 237"/>
                <a:gd name="T32" fmla="*/ 2147483646 w 226"/>
                <a:gd name="T33" fmla="*/ 2147483646 h 237"/>
                <a:gd name="T34" fmla="*/ 2147483646 w 226"/>
                <a:gd name="T35" fmla="*/ 2147483646 h 237"/>
                <a:gd name="T36" fmla="*/ 2147483646 w 226"/>
                <a:gd name="T37" fmla="*/ 2147483646 h 237"/>
                <a:gd name="T38" fmla="*/ 2147483646 w 226"/>
                <a:gd name="T39" fmla="*/ 2147483646 h 237"/>
                <a:gd name="T40" fmla="*/ 2147483646 w 226"/>
                <a:gd name="T41" fmla="*/ 2147483646 h 237"/>
                <a:gd name="T42" fmla="*/ 2147483646 w 226"/>
                <a:gd name="T43" fmla="*/ 2147483646 h 237"/>
                <a:gd name="T44" fmla="*/ 2147483646 w 226"/>
                <a:gd name="T45" fmla="*/ 2147483646 h 237"/>
                <a:gd name="T46" fmla="*/ 2147483646 w 226"/>
                <a:gd name="T47" fmla="*/ 2147483646 h 237"/>
                <a:gd name="T48" fmla="*/ 2147483646 w 226"/>
                <a:gd name="T49" fmla="*/ 2147483646 h 237"/>
                <a:gd name="T50" fmla="*/ 2147483646 w 226"/>
                <a:gd name="T51" fmla="*/ 2147483646 h 237"/>
                <a:gd name="T52" fmla="*/ 2147483646 w 226"/>
                <a:gd name="T53" fmla="*/ 2147483646 h 237"/>
                <a:gd name="T54" fmla="*/ 2147483646 w 226"/>
                <a:gd name="T55" fmla="*/ 2147483646 h 237"/>
                <a:gd name="T56" fmla="*/ 2147483646 w 226"/>
                <a:gd name="T57" fmla="*/ 2147483646 h 237"/>
                <a:gd name="T58" fmla="*/ 0 w 226"/>
                <a:gd name="T59" fmla="*/ 2147483646 h 237"/>
                <a:gd name="T60" fmla="*/ 2147483646 w 226"/>
                <a:gd name="T61" fmla="*/ 2147483646 h 237"/>
                <a:gd name="T62" fmla="*/ 2147483646 w 226"/>
                <a:gd name="T63" fmla="*/ 2147483646 h 237"/>
                <a:gd name="T64" fmla="*/ 2147483646 w 226"/>
                <a:gd name="T65" fmla="*/ 2147483646 h 237"/>
                <a:gd name="T66" fmla="*/ 2147483646 w 226"/>
                <a:gd name="T67" fmla="*/ 2147483646 h 237"/>
                <a:gd name="T68" fmla="*/ 2147483646 w 226"/>
                <a:gd name="T69" fmla="*/ 2147483646 h 237"/>
                <a:gd name="T70" fmla="*/ 2147483646 w 226"/>
                <a:gd name="T71" fmla="*/ 2147483646 h 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83" name="Freeform 382"/>
            <p:cNvSpPr>
              <a:spLocks/>
            </p:cNvSpPr>
            <p:nvPr/>
          </p:nvSpPr>
          <p:spPr bwMode="auto">
            <a:xfrm>
              <a:off x="7956508" y="3316577"/>
              <a:ext cx="207962" cy="458788"/>
            </a:xfrm>
            <a:custGeom>
              <a:avLst/>
              <a:gdLst>
                <a:gd name="T0" fmla="*/ 2147483646 w 478"/>
                <a:gd name="T1" fmla="*/ 2147483646 h 875"/>
                <a:gd name="T2" fmla="*/ 2147483646 w 478"/>
                <a:gd name="T3" fmla="*/ 2147483646 h 875"/>
                <a:gd name="T4" fmla="*/ 2147483646 w 478"/>
                <a:gd name="T5" fmla="*/ 2147483646 h 875"/>
                <a:gd name="T6" fmla="*/ 2147483646 w 478"/>
                <a:gd name="T7" fmla="*/ 2147483646 h 875"/>
                <a:gd name="T8" fmla="*/ 2147483646 w 478"/>
                <a:gd name="T9" fmla="*/ 2147483646 h 875"/>
                <a:gd name="T10" fmla="*/ 2147483646 w 478"/>
                <a:gd name="T11" fmla="*/ 2147483646 h 875"/>
                <a:gd name="T12" fmla="*/ 2147483646 w 478"/>
                <a:gd name="T13" fmla="*/ 2147483646 h 875"/>
                <a:gd name="T14" fmla="*/ 2147483646 w 478"/>
                <a:gd name="T15" fmla="*/ 2147483646 h 875"/>
                <a:gd name="T16" fmla="*/ 2147483646 w 478"/>
                <a:gd name="T17" fmla="*/ 2147483646 h 875"/>
                <a:gd name="T18" fmla="*/ 2147483646 w 478"/>
                <a:gd name="T19" fmla="*/ 2147483646 h 875"/>
                <a:gd name="T20" fmla="*/ 2147483646 w 478"/>
                <a:gd name="T21" fmla="*/ 2147483646 h 875"/>
                <a:gd name="T22" fmla="*/ 2147483646 w 478"/>
                <a:gd name="T23" fmla="*/ 2147483646 h 875"/>
                <a:gd name="T24" fmla="*/ 2147483646 w 478"/>
                <a:gd name="T25" fmla="*/ 2147483646 h 875"/>
                <a:gd name="T26" fmla="*/ 2147483646 w 478"/>
                <a:gd name="T27" fmla="*/ 2147483646 h 875"/>
                <a:gd name="T28" fmla="*/ 2147483646 w 478"/>
                <a:gd name="T29" fmla="*/ 2147483646 h 875"/>
                <a:gd name="T30" fmla="*/ 2147483646 w 478"/>
                <a:gd name="T31" fmla="*/ 2147483646 h 875"/>
                <a:gd name="T32" fmla="*/ 2147483646 w 478"/>
                <a:gd name="T33" fmla="*/ 2147483646 h 875"/>
                <a:gd name="T34" fmla="*/ 2147483646 w 478"/>
                <a:gd name="T35" fmla="*/ 2147483646 h 875"/>
                <a:gd name="T36" fmla="*/ 2147483646 w 478"/>
                <a:gd name="T37" fmla="*/ 2147483646 h 875"/>
                <a:gd name="T38" fmla="*/ 2147483646 w 478"/>
                <a:gd name="T39" fmla="*/ 2147483646 h 875"/>
                <a:gd name="T40" fmla="*/ 2147483646 w 478"/>
                <a:gd name="T41" fmla="*/ 2147483646 h 875"/>
                <a:gd name="T42" fmla="*/ 2147483646 w 478"/>
                <a:gd name="T43" fmla="*/ 2147483646 h 875"/>
                <a:gd name="T44" fmla="*/ 2147483646 w 478"/>
                <a:gd name="T45" fmla="*/ 2147483646 h 875"/>
                <a:gd name="T46" fmla="*/ 2147483646 w 478"/>
                <a:gd name="T47" fmla="*/ 2147483646 h 875"/>
                <a:gd name="T48" fmla="*/ 2147483646 w 478"/>
                <a:gd name="T49" fmla="*/ 2147483646 h 875"/>
                <a:gd name="T50" fmla="*/ 2147483646 w 478"/>
                <a:gd name="T51" fmla="*/ 2147483646 h 875"/>
                <a:gd name="T52" fmla="*/ 2147483646 w 478"/>
                <a:gd name="T53" fmla="*/ 2147483646 h 875"/>
                <a:gd name="T54" fmla="*/ 2147483646 w 478"/>
                <a:gd name="T55" fmla="*/ 2147483646 h 875"/>
                <a:gd name="T56" fmla="*/ 2147483646 w 478"/>
                <a:gd name="T57" fmla="*/ 2147483646 h 875"/>
                <a:gd name="T58" fmla="*/ 2147483646 w 478"/>
                <a:gd name="T59" fmla="*/ 2147483646 h 875"/>
                <a:gd name="T60" fmla="*/ 2147483646 w 478"/>
                <a:gd name="T61" fmla="*/ 2147483646 h 875"/>
                <a:gd name="T62" fmla="*/ 2147483646 w 478"/>
                <a:gd name="T63" fmla="*/ 2147483646 h 875"/>
                <a:gd name="T64" fmla="*/ 2147483646 w 478"/>
                <a:gd name="T65" fmla="*/ 2147483646 h 875"/>
                <a:gd name="T66" fmla="*/ 2147483646 w 478"/>
                <a:gd name="T67" fmla="*/ 2147483646 h 875"/>
                <a:gd name="T68" fmla="*/ 2147483646 w 478"/>
                <a:gd name="T69" fmla="*/ 2147483646 h 875"/>
                <a:gd name="T70" fmla="*/ 2147483646 w 478"/>
                <a:gd name="T71" fmla="*/ 2147483646 h 875"/>
                <a:gd name="T72" fmla="*/ 2147483646 w 478"/>
                <a:gd name="T73" fmla="*/ 2147483646 h 875"/>
                <a:gd name="T74" fmla="*/ 2147483646 w 478"/>
                <a:gd name="T75" fmla="*/ 2147483646 h 875"/>
                <a:gd name="T76" fmla="*/ 2147483646 w 478"/>
                <a:gd name="T77" fmla="*/ 2147483646 h 875"/>
                <a:gd name="T78" fmla="*/ 2147483646 w 478"/>
                <a:gd name="T79" fmla="*/ 2147483646 h 875"/>
                <a:gd name="T80" fmla="*/ 2147483646 w 478"/>
                <a:gd name="T81" fmla="*/ 2147483646 h 875"/>
                <a:gd name="T82" fmla="*/ 2147483646 w 478"/>
                <a:gd name="T83" fmla="*/ 2147483646 h 875"/>
                <a:gd name="T84" fmla="*/ 2147483646 w 478"/>
                <a:gd name="T85" fmla="*/ 2147483646 h 875"/>
                <a:gd name="T86" fmla="*/ 2147483646 w 478"/>
                <a:gd name="T87" fmla="*/ 2147483646 h 875"/>
                <a:gd name="T88" fmla="*/ 2147483646 w 478"/>
                <a:gd name="T89" fmla="*/ 2147483646 h 875"/>
                <a:gd name="T90" fmla="*/ 2147483646 w 478"/>
                <a:gd name="T91" fmla="*/ 2147483646 h 875"/>
                <a:gd name="T92" fmla="*/ 2147483646 w 478"/>
                <a:gd name="T93" fmla="*/ 2147483646 h 875"/>
                <a:gd name="T94" fmla="*/ 2147483646 w 478"/>
                <a:gd name="T95" fmla="*/ 2147483646 h 875"/>
                <a:gd name="T96" fmla="*/ 2147483646 w 478"/>
                <a:gd name="T97" fmla="*/ 2147483646 h 875"/>
                <a:gd name="T98" fmla="*/ 2147483646 w 478"/>
                <a:gd name="T99" fmla="*/ 2147483646 h 875"/>
                <a:gd name="T100" fmla="*/ 2147483646 w 478"/>
                <a:gd name="T101" fmla="*/ 2147483646 h 87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84" name="Freeform 383"/>
            <p:cNvSpPr>
              <a:spLocks/>
            </p:cNvSpPr>
            <p:nvPr/>
          </p:nvSpPr>
          <p:spPr bwMode="auto">
            <a:xfrm>
              <a:off x="8043820" y="4002377"/>
              <a:ext cx="25400" cy="57150"/>
            </a:xfrm>
            <a:custGeom>
              <a:avLst/>
              <a:gdLst>
                <a:gd name="T0" fmla="*/ 2147483646 w 59"/>
                <a:gd name="T1" fmla="*/ 2147483646 h 31"/>
                <a:gd name="T2" fmla="*/ 2147483646 w 59"/>
                <a:gd name="T3" fmla="*/ 2147483646 h 31"/>
                <a:gd name="T4" fmla="*/ 2147483646 w 59"/>
                <a:gd name="T5" fmla="*/ 2147483646 h 31"/>
                <a:gd name="T6" fmla="*/ 2147483646 w 59"/>
                <a:gd name="T7" fmla="*/ 2147483646 h 31"/>
                <a:gd name="T8" fmla="*/ 2147483646 w 59"/>
                <a:gd name="T9" fmla="*/ 2147483646 h 31"/>
                <a:gd name="T10" fmla="*/ 2147483646 w 59"/>
                <a:gd name="T11" fmla="*/ 2147483646 h 31"/>
                <a:gd name="T12" fmla="*/ 2147483646 w 59"/>
                <a:gd name="T13" fmla="*/ 2147483646 h 31"/>
                <a:gd name="T14" fmla="*/ 2147483646 w 59"/>
                <a:gd name="T15" fmla="*/ 2147483646 h 31"/>
                <a:gd name="T16" fmla="*/ 2147483646 w 59"/>
                <a:gd name="T17" fmla="*/ 2147483646 h 31"/>
                <a:gd name="T18" fmla="*/ 2147483646 w 59"/>
                <a:gd name="T19" fmla="*/ 2147483646 h 31"/>
                <a:gd name="T20" fmla="*/ 2147483646 w 59"/>
                <a:gd name="T21" fmla="*/ 2147483646 h 31"/>
                <a:gd name="T22" fmla="*/ 2147483646 w 59"/>
                <a:gd name="T23" fmla="*/ 2147483646 h 31"/>
                <a:gd name="T24" fmla="*/ 2147483646 w 59"/>
                <a:gd name="T25" fmla="*/ 2147483646 h 31"/>
                <a:gd name="T26" fmla="*/ 2147483646 w 59"/>
                <a:gd name="T27" fmla="*/ 2147483646 h 31"/>
                <a:gd name="T28" fmla="*/ 0 w 59"/>
                <a:gd name="T29" fmla="*/ 2147483646 h 31"/>
                <a:gd name="T30" fmla="*/ 2147483646 w 59"/>
                <a:gd name="T31" fmla="*/ 2147483646 h 31"/>
                <a:gd name="T32" fmla="*/ 2147483646 w 59"/>
                <a:gd name="T33" fmla="*/ 2147483646 h 31"/>
                <a:gd name="T34" fmla="*/ 2147483646 w 59"/>
                <a:gd name="T35" fmla="*/ 2147483646 h 31"/>
                <a:gd name="T36" fmla="*/ 2147483646 w 59"/>
                <a:gd name="T37" fmla="*/ 2147483646 h 31"/>
                <a:gd name="T38" fmla="*/ 2147483646 w 59"/>
                <a:gd name="T39" fmla="*/ 2147483646 h 31"/>
                <a:gd name="T40" fmla="*/ 2147483646 w 59"/>
                <a:gd name="T41" fmla="*/ 0 h 31"/>
                <a:gd name="T42" fmla="*/ 2147483646 w 59"/>
                <a:gd name="T43" fmla="*/ 0 h 31"/>
                <a:gd name="T44" fmla="*/ 2147483646 w 59"/>
                <a:gd name="T45" fmla="*/ 2147483646 h 31"/>
                <a:gd name="T46" fmla="*/ 2147483646 w 59"/>
                <a:gd name="T47" fmla="*/ 2147483646 h 31"/>
                <a:gd name="T48" fmla="*/ 2147483646 w 59"/>
                <a:gd name="T49" fmla="*/ 2147483646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chemeClr val="accent1"/>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85" name="Freeform 384"/>
            <p:cNvSpPr>
              <a:spLocks/>
            </p:cNvSpPr>
            <p:nvPr/>
          </p:nvSpPr>
          <p:spPr bwMode="auto">
            <a:xfrm>
              <a:off x="6735721" y="3261015"/>
              <a:ext cx="174625" cy="271462"/>
            </a:xfrm>
            <a:custGeom>
              <a:avLst/>
              <a:gdLst>
                <a:gd name="T0" fmla="*/ 2147483646 w 399"/>
                <a:gd name="T1" fmla="*/ 2147483646 h 518"/>
                <a:gd name="T2" fmla="*/ 2147483646 w 399"/>
                <a:gd name="T3" fmla="*/ 2147483646 h 518"/>
                <a:gd name="T4" fmla="*/ 2147483646 w 399"/>
                <a:gd name="T5" fmla="*/ 2147483646 h 518"/>
                <a:gd name="T6" fmla="*/ 2147483646 w 399"/>
                <a:gd name="T7" fmla="*/ 2147483646 h 518"/>
                <a:gd name="T8" fmla="*/ 2147483646 w 399"/>
                <a:gd name="T9" fmla="*/ 2147483646 h 518"/>
                <a:gd name="T10" fmla="*/ 2147483646 w 399"/>
                <a:gd name="T11" fmla="*/ 2147483646 h 518"/>
                <a:gd name="T12" fmla="*/ 2147483646 w 399"/>
                <a:gd name="T13" fmla="*/ 2147483646 h 518"/>
                <a:gd name="T14" fmla="*/ 2147483646 w 399"/>
                <a:gd name="T15" fmla="*/ 2147483646 h 518"/>
                <a:gd name="T16" fmla="*/ 2147483646 w 399"/>
                <a:gd name="T17" fmla="*/ 2147483646 h 518"/>
                <a:gd name="T18" fmla="*/ 2147483646 w 399"/>
                <a:gd name="T19" fmla="*/ 2147483646 h 518"/>
                <a:gd name="T20" fmla="*/ 2147483646 w 399"/>
                <a:gd name="T21" fmla="*/ 2147483646 h 518"/>
                <a:gd name="T22" fmla="*/ 2147483646 w 399"/>
                <a:gd name="T23" fmla="*/ 2147483646 h 518"/>
                <a:gd name="T24" fmla="*/ 2147483646 w 399"/>
                <a:gd name="T25" fmla="*/ 2147483646 h 518"/>
                <a:gd name="T26" fmla="*/ 2147483646 w 399"/>
                <a:gd name="T27" fmla="*/ 2147483646 h 518"/>
                <a:gd name="T28" fmla="*/ 2147483646 w 399"/>
                <a:gd name="T29" fmla="*/ 2147483646 h 518"/>
                <a:gd name="T30" fmla="*/ 2147483646 w 399"/>
                <a:gd name="T31" fmla="*/ 2147483646 h 518"/>
                <a:gd name="T32" fmla="*/ 2147483646 w 399"/>
                <a:gd name="T33" fmla="*/ 2147483646 h 518"/>
                <a:gd name="T34" fmla="*/ 2147483646 w 399"/>
                <a:gd name="T35" fmla="*/ 2147483646 h 518"/>
                <a:gd name="T36" fmla="*/ 2147483646 w 399"/>
                <a:gd name="T37" fmla="*/ 2147483646 h 518"/>
                <a:gd name="T38" fmla="*/ 2147483646 w 399"/>
                <a:gd name="T39" fmla="*/ 2147483646 h 518"/>
                <a:gd name="T40" fmla="*/ 2147483646 w 399"/>
                <a:gd name="T41" fmla="*/ 2147483646 h 518"/>
                <a:gd name="T42" fmla="*/ 2147483646 w 399"/>
                <a:gd name="T43" fmla="*/ 2147483646 h 518"/>
                <a:gd name="T44" fmla="*/ 2147483646 w 399"/>
                <a:gd name="T45" fmla="*/ 2147483646 h 518"/>
                <a:gd name="T46" fmla="*/ 2147483646 w 399"/>
                <a:gd name="T47" fmla="*/ 2147483646 h 518"/>
                <a:gd name="T48" fmla="*/ 2147483646 w 399"/>
                <a:gd name="T49" fmla="*/ 2147483646 h 518"/>
                <a:gd name="T50" fmla="*/ 2147483646 w 399"/>
                <a:gd name="T51" fmla="*/ 2147483646 h 518"/>
                <a:gd name="T52" fmla="*/ 2147483646 w 399"/>
                <a:gd name="T53" fmla="*/ 2147483646 h 518"/>
                <a:gd name="T54" fmla="*/ 2147483646 w 399"/>
                <a:gd name="T55" fmla="*/ 2147483646 h 518"/>
                <a:gd name="T56" fmla="*/ 2147483646 w 399"/>
                <a:gd name="T57" fmla="*/ 2147483646 h 518"/>
                <a:gd name="T58" fmla="*/ 2147483646 w 399"/>
                <a:gd name="T59" fmla="*/ 2147483646 h 518"/>
                <a:gd name="T60" fmla="*/ 2147483646 w 399"/>
                <a:gd name="T61" fmla="*/ 2147483646 h 518"/>
                <a:gd name="T62" fmla="*/ 2147483646 w 399"/>
                <a:gd name="T63" fmla="*/ 2147483646 h 518"/>
                <a:gd name="T64" fmla="*/ 2147483646 w 399"/>
                <a:gd name="T65" fmla="*/ 2147483646 h 518"/>
                <a:gd name="T66" fmla="*/ 2147483646 w 399"/>
                <a:gd name="T67" fmla="*/ 2147483646 h 518"/>
                <a:gd name="T68" fmla="*/ 2147483646 w 399"/>
                <a:gd name="T69" fmla="*/ 2147483646 h 518"/>
                <a:gd name="T70" fmla="*/ 2147483646 w 399"/>
                <a:gd name="T71" fmla="*/ 2147483646 h 518"/>
                <a:gd name="T72" fmla="*/ 2147483646 w 399"/>
                <a:gd name="T73" fmla="*/ 2147483646 h 518"/>
                <a:gd name="T74" fmla="*/ 2147483646 w 399"/>
                <a:gd name="T75" fmla="*/ 2147483646 h 518"/>
                <a:gd name="T76" fmla="*/ 2147483646 w 399"/>
                <a:gd name="T77" fmla="*/ 2147483646 h 518"/>
                <a:gd name="T78" fmla="*/ 2147483646 w 399"/>
                <a:gd name="T79" fmla="*/ 2147483646 h 518"/>
                <a:gd name="T80" fmla="*/ 2147483646 w 399"/>
                <a:gd name="T81" fmla="*/ 2147483646 h 518"/>
                <a:gd name="T82" fmla="*/ 2147483646 w 399"/>
                <a:gd name="T83" fmla="*/ 2147483646 h 518"/>
                <a:gd name="T84" fmla="*/ 2147483646 w 399"/>
                <a:gd name="T85" fmla="*/ 2147483646 h 518"/>
                <a:gd name="T86" fmla="*/ 0 w 399"/>
                <a:gd name="T87" fmla="*/ 2147483646 h 518"/>
                <a:gd name="T88" fmla="*/ 2147483646 w 399"/>
                <a:gd name="T89" fmla="*/ 2147483646 h 518"/>
                <a:gd name="T90" fmla="*/ 2147483646 w 399"/>
                <a:gd name="T91" fmla="*/ 0 h 5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86" name="Freeform 385"/>
            <p:cNvSpPr>
              <a:spLocks/>
            </p:cNvSpPr>
            <p:nvPr/>
          </p:nvSpPr>
          <p:spPr bwMode="auto">
            <a:xfrm>
              <a:off x="5462545" y="3314990"/>
              <a:ext cx="376238" cy="385762"/>
            </a:xfrm>
            <a:custGeom>
              <a:avLst/>
              <a:gdLst>
                <a:gd name="T0" fmla="*/ 2147483646 w 866"/>
                <a:gd name="T1" fmla="*/ 2147483646 h 740"/>
                <a:gd name="T2" fmla="*/ 2147483646 w 866"/>
                <a:gd name="T3" fmla="*/ 2147483646 h 740"/>
                <a:gd name="T4" fmla="*/ 2147483646 w 866"/>
                <a:gd name="T5" fmla="*/ 2147483646 h 740"/>
                <a:gd name="T6" fmla="*/ 2147483646 w 866"/>
                <a:gd name="T7" fmla="*/ 2147483646 h 740"/>
                <a:gd name="T8" fmla="*/ 2147483646 w 866"/>
                <a:gd name="T9" fmla="*/ 2147483646 h 740"/>
                <a:gd name="T10" fmla="*/ 2147483646 w 866"/>
                <a:gd name="T11" fmla="*/ 2147483646 h 740"/>
                <a:gd name="T12" fmla="*/ 2147483646 w 866"/>
                <a:gd name="T13" fmla="*/ 2147483646 h 740"/>
                <a:gd name="T14" fmla="*/ 2147483646 w 866"/>
                <a:gd name="T15" fmla="*/ 2147483646 h 740"/>
                <a:gd name="T16" fmla="*/ 2147483646 w 866"/>
                <a:gd name="T17" fmla="*/ 2147483646 h 740"/>
                <a:gd name="T18" fmla="*/ 2147483646 w 866"/>
                <a:gd name="T19" fmla="*/ 2147483646 h 740"/>
                <a:gd name="T20" fmla="*/ 2147483646 w 866"/>
                <a:gd name="T21" fmla="*/ 2147483646 h 740"/>
                <a:gd name="T22" fmla="*/ 2147483646 w 866"/>
                <a:gd name="T23" fmla="*/ 2147483646 h 740"/>
                <a:gd name="T24" fmla="*/ 2147483646 w 866"/>
                <a:gd name="T25" fmla="*/ 2147483646 h 740"/>
                <a:gd name="T26" fmla="*/ 2147483646 w 866"/>
                <a:gd name="T27" fmla="*/ 2147483646 h 740"/>
                <a:gd name="T28" fmla="*/ 2147483646 w 866"/>
                <a:gd name="T29" fmla="*/ 2147483646 h 740"/>
                <a:gd name="T30" fmla="*/ 2147483646 w 866"/>
                <a:gd name="T31" fmla="*/ 2147483646 h 740"/>
                <a:gd name="T32" fmla="*/ 2147483646 w 866"/>
                <a:gd name="T33" fmla="*/ 2147483646 h 740"/>
                <a:gd name="T34" fmla="*/ 2147483646 w 866"/>
                <a:gd name="T35" fmla="*/ 2147483646 h 740"/>
                <a:gd name="T36" fmla="*/ 2147483646 w 866"/>
                <a:gd name="T37" fmla="*/ 2147483646 h 740"/>
                <a:gd name="T38" fmla="*/ 2147483646 w 866"/>
                <a:gd name="T39" fmla="*/ 2147483646 h 740"/>
                <a:gd name="T40" fmla="*/ 2147483646 w 866"/>
                <a:gd name="T41" fmla="*/ 2147483646 h 740"/>
                <a:gd name="T42" fmla="*/ 2147483646 w 866"/>
                <a:gd name="T43" fmla="*/ 2147483646 h 740"/>
                <a:gd name="T44" fmla="*/ 2147483646 w 866"/>
                <a:gd name="T45" fmla="*/ 2147483646 h 740"/>
                <a:gd name="T46" fmla="*/ 2147483646 w 866"/>
                <a:gd name="T47" fmla="*/ 2147483646 h 740"/>
                <a:gd name="T48" fmla="*/ 2147483646 w 866"/>
                <a:gd name="T49" fmla="*/ 2147483646 h 740"/>
                <a:gd name="T50" fmla="*/ 2147483646 w 866"/>
                <a:gd name="T51" fmla="*/ 2147483646 h 740"/>
                <a:gd name="T52" fmla="*/ 2147483646 w 866"/>
                <a:gd name="T53" fmla="*/ 2147483646 h 740"/>
                <a:gd name="T54" fmla="*/ 2147483646 w 866"/>
                <a:gd name="T55" fmla="*/ 2147483646 h 740"/>
                <a:gd name="T56" fmla="*/ 2147483646 w 866"/>
                <a:gd name="T57" fmla="*/ 2147483646 h 740"/>
                <a:gd name="T58" fmla="*/ 2147483646 w 866"/>
                <a:gd name="T59" fmla="*/ 2147483646 h 740"/>
                <a:gd name="T60" fmla="*/ 2147483646 w 866"/>
                <a:gd name="T61" fmla="*/ 2147483646 h 740"/>
                <a:gd name="T62" fmla="*/ 2147483646 w 866"/>
                <a:gd name="T63" fmla="*/ 2147483646 h 740"/>
                <a:gd name="T64" fmla="*/ 2147483646 w 866"/>
                <a:gd name="T65" fmla="*/ 2147483646 h 740"/>
                <a:gd name="T66" fmla="*/ 2147483646 w 866"/>
                <a:gd name="T67" fmla="*/ 2147483646 h 740"/>
                <a:gd name="T68" fmla="*/ 2147483646 w 866"/>
                <a:gd name="T69" fmla="*/ 2147483646 h 740"/>
                <a:gd name="T70" fmla="*/ 2147483646 w 866"/>
                <a:gd name="T71" fmla="*/ 2147483646 h 740"/>
                <a:gd name="T72" fmla="*/ 2147483646 w 866"/>
                <a:gd name="T73" fmla="*/ 2147483646 h 740"/>
                <a:gd name="T74" fmla="*/ 2147483646 w 866"/>
                <a:gd name="T75" fmla="*/ 2147483646 h 740"/>
                <a:gd name="T76" fmla="*/ 2147483646 w 866"/>
                <a:gd name="T77" fmla="*/ 2147483646 h 740"/>
                <a:gd name="T78" fmla="*/ 2147483646 w 866"/>
                <a:gd name="T79" fmla="*/ 2147483646 h 740"/>
                <a:gd name="T80" fmla="*/ 2147483646 w 866"/>
                <a:gd name="T81" fmla="*/ 2147483646 h 740"/>
                <a:gd name="T82" fmla="*/ 2147483646 w 866"/>
                <a:gd name="T83" fmla="*/ 2147483646 h 740"/>
                <a:gd name="T84" fmla="*/ 2147483646 w 866"/>
                <a:gd name="T85" fmla="*/ 2147483646 h 740"/>
                <a:gd name="T86" fmla="*/ 2147483646 w 866"/>
                <a:gd name="T87" fmla="*/ 2147483646 h 740"/>
                <a:gd name="T88" fmla="*/ 2147483646 w 866"/>
                <a:gd name="T89" fmla="*/ 2147483646 h 740"/>
                <a:gd name="T90" fmla="*/ 2147483646 w 866"/>
                <a:gd name="T91" fmla="*/ 2147483646 h 740"/>
                <a:gd name="T92" fmla="*/ 2147483646 w 866"/>
                <a:gd name="T93" fmla="*/ 2147483646 h 740"/>
                <a:gd name="T94" fmla="*/ 2147483646 w 866"/>
                <a:gd name="T95" fmla="*/ 2147483646 h 740"/>
                <a:gd name="T96" fmla="*/ 2147483646 w 866"/>
                <a:gd name="T97" fmla="*/ 2147483646 h 740"/>
                <a:gd name="T98" fmla="*/ 2147483646 w 866"/>
                <a:gd name="T99" fmla="*/ 2147483646 h 740"/>
                <a:gd name="T100" fmla="*/ 2147483646 w 866"/>
                <a:gd name="T101" fmla="*/ 2147483646 h 740"/>
                <a:gd name="T102" fmla="*/ 2147483646 w 866"/>
                <a:gd name="T103" fmla="*/ 2147483646 h 740"/>
                <a:gd name="T104" fmla="*/ 2147483646 w 866"/>
                <a:gd name="T105" fmla="*/ 2147483646 h 7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rgbClr val="C0C0C0"/>
            </a:solidFill>
            <a:ln w="9525" cmpd="sng">
              <a:solidFill>
                <a:srgbClr val="FFFFFF"/>
              </a:solidFill>
              <a:prstDash val="solid"/>
              <a:round/>
              <a:headEnd/>
              <a:tailEnd/>
            </a:ln>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87" name="Freeform 386"/>
            <p:cNvSpPr>
              <a:spLocks/>
            </p:cNvSpPr>
            <p:nvPr/>
          </p:nvSpPr>
          <p:spPr bwMode="auto">
            <a:xfrm>
              <a:off x="5132345" y="2932402"/>
              <a:ext cx="300038" cy="260350"/>
            </a:xfrm>
            <a:custGeom>
              <a:avLst/>
              <a:gdLst>
                <a:gd name="T0" fmla="*/ 2147483646 w 697"/>
                <a:gd name="T1" fmla="*/ 2147483646 h 500"/>
                <a:gd name="T2" fmla="*/ 2147483646 w 697"/>
                <a:gd name="T3" fmla="*/ 2147483646 h 500"/>
                <a:gd name="T4" fmla="*/ 2147483646 w 697"/>
                <a:gd name="T5" fmla="*/ 2147483646 h 500"/>
                <a:gd name="T6" fmla="*/ 2147483646 w 697"/>
                <a:gd name="T7" fmla="*/ 2147483646 h 500"/>
                <a:gd name="T8" fmla="*/ 2147483646 w 697"/>
                <a:gd name="T9" fmla="*/ 2147483646 h 500"/>
                <a:gd name="T10" fmla="*/ 2147483646 w 697"/>
                <a:gd name="T11" fmla="*/ 2147483646 h 500"/>
                <a:gd name="T12" fmla="*/ 2147483646 w 697"/>
                <a:gd name="T13" fmla="*/ 2147483646 h 500"/>
                <a:gd name="T14" fmla="*/ 2147483646 w 697"/>
                <a:gd name="T15" fmla="*/ 2147483646 h 500"/>
                <a:gd name="T16" fmla="*/ 2147483646 w 697"/>
                <a:gd name="T17" fmla="*/ 2147483646 h 500"/>
                <a:gd name="T18" fmla="*/ 2147483646 w 697"/>
                <a:gd name="T19" fmla="*/ 2147483646 h 500"/>
                <a:gd name="T20" fmla="*/ 2147483646 w 697"/>
                <a:gd name="T21" fmla="*/ 2147483646 h 500"/>
                <a:gd name="T22" fmla="*/ 2147483646 w 697"/>
                <a:gd name="T23" fmla="*/ 2147483646 h 500"/>
                <a:gd name="T24" fmla="*/ 2147483646 w 697"/>
                <a:gd name="T25" fmla="*/ 2147483646 h 500"/>
                <a:gd name="T26" fmla="*/ 2147483646 w 697"/>
                <a:gd name="T27" fmla="*/ 2147483646 h 500"/>
                <a:gd name="T28" fmla="*/ 2147483646 w 697"/>
                <a:gd name="T29" fmla="*/ 2147483646 h 500"/>
                <a:gd name="T30" fmla="*/ 2147483646 w 697"/>
                <a:gd name="T31" fmla="*/ 2147483646 h 500"/>
                <a:gd name="T32" fmla="*/ 2147483646 w 697"/>
                <a:gd name="T33" fmla="*/ 2147483646 h 500"/>
                <a:gd name="T34" fmla="*/ 2147483646 w 697"/>
                <a:gd name="T35" fmla="*/ 2147483646 h 500"/>
                <a:gd name="T36" fmla="*/ 2147483646 w 697"/>
                <a:gd name="T37" fmla="*/ 2147483646 h 500"/>
                <a:gd name="T38" fmla="*/ 2147483646 w 697"/>
                <a:gd name="T39" fmla="*/ 2147483646 h 500"/>
                <a:gd name="T40" fmla="*/ 2147483646 w 697"/>
                <a:gd name="T41" fmla="*/ 2147483646 h 500"/>
                <a:gd name="T42" fmla="*/ 2147483646 w 697"/>
                <a:gd name="T43" fmla="*/ 2147483646 h 500"/>
                <a:gd name="T44" fmla="*/ 2147483646 w 697"/>
                <a:gd name="T45" fmla="*/ 2147483646 h 500"/>
                <a:gd name="T46" fmla="*/ 2147483646 w 697"/>
                <a:gd name="T47" fmla="*/ 2147483646 h 500"/>
                <a:gd name="T48" fmla="*/ 2147483646 w 697"/>
                <a:gd name="T49" fmla="*/ 2147483646 h 500"/>
                <a:gd name="T50" fmla="*/ 2147483646 w 697"/>
                <a:gd name="T51" fmla="*/ 2147483646 h 500"/>
                <a:gd name="T52" fmla="*/ 2147483646 w 697"/>
                <a:gd name="T53" fmla="*/ 2147483646 h 500"/>
                <a:gd name="T54" fmla="*/ 2147483646 w 697"/>
                <a:gd name="T55" fmla="*/ 2147483646 h 500"/>
                <a:gd name="T56" fmla="*/ 2147483646 w 697"/>
                <a:gd name="T57" fmla="*/ 2147483646 h 500"/>
                <a:gd name="T58" fmla="*/ 2147483646 w 697"/>
                <a:gd name="T59" fmla="*/ 2147483646 h 500"/>
                <a:gd name="T60" fmla="*/ 2147483646 w 697"/>
                <a:gd name="T61" fmla="*/ 2147483646 h 500"/>
                <a:gd name="T62" fmla="*/ 2147483646 w 697"/>
                <a:gd name="T63" fmla="*/ 2147483646 h 500"/>
                <a:gd name="T64" fmla="*/ 2147483646 w 697"/>
                <a:gd name="T65" fmla="*/ 2147483646 h 500"/>
                <a:gd name="T66" fmla="*/ 2147483646 w 697"/>
                <a:gd name="T67" fmla="*/ 2147483646 h 500"/>
                <a:gd name="T68" fmla="*/ 2147483646 w 697"/>
                <a:gd name="T69" fmla="*/ 2147483646 h 500"/>
                <a:gd name="T70" fmla="*/ 2147483646 w 697"/>
                <a:gd name="T71" fmla="*/ 2147483646 h 500"/>
                <a:gd name="T72" fmla="*/ 2147483646 w 697"/>
                <a:gd name="T73" fmla="*/ 2147483646 h 500"/>
                <a:gd name="T74" fmla="*/ 2147483646 w 697"/>
                <a:gd name="T75" fmla="*/ 2147483646 h 500"/>
                <a:gd name="T76" fmla="*/ 2147483646 w 697"/>
                <a:gd name="T77" fmla="*/ 2147483646 h 500"/>
                <a:gd name="T78" fmla="*/ 2147483646 w 697"/>
                <a:gd name="T79" fmla="*/ 2147483646 h 500"/>
                <a:gd name="T80" fmla="*/ 2147483646 w 697"/>
                <a:gd name="T81" fmla="*/ 2147483646 h 500"/>
                <a:gd name="T82" fmla="*/ 2147483646 w 697"/>
                <a:gd name="T83" fmla="*/ 2147483646 h 500"/>
                <a:gd name="T84" fmla="*/ 2147483646 w 697"/>
                <a:gd name="T85" fmla="*/ 2147483646 h 500"/>
                <a:gd name="T86" fmla="*/ 2147483646 w 697"/>
                <a:gd name="T87" fmla="*/ 2147483646 h 500"/>
                <a:gd name="T88" fmla="*/ 2147483646 w 697"/>
                <a:gd name="T89" fmla="*/ 2147483646 h 500"/>
                <a:gd name="T90" fmla="*/ 2147483646 w 697"/>
                <a:gd name="T91" fmla="*/ 2147483646 h 500"/>
                <a:gd name="T92" fmla="*/ 2147483646 w 697"/>
                <a:gd name="T93" fmla="*/ 2147483646 h 500"/>
                <a:gd name="T94" fmla="*/ 2147483646 w 697"/>
                <a:gd name="T95" fmla="*/ 2147483646 h 500"/>
                <a:gd name="T96" fmla="*/ 2147483646 w 697"/>
                <a:gd name="T97" fmla="*/ 2147483646 h 500"/>
                <a:gd name="T98" fmla="*/ 2147483646 w 697"/>
                <a:gd name="T99" fmla="*/ 2147483646 h 500"/>
                <a:gd name="T100" fmla="*/ 2147483646 w 697"/>
                <a:gd name="T101" fmla="*/ 2147483646 h 500"/>
                <a:gd name="T102" fmla="*/ 2147483646 w 697"/>
                <a:gd name="T103" fmla="*/ 2147483646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88" name="Freeform 387"/>
            <p:cNvSpPr>
              <a:spLocks/>
            </p:cNvSpPr>
            <p:nvPr/>
          </p:nvSpPr>
          <p:spPr bwMode="auto">
            <a:xfrm>
              <a:off x="5832434" y="1862428"/>
              <a:ext cx="236537" cy="92075"/>
            </a:xfrm>
            <a:custGeom>
              <a:avLst/>
              <a:gdLst>
                <a:gd name="T0" fmla="*/ 2147483646 w 546"/>
                <a:gd name="T1" fmla="*/ 2147483646 h 173"/>
                <a:gd name="T2" fmla="*/ 2147483646 w 546"/>
                <a:gd name="T3" fmla="*/ 2147483646 h 173"/>
                <a:gd name="T4" fmla="*/ 2147483646 w 546"/>
                <a:gd name="T5" fmla="*/ 2147483646 h 173"/>
                <a:gd name="T6" fmla="*/ 2147483646 w 546"/>
                <a:gd name="T7" fmla="*/ 2147483646 h 173"/>
                <a:gd name="T8" fmla="*/ 2147483646 w 546"/>
                <a:gd name="T9" fmla="*/ 2147483646 h 173"/>
                <a:gd name="T10" fmla="*/ 2147483646 w 546"/>
                <a:gd name="T11" fmla="*/ 2147483646 h 173"/>
                <a:gd name="T12" fmla="*/ 2147483646 w 546"/>
                <a:gd name="T13" fmla="*/ 2147483646 h 173"/>
                <a:gd name="T14" fmla="*/ 2147483646 w 546"/>
                <a:gd name="T15" fmla="*/ 2147483646 h 173"/>
                <a:gd name="T16" fmla="*/ 2147483646 w 546"/>
                <a:gd name="T17" fmla="*/ 2147483646 h 173"/>
                <a:gd name="T18" fmla="*/ 2147483646 w 546"/>
                <a:gd name="T19" fmla="*/ 2147483646 h 173"/>
                <a:gd name="T20" fmla="*/ 2147483646 w 546"/>
                <a:gd name="T21" fmla="*/ 2147483646 h 173"/>
                <a:gd name="T22" fmla="*/ 2147483646 w 546"/>
                <a:gd name="T23" fmla="*/ 2147483646 h 173"/>
                <a:gd name="T24" fmla="*/ 2147483646 w 546"/>
                <a:gd name="T25" fmla="*/ 2147483646 h 173"/>
                <a:gd name="T26" fmla="*/ 2147483646 w 546"/>
                <a:gd name="T27" fmla="*/ 2147483646 h 173"/>
                <a:gd name="T28" fmla="*/ 2147483646 w 546"/>
                <a:gd name="T29" fmla="*/ 0 h 173"/>
                <a:gd name="T30" fmla="*/ 2147483646 w 546"/>
                <a:gd name="T31" fmla="*/ 2147483646 h 173"/>
                <a:gd name="T32" fmla="*/ 2147483646 w 546"/>
                <a:gd name="T33" fmla="*/ 2147483646 h 173"/>
                <a:gd name="T34" fmla="*/ 2147483646 w 546"/>
                <a:gd name="T35" fmla="*/ 2147483646 h 173"/>
                <a:gd name="T36" fmla="*/ 2147483646 w 546"/>
                <a:gd name="T37" fmla="*/ 2147483646 h 173"/>
                <a:gd name="T38" fmla="*/ 2147483646 w 546"/>
                <a:gd name="T39" fmla="*/ 2147483646 h 173"/>
                <a:gd name="T40" fmla="*/ 2147483646 w 546"/>
                <a:gd name="T41" fmla="*/ 2147483646 h 173"/>
                <a:gd name="T42" fmla="*/ 2147483646 w 546"/>
                <a:gd name="T43" fmla="*/ 2147483646 h 173"/>
                <a:gd name="T44" fmla="*/ 2147483646 w 546"/>
                <a:gd name="T45" fmla="*/ 2147483646 h 173"/>
                <a:gd name="T46" fmla="*/ 2147483646 w 546"/>
                <a:gd name="T47" fmla="*/ 2147483646 h 173"/>
                <a:gd name="T48" fmla="*/ 2147483646 w 546"/>
                <a:gd name="T49" fmla="*/ 2147483646 h 173"/>
                <a:gd name="T50" fmla="*/ 2147483646 w 546"/>
                <a:gd name="T51" fmla="*/ 2147483646 h 173"/>
                <a:gd name="T52" fmla="*/ 2147483646 w 546"/>
                <a:gd name="T53" fmla="*/ 2147483646 h 173"/>
                <a:gd name="T54" fmla="*/ 2147483646 w 546"/>
                <a:gd name="T55" fmla="*/ 2147483646 h 173"/>
                <a:gd name="T56" fmla="*/ 2147483646 w 546"/>
                <a:gd name="T57" fmla="*/ 2147483646 h 173"/>
                <a:gd name="T58" fmla="*/ 2147483646 w 546"/>
                <a:gd name="T59" fmla="*/ 2147483646 h 173"/>
                <a:gd name="T60" fmla="*/ 2147483646 w 546"/>
                <a:gd name="T61" fmla="*/ 2147483646 h 173"/>
                <a:gd name="T62" fmla="*/ 2147483646 w 546"/>
                <a:gd name="T63" fmla="*/ 2147483646 h 173"/>
                <a:gd name="T64" fmla="*/ 2147483646 w 546"/>
                <a:gd name="T65" fmla="*/ 2147483646 h 173"/>
                <a:gd name="T66" fmla="*/ 2147483646 w 546"/>
                <a:gd name="T67" fmla="*/ 2147483646 h 173"/>
                <a:gd name="T68" fmla="*/ 2147483646 w 546"/>
                <a:gd name="T69" fmla="*/ 2147483646 h 173"/>
                <a:gd name="T70" fmla="*/ 2147483646 w 546"/>
                <a:gd name="T71" fmla="*/ 2147483646 h 173"/>
                <a:gd name="T72" fmla="*/ 2147483646 w 546"/>
                <a:gd name="T73" fmla="*/ 2147483646 h 173"/>
                <a:gd name="T74" fmla="*/ 2147483646 w 546"/>
                <a:gd name="T75" fmla="*/ 2147483646 h 173"/>
                <a:gd name="T76" fmla="*/ 2147483646 w 546"/>
                <a:gd name="T77" fmla="*/ 2147483646 h 173"/>
                <a:gd name="T78" fmla="*/ 2147483646 w 546"/>
                <a:gd name="T79" fmla="*/ 2147483646 h 173"/>
                <a:gd name="T80" fmla="*/ 2147483646 w 546"/>
                <a:gd name="T81" fmla="*/ 2147483646 h 173"/>
                <a:gd name="T82" fmla="*/ 2147483646 w 546"/>
                <a:gd name="T83" fmla="*/ 2147483646 h 173"/>
                <a:gd name="T84" fmla="*/ 2147483646 w 546"/>
                <a:gd name="T85" fmla="*/ 2147483646 h 173"/>
                <a:gd name="T86" fmla="*/ 2147483646 w 546"/>
                <a:gd name="T87" fmla="*/ 2147483646 h 173"/>
                <a:gd name="T88" fmla="*/ 2147483646 w 546"/>
                <a:gd name="T89" fmla="*/ 2147483646 h 173"/>
                <a:gd name="T90" fmla="*/ 2147483646 w 546"/>
                <a:gd name="T91" fmla="*/ 2147483646 h 173"/>
                <a:gd name="T92" fmla="*/ 2147483646 w 546"/>
                <a:gd name="T93" fmla="*/ 2147483646 h 173"/>
                <a:gd name="T94" fmla="*/ 2147483646 w 546"/>
                <a:gd name="T95" fmla="*/ 2147483646 h 173"/>
                <a:gd name="T96" fmla="*/ 2147483646 w 546"/>
                <a:gd name="T97" fmla="*/ 2147483646 h 173"/>
                <a:gd name="T98" fmla="*/ 2147483646 w 546"/>
                <a:gd name="T99" fmla="*/ 2147483646 h 173"/>
                <a:gd name="T100" fmla="*/ 2147483646 w 546"/>
                <a:gd name="T101" fmla="*/ 2147483646 h 17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89" name="Freeform 388"/>
            <p:cNvSpPr>
              <a:spLocks/>
            </p:cNvSpPr>
            <p:nvPr/>
          </p:nvSpPr>
          <p:spPr bwMode="auto">
            <a:xfrm>
              <a:off x="6343608" y="1846553"/>
              <a:ext cx="107950" cy="60325"/>
            </a:xfrm>
            <a:custGeom>
              <a:avLst/>
              <a:gdLst>
                <a:gd name="T0" fmla="*/ 2147483646 w 246"/>
                <a:gd name="T1" fmla="*/ 2147483646 h 42"/>
                <a:gd name="T2" fmla="*/ 2147483646 w 246"/>
                <a:gd name="T3" fmla="*/ 2147483646 h 42"/>
                <a:gd name="T4" fmla="*/ 2147483646 w 246"/>
                <a:gd name="T5" fmla="*/ 2147483646 h 42"/>
                <a:gd name="T6" fmla="*/ 2147483646 w 246"/>
                <a:gd name="T7" fmla="*/ 2147483646 h 42"/>
                <a:gd name="T8" fmla="*/ 2147483646 w 246"/>
                <a:gd name="T9" fmla="*/ 2147483646 h 42"/>
                <a:gd name="T10" fmla="*/ 2147483646 w 246"/>
                <a:gd name="T11" fmla="*/ 2147483646 h 42"/>
                <a:gd name="T12" fmla="*/ 2147483646 w 246"/>
                <a:gd name="T13" fmla="*/ 2147483646 h 42"/>
                <a:gd name="T14" fmla="*/ 2147483646 w 246"/>
                <a:gd name="T15" fmla="*/ 2147483646 h 42"/>
                <a:gd name="T16" fmla="*/ 2147483646 w 246"/>
                <a:gd name="T17" fmla="*/ 2147483646 h 42"/>
                <a:gd name="T18" fmla="*/ 2147483646 w 246"/>
                <a:gd name="T19" fmla="*/ 2147483646 h 42"/>
                <a:gd name="T20" fmla="*/ 2147483646 w 246"/>
                <a:gd name="T21" fmla="*/ 2147483646 h 42"/>
                <a:gd name="T22" fmla="*/ 2147483646 w 246"/>
                <a:gd name="T23" fmla="*/ 2147483646 h 42"/>
                <a:gd name="T24" fmla="*/ 2147483646 w 246"/>
                <a:gd name="T25" fmla="*/ 2147483646 h 42"/>
                <a:gd name="T26" fmla="*/ 2147483646 w 246"/>
                <a:gd name="T27" fmla="*/ 2147483646 h 42"/>
                <a:gd name="T28" fmla="*/ 2147483646 w 246"/>
                <a:gd name="T29" fmla="*/ 2147483646 h 42"/>
                <a:gd name="T30" fmla="*/ 2147483646 w 246"/>
                <a:gd name="T31" fmla="*/ 2147483646 h 42"/>
                <a:gd name="T32" fmla="*/ 2147483646 w 246"/>
                <a:gd name="T33" fmla="*/ 2147483646 h 42"/>
                <a:gd name="T34" fmla="*/ 2147483646 w 246"/>
                <a:gd name="T35" fmla="*/ 2147483646 h 42"/>
                <a:gd name="T36" fmla="*/ 2147483646 w 246"/>
                <a:gd name="T37" fmla="*/ 2147483646 h 42"/>
                <a:gd name="T38" fmla="*/ 2147483646 w 246"/>
                <a:gd name="T39" fmla="*/ 2147483646 h 42"/>
                <a:gd name="T40" fmla="*/ 2147483646 w 246"/>
                <a:gd name="T41" fmla="*/ 2147483646 h 42"/>
                <a:gd name="T42" fmla="*/ 2147483646 w 246"/>
                <a:gd name="T43" fmla="*/ 2147483646 h 42"/>
                <a:gd name="T44" fmla="*/ 2147483646 w 246"/>
                <a:gd name="T45" fmla="*/ 2147483646 h 42"/>
                <a:gd name="T46" fmla="*/ 2147483646 w 246"/>
                <a:gd name="T47" fmla="*/ 2147483646 h 42"/>
                <a:gd name="T48" fmla="*/ 2147483646 w 246"/>
                <a:gd name="T49" fmla="*/ 2147483646 h 42"/>
                <a:gd name="T50" fmla="*/ 2147483646 w 246"/>
                <a:gd name="T51" fmla="*/ 2147483646 h 42"/>
                <a:gd name="T52" fmla="*/ 2147483646 w 246"/>
                <a:gd name="T53" fmla="*/ 2147483646 h 42"/>
                <a:gd name="T54" fmla="*/ 2147483646 w 246"/>
                <a:gd name="T55" fmla="*/ 2147483646 h 42"/>
                <a:gd name="T56" fmla="*/ 2147483646 w 246"/>
                <a:gd name="T57" fmla="*/ 2147483646 h 42"/>
                <a:gd name="T58" fmla="*/ 2147483646 w 246"/>
                <a:gd name="T59" fmla="*/ 2147483646 h 42"/>
                <a:gd name="T60" fmla="*/ 2147483646 w 246"/>
                <a:gd name="T61" fmla="*/ 2147483646 h 42"/>
                <a:gd name="T62" fmla="*/ 2147483646 w 246"/>
                <a:gd name="T63" fmla="*/ 2147483646 h 42"/>
                <a:gd name="T64" fmla="*/ 2147483646 w 246"/>
                <a:gd name="T65" fmla="*/ 0 h 42"/>
                <a:gd name="T66" fmla="*/ 2147483646 w 246"/>
                <a:gd name="T67" fmla="*/ 2147483646 h 42"/>
                <a:gd name="T68" fmla="*/ 2147483646 w 246"/>
                <a:gd name="T69" fmla="*/ 2147483646 h 42"/>
                <a:gd name="T70" fmla="*/ 2147483646 w 246"/>
                <a:gd name="T71" fmla="*/ 2147483646 h 42"/>
                <a:gd name="T72" fmla="*/ 2147483646 w 246"/>
                <a:gd name="T73" fmla="*/ 2147483646 h 42"/>
                <a:gd name="T74" fmla="*/ 2147483646 w 246"/>
                <a:gd name="T75" fmla="*/ 2147483646 h 42"/>
                <a:gd name="T76" fmla="*/ 2147483646 w 246"/>
                <a:gd name="T77" fmla="*/ 2147483646 h 42"/>
                <a:gd name="T78" fmla="*/ 2147483646 w 246"/>
                <a:gd name="T79" fmla="*/ 2147483646 h 42"/>
                <a:gd name="T80" fmla="*/ 2147483646 w 246"/>
                <a:gd name="T81" fmla="*/ 2147483646 h 42"/>
                <a:gd name="T82" fmla="*/ 2147483646 w 246"/>
                <a:gd name="T83" fmla="*/ 2147483646 h 42"/>
                <a:gd name="T84" fmla="*/ 2147483646 w 246"/>
                <a:gd name="T85" fmla="*/ 2147483646 h 42"/>
                <a:gd name="T86" fmla="*/ 2147483646 w 246"/>
                <a:gd name="T87" fmla="*/ 2147483646 h 42"/>
                <a:gd name="T88" fmla="*/ 2147483646 w 246"/>
                <a:gd name="T89" fmla="*/ 2147483646 h 42"/>
                <a:gd name="T90" fmla="*/ 2147483646 w 246"/>
                <a:gd name="T91" fmla="*/ 2147483646 h 42"/>
                <a:gd name="T92" fmla="*/ 0 w 246"/>
                <a:gd name="T93" fmla="*/ 2147483646 h 42"/>
                <a:gd name="T94" fmla="*/ 2147483646 w 246"/>
                <a:gd name="T95" fmla="*/ 2147483646 h 42"/>
                <a:gd name="T96" fmla="*/ 2147483646 w 246"/>
                <a:gd name="T97" fmla="*/ 2147483646 h 42"/>
                <a:gd name="T98" fmla="*/ 2147483646 w 246"/>
                <a:gd name="T99" fmla="*/ 2147483646 h 42"/>
                <a:gd name="T100" fmla="*/ 2147483646 w 246"/>
                <a:gd name="T101" fmla="*/ 2147483646 h 42"/>
                <a:gd name="T102" fmla="*/ 2147483646 w 246"/>
                <a:gd name="T103" fmla="*/ 2147483646 h 42"/>
                <a:gd name="T104" fmla="*/ 2147483646 w 246"/>
                <a:gd name="T105" fmla="*/ 2147483646 h 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90" name="Freeform 389"/>
            <p:cNvSpPr>
              <a:spLocks/>
            </p:cNvSpPr>
            <p:nvPr/>
          </p:nvSpPr>
          <p:spPr bwMode="auto">
            <a:xfrm>
              <a:off x="6486483" y="1829090"/>
              <a:ext cx="63500" cy="57150"/>
            </a:xfrm>
            <a:custGeom>
              <a:avLst/>
              <a:gdLst>
                <a:gd name="T0" fmla="*/ 2147483646 w 149"/>
                <a:gd name="T1" fmla="*/ 0 h 61"/>
                <a:gd name="T2" fmla="*/ 2147483646 w 149"/>
                <a:gd name="T3" fmla="*/ 2147483646 h 61"/>
                <a:gd name="T4" fmla="*/ 2147483646 w 149"/>
                <a:gd name="T5" fmla="*/ 2147483646 h 61"/>
                <a:gd name="T6" fmla="*/ 2147483646 w 149"/>
                <a:gd name="T7" fmla="*/ 2147483646 h 61"/>
                <a:gd name="T8" fmla="*/ 2147483646 w 149"/>
                <a:gd name="T9" fmla="*/ 2147483646 h 61"/>
                <a:gd name="T10" fmla="*/ 2147483646 w 149"/>
                <a:gd name="T11" fmla="*/ 2147483646 h 61"/>
                <a:gd name="T12" fmla="*/ 2147483646 w 149"/>
                <a:gd name="T13" fmla="*/ 2147483646 h 61"/>
                <a:gd name="T14" fmla="*/ 2147483646 w 149"/>
                <a:gd name="T15" fmla="*/ 2147483646 h 61"/>
                <a:gd name="T16" fmla="*/ 2147483646 w 149"/>
                <a:gd name="T17" fmla="*/ 2147483646 h 61"/>
                <a:gd name="T18" fmla="*/ 2147483646 w 149"/>
                <a:gd name="T19" fmla="*/ 2147483646 h 61"/>
                <a:gd name="T20" fmla="*/ 2147483646 w 149"/>
                <a:gd name="T21" fmla="*/ 2147483646 h 61"/>
                <a:gd name="T22" fmla="*/ 2147483646 w 149"/>
                <a:gd name="T23" fmla="*/ 2147483646 h 61"/>
                <a:gd name="T24" fmla="*/ 2147483646 w 149"/>
                <a:gd name="T25" fmla="*/ 2147483646 h 61"/>
                <a:gd name="T26" fmla="*/ 2147483646 w 149"/>
                <a:gd name="T27" fmla="*/ 2147483646 h 61"/>
                <a:gd name="T28" fmla="*/ 2147483646 w 149"/>
                <a:gd name="T29" fmla="*/ 2147483646 h 61"/>
                <a:gd name="T30" fmla="*/ 2147483646 w 149"/>
                <a:gd name="T31" fmla="*/ 2147483646 h 61"/>
                <a:gd name="T32" fmla="*/ 2147483646 w 149"/>
                <a:gd name="T33" fmla="*/ 2147483646 h 61"/>
                <a:gd name="T34" fmla="*/ 2147483646 w 149"/>
                <a:gd name="T35" fmla="*/ 2147483646 h 61"/>
                <a:gd name="T36" fmla="*/ 2147483646 w 149"/>
                <a:gd name="T37" fmla="*/ 2147483646 h 61"/>
                <a:gd name="T38" fmla="*/ 2147483646 w 149"/>
                <a:gd name="T39" fmla="*/ 2147483646 h 61"/>
                <a:gd name="T40" fmla="*/ 2147483646 w 149"/>
                <a:gd name="T41" fmla="*/ 2147483646 h 61"/>
                <a:gd name="T42" fmla="*/ 2147483646 w 149"/>
                <a:gd name="T43" fmla="*/ 2147483646 h 61"/>
                <a:gd name="T44" fmla="*/ 2147483646 w 149"/>
                <a:gd name="T45" fmla="*/ 2147483646 h 61"/>
                <a:gd name="T46" fmla="*/ 2147483646 w 149"/>
                <a:gd name="T47" fmla="*/ 2147483646 h 61"/>
                <a:gd name="T48" fmla="*/ 2147483646 w 149"/>
                <a:gd name="T49" fmla="*/ 2147483646 h 61"/>
                <a:gd name="T50" fmla="*/ 2147483646 w 149"/>
                <a:gd name="T51" fmla="*/ 2147483646 h 61"/>
                <a:gd name="T52" fmla="*/ 2147483646 w 149"/>
                <a:gd name="T53" fmla="*/ 2147483646 h 61"/>
                <a:gd name="T54" fmla="*/ 2147483646 w 149"/>
                <a:gd name="T55" fmla="*/ 2147483646 h 61"/>
                <a:gd name="T56" fmla="*/ 2147483646 w 149"/>
                <a:gd name="T57" fmla="*/ 2147483646 h 61"/>
                <a:gd name="T58" fmla="*/ 2147483646 w 149"/>
                <a:gd name="T59" fmla="*/ 2147483646 h 61"/>
                <a:gd name="T60" fmla="*/ 2147483646 w 149"/>
                <a:gd name="T61" fmla="*/ 2147483646 h 61"/>
                <a:gd name="T62" fmla="*/ 2147483646 w 149"/>
                <a:gd name="T63" fmla="*/ 2147483646 h 61"/>
                <a:gd name="T64" fmla="*/ 0 w 149"/>
                <a:gd name="T65" fmla="*/ 2147483646 h 61"/>
                <a:gd name="T66" fmla="*/ 0 w 149"/>
                <a:gd name="T67" fmla="*/ 2147483646 h 61"/>
                <a:gd name="T68" fmla="*/ 2147483646 w 149"/>
                <a:gd name="T69" fmla="*/ 2147483646 h 61"/>
                <a:gd name="T70" fmla="*/ 2147483646 w 149"/>
                <a:gd name="T71" fmla="*/ 2147483646 h 61"/>
                <a:gd name="T72" fmla="*/ 2147483646 w 149"/>
                <a:gd name="T73" fmla="*/ 2147483646 h 61"/>
                <a:gd name="T74" fmla="*/ 2147483646 w 149"/>
                <a:gd name="T75" fmla="*/ 2147483646 h 61"/>
                <a:gd name="T76" fmla="*/ 2147483646 w 149"/>
                <a:gd name="T77" fmla="*/ 2147483646 h 61"/>
                <a:gd name="T78" fmla="*/ 2147483646 w 149"/>
                <a:gd name="T79" fmla="*/ 2147483646 h 61"/>
                <a:gd name="T80" fmla="*/ 2147483646 w 149"/>
                <a:gd name="T81" fmla="*/ 2147483646 h 61"/>
                <a:gd name="T82" fmla="*/ 2147483646 w 149"/>
                <a:gd name="T83" fmla="*/ 2147483646 h 61"/>
                <a:gd name="T84" fmla="*/ 2147483646 w 149"/>
                <a:gd name="T85" fmla="*/ 0 h 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91" name="Freeform 390"/>
            <p:cNvSpPr>
              <a:spLocks/>
            </p:cNvSpPr>
            <p:nvPr/>
          </p:nvSpPr>
          <p:spPr bwMode="auto">
            <a:xfrm>
              <a:off x="6522996" y="1837027"/>
              <a:ext cx="130175" cy="57150"/>
            </a:xfrm>
            <a:custGeom>
              <a:avLst/>
              <a:gdLst>
                <a:gd name="T0" fmla="*/ 2147483646 w 299"/>
                <a:gd name="T1" fmla="*/ 2147483646 h 74"/>
                <a:gd name="T2" fmla="*/ 2147483646 w 299"/>
                <a:gd name="T3" fmla="*/ 2147483646 h 74"/>
                <a:gd name="T4" fmla="*/ 2147483646 w 299"/>
                <a:gd name="T5" fmla="*/ 2147483646 h 74"/>
                <a:gd name="T6" fmla="*/ 2147483646 w 299"/>
                <a:gd name="T7" fmla="*/ 2147483646 h 74"/>
                <a:gd name="T8" fmla="*/ 2147483646 w 299"/>
                <a:gd name="T9" fmla="*/ 2147483646 h 74"/>
                <a:gd name="T10" fmla="*/ 2147483646 w 299"/>
                <a:gd name="T11" fmla="*/ 2147483646 h 74"/>
                <a:gd name="T12" fmla="*/ 2147483646 w 299"/>
                <a:gd name="T13" fmla="*/ 2147483646 h 74"/>
                <a:gd name="T14" fmla="*/ 2147483646 w 299"/>
                <a:gd name="T15" fmla="*/ 2147483646 h 74"/>
                <a:gd name="T16" fmla="*/ 2147483646 w 299"/>
                <a:gd name="T17" fmla="*/ 2147483646 h 74"/>
                <a:gd name="T18" fmla="*/ 2147483646 w 299"/>
                <a:gd name="T19" fmla="*/ 2147483646 h 74"/>
                <a:gd name="T20" fmla="*/ 2147483646 w 299"/>
                <a:gd name="T21" fmla="*/ 2147483646 h 74"/>
                <a:gd name="T22" fmla="*/ 2147483646 w 299"/>
                <a:gd name="T23" fmla="*/ 2147483646 h 74"/>
                <a:gd name="T24" fmla="*/ 2147483646 w 299"/>
                <a:gd name="T25" fmla="*/ 2147483646 h 74"/>
                <a:gd name="T26" fmla="*/ 2147483646 w 299"/>
                <a:gd name="T27" fmla="*/ 2147483646 h 74"/>
                <a:gd name="T28" fmla="*/ 2147483646 w 299"/>
                <a:gd name="T29" fmla="*/ 2147483646 h 74"/>
                <a:gd name="T30" fmla="*/ 2147483646 w 299"/>
                <a:gd name="T31" fmla="*/ 2147483646 h 74"/>
                <a:gd name="T32" fmla="*/ 2147483646 w 299"/>
                <a:gd name="T33" fmla="*/ 2147483646 h 74"/>
                <a:gd name="T34" fmla="*/ 2147483646 w 299"/>
                <a:gd name="T35" fmla="*/ 2147483646 h 74"/>
                <a:gd name="T36" fmla="*/ 2147483646 w 299"/>
                <a:gd name="T37" fmla="*/ 2147483646 h 74"/>
                <a:gd name="T38" fmla="*/ 2147483646 w 299"/>
                <a:gd name="T39" fmla="*/ 2147483646 h 74"/>
                <a:gd name="T40" fmla="*/ 2147483646 w 299"/>
                <a:gd name="T41" fmla="*/ 2147483646 h 74"/>
                <a:gd name="T42" fmla="*/ 2147483646 w 299"/>
                <a:gd name="T43" fmla="*/ 2147483646 h 74"/>
                <a:gd name="T44" fmla="*/ 2147483646 w 299"/>
                <a:gd name="T45" fmla="*/ 0 h 74"/>
                <a:gd name="T46" fmla="*/ 2147483646 w 299"/>
                <a:gd name="T47" fmla="*/ 2147483646 h 74"/>
                <a:gd name="T48" fmla="*/ 2147483646 w 299"/>
                <a:gd name="T49" fmla="*/ 2147483646 h 74"/>
                <a:gd name="T50" fmla="*/ 2147483646 w 299"/>
                <a:gd name="T51" fmla="*/ 2147483646 h 74"/>
                <a:gd name="T52" fmla="*/ 2147483646 w 299"/>
                <a:gd name="T53" fmla="*/ 2147483646 h 74"/>
                <a:gd name="T54" fmla="*/ 2147483646 w 299"/>
                <a:gd name="T55" fmla="*/ 2147483646 h 74"/>
                <a:gd name="T56" fmla="*/ 2147483646 w 299"/>
                <a:gd name="T57" fmla="*/ 2147483646 h 74"/>
                <a:gd name="T58" fmla="*/ 2147483646 w 299"/>
                <a:gd name="T59" fmla="*/ 2147483646 h 74"/>
                <a:gd name="T60" fmla="*/ 2147483646 w 299"/>
                <a:gd name="T61" fmla="*/ 2147483646 h 74"/>
                <a:gd name="T62" fmla="*/ 2147483646 w 299"/>
                <a:gd name="T63" fmla="*/ 2147483646 h 74"/>
                <a:gd name="T64" fmla="*/ 2147483646 w 299"/>
                <a:gd name="T65" fmla="*/ 2147483646 h 74"/>
                <a:gd name="T66" fmla="*/ 2147483646 w 299"/>
                <a:gd name="T67" fmla="*/ 2147483646 h 74"/>
                <a:gd name="T68" fmla="*/ 2147483646 w 299"/>
                <a:gd name="T69" fmla="*/ 2147483646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rgbClr val="C0C0C0"/>
            </a:solidFill>
            <a:ln w="9525" cap="flat" cmpd="sng">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92" name="Diamond 391"/>
            <p:cNvSpPr/>
            <p:nvPr/>
          </p:nvSpPr>
          <p:spPr bwMode="auto">
            <a:xfrm>
              <a:off x="5509488" y="2521530"/>
              <a:ext cx="75282" cy="74949"/>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cxnSp>
          <p:nvCxnSpPr>
            <p:cNvPr id="393" name="Curved Connector 392"/>
            <p:cNvCxnSpPr>
              <a:cxnSpLocks noChangeShapeType="1"/>
            </p:cNvCxnSpPr>
            <p:nvPr/>
          </p:nvCxnSpPr>
          <p:spPr bwMode="auto">
            <a:xfrm rot="16200000" flipH="1">
              <a:off x="3086058" y="3067340"/>
              <a:ext cx="987425" cy="933450"/>
            </a:xfrm>
            <a:prstGeom prst="curvedConnector3">
              <a:avLst>
                <a:gd name="adj1" fmla="val -2318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394" name="Freeform 393"/>
            <p:cNvSpPr>
              <a:spLocks/>
            </p:cNvSpPr>
            <p:nvPr/>
          </p:nvSpPr>
          <p:spPr bwMode="auto">
            <a:xfrm>
              <a:off x="3114633" y="2106903"/>
              <a:ext cx="2697162" cy="1209675"/>
            </a:xfrm>
            <a:custGeom>
              <a:avLst/>
              <a:gdLst>
                <a:gd name="T0" fmla="*/ 2696526 w 2697480"/>
                <a:gd name="T1" fmla="*/ 333276 h 1209664"/>
                <a:gd name="T2" fmla="*/ 2156390 w 2697480"/>
                <a:gd name="T3" fmla="*/ 42321 h 1209664"/>
                <a:gd name="T4" fmla="*/ 1292173 w 2697480"/>
                <a:gd name="T5" fmla="*/ 1143787 h 1209664"/>
                <a:gd name="T6" fmla="*/ 0 w 2697480"/>
                <a:gd name="T7" fmla="*/ 989999 h 120966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97480" h="1209664">
                  <a:moveTo>
                    <a:pt x="2697480" y="333267"/>
                  </a:moveTo>
                  <a:cubicBezTo>
                    <a:pt x="2544387" y="120253"/>
                    <a:pt x="2391294" y="-92761"/>
                    <a:pt x="2157152" y="42321"/>
                  </a:cubicBezTo>
                  <a:cubicBezTo>
                    <a:pt x="1923010" y="177403"/>
                    <a:pt x="1652154" y="985815"/>
                    <a:pt x="1292629" y="1143757"/>
                  </a:cubicBezTo>
                  <a:cubicBezTo>
                    <a:pt x="933104" y="1301699"/>
                    <a:pt x="466552" y="1145835"/>
                    <a:pt x="0" y="989972"/>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95" name="Freeform 394"/>
            <p:cNvSpPr>
              <a:spLocks/>
            </p:cNvSpPr>
            <p:nvPr/>
          </p:nvSpPr>
          <p:spPr bwMode="auto">
            <a:xfrm>
              <a:off x="5819734" y="2445040"/>
              <a:ext cx="2249487" cy="1585912"/>
            </a:xfrm>
            <a:custGeom>
              <a:avLst/>
              <a:gdLst>
                <a:gd name="T0" fmla="*/ 0 w 2236124"/>
                <a:gd name="T1" fmla="*/ 0 h 1583575"/>
                <a:gd name="T2" fmla="*/ 740652 w 2236124"/>
                <a:gd name="T3" fmla="*/ 1258834 h 1583575"/>
                <a:gd name="T4" fmla="*/ 1838856 w 2236124"/>
                <a:gd name="T5" fmla="*/ 1283926 h 1583575"/>
                <a:gd name="T6" fmla="*/ 2290057 w 2236124"/>
                <a:gd name="T7" fmla="*/ 1593408 h 15835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36124" h="1583575">
                  <a:moveTo>
                    <a:pt x="0" y="0"/>
                  </a:moveTo>
                  <a:cubicBezTo>
                    <a:pt x="211975" y="519199"/>
                    <a:pt x="423950" y="1038399"/>
                    <a:pt x="723208" y="1251066"/>
                  </a:cubicBezTo>
                  <a:cubicBezTo>
                    <a:pt x="1022466" y="1463733"/>
                    <a:pt x="1543396" y="1220586"/>
                    <a:pt x="1795549" y="1276004"/>
                  </a:cubicBezTo>
                  <a:cubicBezTo>
                    <a:pt x="2047702" y="1331422"/>
                    <a:pt x="2141913" y="1457498"/>
                    <a:pt x="2236124" y="158357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96" name="Freeform 395"/>
            <p:cNvSpPr>
              <a:spLocks/>
            </p:cNvSpPr>
            <p:nvPr/>
          </p:nvSpPr>
          <p:spPr bwMode="auto">
            <a:xfrm>
              <a:off x="3040021" y="2448215"/>
              <a:ext cx="61913" cy="647700"/>
            </a:xfrm>
            <a:custGeom>
              <a:avLst/>
              <a:gdLst>
                <a:gd name="T0" fmla="*/ 0 w 62345"/>
                <a:gd name="T1" fmla="*/ 0 h 648393"/>
                <a:gd name="T2" fmla="*/ 61058 w 62345"/>
                <a:gd name="T3" fmla="*/ 646316 h 648393"/>
                <a:gd name="T4" fmla="*/ 0 60000 65536"/>
                <a:gd name="T5" fmla="*/ 0 60000 65536"/>
              </a:gdLst>
              <a:ahLst/>
              <a:cxnLst>
                <a:cxn ang="T4">
                  <a:pos x="T0" y="T1"/>
                </a:cxn>
                <a:cxn ang="T5">
                  <a:pos x="T2" y="T3"/>
                </a:cxn>
              </a:cxnLst>
              <a:rect l="0" t="0" r="r" b="b"/>
              <a:pathLst>
                <a:path w="62345" h="648393">
                  <a:moveTo>
                    <a:pt x="0" y="0"/>
                  </a:moveTo>
                  <a:lnTo>
                    <a:pt x="62345" y="64839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97" name="Freeform 396"/>
            <p:cNvSpPr>
              <a:spLocks/>
            </p:cNvSpPr>
            <p:nvPr/>
          </p:nvSpPr>
          <p:spPr bwMode="auto">
            <a:xfrm>
              <a:off x="2836821" y="2322803"/>
              <a:ext cx="244475" cy="777875"/>
            </a:xfrm>
            <a:custGeom>
              <a:avLst/>
              <a:gdLst>
                <a:gd name="T0" fmla="*/ 213902 w 245379"/>
                <a:gd name="T1" fmla="*/ 0 h 777240"/>
                <a:gd name="T2" fmla="*/ 150 w 245379"/>
                <a:gd name="T3" fmla="*/ 370824 h 777240"/>
                <a:gd name="T4" fmla="*/ 242677 w 245379"/>
                <a:gd name="T5" fmla="*/ 779147 h 777240"/>
                <a:gd name="T6" fmla="*/ 0 60000 65536"/>
                <a:gd name="T7" fmla="*/ 0 60000 65536"/>
                <a:gd name="T8" fmla="*/ 0 60000 65536"/>
              </a:gdLst>
              <a:ahLst/>
              <a:cxnLst>
                <a:cxn ang="T6">
                  <a:pos x="T0" y="T1"/>
                </a:cxn>
                <a:cxn ang="T7">
                  <a:pos x="T2" y="T3"/>
                </a:cxn>
                <a:cxn ang="T8">
                  <a:pos x="T4" y="T5"/>
                </a:cxn>
              </a:cxnLst>
              <a:rect l="0" t="0" r="r" b="b"/>
              <a:pathLst>
                <a:path w="245379" h="777240">
                  <a:moveTo>
                    <a:pt x="216284" y="0"/>
                  </a:moveTo>
                  <a:cubicBezTo>
                    <a:pt x="105794" y="120188"/>
                    <a:pt x="-4696" y="240377"/>
                    <a:pt x="153" y="369917"/>
                  </a:cubicBezTo>
                  <a:cubicBezTo>
                    <a:pt x="5002" y="499457"/>
                    <a:pt x="125190" y="638348"/>
                    <a:pt x="245379" y="7772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98" name="Freeform 397"/>
            <p:cNvSpPr>
              <a:spLocks/>
            </p:cNvSpPr>
            <p:nvPr/>
          </p:nvSpPr>
          <p:spPr bwMode="auto">
            <a:xfrm>
              <a:off x="3119396" y="2394241"/>
              <a:ext cx="136525" cy="701675"/>
            </a:xfrm>
            <a:custGeom>
              <a:avLst/>
              <a:gdLst>
                <a:gd name="T0" fmla="*/ 135264 w 137160"/>
                <a:gd name="T1" fmla="*/ 0 h 702425"/>
                <a:gd name="T2" fmla="*/ 0 w 137160"/>
                <a:gd name="T3" fmla="*/ 700178 h 702425"/>
                <a:gd name="T4" fmla="*/ 0 60000 65536"/>
                <a:gd name="T5" fmla="*/ 0 60000 65536"/>
              </a:gdLst>
              <a:ahLst/>
              <a:cxnLst>
                <a:cxn ang="T4">
                  <a:pos x="T0" y="T1"/>
                </a:cxn>
                <a:cxn ang="T5">
                  <a:pos x="T2" y="T3"/>
                </a:cxn>
              </a:cxnLst>
              <a:rect l="0" t="0" r="r" b="b"/>
              <a:pathLst>
                <a:path w="137160" h="702425">
                  <a:moveTo>
                    <a:pt x="137160" y="0"/>
                  </a:moveTo>
                  <a:lnTo>
                    <a:pt x="0" y="702425"/>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399" name="Freeform 398"/>
            <p:cNvSpPr>
              <a:spLocks/>
            </p:cNvSpPr>
            <p:nvPr/>
          </p:nvSpPr>
          <p:spPr bwMode="auto">
            <a:xfrm>
              <a:off x="3106696" y="2987966"/>
              <a:ext cx="341313" cy="104775"/>
            </a:xfrm>
            <a:custGeom>
              <a:avLst/>
              <a:gdLst>
                <a:gd name="T0" fmla="*/ 342297 w 340822"/>
                <a:gd name="T1" fmla="*/ 0 h 103909"/>
                <a:gd name="T2" fmla="*/ 0 w 340822"/>
                <a:gd name="T3" fmla="*/ 106528 h 103909"/>
                <a:gd name="T4" fmla="*/ 0 60000 65536"/>
                <a:gd name="T5" fmla="*/ 0 60000 65536"/>
              </a:gdLst>
              <a:ahLst/>
              <a:cxnLst>
                <a:cxn ang="T4">
                  <a:pos x="T0" y="T1"/>
                </a:cxn>
                <a:cxn ang="T5">
                  <a:pos x="T2" y="T3"/>
                </a:cxn>
              </a:cxnLst>
              <a:rect l="0" t="0" r="r" b="b"/>
              <a:pathLst>
                <a:path w="340822" h="103909">
                  <a:moveTo>
                    <a:pt x="340822" y="0"/>
                  </a:moveTo>
                  <a:lnTo>
                    <a:pt x="0" y="103909"/>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00" name="Freeform 399"/>
            <p:cNvSpPr>
              <a:spLocks/>
            </p:cNvSpPr>
            <p:nvPr/>
          </p:nvSpPr>
          <p:spPr bwMode="auto">
            <a:xfrm>
              <a:off x="3114633" y="2867316"/>
              <a:ext cx="469900" cy="225425"/>
            </a:xfrm>
            <a:custGeom>
              <a:avLst/>
              <a:gdLst>
                <a:gd name="T0" fmla="*/ 470362 w 469669"/>
                <a:gd name="T1" fmla="*/ 0 h 224444"/>
                <a:gd name="T2" fmla="*/ 0 w 469669"/>
                <a:gd name="T3" fmla="*/ 227400 h 224444"/>
                <a:gd name="T4" fmla="*/ 0 60000 65536"/>
                <a:gd name="T5" fmla="*/ 0 60000 65536"/>
              </a:gdLst>
              <a:ahLst/>
              <a:cxnLst>
                <a:cxn ang="T4">
                  <a:pos x="T0" y="T1"/>
                </a:cxn>
                <a:cxn ang="T5">
                  <a:pos x="T2" y="T3"/>
                </a:cxn>
              </a:cxnLst>
              <a:rect l="0" t="0" r="r" b="b"/>
              <a:pathLst>
                <a:path w="469669" h="224444">
                  <a:moveTo>
                    <a:pt x="469669" y="0"/>
                  </a:moveTo>
                  <a:lnTo>
                    <a:pt x="0" y="22444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01" name="Freeform 400"/>
            <p:cNvSpPr>
              <a:spLocks/>
            </p:cNvSpPr>
            <p:nvPr/>
          </p:nvSpPr>
          <p:spPr bwMode="auto">
            <a:xfrm>
              <a:off x="3114633" y="2787941"/>
              <a:ext cx="569912" cy="312737"/>
            </a:xfrm>
            <a:custGeom>
              <a:avLst/>
              <a:gdLst>
                <a:gd name="T0" fmla="*/ 570895 w 569421"/>
                <a:gd name="T1" fmla="*/ 0 h 311727"/>
                <a:gd name="T2" fmla="*/ 237525 w 569421"/>
                <a:gd name="T3" fmla="*/ 54560 h 311727"/>
                <a:gd name="T4" fmla="*/ 0 w 569421"/>
                <a:gd name="T5" fmla="*/ 314767 h 311727"/>
                <a:gd name="T6" fmla="*/ 0 60000 65536"/>
                <a:gd name="T7" fmla="*/ 0 60000 65536"/>
                <a:gd name="T8" fmla="*/ 0 60000 65536"/>
              </a:gdLst>
              <a:ahLst/>
              <a:cxnLst>
                <a:cxn ang="T6">
                  <a:pos x="T0" y="T1"/>
                </a:cxn>
                <a:cxn ang="T7">
                  <a:pos x="T2" y="T3"/>
                </a:cxn>
                <a:cxn ang="T8">
                  <a:pos x="T4" y="T5"/>
                </a:cxn>
              </a:cxnLst>
              <a:rect l="0" t="0" r="r" b="b"/>
              <a:pathLst>
                <a:path w="569421" h="311727">
                  <a:moveTo>
                    <a:pt x="569421" y="0"/>
                  </a:moveTo>
                  <a:cubicBezTo>
                    <a:pt x="450618" y="1039"/>
                    <a:pt x="331815" y="2079"/>
                    <a:pt x="236912" y="54033"/>
                  </a:cubicBezTo>
                  <a:cubicBezTo>
                    <a:pt x="142009" y="105987"/>
                    <a:pt x="71004" y="208857"/>
                    <a:pt x="0" y="31172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02" name="Freeform 401"/>
            <p:cNvSpPr>
              <a:spLocks/>
            </p:cNvSpPr>
            <p:nvPr/>
          </p:nvSpPr>
          <p:spPr bwMode="auto">
            <a:xfrm>
              <a:off x="5829259" y="2414878"/>
              <a:ext cx="53975" cy="9525"/>
            </a:xfrm>
            <a:custGeom>
              <a:avLst/>
              <a:gdLst>
                <a:gd name="T0" fmla="*/ 53859 w 54033"/>
                <a:gd name="T1" fmla="*/ 0 h 10391"/>
                <a:gd name="T2" fmla="*/ 0 w 54033"/>
                <a:gd name="T3" fmla="*/ 8003 h 10391"/>
                <a:gd name="T4" fmla="*/ 0 60000 65536"/>
                <a:gd name="T5" fmla="*/ 0 60000 65536"/>
              </a:gdLst>
              <a:ahLst/>
              <a:cxnLst>
                <a:cxn ang="T4">
                  <a:pos x="T0" y="T1"/>
                </a:cxn>
                <a:cxn ang="T5">
                  <a:pos x="T2" y="T3"/>
                </a:cxn>
              </a:cxnLst>
              <a:rect l="0" t="0" r="r" b="b"/>
              <a:pathLst>
                <a:path w="54033" h="10391">
                  <a:moveTo>
                    <a:pt x="54033" y="0"/>
                  </a:moveTo>
                  <a:cubicBezTo>
                    <a:pt x="31519" y="3810"/>
                    <a:pt x="9006" y="7620"/>
                    <a:pt x="0" y="1039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03" name="Freeform 402"/>
            <p:cNvSpPr>
              <a:spLocks/>
            </p:cNvSpPr>
            <p:nvPr/>
          </p:nvSpPr>
          <p:spPr bwMode="auto">
            <a:xfrm>
              <a:off x="5826084" y="2437103"/>
              <a:ext cx="96837" cy="47625"/>
            </a:xfrm>
            <a:custGeom>
              <a:avLst/>
              <a:gdLst>
                <a:gd name="T0" fmla="*/ 99367 w 95596"/>
                <a:gd name="T1" fmla="*/ 47279 h 47799"/>
                <a:gd name="T2" fmla="*/ 0 w 95596"/>
                <a:gd name="T3" fmla="*/ 0 h 47799"/>
                <a:gd name="T4" fmla="*/ 0 60000 65536"/>
                <a:gd name="T5" fmla="*/ 0 60000 65536"/>
              </a:gdLst>
              <a:ahLst/>
              <a:cxnLst>
                <a:cxn ang="T4">
                  <a:pos x="T0" y="T1"/>
                </a:cxn>
                <a:cxn ang="T5">
                  <a:pos x="T2" y="T3"/>
                </a:cxn>
              </a:cxnLst>
              <a:rect l="0" t="0" r="r" b="b"/>
              <a:pathLst>
                <a:path w="95596" h="47799">
                  <a:moveTo>
                    <a:pt x="95596" y="47799"/>
                  </a:moveTo>
                  <a:lnTo>
                    <a:pt x="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04" name="Diamond 403"/>
            <p:cNvSpPr/>
            <p:nvPr/>
          </p:nvSpPr>
          <p:spPr bwMode="auto">
            <a:xfrm>
              <a:off x="5904655" y="2465371"/>
              <a:ext cx="45922" cy="45719"/>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sp>
          <p:nvSpPr>
            <p:cNvPr id="405" name="Diamond 404"/>
            <p:cNvSpPr/>
            <p:nvPr/>
          </p:nvSpPr>
          <p:spPr bwMode="auto">
            <a:xfrm>
              <a:off x="5871687" y="2400090"/>
              <a:ext cx="45922" cy="45719"/>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sp>
          <p:nvSpPr>
            <p:cNvPr id="406" name="Diamond 405"/>
            <p:cNvSpPr/>
            <p:nvPr/>
          </p:nvSpPr>
          <p:spPr bwMode="auto">
            <a:xfrm>
              <a:off x="5775399" y="2401371"/>
              <a:ext cx="73458" cy="73133"/>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sp>
          <p:nvSpPr>
            <p:cNvPr id="407" name="Diamond 406"/>
            <p:cNvSpPr/>
            <p:nvPr/>
          </p:nvSpPr>
          <p:spPr bwMode="auto">
            <a:xfrm>
              <a:off x="8667708" y="2861590"/>
              <a:ext cx="75282" cy="74949"/>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sp>
          <p:nvSpPr>
            <p:cNvPr id="408" name="Freeform 407"/>
            <p:cNvSpPr>
              <a:spLocks/>
            </p:cNvSpPr>
            <p:nvPr/>
          </p:nvSpPr>
          <p:spPr bwMode="auto">
            <a:xfrm>
              <a:off x="8081920" y="2897478"/>
              <a:ext cx="623888" cy="1139825"/>
            </a:xfrm>
            <a:custGeom>
              <a:avLst/>
              <a:gdLst>
                <a:gd name="T0" fmla="*/ 624755 w 623455"/>
                <a:gd name="T1" fmla="*/ 0 h 1138844"/>
                <a:gd name="T2" fmla="*/ 258232 w 623455"/>
                <a:gd name="T3" fmla="*/ 663959 h 1138844"/>
                <a:gd name="T4" fmla="*/ 0 w 623455"/>
                <a:gd name="T5" fmla="*/ 1141790 h 1138844"/>
                <a:gd name="T6" fmla="*/ 0 60000 65536"/>
                <a:gd name="T7" fmla="*/ 0 60000 65536"/>
                <a:gd name="T8" fmla="*/ 0 60000 65536"/>
              </a:gdLst>
              <a:ahLst/>
              <a:cxnLst>
                <a:cxn ang="T6">
                  <a:pos x="T0" y="T1"/>
                </a:cxn>
                <a:cxn ang="T7">
                  <a:pos x="T2" y="T3"/>
                </a:cxn>
                <a:cxn ang="T8">
                  <a:pos x="T4" y="T5"/>
                </a:cxn>
              </a:cxnLst>
              <a:rect l="0" t="0" r="r" b="b"/>
              <a:pathLst>
                <a:path w="623455" h="1138844">
                  <a:moveTo>
                    <a:pt x="623455" y="0"/>
                  </a:moveTo>
                  <a:lnTo>
                    <a:pt x="257695" y="662247"/>
                  </a:lnTo>
                  <a:cubicBezTo>
                    <a:pt x="153786" y="852054"/>
                    <a:pt x="76893" y="995449"/>
                    <a:pt x="0" y="11388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09" name="Freeform 408"/>
            <p:cNvSpPr>
              <a:spLocks/>
            </p:cNvSpPr>
            <p:nvPr/>
          </p:nvSpPr>
          <p:spPr bwMode="auto">
            <a:xfrm>
              <a:off x="8093033" y="4042066"/>
              <a:ext cx="855662" cy="1042987"/>
            </a:xfrm>
            <a:custGeom>
              <a:avLst/>
              <a:gdLst>
                <a:gd name="T0" fmla="*/ 854565 w 856211"/>
                <a:gd name="T1" fmla="*/ 1045240 h 1041862"/>
                <a:gd name="T2" fmla="*/ 0 w 856211"/>
                <a:gd name="T3" fmla="*/ 0 h 1041862"/>
                <a:gd name="T4" fmla="*/ 0 60000 65536"/>
                <a:gd name="T5" fmla="*/ 0 60000 65536"/>
              </a:gdLst>
              <a:ahLst/>
              <a:cxnLst>
                <a:cxn ang="T4">
                  <a:pos x="T0" y="T1"/>
                </a:cxn>
                <a:cxn ang="T5">
                  <a:pos x="T2" y="T3"/>
                </a:cxn>
              </a:cxnLst>
              <a:rect l="0" t="0" r="r" b="b"/>
              <a:pathLst>
                <a:path w="856211" h="1041862">
                  <a:moveTo>
                    <a:pt x="856211" y="1041862"/>
                  </a:moveTo>
                  <a:lnTo>
                    <a:pt x="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10" name="Diamond 409"/>
            <p:cNvSpPr/>
            <p:nvPr/>
          </p:nvSpPr>
          <p:spPr bwMode="auto">
            <a:xfrm>
              <a:off x="8920579" y="5062492"/>
              <a:ext cx="75282" cy="74949"/>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sp>
          <p:nvSpPr>
            <p:cNvPr id="411" name="Diamond 410"/>
            <p:cNvSpPr/>
            <p:nvPr/>
          </p:nvSpPr>
          <p:spPr bwMode="auto">
            <a:xfrm>
              <a:off x="3024604" y="2279836"/>
              <a:ext cx="75282" cy="74949"/>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sp>
          <p:nvSpPr>
            <p:cNvPr id="412" name="Diamond 411"/>
            <p:cNvSpPr/>
            <p:nvPr/>
          </p:nvSpPr>
          <p:spPr bwMode="auto">
            <a:xfrm>
              <a:off x="3654692" y="2770141"/>
              <a:ext cx="75282" cy="74949"/>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sp>
          <p:nvSpPr>
            <p:cNvPr id="413" name="Diamond 412"/>
            <p:cNvSpPr/>
            <p:nvPr/>
          </p:nvSpPr>
          <p:spPr bwMode="auto">
            <a:xfrm>
              <a:off x="3560954" y="2829418"/>
              <a:ext cx="75282" cy="74949"/>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sp>
          <p:nvSpPr>
            <p:cNvPr id="414" name="Diamond 413"/>
            <p:cNvSpPr/>
            <p:nvPr/>
          </p:nvSpPr>
          <p:spPr bwMode="auto">
            <a:xfrm>
              <a:off x="3416047" y="2967953"/>
              <a:ext cx="75282" cy="74949"/>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sp>
          <p:nvSpPr>
            <p:cNvPr id="415" name="Diamond 414"/>
            <p:cNvSpPr/>
            <p:nvPr/>
          </p:nvSpPr>
          <p:spPr bwMode="auto">
            <a:xfrm>
              <a:off x="3222070" y="2342892"/>
              <a:ext cx="75282" cy="74949"/>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sp>
          <p:nvSpPr>
            <p:cNvPr id="416" name="Diamond 415"/>
            <p:cNvSpPr/>
            <p:nvPr/>
          </p:nvSpPr>
          <p:spPr bwMode="auto">
            <a:xfrm>
              <a:off x="2999962" y="2397647"/>
              <a:ext cx="75282" cy="74949"/>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sp>
          <p:nvSpPr>
            <p:cNvPr id="417" name="Freeform 416"/>
            <p:cNvSpPr>
              <a:spLocks/>
            </p:cNvSpPr>
            <p:nvPr/>
          </p:nvSpPr>
          <p:spPr bwMode="auto">
            <a:xfrm>
              <a:off x="2173246" y="3103852"/>
              <a:ext cx="8069263" cy="3155950"/>
            </a:xfrm>
            <a:custGeom>
              <a:avLst/>
              <a:gdLst>
                <a:gd name="T0" fmla="*/ 928703 w 8068391"/>
                <a:gd name="T1" fmla="*/ 0 h 3157101"/>
                <a:gd name="T2" fmla="*/ 19551 w 8068391"/>
                <a:gd name="T3" fmla="*/ 653221 h 3157101"/>
                <a:gd name="T4" fmla="*/ 1693723 w 8068391"/>
                <a:gd name="T5" fmla="*/ 3094490 h 3157101"/>
                <a:gd name="T6" fmla="*/ 7858223 w 8068391"/>
                <a:gd name="T7" fmla="*/ 2253054 h 3157101"/>
                <a:gd name="T8" fmla="*/ 6583191 w 8068391"/>
                <a:gd name="T9" fmla="*/ 631078 h 3157101"/>
                <a:gd name="T10" fmla="*/ 5912415 w 8068391"/>
                <a:gd name="T11" fmla="*/ 924473 h 3157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68391" h="3157101">
                  <a:moveTo>
                    <a:pt x="928403" y="0"/>
                  </a:moveTo>
                  <a:cubicBezTo>
                    <a:pt x="410243" y="68811"/>
                    <a:pt x="-107917" y="137622"/>
                    <a:pt x="19545" y="653935"/>
                  </a:cubicBezTo>
                  <a:cubicBezTo>
                    <a:pt x="147007" y="1170248"/>
                    <a:pt x="387152" y="2830946"/>
                    <a:pt x="1693174" y="3097877"/>
                  </a:cubicBezTo>
                  <a:cubicBezTo>
                    <a:pt x="2999196" y="3364808"/>
                    <a:pt x="7041029" y="2666538"/>
                    <a:pt x="7855676" y="2255520"/>
                  </a:cubicBezTo>
                  <a:cubicBezTo>
                    <a:pt x="8670323" y="1844502"/>
                    <a:pt x="6905254" y="853441"/>
                    <a:pt x="6581058" y="631768"/>
                  </a:cubicBezTo>
                  <a:cubicBezTo>
                    <a:pt x="6256862" y="410095"/>
                    <a:pt x="6083680" y="667789"/>
                    <a:pt x="5910498" y="925484"/>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sp>
          <p:nvSpPr>
            <p:cNvPr id="418" name="Diamond 417"/>
            <p:cNvSpPr/>
            <p:nvPr/>
          </p:nvSpPr>
          <p:spPr bwMode="auto">
            <a:xfrm>
              <a:off x="3052596" y="3040911"/>
              <a:ext cx="121477" cy="120940"/>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sp>
          <p:nvSpPr>
            <p:cNvPr id="419" name="Diamond 418"/>
            <p:cNvSpPr/>
            <p:nvPr/>
          </p:nvSpPr>
          <p:spPr bwMode="auto">
            <a:xfrm>
              <a:off x="8027125" y="3973772"/>
              <a:ext cx="121477" cy="120940"/>
            </a:xfrm>
            <a:prstGeom prst="diamond">
              <a:avLst/>
            </a:prstGeom>
            <a:solidFill>
              <a:srgbClr val="FF0000"/>
            </a:solidFill>
            <a:ln/>
            <a:effectLst>
              <a:outerShdw blurRad="57150" dist="19050" dir="5400000" algn="ctr" rotWithShape="0">
                <a:srgbClr val="000000">
                  <a:alpha val="63000"/>
                </a:srgbClr>
              </a:outerShdw>
              <a:softEdge rad="12700"/>
            </a:effectLst>
            <a:scene3d>
              <a:camera prst="orthographicFront"/>
              <a:lightRig rig="threePt" dir="t"/>
            </a:scene3d>
            <a:sp3d extrusionH="101600" prstMaterial="matte">
              <a:bevelT w="165100" prst="coolSlant"/>
              <a:extrusionClr>
                <a:srgbClr val="FFFF00"/>
              </a:extrusionClr>
            </a:sp3d>
            <a:extLst/>
          </p:spPr>
          <p:style>
            <a:lnRef idx="0">
              <a:schemeClr val="accent2"/>
            </a:lnRef>
            <a:fillRef idx="3">
              <a:schemeClr val="accent2"/>
            </a:fillRef>
            <a:effectRef idx="3">
              <a:schemeClr val="accent2"/>
            </a:effectRef>
            <a:fontRef idx="minor">
              <a:schemeClr val="lt1"/>
            </a:fontRef>
          </p:style>
          <p:txBody>
            <a:bodyPr/>
            <a:lstStyle>
              <a:defPPr>
                <a:defRPr lang="en-US"/>
              </a:defPPr>
              <a:lvl1pPr algn="l" rtl="0" eaLnBrk="0" fontAlgn="base" hangingPunct="0">
                <a:spcBef>
                  <a:spcPct val="0"/>
                </a:spcBef>
                <a:spcAft>
                  <a:spcPct val="0"/>
                </a:spcAft>
                <a:defRPr sz="1600" kern="1200">
                  <a:solidFill>
                    <a:schemeClr val="lt1"/>
                  </a:solidFill>
                  <a:latin typeface="+mn-lt"/>
                  <a:ea typeface="+mn-ea"/>
                  <a:cs typeface="+mn-cs"/>
                </a:defRPr>
              </a:lvl1pPr>
              <a:lvl2pPr marL="457200" algn="l" rtl="0" eaLnBrk="0" fontAlgn="base" hangingPunct="0">
                <a:spcBef>
                  <a:spcPct val="0"/>
                </a:spcBef>
                <a:spcAft>
                  <a:spcPct val="0"/>
                </a:spcAft>
                <a:defRPr sz="1600" kern="1200">
                  <a:solidFill>
                    <a:schemeClr val="lt1"/>
                  </a:solidFill>
                  <a:latin typeface="+mn-lt"/>
                  <a:ea typeface="+mn-ea"/>
                  <a:cs typeface="+mn-cs"/>
                </a:defRPr>
              </a:lvl2pPr>
              <a:lvl3pPr marL="914400" algn="l" rtl="0" eaLnBrk="0" fontAlgn="base" hangingPunct="0">
                <a:spcBef>
                  <a:spcPct val="0"/>
                </a:spcBef>
                <a:spcAft>
                  <a:spcPct val="0"/>
                </a:spcAft>
                <a:defRPr sz="1600" kern="1200">
                  <a:solidFill>
                    <a:schemeClr val="lt1"/>
                  </a:solidFill>
                  <a:latin typeface="+mn-lt"/>
                  <a:ea typeface="+mn-ea"/>
                  <a:cs typeface="+mn-cs"/>
                </a:defRPr>
              </a:lvl3pPr>
              <a:lvl4pPr marL="1371600" algn="l" rtl="0" eaLnBrk="0" fontAlgn="base" hangingPunct="0">
                <a:spcBef>
                  <a:spcPct val="0"/>
                </a:spcBef>
                <a:spcAft>
                  <a:spcPct val="0"/>
                </a:spcAft>
                <a:defRPr sz="1600" kern="1200">
                  <a:solidFill>
                    <a:schemeClr val="lt1"/>
                  </a:solidFill>
                  <a:latin typeface="+mn-lt"/>
                  <a:ea typeface="+mn-ea"/>
                  <a:cs typeface="+mn-cs"/>
                </a:defRPr>
              </a:lvl4pPr>
              <a:lvl5pPr marL="1828800" algn="l" rtl="0" eaLnBrk="0" fontAlgn="base" hangingPunct="0">
                <a:spcBef>
                  <a:spcPct val="0"/>
                </a:spcBef>
                <a:spcAft>
                  <a:spcPct val="0"/>
                </a:spcAft>
                <a:defRPr sz="1600" kern="1200">
                  <a:solidFill>
                    <a:schemeClr val="lt1"/>
                  </a:solidFill>
                  <a:latin typeface="+mn-lt"/>
                  <a:ea typeface="+mn-ea"/>
                  <a:cs typeface="+mn-cs"/>
                </a:defRPr>
              </a:lvl5pPr>
              <a:lvl6pPr marL="2286000" algn="l" defTabSz="914400" rtl="0" eaLnBrk="1" latinLnBrk="0" hangingPunct="1">
                <a:defRPr sz="1600" kern="1200">
                  <a:solidFill>
                    <a:schemeClr val="lt1"/>
                  </a:solidFill>
                  <a:latin typeface="+mn-lt"/>
                  <a:ea typeface="+mn-ea"/>
                  <a:cs typeface="+mn-cs"/>
                </a:defRPr>
              </a:lvl6pPr>
              <a:lvl7pPr marL="2743200" algn="l" defTabSz="914400" rtl="0" eaLnBrk="1" latinLnBrk="0" hangingPunct="1">
                <a:defRPr sz="1600" kern="1200">
                  <a:solidFill>
                    <a:schemeClr val="lt1"/>
                  </a:solidFill>
                  <a:latin typeface="+mn-lt"/>
                  <a:ea typeface="+mn-ea"/>
                  <a:cs typeface="+mn-cs"/>
                </a:defRPr>
              </a:lvl7pPr>
              <a:lvl8pPr marL="3200400" algn="l" defTabSz="914400" rtl="0" eaLnBrk="1" latinLnBrk="0" hangingPunct="1">
                <a:defRPr sz="1600" kern="1200">
                  <a:solidFill>
                    <a:schemeClr val="lt1"/>
                  </a:solidFill>
                  <a:latin typeface="+mn-lt"/>
                  <a:ea typeface="+mn-ea"/>
                  <a:cs typeface="+mn-cs"/>
                </a:defRPr>
              </a:lvl8pPr>
              <a:lvl9pPr marL="3657600" algn="l" defTabSz="914400" rtl="0" eaLnBrk="1" latinLnBrk="0" hangingPunct="1">
                <a:defRPr sz="1600" kern="1200">
                  <a:solidFill>
                    <a:schemeClr val="lt1"/>
                  </a:solidFill>
                  <a:latin typeface="+mn-lt"/>
                  <a:ea typeface="+mn-ea"/>
                  <a:cs typeface="+mn-cs"/>
                </a:defRPr>
              </a:lvl9pPr>
            </a:lstStyle>
            <a:p>
              <a:pPr eaLnBrk="1" hangingPunct="1">
                <a:defRPr/>
              </a:pPr>
              <a:endParaRPr lang="en-GB">
                <a:solidFill>
                  <a:schemeClr val="tx1"/>
                </a:solidFill>
              </a:endParaRPr>
            </a:p>
          </p:txBody>
        </p:sp>
        <p:pic>
          <p:nvPicPr>
            <p:cNvPr id="420" name="Picture 41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39158" y="2732378"/>
              <a:ext cx="55245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1" name="Picture 420" descr="ESnet_Logo_Header.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679783" y="2873666"/>
              <a:ext cx="85725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2" name="Freeform 421"/>
            <p:cNvSpPr>
              <a:spLocks/>
            </p:cNvSpPr>
            <p:nvPr/>
          </p:nvSpPr>
          <p:spPr bwMode="auto">
            <a:xfrm>
              <a:off x="5559383" y="2581565"/>
              <a:ext cx="2493962" cy="1466850"/>
            </a:xfrm>
            <a:custGeom>
              <a:avLst/>
              <a:gdLst>
                <a:gd name="T0" fmla="*/ 0 w 2493819"/>
                <a:gd name="T1" fmla="*/ 0 h 1468095"/>
                <a:gd name="T2" fmla="*/ 823101 w 2493819"/>
                <a:gd name="T3" fmla="*/ 1239594 h 1468095"/>
                <a:gd name="T4" fmla="*/ 2494248 w 2493819"/>
                <a:gd name="T5" fmla="*/ 1459320 h 1468095"/>
                <a:gd name="T6" fmla="*/ 0 60000 65536"/>
                <a:gd name="T7" fmla="*/ 0 60000 65536"/>
                <a:gd name="T8" fmla="*/ 0 60000 65536"/>
              </a:gdLst>
              <a:ahLst/>
              <a:cxnLst>
                <a:cxn ang="T6">
                  <a:pos x="T0" y="T1"/>
                </a:cxn>
                <a:cxn ang="T7">
                  <a:pos x="T2" y="T3"/>
                </a:cxn>
                <a:cxn ang="T8">
                  <a:pos x="T4" y="T5"/>
                </a:cxn>
              </a:cxnLst>
              <a:rect l="0" t="0" r="r" b="b"/>
              <a:pathLst>
                <a:path w="2493819" h="1468095">
                  <a:moveTo>
                    <a:pt x="0" y="0"/>
                  </a:moveTo>
                  <a:cubicBezTo>
                    <a:pt x="203662" y="499456"/>
                    <a:pt x="407324" y="998913"/>
                    <a:pt x="822960" y="1242753"/>
                  </a:cubicBezTo>
                  <a:cubicBezTo>
                    <a:pt x="1238597" y="1486593"/>
                    <a:pt x="1866208" y="1474816"/>
                    <a:pt x="2493819" y="146304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MS PGothic" panose="020B0600070205080204" pitchFamily="34" charset="-128"/>
                  <a:cs typeface="+mn-cs"/>
                </a:defRPr>
              </a:lvl9pPr>
            </a:lstStyle>
            <a:p>
              <a:endParaRPr lang="en-GB"/>
            </a:p>
          </p:txBody>
        </p:sp>
        <p:pic>
          <p:nvPicPr>
            <p:cNvPr id="423" name="Picture 422" descr="https://colloque-ipv6.greyc.fr/Logos/Renater.gif"/>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021144" y="2735054"/>
              <a:ext cx="551698" cy="210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24" name="Obraz 1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434221" y="4148428"/>
              <a:ext cx="574675"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6" name="Picture 425" descr="D:\tmp\IB-logo\pionier.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91171" y="2141828"/>
              <a:ext cx="455613"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 name="Picture 426" descr="D:\tmp\IB-logo\obsidian-transparent.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53046" y="5202527"/>
              <a:ext cx="11033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8" name="Obraz 9"/>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59559" y="5224752"/>
              <a:ext cx="12604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982745" y="2579978"/>
              <a:ext cx="5778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5" name="Content Placeholder 1"/>
          <p:cNvSpPr>
            <a:spLocks noGrp="1"/>
          </p:cNvSpPr>
          <p:nvPr>
            <p:ph idx="1"/>
          </p:nvPr>
        </p:nvSpPr>
        <p:spPr>
          <a:xfrm>
            <a:off x="6192467" y="1750753"/>
            <a:ext cx="2925528" cy="4667631"/>
          </a:xfrm>
        </p:spPr>
        <p:txBody>
          <a:bodyPr>
            <a:normAutofit fontScale="92500" lnSpcReduction="10000"/>
          </a:bodyPr>
          <a:lstStyle/>
          <a:p>
            <a:pPr>
              <a:lnSpc>
                <a:spcPct val="100000"/>
              </a:lnSpc>
            </a:pPr>
            <a:r>
              <a:rPr lang="en-GB" sz="1600" dirty="0" err="1" smtClean="0"/>
              <a:t>InfiniBand</a:t>
            </a:r>
            <a:r>
              <a:rPr lang="en-GB" sz="1600" dirty="0" smtClean="0"/>
              <a:t> </a:t>
            </a:r>
            <a:r>
              <a:rPr lang="en-GB" sz="1600" dirty="0" err="1" smtClean="0"/>
              <a:t>su</a:t>
            </a:r>
            <a:r>
              <a:rPr lang="en-GB" sz="1600" dirty="0" smtClean="0"/>
              <a:t>  WAN</a:t>
            </a:r>
          </a:p>
          <a:p>
            <a:pPr>
              <a:lnSpc>
                <a:spcPct val="100000"/>
              </a:lnSpc>
            </a:pPr>
            <a:r>
              <a:rPr lang="en-GB" sz="1600" dirty="0" err="1" smtClean="0"/>
              <a:t>Una</a:t>
            </a:r>
            <a:r>
              <a:rPr lang="en-GB" sz="1600" dirty="0" smtClean="0"/>
              <a:t> “</a:t>
            </a:r>
            <a:r>
              <a:rPr lang="en-GB" sz="1600" dirty="0" err="1" smtClean="0"/>
              <a:t>Galassia</a:t>
            </a:r>
            <a:r>
              <a:rPr lang="en-GB" sz="1600" dirty="0" smtClean="0"/>
              <a:t> di Supercomputer” </a:t>
            </a:r>
            <a:r>
              <a:rPr lang="en-GB" sz="1600" dirty="0" err="1" smtClean="0"/>
              <a:t>distribuita</a:t>
            </a:r>
            <a:r>
              <a:rPr lang="en-GB" sz="1600" dirty="0" smtClean="0"/>
              <a:t> in </a:t>
            </a:r>
            <a:r>
              <a:rPr lang="en-GB" sz="1600" dirty="0" err="1" smtClean="0"/>
              <a:t>tutto</a:t>
            </a:r>
            <a:r>
              <a:rPr lang="en-GB" sz="1600" dirty="0" smtClean="0"/>
              <a:t> </a:t>
            </a:r>
            <a:r>
              <a:rPr lang="en-GB" sz="1600" dirty="0" err="1" smtClean="0"/>
              <a:t>il</a:t>
            </a:r>
            <a:r>
              <a:rPr lang="en-GB" sz="1600" dirty="0" smtClean="0"/>
              <a:t> </a:t>
            </a:r>
            <a:r>
              <a:rPr lang="en-GB" sz="1600" dirty="0" err="1" smtClean="0"/>
              <a:t>mondo</a:t>
            </a:r>
            <a:endParaRPr lang="en-GB" sz="1600" dirty="0" smtClean="0"/>
          </a:p>
          <a:p>
            <a:pPr>
              <a:lnSpc>
                <a:spcPct val="100000"/>
              </a:lnSpc>
            </a:pPr>
            <a:r>
              <a:rPr lang="en-GB" sz="1600" dirty="0" err="1" smtClean="0"/>
              <a:t>Eventi</a:t>
            </a:r>
            <a:r>
              <a:rPr lang="en-GB" sz="1600" dirty="0" smtClean="0"/>
              <a:t> </a:t>
            </a:r>
            <a:r>
              <a:rPr lang="en-GB" sz="1600" dirty="0" err="1" smtClean="0"/>
              <a:t>dimostrativi</a:t>
            </a:r>
            <a:r>
              <a:rPr lang="en-GB" sz="1600" dirty="0" smtClean="0"/>
              <a:t>:</a:t>
            </a:r>
          </a:p>
          <a:p>
            <a:pPr lvl="1">
              <a:lnSpc>
                <a:spcPct val="100000"/>
              </a:lnSpc>
            </a:pPr>
            <a:r>
              <a:rPr lang="en-GB" sz="1400" dirty="0" smtClean="0"/>
              <a:t>Supercomputing Frontiers (March ‘15)</a:t>
            </a:r>
          </a:p>
          <a:p>
            <a:pPr lvl="1">
              <a:lnSpc>
                <a:spcPct val="100000"/>
              </a:lnSpc>
            </a:pPr>
            <a:r>
              <a:rPr lang="en-GB" sz="1400" dirty="0" smtClean="0"/>
              <a:t>TNC15</a:t>
            </a:r>
          </a:p>
          <a:p>
            <a:pPr lvl="1">
              <a:lnSpc>
                <a:spcPct val="100000"/>
              </a:lnSpc>
            </a:pPr>
            <a:r>
              <a:rPr lang="en-GB" sz="1400" dirty="0" smtClean="0"/>
              <a:t>ISC 2015 (June ‘15)</a:t>
            </a:r>
          </a:p>
          <a:p>
            <a:pPr lvl="1">
              <a:lnSpc>
                <a:spcPct val="100000"/>
              </a:lnSpc>
            </a:pPr>
            <a:r>
              <a:rPr lang="en-GB" sz="1400" dirty="0" smtClean="0"/>
              <a:t>SC15</a:t>
            </a:r>
          </a:p>
          <a:p>
            <a:pPr>
              <a:lnSpc>
                <a:spcPct val="100000"/>
              </a:lnSpc>
            </a:pPr>
            <a:r>
              <a:rPr lang="en-GB" sz="1600" dirty="0" smtClean="0"/>
              <a:t>LA demo </a:t>
            </a:r>
            <a:r>
              <a:rPr lang="en-GB" sz="1600" dirty="0" err="1" smtClean="0"/>
              <a:t>effettuata</a:t>
            </a:r>
            <a:r>
              <a:rPr lang="en-GB" sz="1600" dirty="0" smtClean="0"/>
              <a:t> ad SC15 ha </a:t>
            </a:r>
            <a:r>
              <a:rPr lang="en-GB" sz="1600" dirty="0" err="1" smtClean="0"/>
              <a:t>usato</a:t>
            </a:r>
            <a:r>
              <a:rPr lang="en-GB" sz="1600" dirty="0" smtClean="0"/>
              <a:t> </a:t>
            </a:r>
            <a:r>
              <a:rPr lang="en-GB" sz="1600" dirty="0" err="1" smtClean="0"/>
              <a:t>alcuni</a:t>
            </a:r>
            <a:r>
              <a:rPr lang="en-GB" sz="1600" dirty="0" smtClean="0"/>
              <a:t> </a:t>
            </a:r>
            <a:r>
              <a:rPr lang="en-GB" sz="1600" dirty="0" err="1" smtClean="0"/>
              <a:t>nuovi</a:t>
            </a:r>
            <a:r>
              <a:rPr lang="en-GB" sz="1600" dirty="0" smtClean="0"/>
              <a:t> Link di GEANT</a:t>
            </a:r>
          </a:p>
          <a:p>
            <a:pPr lvl="1">
              <a:lnSpc>
                <a:spcPct val="100000"/>
              </a:lnSpc>
            </a:pPr>
            <a:r>
              <a:rPr lang="en-GB" sz="1400" dirty="0" smtClean="0"/>
              <a:t>100G Paris-NY (30G da Poznan ad SC)</a:t>
            </a:r>
            <a:endParaRPr lang="en-GB" sz="1400" dirty="0"/>
          </a:p>
          <a:p>
            <a:pPr lvl="1">
              <a:lnSpc>
                <a:spcPct val="100000"/>
              </a:lnSpc>
            </a:pPr>
            <a:r>
              <a:rPr lang="en-GB" sz="1400" dirty="0" smtClean="0"/>
              <a:t>10G TEIN </a:t>
            </a:r>
            <a:r>
              <a:rPr lang="en-GB" sz="1400" dirty="0" err="1" smtClean="0"/>
              <a:t>Londra</a:t>
            </a:r>
            <a:r>
              <a:rPr lang="en-GB" sz="1400" dirty="0" smtClean="0"/>
              <a:t>-Singapore </a:t>
            </a:r>
            <a:endParaRPr lang="en-GB" sz="1400" dirty="0"/>
          </a:p>
          <a:p>
            <a:pPr lvl="1">
              <a:lnSpc>
                <a:spcPct val="100000"/>
              </a:lnSpc>
            </a:pPr>
            <a:endParaRPr lang="en-GB" sz="1400" dirty="0" smtClean="0"/>
          </a:p>
          <a:p>
            <a:pPr>
              <a:lnSpc>
                <a:spcPct val="100000"/>
              </a:lnSpc>
            </a:pPr>
            <a:r>
              <a:rPr lang="en-GB" sz="1600" dirty="0" smtClean="0"/>
              <a:t>GÉANT </a:t>
            </a:r>
            <a:r>
              <a:rPr lang="en-GB" sz="1600" dirty="0" err="1" smtClean="0"/>
              <a:t>ospiterà</a:t>
            </a:r>
            <a:r>
              <a:rPr lang="en-GB" sz="1600" dirty="0" smtClean="0"/>
              <a:t> </a:t>
            </a:r>
            <a:r>
              <a:rPr lang="en-GB" sz="1600" dirty="0" err="1" smtClean="0"/>
              <a:t>apparati</a:t>
            </a:r>
            <a:r>
              <a:rPr lang="en-GB" sz="1600" dirty="0" smtClean="0"/>
              <a:t> </a:t>
            </a:r>
            <a:r>
              <a:rPr lang="en-GB" sz="1600" dirty="0" err="1" smtClean="0"/>
              <a:t>InfiniBand</a:t>
            </a:r>
            <a:r>
              <a:rPr lang="en-GB" sz="1600" dirty="0" smtClean="0"/>
              <a:t> </a:t>
            </a:r>
            <a:r>
              <a:rPr lang="en-GB" sz="1600" dirty="0" err="1" smtClean="0"/>
              <a:t>nel</a:t>
            </a:r>
            <a:r>
              <a:rPr lang="en-GB" sz="1600" dirty="0" smtClean="0"/>
              <a:t> </a:t>
            </a:r>
            <a:r>
              <a:rPr lang="en-GB" sz="1600" dirty="0" err="1" smtClean="0"/>
              <a:t>PoP</a:t>
            </a:r>
            <a:r>
              <a:rPr lang="en-GB" sz="1600" dirty="0" smtClean="0"/>
              <a:t> di </a:t>
            </a:r>
            <a:r>
              <a:rPr lang="en-GB" sz="1600" dirty="0" err="1" smtClean="0"/>
              <a:t>Londra</a:t>
            </a:r>
            <a:r>
              <a:rPr lang="en-GB" sz="1600" dirty="0" smtClean="0"/>
              <a:t>  per la  </a:t>
            </a:r>
            <a:r>
              <a:rPr lang="en-GB" sz="1600" dirty="0" err="1" smtClean="0"/>
              <a:t>infrastruttura</a:t>
            </a:r>
            <a:r>
              <a:rPr lang="en-GB" sz="1600" dirty="0" smtClean="0"/>
              <a:t> </a:t>
            </a:r>
            <a:r>
              <a:rPr lang="en-GB" sz="1600" dirty="0" err="1" smtClean="0"/>
              <a:t>InfiniCortex</a:t>
            </a:r>
            <a:r>
              <a:rPr lang="en-GB" sz="1600" dirty="0" smtClean="0"/>
              <a:t> </a:t>
            </a:r>
            <a:r>
              <a:rPr lang="en-GB" sz="1600" dirty="0" err="1" smtClean="0"/>
              <a:t>Europea</a:t>
            </a:r>
            <a:endParaRPr lang="en-GB" sz="1600" dirty="0" smtClean="0"/>
          </a:p>
          <a:p>
            <a:pPr lvl="1">
              <a:lnSpc>
                <a:spcPct val="100000"/>
              </a:lnSpc>
            </a:pPr>
            <a:endParaRPr lang="en-GB" sz="1400" dirty="0" smtClean="0"/>
          </a:p>
          <a:p>
            <a:pPr>
              <a:lnSpc>
                <a:spcPct val="200000"/>
              </a:lnSpc>
            </a:pPr>
            <a:endParaRPr lang="en-GB" sz="1600" dirty="0"/>
          </a:p>
        </p:txBody>
      </p:sp>
    </p:spTree>
    <p:extLst>
      <p:ext uri="{BB962C8B-B14F-4D97-AF65-F5344CB8AC3E}">
        <p14:creationId xmlns:p14="http://schemas.microsoft.com/office/powerpoint/2010/main" val="4248029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866899"/>
            <a:ext cx="8229600" cy="5676405"/>
          </a:xfrm>
        </p:spPr>
        <p:txBody>
          <a:bodyPr>
            <a:normAutofit fontScale="77500" lnSpcReduction="20000"/>
          </a:bodyPr>
          <a:lstStyle/>
          <a:p>
            <a:r>
              <a:rPr lang="it-IT" dirty="0" smtClean="0"/>
              <a:t>OPN è super utilizzata ed in espansione</a:t>
            </a:r>
          </a:p>
          <a:p>
            <a:endParaRPr lang="it-IT" dirty="0" smtClean="0"/>
          </a:p>
          <a:p>
            <a:r>
              <a:rPr lang="it-IT" dirty="0" smtClean="0"/>
              <a:t>LHCONE nata essenzialmente per collegare i T2 di LHC ora ha assunto dimensioni tali da essere diventata di fatto la </a:t>
            </a:r>
            <a:r>
              <a:rPr lang="it-IT" dirty="0" err="1" smtClean="0"/>
              <a:t>overlay</a:t>
            </a:r>
            <a:r>
              <a:rPr lang="it-IT" dirty="0" smtClean="0"/>
              <a:t> network per le grandi collaborazioni scientifiche Belle II è già entrata e non si esclude che altre entrino in futuro.</a:t>
            </a:r>
          </a:p>
          <a:p>
            <a:endParaRPr lang="it-IT" dirty="0" smtClean="0"/>
          </a:p>
          <a:p>
            <a:r>
              <a:rPr lang="it-IT" dirty="0" smtClean="0"/>
              <a:t>La rete della Ricerca Europea oltre a fornire una connettività interna di tutto rispetto (con volumi complessivi di fatto superiori anche alle reti americane) ha una funzione fondamentale come collegamento fra occidente ed oriente.</a:t>
            </a:r>
          </a:p>
          <a:p>
            <a:pPr marL="0" indent="0">
              <a:buNone/>
            </a:pPr>
            <a:endParaRPr lang="it-IT" dirty="0" smtClean="0"/>
          </a:p>
          <a:p>
            <a:r>
              <a:rPr lang="it-IT" dirty="0" smtClean="0"/>
              <a:t>Le reti asiatiche nonostante una enorme complessità a tutti i livelli (Geografico e politico) stanno crescendo molto velocemente ed a fare da driver di questa crescita sono sempre le grandi collaborazioni scientifiche come  per esempio BELLE II (KEK) e le installazioni di centri di calcolo  di grandi dimensioni (ASGC, KISTI). Il supercalcolatore che ha vinto il premio TOP 500  nel 2015 è il Tianhe-2 </a:t>
            </a:r>
            <a:r>
              <a:rPr lang="it-IT" dirty="0" err="1" smtClean="0"/>
              <a:t>Milky</a:t>
            </a:r>
            <a:r>
              <a:rPr lang="it-IT" dirty="0" smtClean="0"/>
              <a:t> way-2 del  National Super </a:t>
            </a:r>
            <a:r>
              <a:rPr lang="it-IT" dirty="0"/>
              <a:t>C</a:t>
            </a:r>
            <a:r>
              <a:rPr lang="it-IT" dirty="0" smtClean="0"/>
              <a:t>omputing Center in Guangzhou (CINA). </a:t>
            </a:r>
          </a:p>
          <a:p>
            <a:endParaRPr lang="it-IT" dirty="0" smtClean="0"/>
          </a:p>
          <a:p>
            <a:r>
              <a:rPr lang="it-IT" dirty="0" smtClean="0"/>
              <a:t>Gli USA oltre ad avere la migliore connettività interna (da sempre) hanno investito in connessioni transatlantiche che consentono alle loro Università e Laboratori di giocare un ruolo di primissimo piano a livello globale.</a:t>
            </a:r>
          </a:p>
          <a:p>
            <a:endParaRPr lang="it-IT" dirty="0" smtClean="0"/>
          </a:p>
          <a:p>
            <a:r>
              <a:rPr lang="it-IT" dirty="0" smtClean="0"/>
              <a:t>Gli USA, di fatto guidano anche molti degli sviluppi su nuove tecnologie di rete grazie ad una ottima collaborazione fra ES-NET ed i loro migliori centri di competenza come </a:t>
            </a:r>
            <a:r>
              <a:rPr lang="it-IT" dirty="0" err="1" smtClean="0"/>
              <a:t>Caltec</a:t>
            </a:r>
            <a:r>
              <a:rPr lang="it-IT" dirty="0" smtClean="0"/>
              <a:t> ed i grandi laboratori… Oltre ovviamente da non trascurabile particolare della </a:t>
            </a:r>
            <a:r>
              <a:rPr lang="it-IT" dirty="0" err="1"/>
              <a:t>S</a:t>
            </a:r>
            <a:r>
              <a:rPr lang="it-IT" dirty="0" err="1" smtClean="0"/>
              <a:t>ilicon</a:t>
            </a:r>
            <a:r>
              <a:rPr lang="it-IT" dirty="0" smtClean="0"/>
              <a:t> </a:t>
            </a:r>
            <a:r>
              <a:rPr lang="it-IT" dirty="0"/>
              <a:t>V</a:t>
            </a:r>
            <a:r>
              <a:rPr lang="it-IT" dirty="0" smtClean="0"/>
              <a:t>alley</a:t>
            </a:r>
          </a:p>
          <a:p>
            <a:pPr marL="0" indent="0">
              <a:buNone/>
            </a:pPr>
            <a:endParaRPr lang="it-IT" dirty="0"/>
          </a:p>
        </p:txBody>
      </p:sp>
      <p:sp>
        <p:nvSpPr>
          <p:cNvPr id="3" name="Titolo 2"/>
          <p:cNvSpPr>
            <a:spLocks noGrp="1"/>
          </p:cNvSpPr>
          <p:nvPr>
            <p:ph type="title"/>
          </p:nvPr>
        </p:nvSpPr>
        <p:spPr>
          <a:xfrm>
            <a:off x="967467" y="-198472"/>
            <a:ext cx="7209065" cy="1325563"/>
          </a:xfrm>
        </p:spPr>
        <p:txBody>
          <a:bodyPr/>
          <a:lstStyle/>
          <a:p>
            <a:r>
              <a:rPr lang="it-IT" dirty="0" smtClean="0"/>
              <a:t>Conclusioni </a:t>
            </a:r>
            <a:endParaRPr lang="it-IT" dirty="0"/>
          </a:p>
        </p:txBody>
      </p:sp>
    </p:spTree>
    <p:extLst>
      <p:ext uri="{BB962C8B-B14F-4D97-AF65-F5344CB8AC3E}">
        <p14:creationId xmlns:p14="http://schemas.microsoft.com/office/powerpoint/2010/main" val="18142499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457200" y="1127092"/>
            <a:ext cx="8229600" cy="4703176"/>
          </a:xfrm>
        </p:spPr>
        <p:txBody>
          <a:bodyPr>
            <a:normAutofit fontScale="85000" lnSpcReduction="20000"/>
          </a:bodyPr>
          <a:lstStyle/>
          <a:p>
            <a:r>
              <a:rPr lang="it-IT" dirty="0" smtClean="0"/>
              <a:t>GARR ha un volume di traffico complessivo che sta aumentando ed ha raggiunto circa 27 PB/mese  (di cui circa 16-18 sono INFN). </a:t>
            </a:r>
            <a:r>
              <a:rPr lang="it-IT" dirty="0"/>
              <a:t>N</a:t>
            </a:r>
            <a:r>
              <a:rPr lang="it-IT" dirty="0" smtClean="0"/>
              <a:t>on male se paragonato ai 43PB/mese di ES-NET.</a:t>
            </a:r>
            <a:endParaRPr lang="it-IT" dirty="0"/>
          </a:p>
          <a:p>
            <a:r>
              <a:rPr lang="it-IT" dirty="0" smtClean="0"/>
              <a:t>La connettività verso l’estero (Essenzialmente il </a:t>
            </a:r>
            <a:r>
              <a:rPr lang="it-IT" dirty="0" err="1" smtClean="0"/>
              <a:t>peering</a:t>
            </a:r>
            <a:r>
              <a:rPr lang="it-IT" dirty="0" smtClean="0"/>
              <a:t> con  GEANT) in </a:t>
            </a:r>
            <a:r>
              <a:rPr lang="it-IT" dirty="0"/>
              <a:t>questo momento è più che </a:t>
            </a:r>
            <a:r>
              <a:rPr lang="it-IT" dirty="0" smtClean="0"/>
              <a:t>adeguata. </a:t>
            </a:r>
          </a:p>
          <a:p>
            <a:endParaRPr lang="it-IT" dirty="0" smtClean="0"/>
          </a:p>
          <a:p>
            <a:r>
              <a:rPr lang="it-IT" dirty="0" smtClean="0"/>
              <a:t>Una </a:t>
            </a:r>
            <a:r>
              <a:rPr lang="it-IT" dirty="0"/>
              <a:t>volta </a:t>
            </a:r>
            <a:r>
              <a:rPr lang="it-IT" dirty="0" smtClean="0"/>
              <a:t>estesa la possibilità di “Accendere” collegamenti a 100Gb/</a:t>
            </a:r>
            <a:r>
              <a:rPr lang="it-IT" dirty="0" err="1"/>
              <a:t>s</a:t>
            </a:r>
            <a:r>
              <a:rPr lang="it-IT" dirty="0" smtClean="0"/>
              <a:t> in tutta Italia fino </a:t>
            </a:r>
            <a:r>
              <a:rPr lang="it-IT" dirty="0"/>
              <a:t>a </a:t>
            </a:r>
            <a:r>
              <a:rPr lang="it-IT" dirty="0" smtClean="0"/>
              <a:t>Milano (dove facciamo </a:t>
            </a:r>
            <a:r>
              <a:rPr lang="it-IT" dirty="0" err="1" smtClean="0"/>
              <a:t>peering</a:t>
            </a:r>
            <a:r>
              <a:rPr lang="it-IT" dirty="0" smtClean="0"/>
              <a:t> con GEANT), ci avvicineremo agli standard </a:t>
            </a:r>
            <a:r>
              <a:rPr lang="it-IT" dirty="0"/>
              <a:t>più </a:t>
            </a:r>
            <a:r>
              <a:rPr lang="it-IT" dirty="0" smtClean="0"/>
              <a:t>alti imposti dagli USA e potremo, all’occorrenza, fare crescere i collegamenti dei  nostri centri principali a 100 </a:t>
            </a:r>
            <a:r>
              <a:rPr lang="it-IT" dirty="0" err="1" smtClean="0"/>
              <a:t>Gb</a:t>
            </a:r>
            <a:r>
              <a:rPr lang="it-IT" dirty="0" smtClean="0"/>
              <a:t>/</a:t>
            </a:r>
            <a:r>
              <a:rPr lang="it-IT" dirty="0" err="1" smtClean="0"/>
              <a:t>s</a:t>
            </a:r>
            <a:r>
              <a:rPr lang="it-IT" dirty="0" smtClean="0"/>
              <a:t> o multipli di 100 </a:t>
            </a:r>
            <a:r>
              <a:rPr lang="it-IT" dirty="0" err="1" smtClean="0"/>
              <a:t>Gb</a:t>
            </a:r>
            <a:r>
              <a:rPr lang="it-IT" dirty="0" smtClean="0"/>
              <a:t>/s.</a:t>
            </a:r>
            <a:endParaRPr lang="it-IT" dirty="0"/>
          </a:p>
          <a:p>
            <a:endParaRPr lang="it-IT" dirty="0" smtClean="0"/>
          </a:p>
          <a:p>
            <a:r>
              <a:rPr lang="it-IT" dirty="0" smtClean="0"/>
              <a:t> </a:t>
            </a:r>
            <a:r>
              <a:rPr lang="it-IT" dirty="0"/>
              <a:t>A livello tecnologico, i prossimi anni saranno molto stimolanti per lo sviluppo di piattaforme e strumenti che dovrebbero introdurre una maggiore </a:t>
            </a:r>
            <a:r>
              <a:rPr lang="it-IT" b="1" dirty="0"/>
              <a:t>Programmabilità e flessibilità della rete</a:t>
            </a:r>
            <a:r>
              <a:rPr lang="it-IT" dirty="0"/>
              <a:t>. </a:t>
            </a:r>
            <a:endParaRPr lang="it-IT" dirty="0" smtClean="0"/>
          </a:p>
          <a:p>
            <a:endParaRPr lang="it-IT" dirty="0" smtClean="0"/>
          </a:p>
          <a:p>
            <a:r>
              <a:rPr lang="it-IT" dirty="0" smtClean="0"/>
              <a:t>Dovremo </a:t>
            </a:r>
            <a:r>
              <a:rPr lang="it-IT" dirty="0"/>
              <a:t>trovare le forze per fare </a:t>
            </a:r>
            <a:r>
              <a:rPr lang="it-IT" dirty="0" smtClean="0"/>
              <a:t>più attività di </a:t>
            </a:r>
            <a:r>
              <a:rPr lang="it-IT" dirty="0"/>
              <a:t>R&amp;</a:t>
            </a:r>
            <a:r>
              <a:rPr lang="it-IT" dirty="0" smtClean="0"/>
              <a:t>D  mettendo </a:t>
            </a:r>
            <a:r>
              <a:rPr lang="it-IT" dirty="0"/>
              <a:t>assieme gli </a:t>
            </a:r>
            <a:r>
              <a:rPr lang="it-IT" dirty="0" smtClean="0"/>
              <a:t>utilizzatori, gli sviluppatori e </a:t>
            </a:r>
            <a:r>
              <a:rPr lang="it-IT" dirty="0"/>
              <a:t>chi </a:t>
            </a:r>
            <a:r>
              <a:rPr lang="it-IT" dirty="0" smtClean="0"/>
              <a:t>gestisce e progetta la rete in modo da sfruttare al meglio le nuove opportunità che SDN, NFV e più in generale gli strumenti di programmazione e virtualizzazione della rete ci offrono.</a:t>
            </a:r>
            <a:endParaRPr lang="it-IT" dirty="0"/>
          </a:p>
          <a:p>
            <a:pPr marL="0" indent="0">
              <a:buNone/>
            </a:pPr>
            <a:endParaRPr lang="it-IT" dirty="0"/>
          </a:p>
        </p:txBody>
      </p:sp>
      <p:sp>
        <p:nvSpPr>
          <p:cNvPr id="4" name="Titolo 2"/>
          <p:cNvSpPr>
            <a:spLocks noGrp="1"/>
          </p:cNvSpPr>
          <p:nvPr>
            <p:ph type="title"/>
          </p:nvPr>
        </p:nvSpPr>
        <p:spPr>
          <a:xfrm>
            <a:off x="967467" y="-198472"/>
            <a:ext cx="7209065" cy="1325563"/>
          </a:xfrm>
        </p:spPr>
        <p:txBody>
          <a:bodyPr>
            <a:normAutofit/>
          </a:bodyPr>
          <a:lstStyle/>
          <a:p>
            <a:r>
              <a:rPr lang="it-IT" dirty="0" smtClean="0"/>
              <a:t>Conclusioni</a:t>
            </a:r>
            <a:endParaRPr lang="it-IT" dirty="0"/>
          </a:p>
        </p:txBody>
      </p:sp>
    </p:spTree>
    <p:extLst>
      <p:ext uri="{BB962C8B-B14F-4D97-AF65-F5344CB8AC3E}">
        <p14:creationId xmlns:p14="http://schemas.microsoft.com/office/powerpoint/2010/main" val="5825400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1029684" y="2738465"/>
            <a:ext cx="7209065" cy="1325563"/>
          </a:xfrm>
        </p:spPr>
        <p:txBody>
          <a:bodyPr/>
          <a:lstStyle/>
          <a:p>
            <a:r>
              <a:rPr lang="it-IT" dirty="0" smtClean="0"/>
              <a:t>Fine</a:t>
            </a:r>
            <a:endParaRPr lang="it-IT" dirty="0"/>
          </a:p>
        </p:txBody>
      </p:sp>
    </p:spTree>
    <p:extLst>
      <p:ext uri="{BB962C8B-B14F-4D97-AF65-F5344CB8AC3E}">
        <p14:creationId xmlns:p14="http://schemas.microsoft.com/office/powerpoint/2010/main" val="207991025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982880" y="1652760"/>
            <a:ext cx="7209065" cy="1325563"/>
          </a:xfrm>
        </p:spPr>
        <p:txBody>
          <a:bodyPr/>
          <a:lstStyle/>
          <a:p>
            <a:r>
              <a:rPr lang="it-IT" dirty="0" err="1" smtClean="0"/>
              <a:t>Bckup</a:t>
            </a:r>
            <a:r>
              <a:rPr lang="it-IT" dirty="0" smtClean="0"/>
              <a:t> </a:t>
            </a:r>
            <a:r>
              <a:rPr lang="it-IT" dirty="0" err="1" smtClean="0"/>
              <a:t>slides</a:t>
            </a:r>
            <a:endParaRPr lang="it-IT" dirty="0"/>
          </a:p>
        </p:txBody>
      </p:sp>
    </p:spTree>
    <p:extLst>
      <p:ext uri="{BB962C8B-B14F-4D97-AF65-F5344CB8AC3E}">
        <p14:creationId xmlns:p14="http://schemas.microsoft.com/office/powerpoint/2010/main" val="36199276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Utilizzo della rete</a:t>
            </a:r>
            <a:endParaRPr lang="it-IT" dirty="0"/>
          </a:p>
        </p:txBody>
      </p:sp>
      <p:pic>
        <p:nvPicPr>
          <p:cNvPr id="6" name="Immagine 5"/>
          <p:cNvPicPr>
            <a:picLocks noChangeAspect="1"/>
          </p:cNvPicPr>
          <p:nvPr/>
        </p:nvPicPr>
        <p:blipFill>
          <a:blip r:embed="rId2"/>
          <a:stretch>
            <a:fillRect/>
          </a:stretch>
        </p:blipFill>
        <p:spPr>
          <a:xfrm>
            <a:off x="0" y="1473200"/>
            <a:ext cx="9144000" cy="3908917"/>
          </a:xfrm>
          <a:prstGeom prst="rect">
            <a:avLst/>
          </a:prstGeom>
        </p:spPr>
      </p:pic>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50911506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26450"/>
            <a:ext cx="8229600" cy="1143000"/>
          </a:xfrm>
        </p:spPr>
        <p:txBody>
          <a:bodyPr/>
          <a:lstStyle/>
          <a:p>
            <a:r>
              <a:rPr lang="it-IT" dirty="0" smtClean="0"/>
              <a:t>Statistiche di traffico OPN del CERN </a:t>
            </a:r>
            <a:endParaRPr lang="it-IT" dirty="0"/>
          </a:p>
        </p:txBody>
      </p:sp>
      <p:pic>
        <p:nvPicPr>
          <p:cNvPr id="5" name="Immagine 4"/>
          <p:cNvPicPr>
            <a:picLocks noChangeAspect="1"/>
          </p:cNvPicPr>
          <p:nvPr/>
        </p:nvPicPr>
        <p:blipFill>
          <a:blip r:embed="rId2"/>
          <a:stretch>
            <a:fillRect/>
          </a:stretch>
        </p:blipFill>
        <p:spPr>
          <a:xfrm>
            <a:off x="1570645" y="1024598"/>
            <a:ext cx="6281319" cy="5503202"/>
          </a:xfrm>
          <a:prstGeom prst="rect">
            <a:avLst/>
          </a:prstGeom>
        </p:spPr>
      </p:pic>
      <p:grpSp>
        <p:nvGrpSpPr>
          <p:cNvPr id="10" name="Gruppo 9"/>
          <p:cNvGrpSpPr/>
          <p:nvPr/>
        </p:nvGrpSpPr>
        <p:grpSpPr>
          <a:xfrm>
            <a:off x="-27361" y="4031227"/>
            <a:ext cx="7879325" cy="1754327"/>
            <a:chOff x="-27361" y="4031227"/>
            <a:chExt cx="7879325" cy="1754327"/>
          </a:xfrm>
        </p:grpSpPr>
        <p:sp>
          <p:nvSpPr>
            <p:cNvPr id="7" name="Freccia destra 6"/>
            <p:cNvSpPr/>
            <p:nvPr/>
          </p:nvSpPr>
          <p:spPr>
            <a:xfrm rot="3347215">
              <a:off x="1136212" y="4545542"/>
              <a:ext cx="501269" cy="21725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p:cNvSpPr txBox="1"/>
            <p:nvPr/>
          </p:nvSpPr>
          <p:spPr>
            <a:xfrm>
              <a:off x="-27361" y="4031227"/>
              <a:ext cx="1633500" cy="1754327"/>
            </a:xfrm>
            <a:prstGeom prst="rect">
              <a:avLst/>
            </a:prstGeom>
            <a:noFill/>
          </p:spPr>
          <p:txBody>
            <a:bodyPr wrap="square" rtlCol="0">
              <a:spAutoFit/>
            </a:bodyPr>
            <a:lstStyle/>
            <a:p>
              <a:pPr algn="ctr"/>
              <a:r>
                <a:rPr lang="it-IT" b="1" dirty="0" smtClean="0"/>
                <a:t>Great I/O</a:t>
              </a:r>
            </a:p>
            <a:p>
              <a:r>
                <a:rPr lang="it-IT" dirty="0" smtClean="0"/>
                <a:t>Nell’ultimo anno siamo il sito che movimenta più dati dal CERN.  </a:t>
              </a:r>
            </a:p>
          </p:txBody>
        </p:sp>
        <p:sp>
          <p:nvSpPr>
            <p:cNvPr id="6" name="Rettangolo 5"/>
            <p:cNvSpPr/>
            <p:nvPr/>
          </p:nvSpPr>
          <p:spPr>
            <a:xfrm>
              <a:off x="1570645" y="4913194"/>
              <a:ext cx="6281319" cy="183827"/>
            </a:xfrm>
            <a:prstGeom prst="rect">
              <a:avLst/>
            </a:prstGeom>
            <a:solidFill>
              <a:srgbClr val="FFFF00">
                <a:alpha val="24000"/>
              </a:srgbClr>
            </a:solidFill>
            <a:ln>
              <a:solidFill>
                <a:srgbClr val="000000">
                  <a:alpha val="2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3354763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5" name="Immagine 1134"/>
          <p:cNvPicPr>
            <a:picLocks noChangeAspect="1"/>
          </p:cNvPicPr>
          <p:nvPr/>
        </p:nvPicPr>
        <p:blipFill>
          <a:blip r:embed="rId2"/>
          <a:stretch>
            <a:fillRect/>
          </a:stretch>
        </p:blipFill>
        <p:spPr>
          <a:xfrm>
            <a:off x="0" y="1226691"/>
            <a:ext cx="9144000" cy="5485805"/>
          </a:xfrm>
          <a:prstGeom prst="rect">
            <a:avLst/>
          </a:prstGeom>
        </p:spPr>
      </p:pic>
      <p:sp>
        <p:nvSpPr>
          <p:cNvPr id="1136" name="Titolo 1"/>
          <p:cNvSpPr>
            <a:spLocks noGrp="1"/>
          </p:cNvSpPr>
          <p:nvPr>
            <p:ph type="title"/>
          </p:nvPr>
        </p:nvSpPr>
        <p:spPr>
          <a:xfrm>
            <a:off x="457200" y="157654"/>
            <a:ext cx="8229600" cy="1143000"/>
          </a:xfrm>
        </p:spPr>
        <p:txBody>
          <a:bodyPr>
            <a:normAutofit fontScale="90000"/>
          </a:bodyPr>
          <a:lstStyle/>
          <a:p>
            <a:r>
              <a:rPr lang="it-IT" dirty="0" smtClean="0"/>
              <a:t>LHCONE </a:t>
            </a:r>
            <a:r>
              <a:rPr lang="it-IT" dirty="0"/>
              <a:t/>
            </a:r>
            <a:br>
              <a:rPr lang="it-IT" dirty="0"/>
            </a:br>
            <a:r>
              <a:rPr lang="it-IT" sz="3600" dirty="0" err="1" smtClean="0"/>
              <a:t>Thanks</a:t>
            </a:r>
            <a:r>
              <a:rPr lang="it-IT" sz="3600" dirty="0" smtClean="0"/>
              <a:t> to Bill Johnston (ES-Net)</a:t>
            </a:r>
          </a:p>
        </p:txBody>
      </p:sp>
      <p:sp>
        <p:nvSpPr>
          <p:cNvPr id="2" name="Segnaposto piè di pagina 1"/>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40939661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57654"/>
            <a:ext cx="8229600" cy="1143000"/>
          </a:xfrm>
        </p:spPr>
        <p:txBody>
          <a:bodyPr/>
          <a:lstStyle/>
          <a:p>
            <a:r>
              <a:rPr lang="it-IT" dirty="0" smtClean="0"/>
              <a:t>LHCONE (Prossimi ingressi)</a:t>
            </a:r>
            <a:endParaRPr lang="it-IT" dirty="0"/>
          </a:p>
        </p:txBody>
      </p:sp>
      <p:sp>
        <p:nvSpPr>
          <p:cNvPr id="5" name="Segnaposto contenuto 4"/>
          <p:cNvSpPr>
            <a:spLocks noGrp="1"/>
          </p:cNvSpPr>
          <p:nvPr>
            <p:ph idx="1"/>
          </p:nvPr>
        </p:nvSpPr>
        <p:spPr>
          <a:xfrm>
            <a:off x="457200" y="1316096"/>
            <a:ext cx="8229600" cy="5251541"/>
          </a:xfrm>
        </p:spPr>
        <p:txBody>
          <a:bodyPr>
            <a:normAutofit lnSpcReduction="10000"/>
          </a:bodyPr>
          <a:lstStyle/>
          <a:p>
            <a:r>
              <a:rPr lang="it-IT" dirty="0" smtClean="0"/>
              <a:t>La rete LHCONE è in espansione a livello globale</a:t>
            </a:r>
          </a:p>
          <a:p>
            <a:r>
              <a:rPr lang="it-IT" dirty="0" smtClean="0"/>
              <a:t>In Europa stanno per entrare Belgio e Portogallo</a:t>
            </a:r>
          </a:p>
          <a:p>
            <a:r>
              <a:rPr lang="it-IT" dirty="0" smtClean="0"/>
              <a:t>Russia e Polonia hanno connesso i loro VRF</a:t>
            </a:r>
          </a:p>
          <a:p>
            <a:r>
              <a:rPr lang="it-IT" dirty="0" smtClean="0"/>
              <a:t>Il Brasile è entrato ed il Cile sta per entrare</a:t>
            </a:r>
          </a:p>
          <a:p>
            <a:r>
              <a:rPr lang="it-IT" dirty="0" smtClean="0"/>
              <a:t>Sta crescendo in Asia: </a:t>
            </a:r>
            <a:r>
              <a:rPr lang="it-IT" b="1" dirty="0" smtClean="0"/>
              <a:t>ASGC (TW) </a:t>
            </a:r>
            <a:r>
              <a:rPr lang="it-IT" dirty="0" smtClean="0"/>
              <a:t>e </a:t>
            </a:r>
            <a:r>
              <a:rPr lang="it-IT" b="1" dirty="0" smtClean="0"/>
              <a:t>SINET (JP)</a:t>
            </a:r>
            <a:r>
              <a:rPr lang="it-IT" dirty="0" smtClean="0"/>
              <a:t> già presenti e </a:t>
            </a:r>
            <a:r>
              <a:rPr lang="it-IT" b="1" dirty="0" smtClean="0"/>
              <a:t>TEIN(Trans-Eurasia Information Network)</a:t>
            </a:r>
            <a:r>
              <a:rPr lang="it-IT" dirty="0" smtClean="0"/>
              <a:t> è pronta ad entrare.</a:t>
            </a:r>
          </a:p>
          <a:p>
            <a:r>
              <a:rPr lang="it-IT" dirty="0" smtClean="0"/>
              <a:t>Ci sono contatti con il </a:t>
            </a:r>
            <a:r>
              <a:rPr lang="it-IT" dirty="0"/>
              <a:t>S</a:t>
            </a:r>
            <a:r>
              <a:rPr lang="it-IT" dirty="0" smtClean="0"/>
              <a:t>ud Africa (</a:t>
            </a:r>
            <a:r>
              <a:rPr lang="it-IT" dirty="0" err="1" smtClean="0"/>
              <a:t>UbuntuNet</a:t>
            </a:r>
            <a:r>
              <a:rPr lang="it-IT" dirty="0" smtClean="0"/>
              <a:t>)</a:t>
            </a:r>
          </a:p>
          <a:p>
            <a:endParaRPr lang="it-IT" dirty="0"/>
          </a:p>
        </p:txBody>
      </p:sp>
      <p:sp>
        <p:nvSpPr>
          <p:cNvPr id="3" name="Segnaposto piè di pagina 2"/>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374518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913" y="301660"/>
            <a:ext cx="6035675" cy="864096"/>
          </a:xfrm>
        </p:spPr>
        <p:txBody>
          <a:bodyPr>
            <a:normAutofit fontScale="90000"/>
          </a:bodyPr>
          <a:lstStyle/>
          <a:p>
            <a:r>
              <a:rPr lang="en-GB" dirty="0" smtClean="0"/>
              <a:t>The </a:t>
            </a:r>
            <a:r>
              <a:rPr lang="en-GB" b="1" dirty="0" smtClean="0"/>
              <a:t>GÉANT</a:t>
            </a:r>
            <a:r>
              <a:rPr lang="en-GB" dirty="0" smtClean="0"/>
              <a:t> Pan-European Network infrastructure</a:t>
            </a:r>
            <a:endParaRPr lang="en-GB" dirty="0"/>
          </a:p>
        </p:txBody>
      </p:sp>
      <p:sp>
        <p:nvSpPr>
          <p:cNvPr id="6" name="Content Placeholder 2"/>
          <p:cNvSpPr txBox="1">
            <a:spLocks/>
          </p:cNvSpPr>
          <p:nvPr/>
        </p:nvSpPr>
        <p:spPr>
          <a:xfrm>
            <a:off x="4900353" y="1450496"/>
            <a:ext cx="3996343" cy="40525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4360"/>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3F5E"/>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4360"/>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004360"/>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800" dirty="0" smtClean="0"/>
              <a:t>GEANT </a:t>
            </a:r>
            <a:r>
              <a:rPr lang="en-GB" sz="2800" dirty="0" err="1" smtClean="0"/>
              <a:t>Interconnette</a:t>
            </a:r>
            <a:r>
              <a:rPr lang="en-GB" sz="2800" dirty="0" smtClean="0"/>
              <a:t>  50M di </a:t>
            </a:r>
            <a:r>
              <a:rPr lang="en-GB" sz="2800" dirty="0" err="1" smtClean="0"/>
              <a:t>utenti</a:t>
            </a:r>
            <a:endParaRPr lang="en-GB" sz="2800" dirty="0"/>
          </a:p>
          <a:p>
            <a:r>
              <a:rPr lang="en-GB" sz="2800" dirty="0" smtClean="0"/>
              <a:t>10,000 </a:t>
            </a:r>
            <a:r>
              <a:rPr lang="en-GB" sz="2800" dirty="0" err="1"/>
              <a:t>i</a:t>
            </a:r>
            <a:r>
              <a:rPr lang="en-GB" sz="2800" dirty="0" err="1" smtClean="0"/>
              <a:t>stituzioni</a:t>
            </a:r>
            <a:endParaRPr lang="en-GB" sz="2800" dirty="0"/>
          </a:p>
          <a:p>
            <a:r>
              <a:rPr lang="en-GB" sz="2800" dirty="0" smtClean="0">
                <a:solidFill>
                  <a:srgbClr val="074359"/>
                </a:solidFill>
              </a:rPr>
              <a:t>In 40 </a:t>
            </a:r>
            <a:r>
              <a:rPr lang="en-GB" sz="2800" dirty="0" err="1" smtClean="0">
                <a:solidFill>
                  <a:srgbClr val="074359"/>
                </a:solidFill>
              </a:rPr>
              <a:t>paesi</a:t>
            </a:r>
            <a:endParaRPr lang="en-GB" sz="2800" dirty="0">
              <a:solidFill>
                <a:srgbClr val="074359"/>
              </a:solidFill>
            </a:endParaRPr>
          </a:p>
          <a:p>
            <a:pPr>
              <a:lnSpc>
                <a:spcPct val="100000"/>
              </a:lnSpc>
            </a:pPr>
            <a:r>
              <a:rPr lang="en-GB" sz="2800" dirty="0" smtClean="0"/>
              <a:t>Link </a:t>
            </a:r>
            <a:r>
              <a:rPr lang="en-GB" sz="2800" dirty="0" err="1" smtClean="0"/>
              <a:t>fino</a:t>
            </a:r>
            <a:r>
              <a:rPr lang="en-GB" sz="2800" dirty="0" smtClean="0"/>
              <a:t> a 500Gbps</a:t>
            </a:r>
            <a:endParaRPr lang="en-GB" sz="2800" dirty="0"/>
          </a:p>
          <a:p>
            <a:r>
              <a:rPr lang="en-GB" sz="2800" dirty="0" smtClean="0"/>
              <a:t>Volume </a:t>
            </a:r>
            <a:r>
              <a:rPr lang="en-GB" sz="2800" dirty="0" err="1" smtClean="0"/>
              <a:t>giornaliero</a:t>
            </a:r>
            <a:r>
              <a:rPr lang="en-GB" sz="2800" dirty="0" smtClean="0"/>
              <a:t> di </a:t>
            </a:r>
            <a:r>
              <a:rPr lang="en-GB" sz="2800" dirty="0" err="1" smtClean="0"/>
              <a:t>traffico</a:t>
            </a:r>
            <a:r>
              <a:rPr lang="en-GB" sz="2800" dirty="0" smtClean="0"/>
              <a:t> ~2,000 terabytes (60 PB/</a:t>
            </a:r>
            <a:r>
              <a:rPr lang="en-GB" sz="2800" dirty="0" err="1" smtClean="0"/>
              <a:t>Mese</a:t>
            </a:r>
            <a:r>
              <a:rPr lang="en-GB" sz="2800" dirty="0" smtClean="0"/>
              <a:t>) </a:t>
            </a:r>
          </a:p>
          <a:p>
            <a:pPr lvl="1"/>
            <a:r>
              <a:rPr lang="en-GB" sz="2400" dirty="0" smtClean="0"/>
              <a:t>Circa 1/3 del </a:t>
            </a:r>
            <a:r>
              <a:rPr lang="en-GB" sz="2400" dirty="0" err="1" smtClean="0"/>
              <a:t>traffico</a:t>
            </a:r>
            <a:r>
              <a:rPr lang="en-GB" sz="2400" dirty="0" smtClean="0"/>
              <a:t> </a:t>
            </a:r>
            <a:r>
              <a:rPr lang="en-GB" sz="2400" dirty="0" err="1" smtClean="0"/>
              <a:t>è</a:t>
            </a:r>
            <a:r>
              <a:rPr lang="en-GB" sz="2400" dirty="0" smtClean="0"/>
              <a:t> LHC-ONE</a:t>
            </a:r>
          </a:p>
          <a:p>
            <a:pPr marL="0" indent="0">
              <a:buNone/>
            </a:pPr>
            <a:endParaRPr lang="en-GB" sz="2800" dirty="0"/>
          </a:p>
          <a:p>
            <a:endParaRPr lang="en-GB" sz="2800" dirty="0"/>
          </a:p>
          <a:p>
            <a:endParaRPr lang="en-GB" sz="2800" dirty="0"/>
          </a:p>
        </p:txBody>
      </p:sp>
      <p:pic>
        <p:nvPicPr>
          <p:cNvPr id="3" name="Picture 2"/>
          <p:cNvPicPr>
            <a:picLocks noChangeAspect="1"/>
          </p:cNvPicPr>
          <p:nvPr/>
        </p:nvPicPr>
        <p:blipFill rotWithShape="1">
          <a:blip r:embed="rId3"/>
          <a:srcRect t="10934" r="11976"/>
          <a:stretch/>
        </p:blipFill>
        <p:spPr>
          <a:xfrm>
            <a:off x="377913" y="1271846"/>
            <a:ext cx="4291762" cy="5113159"/>
          </a:xfrm>
          <a:prstGeom prst="rect">
            <a:avLst/>
          </a:prstGeom>
        </p:spPr>
      </p:pic>
      <p:sp>
        <p:nvSpPr>
          <p:cNvPr id="4" name="Segnaposto piè di pagina 3"/>
          <p:cNvSpPr>
            <a:spLocks noGrp="1"/>
          </p:cNvSpPr>
          <p:nvPr>
            <p:ph type="ftr" sz="quarter" idx="11"/>
          </p:nvPr>
        </p:nvSpPr>
        <p:spPr/>
        <p:txBody>
          <a:bodyPr/>
          <a:lstStyle/>
          <a:p>
            <a:r>
              <a:rPr lang="it-IT" smtClean="0"/>
              <a:t>S.Zani</a:t>
            </a:r>
            <a:endParaRPr lang="it-IT"/>
          </a:p>
        </p:txBody>
      </p:sp>
    </p:spTree>
    <p:extLst>
      <p:ext uri="{BB962C8B-B14F-4D97-AF65-F5344CB8AC3E}">
        <p14:creationId xmlns:p14="http://schemas.microsoft.com/office/powerpoint/2010/main" val="1922121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56914" y="-317528"/>
            <a:ext cx="7209065" cy="1325563"/>
          </a:xfrm>
        </p:spPr>
        <p:txBody>
          <a:bodyPr/>
          <a:lstStyle/>
          <a:p>
            <a:r>
              <a:rPr lang="es-ES_tradnl" dirty="0" smtClean="0"/>
              <a:t>GEANT </a:t>
            </a:r>
            <a:r>
              <a:rPr lang="es-ES_tradnl" dirty="0" err="1" smtClean="0"/>
              <a:t>Connettività</a:t>
            </a:r>
            <a:r>
              <a:rPr lang="es-ES_tradnl" dirty="0" smtClean="0"/>
              <a:t> </a:t>
            </a:r>
            <a:r>
              <a:rPr lang="es-ES_tradnl" dirty="0" err="1" smtClean="0"/>
              <a:t>Globale</a:t>
            </a:r>
            <a:endParaRPr lang="en-GB" dirty="0"/>
          </a:p>
        </p:txBody>
      </p:sp>
      <p:pic>
        <p:nvPicPr>
          <p:cNvPr id="2" name="Immagine 1"/>
          <p:cNvPicPr>
            <a:picLocks noChangeAspect="1"/>
          </p:cNvPicPr>
          <p:nvPr/>
        </p:nvPicPr>
        <p:blipFill>
          <a:blip r:embed="rId3"/>
          <a:stretch>
            <a:fillRect/>
          </a:stretch>
        </p:blipFill>
        <p:spPr>
          <a:xfrm>
            <a:off x="508826" y="961789"/>
            <a:ext cx="7757153" cy="5759686"/>
          </a:xfrm>
          <a:prstGeom prst="rect">
            <a:avLst/>
          </a:prstGeom>
        </p:spPr>
      </p:pic>
    </p:spTree>
    <p:extLst>
      <p:ext uri="{BB962C8B-B14F-4D97-AF65-F5344CB8AC3E}">
        <p14:creationId xmlns:p14="http://schemas.microsoft.com/office/powerpoint/2010/main" val="15094272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26424" y="1822450"/>
            <a:ext cx="4171950" cy="4100804"/>
          </a:xfrm>
        </p:spPr>
        <p:txBody>
          <a:bodyPr>
            <a:normAutofit fontScale="62500" lnSpcReduction="20000"/>
          </a:bodyPr>
          <a:lstStyle/>
          <a:p>
            <a:r>
              <a:rPr lang="en-GB" dirty="0" smtClean="0"/>
              <a:t>Il </a:t>
            </a:r>
            <a:r>
              <a:rPr lang="en-GB" dirty="0" err="1" smtClean="0"/>
              <a:t>servizio</a:t>
            </a:r>
            <a:r>
              <a:rPr lang="en-GB" dirty="0" smtClean="0"/>
              <a:t> LHCONE </a:t>
            </a:r>
            <a:r>
              <a:rPr lang="en-GB" dirty="0"/>
              <a:t>IP </a:t>
            </a:r>
            <a:r>
              <a:rPr lang="en-GB" dirty="0" smtClean="0"/>
              <a:t>in Europa </a:t>
            </a:r>
            <a:r>
              <a:rPr lang="en-GB" dirty="0" err="1"/>
              <a:t>è</a:t>
            </a:r>
            <a:r>
              <a:rPr lang="en-GB" dirty="0" smtClean="0"/>
              <a:t> </a:t>
            </a:r>
            <a:r>
              <a:rPr lang="en-GB" dirty="0" err="1" smtClean="0"/>
              <a:t>fornito</a:t>
            </a:r>
            <a:r>
              <a:rPr lang="en-GB" dirty="0" smtClean="0"/>
              <a:t> in </a:t>
            </a:r>
            <a:r>
              <a:rPr lang="en-GB" dirty="0" err="1" smtClean="0"/>
              <a:t>collaborazione</a:t>
            </a:r>
            <a:r>
              <a:rPr lang="en-GB" dirty="0" smtClean="0"/>
              <a:t> con:</a:t>
            </a:r>
            <a:endParaRPr lang="en-GB" dirty="0"/>
          </a:p>
          <a:p>
            <a:pPr lvl="1"/>
            <a:endParaRPr lang="en-GB" dirty="0" smtClean="0"/>
          </a:p>
          <a:p>
            <a:pPr lvl="1"/>
            <a:r>
              <a:rPr lang="en-GB" dirty="0" smtClean="0"/>
              <a:t>ARNES </a:t>
            </a:r>
            <a:r>
              <a:rPr lang="en-GB" dirty="0"/>
              <a:t>(Slovenia)</a:t>
            </a:r>
          </a:p>
          <a:p>
            <a:pPr lvl="1"/>
            <a:r>
              <a:rPr lang="en-GB" dirty="0" smtClean="0"/>
              <a:t>CERN/</a:t>
            </a:r>
            <a:r>
              <a:rPr lang="en-GB" dirty="0" err="1" smtClean="0"/>
              <a:t>CERNLight</a:t>
            </a:r>
            <a:r>
              <a:rPr lang="en-GB" dirty="0" smtClean="0"/>
              <a:t> </a:t>
            </a:r>
            <a:r>
              <a:rPr lang="en-GB" dirty="0"/>
              <a:t>(Switzerland) </a:t>
            </a:r>
          </a:p>
          <a:p>
            <a:pPr lvl="1"/>
            <a:r>
              <a:rPr lang="en-GB" dirty="0" err="1"/>
              <a:t>CESnet</a:t>
            </a:r>
            <a:r>
              <a:rPr lang="en-GB" dirty="0"/>
              <a:t> (Czech Republic)</a:t>
            </a:r>
          </a:p>
          <a:p>
            <a:pPr lvl="1"/>
            <a:r>
              <a:rPr lang="en-GB" dirty="0"/>
              <a:t>DFN (Germany)</a:t>
            </a:r>
          </a:p>
          <a:p>
            <a:pPr lvl="1"/>
            <a:r>
              <a:rPr lang="en-GB" b="1" dirty="0"/>
              <a:t>GARR (Italy)</a:t>
            </a:r>
          </a:p>
          <a:p>
            <a:pPr lvl="1"/>
            <a:r>
              <a:rPr lang="en-GB" dirty="0" smtClean="0"/>
              <a:t>GÉANT</a:t>
            </a:r>
          </a:p>
          <a:p>
            <a:pPr lvl="1"/>
            <a:r>
              <a:rPr lang="en-GB" dirty="0" smtClean="0">
                <a:solidFill>
                  <a:srgbClr val="000000"/>
                </a:solidFill>
              </a:rPr>
              <a:t>JISC (UK)</a:t>
            </a:r>
            <a:endParaRPr lang="en-GB" dirty="0">
              <a:solidFill>
                <a:srgbClr val="000000"/>
              </a:solidFill>
            </a:endParaRPr>
          </a:p>
          <a:p>
            <a:pPr lvl="1"/>
            <a:r>
              <a:rPr lang="en-GB" dirty="0" err="1"/>
              <a:t>NORDUnet</a:t>
            </a:r>
            <a:r>
              <a:rPr lang="en-GB" dirty="0"/>
              <a:t> </a:t>
            </a:r>
          </a:p>
          <a:p>
            <a:pPr lvl="1"/>
            <a:r>
              <a:rPr lang="en-GB" dirty="0"/>
              <a:t>RENATER (France)</a:t>
            </a:r>
          </a:p>
          <a:p>
            <a:pPr lvl="1"/>
            <a:r>
              <a:rPr lang="en-GB" dirty="0" err="1"/>
              <a:t>RoEduNet</a:t>
            </a:r>
            <a:r>
              <a:rPr lang="en-GB" dirty="0"/>
              <a:t> (Romania) </a:t>
            </a:r>
          </a:p>
          <a:p>
            <a:pPr lvl="1"/>
            <a:r>
              <a:rPr lang="en-GB" dirty="0" err="1"/>
              <a:t>SURFnet</a:t>
            </a:r>
            <a:r>
              <a:rPr lang="en-GB" dirty="0"/>
              <a:t> (Netherlands</a:t>
            </a:r>
            <a:r>
              <a:rPr lang="en-GB" dirty="0" smtClean="0"/>
              <a:t>)</a:t>
            </a:r>
            <a:endParaRPr lang="en-GB" dirty="0"/>
          </a:p>
        </p:txBody>
      </p:sp>
      <p:sp>
        <p:nvSpPr>
          <p:cNvPr id="6" name="Content Placeholder 5"/>
          <p:cNvSpPr>
            <a:spLocks noGrp="1"/>
          </p:cNvSpPr>
          <p:nvPr>
            <p:ph sz="half" idx="2"/>
          </p:nvPr>
        </p:nvSpPr>
        <p:spPr>
          <a:xfrm>
            <a:off x="5050256" y="1822451"/>
            <a:ext cx="4093744" cy="4351339"/>
          </a:xfrm>
        </p:spPr>
        <p:txBody>
          <a:bodyPr>
            <a:normAutofit/>
          </a:bodyPr>
          <a:lstStyle/>
          <a:p>
            <a:r>
              <a:rPr lang="en-GB" sz="1800" dirty="0" smtClean="0"/>
              <a:t>Le </a:t>
            </a:r>
            <a:r>
              <a:rPr lang="en-GB" sz="1800" dirty="0" err="1" smtClean="0"/>
              <a:t>reti</a:t>
            </a:r>
            <a:r>
              <a:rPr lang="en-GB" sz="1800" dirty="0" smtClean="0"/>
              <a:t> </a:t>
            </a:r>
            <a:r>
              <a:rPr lang="en-GB" sz="1800" dirty="0" err="1" smtClean="0"/>
              <a:t>della</a:t>
            </a:r>
            <a:r>
              <a:rPr lang="en-GB" sz="1800" dirty="0" smtClean="0"/>
              <a:t> </a:t>
            </a:r>
            <a:r>
              <a:rPr lang="en-GB" sz="1800" dirty="0" err="1" smtClean="0"/>
              <a:t>ricerca</a:t>
            </a:r>
            <a:r>
              <a:rPr lang="en-GB" sz="1800" dirty="0" smtClean="0"/>
              <a:t> in </a:t>
            </a:r>
            <a:r>
              <a:rPr lang="en-GB" sz="1800" dirty="0" err="1" smtClean="0"/>
              <a:t>questi</a:t>
            </a:r>
            <a:r>
              <a:rPr lang="en-GB" sz="1800" dirty="0" smtClean="0"/>
              <a:t> </a:t>
            </a:r>
            <a:r>
              <a:rPr lang="en-GB" sz="1800" dirty="0" err="1" smtClean="0"/>
              <a:t>paesi</a:t>
            </a:r>
            <a:r>
              <a:rPr lang="en-GB" sz="1800" dirty="0" smtClean="0"/>
              <a:t> </a:t>
            </a:r>
            <a:r>
              <a:rPr lang="en-GB" sz="1800" dirty="0" err="1" smtClean="0"/>
              <a:t>collegano</a:t>
            </a:r>
            <a:r>
              <a:rPr lang="en-GB" sz="1800" dirty="0" smtClean="0"/>
              <a:t> :</a:t>
            </a:r>
            <a:endParaRPr lang="en-GB" sz="1800" dirty="0"/>
          </a:p>
          <a:p>
            <a:pPr lvl="1"/>
            <a:r>
              <a:rPr lang="en-GB" sz="1800" dirty="0" smtClean="0"/>
              <a:t>6 </a:t>
            </a:r>
            <a:r>
              <a:rPr lang="en-GB" sz="1800" dirty="0"/>
              <a:t>Tier </a:t>
            </a:r>
            <a:r>
              <a:rPr lang="en-GB" sz="1800" dirty="0" smtClean="0"/>
              <a:t>1 </a:t>
            </a:r>
            <a:r>
              <a:rPr lang="en-GB" sz="1800" dirty="0"/>
              <a:t>in </a:t>
            </a:r>
            <a:r>
              <a:rPr lang="en-GB" sz="1800" dirty="0" smtClean="0"/>
              <a:t>Europa ad </a:t>
            </a:r>
            <a:r>
              <a:rPr lang="en-GB" sz="1800" dirty="0"/>
              <a:t>LHCONE</a:t>
            </a:r>
            <a:endParaRPr lang="en-GB" sz="1800" dirty="0" smtClean="0"/>
          </a:p>
          <a:p>
            <a:pPr lvl="1"/>
            <a:r>
              <a:rPr lang="en-GB" sz="1800" dirty="0" smtClean="0"/>
              <a:t>30 </a:t>
            </a:r>
            <a:r>
              <a:rPr lang="en-GB" sz="1800" dirty="0"/>
              <a:t>Tier 2 ad LHCONE</a:t>
            </a:r>
            <a:endParaRPr lang="en-GB" sz="1800" dirty="0" smtClean="0"/>
          </a:p>
          <a:p>
            <a:pPr lvl="1"/>
            <a:r>
              <a:rPr lang="en-GB" sz="1800" dirty="0" smtClean="0"/>
              <a:t>T2 </a:t>
            </a:r>
            <a:r>
              <a:rPr lang="en-GB" sz="1800" dirty="0" err="1" smtClean="0"/>
              <a:t>Indiano</a:t>
            </a:r>
            <a:endParaRPr lang="en-GB" sz="1800" dirty="0"/>
          </a:p>
          <a:p>
            <a:pPr lvl="1"/>
            <a:r>
              <a:rPr lang="en-GB" sz="1800" dirty="0" smtClean="0"/>
              <a:t>T2 </a:t>
            </a:r>
            <a:r>
              <a:rPr lang="en-GB" sz="1800" dirty="0" err="1" smtClean="0"/>
              <a:t>russi</a:t>
            </a:r>
            <a:r>
              <a:rPr lang="en-GB" sz="1800" dirty="0" smtClean="0"/>
              <a:t> (solo a </a:t>
            </a:r>
            <a:r>
              <a:rPr lang="en-GB" sz="1800" dirty="0" err="1" smtClean="0"/>
              <a:t>NORDUNet</a:t>
            </a:r>
            <a:r>
              <a:rPr lang="en-GB" sz="1800" dirty="0" smtClean="0"/>
              <a:t>/CERN)</a:t>
            </a:r>
            <a:endParaRPr lang="en-GB" sz="1800" dirty="0"/>
          </a:p>
        </p:txBody>
      </p:sp>
      <p:sp>
        <p:nvSpPr>
          <p:cNvPr id="3" name="Title 2"/>
          <p:cNvSpPr>
            <a:spLocks noGrp="1"/>
          </p:cNvSpPr>
          <p:nvPr>
            <p:ph type="title"/>
          </p:nvPr>
        </p:nvSpPr>
        <p:spPr>
          <a:xfrm>
            <a:off x="574163" y="274638"/>
            <a:ext cx="8229600" cy="1143000"/>
          </a:xfrm>
        </p:spPr>
        <p:txBody>
          <a:bodyPr/>
          <a:lstStyle/>
          <a:p>
            <a:r>
              <a:rPr lang="en-GB" dirty="0" smtClean="0"/>
              <a:t>LHCONE </a:t>
            </a:r>
            <a:r>
              <a:rPr lang="en-GB" dirty="0" err="1" smtClean="0"/>
              <a:t>su</a:t>
            </a:r>
            <a:r>
              <a:rPr lang="en-GB" dirty="0" smtClean="0"/>
              <a:t> GEANT</a:t>
            </a:r>
            <a:endParaRPr lang="en-GB" sz="1800" i="1" dirty="0"/>
          </a:p>
        </p:txBody>
      </p:sp>
      <p:grpSp>
        <p:nvGrpSpPr>
          <p:cNvPr id="14" name="Gruppo 13"/>
          <p:cNvGrpSpPr/>
          <p:nvPr/>
        </p:nvGrpSpPr>
        <p:grpSpPr>
          <a:xfrm>
            <a:off x="2553044" y="3692218"/>
            <a:ext cx="6053439" cy="2569655"/>
            <a:chOff x="2553044" y="3692218"/>
            <a:chExt cx="6053439" cy="2569655"/>
          </a:xfrm>
        </p:grpSpPr>
        <p:grpSp>
          <p:nvGrpSpPr>
            <p:cNvPr id="9" name="Gruppo 8"/>
            <p:cNvGrpSpPr/>
            <p:nvPr/>
          </p:nvGrpSpPr>
          <p:grpSpPr>
            <a:xfrm>
              <a:off x="2553044" y="3692218"/>
              <a:ext cx="2507553" cy="369332"/>
              <a:chOff x="2553044" y="3692218"/>
              <a:chExt cx="2507553" cy="369332"/>
            </a:xfrm>
          </p:grpSpPr>
          <p:sp>
            <p:nvSpPr>
              <p:cNvPr id="4" name="CasellaDiTesto 3"/>
              <p:cNvSpPr txBox="1"/>
              <p:nvPr/>
            </p:nvSpPr>
            <p:spPr>
              <a:xfrm>
                <a:off x="3785889" y="3692218"/>
                <a:ext cx="1274708" cy="369332"/>
              </a:xfrm>
              <a:prstGeom prst="rect">
                <a:avLst/>
              </a:prstGeom>
              <a:noFill/>
            </p:spPr>
            <p:txBody>
              <a:bodyPr wrap="none" rtlCol="0">
                <a:spAutoFit/>
              </a:bodyPr>
              <a:lstStyle/>
              <a:p>
                <a:r>
                  <a:rPr lang="it-IT" b="1" dirty="0" smtClean="0"/>
                  <a:t>2x 100Gb/</a:t>
                </a:r>
                <a:r>
                  <a:rPr lang="it-IT" b="1" dirty="0" err="1" smtClean="0"/>
                  <a:t>s</a:t>
                </a:r>
                <a:endParaRPr lang="it-IT" b="1" dirty="0"/>
              </a:p>
            </p:txBody>
          </p:sp>
          <p:cxnSp>
            <p:nvCxnSpPr>
              <p:cNvPr id="8" name="Connettore 2 7"/>
              <p:cNvCxnSpPr/>
              <p:nvPr/>
            </p:nvCxnSpPr>
            <p:spPr>
              <a:xfrm flipH="1">
                <a:off x="2553044" y="3889563"/>
                <a:ext cx="123284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13" name="Gruppo 12"/>
            <p:cNvGrpSpPr/>
            <p:nvPr/>
          </p:nvGrpSpPr>
          <p:grpSpPr>
            <a:xfrm>
              <a:off x="3982129" y="3692219"/>
              <a:ext cx="4211409" cy="2569654"/>
              <a:chOff x="4312733" y="4029422"/>
              <a:chExt cx="3909233" cy="2244312"/>
            </a:xfrm>
          </p:grpSpPr>
          <p:sp>
            <p:nvSpPr>
              <p:cNvPr id="11" name="CasellaDiTesto 10"/>
              <p:cNvSpPr txBox="1"/>
              <p:nvPr/>
            </p:nvSpPr>
            <p:spPr>
              <a:xfrm>
                <a:off x="4312733" y="5709234"/>
                <a:ext cx="3909233" cy="564500"/>
              </a:xfrm>
              <a:prstGeom prst="rect">
                <a:avLst/>
              </a:prstGeom>
              <a:noFill/>
            </p:spPr>
            <p:txBody>
              <a:bodyPr wrap="none" rtlCol="0">
                <a:spAutoFit/>
              </a:bodyPr>
              <a:lstStyle/>
              <a:p>
                <a:r>
                  <a:rPr lang="it-IT" b="1" dirty="0" smtClean="0"/>
                  <a:t>Utilizzo medio (Ultimo mese) :13.8 </a:t>
                </a:r>
                <a:r>
                  <a:rPr lang="it-IT" b="1" dirty="0" err="1" smtClean="0"/>
                  <a:t>Gb</a:t>
                </a:r>
                <a:r>
                  <a:rPr lang="it-IT" b="1" dirty="0" smtClean="0"/>
                  <a:t>/</a:t>
                </a:r>
                <a:r>
                  <a:rPr lang="it-IT" b="1" dirty="0" err="1" smtClean="0"/>
                  <a:t>s</a:t>
                </a:r>
                <a:r>
                  <a:rPr lang="it-IT" b="1" dirty="0" smtClean="0"/>
                  <a:t> </a:t>
                </a:r>
              </a:p>
              <a:p>
                <a:r>
                  <a:rPr lang="it-IT" b="1" dirty="0" smtClean="0"/>
                  <a:t>Media dei picchi (Ultimo mese): 53.7 </a:t>
                </a:r>
                <a:r>
                  <a:rPr lang="it-IT" b="1" dirty="0" err="1" smtClean="0"/>
                  <a:t>Gb</a:t>
                </a:r>
                <a:r>
                  <a:rPr lang="it-IT" b="1" dirty="0" smtClean="0"/>
                  <a:t>/</a:t>
                </a:r>
                <a:r>
                  <a:rPr lang="it-IT" b="1" dirty="0" err="1"/>
                  <a:t>s</a:t>
                </a:r>
                <a:endParaRPr lang="it-IT" b="1" dirty="0"/>
              </a:p>
            </p:txBody>
          </p:sp>
          <p:sp>
            <p:nvSpPr>
              <p:cNvPr id="12" name="CasellaDiTesto 11"/>
              <p:cNvSpPr txBox="1"/>
              <p:nvPr/>
            </p:nvSpPr>
            <p:spPr>
              <a:xfrm>
                <a:off x="5333315" y="4029422"/>
                <a:ext cx="2403222" cy="369332"/>
              </a:xfrm>
              <a:prstGeom prst="rect">
                <a:avLst/>
              </a:prstGeom>
              <a:noFill/>
            </p:spPr>
            <p:txBody>
              <a:bodyPr wrap="none" rtlCol="0">
                <a:spAutoFit/>
              </a:bodyPr>
              <a:lstStyle/>
              <a:p>
                <a:r>
                  <a:rPr lang="it-IT" b="1" dirty="0" smtClean="0"/>
                  <a:t>GARR – GEANT </a:t>
                </a:r>
                <a:r>
                  <a:rPr lang="it-IT" b="1" dirty="0" err="1" smtClean="0"/>
                  <a:t>Peering</a:t>
                </a:r>
                <a:endParaRPr lang="it-IT" b="1" dirty="0"/>
              </a:p>
            </p:txBody>
          </p:sp>
        </p:grpSp>
        <p:pic>
          <p:nvPicPr>
            <p:cNvPr id="7" name="Immagine 6"/>
            <p:cNvPicPr>
              <a:picLocks noChangeAspect="1"/>
            </p:cNvPicPr>
            <p:nvPr/>
          </p:nvPicPr>
          <p:blipFill>
            <a:blip r:embed="rId2"/>
            <a:stretch>
              <a:fillRect/>
            </a:stretch>
          </p:blipFill>
          <p:spPr>
            <a:xfrm>
              <a:off x="3864179" y="4133452"/>
              <a:ext cx="4742304" cy="1462743"/>
            </a:xfrm>
            <a:prstGeom prst="rect">
              <a:avLst/>
            </a:prstGeom>
          </p:spPr>
        </p:pic>
      </p:grpSp>
    </p:spTree>
    <p:extLst>
      <p:ext uri="{BB962C8B-B14F-4D97-AF65-F5344CB8AC3E}">
        <p14:creationId xmlns:p14="http://schemas.microsoft.com/office/powerpoint/2010/main" val="307494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25630</TotalTime>
  <Words>2428</Words>
  <Application>Microsoft Macintosh PowerPoint</Application>
  <PresentationFormat>Presentazione su schermo (4:3)</PresentationFormat>
  <Paragraphs>303</Paragraphs>
  <Slides>37</Slides>
  <Notes>4</Notes>
  <HiddenSlides>0</HiddenSlides>
  <MMClips>0</MMClips>
  <ScaleCrop>false</ScaleCrop>
  <HeadingPairs>
    <vt:vector size="4" baseType="variant">
      <vt:variant>
        <vt:lpstr>Tema</vt:lpstr>
      </vt:variant>
      <vt:variant>
        <vt:i4>1</vt:i4>
      </vt:variant>
      <vt:variant>
        <vt:lpstr>Titoli diapositive</vt:lpstr>
      </vt:variant>
      <vt:variant>
        <vt:i4>37</vt:i4>
      </vt:variant>
    </vt:vector>
  </HeadingPairs>
  <TitlesOfParts>
    <vt:vector size="38" baseType="lpstr">
      <vt:lpstr>Tema di Office</vt:lpstr>
      <vt:lpstr>WAN Confronto fra US, EU ed ASIA</vt:lpstr>
      <vt:lpstr>Presentazione di PowerPoint</vt:lpstr>
      <vt:lpstr>LHCOPN (Dal report di Edoardo Martelli del 13/3 al meeting LHCOPN) </vt:lpstr>
      <vt:lpstr>Statistiche di traffico OPN del CERN </vt:lpstr>
      <vt:lpstr>LHCONE  Thanks to Bill Johnston (ES-Net)</vt:lpstr>
      <vt:lpstr>LHCONE (Prossimi ingressi)</vt:lpstr>
      <vt:lpstr>The GÉANT Pan-European Network infrastructure</vt:lpstr>
      <vt:lpstr>GEANT Connettività Globale</vt:lpstr>
      <vt:lpstr>LHCONE su GEANT</vt:lpstr>
      <vt:lpstr>GEANT-US Atlantic</vt:lpstr>
      <vt:lpstr>GEANT-ASIA Pacific</vt:lpstr>
      <vt:lpstr>TEIN Network Layout</vt:lpstr>
      <vt:lpstr>Presentazione di PowerPoint</vt:lpstr>
      <vt:lpstr>SINET5 (JP)</vt:lpstr>
      <vt:lpstr>Nuovi cavi sottomarini collegheranno l’Asia all’Europa senza passare dal Pacifico. Thanks to Hsin-Yen Chen  (ASGC)</vt:lpstr>
      <vt:lpstr>ES-Net Topology</vt:lpstr>
      <vt:lpstr>ES-Net European Extension</vt:lpstr>
      <vt:lpstr>Es-Net European Extension</vt:lpstr>
      <vt:lpstr>Mappa dei cavi sottomarini http://www.submarinecablemap.com/</vt:lpstr>
      <vt:lpstr>ESNet Volume di traffico mensile</vt:lpstr>
      <vt:lpstr>Connettività con le  Cloud Commerciali</vt:lpstr>
      <vt:lpstr>Soluzione proposta da GEANT https://indico.cern.ch/event/461511/contributions/1135225/attachments/1242663/1828448/2016-03-14_GEANT-Cloud-proposal_Capone.pptx</vt:lpstr>
      <vt:lpstr>Presentazione di PowerPoint</vt:lpstr>
      <vt:lpstr>Soluzione ipotizzata all’interno di NorduNET</vt:lpstr>
      <vt:lpstr>Alcune considerazioni sulle soluzioni di connessione dei CP</vt:lpstr>
      <vt:lpstr>Attività sperimentali e di R&amp;D interessanti</vt:lpstr>
      <vt:lpstr>ES-Net R&amp;D</vt:lpstr>
      <vt:lpstr>Tecnologie di rete interessanti ed attività di R&amp;D di rilievo</vt:lpstr>
      <vt:lpstr>SDN Esempio di End-Site Orchestration  Thanks to Azher Mughal (Caltech)</vt:lpstr>
      <vt:lpstr>Diagram of Possible Future SDN Dev-Ops Testbed</vt:lpstr>
      <vt:lpstr>Sperimentazione di  connettività SDN end to end utilizzando traffico di produzione di Atlas</vt:lpstr>
      <vt:lpstr>InfiniCortex Estensione su WAN di “Fabric” Infiniband</vt:lpstr>
      <vt:lpstr>Conclusioni </vt:lpstr>
      <vt:lpstr>Conclusioni</vt:lpstr>
      <vt:lpstr>Fine</vt:lpstr>
      <vt:lpstr>Bckup slides</vt:lpstr>
      <vt:lpstr>Utilizzo della rete</vt:lpstr>
    </vt:vector>
  </TitlesOfParts>
  <Company>INFN CNAF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Stefano Zani</dc:creator>
  <cp:lastModifiedBy>Stefano Zani</cp:lastModifiedBy>
  <cp:revision>157</cp:revision>
  <dcterms:created xsi:type="dcterms:W3CDTF">2016-04-28T20:03:40Z</dcterms:created>
  <dcterms:modified xsi:type="dcterms:W3CDTF">2016-05-18T07:45:35Z</dcterms:modified>
</cp:coreProperties>
</file>