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smtClean="0"/>
              <a:t>Click to edit Master subtitle style</a:t>
            </a:r>
            <a:endParaRPr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8631-3C84-364F-B59D-E9C2C10E39B3}" type="datetimeFigureOut">
              <a:rPr lang="ja-JP" altLang="en-US" smtClean="0"/>
              <a:pPr/>
              <a:t>10.3.12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43C-3D9B-F24C-9458-5C01E50D6E1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8631-3C84-364F-B59D-E9C2C10E39B3}" type="datetimeFigureOut">
              <a:rPr lang="ja-JP" altLang="en-US" smtClean="0"/>
              <a:pPr/>
              <a:t>10.3.12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43C-3D9B-F24C-9458-5C01E50D6E1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8631-3C84-364F-B59D-E9C2C10E39B3}" type="datetimeFigureOut">
              <a:rPr lang="ja-JP" altLang="en-US" smtClean="0"/>
              <a:pPr/>
              <a:t>10.3.12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43C-3D9B-F24C-9458-5C01E50D6E1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8631-3C84-364F-B59D-E9C2C10E39B3}" type="datetimeFigureOut">
              <a:rPr lang="ja-JP" altLang="en-US" smtClean="0"/>
              <a:pPr/>
              <a:t>10.3.12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43C-3D9B-F24C-9458-5C01E50D6E1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8631-3C84-364F-B59D-E9C2C10E39B3}" type="datetimeFigureOut">
              <a:rPr lang="ja-JP" altLang="en-US" smtClean="0"/>
              <a:pPr/>
              <a:t>10.3.12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43C-3D9B-F24C-9458-5C01E50D6E1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8631-3C84-364F-B59D-E9C2C10E39B3}" type="datetimeFigureOut">
              <a:rPr lang="ja-JP" altLang="en-US" smtClean="0"/>
              <a:pPr/>
              <a:t>10.3.12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43C-3D9B-F24C-9458-5C01E50D6E1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8631-3C84-364F-B59D-E9C2C10E39B3}" type="datetimeFigureOut">
              <a:rPr lang="ja-JP" altLang="en-US" smtClean="0"/>
              <a:pPr/>
              <a:t>10.3.12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43C-3D9B-F24C-9458-5C01E50D6E1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8631-3C84-364F-B59D-E9C2C10E39B3}" type="datetimeFigureOut">
              <a:rPr lang="ja-JP" altLang="en-US" smtClean="0"/>
              <a:pPr/>
              <a:t>10.3.12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43C-3D9B-F24C-9458-5C01E50D6E1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8631-3C84-364F-B59D-E9C2C10E39B3}" type="datetimeFigureOut">
              <a:rPr lang="ja-JP" altLang="en-US" smtClean="0"/>
              <a:pPr/>
              <a:t>10.3.12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43C-3D9B-F24C-9458-5C01E50D6E1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8631-3C84-364F-B59D-E9C2C10E39B3}" type="datetimeFigureOut">
              <a:rPr lang="ja-JP" altLang="en-US" smtClean="0"/>
              <a:pPr/>
              <a:t>10.3.12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43C-3D9B-F24C-9458-5C01E50D6E1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8631-3C84-364F-B59D-E9C2C10E39B3}" type="datetimeFigureOut">
              <a:rPr lang="ja-JP" altLang="en-US" smtClean="0"/>
              <a:pPr/>
              <a:t>10.3.12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243C-3D9B-F24C-9458-5C01E50D6E1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F8631-3C84-364F-B59D-E9C2C10E39B3}" type="datetimeFigureOut">
              <a:rPr lang="ja-JP" altLang="en-US" smtClean="0"/>
              <a:pPr/>
              <a:t>10.3.12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D243C-3D9B-F24C-9458-5C01E50D6E1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Towards the R&amp;D proposal</a:t>
            </a:r>
            <a:endParaRPr lang="ja-JP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Plenary Session: Performance and efficiency of large data storage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Fabric Infrastructure</a:t>
            </a:r>
            <a:endParaRPr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ja-JP" dirty="0" smtClean="0"/>
          </a:p>
          <a:p>
            <a:r>
              <a:rPr lang="en-US" altLang="ja-JP" dirty="0" smtClean="0"/>
              <a:t>What we want to avoid</a:t>
            </a:r>
          </a:p>
          <a:p>
            <a:pPr lvl="1"/>
            <a:r>
              <a:rPr lang="en-US" altLang="ja-JP" dirty="0" smtClean="0"/>
              <a:t>Tape-related issues</a:t>
            </a:r>
          </a:p>
          <a:p>
            <a:pPr lvl="2"/>
            <a:r>
              <a:rPr lang="en-US" altLang="ja-JP" dirty="0" smtClean="0"/>
              <a:t>Market trends SSD/HDD/Tape</a:t>
            </a:r>
          </a:p>
          <a:p>
            <a:pPr lvl="2"/>
            <a:r>
              <a:rPr lang="en-US" altLang="ja-JP" dirty="0" smtClean="0"/>
              <a:t>Is it technically possible to completely abandon tapes?</a:t>
            </a:r>
          </a:p>
          <a:p>
            <a:pPr lvl="2"/>
            <a:r>
              <a:rPr lang="en-US" altLang="ja-JP" dirty="0" smtClean="0"/>
              <a:t>Investigate solutions for long-term storage</a:t>
            </a:r>
          </a:p>
          <a:p>
            <a:pPr lvl="2"/>
            <a:r>
              <a:rPr lang="en-US" altLang="ja-JP" dirty="0" smtClean="0"/>
              <a:t>Establish </a:t>
            </a:r>
            <a:r>
              <a:rPr lang="en-US" altLang="ja-JP" dirty="0" err="1" smtClean="0"/>
              <a:t>SuperB</a:t>
            </a:r>
            <a:r>
              <a:rPr lang="en-US" altLang="ja-JP" dirty="0" smtClean="0"/>
              <a:t>-related metrics for the “HSM caches”</a:t>
            </a:r>
          </a:p>
          <a:p>
            <a:r>
              <a:rPr lang="en-US" altLang="ja-JP" dirty="0" smtClean="0"/>
              <a:t>What we absolutely want	</a:t>
            </a:r>
          </a:p>
          <a:p>
            <a:pPr lvl="1"/>
            <a:r>
              <a:rPr lang="en-US" altLang="ja-JP" dirty="0" smtClean="0"/>
              <a:t>Investigate usage of WN disks (performance and applicability to apps/frameworks </a:t>
            </a:r>
            <a:r>
              <a:rPr lang="en-US" altLang="ja-JP" dirty="0" err="1" smtClean="0"/>
              <a:t>eg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Hadoop</a:t>
            </a:r>
            <a:r>
              <a:rPr lang="en-US" altLang="ja-JP" dirty="0" smtClean="0"/>
              <a:t>/Proof/caching a-la-STAR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Investigate simulation-based approach to define the minimum requirements for storage sites</a:t>
            </a:r>
            <a:endParaRPr lang="en-US" altLang="ja-JP" dirty="0" smtClean="0"/>
          </a:p>
          <a:p>
            <a:pPr lvl="1"/>
            <a:endParaRPr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User functionalities</a:t>
            </a:r>
            <a:endParaRPr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What we want to avoid</a:t>
            </a:r>
          </a:p>
          <a:p>
            <a:pPr lvl="1"/>
            <a:r>
              <a:rPr lang="en-US" altLang="ja-JP" dirty="0" smtClean="0"/>
              <a:t>Unneeded complexity, unneeded “software layers”</a:t>
            </a:r>
          </a:p>
          <a:p>
            <a:pPr lvl="1"/>
            <a:r>
              <a:rPr lang="en-US" altLang="ja-JP" dirty="0" smtClean="0"/>
              <a:t>Heavy “personal” setup phase</a:t>
            </a:r>
          </a:p>
          <a:p>
            <a:pPr lvl="1"/>
            <a:r>
              <a:rPr lang="en-US" altLang="ja-JP" dirty="0" smtClean="0"/>
              <a:t>Differences between local run and batch/grid run.</a:t>
            </a:r>
          </a:p>
          <a:p>
            <a:pPr lvl="1"/>
            <a:r>
              <a:rPr lang="en-US" altLang="ja-JP" dirty="0" smtClean="0"/>
              <a:t>Difficulties in analysis developing/debugging and final run</a:t>
            </a:r>
          </a:p>
          <a:p>
            <a:pPr lvl="1"/>
            <a:r>
              <a:rPr lang="en-US" altLang="ja-JP" dirty="0" smtClean="0"/>
              <a:t>Heavy dependencies on central services to access local (and remote) data</a:t>
            </a:r>
          </a:p>
          <a:p>
            <a:r>
              <a:rPr lang="en-US" altLang="ja-JP" dirty="0" smtClean="0"/>
              <a:t>What we absolutely want</a:t>
            </a:r>
          </a:p>
          <a:p>
            <a:pPr lvl="1"/>
            <a:r>
              <a:rPr lang="en-US" altLang="ja-JP" dirty="0" smtClean="0"/>
              <a:t>Interactivity + usage of personal resources for personal analysis tasks</a:t>
            </a:r>
          </a:p>
          <a:p>
            <a:pPr lvl="1"/>
            <a:endParaRPr lang="ja-JP" altLang="en-US" dirty="0" smtClean="0"/>
          </a:p>
          <a:p>
            <a:pPr>
              <a:buNone/>
            </a:pPr>
            <a:endParaRPr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Authorization/Authentication</a:t>
            </a:r>
            <a:endParaRPr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Define simplicity oriented requirements for</a:t>
            </a:r>
          </a:p>
          <a:p>
            <a:pPr lvl="1"/>
            <a:r>
              <a:rPr lang="en-US" altLang="ja-JP" dirty="0" smtClean="0"/>
              <a:t>Authorization/Authentication</a:t>
            </a:r>
          </a:p>
          <a:p>
            <a:pPr lvl="1"/>
            <a:r>
              <a:rPr lang="en-US" altLang="ja-JP" dirty="0" smtClean="0"/>
              <a:t>Access policies (</a:t>
            </a:r>
            <a:r>
              <a:rPr lang="en-US" altLang="ja-JP" dirty="0" err="1" smtClean="0"/>
              <a:t>eg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r/o</a:t>
            </a:r>
            <a:r>
              <a:rPr lang="en-US" altLang="ja-JP" dirty="0" smtClean="0"/>
              <a:t>, n/a, groups, directories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Evaluate/design secure gateways/proxies to allow controlled access to/from computing farms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Integration with CM</a:t>
            </a:r>
            <a:endParaRPr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ja-JP" dirty="0" smtClean="0"/>
              <a:t>Investigate on dependencies between storage/data access tech and computing model E.g.</a:t>
            </a:r>
          </a:p>
          <a:p>
            <a:pPr lvl="1"/>
            <a:r>
              <a:rPr lang="en-US" altLang="ja-JP" dirty="0" smtClean="0"/>
              <a:t>“prepare” requests (called pre-staging in the case of tapes)</a:t>
            </a:r>
          </a:p>
          <a:p>
            <a:pPr lvl="1"/>
            <a:r>
              <a:rPr lang="en-US" altLang="ja-JP" dirty="0" smtClean="0"/>
              <a:t>Requests in advance of data chunks to allow WAN data access</a:t>
            </a:r>
          </a:p>
          <a:p>
            <a:pPr lvl="1"/>
            <a:r>
              <a:rPr lang="en-US" altLang="ja-JP" dirty="0" smtClean="0"/>
              <a:t>Investigate common (readable) logical FN definitions</a:t>
            </a:r>
          </a:p>
          <a:p>
            <a:pPr lvl="1"/>
            <a:r>
              <a:rPr lang="en-US" altLang="ja-JP" dirty="0" smtClean="0"/>
              <a:t>Investigate Extended </a:t>
            </a:r>
            <a:r>
              <a:rPr lang="en-US" altLang="ja-JP" dirty="0" err="1" smtClean="0"/>
              <a:t>Attrs</a:t>
            </a:r>
            <a:r>
              <a:rPr lang="en-US" altLang="ja-JP" dirty="0" smtClean="0"/>
              <a:t> and possibility to do searches (currently unavailable)</a:t>
            </a:r>
          </a:p>
          <a:p>
            <a:pPr>
              <a:buNone/>
            </a:pPr>
            <a:r>
              <a:rPr lang="en-US" altLang="ja-JP" dirty="0" smtClean="0"/>
              <a:t> </a:t>
            </a:r>
          </a:p>
          <a:p>
            <a:pPr lvl="1"/>
            <a:r>
              <a:rPr lang="en-US" altLang="ja-JP" dirty="0" smtClean="0"/>
              <a:t>File/Replica location. Investigate on storage systems able to do it natively.</a:t>
            </a:r>
          </a:p>
          <a:p>
            <a:pPr lvl="1"/>
            <a:r>
              <a:rPr lang="en-US" altLang="ja-JP" dirty="0" smtClean="0"/>
              <a:t>How many sites? Sites’ roles? </a:t>
            </a:r>
            <a:r>
              <a:rPr lang="en-US" altLang="ja-JP" dirty="0" err="1" smtClean="0"/>
              <a:t>QoS</a:t>
            </a:r>
            <a:r>
              <a:rPr lang="en-US" altLang="ja-JP" dirty="0" smtClean="0"/>
              <a:t> differentiation and relationship with data type (</a:t>
            </a:r>
            <a:r>
              <a:rPr lang="en-US" altLang="ja-JP" dirty="0" err="1" smtClean="0"/>
              <a:t>eg</a:t>
            </a:r>
            <a:r>
              <a:rPr lang="en-US" altLang="ja-JP" dirty="0" smtClean="0"/>
              <a:t> RAW, user, etc)</a:t>
            </a:r>
          </a:p>
          <a:p>
            <a:pPr lvl="1"/>
            <a:r>
              <a:rPr lang="en-US" altLang="ja-JP" dirty="0" smtClean="0"/>
              <a:t>Formulate simplicity-oriented requirements for data movements</a:t>
            </a:r>
          </a:p>
          <a:p>
            <a:pPr lvl="2"/>
            <a:r>
              <a:rPr lang="en-US" altLang="ja-JP" dirty="0" err="1" smtClean="0"/>
              <a:t>Eg</a:t>
            </a:r>
            <a:r>
              <a:rPr lang="en-US" altLang="ja-JP" dirty="0" smtClean="0"/>
              <a:t>. BaBar-like </a:t>
            </a:r>
            <a:r>
              <a:rPr lang="en-US" altLang="ja-JP" dirty="0" err="1" smtClean="0"/>
              <a:t>datamovers</a:t>
            </a:r>
            <a:r>
              <a:rPr lang="en-US" altLang="ja-JP" dirty="0" smtClean="0"/>
              <a:t>? Native third party copies?</a:t>
            </a:r>
          </a:p>
          <a:p>
            <a:pPr lvl="1"/>
            <a:r>
              <a:rPr lang="en-US" altLang="ja-JP" dirty="0" smtClean="0"/>
              <a:t>Metadata? Investigate how to avoid storage-dependent metadata (e.g. a file’s location) in the Bookkeeping DB</a:t>
            </a:r>
          </a:p>
          <a:p>
            <a:pPr lvl="1"/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357</Words>
  <Application>Microsoft Macintosh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Towards the R&amp;D proposal</vt:lpstr>
      <vt:lpstr>Fabric Infrastructure</vt:lpstr>
      <vt:lpstr>User functionalities</vt:lpstr>
      <vt:lpstr>Authorization/Authentication</vt:lpstr>
      <vt:lpstr>Integration with CM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the R&amp;D proposal</dc:title>
  <dc:creator>Fabrizio Furano</dc:creator>
  <cp:lastModifiedBy>Fabrizio Furano</cp:lastModifiedBy>
  <cp:revision>7</cp:revision>
  <cp:lastPrinted>2010-03-12T14:45:00Z</cp:lastPrinted>
  <dcterms:created xsi:type="dcterms:W3CDTF">2010-03-12T14:29:34Z</dcterms:created>
  <dcterms:modified xsi:type="dcterms:W3CDTF">2010-03-12T14:47:34Z</dcterms:modified>
</cp:coreProperties>
</file>