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sldIdLst>
    <p:sldId id="256" r:id="rId2"/>
    <p:sldId id="314" r:id="rId3"/>
    <p:sldId id="288" r:id="rId4"/>
    <p:sldId id="313" r:id="rId5"/>
    <p:sldId id="312" r:id="rId6"/>
    <p:sldId id="270" r:id="rId7"/>
    <p:sldId id="300" r:id="rId8"/>
    <p:sldId id="324" r:id="rId9"/>
    <p:sldId id="286" r:id="rId10"/>
    <p:sldId id="326" r:id="rId11"/>
    <p:sldId id="325" r:id="rId12"/>
    <p:sldId id="292" r:id="rId13"/>
    <p:sldId id="315" r:id="rId14"/>
    <p:sldId id="327" r:id="rId15"/>
    <p:sldId id="307" r:id="rId16"/>
    <p:sldId id="308" r:id="rId17"/>
    <p:sldId id="258" r:id="rId18"/>
    <p:sldId id="257" r:id="rId19"/>
    <p:sldId id="293" r:id="rId20"/>
    <p:sldId id="274" r:id="rId21"/>
    <p:sldId id="269" r:id="rId22"/>
    <p:sldId id="328" r:id="rId23"/>
    <p:sldId id="284" r:id="rId24"/>
    <p:sldId id="309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0" autoAdjust="0"/>
    <p:restoredTop sz="86408" autoAdjust="0"/>
  </p:normalViewPr>
  <p:slideViewPr>
    <p:cSldViewPr>
      <p:cViewPr>
        <p:scale>
          <a:sx n="71" d="100"/>
          <a:sy n="71" d="100"/>
        </p:scale>
        <p:origin x="-110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3EF50A3-D567-4BB1-90A6-3AAC5D4FB0C9}" type="datetimeFigureOut">
              <a:rPr lang="ru-RU"/>
              <a:pPr>
                <a:defRPr/>
              </a:pPr>
              <a:t>18.09.2017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0C212AD-C89E-420A-B0DB-1D127BFDDC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DC449E-0184-4BED-9E20-BAEC241D2E74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C212AD-C89E-420A-B0DB-1D127BFDDC3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4146E-6E42-41BB-A89D-676403FEEE4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334C1-EAE9-491F-BF51-EE098D82622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66FA8-29A4-4882-98F9-A86EF418D5A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628FB-7A17-4EC3-913E-870092890D1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3FC24-1CF0-4C4A-A9B6-8320C44E939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D12FA-88B2-49D9-B51E-D2C1E36F6DD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6BCE04-A055-4169-8F53-CAD2640D2D3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77ABB-8E64-4323-A9DD-5ED95B41066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0F245-040A-4CD5-8CD6-0C8F694A98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044AF-A630-4CE5-9097-CADC7AAE25E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E1A1B-849B-4D04-A01A-62E1C50089C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6139F-1E9B-4A90-8718-C3F91908120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hyperlink" Target="file:///F:\work\mywork\2016_JETPLen.pdf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F:\work\mywork\2016_PRL.pdf" TargetMode="Externa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63" Type="http://schemas.openxmlformats.org/officeDocument/2006/relationships/image" Target="../media/image131.png"/><Relationship Id="rId68" Type="http://schemas.openxmlformats.org/officeDocument/2006/relationships/image" Target="../media/image136.png"/><Relationship Id="rId76" Type="http://schemas.openxmlformats.org/officeDocument/2006/relationships/image" Target="../media/image144.png"/><Relationship Id="rId84" Type="http://schemas.openxmlformats.org/officeDocument/2006/relationships/image" Target="../media/image152.png"/><Relationship Id="rId89" Type="http://schemas.openxmlformats.org/officeDocument/2006/relationships/image" Target="../media/image157.jpeg"/><Relationship Id="rId97" Type="http://schemas.openxmlformats.org/officeDocument/2006/relationships/image" Target="../media/image165.jpeg"/><Relationship Id="rId7" Type="http://schemas.openxmlformats.org/officeDocument/2006/relationships/image" Target="../media/image75.png"/><Relationship Id="rId71" Type="http://schemas.openxmlformats.org/officeDocument/2006/relationships/image" Target="../media/image139.png"/><Relationship Id="rId92" Type="http://schemas.openxmlformats.org/officeDocument/2006/relationships/image" Target="../media/image160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9" Type="http://schemas.openxmlformats.org/officeDocument/2006/relationships/image" Target="../media/image97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53" Type="http://schemas.openxmlformats.org/officeDocument/2006/relationships/image" Target="../media/image121.png"/><Relationship Id="rId58" Type="http://schemas.openxmlformats.org/officeDocument/2006/relationships/image" Target="../media/image126.png"/><Relationship Id="rId66" Type="http://schemas.openxmlformats.org/officeDocument/2006/relationships/image" Target="../media/image134.png"/><Relationship Id="rId74" Type="http://schemas.openxmlformats.org/officeDocument/2006/relationships/image" Target="../media/image142.png"/><Relationship Id="rId79" Type="http://schemas.openxmlformats.org/officeDocument/2006/relationships/image" Target="../media/image147.png"/><Relationship Id="rId87" Type="http://schemas.openxmlformats.org/officeDocument/2006/relationships/image" Target="../media/image155.png"/><Relationship Id="rId5" Type="http://schemas.openxmlformats.org/officeDocument/2006/relationships/image" Target="../media/image73.png"/><Relationship Id="rId61" Type="http://schemas.openxmlformats.org/officeDocument/2006/relationships/image" Target="../media/image129.png"/><Relationship Id="rId82" Type="http://schemas.openxmlformats.org/officeDocument/2006/relationships/image" Target="../media/image150.png"/><Relationship Id="rId90" Type="http://schemas.openxmlformats.org/officeDocument/2006/relationships/image" Target="../media/image158.png"/><Relationship Id="rId95" Type="http://schemas.openxmlformats.org/officeDocument/2006/relationships/image" Target="../media/image163.png"/><Relationship Id="rId19" Type="http://schemas.openxmlformats.org/officeDocument/2006/relationships/image" Target="../media/image8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56" Type="http://schemas.openxmlformats.org/officeDocument/2006/relationships/image" Target="../media/image124.png"/><Relationship Id="rId64" Type="http://schemas.openxmlformats.org/officeDocument/2006/relationships/image" Target="../media/image132.png"/><Relationship Id="rId69" Type="http://schemas.openxmlformats.org/officeDocument/2006/relationships/image" Target="../media/image137.png"/><Relationship Id="rId77" Type="http://schemas.openxmlformats.org/officeDocument/2006/relationships/image" Target="../media/image145.jpeg"/><Relationship Id="rId100" Type="http://schemas.openxmlformats.org/officeDocument/2006/relationships/image" Target="../media/image168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72" Type="http://schemas.openxmlformats.org/officeDocument/2006/relationships/image" Target="../media/image140.png"/><Relationship Id="rId80" Type="http://schemas.openxmlformats.org/officeDocument/2006/relationships/image" Target="../media/image148.png"/><Relationship Id="rId85" Type="http://schemas.openxmlformats.org/officeDocument/2006/relationships/image" Target="../media/image153.png"/><Relationship Id="rId93" Type="http://schemas.openxmlformats.org/officeDocument/2006/relationships/image" Target="../media/image161.png"/><Relationship Id="rId98" Type="http://schemas.openxmlformats.org/officeDocument/2006/relationships/image" Target="../media/image166.png"/><Relationship Id="rId3" Type="http://schemas.openxmlformats.org/officeDocument/2006/relationships/image" Target="../media/image71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59" Type="http://schemas.openxmlformats.org/officeDocument/2006/relationships/image" Target="../media/image127.png"/><Relationship Id="rId67" Type="http://schemas.openxmlformats.org/officeDocument/2006/relationships/image" Target="../media/image135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70" Type="http://schemas.openxmlformats.org/officeDocument/2006/relationships/image" Target="../media/image138.png"/><Relationship Id="rId75" Type="http://schemas.openxmlformats.org/officeDocument/2006/relationships/image" Target="../media/image143.png"/><Relationship Id="rId83" Type="http://schemas.openxmlformats.org/officeDocument/2006/relationships/image" Target="../media/image151.png"/><Relationship Id="rId88" Type="http://schemas.openxmlformats.org/officeDocument/2006/relationships/image" Target="../media/image156.png"/><Relationship Id="rId91" Type="http://schemas.openxmlformats.org/officeDocument/2006/relationships/image" Target="../media/image159.png"/><Relationship Id="rId96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5.png"/><Relationship Id="rId10" Type="http://schemas.openxmlformats.org/officeDocument/2006/relationships/image" Target="../media/image78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52" Type="http://schemas.openxmlformats.org/officeDocument/2006/relationships/image" Target="../media/image120.png"/><Relationship Id="rId60" Type="http://schemas.openxmlformats.org/officeDocument/2006/relationships/image" Target="../media/image128.png"/><Relationship Id="rId65" Type="http://schemas.openxmlformats.org/officeDocument/2006/relationships/image" Target="../media/image133.png"/><Relationship Id="rId73" Type="http://schemas.openxmlformats.org/officeDocument/2006/relationships/image" Target="../media/image141.png"/><Relationship Id="rId78" Type="http://schemas.openxmlformats.org/officeDocument/2006/relationships/image" Target="../media/image146.png"/><Relationship Id="rId81" Type="http://schemas.openxmlformats.org/officeDocument/2006/relationships/image" Target="../media/image149.jpeg"/><Relationship Id="rId86" Type="http://schemas.openxmlformats.org/officeDocument/2006/relationships/image" Target="../media/image154.png"/><Relationship Id="rId94" Type="http://schemas.openxmlformats.org/officeDocument/2006/relationships/image" Target="../media/image162.png"/><Relationship Id="rId99" Type="http://schemas.openxmlformats.org/officeDocument/2006/relationships/image" Target="../media/image167.png"/><Relationship Id="rId101" Type="http://schemas.openxmlformats.org/officeDocument/2006/relationships/image" Target="../media/image169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26" Type="http://schemas.openxmlformats.org/officeDocument/2006/relationships/image" Target="../media/image197.png"/><Relationship Id="rId39" Type="http://schemas.openxmlformats.org/officeDocument/2006/relationships/image" Target="../media/image210.png"/><Relationship Id="rId3" Type="http://schemas.openxmlformats.org/officeDocument/2006/relationships/image" Target="../media/image174.png"/><Relationship Id="rId21" Type="http://schemas.openxmlformats.org/officeDocument/2006/relationships/image" Target="../media/image192.png"/><Relationship Id="rId34" Type="http://schemas.openxmlformats.org/officeDocument/2006/relationships/image" Target="../media/image205.jpeg"/><Relationship Id="rId42" Type="http://schemas.openxmlformats.org/officeDocument/2006/relationships/image" Target="../media/image213.png"/><Relationship Id="rId47" Type="http://schemas.openxmlformats.org/officeDocument/2006/relationships/image" Target="../media/image218.png"/><Relationship Id="rId50" Type="http://schemas.openxmlformats.org/officeDocument/2006/relationships/image" Target="../media/image221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38" Type="http://schemas.openxmlformats.org/officeDocument/2006/relationships/image" Target="../media/image209.jpeg"/><Relationship Id="rId46" Type="http://schemas.openxmlformats.org/officeDocument/2006/relationships/image" Target="../media/image217.png"/><Relationship Id="rId2" Type="http://schemas.openxmlformats.org/officeDocument/2006/relationships/image" Target="../media/image173.png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29" Type="http://schemas.openxmlformats.org/officeDocument/2006/relationships/image" Target="../media/image200.png"/><Relationship Id="rId41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24" Type="http://schemas.openxmlformats.org/officeDocument/2006/relationships/image" Target="../media/image195.png"/><Relationship Id="rId32" Type="http://schemas.openxmlformats.org/officeDocument/2006/relationships/image" Target="../media/image203.png"/><Relationship Id="rId37" Type="http://schemas.openxmlformats.org/officeDocument/2006/relationships/image" Target="../media/image208.png"/><Relationship Id="rId40" Type="http://schemas.openxmlformats.org/officeDocument/2006/relationships/image" Target="../media/image211.png"/><Relationship Id="rId45" Type="http://schemas.openxmlformats.org/officeDocument/2006/relationships/image" Target="../media/image216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png"/><Relationship Id="rId36" Type="http://schemas.openxmlformats.org/officeDocument/2006/relationships/image" Target="../media/image207.png"/><Relationship Id="rId49" Type="http://schemas.openxmlformats.org/officeDocument/2006/relationships/image" Target="../media/image220.jpe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31" Type="http://schemas.openxmlformats.org/officeDocument/2006/relationships/image" Target="../media/image202.png"/><Relationship Id="rId44" Type="http://schemas.openxmlformats.org/officeDocument/2006/relationships/image" Target="../media/image215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Relationship Id="rId14" Type="http://schemas.openxmlformats.org/officeDocument/2006/relationships/image" Target="../media/image185.png"/><Relationship Id="rId22" Type="http://schemas.openxmlformats.org/officeDocument/2006/relationships/image" Target="../media/image193.png"/><Relationship Id="rId27" Type="http://schemas.openxmlformats.org/officeDocument/2006/relationships/image" Target="../media/image198.png"/><Relationship Id="rId30" Type="http://schemas.openxmlformats.org/officeDocument/2006/relationships/image" Target="../media/image201.jpeg"/><Relationship Id="rId35" Type="http://schemas.openxmlformats.org/officeDocument/2006/relationships/image" Target="../media/image206.png"/><Relationship Id="rId43" Type="http://schemas.openxmlformats.org/officeDocument/2006/relationships/image" Target="../media/image214.png"/><Relationship Id="rId48" Type="http://schemas.openxmlformats.org/officeDocument/2006/relationships/image" Target="../media/image219.png"/><Relationship Id="rId8" Type="http://schemas.openxmlformats.org/officeDocument/2006/relationships/image" Target="../media/image1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F:\work\mywork\2017_PPCF.pdf" TargetMode="Externa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F:\work\mywork\2017_PPCF.pdf" TargetMode="External"/><Relationship Id="rId5" Type="http://schemas.openxmlformats.org/officeDocument/2006/relationships/image" Target="../media/image227.emf"/><Relationship Id="rId4" Type="http://schemas.openxmlformats.org/officeDocument/2006/relationships/image" Target="../media/image2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wmf"/><Relationship Id="rId9" Type="http://schemas.openxmlformats.org/officeDocument/2006/relationships/image" Target="../media/image11.wmf"/><Relationship Id="rId14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F:\work\mywork\2015_PRSTAB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8" y="71438"/>
            <a:ext cx="8429625" cy="250031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concept of light ion acceleration from low-density target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34" y="2779788"/>
            <a:ext cx="8215312" cy="577774"/>
          </a:xfrm>
        </p:spPr>
        <p:txBody>
          <a:bodyPr/>
          <a:lstStyle/>
          <a:p>
            <a:pPr eaLnBrk="1" hangingPunct="1"/>
            <a:r>
              <a:rPr lang="en-US" altLang="zh-CN" sz="2400" u="sng" dirty="0" smtClean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A.V. </a:t>
            </a:r>
            <a:r>
              <a:rPr lang="en-US" altLang="zh-CN" sz="2400" u="sng" dirty="0" err="1" smtClean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Brantov</a:t>
            </a:r>
            <a:r>
              <a:rPr lang="en-US" altLang="zh-CN" sz="2400" dirty="0" smtClean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, V. Yu. </a:t>
            </a:r>
            <a:r>
              <a:rPr lang="en-US" altLang="zh-CN" sz="2400" dirty="0" err="1" smtClean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Bychenkov</a:t>
            </a:r>
            <a:endParaRPr lang="ru-RU" sz="2400" dirty="0" smtClean="0">
              <a:solidFill>
                <a:srgbClr val="FF0000"/>
              </a:solidFill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052" name="Picture 1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429000"/>
            <a:ext cx="200025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3419872" y="6021288"/>
            <a:ext cx="2975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n-lt"/>
                <a:cs typeface="Times New Roman" pitchFamily="18" charset="0"/>
              </a:rPr>
              <a:t>September 27, </a:t>
            </a:r>
            <a:r>
              <a:rPr lang="en-US" sz="2400" dirty="0">
                <a:latin typeface="+mn-lt"/>
                <a:cs typeface="Times New Roman" pitchFamily="18" charset="0"/>
              </a:rPr>
              <a:t>2017</a:t>
            </a:r>
            <a:endParaRPr lang="ru-RU" sz="2400" dirty="0">
              <a:latin typeface="+mn-lt"/>
              <a:cs typeface="Times New Roman" pitchFamily="18" charset="0"/>
            </a:endParaRPr>
          </a:p>
        </p:txBody>
      </p:sp>
      <p:pic>
        <p:nvPicPr>
          <p:cNvPr id="2054" name="Рисунок 7" descr="top_e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143380"/>
            <a:ext cx="5273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/>
          <p:cNvSpPr txBox="1">
            <a:spLocks/>
          </p:cNvSpPr>
          <p:nvPr/>
        </p:nvSpPr>
        <p:spPr>
          <a:xfrm>
            <a:off x="271490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Droid Sans Fallback"/>
                <a:cs typeface="Times New Roman"/>
              </a:rPr>
              <a:t>Thin foils: linear vs. circular polarization 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Droid Sans Fallback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Box 37"/>
          <p:cNvSpPr txBox="1">
            <a:spLocks noChangeArrowheads="1"/>
          </p:cNvSpPr>
          <p:nvPr/>
        </p:nvSpPr>
        <p:spPr bwMode="auto">
          <a:xfrm>
            <a:off x="428596" y="5554428"/>
            <a:ext cx="8143932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30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J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,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5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Times New Roman" pitchFamily="18" charset="0"/>
              </a:rPr>
              <a:t>×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10</a:t>
            </a:r>
            <a:r>
              <a:rPr lang="ru-RU" sz="2000" b="1" baseline="30000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</a:t>
            </a:r>
            <a:r>
              <a:rPr lang="en-US" sz="2000" b="1" baseline="30000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1 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W/cm</a:t>
            </a:r>
            <a:r>
              <a:rPr lang="ru-RU" sz="2000" b="1" baseline="30000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               target  thickness    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  <a:ea typeface="WenQuanYi Micro Hei"/>
                <a:cs typeface="WenQuanYi Micro Hei"/>
              </a:rPr>
              <a:t>0.13 </a:t>
            </a:r>
            <a:r>
              <a:rPr lang="el-GR" sz="2000" b="1" dirty="0" smtClean="0">
                <a:solidFill>
                  <a:srgbClr val="002060"/>
                </a:solidFill>
                <a:latin typeface="+mn-lt"/>
                <a:ea typeface="WenQuanYi Micro Hei"/>
                <a:cs typeface="WenQuanYi Micro Hei"/>
              </a:rPr>
              <a:t>λ</a:t>
            </a:r>
            <a:r>
              <a:rPr lang="en-US" sz="2000" b="1" dirty="0" smtClean="0">
                <a:solidFill>
                  <a:srgbClr val="002060"/>
                </a:solidFill>
                <a:latin typeface="+mn-lt"/>
                <a:ea typeface="WenQuanYi Micro Hei"/>
                <a:cs typeface="WenQuanYi Micro Hei"/>
              </a:rPr>
              <a:t>/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WenQuanYi Micro Hei"/>
                <a:cs typeface="WenQuanYi Micro Hei"/>
              </a:rPr>
              <a:t>0.8 </a:t>
            </a:r>
            <a:r>
              <a:rPr lang="el-GR" sz="2000" b="1" dirty="0" smtClean="0">
                <a:solidFill>
                  <a:srgbClr val="FF0000"/>
                </a:solidFill>
                <a:ea typeface="WenQuanYi Micro Hei"/>
                <a:cs typeface="WenQuanYi Micro Hei"/>
              </a:rPr>
              <a:t>λ</a:t>
            </a:r>
            <a:endParaRPr lang="en-US" sz="2000" b="1" dirty="0">
              <a:solidFill>
                <a:srgbClr val="FF0000"/>
              </a:solidFill>
              <a:latin typeface="+mn-lt"/>
              <a:ea typeface="WenQuanYi Micro Hei"/>
              <a:cs typeface="WenQuanYi Micro Hei"/>
            </a:endParaRP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 </a:t>
            </a:r>
            <a:r>
              <a:rPr lang="el-GR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τ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=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30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fs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 </a:t>
            </a:r>
            <a:r>
              <a:rPr lang="el-GR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ρ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= 4 </a:t>
            </a:r>
            <a:r>
              <a:rPr lang="en-US" sz="2000" b="1" dirty="0" err="1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μm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                              </a:t>
            </a:r>
            <a:r>
              <a:rPr lang="ru-RU" sz="2000" b="1" dirty="0" smtClean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ea typeface="WenQuanYi Micro Hei"/>
                <a:cs typeface="WenQuanYi Micro Hei"/>
              </a:rPr>
              <a:t>linear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/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  <a:ea typeface="WenQuanYi Micro Hei"/>
                <a:cs typeface="WenQuanYi Micro Hei"/>
              </a:rPr>
              <a:t>circular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polarization </a:t>
            </a:r>
            <a:endParaRPr lang="ru-RU" sz="2000" b="1" dirty="0">
              <a:solidFill>
                <a:srgbClr val="000000"/>
              </a:solidFill>
              <a:latin typeface="+mn-lt"/>
              <a:ea typeface="WenQuanYi Micro Hei"/>
              <a:cs typeface="WenQuanYi Micro 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5"/>
            <a:ext cx="8501122" cy="3802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 стрелкой 7"/>
          <p:cNvCxnSpPr/>
          <p:nvPr/>
        </p:nvCxnSpPr>
        <p:spPr>
          <a:xfrm rot="5400000" flipH="1" flipV="1">
            <a:off x="892943" y="3250405"/>
            <a:ext cx="1714512" cy="78581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572008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p</a:t>
            </a:r>
            <a:r>
              <a:rPr lang="en-US" sz="2000" dirty="0" err="1" smtClean="0">
                <a:solidFill>
                  <a:srgbClr val="FF0000"/>
                </a:solidFill>
              </a:rPr>
              <a:t>onderomotive</a:t>
            </a:r>
            <a:r>
              <a:rPr lang="en-US" sz="2000" dirty="0" smtClean="0">
                <a:solidFill>
                  <a:srgbClr val="FF0000"/>
                </a:solidFill>
              </a:rPr>
              <a:t> field</a:t>
            </a:r>
            <a:endParaRPr lang="ru-RU" sz="2000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1714480" y="3786190"/>
            <a:ext cx="2286016" cy="142876"/>
          </a:xfrm>
          <a:prstGeom prst="straightConnector1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28860" y="5000636"/>
            <a:ext cx="1398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TNSA field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6380" y="4786322"/>
            <a:ext cx="2964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</a:t>
            </a:r>
            <a:r>
              <a:rPr lang="en-US" sz="2000" dirty="0" smtClean="0">
                <a:solidFill>
                  <a:srgbClr val="FF0000"/>
                </a:solidFill>
              </a:rPr>
              <a:t>nly </a:t>
            </a:r>
            <a:r>
              <a:rPr lang="en-US" sz="2000" dirty="0" err="1" smtClean="0">
                <a:solidFill>
                  <a:srgbClr val="FF0000"/>
                </a:solidFill>
              </a:rPr>
              <a:t>ponderomotive</a:t>
            </a:r>
            <a:r>
              <a:rPr lang="en-US" sz="2000" dirty="0" smtClean="0">
                <a:solidFill>
                  <a:srgbClr val="FF0000"/>
                </a:solidFill>
              </a:rPr>
              <a:t> field</a:t>
            </a:r>
            <a:endParaRPr lang="ru-RU" sz="2000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5400000" flipH="1" flipV="1">
            <a:off x="5929322" y="3857628"/>
            <a:ext cx="1285884" cy="142876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000232" y="916528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a typeface="WenQuanYi Micro Hei"/>
                <a:cs typeface="WenQuanYi Micro Hei"/>
              </a:rPr>
              <a:t>linear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286512" y="92867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a typeface="WenQuanYi Micro Hei"/>
                <a:cs typeface="WenQuanYi Micro Hei"/>
              </a:rPr>
              <a:t>circular</a:t>
            </a:r>
            <a:r>
              <a:rPr lang="en-US" b="1" dirty="0" smtClean="0">
                <a:solidFill>
                  <a:srgbClr val="000000"/>
                </a:solidFill>
                <a:ea typeface="WenQuanYi Micro Hei"/>
                <a:cs typeface="WenQuanYi Micro Hei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7"/>
          <p:cNvSpPr txBox="1">
            <a:spLocks/>
          </p:cNvSpPr>
          <p:nvPr/>
        </p:nvSpPr>
        <p:spPr>
          <a:xfrm>
            <a:off x="271490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Droid Sans Fallback"/>
                <a:cs typeface="Times New Roman"/>
              </a:rPr>
              <a:t>Thin foils: linear vs. circular polarization </a:t>
            </a: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Droid Sans Fallback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428596" y="6169981"/>
            <a:ext cx="8143932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+mn-lt"/>
                <a:ea typeface="WenQuanYi Micro Hei"/>
                <a:cs typeface="WenQuanYi Micro Hei"/>
              </a:rPr>
              <a:t>Semi-transparent target – possibility to increase interaction time !</a:t>
            </a:r>
            <a:endParaRPr lang="ru-RU" sz="2000" dirty="0">
              <a:solidFill>
                <a:srgbClr val="FF0000"/>
              </a:solidFill>
              <a:latin typeface="+mn-lt"/>
              <a:ea typeface="WenQuanYi Micro Hei"/>
              <a:cs typeface="WenQuanYi Micro He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4657563"/>
            <a:ext cx="45063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II stage of acceleration – most effective</a:t>
            </a:r>
          </a:p>
          <a:p>
            <a:pPr algn="ctr"/>
            <a:r>
              <a:rPr lang="en-US" dirty="0" smtClean="0"/>
              <a:t>l</a:t>
            </a:r>
            <a:r>
              <a:rPr lang="en-US" dirty="0" smtClean="0"/>
              <a:t>aser moves together with protons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Circular polarization – from 85 to 240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Linear polarization </a:t>
            </a:r>
            <a:r>
              <a:rPr lang="en-US" dirty="0" smtClean="0">
                <a:solidFill>
                  <a:schemeClr val="tx2"/>
                </a:solidFill>
              </a:rPr>
              <a:t>–</a:t>
            </a:r>
            <a:r>
              <a:rPr lang="en-US" dirty="0" smtClean="0">
                <a:solidFill>
                  <a:schemeClr val="tx2"/>
                </a:solidFill>
              </a:rPr>
              <a:t> from 60 to 150 </a:t>
            </a:r>
            <a:r>
              <a:rPr lang="en-US" dirty="0" err="1" smtClean="0">
                <a:solidFill>
                  <a:schemeClr val="tx2"/>
                </a:solidFill>
              </a:rPr>
              <a:t>MeV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2066" y="4500570"/>
            <a:ext cx="384813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III stage of acceleration – like TNSA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Circular polarization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 – from 240 to 290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Linear polarization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– from 150 to 230 </a:t>
            </a:r>
            <a:r>
              <a:rPr lang="en-US" dirty="0" err="1" smtClean="0">
                <a:solidFill>
                  <a:schemeClr val="tx2"/>
                </a:solidFill>
              </a:rPr>
              <a:t>MeV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ppt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000108"/>
            <a:ext cx="5429288" cy="349284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rot="5400000">
            <a:off x="1035819" y="2750339"/>
            <a:ext cx="278608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357158" y="3000372"/>
            <a:ext cx="228601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357554" y="2928934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III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928794" y="3357562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II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57224" y="278605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I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643570" y="1714488"/>
            <a:ext cx="337784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 stage of acceleration -</a:t>
            </a:r>
          </a:p>
          <a:p>
            <a:pPr algn="ctr"/>
            <a:r>
              <a:rPr lang="en-US" dirty="0" err="1" smtClean="0"/>
              <a:t>p</a:t>
            </a:r>
            <a:r>
              <a:rPr lang="en-US" dirty="0" err="1" smtClean="0"/>
              <a:t>onderomotive</a:t>
            </a:r>
            <a:r>
              <a:rPr lang="en-US" dirty="0" smtClean="0"/>
              <a:t> acceleration</a:t>
            </a:r>
          </a:p>
          <a:p>
            <a:pPr algn="ctr"/>
            <a:r>
              <a:rPr lang="en-US" dirty="0" smtClean="0"/>
              <a:t>l</a:t>
            </a:r>
            <a:r>
              <a:rPr lang="en-US" dirty="0" smtClean="0"/>
              <a:t>aser light reflected from target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Circular polarization – 85 </a:t>
            </a:r>
            <a:r>
              <a:rPr lang="en-US" dirty="0" err="1" smtClean="0">
                <a:solidFill>
                  <a:srgbClr val="FF0000"/>
                </a:solidFill>
              </a:rPr>
              <a:t>MeV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Linear polarization </a:t>
            </a:r>
            <a:r>
              <a:rPr lang="en-US" dirty="0" smtClean="0">
                <a:solidFill>
                  <a:schemeClr val="tx2"/>
                </a:solidFill>
              </a:rPr>
              <a:t>–</a:t>
            </a:r>
            <a:r>
              <a:rPr lang="en-US" dirty="0" smtClean="0">
                <a:solidFill>
                  <a:schemeClr val="tx2"/>
                </a:solidFill>
              </a:rPr>
              <a:t> 60 </a:t>
            </a:r>
            <a:r>
              <a:rPr lang="en-US" dirty="0" err="1" smtClean="0">
                <a:solidFill>
                  <a:schemeClr val="tx2"/>
                </a:solidFill>
              </a:rPr>
              <a:t>MeV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4" descr="psp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85875"/>
            <a:ext cx="6596063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37"/>
          <p:cNvSpPr txBox="1">
            <a:spLocks noChangeArrowheads="1"/>
          </p:cNvSpPr>
          <p:nvPr/>
        </p:nvSpPr>
        <p:spPr bwMode="auto">
          <a:xfrm>
            <a:off x="285750" y="5357813"/>
            <a:ext cx="4071938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9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protons with energy &gt; 200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MeV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 </a:t>
            </a:r>
          </a:p>
        </p:txBody>
      </p:sp>
      <p:sp>
        <p:nvSpPr>
          <p:cNvPr id="9221" name="Text Box 37"/>
          <p:cNvSpPr txBox="1">
            <a:spLocks noChangeArrowheads="1"/>
          </p:cNvSpPr>
          <p:nvPr/>
        </p:nvSpPr>
        <p:spPr bwMode="auto">
          <a:xfrm>
            <a:off x="357188" y="5857875"/>
            <a:ext cx="4786312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2.5×</a:t>
            </a:r>
            <a:r>
              <a:rPr lang="ru-RU" sz="2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en-US" sz="2000" baseline="30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9  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protons with energy &gt; 200 MeV  </a:t>
            </a:r>
          </a:p>
        </p:txBody>
      </p:sp>
      <p:sp>
        <p:nvSpPr>
          <p:cNvPr id="9222" name="Text Box 37"/>
          <p:cNvSpPr txBox="1">
            <a:spLocks noChangeArrowheads="1"/>
          </p:cNvSpPr>
          <p:nvPr/>
        </p:nvSpPr>
        <p:spPr bwMode="auto">
          <a:xfrm>
            <a:off x="4572000" y="1500188"/>
            <a:ext cx="2714625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30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J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5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Times New Roman" pitchFamily="18" charset="0"/>
              </a:rPr>
              <a:t>×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10</a:t>
            </a:r>
            <a:r>
              <a:rPr lang="ru-RU" sz="1600" b="1" baseline="30000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</a:t>
            </a:r>
            <a:r>
              <a:rPr lang="en-US" sz="1600" b="1" baseline="30000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1  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W/cm</a:t>
            </a:r>
            <a:r>
              <a:rPr lang="ru-RU" sz="1600" b="1" baseline="30000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 </a:t>
            </a:r>
            <a:r>
              <a:rPr lang="el-GR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τ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= 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30 </a:t>
            </a:r>
            <a:r>
              <a:rPr lang="en-US" sz="1600" b="1" dirty="0" err="1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fs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2 </a:t>
            </a:r>
            <a:r>
              <a:rPr lang="el-GR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ρ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= 4 </a:t>
            </a:r>
            <a:r>
              <a:rPr lang="en-US" sz="1600" b="1" dirty="0" err="1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μm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WenQuanYi Micro Hei"/>
                <a:cs typeface="WenQuanYi Micro Hei"/>
              </a:rPr>
              <a:t>linear/circular polarization </a:t>
            </a:r>
            <a:endParaRPr lang="ru-RU" sz="1600" b="1" dirty="0">
              <a:solidFill>
                <a:srgbClr val="000000"/>
              </a:solidFill>
              <a:latin typeface="+mn-lt"/>
              <a:ea typeface="WenQuanYi Micro Hei"/>
              <a:cs typeface="WenQuanYi Micro Hei"/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4945063" y="5572125"/>
            <a:ext cx="419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6600"/>
                </a:solidFill>
              </a:rPr>
              <a:t>1.3 times maximum energy increase </a:t>
            </a:r>
            <a:endParaRPr lang="ru-RU" b="1">
              <a:solidFill>
                <a:srgbClr val="CC66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271490" y="142852"/>
            <a:ext cx="8229600" cy="1143000"/>
          </a:xfrm>
        </p:spPr>
        <p:txBody>
          <a:bodyPr/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ea typeface="Droid Sans Fallback"/>
                <a:cs typeface="Times New Roman"/>
              </a:rPr>
              <a:t>Thin foils: linear vs. circular polarization </a:t>
            </a:r>
            <a:endParaRPr lang="ru-RU" sz="3200" kern="1200" dirty="0" smtClean="0">
              <a:solidFill>
                <a:srgbClr val="FF0000"/>
              </a:solidFill>
              <a:ea typeface="Droid Sans Fallback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e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6786610" cy="452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20"/>
          <p:cNvSpPr txBox="1">
            <a:spLocks noChangeArrowheads="1"/>
          </p:cNvSpPr>
          <p:nvPr/>
        </p:nvSpPr>
        <p:spPr bwMode="auto">
          <a:xfrm>
            <a:off x="0" y="2286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Proton </a:t>
            </a:r>
            <a:r>
              <a:rPr lang="en-US" sz="3200" dirty="0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acceleration: maximum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energy vs. thickness &amp; density of the target. </a:t>
            </a:r>
            <a:endParaRPr lang="ru-RU" sz="3200" dirty="0">
              <a:solidFill>
                <a:srgbClr val="FF0000"/>
              </a:solidFill>
              <a:latin typeface="+mj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428596" y="5929330"/>
            <a:ext cx="3810000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Laser: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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30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(FWHM)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I = 5×10</a:t>
            </a:r>
            <a:r>
              <a:rPr lang="en-US" sz="20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W/cm</a:t>
            </a:r>
            <a:r>
              <a:rPr lang="en-US" sz="20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4786314" y="6072206"/>
            <a:ext cx="3505200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Target: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CH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plastic&amp;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</a:rPr>
              <a:t>aerogel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5286380" y="2786058"/>
            <a:ext cx="3643338" cy="71006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+mn-lt"/>
                <a:ea typeface="WenQuanYi Micro Hei"/>
                <a:cs typeface="WenQuanYi Micro Hei"/>
              </a:rPr>
              <a:t>New regime of acceleration –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0000"/>
                </a:solidFill>
                <a:latin typeface="+mn-lt"/>
                <a:ea typeface="WenQuanYi Micro Hei"/>
                <a:cs typeface="WenQuanYi Micro Hei"/>
              </a:rPr>
              <a:t>increasing acceleration time !</a:t>
            </a:r>
            <a:endParaRPr lang="ru-RU" sz="2000" dirty="0">
              <a:solidFill>
                <a:srgbClr val="FF0000"/>
              </a:solidFill>
              <a:latin typeface="+mn-lt"/>
              <a:ea typeface="WenQuanYi Micro Hei"/>
              <a:cs typeface="WenQuanYi Micro He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6050" y="235743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J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20"/>
          <p:cNvSpPr txBox="1">
            <a:spLocks noChangeArrowheads="1"/>
          </p:cNvSpPr>
          <p:nvPr/>
        </p:nvSpPr>
        <p:spPr bwMode="auto">
          <a:xfrm>
            <a:off x="0" y="2286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en-US" sz="3200" dirty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Proton </a:t>
            </a:r>
            <a:r>
              <a:rPr lang="en-US" sz="3200" dirty="0" smtClean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acceleration: maximum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itchFamily="18" charset="0"/>
                <a:sym typeface="Symbol" pitchFamily="18" charset="2"/>
              </a:rPr>
              <a:t>energy vs. thickness &amp; density of the target. </a:t>
            </a:r>
            <a:endParaRPr lang="ru-RU" sz="3200" dirty="0">
              <a:solidFill>
                <a:srgbClr val="FF0000"/>
              </a:solidFill>
              <a:latin typeface="+mj-lt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428596" y="5357826"/>
            <a:ext cx="3505200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Target: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CH</a:t>
            </a:r>
            <a:r>
              <a:rPr lang="en-US" sz="200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plastic&amp;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</a:rPr>
              <a:t>aerogel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Рисунок 8" descr="fig4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5" y="3571877"/>
            <a:ext cx="4991581" cy="3286124"/>
          </a:xfrm>
          <a:prstGeom prst="rect">
            <a:avLst/>
          </a:prstGeom>
        </p:spPr>
      </p:pic>
      <p:pic>
        <p:nvPicPr>
          <p:cNvPr id="10" name="Рисунок 9" descr="fig4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736"/>
            <a:ext cx="5286412" cy="334806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28596" y="5929330"/>
            <a:ext cx="3810000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Laser: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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30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(FWHM)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I =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2×10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W/cm</a:t>
            </a:r>
            <a:r>
              <a:rPr lang="en-US" sz="20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500694" y="1785926"/>
            <a:ext cx="3643306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Laser: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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30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(FWHM)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I =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W/cm</a:t>
            </a:r>
            <a:r>
              <a:rPr lang="en-US" sz="20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7422" y="1928802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 J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86512" y="414338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 J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943476" y="1357298"/>
            <a:ext cx="3986242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 wrap="square"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en-US" sz="2000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Laser</a:t>
            </a:r>
            <a:r>
              <a:rPr lang="ru-RU" sz="2000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:</a:t>
            </a:r>
            <a:r>
              <a:rPr lang="en-US" sz="2000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 </a:t>
            </a:r>
            <a:r>
              <a:rPr lang="en-US" sz="200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~3 </a:t>
            </a:r>
            <a:r>
              <a:rPr lang="en-US" sz="2000" kern="0" dirty="0" smtClean="0">
                <a:cs typeface="Arial" pitchFamily="34" charset="0"/>
              </a:rPr>
              <a:t>J</a:t>
            </a:r>
            <a:r>
              <a:rPr lang="en-US" sz="2000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, </a:t>
            </a:r>
            <a:r>
              <a:rPr lang="en-US" sz="200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30</a:t>
            </a:r>
            <a:r>
              <a:rPr lang="ru-RU" sz="200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 </a:t>
            </a:r>
            <a:r>
              <a:rPr lang="en-US" sz="2000" kern="0" dirty="0" err="1" smtClean="0">
                <a:cs typeface="Arial" pitchFamily="34" charset="0"/>
              </a:rPr>
              <a:t>fs</a:t>
            </a:r>
            <a:r>
              <a:rPr lang="ru-RU" sz="2000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; </a:t>
            </a:r>
            <a:r>
              <a:rPr lang="en-US" sz="200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I~ </a:t>
            </a:r>
            <a:r>
              <a:rPr lang="ru-RU" sz="200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10</a:t>
            </a:r>
            <a:r>
              <a:rPr lang="ru-RU" sz="2000" kern="0" baseline="30000" dirty="0">
                <a:solidFill>
                  <a:schemeClr val="tx1"/>
                </a:solidFill>
                <a:ea typeface="+mn-ea"/>
                <a:cs typeface="Arial" pitchFamily="34" charset="0"/>
              </a:rPr>
              <a:t>20</a:t>
            </a:r>
            <a:r>
              <a:rPr lang="ru-RU" sz="2000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 </a:t>
            </a:r>
            <a:r>
              <a:rPr lang="en-US" sz="2000" kern="0" dirty="0" smtClean="0">
                <a:cs typeface="Arial" pitchFamily="34" charset="0"/>
              </a:rPr>
              <a:t>W</a:t>
            </a:r>
            <a:r>
              <a:rPr lang="en-US" sz="2000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/cm</a:t>
            </a:r>
            <a:r>
              <a:rPr lang="ru-RU" sz="2000" kern="0" baseline="3000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2</a:t>
            </a:r>
            <a:endParaRPr lang="en-US" sz="2000" kern="0" baseline="30000" dirty="0">
              <a:solidFill>
                <a:schemeClr val="tx1"/>
              </a:solidFill>
              <a:ea typeface="+mn-ea"/>
              <a:cs typeface="Arial" pitchFamily="34" charset="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4765675" y="914400"/>
            <a:ext cx="4442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S. </a:t>
            </a:r>
            <a:r>
              <a:rPr lang="en-US" dirty="0" err="1">
                <a:solidFill>
                  <a:schemeClr val="tx1"/>
                </a:solidFill>
              </a:rPr>
              <a:t>Kar</a:t>
            </a:r>
            <a:r>
              <a:rPr lang="en-US" dirty="0">
                <a:solidFill>
                  <a:schemeClr val="tx1"/>
                </a:solidFill>
              </a:rPr>
              <a:t> et</a:t>
            </a:r>
            <a:r>
              <a:rPr lang="en-US" dirty="0" smtClean="0">
                <a:solidFill>
                  <a:schemeClr val="tx1"/>
                </a:solidFill>
              </a:rPr>
              <a:t>. al  </a:t>
            </a:r>
            <a:r>
              <a:rPr lang="en-US" dirty="0">
                <a:solidFill>
                  <a:schemeClr val="tx1"/>
                </a:solidFill>
              </a:rPr>
              <a:t>Nat. Comm. 7, </a:t>
            </a:r>
            <a:r>
              <a:rPr lang="ru-RU" dirty="0">
                <a:solidFill>
                  <a:schemeClr val="tx1"/>
                </a:solidFill>
              </a:rPr>
              <a:t>10792</a:t>
            </a:r>
            <a:r>
              <a:rPr lang="en-US" dirty="0">
                <a:solidFill>
                  <a:schemeClr val="tx1"/>
                </a:solidFill>
              </a:rPr>
              <a:t> (2016)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30900"/>
            <a:ext cx="1957418" cy="218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2861" y="1062020"/>
            <a:ext cx="2470577" cy="215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68509"/>
            <a:ext cx="36576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2136"/>
            <a:ext cx="5929354" cy="300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pic>
        <p:nvPicPr>
          <p:cNvPr id="2253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862410"/>
            <a:ext cx="26336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215074" y="3631172"/>
            <a:ext cx="2357454" cy="36933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 wrap="square"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en-US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Simulation</a:t>
            </a:r>
            <a:r>
              <a:rPr lang="ru-RU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 </a:t>
            </a:r>
            <a:r>
              <a:rPr lang="en-US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30J, </a:t>
            </a:r>
            <a:r>
              <a:rPr lang="en-US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30</a:t>
            </a:r>
            <a:r>
              <a:rPr lang="ru-RU" kern="0" dirty="0">
                <a:solidFill>
                  <a:schemeClr val="tx1"/>
                </a:solidFill>
                <a:ea typeface="+mn-ea"/>
                <a:cs typeface="Arial" pitchFamily="34" charset="0"/>
              </a:rPr>
              <a:t> </a:t>
            </a:r>
            <a:r>
              <a:rPr lang="en-US" kern="0" dirty="0" err="1" smtClean="0">
                <a:cs typeface="Arial" pitchFamily="34" charset="0"/>
              </a:rPr>
              <a:t>fs</a:t>
            </a:r>
            <a:r>
              <a:rPr lang="ru-RU" kern="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 </a:t>
            </a:r>
            <a:endParaRPr lang="en-US" kern="0" baseline="30000" dirty="0">
              <a:solidFill>
                <a:schemeClr val="tx1"/>
              </a:solidFill>
              <a:ea typeface="+mn-ea"/>
              <a:cs typeface="Arial" pitchFamily="34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285720" y="142852"/>
            <a:ext cx="8229600" cy="1143000"/>
          </a:xfrm>
        </p:spPr>
        <p:txBody>
          <a:bodyPr/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ea typeface="+mn-ea"/>
                <a:cs typeface="+mn-cs"/>
              </a:rPr>
              <a:t>Experiment to increase acceleration time  </a:t>
            </a:r>
            <a:endParaRPr lang="ru-RU" sz="3200" kern="12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124200"/>
            <a:ext cx="35718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500063" y="1214438"/>
            <a:ext cx="3500437" cy="2159000"/>
            <a:chOff x="469038" y="1254885"/>
            <a:chExt cx="3500462" cy="2158618"/>
          </a:xfrm>
        </p:grpSpPr>
        <p:pic>
          <p:nvPicPr>
            <p:cNvPr id="23576" name="Рисунок 15" descr="pjetp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038" y="1254885"/>
              <a:ext cx="3500462" cy="2158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Полилиния 28"/>
            <p:cNvSpPr/>
            <p:nvPr/>
          </p:nvSpPr>
          <p:spPr>
            <a:xfrm>
              <a:off x="715102" y="1286629"/>
              <a:ext cx="2597169" cy="1147559"/>
            </a:xfrm>
            <a:custGeom>
              <a:avLst/>
              <a:gdLst>
                <a:gd name="connsiteX0" fmla="*/ 3969 w 702140"/>
                <a:gd name="connsiteY0" fmla="*/ 266700 h 386946"/>
                <a:gd name="connsiteX1" fmla="*/ 51594 w 702140"/>
                <a:gd name="connsiteY1" fmla="*/ 204787 h 386946"/>
                <a:gd name="connsiteX2" fmla="*/ 84931 w 702140"/>
                <a:gd name="connsiteY2" fmla="*/ 166687 h 386946"/>
                <a:gd name="connsiteX3" fmla="*/ 123031 w 702140"/>
                <a:gd name="connsiteY3" fmla="*/ 138112 h 386946"/>
                <a:gd name="connsiteX4" fmla="*/ 208756 w 702140"/>
                <a:gd name="connsiteY4" fmla="*/ 66675 h 386946"/>
                <a:gd name="connsiteX5" fmla="*/ 251619 w 702140"/>
                <a:gd name="connsiteY5" fmla="*/ 42862 h 386946"/>
                <a:gd name="connsiteX6" fmla="*/ 280194 w 702140"/>
                <a:gd name="connsiteY6" fmla="*/ 9525 h 386946"/>
                <a:gd name="connsiteX7" fmla="*/ 294481 w 702140"/>
                <a:gd name="connsiteY7" fmla="*/ 0 h 386946"/>
                <a:gd name="connsiteX8" fmla="*/ 318294 w 702140"/>
                <a:gd name="connsiteY8" fmla="*/ 14287 h 386946"/>
                <a:gd name="connsiteX9" fmla="*/ 342106 w 702140"/>
                <a:gd name="connsiteY9" fmla="*/ 52387 h 386946"/>
                <a:gd name="connsiteX10" fmla="*/ 370681 w 702140"/>
                <a:gd name="connsiteY10" fmla="*/ 90487 h 386946"/>
                <a:gd name="connsiteX11" fmla="*/ 451644 w 702140"/>
                <a:gd name="connsiteY11" fmla="*/ 166687 h 386946"/>
                <a:gd name="connsiteX12" fmla="*/ 527844 w 702140"/>
                <a:gd name="connsiteY12" fmla="*/ 242887 h 386946"/>
                <a:gd name="connsiteX13" fmla="*/ 642144 w 702140"/>
                <a:gd name="connsiteY13" fmla="*/ 333375 h 386946"/>
                <a:gd name="connsiteX14" fmla="*/ 685006 w 702140"/>
                <a:gd name="connsiteY14" fmla="*/ 376237 h 386946"/>
                <a:gd name="connsiteX15" fmla="*/ 594519 w 702140"/>
                <a:gd name="connsiteY15" fmla="*/ 342900 h 386946"/>
                <a:gd name="connsiteX16" fmla="*/ 389731 w 702140"/>
                <a:gd name="connsiteY16" fmla="*/ 304800 h 386946"/>
                <a:gd name="connsiteX17" fmla="*/ 280194 w 702140"/>
                <a:gd name="connsiteY17" fmla="*/ 290512 h 386946"/>
                <a:gd name="connsiteX18" fmla="*/ 156369 w 702140"/>
                <a:gd name="connsiteY18" fmla="*/ 271462 h 386946"/>
                <a:gd name="connsiteX19" fmla="*/ 118269 w 702140"/>
                <a:gd name="connsiteY19" fmla="*/ 266700 h 386946"/>
                <a:gd name="connsiteX20" fmla="*/ 75406 w 702140"/>
                <a:gd name="connsiteY20" fmla="*/ 257175 h 386946"/>
                <a:gd name="connsiteX21" fmla="*/ 3969 w 702140"/>
                <a:gd name="connsiteY21" fmla="*/ 266700 h 386946"/>
                <a:gd name="connsiteX0" fmla="*/ 3969 w 1273676"/>
                <a:gd name="connsiteY0" fmla="*/ 266700 h 386946"/>
                <a:gd name="connsiteX1" fmla="*/ 623130 w 1273676"/>
                <a:gd name="connsiteY1" fmla="*/ 204787 h 386946"/>
                <a:gd name="connsiteX2" fmla="*/ 656467 w 1273676"/>
                <a:gd name="connsiteY2" fmla="*/ 166687 h 386946"/>
                <a:gd name="connsiteX3" fmla="*/ 694567 w 1273676"/>
                <a:gd name="connsiteY3" fmla="*/ 138112 h 386946"/>
                <a:gd name="connsiteX4" fmla="*/ 780292 w 1273676"/>
                <a:gd name="connsiteY4" fmla="*/ 66675 h 386946"/>
                <a:gd name="connsiteX5" fmla="*/ 823155 w 1273676"/>
                <a:gd name="connsiteY5" fmla="*/ 42862 h 386946"/>
                <a:gd name="connsiteX6" fmla="*/ 851730 w 1273676"/>
                <a:gd name="connsiteY6" fmla="*/ 9525 h 386946"/>
                <a:gd name="connsiteX7" fmla="*/ 866017 w 1273676"/>
                <a:gd name="connsiteY7" fmla="*/ 0 h 386946"/>
                <a:gd name="connsiteX8" fmla="*/ 889830 w 1273676"/>
                <a:gd name="connsiteY8" fmla="*/ 14287 h 386946"/>
                <a:gd name="connsiteX9" fmla="*/ 913642 w 1273676"/>
                <a:gd name="connsiteY9" fmla="*/ 52387 h 386946"/>
                <a:gd name="connsiteX10" fmla="*/ 942217 w 1273676"/>
                <a:gd name="connsiteY10" fmla="*/ 90487 h 386946"/>
                <a:gd name="connsiteX11" fmla="*/ 1023180 w 1273676"/>
                <a:gd name="connsiteY11" fmla="*/ 166687 h 386946"/>
                <a:gd name="connsiteX12" fmla="*/ 1099380 w 1273676"/>
                <a:gd name="connsiteY12" fmla="*/ 242887 h 386946"/>
                <a:gd name="connsiteX13" fmla="*/ 1213680 w 1273676"/>
                <a:gd name="connsiteY13" fmla="*/ 333375 h 386946"/>
                <a:gd name="connsiteX14" fmla="*/ 1256542 w 1273676"/>
                <a:gd name="connsiteY14" fmla="*/ 376237 h 386946"/>
                <a:gd name="connsiteX15" fmla="*/ 1166055 w 1273676"/>
                <a:gd name="connsiteY15" fmla="*/ 342900 h 386946"/>
                <a:gd name="connsiteX16" fmla="*/ 961267 w 1273676"/>
                <a:gd name="connsiteY16" fmla="*/ 304800 h 386946"/>
                <a:gd name="connsiteX17" fmla="*/ 851730 w 1273676"/>
                <a:gd name="connsiteY17" fmla="*/ 290512 h 386946"/>
                <a:gd name="connsiteX18" fmla="*/ 727905 w 1273676"/>
                <a:gd name="connsiteY18" fmla="*/ 271462 h 386946"/>
                <a:gd name="connsiteX19" fmla="*/ 689805 w 1273676"/>
                <a:gd name="connsiteY19" fmla="*/ 266700 h 386946"/>
                <a:gd name="connsiteX20" fmla="*/ 646942 w 1273676"/>
                <a:gd name="connsiteY20" fmla="*/ 257175 h 386946"/>
                <a:gd name="connsiteX21" fmla="*/ 3969 w 1273676"/>
                <a:gd name="connsiteY21" fmla="*/ 266700 h 386946"/>
                <a:gd name="connsiteX0" fmla="*/ 27787 w 1297494"/>
                <a:gd name="connsiteY0" fmla="*/ 303764 h 424010"/>
                <a:gd name="connsiteX1" fmla="*/ 504040 w 1297494"/>
                <a:gd name="connsiteY1" fmla="*/ 27513 h 424010"/>
                <a:gd name="connsiteX2" fmla="*/ 680285 w 1297494"/>
                <a:gd name="connsiteY2" fmla="*/ 203751 h 424010"/>
                <a:gd name="connsiteX3" fmla="*/ 718385 w 1297494"/>
                <a:gd name="connsiteY3" fmla="*/ 175176 h 424010"/>
                <a:gd name="connsiteX4" fmla="*/ 804110 w 1297494"/>
                <a:gd name="connsiteY4" fmla="*/ 103739 h 424010"/>
                <a:gd name="connsiteX5" fmla="*/ 846973 w 1297494"/>
                <a:gd name="connsiteY5" fmla="*/ 79926 h 424010"/>
                <a:gd name="connsiteX6" fmla="*/ 875548 w 1297494"/>
                <a:gd name="connsiteY6" fmla="*/ 46589 h 424010"/>
                <a:gd name="connsiteX7" fmla="*/ 889835 w 1297494"/>
                <a:gd name="connsiteY7" fmla="*/ 37064 h 424010"/>
                <a:gd name="connsiteX8" fmla="*/ 913648 w 1297494"/>
                <a:gd name="connsiteY8" fmla="*/ 51351 h 424010"/>
                <a:gd name="connsiteX9" fmla="*/ 937460 w 1297494"/>
                <a:gd name="connsiteY9" fmla="*/ 89451 h 424010"/>
                <a:gd name="connsiteX10" fmla="*/ 966035 w 1297494"/>
                <a:gd name="connsiteY10" fmla="*/ 127551 h 424010"/>
                <a:gd name="connsiteX11" fmla="*/ 1046998 w 1297494"/>
                <a:gd name="connsiteY11" fmla="*/ 203751 h 424010"/>
                <a:gd name="connsiteX12" fmla="*/ 1123198 w 1297494"/>
                <a:gd name="connsiteY12" fmla="*/ 279951 h 424010"/>
                <a:gd name="connsiteX13" fmla="*/ 1237498 w 1297494"/>
                <a:gd name="connsiteY13" fmla="*/ 370439 h 424010"/>
                <a:gd name="connsiteX14" fmla="*/ 1280360 w 1297494"/>
                <a:gd name="connsiteY14" fmla="*/ 413301 h 424010"/>
                <a:gd name="connsiteX15" fmla="*/ 1189873 w 1297494"/>
                <a:gd name="connsiteY15" fmla="*/ 379964 h 424010"/>
                <a:gd name="connsiteX16" fmla="*/ 985085 w 1297494"/>
                <a:gd name="connsiteY16" fmla="*/ 341864 h 424010"/>
                <a:gd name="connsiteX17" fmla="*/ 875548 w 1297494"/>
                <a:gd name="connsiteY17" fmla="*/ 327576 h 424010"/>
                <a:gd name="connsiteX18" fmla="*/ 751723 w 1297494"/>
                <a:gd name="connsiteY18" fmla="*/ 308526 h 424010"/>
                <a:gd name="connsiteX19" fmla="*/ 713623 w 1297494"/>
                <a:gd name="connsiteY19" fmla="*/ 303764 h 424010"/>
                <a:gd name="connsiteX20" fmla="*/ 670760 w 1297494"/>
                <a:gd name="connsiteY20" fmla="*/ 294239 h 424010"/>
                <a:gd name="connsiteX21" fmla="*/ 27787 w 1297494"/>
                <a:gd name="connsiteY21" fmla="*/ 303764 h 424010"/>
                <a:gd name="connsiteX0" fmla="*/ 27787 w 1297494"/>
                <a:gd name="connsiteY0" fmla="*/ 604865 h 725111"/>
                <a:gd name="connsiteX1" fmla="*/ 504040 w 1297494"/>
                <a:gd name="connsiteY1" fmla="*/ 328614 h 725111"/>
                <a:gd name="connsiteX2" fmla="*/ 680285 w 1297494"/>
                <a:gd name="connsiteY2" fmla="*/ 504852 h 725111"/>
                <a:gd name="connsiteX3" fmla="*/ 685048 w 1297494"/>
                <a:gd name="connsiteY3" fmla="*/ 4762 h 725111"/>
                <a:gd name="connsiteX4" fmla="*/ 718385 w 1297494"/>
                <a:gd name="connsiteY4" fmla="*/ 476277 h 725111"/>
                <a:gd name="connsiteX5" fmla="*/ 804110 w 1297494"/>
                <a:gd name="connsiteY5" fmla="*/ 404840 h 725111"/>
                <a:gd name="connsiteX6" fmla="*/ 846973 w 1297494"/>
                <a:gd name="connsiteY6" fmla="*/ 381027 h 725111"/>
                <a:gd name="connsiteX7" fmla="*/ 875548 w 1297494"/>
                <a:gd name="connsiteY7" fmla="*/ 347690 h 725111"/>
                <a:gd name="connsiteX8" fmla="*/ 889835 w 1297494"/>
                <a:gd name="connsiteY8" fmla="*/ 338165 h 725111"/>
                <a:gd name="connsiteX9" fmla="*/ 913648 w 1297494"/>
                <a:gd name="connsiteY9" fmla="*/ 352452 h 725111"/>
                <a:gd name="connsiteX10" fmla="*/ 937460 w 1297494"/>
                <a:gd name="connsiteY10" fmla="*/ 390552 h 725111"/>
                <a:gd name="connsiteX11" fmla="*/ 966035 w 1297494"/>
                <a:gd name="connsiteY11" fmla="*/ 428652 h 725111"/>
                <a:gd name="connsiteX12" fmla="*/ 1046998 w 1297494"/>
                <a:gd name="connsiteY12" fmla="*/ 504852 h 725111"/>
                <a:gd name="connsiteX13" fmla="*/ 1123198 w 1297494"/>
                <a:gd name="connsiteY13" fmla="*/ 581052 h 725111"/>
                <a:gd name="connsiteX14" fmla="*/ 1237498 w 1297494"/>
                <a:gd name="connsiteY14" fmla="*/ 671540 h 725111"/>
                <a:gd name="connsiteX15" fmla="*/ 1280360 w 1297494"/>
                <a:gd name="connsiteY15" fmla="*/ 714402 h 725111"/>
                <a:gd name="connsiteX16" fmla="*/ 1189873 w 1297494"/>
                <a:gd name="connsiteY16" fmla="*/ 681065 h 725111"/>
                <a:gd name="connsiteX17" fmla="*/ 985085 w 1297494"/>
                <a:gd name="connsiteY17" fmla="*/ 642965 h 725111"/>
                <a:gd name="connsiteX18" fmla="*/ 875548 w 1297494"/>
                <a:gd name="connsiteY18" fmla="*/ 628677 h 725111"/>
                <a:gd name="connsiteX19" fmla="*/ 751723 w 1297494"/>
                <a:gd name="connsiteY19" fmla="*/ 609627 h 725111"/>
                <a:gd name="connsiteX20" fmla="*/ 713623 w 1297494"/>
                <a:gd name="connsiteY20" fmla="*/ 604865 h 725111"/>
                <a:gd name="connsiteX21" fmla="*/ 670760 w 1297494"/>
                <a:gd name="connsiteY21" fmla="*/ 595340 h 725111"/>
                <a:gd name="connsiteX22" fmla="*/ 27787 w 1297494"/>
                <a:gd name="connsiteY22" fmla="*/ 604865 h 725111"/>
                <a:gd name="connsiteX0" fmla="*/ 27787 w 1297494"/>
                <a:gd name="connsiteY0" fmla="*/ 624713 h 744959"/>
                <a:gd name="connsiteX1" fmla="*/ 504040 w 1297494"/>
                <a:gd name="connsiteY1" fmla="*/ 348462 h 744959"/>
                <a:gd name="connsiteX2" fmla="*/ 685048 w 1297494"/>
                <a:gd name="connsiteY2" fmla="*/ 24610 h 744959"/>
                <a:gd name="connsiteX3" fmla="*/ 718385 w 1297494"/>
                <a:gd name="connsiteY3" fmla="*/ 496125 h 744959"/>
                <a:gd name="connsiteX4" fmla="*/ 804110 w 1297494"/>
                <a:gd name="connsiteY4" fmla="*/ 424688 h 744959"/>
                <a:gd name="connsiteX5" fmla="*/ 846973 w 1297494"/>
                <a:gd name="connsiteY5" fmla="*/ 400875 h 744959"/>
                <a:gd name="connsiteX6" fmla="*/ 875548 w 1297494"/>
                <a:gd name="connsiteY6" fmla="*/ 367538 h 744959"/>
                <a:gd name="connsiteX7" fmla="*/ 889835 w 1297494"/>
                <a:gd name="connsiteY7" fmla="*/ 358013 h 744959"/>
                <a:gd name="connsiteX8" fmla="*/ 913648 w 1297494"/>
                <a:gd name="connsiteY8" fmla="*/ 372300 h 744959"/>
                <a:gd name="connsiteX9" fmla="*/ 937460 w 1297494"/>
                <a:gd name="connsiteY9" fmla="*/ 410400 h 744959"/>
                <a:gd name="connsiteX10" fmla="*/ 966035 w 1297494"/>
                <a:gd name="connsiteY10" fmla="*/ 448500 h 744959"/>
                <a:gd name="connsiteX11" fmla="*/ 1046998 w 1297494"/>
                <a:gd name="connsiteY11" fmla="*/ 524700 h 744959"/>
                <a:gd name="connsiteX12" fmla="*/ 1123198 w 1297494"/>
                <a:gd name="connsiteY12" fmla="*/ 600900 h 744959"/>
                <a:gd name="connsiteX13" fmla="*/ 1237498 w 1297494"/>
                <a:gd name="connsiteY13" fmla="*/ 691388 h 744959"/>
                <a:gd name="connsiteX14" fmla="*/ 1280360 w 1297494"/>
                <a:gd name="connsiteY14" fmla="*/ 734250 h 744959"/>
                <a:gd name="connsiteX15" fmla="*/ 1189873 w 1297494"/>
                <a:gd name="connsiteY15" fmla="*/ 700913 h 744959"/>
                <a:gd name="connsiteX16" fmla="*/ 985085 w 1297494"/>
                <a:gd name="connsiteY16" fmla="*/ 662813 h 744959"/>
                <a:gd name="connsiteX17" fmla="*/ 875548 w 1297494"/>
                <a:gd name="connsiteY17" fmla="*/ 648525 h 744959"/>
                <a:gd name="connsiteX18" fmla="*/ 751723 w 1297494"/>
                <a:gd name="connsiteY18" fmla="*/ 629475 h 744959"/>
                <a:gd name="connsiteX19" fmla="*/ 713623 w 1297494"/>
                <a:gd name="connsiteY19" fmla="*/ 624713 h 744959"/>
                <a:gd name="connsiteX20" fmla="*/ 670760 w 1297494"/>
                <a:gd name="connsiteY20" fmla="*/ 615188 h 744959"/>
                <a:gd name="connsiteX21" fmla="*/ 27787 w 1297494"/>
                <a:gd name="connsiteY21" fmla="*/ 624713 h 744959"/>
                <a:gd name="connsiteX0" fmla="*/ 27787 w 1297494"/>
                <a:gd name="connsiteY0" fmla="*/ 897386 h 1017632"/>
                <a:gd name="connsiteX1" fmla="*/ 504040 w 1297494"/>
                <a:gd name="connsiteY1" fmla="*/ 621135 h 1017632"/>
                <a:gd name="connsiteX2" fmla="*/ 685048 w 1297494"/>
                <a:gd name="connsiteY2" fmla="*/ 297283 h 1017632"/>
                <a:gd name="connsiteX3" fmla="*/ 861229 w 1297494"/>
                <a:gd name="connsiteY3" fmla="*/ 54394 h 1017632"/>
                <a:gd name="connsiteX4" fmla="*/ 804110 w 1297494"/>
                <a:gd name="connsiteY4" fmla="*/ 697361 h 1017632"/>
                <a:gd name="connsiteX5" fmla="*/ 846973 w 1297494"/>
                <a:gd name="connsiteY5" fmla="*/ 673548 h 1017632"/>
                <a:gd name="connsiteX6" fmla="*/ 875548 w 1297494"/>
                <a:gd name="connsiteY6" fmla="*/ 640211 h 1017632"/>
                <a:gd name="connsiteX7" fmla="*/ 889835 w 1297494"/>
                <a:gd name="connsiteY7" fmla="*/ 630686 h 1017632"/>
                <a:gd name="connsiteX8" fmla="*/ 913648 w 1297494"/>
                <a:gd name="connsiteY8" fmla="*/ 644973 h 1017632"/>
                <a:gd name="connsiteX9" fmla="*/ 937460 w 1297494"/>
                <a:gd name="connsiteY9" fmla="*/ 683073 h 1017632"/>
                <a:gd name="connsiteX10" fmla="*/ 966035 w 1297494"/>
                <a:gd name="connsiteY10" fmla="*/ 721173 h 1017632"/>
                <a:gd name="connsiteX11" fmla="*/ 1046998 w 1297494"/>
                <a:gd name="connsiteY11" fmla="*/ 797373 h 1017632"/>
                <a:gd name="connsiteX12" fmla="*/ 1123198 w 1297494"/>
                <a:gd name="connsiteY12" fmla="*/ 873573 h 1017632"/>
                <a:gd name="connsiteX13" fmla="*/ 1237498 w 1297494"/>
                <a:gd name="connsiteY13" fmla="*/ 964061 h 1017632"/>
                <a:gd name="connsiteX14" fmla="*/ 1280360 w 1297494"/>
                <a:gd name="connsiteY14" fmla="*/ 1006923 h 1017632"/>
                <a:gd name="connsiteX15" fmla="*/ 1189873 w 1297494"/>
                <a:gd name="connsiteY15" fmla="*/ 973586 h 1017632"/>
                <a:gd name="connsiteX16" fmla="*/ 985085 w 1297494"/>
                <a:gd name="connsiteY16" fmla="*/ 935486 h 1017632"/>
                <a:gd name="connsiteX17" fmla="*/ 875548 w 1297494"/>
                <a:gd name="connsiteY17" fmla="*/ 921198 h 1017632"/>
                <a:gd name="connsiteX18" fmla="*/ 751723 w 1297494"/>
                <a:gd name="connsiteY18" fmla="*/ 902148 h 1017632"/>
                <a:gd name="connsiteX19" fmla="*/ 713623 w 1297494"/>
                <a:gd name="connsiteY19" fmla="*/ 897386 h 1017632"/>
                <a:gd name="connsiteX20" fmla="*/ 670760 w 1297494"/>
                <a:gd name="connsiteY20" fmla="*/ 887861 h 1017632"/>
                <a:gd name="connsiteX21" fmla="*/ 27787 w 1297494"/>
                <a:gd name="connsiteY21" fmla="*/ 897386 h 1017632"/>
                <a:gd name="connsiteX0" fmla="*/ 27787 w 1297494"/>
                <a:gd name="connsiteY0" fmla="*/ 897386 h 1017632"/>
                <a:gd name="connsiteX1" fmla="*/ 504040 w 1297494"/>
                <a:gd name="connsiteY1" fmla="*/ 621135 h 1017632"/>
                <a:gd name="connsiteX2" fmla="*/ 685048 w 1297494"/>
                <a:gd name="connsiteY2" fmla="*/ 297283 h 1017632"/>
                <a:gd name="connsiteX3" fmla="*/ 861229 w 1297494"/>
                <a:gd name="connsiteY3" fmla="*/ 54394 h 1017632"/>
                <a:gd name="connsiteX4" fmla="*/ 804110 w 1297494"/>
                <a:gd name="connsiteY4" fmla="*/ 697361 h 1017632"/>
                <a:gd name="connsiteX5" fmla="*/ 846973 w 1297494"/>
                <a:gd name="connsiteY5" fmla="*/ 673548 h 1017632"/>
                <a:gd name="connsiteX6" fmla="*/ 875548 w 1297494"/>
                <a:gd name="connsiteY6" fmla="*/ 640211 h 1017632"/>
                <a:gd name="connsiteX7" fmla="*/ 889835 w 1297494"/>
                <a:gd name="connsiteY7" fmla="*/ 630686 h 1017632"/>
                <a:gd name="connsiteX8" fmla="*/ 913648 w 1297494"/>
                <a:gd name="connsiteY8" fmla="*/ 644973 h 1017632"/>
                <a:gd name="connsiteX9" fmla="*/ 937460 w 1297494"/>
                <a:gd name="connsiteY9" fmla="*/ 683073 h 1017632"/>
                <a:gd name="connsiteX10" fmla="*/ 966035 w 1297494"/>
                <a:gd name="connsiteY10" fmla="*/ 721173 h 1017632"/>
                <a:gd name="connsiteX11" fmla="*/ 1046998 w 1297494"/>
                <a:gd name="connsiteY11" fmla="*/ 797373 h 1017632"/>
                <a:gd name="connsiteX12" fmla="*/ 1123198 w 1297494"/>
                <a:gd name="connsiteY12" fmla="*/ 873573 h 1017632"/>
                <a:gd name="connsiteX13" fmla="*/ 1237498 w 1297494"/>
                <a:gd name="connsiteY13" fmla="*/ 964061 h 1017632"/>
                <a:gd name="connsiteX14" fmla="*/ 1280360 w 1297494"/>
                <a:gd name="connsiteY14" fmla="*/ 1006923 h 1017632"/>
                <a:gd name="connsiteX15" fmla="*/ 1189873 w 1297494"/>
                <a:gd name="connsiteY15" fmla="*/ 973586 h 1017632"/>
                <a:gd name="connsiteX16" fmla="*/ 985085 w 1297494"/>
                <a:gd name="connsiteY16" fmla="*/ 935486 h 1017632"/>
                <a:gd name="connsiteX17" fmla="*/ 875548 w 1297494"/>
                <a:gd name="connsiteY17" fmla="*/ 921198 h 1017632"/>
                <a:gd name="connsiteX18" fmla="*/ 751723 w 1297494"/>
                <a:gd name="connsiteY18" fmla="*/ 902148 h 1017632"/>
                <a:gd name="connsiteX19" fmla="*/ 713623 w 1297494"/>
                <a:gd name="connsiteY19" fmla="*/ 897386 h 1017632"/>
                <a:gd name="connsiteX20" fmla="*/ 670760 w 1297494"/>
                <a:gd name="connsiteY20" fmla="*/ 887861 h 1017632"/>
                <a:gd name="connsiteX21" fmla="*/ 27787 w 1297494"/>
                <a:gd name="connsiteY21" fmla="*/ 897386 h 1017632"/>
                <a:gd name="connsiteX0" fmla="*/ 27787 w 1297494"/>
                <a:gd name="connsiteY0" fmla="*/ 897386 h 1017632"/>
                <a:gd name="connsiteX1" fmla="*/ 504040 w 1297494"/>
                <a:gd name="connsiteY1" fmla="*/ 621135 h 1017632"/>
                <a:gd name="connsiteX2" fmla="*/ 685048 w 1297494"/>
                <a:gd name="connsiteY2" fmla="*/ 297283 h 1017632"/>
                <a:gd name="connsiteX3" fmla="*/ 861229 w 1297494"/>
                <a:gd name="connsiteY3" fmla="*/ 54394 h 1017632"/>
                <a:gd name="connsiteX4" fmla="*/ 804110 w 1297494"/>
                <a:gd name="connsiteY4" fmla="*/ 697361 h 1017632"/>
                <a:gd name="connsiteX5" fmla="*/ 846973 w 1297494"/>
                <a:gd name="connsiteY5" fmla="*/ 673548 h 1017632"/>
                <a:gd name="connsiteX6" fmla="*/ 875548 w 1297494"/>
                <a:gd name="connsiteY6" fmla="*/ 640211 h 1017632"/>
                <a:gd name="connsiteX7" fmla="*/ 889835 w 1297494"/>
                <a:gd name="connsiteY7" fmla="*/ 630686 h 1017632"/>
                <a:gd name="connsiteX8" fmla="*/ 913648 w 1297494"/>
                <a:gd name="connsiteY8" fmla="*/ 644973 h 1017632"/>
                <a:gd name="connsiteX9" fmla="*/ 937460 w 1297494"/>
                <a:gd name="connsiteY9" fmla="*/ 683073 h 1017632"/>
                <a:gd name="connsiteX10" fmla="*/ 966035 w 1297494"/>
                <a:gd name="connsiteY10" fmla="*/ 721173 h 1017632"/>
                <a:gd name="connsiteX11" fmla="*/ 1046998 w 1297494"/>
                <a:gd name="connsiteY11" fmla="*/ 797373 h 1017632"/>
                <a:gd name="connsiteX12" fmla="*/ 1123198 w 1297494"/>
                <a:gd name="connsiteY12" fmla="*/ 873573 h 1017632"/>
                <a:gd name="connsiteX13" fmla="*/ 1237498 w 1297494"/>
                <a:gd name="connsiteY13" fmla="*/ 964061 h 1017632"/>
                <a:gd name="connsiteX14" fmla="*/ 1280360 w 1297494"/>
                <a:gd name="connsiteY14" fmla="*/ 1006923 h 1017632"/>
                <a:gd name="connsiteX15" fmla="*/ 1189873 w 1297494"/>
                <a:gd name="connsiteY15" fmla="*/ 973586 h 1017632"/>
                <a:gd name="connsiteX16" fmla="*/ 985085 w 1297494"/>
                <a:gd name="connsiteY16" fmla="*/ 935486 h 1017632"/>
                <a:gd name="connsiteX17" fmla="*/ 875548 w 1297494"/>
                <a:gd name="connsiteY17" fmla="*/ 921198 h 1017632"/>
                <a:gd name="connsiteX18" fmla="*/ 751723 w 1297494"/>
                <a:gd name="connsiteY18" fmla="*/ 902148 h 1017632"/>
                <a:gd name="connsiteX19" fmla="*/ 713623 w 1297494"/>
                <a:gd name="connsiteY19" fmla="*/ 897386 h 1017632"/>
                <a:gd name="connsiteX20" fmla="*/ 670760 w 1297494"/>
                <a:gd name="connsiteY20" fmla="*/ 887861 h 1017632"/>
                <a:gd name="connsiteX21" fmla="*/ 27787 w 1297494"/>
                <a:gd name="connsiteY21" fmla="*/ 897386 h 1017632"/>
                <a:gd name="connsiteX0" fmla="*/ 27787 w 2226156"/>
                <a:gd name="connsiteY0" fmla="*/ 897386 h 987585"/>
                <a:gd name="connsiteX1" fmla="*/ 504040 w 2226156"/>
                <a:gd name="connsiteY1" fmla="*/ 621135 h 987585"/>
                <a:gd name="connsiteX2" fmla="*/ 685048 w 2226156"/>
                <a:gd name="connsiteY2" fmla="*/ 297283 h 987585"/>
                <a:gd name="connsiteX3" fmla="*/ 861229 w 2226156"/>
                <a:gd name="connsiteY3" fmla="*/ 54394 h 987585"/>
                <a:gd name="connsiteX4" fmla="*/ 804110 w 2226156"/>
                <a:gd name="connsiteY4" fmla="*/ 697361 h 987585"/>
                <a:gd name="connsiteX5" fmla="*/ 846973 w 2226156"/>
                <a:gd name="connsiteY5" fmla="*/ 673548 h 987585"/>
                <a:gd name="connsiteX6" fmla="*/ 875548 w 2226156"/>
                <a:gd name="connsiteY6" fmla="*/ 640211 h 987585"/>
                <a:gd name="connsiteX7" fmla="*/ 889835 w 2226156"/>
                <a:gd name="connsiteY7" fmla="*/ 630686 h 987585"/>
                <a:gd name="connsiteX8" fmla="*/ 913648 w 2226156"/>
                <a:gd name="connsiteY8" fmla="*/ 644973 h 987585"/>
                <a:gd name="connsiteX9" fmla="*/ 937460 w 2226156"/>
                <a:gd name="connsiteY9" fmla="*/ 683073 h 987585"/>
                <a:gd name="connsiteX10" fmla="*/ 966035 w 2226156"/>
                <a:gd name="connsiteY10" fmla="*/ 721173 h 987585"/>
                <a:gd name="connsiteX11" fmla="*/ 1046998 w 2226156"/>
                <a:gd name="connsiteY11" fmla="*/ 797373 h 987585"/>
                <a:gd name="connsiteX12" fmla="*/ 1123198 w 2226156"/>
                <a:gd name="connsiteY12" fmla="*/ 873573 h 987585"/>
                <a:gd name="connsiteX13" fmla="*/ 1237498 w 2226156"/>
                <a:gd name="connsiteY13" fmla="*/ 964061 h 987585"/>
                <a:gd name="connsiteX14" fmla="*/ 2209022 w 2226156"/>
                <a:gd name="connsiteY14" fmla="*/ 864023 h 987585"/>
                <a:gd name="connsiteX15" fmla="*/ 1189873 w 2226156"/>
                <a:gd name="connsiteY15" fmla="*/ 973586 h 987585"/>
                <a:gd name="connsiteX16" fmla="*/ 985085 w 2226156"/>
                <a:gd name="connsiteY16" fmla="*/ 935486 h 987585"/>
                <a:gd name="connsiteX17" fmla="*/ 875548 w 2226156"/>
                <a:gd name="connsiteY17" fmla="*/ 921198 h 987585"/>
                <a:gd name="connsiteX18" fmla="*/ 751723 w 2226156"/>
                <a:gd name="connsiteY18" fmla="*/ 902148 h 987585"/>
                <a:gd name="connsiteX19" fmla="*/ 713623 w 2226156"/>
                <a:gd name="connsiteY19" fmla="*/ 897386 h 987585"/>
                <a:gd name="connsiteX20" fmla="*/ 670760 w 2226156"/>
                <a:gd name="connsiteY20" fmla="*/ 887861 h 987585"/>
                <a:gd name="connsiteX21" fmla="*/ 27787 w 2226156"/>
                <a:gd name="connsiteY21" fmla="*/ 897386 h 987585"/>
                <a:gd name="connsiteX0" fmla="*/ 27787 w 2226156"/>
                <a:gd name="connsiteY0" fmla="*/ 897386 h 987585"/>
                <a:gd name="connsiteX1" fmla="*/ 504040 w 2226156"/>
                <a:gd name="connsiteY1" fmla="*/ 621135 h 987585"/>
                <a:gd name="connsiteX2" fmla="*/ 685048 w 2226156"/>
                <a:gd name="connsiteY2" fmla="*/ 297283 h 987585"/>
                <a:gd name="connsiteX3" fmla="*/ 861229 w 2226156"/>
                <a:gd name="connsiteY3" fmla="*/ 54394 h 987585"/>
                <a:gd name="connsiteX4" fmla="*/ 804110 w 2226156"/>
                <a:gd name="connsiteY4" fmla="*/ 697361 h 987585"/>
                <a:gd name="connsiteX5" fmla="*/ 846973 w 2226156"/>
                <a:gd name="connsiteY5" fmla="*/ 673548 h 987585"/>
                <a:gd name="connsiteX6" fmla="*/ 875548 w 2226156"/>
                <a:gd name="connsiteY6" fmla="*/ 640211 h 987585"/>
                <a:gd name="connsiteX7" fmla="*/ 889835 w 2226156"/>
                <a:gd name="connsiteY7" fmla="*/ 630686 h 987585"/>
                <a:gd name="connsiteX8" fmla="*/ 913648 w 2226156"/>
                <a:gd name="connsiteY8" fmla="*/ 644973 h 987585"/>
                <a:gd name="connsiteX9" fmla="*/ 937460 w 2226156"/>
                <a:gd name="connsiteY9" fmla="*/ 683073 h 987585"/>
                <a:gd name="connsiteX10" fmla="*/ 966035 w 2226156"/>
                <a:gd name="connsiteY10" fmla="*/ 721173 h 987585"/>
                <a:gd name="connsiteX11" fmla="*/ 1046998 w 2226156"/>
                <a:gd name="connsiteY11" fmla="*/ 797373 h 987585"/>
                <a:gd name="connsiteX12" fmla="*/ 1123198 w 2226156"/>
                <a:gd name="connsiteY12" fmla="*/ 873573 h 987585"/>
                <a:gd name="connsiteX13" fmla="*/ 1737532 w 2226156"/>
                <a:gd name="connsiteY13" fmla="*/ 535409 h 987585"/>
                <a:gd name="connsiteX14" fmla="*/ 2209022 w 2226156"/>
                <a:gd name="connsiteY14" fmla="*/ 864023 h 987585"/>
                <a:gd name="connsiteX15" fmla="*/ 1189873 w 2226156"/>
                <a:gd name="connsiteY15" fmla="*/ 973586 h 987585"/>
                <a:gd name="connsiteX16" fmla="*/ 985085 w 2226156"/>
                <a:gd name="connsiteY16" fmla="*/ 935486 h 987585"/>
                <a:gd name="connsiteX17" fmla="*/ 875548 w 2226156"/>
                <a:gd name="connsiteY17" fmla="*/ 921198 h 987585"/>
                <a:gd name="connsiteX18" fmla="*/ 751723 w 2226156"/>
                <a:gd name="connsiteY18" fmla="*/ 902148 h 987585"/>
                <a:gd name="connsiteX19" fmla="*/ 713623 w 2226156"/>
                <a:gd name="connsiteY19" fmla="*/ 897386 h 987585"/>
                <a:gd name="connsiteX20" fmla="*/ 670760 w 2226156"/>
                <a:gd name="connsiteY20" fmla="*/ 887861 h 987585"/>
                <a:gd name="connsiteX21" fmla="*/ 27787 w 2226156"/>
                <a:gd name="connsiteY21" fmla="*/ 897386 h 987585"/>
                <a:gd name="connsiteX0" fmla="*/ 27787 w 2226156"/>
                <a:gd name="connsiteY0" fmla="*/ 897386 h 987585"/>
                <a:gd name="connsiteX1" fmla="*/ 504040 w 2226156"/>
                <a:gd name="connsiteY1" fmla="*/ 621135 h 987585"/>
                <a:gd name="connsiteX2" fmla="*/ 685048 w 2226156"/>
                <a:gd name="connsiteY2" fmla="*/ 297283 h 987585"/>
                <a:gd name="connsiteX3" fmla="*/ 861229 w 2226156"/>
                <a:gd name="connsiteY3" fmla="*/ 54394 h 987585"/>
                <a:gd name="connsiteX4" fmla="*/ 804110 w 2226156"/>
                <a:gd name="connsiteY4" fmla="*/ 697361 h 987585"/>
                <a:gd name="connsiteX5" fmla="*/ 846973 w 2226156"/>
                <a:gd name="connsiteY5" fmla="*/ 673548 h 987585"/>
                <a:gd name="connsiteX6" fmla="*/ 875548 w 2226156"/>
                <a:gd name="connsiteY6" fmla="*/ 640211 h 987585"/>
                <a:gd name="connsiteX7" fmla="*/ 889835 w 2226156"/>
                <a:gd name="connsiteY7" fmla="*/ 630686 h 987585"/>
                <a:gd name="connsiteX8" fmla="*/ 913648 w 2226156"/>
                <a:gd name="connsiteY8" fmla="*/ 644973 h 987585"/>
                <a:gd name="connsiteX9" fmla="*/ 937460 w 2226156"/>
                <a:gd name="connsiteY9" fmla="*/ 683073 h 987585"/>
                <a:gd name="connsiteX10" fmla="*/ 966035 w 2226156"/>
                <a:gd name="connsiteY10" fmla="*/ 721173 h 987585"/>
                <a:gd name="connsiteX11" fmla="*/ 1046998 w 2226156"/>
                <a:gd name="connsiteY11" fmla="*/ 797373 h 987585"/>
                <a:gd name="connsiteX12" fmla="*/ 1737532 w 2226156"/>
                <a:gd name="connsiteY12" fmla="*/ 535409 h 987585"/>
                <a:gd name="connsiteX13" fmla="*/ 2209022 w 2226156"/>
                <a:gd name="connsiteY13" fmla="*/ 864023 h 987585"/>
                <a:gd name="connsiteX14" fmla="*/ 1189873 w 2226156"/>
                <a:gd name="connsiteY14" fmla="*/ 973586 h 987585"/>
                <a:gd name="connsiteX15" fmla="*/ 985085 w 2226156"/>
                <a:gd name="connsiteY15" fmla="*/ 935486 h 987585"/>
                <a:gd name="connsiteX16" fmla="*/ 875548 w 2226156"/>
                <a:gd name="connsiteY16" fmla="*/ 921198 h 987585"/>
                <a:gd name="connsiteX17" fmla="*/ 751723 w 2226156"/>
                <a:gd name="connsiteY17" fmla="*/ 902148 h 987585"/>
                <a:gd name="connsiteX18" fmla="*/ 713623 w 2226156"/>
                <a:gd name="connsiteY18" fmla="*/ 897386 h 987585"/>
                <a:gd name="connsiteX19" fmla="*/ 670760 w 2226156"/>
                <a:gd name="connsiteY19" fmla="*/ 887861 h 987585"/>
                <a:gd name="connsiteX20" fmla="*/ 27787 w 2226156"/>
                <a:gd name="connsiteY20" fmla="*/ 897386 h 987585"/>
                <a:gd name="connsiteX0" fmla="*/ 27787 w 2226156"/>
                <a:gd name="connsiteY0" fmla="*/ 897386 h 987585"/>
                <a:gd name="connsiteX1" fmla="*/ 504040 w 2226156"/>
                <a:gd name="connsiteY1" fmla="*/ 621135 h 987585"/>
                <a:gd name="connsiteX2" fmla="*/ 685048 w 2226156"/>
                <a:gd name="connsiteY2" fmla="*/ 297283 h 987585"/>
                <a:gd name="connsiteX3" fmla="*/ 861229 w 2226156"/>
                <a:gd name="connsiteY3" fmla="*/ 54394 h 987585"/>
                <a:gd name="connsiteX4" fmla="*/ 804110 w 2226156"/>
                <a:gd name="connsiteY4" fmla="*/ 697361 h 987585"/>
                <a:gd name="connsiteX5" fmla="*/ 846973 w 2226156"/>
                <a:gd name="connsiteY5" fmla="*/ 673548 h 987585"/>
                <a:gd name="connsiteX6" fmla="*/ 875548 w 2226156"/>
                <a:gd name="connsiteY6" fmla="*/ 640211 h 987585"/>
                <a:gd name="connsiteX7" fmla="*/ 889835 w 2226156"/>
                <a:gd name="connsiteY7" fmla="*/ 630686 h 987585"/>
                <a:gd name="connsiteX8" fmla="*/ 913648 w 2226156"/>
                <a:gd name="connsiteY8" fmla="*/ 644973 h 987585"/>
                <a:gd name="connsiteX9" fmla="*/ 937460 w 2226156"/>
                <a:gd name="connsiteY9" fmla="*/ 683073 h 987585"/>
                <a:gd name="connsiteX10" fmla="*/ 966035 w 2226156"/>
                <a:gd name="connsiteY10" fmla="*/ 721173 h 987585"/>
                <a:gd name="connsiteX11" fmla="*/ 1737532 w 2226156"/>
                <a:gd name="connsiteY11" fmla="*/ 535409 h 987585"/>
                <a:gd name="connsiteX12" fmla="*/ 2209022 w 2226156"/>
                <a:gd name="connsiteY12" fmla="*/ 864023 h 987585"/>
                <a:gd name="connsiteX13" fmla="*/ 1189873 w 2226156"/>
                <a:gd name="connsiteY13" fmla="*/ 973586 h 987585"/>
                <a:gd name="connsiteX14" fmla="*/ 985085 w 2226156"/>
                <a:gd name="connsiteY14" fmla="*/ 935486 h 987585"/>
                <a:gd name="connsiteX15" fmla="*/ 875548 w 2226156"/>
                <a:gd name="connsiteY15" fmla="*/ 921198 h 987585"/>
                <a:gd name="connsiteX16" fmla="*/ 751723 w 2226156"/>
                <a:gd name="connsiteY16" fmla="*/ 902148 h 987585"/>
                <a:gd name="connsiteX17" fmla="*/ 713623 w 2226156"/>
                <a:gd name="connsiteY17" fmla="*/ 897386 h 987585"/>
                <a:gd name="connsiteX18" fmla="*/ 670760 w 2226156"/>
                <a:gd name="connsiteY18" fmla="*/ 887861 h 987585"/>
                <a:gd name="connsiteX19" fmla="*/ 27787 w 2226156"/>
                <a:gd name="connsiteY19" fmla="*/ 897386 h 987585"/>
                <a:gd name="connsiteX0" fmla="*/ 27787 w 2226156"/>
                <a:gd name="connsiteY0" fmla="*/ 897386 h 987585"/>
                <a:gd name="connsiteX1" fmla="*/ 504040 w 2226156"/>
                <a:gd name="connsiteY1" fmla="*/ 621135 h 987585"/>
                <a:gd name="connsiteX2" fmla="*/ 685048 w 2226156"/>
                <a:gd name="connsiteY2" fmla="*/ 297283 h 987585"/>
                <a:gd name="connsiteX3" fmla="*/ 861229 w 2226156"/>
                <a:gd name="connsiteY3" fmla="*/ 54394 h 987585"/>
                <a:gd name="connsiteX4" fmla="*/ 804110 w 2226156"/>
                <a:gd name="connsiteY4" fmla="*/ 697361 h 987585"/>
                <a:gd name="connsiteX5" fmla="*/ 846973 w 2226156"/>
                <a:gd name="connsiteY5" fmla="*/ 673548 h 987585"/>
                <a:gd name="connsiteX6" fmla="*/ 875548 w 2226156"/>
                <a:gd name="connsiteY6" fmla="*/ 640211 h 987585"/>
                <a:gd name="connsiteX7" fmla="*/ 889835 w 2226156"/>
                <a:gd name="connsiteY7" fmla="*/ 630686 h 987585"/>
                <a:gd name="connsiteX8" fmla="*/ 913648 w 2226156"/>
                <a:gd name="connsiteY8" fmla="*/ 644973 h 987585"/>
                <a:gd name="connsiteX9" fmla="*/ 937460 w 2226156"/>
                <a:gd name="connsiteY9" fmla="*/ 683073 h 987585"/>
                <a:gd name="connsiteX10" fmla="*/ 1737532 w 2226156"/>
                <a:gd name="connsiteY10" fmla="*/ 535409 h 987585"/>
                <a:gd name="connsiteX11" fmla="*/ 2209022 w 2226156"/>
                <a:gd name="connsiteY11" fmla="*/ 864023 h 987585"/>
                <a:gd name="connsiteX12" fmla="*/ 1189873 w 2226156"/>
                <a:gd name="connsiteY12" fmla="*/ 973586 h 987585"/>
                <a:gd name="connsiteX13" fmla="*/ 985085 w 2226156"/>
                <a:gd name="connsiteY13" fmla="*/ 935486 h 987585"/>
                <a:gd name="connsiteX14" fmla="*/ 875548 w 2226156"/>
                <a:gd name="connsiteY14" fmla="*/ 921198 h 987585"/>
                <a:gd name="connsiteX15" fmla="*/ 751723 w 2226156"/>
                <a:gd name="connsiteY15" fmla="*/ 902148 h 987585"/>
                <a:gd name="connsiteX16" fmla="*/ 713623 w 2226156"/>
                <a:gd name="connsiteY16" fmla="*/ 897386 h 987585"/>
                <a:gd name="connsiteX17" fmla="*/ 670760 w 2226156"/>
                <a:gd name="connsiteY17" fmla="*/ 887861 h 987585"/>
                <a:gd name="connsiteX18" fmla="*/ 27787 w 2226156"/>
                <a:gd name="connsiteY18" fmla="*/ 897386 h 987585"/>
                <a:gd name="connsiteX0" fmla="*/ 27787 w 2226156"/>
                <a:gd name="connsiteY0" fmla="*/ 897386 h 987585"/>
                <a:gd name="connsiteX1" fmla="*/ 504040 w 2226156"/>
                <a:gd name="connsiteY1" fmla="*/ 621135 h 987585"/>
                <a:gd name="connsiteX2" fmla="*/ 685048 w 2226156"/>
                <a:gd name="connsiteY2" fmla="*/ 297283 h 987585"/>
                <a:gd name="connsiteX3" fmla="*/ 861229 w 2226156"/>
                <a:gd name="connsiteY3" fmla="*/ 54394 h 987585"/>
                <a:gd name="connsiteX4" fmla="*/ 804110 w 2226156"/>
                <a:gd name="connsiteY4" fmla="*/ 697361 h 987585"/>
                <a:gd name="connsiteX5" fmla="*/ 846973 w 2226156"/>
                <a:gd name="connsiteY5" fmla="*/ 673548 h 987585"/>
                <a:gd name="connsiteX6" fmla="*/ 875548 w 2226156"/>
                <a:gd name="connsiteY6" fmla="*/ 640211 h 987585"/>
                <a:gd name="connsiteX7" fmla="*/ 889835 w 2226156"/>
                <a:gd name="connsiteY7" fmla="*/ 630686 h 987585"/>
                <a:gd name="connsiteX8" fmla="*/ 913648 w 2226156"/>
                <a:gd name="connsiteY8" fmla="*/ 644973 h 987585"/>
                <a:gd name="connsiteX9" fmla="*/ 1437494 w 2226156"/>
                <a:gd name="connsiteY9" fmla="*/ 40107 h 987585"/>
                <a:gd name="connsiteX10" fmla="*/ 1737532 w 2226156"/>
                <a:gd name="connsiteY10" fmla="*/ 535409 h 987585"/>
                <a:gd name="connsiteX11" fmla="*/ 2209022 w 2226156"/>
                <a:gd name="connsiteY11" fmla="*/ 864023 h 987585"/>
                <a:gd name="connsiteX12" fmla="*/ 1189873 w 2226156"/>
                <a:gd name="connsiteY12" fmla="*/ 973586 h 987585"/>
                <a:gd name="connsiteX13" fmla="*/ 985085 w 2226156"/>
                <a:gd name="connsiteY13" fmla="*/ 935486 h 987585"/>
                <a:gd name="connsiteX14" fmla="*/ 875548 w 2226156"/>
                <a:gd name="connsiteY14" fmla="*/ 921198 h 987585"/>
                <a:gd name="connsiteX15" fmla="*/ 751723 w 2226156"/>
                <a:gd name="connsiteY15" fmla="*/ 902148 h 987585"/>
                <a:gd name="connsiteX16" fmla="*/ 713623 w 2226156"/>
                <a:gd name="connsiteY16" fmla="*/ 897386 h 987585"/>
                <a:gd name="connsiteX17" fmla="*/ 670760 w 2226156"/>
                <a:gd name="connsiteY17" fmla="*/ 887861 h 987585"/>
                <a:gd name="connsiteX18" fmla="*/ 27787 w 2226156"/>
                <a:gd name="connsiteY18" fmla="*/ 897386 h 987585"/>
                <a:gd name="connsiteX0" fmla="*/ 27787 w 2299510"/>
                <a:gd name="connsiteY0" fmla="*/ 897386 h 987585"/>
                <a:gd name="connsiteX1" fmla="*/ 504040 w 2299510"/>
                <a:gd name="connsiteY1" fmla="*/ 621135 h 987585"/>
                <a:gd name="connsiteX2" fmla="*/ 685048 w 2299510"/>
                <a:gd name="connsiteY2" fmla="*/ 297283 h 987585"/>
                <a:gd name="connsiteX3" fmla="*/ 861229 w 2299510"/>
                <a:gd name="connsiteY3" fmla="*/ 54394 h 987585"/>
                <a:gd name="connsiteX4" fmla="*/ 804110 w 2299510"/>
                <a:gd name="connsiteY4" fmla="*/ 697361 h 987585"/>
                <a:gd name="connsiteX5" fmla="*/ 846973 w 2299510"/>
                <a:gd name="connsiteY5" fmla="*/ 673548 h 987585"/>
                <a:gd name="connsiteX6" fmla="*/ 875548 w 2299510"/>
                <a:gd name="connsiteY6" fmla="*/ 640211 h 987585"/>
                <a:gd name="connsiteX7" fmla="*/ 889835 w 2299510"/>
                <a:gd name="connsiteY7" fmla="*/ 630686 h 987585"/>
                <a:gd name="connsiteX8" fmla="*/ 913648 w 2299510"/>
                <a:gd name="connsiteY8" fmla="*/ 644973 h 987585"/>
                <a:gd name="connsiteX9" fmla="*/ 1437494 w 2299510"/>
                <a:gd name="connsiteY9" fmla="*/ 40107 h 987585"/>
                <a:gd name="connsiteX10" fmla="*/ 1737532 w 2299510"/>
                <a:gd name="connsiteY10" fmla="*/ 535409 h 987585"/>
                <a:gd name="connsiteX11" fmla="*/ 1732798 w 2299510"/>
                <a:gd name="connsiteY11" fmla="*/ 544963 h 987585"/>
                <a:gd name="connsiteX12" fmla="*/ 2209022 w 2299510"/>
                <a:gd name="connsiteY12" fmla="*/ 864023 h 987585"/>
                <a:gd name="connsiteX13" fmla="*/ 1189873 w 2299510"/>
                <a:gd name="connsiteY13" fmla="*/ 973586 h 987585"/>
                <a:gd name="connsiteX14" fmla="*/ 985085 w 2299510"/>
                <a:gd name="connsiteY14" fmla="*/ 935486 h 987585"/>
                <a:gd name="connsiteX15" fmla="*/ 875548 w 2299510"/>
                <a:gd name="connsiteY15" fmla="*/ 921198 h 987585"/>
                <a:gd name="connsiteX16" fmla="*/ 751723 w 2299510"/>
                <a:gd name="connsiteY16" fmla="*/ 902148 h 987585"/>
                <a:gd name="connsiteX17" fmla="*/ 713623 w 2299510"/>
                <a:gd name="connsiteY17" fmla="*/ 897386 h 987585"/>
                <a:gd name="connsiteX18" fmla="*/ 670760 w 2299510"/>
                <a:gd name="connsiteY18" fmla="*/ 887861 h 987585"/>
                <a:gd name="connsiteX19" fmla="*/ 27787 w 2299510"/>
                <a:gd name="connsiteY19" fmla="*/ 897386 h 987585"/>
                <a:gd name="connsiteX0" fmla="*/ 27787 w 2299510"/>
                <a:gd name="connsiteY0" fmla="*/ 897386 h 987585"/>
                <a:gd name="connsiteX1" fmla="*/ 504040 w 2299510"/>
                <a:gd name="connsiteY1" fmla="*/ 621135 h 987585"/>
                <a:gd name="connsiteX2" fmla="*/ 685048 w 2299510"/>
                <a:gd name="connsiteY2" fmla="*/ 297283 h 987585"/>
                <a:gd name="connsiteX3" fmla="*/ 861229 w 2299510"/>
                <a:gd name="connsiteY3" fmla="*/ 54394 h 987585"/>
                <a:gd name="connsiteX4" fmla="*/ 804110 w 2299510"/>
                <a:gd name="connsiteY4" fmla="*/ 697361 h 987585"/>
                <a:gd name="connsiteX5" fmla="*/ 846973 w 2299510"/>
                <a:gd name="connsiteY5" fmla="*/ 673548 h 987585"/>
                <a:gd name="connsiteX6" fmla="*/ 875548 w 2299510"/>
                <a:gd name="connsiteY6" fmla="*/ 640211 h 987585"/>
                <a:gd name="connsiteX7" fmla="*/ 889835 w 2299510"/>
                <a:gd name="connsiteY7" fmla="*/ 630686 h 987585"/>
                <a:gd name="connsiteX8" fmla="*/ 913648 w 2299510"/>
                <a:gd name="connsiteY8" fmla="*/ 644973 h 987585"/>
                <a:gd name="connsiteX9" fmla="*/ 1437494 w 2299510"/>
                <a:gd name="connsiteY9" fmla="*/ 40107 h 987585"/>
                <a:gd name="connsiteX10" fmla="*/ 1737532 w 2299510"/>
                <a:gd name="connsiteY10" fmla="*/ 535409 h 987585"/>
                <a:gd name="connsiteX11" fmla="*/ 1732798 w 2299510"/>
                <a:gd name="connsiteY11" fmla="*/ 544963 h 987585"/>
                <a:gd name="connsiteX12" fmla="*/ 2209022 w 2299510"/>
                <a:gd name="connsiteY12" fmla="*/ 864023 h 987585"/>
                <a:gd name="connsiteX13" fmla="*/ 1189873 w 2299510"/>
                <a:gd name="connsiteY13" fmla="*/ 973586 h 987585"/>
                <a:gd name="connsiteX14" fmla="*/ 985085 w 2299510"/>
                <a:gd name="connsiteY14" fmla="*/ 935486 h 987585"/>
                <a:gd name="connsiteX15" fmla="*/ 875548 w 2299510"/>
                <a:gd name="connsiteY15" fmla="*/ 921198 h 987585"/>
                <a:gd name="connsiteX16" fmla="*/ 751723 w 2299510"/>
                <a:gd name="connsiteY16" fmla="*/ 902148 h 987585"/>
                <a:gd name="connsiteX17" fmla="*/ 713623 w 2299510"/>
                <a:gd name="connsiteY17" fmla="*/ 897386 h 987585"/>
                <a:gd name="connsiteX18" fmla="*/ 670760 w 2299510"/>
                <a:gd name="connsiteY18" fmla="*/ 887861 h 987585"/>
                <a:gd name="connsiteX19" fmla="*/ 27787 w 2299510"/>
                <a:gd name="connsiteY19" fmla="*/ 897386 h 987585"/>
                <a:gd name="connsiteX0" fmla="*/ 27787 w 2300299"/>
                <a:gd name="connsiteY0" fmla="*/ 897386 h 987585"/>
                <a:gd name="connsiteX1" fmla="*/ 504040 w 2300299"/>
                <a:gd name="connsiteY1" fmla="*/ 621135 h 987585"/>
                <a:gd name="connsiteX2" fmla="*/ 685048 w 2300299"/>
                <a:gd name="connsiteY2" fmla="*/ 297283 h 987585"/>
                <a:gd name="connsiteX3" fmla="*/ 861229 w 2300299"/>
                <a:gd name="connsiteY3" fmla="*/ 54394 h 987585"/>
                <a:gd name="connsiteX4" fmla="*/ 804110 w 2300299"/>
                <a:gd name="connsiteY4" fmla="*/ 697361 h 987585"/>
                <a:gd name="connsiteX5" fmla="*/ 846973 w 2300299"/>
                <a:gd name="connsiteY5" fmla="*/ 673548 h 987585"/>
                <a:gd name="connsiteX6" fmla="*/ 875548 w 2300299"/>
                <a:gd name="connsiteY6" fmla="*/ 640211 h 987585"/>
                <a:gd name="connsiteX7" fmla="*/ 889835 w 2300299"/>
                <a:gd name="connsiteY7" fmla="*/ 630686 h 987585"/>
                <a:gd name="connsiteX8" fmla="*/ 913648 w 2300299"/>
                <a:gd name="connsiteY8" fmla="*/ 644973 h 987585"/>
                <a:gd name="connsiteX9" fmla="*/ 1437494 w 2300299"/>
                <a:gd name="connsiteY9" fmla="*/ 40107 h 987585"/>
                <a:gd name="connsiteX10" fmla="*/ 1737532 w 2300299"/>
                <a:gd name="connsiteY10" fmla="*/ 535409 h 987585"/>
                <a:gd name="connsiteX11" fmla="*/ 2209022 w 2300299"/>
                <a:gd name="connsiteY11" fmla="*/ 864023 h 987585"/>
                <a:gd name="connsiteX12" fmla="*/ 1189873 w 2300299"/>
                <a:gd name="connsiteY12" fmla="*/ 973586 h 987585"/>
                <a:gd name="connsiteX13" fmla="*/ 985085 w 2300299"/>
                <a:gd name="connsiteY13" fmla="*/ 935486 h 987585"/>
                <a:gd name="connsiteX14" fmla="*/ 875548 w 2300299"/>
                <a:gd name="connsiteY14" fmla="*/ 921198 h 987585"/>
                <a:gd name="connsiteX15" fmla="*/ 751723 w 2300299"/>
                <a:gd name="connsiteY15" fmla="*/ 902148 h 987585"/>
                <a:gd name="connsiteX16" fmla="*/ 713623 w 2300299"/>
                <a:gd name="connsiteY16" fmla="*/ 897386 h 987585"/>
                <a:gd name="connsiteX17" fmla="*/ 670760 w 2300299"/>
                <a:gd name="connsiteY17" fmla="*/ 887861 h 987585"/>
                <a:gd name="connsiteX18" fmla="*/ 27787 w 2300299"/>
                <a:gd name="connsiteY18" fmla="*/ 897386 h 987585"/>
                <a:gd name="connsiteX0" fmla="*/ 27787 w 2250292"/>
                <a:gd name="connsiteY0" fmla="*/ 897386 h 987585"/>
                <a:gd name="connsiteX1" fmla="*/ 504040 w 2250292"/>
                <a:gd name="connsiteY1" fmla="*/ 621135 h 987585"/>
                <a:gd name="connsiteX2" fmla="*/ 685048 w 2250292"/>
                <a:gd name="connsiteY2" fmla="*/ 297283 h 987585"/>
                <a:gd name="connsiteX3" fmla="*/ 861229 w 2250292"/>
                <a:gd name="connsiteY3" fmla="*/ 54394 h 987585"/>
                <a:gd name="connsiteX4" fmla="*/ 804110 w 2250292"/>
                <a:gd name="connsiteY4" fmla="*/ 697361 h 987585"/>
                <a:gd name="connsiteX5" fmla="*/ 846973 w 2250292"/>
                <a:gd name="connsiteY5" fmla="*/ 673548 h 987585"/>
                <a:gd name="connsiteX6" fmla="*/ 875548 w 2250292"/>
                <a:gd name="connsiteY6" fmla="*/ 640211 h 987585"/>
                <a:gd name="connsiteX7" fmla="*/ 889835 w 2250292"/>
                <a:gd name="connsiteY7" fmla="*/ 630686 h 987585"/>
                <a:gd name="connsiteX8" fmla="*/ 913648 w 2250292"/>
                <a:gd name="connsiteY8" fmla="*/ 644973 h 987585"/>
                <a:gd name="connsiteX9" fmla="*/ 1437494 w 2250292"/>
                <a:gd name="connsiteY9" fmla="*/ 40107 h 987585"/>
                <a:gd name="connsiteX10" fmla="*/ 2209022 w 2250292"/>
                <a:gd name="connsiteY10" fmla="*/ 864023 h 987585"/>
                <a:gd name="connsiteX11" fmla="*/ 1189873 w 2250292"/>
                <a:gd name="connsiteY11" fmla="*/ 973586 h 987585"/>
                <a:gd name="connsiteX12" fmla="*/ 985085 w 2250292"/>
                <a:gd name="connsiteY12" fmla="*/ 935486 h 987585"/>
                <a:gd name="connsiteX13" fmla="*/ 875548 w 2250292"/>
                <a:gd name="connsiteY13" fmla="*/ 921198 h 987585"/>
                <a:gd name="connsiteX14" fmla="*/ 751723 w 2250292"/>
                <a:gd name="connsiteY14" fmla="*/ 902148 h 987585"/>
                <a:gd name="connsiteX15" fmla="*/ 713623 w 2250292"/>
                <a:gd name="connsiteY15" fmla="*/ 897386 h 987585"/>
                <a:gd name="connsiteX16" fmla="*/ 670760 w 2250292"/>
                <a:gd name="connsiteY16" fmla="*/ 887861 h 987585"/>
                <a:gd name="connsiteX17" fmla="*/ 27787 w 2250292"/>
                <a:gd name="connsiteY17" fmla="*/ 897386 h 987585"/>
                <a:gd name="connsiteX0" fmla="*/ 27787 w 2323322"/>
                <a:gd name="connsiteY0" fmla="*/ 901729 h 991928"/>
                <a:gd name="connsiteX1" fmla="*/ 504040 w 2323322"/>
                <a:gd name="connsiteY1" fmla="*/ 625478 h 991928"/>
                <a:gd name="connsiteX2" fmla="*/ 685048 w 2323322"/>
                <a:gd name="connsiteY2" fmla="*/ 301626 h 991928"/>
                <a:gd name="connsiteX3" fmla="*/ 861229 w 2323322"/>
                <a:gd name="connsiteY3" fmla="*/ 58737 h 991928"/>
                <a:gd name="connsiteX4" fmla="*/ 804110 w 2323322"/>
                <a:gd name="connsiteY4" fmla="*/ 701704 h 991928"/>
                <a:gd name="connsiteX5" fmla="*/ 846973 w 2323322"/>
                <a:gd name="connsiteY5" fmla="*/ 677891 h 991928"/>
                <a:gd name="connsiteX6" fmla="*/ 875548 w 2323322"/>
                <a:gd name="connsiteY6" fmla="*/ 644554 h 991928"/>
                <a:gd name="connsiteX7" fmla="*/ 889835 w 2323322"/>
                <a:gd name="connsiteY7" fmla="*/ 635029 h 991928"/>
                <a:gd name="connsiteX8" fmla="*/ 913648 w 2323322"/>
                <a:gd name="connsiteY8" fmla="*/ 649316 h 991928"/>
                <a:gd name="connsiteX9" fmla="*/ 1437494 w 2323322"/>
                <a:gd name="connsiteY9" fmla="*/ 44450 h 991928"/>
                <a:gd name="connsiteX10" fmla="*/ 1875673 w 2323322"/>
                <a:gd name="connsiteY10" fmla="*/ 382618 h 991928"/>
                <a:gd name="connsiteX11" fmla="*/ 2209022 w 2323322"/>
                <a:gd name="connsiteY11" fmla="*/ 868366 h 991928"/>
                <a:gd name="connsiteX12" fmla="*/ 1189873 w 2323322"/>
                <a:gd name="connsiteY12" fmla="*/ 977929 h 991928"/>
                <a:gd name="connsiteX13" fmla="*/ 985085 w 2323322"/>
                <a:gd name="connsiteY13" fmla="*/ 939829 h 991928"/>
                <a:gd name="connsiteX14" fmla="*/ 875548 w 2323322"/>
                <a:gd name="connsiteY14" fmla="*/ 925541 h 991928"/>
                <a:gd name="connsiteX15" fmla="*/ 751723 w 2323322"/>
                <a:gd name="connsiteY15" fmla="*/ 906491 h 991928"/>
                <a:gd name="connsiteX16" fmla="*/ 713623 w 2323322"/>
                <a:gd name="connsiteY16" fmla="*/ 901729 h 991928"/>
                <a:gd name="connsiteX17" fmla="*/ 670760 w 2323322"/>
                <a:gd name="connsiteY17" fmla="*/ 892204 h 991928"/>
                <a:gd name="connsiteX18" fmla="*/ 27787 w 2323322"/>
                <a:gd name="connsiteY18" fmla="*/ 901729 h 991928"/>
                <a:gd name="connsiteX0" fmla="*/ 27787 w 2323322"/>
                <a:gd name="connsiteY0" fmla="*/ 901729 h 991928"/>
                <a:gd name="connsiteX1" fmla="*/ 504040 w 2323322"/>
                <a:gd name="connsiteY1" fmla="*/ 625478 h 991928"/>
                <a:gd name="connsiteX2" fmla="*/ 685048 w 2323322"/>
                <a:gd name="connsiteY2" fmla="*/ 301626 h 991928"/>
                <a:gd name="connsiteX3" fmla="*/ 861229 w 2323322"/>
                <a:gd name="connsiteY3" fmla="*/ 58737 h 991928"/>
                <a:gd name="connsiteX4" fmla="*/ 804110 w 2323322"/>
                <a:gd name="connsiteY4" fmla="*/ 701704 h 991928"/>
                <a:gd name="connsiteX5" fmla="*/ 846973 w 2323322"/>
                <a:gd name="connsiteY5" fmla="*/ 677891 h 991928"/>
                <a:gd name="connsiteX6" fmla="*/ 875548 w 2323322"/>
                <a:gd name="connsiteY6" fmla="*/ 644554 h 991928"/>
                <a:gd name="connsiteX7" fmla="*/ 889835 w 2323322"/>
                <a:gd name="connsiteY7" fmla="*/ 635029 h 991928"/>
                <a:gd name="connsiteX8" fmla="*/ 913648 w 2323322"/>
                <a:gd name="connsiteY8" fmla="*/ 649316 h 991928"/>
                <a:gd name="connsiteX9" fmla="*/ 1437494 w 2323322"/>
                <a:gd name="connsiteY9" fmla="*/ 44450 h 991928"/>
                <a:gd name="connsiteX10" fmla="*/ 1875673 w 2323322"/>
                <a:gd name="connsiteY10" fmla="*/ 382618 h 991928"/>
                <a:gd name="connsiteX11" fmla="*/ 2209022 w 2323322"/>
                <a:gd name="connsiteY11" fmla="*/ 868366 h 991928"/>
                <a:gd name="connsiteX12" fmla="*/ 1189873 w 2323322"/>
                <a:gd name="connsiteY12" fmla="*/ 977929 h 991928"/>
                <a:gd name="connsiteX13" fmla="*/ 985085 w 2323322"/>
                <a:gd name="connsiteY13" fmla="*/ 939829 h 991928"/>
                <a:gd name="connsiteX14" fmla="*/ 875548 w 2323322"/>
                <a:gd name="connsiteY14" fmla="*/ 925541 h 991928"/>
                <a:gd name="connsiteX15" fmla="*/ 751723 w 2323322"/>
                <a:gd name="connsiteY15" fmla="*/ 906491 h 991928"/>
                <a:gd name="connsiteX16" fmla="*/ 713623 w 2323322"/>
                <a:gd name="connsiteY16" fmla="*/ 901729 h 991928"/>
                <a:gd name="connsiteX17" fmla="*/ 670760 w 2323322"/>
                <a:gd name="connsiteY17" fmla="*/ 892204 h 991928"/>
                <a:gd name="connsiteX18" fmla="*/ 27787 w 2323322"/>
                <a:gd name="connsiteY18" fmla="*/ 901729 h 991928"/>
                <a:gd name="connsiteX0" fmla="*/ 27787 w 2323322"/>
                <a:gd name="connsiteY0" fmla="*/ 901729 h 995129"/>
                <a:gd name="connsiteX1" fmla="*/ 504040 w 2323322"/>
                <a:gd name="connsiteY1" fmla="*/ 625478 h 995129"/>
                <a:gd name="connsiteX2" fmla="*/ 685048 w 2323322"/>
                <a:gd name="connsiteY2" fmla="*/ 301626 h 995129"/>
                <a:gd name="connsiteX3" fmla="*/ 861229 w 2323322"/>
                <a:gd name="connsiteY3" fmla="*/ 58737 h 995129"/>
                <a:gd name="connsiteX4" fmla="*/ 804110 w 2323322"/>
                <a:gd name="connsiteY4" fmla="*/ 701704 h 995129"/>
                <a:gd name="connsiteX5" fmla="*/ 846973 w 2323322"/>
                <a:gd name="connsiteY5" fmla="*/ 677891 h 995129"/>
                <a:gd name="connsiteX6" fmla="*/ 875548 w 2323322"/>
                <a:gd name="connsiteY6" fmla="*/ 644554 h 995129"/>
                <a:gd name="connsiteX7" fmla="*/ 889835 w 2323322"/>
                <a:gd name="connsiteY7" fmla="*/ 635029 h 995129"/>
                <a:gd name="connsiteX8" fmla="*/ 913648 w 2323322"/>
                <a:gd name="connsiteY8" fmla="*/ 649316 h 995129"/>
                <a:gd name="connsiteX9" fmla="*/ 1437494 w 2323322"/>
                <a:gd name="connsiteY9" fmla="*/ 44450 h 995129"/>
                <a:gd name="connsiteX10" fmla="*/ 1875673 w 2323322"/>
                <a:gd name="connsiteY10" fmla="*/ 382618 h 995129"/>
                <a:gd name="connsiteX11" fmla="*/ 2209022 w 2323322"/>
                <a:gd name="connsiteY11" fmla="*/ 868366 h 995129"/>
                <a:gd name="connsiteX12" fmla="*/ 1189873 w 2323322"/>
                <a:gd name="connsiteY12" fmla="*/ 977929 h 995129"/>
                <a:gd name="connsiteX13" fmla="*/ 2033568 w 2323322"/>
                <a:gd name="connsiteY13" fmla="*/ 828663 h 995129"/>
                <a:gd name="connsiteX14" fmla="*/ 985085 w 2323322"/>
                <a:gd name="connsiteY14" fmla="*/ 939829 h 995129"/>
                <a:gd name="connsiteX15" fmla="*/ 875548 w 2323322"/>
                <a:gd name="connsiteY15" fmla="*/ 925541 h 995129"/>
                <a:gd name="connsiteX16" fmla="*/ 751723 w 2323322"/>
                <a:gd name="connsiteY16" fmla="*/ 906491 h 995129"/>
                <a:gd name="connsiteX17" fmla="*/ 713623 w 2323322"/>
                <a:gd name="connsiteY17" fmla="*/ 901729 h 995129"/>
                <a:gd name="connsiteX18" fmla="*/ 670760 w 2323322"/>
                <a:gd name="connsiteY18" fmla="*/ 892204 h 995129"/>
                <a:gd name="connsiteX19" fmla="*/ 27787 w 2323322"/>
                <a:gd name="connsiteY19" fmla="*/ 901729 h 995129"/>
                <a:gd name="connsiteX0" fmla="*/ 27787 w 2323322"/>
                <a:gd name="connsiteY0" fmla="*/ 901729 h 996716"/>
                <a:gd name="connsiteX1" fmla="*/ 504040 w 2323322"/>
                <a:gd name="connsiteY1" fmla="*/ 625478 h 996716"/>
                <a:gd name="connsiteX2" fmla="*/ 685048 w 2323322"/>
                <a:gd name="connsiteY2" fmla="*/ 301626 h 996716"/>
                <a:gd name="connsiteX3" fmla="*/ 861229 w 2323322"/>
                <a:gd name="connsiteY3" fmla="*/ 58737 h 996716"/>
                <a:gd name="connsiteX4" fmla="*/ 804110 w 2323322"/>
                <a:gd name="connsiteY4" fmla="*/ 701704 h 996716"/>
                <a:gd name="connsiteX5" fmla="*/ 846973 w 2323322"/>
                <a:gd name="connsiteY5" fmla="*/ 677891 h 996716"/>
                <a:gd name="connsiteX6" fmla="*/ 875548 w 2323322"/>
                <a:gd name="connsiteY6" fmla="*/ 644554 h 996716"/>
                <a:gd name="connsiteX7" fmla="*/ 889835 w 2323322"/>
                <a:gd name="connsiteY7" fmla="*/ 635029 h 996716"/>
                <a:gd name="connsiteX8" fmla="*/ 913648 w 2323322"/>
                <a:gd name="connsiteY8" fmla="*/ 649316 h 996716"/>
                <a:gd name="connsiteX9" fmla="*/ 1437494 w 2323322"/>
                <a:gd name="connsiteY9" fmla="*/ 44450 h 996716"/>
                <a:gd name="connsiteX10" fmla="*/ 1875673 w 2323322"/>
                <a:gd name="connsiteY10" fmla="*/ 382618 h 996716"/>
                <a:gd name="connsiteX11" fmla="*/ 2209022 w 2323322"/>
                <a:gd name="connsiteY11" fmla="*/ 868366 h 996716"/>
                <a:gd name="connsiteX12" fmla="*/ 1189873 w 2323322"/>
                <a:gd name="connsiteY12" fmla="*/ 977929 h 996716"/>
                <a:gd name="connsiteX13" fmla="*/ 1885929 w 2323322"/>
                <a:gd name="connsiteY13" fmla="*/ 909626 h 996716"/>
                <a:gd name="connsiteX14" fmla="*/ 2033568 w 2323322"/>
                <a:gd name="connsiteY14" fmla="*/ 828663 h 996716"/>
                <a:gd name="connsiteX15" fmla="*/ 985085 w 2323322"/>
                <a:gd name="connsiteY15" fmla="*/ 939829 h 996716"/>
                <a:gd name="connsiteX16" fmla="*/ 875548 w 2323322"/>
                <a:gd name="connsiteY16" fmla="*/ 925541 h 996716"/>
                <a:gd name="connsiteX17" fmla="*/ 751723 w 2323322"/>
                <a:gd name="connsiteY17" fmla="*/ 906491 h 996716"/>
                <a:gd name="connsiteX18" fmla="*/ 713623 w 2323322"/>
                <a:gd name="connsiteY18" fmla="*/ 901729 h 996716"/>
                <a:gd name="connsiteX19" fmla="*/ 670760 w 2323322"/>
                <a:gd name="connsiteY19" fmla="*/ 892204 h 996716"/>
                <a:gd name="connsiteX20" fmla="*/ 27787 w 2323322"/>
                <a:gd name="connsiteY20" fmla="*/ 901729 h 996716"/>
                <a:gd name="connsiteX0" fmla="*/ 27787 w 2323322"/>
                <a:gd name="connsiteY0" fmla="*/ 901729 h 991928"/>
                <a:gd name="connsiteX1" fmla="*/ 504040 w 2323322"/>
                <a:gd name="connsiteY1" fmla="*/ 625478 h 991928"/>
                <a:gd name="connsiteX2" fmla="*/ 685048 w 2323322"/>
                <a:gd name="connsiteY2" fmla="*/ 301626 h 991928"/>
                <a:gd name="connsiteX3" fmla="*/ 861229 w 2323322"/>
                <a:gd name="connsiteY3" fmla="*/ 58737 h 991928"/>
                <a:gd name="connsiteX4" fmla="*/ 804110 w 2323322"/>
                <a:gd name="connsiteY4" fmla="*/ 701704 h 991928"/>
                <a:gd name="connsiteX5" fmla="*/ 846973 w 2323322"/>
                <a:gd name="connsiteY5" fmla="*/ 677891 h 991928"/>
                <a:gd name="connsiteX6" fmla="*/ 875548 w 2323322"/>
                <a:gd name="connsiteY6" fmla="*/ 644554 h 991928"/>
                <a:gd name="connsiteX7" fmla="*/ 889835 w 2323322"/>
                <a:gd name="connsiteY7" fmla="*/ 635029 h 991928"/>
                <a:gd name="connsiteX8" fmla="*/ 913648 w 2323322"/>
                <a:gd name="connsiteY8" fmla="*/ 649316 h 991928"/>
                <a:gd name="connsiteX9" fmla="*/ 1437494 w 2323322"/>
                <a:gd name="connsiteY9" fmla="*/ 44450 h 991928"/>
                <a:gd name="connsiteX10" fmla="*/ 1875673 w 2323322"/>
                <a:gd name="connsiteY10" fmla="*/ 382618 h 991928"/>
                <a:gd name="connsiteX11" fmla="*/ 2209022 w 2323322"/>
                <a:gd name="connsiteY11" fmla="*/ 868366 h 991928"/>
                <a:gd name="connsiteX12" fmla="*/ 1189873 w 2323322"/>
                <a:gd name="connsiteY12" fmla="*/ 977929 h 991928"/>
                <a:gd name="connsiteX13" fmla="*/ 2033568 w 2323322"/>
                <a:gd name="connsiteY13" fmla="*/ 828663 h 991928"/>
                <a:gd name="connsiteX14" fmla="*/ 985085 w 2323322"/>
                <a:gd name="connsiteY14" fmla="*/ 939829 h 991928"/>
                <a:gd name="connsiteX15" fmla="*/ 875548 w 2323322"/>
                <a:gd name="connsiteY15" fmla="*/ 925541 h 991928"/>
                <a:gd name="connsiteX16" fmla="*/ 751723 w 2323322"/>
                <a:gd name="connsiteY16" fmla="*/ 906491 h 991928"/>
                <a:gd name="connsiteX17" fmla="*/ 713623 w 2323322"/>
                <a:gd name="connsiteY17" fmla="*/ 901729 h 991928"/>
                <a:gd name="connsiteX18" fmla="*/ 670760 w 2323322"/>
                <a:gd name="connsiteY18" fmla="*/ 892204 h 991928"/>
                <a:gd name="connsiteX19" fmla="*/ 27787 w 2323322"/>
                <a:gd name="connsiteY19" fmla="*/ 901729 h 991928"/>
                <a:gd name="connsiteX0" fmla="*/ 27787 w 2323322"/>
                <a:gd name="connsiteY0" fmla="*/ 901729 h 993683"/>
                <a:gd name="connsiteX1" fmla="*/ 504040 w 2323322"/>
                <a:gd name="connsiteY1" fmla="*/ 625478 h 993683"/>
                <a:gd name="connsiteX2" fmla="*/ 685048 w 2323322"/>
                <a:gd name="connsiteY2" fmla="*/ 301626 h 993683"/>
                <a:gd name="connsiteX3" fmla="*/ 861229 w 2323322"/>
                <a:gd name="connsiteY3" fmla="*/ 58737 h 993683"/>
                <a:gd name="connsiteX4" fmla="*/ 804110 w 2323322"/>
                <a:gd name="connsiteY4" fmla="*/ 701704 h 993683"/>
                <a:gd name="connsiteX5" fmla="*/ 846973 w 2323322"/>
                <a:gd name="connsiteY5" fmla="*/ 677891 h 993683"/>
                <a:gd name="connsiteX6" fmla="*/ 875548 w 2323322"/>
                <a:gd name="connsiteY6" fmla="*/ 644554 h 993683"/>
                <a:gd name="connsiteX7" fmla="*/ 889835 w 2323322"/>
                <a:gd name="connsiteY7" fmla="*/ 635029 h 993683"/>
                <a:gd name="connsiteX8" fmla="*/ 913648 w 2323322"/>
                <a:gd name="connsiteY8" fmla="*/ 649316 h 993683"/>
                <a:gd name="connsiteX9" fmla="*/ 1437494 w 2323322"/>
                <a:gd name="connsiteY9" fmla="*/ 44450 h 993683"/>
                <a:gd name="connsiteX10" fmla="*/ 1875673 w 2323322"/>
                <a:gd name="connsiteY10" fmla="*/ 382618 h 993683"/>
                <a:gd name="connsiteX11" fmla="*/ 2209022 w 2323322"/>
                <a:gd name="connsiteY11" fmla="*/ 868366 h 993683"/>
                <a:gd name="connsiteX12" fmla="*/ 1189873 w 2323322"/>
                <a:gd name="connsiteY12" fmla="*/ 977929 h 993683"/>
                <a:gd name="connsiteX13" fmla="*/ 2033568 w 2323322"/>
                <a:gd name="connsiteY13" fmla="*/ 828663 h 993683"/>
                <a:gd name="connsiteX14" fmla="*/ 985085 w 2323322"/>
                <a:gd name="connsiteY14" fmla="*/ 939829 h 993683"/>
                <a:gd name="connsiteX15" fmla="*/ 875548 w 2323322"/>
                <a:gd name="connsiteY15" fmla="*/ 925541 h 993683"/>
                <a:gd name="connsiteX16" fmla="*/ 751723 w 2323322"/>
                <a:gd name="connsiteY16" fmla="*/ 906491 h 993683"/>
                <a:gd name="connsiteX17" fmla="*/ 713623 w 2323322"/>
                <a:gd name="connsiteY17" fmla="*/ 901729 h 993683"/>
                <a:gd name="connsiteX18" fmla="*/ 670760 w 2323322"/>
                <a:gd name="connsiteY18" fmla="*/ 892204 h 993683"/>
                <a:gd name="connsiteX19" fmla="*/ 27787 w 2323322"/>
                <a:gd name="connsiteY19" fmla="*/ 901729 h 993683"/>
                <a:gd name="connsiteX0" fmla="*/ 27787 w 2323322"/>
                <a:gd name="connsiteY0" fmla="*/ 901729 h 947499"/>
                <a:gd name="connsiteX1" fmla="*/ 504040 w 2323322"/>
                <a:gd name="connsiteY1" fmla="*/ 625478 h 947499"/>
                <a:gd name="connsiteX2" fmla="*/ 685048 w 2323322"/>
                <a:gd name="connsiteY2" fmla="*/ 301626 h 947499"/>
                <a:gd name="connsiteX3" fmla="*/ 861229 w 2323322"/>
                <a:gd name="connsiteY3" fmla="*/ 58737 h 947499"/>
                <a:gd name="connsiteX4" fmla="*/ 804110 w 2323322"/>
                <a:gd name="connsiteY4" fmla="*/ 701704 h 947499"/>
                <a:gd name="connsiteX5" fmla="*/ 846973 w 2323322"/>
                <a:gd name="connsiteY5" fmla="*/ 677891 h 947499"/>
                <a:gd name="connsiteX6" fmla="*/ 875548 w 2323322"/>
                <a:gd name="connsiteY6" fmla="*/ 644554 h 947499"/>
                <a:gd name="connsiteX7" fmla="*/ 889835 w 2323322"/>
                <a:gd name="connsiteY7" fmla="*/ 635029 h 947499"/>
                <a:gd name="connsiteX8" fmla="*/ 913648 w 2323322"/>
                <a:gd name="connsiteY8" fmla="*/ 649316 h 947499"/>
                <a:gd name="connsiteX9" fmla="*/ 1437494 w 2323322"/>
                <a:gd name="connsiteY9" fmla="*/ 44450 h 947499"/>
                <a:gd name="connsiteX10" fmla="*/ 1875673 w 2323322"/>
                <a:gd name="connsiteY10" fmla="*/ 382618 h 947499"/>
                <a:gd name="connsiteX11" fmla="*/ 2209022 w 2323322"/>
                <a:gd name="connsiteY11" fmla="*/ 868366 h 947499"/>
                <a:gd name="connsiteX12" fmla="*/ 2033568 w 2323322"/>
                <a:gd name="connsiteY12" fmla="*/ 828663 h 947499"/>
                <a:gd name="connsiteX13" fmla="*/ 985085 w 2323322"/>
                <a:gd name="connsiteY13" fmla="*/ 939829 h 947499"/>
                <a:gd name="connsiteX14" fmla="*/ 875548 w 2323322"/>
                <a:gd name="connsiteY14" fmla="*/ 925541 h 947499"/>
                <a:gd name="connsiteX15" fmla="*/ 751723 w 2323322"/>
                <a:gd name="connsiteY15" fmla="*/ 906491 h 947499"/>
                <a:gd name="connsiteX16" fmla="*/ 713623 w 2323322"/>
                <a:gd name="connsiteY16" fmla="*/ 901729 h 947499"/>
                <a:gd name="connsiteX17" fmla="*/ 670760 w 2323322"/>
                <a:gd name="connsiteY17" fmla="*/ 892204 h 947499"/>
                <a:gd name="connsiteX18" fmla="*/ 27787 w 2323322"/>
                <a:gd name="connsiteY18" fmla="*/ 901729 h 947499"/>
                <a:gd name="connsiteX0" fmla="*/ 27787 w 2323322"/>
                <a:gd name="connsiteY0" fmla="*/ 901729 h 947499"/>
                <a:gd name="connsiteX1" fmla="*/ 504040 w 2323322"/>
                <a:gd name="connsiteY1" fmla="*/ 625478 h 947499"/>
                <a:gd name="connsiteX2" fmla="*/ 685048 w 2323322"/>
                <a:gd name="connsiteY2" fmla="*/ 301626 h 947499"/>
                <a:gd name="connsiteX3" fmla="*/ 861229 w 2323322"/>
                <a:gd name="connsiteY3" fmla="*/ 58737 h 947499"/>
                <a:gd name="connsiteX4" fmla="*/ 804110 w 2323322"/>
                <a:gd name="connsiteY4" fmla="*/ 701704 h 947499"/>
                <a:gd name="connsiteX5" fmla="*/ 846973 w 2323322"/>
                <a:gd name="connsiteY5" fmla="*/ 677891 h 947499"/>
                <a:gd name="connsiteX6" fmla="*/ 875548 w 2323322"/>
                <a:gd name="connsiteY6" fmla="*/ 644554 h 947499"/>
                <a:gd name="connsiteX7" fmla="*/ 889835 w 2323322"/>
                <a:gd name="connsiteY7" fmla="*/ 635029 h 947499"/>
                <a:gd name="connsiteX8" fmla="*/ 913648 w 2323322"/>
                <a:gd name="connsiteY8" fmla="*/ 649316 h 947499"/>
                <a:gd name="connsiteX9" fmla="*/ 1437494 w 2323322"/>
                <a:gd name="connsiteY9" fmla="*/ 44450 h 947499"/>
                <a:gd name="connsiteX10" fmla="*/ 1875673 w 2323322"/>
                <a:gd name="connsiteY10" fmla="*/ 382618 h 947499"/>
                <a:gd name="connsiteX11" fmla="*/ 2209022 w 2323322"/>
                <a:gd name="connsiteY11" fmla="*/ 868366 h 947499"/>
                <a:gd name="connsiteX12" fmla="*/ 2033568 w 2323322"/>
                <a:gd name="connsiteY12" fmla="*/ 828663 h 947499"/>
                <a:gd name="connsiteX13" fmla="*/ 985085 w 2323322"/>
                <a:gd name="connsiteY13" fmla="*/ 939829 h 947499"/>
                <a:gd name="connsiteX14" fmla="*/ 875548 w 2323322"/>
                <a:gd name="connsiteY14" fmla="*/ 925541 h 947499"/>
                <a:gd name="connsiteX15" fmla="*/ 751723 w 2323322"/>
                <a:gd name="connsiteY15" fmla="*/ 906491 h 947499"/>
                <a:gd name="connsiteX16" fmla="*/ 713623 w 2323322"/>
                <a:gd name="connsiteY16" fmla="*/ 901729 h 947499"/>
                <a:gd name="connsiteX17" fmla="*/ 670760 w 2323322"/>
                <a:gd name="connsiteY17" fmla="*/ 892204 h 947499"/>
                <a:gd name="connsiteX18" fmla="*/ 27787 w 2323322"/>
                <a:gd name="connsiteY18" fmla="*/ 901729 h 947499"/>
                <a:gd name="connsiteX0" fmla="*/ 27787 w 2323322"/>
                <a:gd name="connsiteY0" fmla="*/ 901729 h 947499"/>
                <a:gd name="connsiteX1" fmla="*/ 504040 w 2323322"/>
                <a:gd name="connsiteY1" fmla="*/ 625478 h 947499"/>
                <a:gd name="connsiteX2" fmla="*/ 685048 w 2323322"/>
                <a:gd name="connsiteY2" fmla="*/ 301626 h 947499"/>
                <a:gd name="connsiteX3" fmla="*/ 861229 w 2323322"/>
                <a:gd name="connsiteY3" fmla="*/ 58737 h 947499"/>
                <a:gd name="connsiteX4" fmla="*/ 804110 w 2323322"/>
                <a:gd name="connsiteY4" fmla="*/ 701704 h 947499"/>
                <a:gd name="connsiteX5" fmla="*/ 846973 w 2323322"/>
                <a:gd name="connsiteY5" fmla="*/ 677891 h 947499"/>
                <a:gd name="connsiteX6" fmla="*/ 875548 w 2323322"/>
                <a:gd name="connsiteY6" fmla="*/ 644554 h 947499"/>
                <a:gd name="connsiteX7" fmla="*/ 889835 w 2323322"/>
                <a:gd name="connsiteY7" fmla="*/ 635029 h 947499"/>
                <a:gd name="connsiteX8" fmla="*/ 913648 w 2323322"/>
                <a:gd name="connsiteY8" fmla="*/ 649316 h 947499"/>
                <a:gd name="connsiteX9" fmla="*/ 1437494 w 2323322"/>
                <a:gd name="connsiteY9" fmla="*/ 44450 h 947499"/>
                <a:gd name="connsiteX10" fmla="*/ 1875673 w 2323322"/>
                <a:gd name="connsiteY10" fmla="*/ 382618 h 947499"/>
                <a:gd name="connsiteX11" fmla="*/ 2209022 w 2323322"/>
                <a:gd name="connsiteY11" fmla="*/ 868366 h 947499"/>
                <a:gd name="connsiteX12" fmla="*/ 1962098 w 2323322"/>
                <a:gd name="connsiteY12" fmla="*/ 900077 h 947499"/>
                <a:gd name="connsiteX13" fmla="*/ 985085 w 2323322"/>
                <a:gd name="connsiteY13" fmla="*/ 939829 h 947499"/>
                <a:gd name="connsiteX14" fmla="*/ 875548 w 2323322"/>
                <a:gd name="connsiteY14" fmla="*/ 925541 h 947499"/>
                <a:gd name="connsiteX15" fmla="*/ 751723 w 2323322"/>
                <a:gd name="connsiteY15" fmla="*/ 906491 h 947499"/>
                <a:gd name="connsiteX16" fmla="*/ 713623 w 2323322"/>
                <a:gd name="connsiteY16" fmla="*/ 901729 h 947499"/>
                <a:gd name="connsiteX17" fmla="*/ 670760 w 2323322"/>
                <a:gd name="connsiteY17" fmla="*/ 892204 h 947499"/>
                <a:gd name="connsiteX18" fmla="*/ 27787 w 2323322"/>
                <a:gd name="connsiteY18" fmla="*/ 901729 h 947499"/>
                <a:gd name="connsiteX0" fmla="*/ 27787 w 2323322"/>
                <a:gd name="connsiteY0" fmla="*/ 901729 h 946183"/>
                <a:gd name="connsiteX1" fmla="*/ 504040 w 2323322"/>
                <a:gd name="connsiteY1" fmla="*/ 625478 h 946183"/>
                <a:gd name="connsiteX2" fmla="*/ 685048 w 2323322"/>
                <a:gd name="connsiteY2" fmla="*/ 301626 h 946183"/>
                <a:gd name="connsiteX3" fmla="*/ 861229 w 2323322"/>
                <a:gd name="connsiteY3" fmla="*/ 58737 h 946183"/>
                <a:gd name="connsiteX4" fmla="*/ 804110 w 2323322"/>
                <a:gd name="connsiteY4" fmla="*/ 701704 h 946183"/>
                <a:gd name="connsiteX5" fmla="*/ 846973 w 2323322"/>
                <a:gd name="connsiteY5" fmla="*/ 677891 h 946183"/>
                <a:gd name="connsiteX6" fmla="*/ 875548 w 2323322"/>
                <a:gd name="connsiteY6" fmla="*/ 644554 h 946183"/>
                <a:gd name="connsiteX7" fmla="*/ 889835 w 2323322"/>
                <a:gd name="connsiteY7" fmla="*/ 635029 h 946183"/>
                <a:gd name="connsiteX8" fmla="*/ 913648 w 2323322"/>
                <a:gd name="connsiteY8" fmla="*/ 649316 h 946183"/>
                <a:gd name="connsiteX9" fmla="*/ 1437494 w 2323322"/>
                <a:gd name="connsiteY9" fmla="*/ 44450 h 946183"/>
                <a:gd name="connsiteX10" fmla="*/ 1875673 w 2323322"/>
                <a:gd name="connsiteY10" fmla="*/ 382618 h 946183"/>
                <a:gd name="connsiteX11" fmla="*/ 2209022 w 2323322"/>
                <a:gd name="connsiteY11" fmla="*/ 868366 h 946183"/>
                <a:gd name="connsiteX12" fmla="*/ 1962098 w 2323322"/>
                <a:gd name="connsiteY12" fmla="*/ 900077 h 946183"/>
                <a:gd name="connsiteX13" fmla="*/ 985085 w 2323322"/>
                <a:gd name="connsiteY13" fmla="*/ 939829 h 946183"/>
                <a:gd name="connsiteX14" fmla="*/ 875548 w 2323322"/>
                <a:gd name="connsiteY14" fmla="*/ 925541 h 946183"/>
                <a:gd name="connsiteX15" fmla="*/ 751723 w 2323322"/>
                <a:gd name="connsiteY15" fmla="*/ 906491 h 946183"/>
                <a:gd name="connsiteX16" fmla="*/ 713623 w 2323322"/>
                <a:gd name="connsiteY16" fmla="*/ 901729 h 946183"/>
                <a:gd name="connsiteX17" fmla="*/ 670760 w 2323322"/>
                <a:gd name="connsiteY17" fmla="*/ 892204 h 946183"/>
                <a:gd name="connsiteX18" fmla="*/ 27787 w 2323322"/>
                <a:gd name="connsiteY18" fmla="*/ 901729 h 946183"/>
                <a:gd name="connsiteX0" fmla="*/ 27787 w 2323322"/>
                <a:gd name="connsiteY0" fmla="*/ 901729 h 983644"/>
                <a:gd name="connsiteX1" fmla="*/ 504040 w 2323322"/>
                <a:gd name="connsiteY1" fmla="*/ 625478 h 983644"/>
                <a:gd name="connsiteX2" fmla="*/ 685048 w 2323322"/>
                <a:gd name="connsiteY2" fmla="*/ 301626 h 983644"/>
                <a:gd name="connsiteX3" fmla="*/ 861229 w 2323322"/>
                <a:gd name="connsiteY3" fmla="*/ 58737 h 983644"/>
                <a:gd name="connsiteX4" fmla="*/ 804110 w 2323322"/>
                <a:gd name="connsiteY4" fmla="*/ 701704 h 983644"/>
                <a:gd name="connsiteX5" fmla="*/ 846973 w 2323322"/>
                <a:gd name="connsiteY5" fmla="*/ 677891 h 983644"/>
                <a:gd name="connsiteX6" fmla="*/ 875548 w 2323322"/>
                <a:gd name="connsiteY6" fmla="*/ 644554 h 983644"/>
                <a:gd name="connsiteX7" fmla="*/ 889835 w 2323322"/>
                <a:gd name="connsiteY7" fmla="*/ 635029 h 983644"/>
                <a:gd name="connsiteX8" fmla="*/ 913648 w 2323322"/>
                <a:gd name="connsiteY8" fmla="*/ 649316 h 983644"/>
                <a:gd name="connsiteX9" fmla="*/ 1437494 w 2323322"/>
                <a:gd name="connsiteY9" fmla="*/ 44450 h 983644"/>
                <a:gd name="connsiteX10" fmla="*/ 1875673 w 2323322"/>
                <a:gd name="connsiteY10" fmla="*/ 382618 h 983644"/>
                <a:gd name="connsiteX11" fmla="*/ 2209022 w 2323322"/>
                <a:gd name="connsiteY11" fmla="*/ 868366 h 983644"/>
                <a:gd name="connsiteX12" fmla="*/ 1962098 w 2323322"/>
                <a:gd name="connsiteY12" fmla="*/ 900077 h 983644"/>
                <a:gd name="connsiteX13" fmla="*/ 985085 w 2323322"/>
                <a:gd name="connsiteY13" fmla="*/ 939829 h 983644"/>
                <a:gd name="connsiteX14" fmla="*/ 875548 w 2323322"/>
                <a:gd name="connsiteY14" fmla="*/ 925541 h 983644"/>
                <a:gd name="connsiteX15" fmla="*/ 751723 w 2323322"/>
                <a:gd name="connsiteY15" fmla="*/ 906491 h 983644"/>
                <a:gd name="connsiteX16" fmla="*/ 713623 w 2323322"/>
                <a:gd name="connsiteY16" fmla="*/ 901729 h 983644"/>
                <a:gd name="connsiteX17" fmla="*/ 762200 w 2323322"/>
                <a:gd name="connsiteY17" fmla="*/ 983644 h 983644"/>
                <a:gd name="connsiteX0" fmla="*/ 27787 w 2323322"/>
                <a:gd name="connsiteY0" fmla="*/ 901729 h 983644"/>
                <a:gd name="connsiteX1" fmla="*/ 504040 w 2323322"/>
                <a:gd name="connsiteY1" fmla="*/ 625478 h 983644"/>
                <a:gd name="connsiteX2" fmla="*/ 685048 w 2323322"/>
                <a:gd name="connsiteY2" fmla="*/ 301626 h 983644"/>
                <a:gd name="connsiteX3" fmla="*/ 861229 w 2323322"/>
                <a:gd name="connsiteY3" fmla="*/ 58737 h 983644"/>
                <a:gd name="connsiteX4" fmla="*/ 804110 w 2323322"/>
                <a:gd name="connsiteY4" fmla="*/ 701704 h 983644"/>
                <a:gd name="connsiteX5" fmla="*/ 846973 w 2323322"/>
                <a:gd name="connsiteY5" fmla="*/ 677891 h 983644"/>
                <a:gd name="connsiteX6" fmla="*/ 875548 w 2323322"/>
                <a:gd name="connsiteY6" fmla="*/ 644554 h 983644"/>
                <a:gd name="connsiteX7" fmla="*/ 889835 w 2323322"/>
                <a:gd name="connsiteY7" fmla="*/ 635029 h 983644"/>
                <a:gd name="connsiteX8" fmla="*/ 913648 w 2323322"/>
                <a:gd name="connsiteY8" fmla="*/ 649316 h 983644"/>
                <a:gd name="connsiteX9" fmla="*/ 1437494 w 2323322"/>
                <a:gd name="connsiteY9" fmla="*/ 44450 h 983644"/>
                <a:gd name="connsiteX10" fmla="*/ 1875673 w 2323322"/>
                <a:gd name="connsiteY10" fmla="*/ 382618 h 983644"/>
                <a:gd name="connsiteX11" fmla="*/ 2209022 w 2323322"/>
                <a:gd name="connsiteY11" fmla="*/ 868366 h 983644"/>
                <a:gd name="connsiteX12" fmla="*/ 1962098 w 2323322"/>
                <a:gd name="connsiteY12" fmla="*/ 900077 h 983644"/>
                <a:gd name="connsiteX13" fmla="*/ 985085 w 2323322"/>
                <a:gd name="connsiteY13" fmla="*/ 939829 h 983644"/>
                <a:gd name="connsiteX14" fmla="*/ 875548 w 2323322"/>
                <a:gd name="connsiteY14" fmla="*/ 925541 h 983644"/>
                <a:gd name="connsiteX15" fmla="*/ 751723 w 2323322"/>
                <a:gd name="connsiteY15" fmla="*/ 906491 h 983644"/>
                <a:gd name="connsiteX16" fmla="*/ 713623 w 2323322"/>
                <a:gd name="connsiteY16" fmla="*/ 901729 h 983644"/>
                <a:gd name="connsiteX17" fmla="*/ 762200 w 2323322"/>
                <a:gd name="connsiteY17" fmla="*/ 983644 h 983644"/>
                <a:gd name="connsiteX0" fmla="*/ 27787 w 2323322"/>
                <a:gd name="connsiteY0" fmla="*/ 901729 h 983644"/>
                <a:gd name="connsiteX1" fmla="*/ 504040 w 2323322"/>
                <a:gd name="connsiteY1" fmla="*/ 625478 h 983644"/>
                <a:gd name="connsiteX2" fmla="*/ 685048 w 2323322"/>
                <a:gd name="connsiteY2" fmla="*/ 301626 h 983644"/>
                <a:gd name="connsiteX3" fmla="*/ 861229 w 2323322"/>
                <a:gd name="connsiteY3" fmla="*/ 58737 h 983644"/>
                <a:gd name="connsiteX4" fmla="*/ 804110 w 2323322"/>
                <a:gd name="connsiteY4" fmla="*/ 701704 h 983644"/>
                <a:gd name="connsiteX5" fmla="*/ 846973 w 2323322"/>
                <a:gd name="connsiteY5" fmla="*/ 677891 h 983644"/>
                <a:gd name="connsiteX6" fmla="*/ 875548 w 2323322"/>
                <a:gd name="connsiteY6" fmla="*/ 644554 h 983644"/>
                <a:gd name="connsiteX7" fmla="*/ 889835 w 2323322"/>
                <a:gd name="connsiteY7" fmla="*/ 635029 h 983644"/>
                <a:gd name="connsiteX8" fmla="*/ 913648 w 2323322"/>
                <a:gd name="connsiteY8" fmla="*/ 649316 h 983644"/>
                <a:gd name="connsiteX9" fmla="*/ 1437494 w 2323322"/>
                <a:gd name="connsiteY9" fmla="*/ 44450 h 983644"/>
                <a:gd name="connsiteX10" fmla="*/ 1875673 w 2323322"/>
                <a:gd name="connsiteY10" fmla="*/ 382618 h 983644"/>
                <a:gd name="connsiteX11" fmla="*/ 2209022 w 2323322"/>
                <a:gd name="connsiteY11" fmla="*/ 868366 h 983644"/>
                <a:gd name="connsiteX12" fmla="*/ 1962098 w 2323322"/>
                <a:gd name="connsiteY12" fmla="*/ 900077 h 983644"/>
                <a:gd name="connsiteX13" fmla="*/ 985085 w 2323322"/>
                <a:gd name="connsiteY13" fmla="*/ 939829 h 983644"/>
                <a:gd name="connsiteX14" fmla="*/ 751723 w 2323322"/>
                <a:gd name="connsiteY14" fmla="*/ 906491 h 983644"/>
                <a:gd name="connsiteX15" fmla="*/ 713623 w 2323322"/>
                <a:gd name="connsiteY15" fmla="*/ 901729 h 983644"/>
                <a:gd name="connsiteX16" fmla="*/ 762200 w 2323322"/>
                <a:gd name="connsiteY16" fmla="*/ 983644 h 983644"/>
                <a:gd name="connsiteX0" fmla="*/ 27787 w 2323322"/>
                <a:gd name="connsiteY0" fmla="*/ 901729 h 983644"/>
                <a:gd name="connsiteX1" fmla="*/ 504040 w 2323322"/>
                <a:gd name="connsiteY1" fmla="*/ 625478 h 983644"/>
                <a:gd name="connsiteX2" fmla="*/ 685048 w 2323322"/>
                <a:gd name="connsiteY2" fmla="*/ 301626 h 983644"/>
                <a:gd name="connsiteX3" fmla="*/ 861229 w 2323322"/>
                <a:gd name="connsiteY3" fmla="*/ 58737 h 983644"/>
                <a:gd name="connsiteX4" fmla="*/ 804110 w 2323322"/>
                <a:gd name="connsiteY4" fmla="*/ 701704 h 983644"/>
                <a:gd name="connsiteX5" fmla="*/ 846973 w 2323322"/>
                <a:gd name="connsiteY5" fmla="*/ 677891 h 983644"/>
                <a:gd name="connsiteX6" fmla="*/ 875548 w 2323322"/>
                <a:gd name="connsiteY6" fmla="*/ 644554 h 983644"/>
                <a:gd name="connsiteX7" fmla="*/ 889835 w 2323322"/>
                <a:gd name="connsiteY7" fmla="*/ 635029 h 983644"/>
                <a:gd name="connsiteX8" fmla="*/ 913648 w 2323322"/>
                <a:gd name="connsiteY8" fmla="*/ 649316 h 983644"/>
                <a:gd name="connsiteX9" fmla="*/ 1437494 w 2323322"/>
                <a:gd name="connsiteY9" fmla="*/ 44450 h 983644"/>
                <a:gd name="connsiteX10" fmla="*/ 1875673 w 2323322"/>
                <a:gd name="connsiteY10" fmla="*/ 382618 h 983644"/>
                <a:gd name="connsiteX11" fmla="*/ 2209022 w 2323322"/>
                <a:gd name="connsiteY11" fmla="*/ 868366 h 983644"/>
                <a:gd name="connsiteX12" fmla="*/ 1962098 w 2323322"/>
                <a:gd name="connsiteY12" fmla="*/ 900077 h 983644"/>
                <a:gd name="connsiteX13" fmla="*/ 985085 w 2323322"/>
                <a:gd name="connsiteY13" fmla="*/ 939829 h 983644"/>
                <a:gd name="connsiteX14" fmla="*/ 713623 w 2323322"/>
                <a:gd name="connsiteY14" fmla="*/ 901729 h 983644"/>
                <a:gd name="connsiteX15" fmla="*/ 762200 w 2323322"/>
                <a:gd name="connsiteY15" fmla="*/ 983644 h 983644"/>
                <a:gd name="connsiteX0" fmla="*/ 27787 w 2323322"/>
                <a:gd name="connsiteY0" fmla="*/ 901729 h 983644"/>
                <a:gd name="connsiteX1" fmla="*/ 504040 w 2323322"/>
                <a:gd name="connsiteY1" fmla="*/ 625478 h 983644"/>
                <a:gd name="connsiteX2" fmla="*/ 685048 w 2323322"/>
                <a:gd name="connsiteY2" fmla="*/ 301626 h 983644"/>
                <a:gd name="connsiteX3" fmla="*/ 861229 w 2323322"/>
                <a:gd name="connsiteY3" fmla="*/ 58737 h 983644"/>
                <a:gd name="connsiteX4" fmla="*/ 804110 w 2323322"/>
                <a:gd name="connsiteY4" fmla="*/ 701704 h 983644"/>
                <a:gd name="connsiteX5" fmla="*/ 846973 w 2323322"/>
                <a:gd name="connsiteY5" fmla="*/ 677891 h 983644"/>
                <a:gd name="connsiteX6" fmla="*/ 875548 w 2323322"/>
                <a:gd name="connsiteY6" fmla="*/ 644554 h 983644"/>
                <a:gd name="connsiteX7" fmla="*/ 889835 w 2323322"/>
                <a:gd name="connsiteY7" fmla="*/ 635029 h 983644"/>
                <a:gd name="connsiteX8" fmla="*/ 913648 w 2323322"/>
                <a:gd name="connsiteY8" fmla="*/ 649316 h 983644"/>
                <a:gd name="connsiteX9" fmla="*/ 1437494 w 2323322"/>
                <a:gd name="connsiteY9" fmla="*/ 44450 h 983644"/>
                <a:gd name="connsiteX10" fmla="*/ 1875673 w 2323322"/>
                <a:gd name="connsiteY10" fmla="*/ 382618 h 983644"/>
                <a:gd name="connsiteX11" fmla="*/ 2209022 w 2323322"/>
                <a:gd name="connsiteY11" fmla="*/ 868366 h 983644"/>
                <a:gd name="connsiteX12" fmla="*/ 1962098 w 2323322"/>
                <a:gd name="connsiteY12" fmla="*/ 900077 h 983644"/>
                <a:gd name="connsiteX13" fmla="*/ 985085 w 2323322"/>
                <a:gd name="connsiteY13" fmla="*/ 939829 h 983644"/>
                <a:gd name="connsiteX14" fmla="*/ 762200 w 2323322"/>
                <a:gd name="connsiteY14" fmla="*/ 983644 h 983644"/>
                <a:gd name="connsiteX0" fmla="*/ 27787 w 2323322"/>
                <a:gd name="connsiteY0" fmla="*/ 901729 h 953757"/>
                <a:gd name="connsiteX1" fmla="*/ 504040 w 2323322"/>
                <a:gd name="connsiteY1" fmla="*/ 625478 h 953757"/>
                <a:gd name="connsiteX2" fmla="*/ 685048 w 2323322"/>
                <a:gd name="connsiteY2" fmla="*/ 301626 h 953757"/>
                <a:gd name="connsiteX3" fmla="*/ 861229 w 2323322"/>
                <a:gd name="connsiteY3" fmla="*/ 58737 h 953757"/>
                <a:gd name="connsiteX4" fmla="*/ 804110 w 2323322"/>
                <a:gd name="connsiteY4" fmla="*/ 701704 h 953757"/>
                <a:gd name="connsiteX5" fmla="*/ 846973 w 2323322"/>
                <a:gd name="connsiteY5" fmla="*/ 677891 h 953757"/>
                <a:gd name="connsiteX6" fmla="*/ 875548 w 2323322"/>
                <a:gd name="connsiteY6" fmla="*/ 644554 h 953757"/>
                <a:gd name="connsiteX7" fmla="*/ 889835 w 2323322"/>
                <a:gd name="connsiteY7" fmla="*/ 635029 h 953757"/>
                <a:gd name="connsiteX8" fmla="*/ 913648 w 2323322"/>
                <a:gd name="connsiteY8" fmla="*/ 649316 h 953757"/>
                <a:gd name="connsiteX9" fmla="*/ 1437494 w 2323322"/>
                <a:gd name="connsiteY9" fmla="*/ 44450 h 953757"/>
                <a:gd name="connsiteX10" fmla="*/ 1875673 w 2323322"/>
                <a:gd name="connsiteY10" fmla="*/ 382618 h 953757"/>
                <a:gd name="connsiteX11" fmla="*/ 2209022 w 2323322"/>
                <a:gd name="connsiteY11" fmla="*/ 868366 h 953757"/>
                <a:gd name="connsiteX12" fmla="*/ 1962098 w 2323322"/>
                <a:gd name="connsiteY12" fmla="*/ 900077 h 953757"/>
                <a:gd name="connsiteX13" fmla="*/ 985085 w 2323322"/>
                <a:gd name="connsiteY13" fmla="*/ 939829 h 953757"/>
                <a:gd name="connsiteX14" fmla="*/ 47788 w 2323322"/>
                <a:gd name="connsiteY14" fmla="*/ 912182 h 953757"/>
                <a:gd name="connsiteX0" fmla="*/ 27787 w 2323322"/>
                <a:gd name="connsiteY0" fmla="*/ 901729 h 953757"/>
                <a:gd name="connsiteX1" fmla="*/ 504040 w 2323322"/>
                <a:gd name="connsiteY1" fmla="*/ 625478 h 953757"/>
                <a:gd name="connsiteX2" fmla="*/ 685048 w 2323322"/>
                <a:gd name="connsiteY2" fmla="*/ 301626 h 953757"/>
                <a:gd name="connsiteX3" fmla="*/ 861229 w 2323322"/>
                <a:gd name="connsiteY3" fmla="*/ 58737 h 953757"/>
                <a:gd name="connsiteX4" fmla="*/ 804110 w 2323322"/>
                <a:gd name="connsiteY4" fmla="*/ 701704 h 953757"/>
                <a:gd name="connsiteX5" fmla="*/ 846973 w 2323322"/>
                <a:gd name="connsiteY5" fmla="*/ 677891 h 953757"/>
                <a:gd name="connsiteX6" fmla="*/ 875548 w 2323322"/>
                <a:gd name="connsiteY6" fmla="*/ 644554 h 953757"/>
                <a:gd name="connsiteX7" fmla="*/ 889835 w 2323322"/>
                <a:gd name="connsiteY7" fmla="*/ 635029 h 953757"/>
                <a:gd name="connsiteX8" fmla="*/ 913648 w 2323322"/>
                <a:gd name="connsiteY8" fmla="*/ 649316 h 953757"/>
                <a:gd name="connsiteX9" fmla="*/ 1437494 w 2323322"/>
                <a:gd name="connsiteY9" fmla="*/ 44450 h 953757"/>
                <a:gd name="connsiteX10" fmla="*/ 1875673 w 2323322"/>
                <a:gd name="connsiteY10" fmla="*/ 382618 h 953757"/>
                <a:gd name="connsiteX11" fmla="*/ 2209022 w 2323322"/>
                <a:gd name="connsiteY11" fmla="*/ 868366 h 953757"/>
                <a:gd name="connsiteX12" fmla="*/ 1962098 w 2323322"/>
                <a:gd name="connsiteY12" fmla="*/ 900077 h 953757"/>
                <a:gd name="connsiteX13" fmla="*/ 985085 w 2323322"/>
                <a:gd name="connsiteY13" fmla="*/ 939829 h 953757"/>
                <a:gd name="connsiteX14" fmla="*/ 47788 w 2323322"/>
                <a:gd name="connsiteY14" fmla="*/ 912182 h 953757"/>
                <a:gd name="connsiteX0" fmla="*/ 27787 w 2323322"/>
                <a:gd name="connsiteY0" fmla="*/ 901729 h 953757"/>
                <a:gd name="connsiteX1" fmla="*/ 504040 w 2323322"/>
                <a:gd name="connsiteY1" fmla="*/ 625478 h 953757"/>
                <a:gd name="connsiteX2" fmla="*/ 685048 w 2323322"/>
                <a:gd name="connsiteY2" fmla="*/ 301626 h 953757"/>
                <a:gd name="connsiteX3" fmla="*/ 861229 w 2323322"/>
                <a:gd name="connsiteY3" fmla="*/ 58737 h 953757"/>
                <a:gd name="connsiteX4" fmla="*/ 804110 w 2323322"/>
                <a:gd name="connsiteY4" fmla="*/ 701704 h 953757"/>
                <a:gd name="connsiteX5" fmla="*/ 846973 w 2323322"/>
                <a:gd name="connsiteY5" fmla="*/ 677891 h 953757"/>
                <a:gd name="connsiteX6" fmla="*/ 875548 w 2323322"/>
                <a:gd name="connsiteY6" fmla="*/ 644554 h 953757"/>
                <a:gd name="connsiteX7" fmla="*/ 889835 w 2323322"/>
                <a:gd name="connsiteY7" fmla="*/ 635029 h 953757"/>
                <a:gd name="connsiteX8" fmla="*/ 913648 w 2323322"/>
                <a:gd name="connsiteY8" fmla="*/ 649316 h 953757"/>
                <a:gd name="connsiteX9" fmla="*/ 1437494 w 2323322"/>
                <a:gd name="connsiteY9" fmla="*/ 44450 h 953757"/>
                <a:gd name="connsiteX10" fmla="*/ 1875673 w 2323322"/>
                <a:gd name="connsiteY10" fmla="*/ 382618 h 953757"/>
                <a:gd name="connsiteX11" fmla="*/ 2209022 w 2323322"/>
                <a:gd name="connsiteY11" fmla="*/ 868366 h 953757"/>
                <a:gd name="connsiteX12" fmla="*/ 1962098 w 2323322"/>
                <a:gd name="connsiteY12" fmla="*/ 900077 h 953757"/>
                <a:gd name="connsiteX13" fmla="*/ 985085 w 2323322"/>
                <a:gd name="connsiteY13" fmla="*/ 939829 h 953757"/>
                <a:gd name="connsiteX14" fmla="*/ 47788 w 2323322"/>
                <a:gd name="connsiteY14" fmla="*/ 912182 h 953757"/>
                <a:gd name="connsiteX15" fmla="*/ 27787 w 2323322"/>
                <a:gd name="connsiteY15" fmla="*/ 901729 h 953757"/>
                <a:gd name="connsiteX0" fmla="*/ 27787 w 2323322"/>
                <a:gd name="connsiteY0" fmla="*/ 901729 h 912182"/>
                <a:gd name="connsiteX1" fmla="*/ 504040 w 2323322"/>
                <a:gd name="connsiteY1" fmla="*/ 625478 h 912182"/>
                <a:gd name="connsiteX2" fmla="*/ 685048 w 2323322"/>
                <a:gd name="connsiteY2" fmla="*/ 301626 h 912182"/>
                <a:gd name="connsiteX3" fmla="*/ 861229 w 2323322"/>
                <a:gd name="connsiteY3" fmla="*/ 58737 h 912182"/>
                <a:gd name="connsiteX4" fmla="*/ 804110 w 2323322"/>
                <a:gd name="connsiteY4" fmla="*/ 701704 h 912182"/>
                <a:gd name="connsiteX5" fmla="*/ 846973 w 2323322"/>
                <a:gd name="connsiteY5" fmla="*/ 677891 h 912182"/>
                <a:gd name="connsiteX6" fmla="*/ 875548 w 2323322"/>
                <a:gd name="connsiteY6" fmla="*/ 644554 h 912182"/>
                <a:gd name="connsiteX7" fmla="*/ 889835 w 2323322"/>
                <a:gd name="connsiteY7" fmla="*/ 635029 h 912182"/>
                <a:gd name="connsiteX8" fmla="*/ 913648 w 2323322"/>
                <a:gd name="connsiteY8" fmla="*/ 649316 h 912182"/>
                <a:gd name="connsiteX9" fmla="*/ 1437494 w 2323322"/>
                <a:gd name="connsiteY9" fmla="*/ 44450 h 912182"/>
                <a:gd name="connsiteX10" fmla="*/ 1875673 w 2323322"/>
                <a:gd name="connsiteY10" fmla="*/ 382618 h 912182"/>
                <a:gd name="connsiteX11" fmla="*/ 2209022 w 2323322"/>
                <a:gd name="connsiteY11" fmla="*/ 868366 h 912182"/>
                <a:gd name="connsiteX12" fmla="*/ 1962098 w 2323322"/>
                <a:gd name="connsiteY12" fmla="*/ 900077 h 912182"/>
                <a:gd name="connsiteX13" fmla="*/ 47788 w 2323322"/>
                <a:gd name="connsiteY13" fmla="*/ 912182 h 912182"/>
                <a:gd name="connsiteX14" fmla="*/ 27787 w 2323322"/>
                <a:gd name="connsiteY14" fmla="*/ 901729 h 912182"/>
                <a:gd name="connsiteX0" fmla="*/ 27787 w 2323322"/>
                <a:gd name="connsiteY0" fmla="*/ 901729 h 912182"/>
                <a:gd name="connsiteX1" fmla="*/ 504040 w 2323322"/>
                <a:gd name="connsiteY1" fmla="*/ 625478 h 912182"/>
                <a:gd name="connsiteX2" fmla="*/ 685048 w 2323322"/>
                <a:gd name="connsiteY2" fmla="*/ 301626 h 912182"/>
                <a:gd name="connsiteX3" fmla="*/ 861229 w 2323322"/>
                <a:gd name="connsiteY3" fmla="*/ 58737 h 912182"/>
                <a:gd name="connsiteX4" fmla="*/ 804110 w 2323322"/>
                <a:gd name="connsiteY4" fmla="*/ 701704 h 912182"/>
                <a:gd name="connsiteX5" fmla="*/ 846973 w 2323322"/>
                <a:gd name="connsiteY5" fmla="*/ 677891 h 912182"/>
                <a:gd name="connsiteX6" fmla="*/ 875548 w 2323322"/>
                <a:gd name="connsiteY6" fmla="*/ 644554 h 912182"/>
                <a:gd name="connsiteX7" fmla="*/ 889835 w 2323322"/>
                <a:gd name="connsiteY7" fmla="*/ 635029 h 912182"/>
                <a:gd name="connsiteX8" fmla="*/ 913648 w 2323322"/>
                <a:gd name="connsiteY8" fmla="*/ 649316 h 912182"/>
                <a:gd name="connsiteX9" fmla="*/ 1437494 w 2323322"/>
                <a:gd name="connsiteY9" fmla="*/ 44450 h 912182"/>
                <a:gd name="connsiteX10" fmla="*/ 1875673 w 2323322"/>
                <a:gd name="connsiteY10" fmla="*/ 382618 h 912182"/>
                <a:gd name="connsiteX11" fmla="*/ 2209022 w 2323322"/>
                <a:gd name="connsiteY11" fmla="*/ 868366 h 912182"/>
                <a:gd name="connsiteX12" fmla="*/ 47788 w 2323322"/>
                <a:gd name="connsiteY12" fmla="*/ 912182 h 912182"/>
                <a:gd name="connsiteX13" fmla="*/ 27787 w 2323322"/>
                <a:gd name="connsiteY13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889835 w 2271687"/>
                <a:gd name="connsiteY7" fmla="*/ 635029 h 912182"/>
                <a:gd name="connsiteX8" fmla="*/ 913648 w 2271687"/>
                <a:gd name="connsiteY8" fmla="*/ 649316 h 912182"/>
                <a:gd name="connsiteX9" fmla="*/ 1437494 w 2271687"/>
                <a:gd name="connsiteY9" fmla="*/ 44450 h 912182"/>
                <a:gd name="connsiteX10" fmla="*/ 1875673 w 2271687"/>
                <a:gd name="connsiteY10" fmla="*/ 382618 h 912182"/>
                <a:gd name="connsiteX11" fmla="*/ 2209022 w 2271687"/>
                <a:gd name="connsiteY11" fmla="*/ 868366 h 912182"/>
                <a:gd name="connsiteX12" fmla="*/ 2271687 w 2271687"/>
                <a:gd name="connsiteY12" fmla="*/ 881074 h 912182"/>
                <a:gd name="connsiteX13" fmla="*/ 47788 w 2271687"/>
                <a:gd name="connsiteY13" fmla="*/ 912182 h 912182"/>
                <a:gd name="connsiteX14" fmla="*/ 27787 w 2271687"/>
                <a:gd name="connsiteY14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889835 w 2271687"/>
                <a:gd name="connsiteY7" fmla="*/ 635029 h 912182"/>
                <a:gd name="connsiteX8" fmla="*/ 913648 w 2271687"/>
                <a:gd name="connsiteY8" fmla="*/ 649316 h 912182"/>
                <a:gd name="connsiteX9" fmla="*/ 1437494 w 2271687"/>
                <a:gd name="connsiteY9" fmla="*/ 44450 h 912182"/>
                <a:gd name="connsiteX10" fmla="*/ 1875673 w 2271687"/>
                <a:gd name="connsiteY10" fmla="*/ 382618 h 912182"/>
                <a:gd name="connsiteX11" fmla="*/ 2209022 w 2271687"/>
                <a:gd name="connsiteY11" fmla="*/ 868366 h 912182"/>
                <a:gd name="connsiteX12" fmla="*/ 2219332 w 2271687"/>
                <a:gd name="connsiteY12" fmla="*/ 866787 h 912182"/>
                <a:gd name="connsiteX13" fmla="*/ 2271687 w 2271687"/>
                <a:gd name="connsiteY13" fmla="*/ 881074 h 912182"/>
                <a:gd name="connsiteX14" fmla="*/ 47788 w 2271687"/>
                <a:gd name="connsiteY14" fmla="*/ 912182 h 912182"/>
                <a:gd name="connsiteX15" fmla="*/ 27787 w 2271687"/>
                <a:gd name="connsiteY15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889835 w 2271687"/>
                <a:gd name="connsiteY7" fmla="*/ 635029 h 912182"/>
                <a:gd name="connsiteX8" fmla="*/ 913648 w 2271687"/>
                <a:gd name="connsiteY8" fmla="*/ 649316 h 912182"/>
                <a:gd name="connsiteX9" fmla="*/ 1437494 w 2271687"/>
                <a:gd name="connsiteY9" fmla="*/ 44450 h 912182"/>
                <a:gd name="connsiteX10" fmla="*/ 1875673 w 2271687"/>
                <a:gd name="connsiteY10" fmla="*/ 382618 h 912182"/>
                <a:gd name="connsiteX11" fmla="*/ 2209022 w 2271687"/>
                <a:gd name="connsiteY11" fmla="*/ 868366 h 912182"/>
                <a:gd name="connsiteX12" fmla="*/ 2219332 w 2271687"/>
                <a:gd name="connsiteY12" fmla="*/ 866787 h 912182"/>
                <a:gd name="connsiteX13" fmla="*/ 2271687 w 2271687"/>
                <a:gd name="connsiteY13" fmla="*/ 881074 h 912182"/>
                <a:gd name="connsiteX14" fmla="*/ 47788 w 2271687"/>
                <a:gd name="connsiteY14" fmla="*/ 912182 h 912182"/>
                <a:gd name="connsiteX15" fmla="*/ 27787 w 2271687"/>
                <a:gd name="connsiteY15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889835 w 2271687"/>
                <a:gd name="connsiteY7" fmla="*/ 635029 h 912182"/>
                <a:gd name="connsiteX8" fmla="*/ 913648 w 2271687"/>
                <a:gd name="connsiteY8" fmla="*/ 649316 h 912182"/>
                <a:gd name="connsiteX9" fmla="*/ 1437494 w 2271687"/>
                <a:gd name="connsiteY9" fmla="*/ 44450 h 912182"/>
                <a:gd name="connsiteX10" fmla="*/ 1875673 w 2271687"/>
                <a:gd name="connsiteY10" fmla="*/ 382618 h 912182"/>
                <a:gd name="connsiteX11" fmla="*/ 2209022 w 2271687"/>
                <a:gd name="connsiteY11" fmla="*/ 868366 h 912182"/>
                <a:gd name="connsiteX12" fmla="*/ 2271687 w 2271687"/>
                <a:gd name="connsiteY12" fmla="*/ 881074 h 912182"/>
                <a:gd name="connsiteX13" fmla="*/ 47788 w 2271687"/>
                <a:gd name="connsiteY13" fmla="*/ 912182 h 912182"/>
                <a:gd name="connsiteX14" fmla="*/ 27787 w 2271687"/>
                <a:gd name="connsiteY14" fmla="*/ 901729 h 912182"/>
                <a:gd name="connsiteX0" fmla="*/ 27787 w 2576334"/>
                <a:gd name="connsiteY0" fmla="*/ 901729 h 912182"/>
                <a:gd name="connsiteX1" fmla="*/ 504040 w 2576334"/>
                <a:gd name="connsiteY1" fmla="*/ 625478 h 912182"/>
                <a:gd name="connsiteX2" fmla="*/ 685048 w 2576334"/>
                <a:gd name="connsiteY2" fmla="*/ 301626 h 912182"/>
                <a:gd name="connsiteX3" fmla="*/ 861229 w 2576334"/>
                <a:gd name="connsiteY3" fmla="*/ 58737 h 912182"/>
                <a:gd name="connsiteX4" fmla="*/ 804110 w 2576334"/>
                <a:gd name="connsiteY4" fmla="*/ 701704 h 912182"/>
                <a:gd name="connsiteX5" fmla="*/ 846973 w 2576334"/>
                <a:gd name="connsiteY5" fmla="*/ 677891 h 912182"/>
                <a:gd name="connsiteX6" fmla="*/ 875548 w 2576334"/>
                <a:gd name="connsiteY6" fmla="*/ 644554 h 912182"/>
                <a:gd name="connsiteX7" fmla="*/ 889835 w 2576334"/>
                <a:gd name="connsiteY7" fmla="*/ 635029 h 912182"/>
                <a:gd name="connsiteX8" fmla="*/ 913648 w 2576334"/>
                <a:gd name="connsiteY8" fmla="*/ 649316 h 912182"/>
                <a:gd name="connsiteX9" fmla="*/ 1437494 w 2576334"/>
                <a:gd name="connsiteY9" fmla="*/ 44450 h 912182"/>
                <a:gd name="connsiteX10" fmla="*/ 1875673 w 2576334"/>
                <a:gd name="connsiteY10" fmla="*/ 382618 h 912182"/>
                <a:gd name="connsiteX11" fmla="*/ 2271687 w 2576334"/>
                <a:gd name="connsiteY11" fmla="*/ 881074 h 912182"/>
                <a:gd name="connsiteX12" fmla="*/ 47788 w 2576334"/>
                <a:gd name="connsiteY12" fmla="*/ 912182 h 912182"/>
                <a:gd name="connsiteX13" fmla="*/ 27787 w 2576334"/>
                <a:gd name="connsiteY13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889835 w 2271687"/>
                <a:gd name="connsiteY7" fmla="*/ 635029 h 912182"/>
                <a:gd name="connsiteX8" fmla="*/ 913648 w 2271687"/>
                <a:gd name="connsiteY8" fmla="*/ 649316 h 912182"/>
                <a:gd name="connsiteX9" fmla="*/ 1437494 w 2271687"/>
                <a:gd name="connsiteY9" fmla="*/ 44450 h 912182"/>
                <a:gd name="connsiteX10" fmla="*/ 1875673 w 2271687"/>
                <a:gd name="connsiteY10" fmla="*/ 382618 h 912182"/>
                <a:gd name="connsiteX11" fmla="*/ 2271687 w 2271687"/>
                <a:gd name="connsiteY11" fmla="*/ 881074 h 912182"/>
                <a:gd name="connsiteX12" fmla="*/ 47788 w 2271687"/>
                <a:gd name="connsiteY12" fmla="*/ 912182 h 912182"/>
                <a:gd name="connsiteX13" fmla="*/ 27787 w 2271687"/>
                <a:gd name="connsiteY13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889835 w 2271687"/>
                <a:gd name="connsiteY7" fmla="*/ 635029 h 912182"/>
                <a:gd name="connsiteX8" fmla="*/ 1437494 w 2271687"/>
                <a:gd name="connsiteY8" fmla="*/ 44450 h 912182"/>
                <a:gd name="connsiteX9" fmla="*/ 1875673 w 2271687"/>
                <a:gd name="connsiteY9" fmla="*/ 382618 h 912182"/>
                <a:gd name="connsiteX10" fmla="*/ 2271687 w 2271687"/>
                <a:gd name="connsiteY10" fmla="*/ 881074 h 912182"/>
                <a:gd name="connsiteX11" fmla="*/ 47788 w 2271687"/>
                <a:gd name="connsiteY11" fmla="*/ 912182 h 912182"/>
                <a:gd name="connsiteX12" fmla="*/ 27787 w 2271687"/>
                <a:gd name="connsiteY12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875548 w 2271687"/>
                <a:gd name="connsiteY6" fmla="*/ 644554 h 912182"/>
                <a:gd name="connsiteX7" fmla="*/ 1437494 w 2271687"/>
                <a:gd name="connsiteY7" fmla="*/ 44450 h 912182"/>
                <a:gd name="connsiteX8" fmla="*/ 1875673 w 2271687"/>
                <a:gd name="connsiteY8" fmla="*/ 382618 h 912182"/>
                <a:gd name="connsiteX9" fmla="*/ 2271687 w 2271687"/>
                <a:gd name="connsiteY9" fmla="*/ 881074 h 912182"/>
                <a:gd name="connsiteX10" fmla="*/ 47788 w 2271687"/>
                <a:gd name="connsiteY10" fmla="*/ 912182 h 912182"/>
                <a:gd name="connsiteX11" fmla="*/ 27787 w 2271687"/>
                <a:gd name="connsiteY11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846973 w 2271687"/>
                <a:gd name="connsiteY5" fmla="*/ 677891 h 912182"/>
                <a:gd name="connsiteX6" fmla="*/ 1437494 w 2271687"/>
                <a:gd name="connsiteY6" fmla="*/ 44450 h 912182"/>
                <a:gd name="connsiteX7" fmla="*/ 1875673 w 2271687"/>
                <a:gd name="connsiteY7" fmla="*/ 382618 h 912182"/>
                <a:gd name="connsiteX8" fmla="*/ 2271687 w 2271687"/>
                <a:gd name="connsiteY8" fmla="*/ 881074 h 912182"/>
                <a:gd name="connsiteX9" fmla="*/ 47788 w 2271687"/>
                <a:gd name="connsiteY9" fmla="*/ 912182 h 912182"/>
                <a:gd name="connsiteX10" fmla="*/ 27787 w 2271687"/>
                <a:gd name="connsiteY10" fmla="*/ 901729 h 912182"/>
                <a:gd name="connsiteX0" fmla="*/ 27787 w 2271687"/>
                <a:gd name="connsiteY0" fmla="*/ 901729 h 912182"/>
                <a:gd name="connsiteX1" fmla="*/ 504040 w 2271687"/>
                <a:gd name="connsiteY1" fmla="*/ 625478 h 912182"/>
                <a:gd name="connsiteX2" fmla="*/ 685048 w 2271687"/>
                <a:gd name="connsiteY2" fmla="*/ 301626 h 912182"/>
                <a:gd name="connsiteX3" fmla="*/ 861229 w 2271687"/>
                <a:gd name="connsiteY3" fmla="*/ 58737 h 912182"/>
                <a:gd name="connsiteX4" fmla="*/ 804110 w 2271687"/>
                <a:gd name="connsiteY4" fmla="*/ 701704 h 912182"/>
                <a:gd name="connsiteX5" fmla="*/ 1437494 w 2271687"/>
                <a:gd name="connsiteY5" fmla="*/ 44450 h 912182"/>
                <a:gd name="connsiteX6" fmla="*/ 1875673 w 2271687"/>
                <a:gd name="connsiteY6" fmla="*/ 382618 h 912182"/>
                <a:gd name="connsiteX7" fmla="*/ 2271687 w 2271687"/>
                <a:gd name="connsiteY7" fmla="*/ 881074 h 912182"/>
                <a:gd name="connsiteX8" fmla="*/ 47788 w 2271687"/>
                <a:gd name="connsiteY8" fmla="*/ 912182 h 912182"/>
                <a:gd name="connsiteX9" fmla="*/ 27787 w 2271687"/>
                <a:gd name="connsiteY9" fmla="*/ 901729 h 912182"/>
                <a:gd name="connsiteX0" fmla="*/ 27787 w 2271687"/>
                <a:gd name="connsiteY0" fmla="*/ 1242270 h 1252723"/>
                <a:gd name="connsiteX1" fmla="*/ 504040 w 2271687"/>
                <a:gd name="connsiteY1" fmla="*/ 966019 h 1252723"/>
                <a:gd name="connsiteX2" fmla="*/ 685048 w 2271687"/>
                <a:gd name="connsiteY2" fmla="*/ 642167 h 1252723"/>
                <a:gd name="connsiteX3" fmla="*/ 861229 w 2271687"/>
                <a:gd name="connsiteY3" fmla="*/ 399278 h 1252723"/>
                <a:gd name="connsiteX4" fmla="*/ 804110 w 2271687"/>
                <a:gd name="connsiteY4" fmla="*/ 1042245 h 1252723"/>
                <a:gd name="connsiteX5" fmla="*/ 1166789 w 2271687"/>
                <a:gd name="connsiteY5" fmla="*/ 109542 h 1252723"/>
                <a:gd name="connsiteX6" fmla="*/ 1437494 w 2271687"/>
                <a:gd name="connsiteY6" fmla="*/ 384991 h 1252723"/>
                <a:gd name="connsiteX7" fmla="*/ 1875673 w 2271687"/>
                <a:gd name="connsiteY7" fmla="*/ 723159 h 1252723"/>
                <a:gd name="connsiteX8" fmla="*/ 2271687 w 2271687"/>
                <a:gd name="connsiteY8" fmla="*/ 1221615 h 1252723"/>
                <a:gd name="connsiteX9" fmla="*/ 47788 w 2271687"/>
                <a:gd name="connsiteY9" fmla="*/ 1252723 h 1252723"/>
                <a:gd name="connsiteX10" fmla="*/ 27787 w 2271687"/>
                <a:gd name="connsiteY10" fmla="*/ 1242270 h 1252723"/>
                <a:gd name="connsiteX0" fmla="*/ 27787 w 2271687"/>
                <a:gd name="connsiteY0" fmla="*/ 1242270 h 1252723"/>
                <a:gd name="connsiteX1" fmla="*/ 504040 w 2271687"/>
                <a:gd name="connsiteY1" fmla="*/ 966019 h 1252723"/>
                <a:gd name="connsiteX2" fmla="*/ 685048 w 2271687"/>
                <a:gd name="connsiteY2" fmla="*/ 642167 h 1252723"/>
                <a:gd name="connsiteX3" fmla="*/ 861229 w 2271687"/>
                <a:gd name="connsiteY3" fmla="*/ 399278 h 1252723"/>
                <a:gd name="connsiteX4" fmla="*/ 1166789 w 2271687"/>
                <a:gd name="connsiteY4" fmla="*/ 109542 h 1252723"/>
                <a:gd name="connsiteX5" fmla="*/ 1437494 w 2271687"/>
                <a:gd name="connsiteY5" fmla="*/ 384991 h 1252723"/>
                <a:gd name="connsiteX6" fmla="*/ 1875673 w 2271687"/>
                <a:gd name="connsiteY6" fmla="*/ 723159 h 1252723"/>
                <a:gd name="connsiteX7" fmla="*/ 2271687 w 2271687"/>
                <a:gd name="connsiteY7" fmla="*/ 1221615 h 1252723"/>
                <a:gd name="connsiteX8" fmla="*/ 47788 w 2271687"/>
                <a:gd name="connsiteY8" fmla="*/ 1252723 h 1252723"/>
                <a:gd name="connsiteX9" fmla="*/ 27787 w 2271687"/>
                <a:gd name="connsiteY9" fmla="*/ 1242270 h 1252723"/>
                <a:gd name="connsiteX0" fmla="*/ 27787 w 2271687"/>
                <a:gd name="connsiteY0" fmla="*/ 1242270 h 1252723"/>
                <a:gd name="connsiteX1" fmla="*/ 504040 w 2271687"/>
                <a:gd name="connsiteY1" fmla="*/ 966019 h 1252723"/>
                <a:gd name="connsiteX2" fmla="*/ 685048 w 2271687"/>
                <a:gd name="connsiteY2" fmla="*/ 642167 h 1252723"/>
                <a:gd name="connsiteX3" fmla="*/ 861229 w 2271687"/>
                <a:gd name="connsiteY3" fmla="*/ 399278 h 1252723"/>
                <a:gd name="connsiteX4" fmla="*/ 1166789 w 2271687"/>
                <a:gd name="connsiteY4" fmla="*/ 109542 h 1252723"/>
                <a:gd name="connsiteX5" fmla="*/ 1437494 w 2271687"/>
                <a:gd name="connsiteY5" fmla="*/ 384991 h 1252723"/>
                <a:gd name="connsiteX6" fmla="*/ 1875673 w 2271687"/>
                <a:gd name="connsiteY6" fmla="*/ 723159 h 1252723"/>
                <a:gd name="connsiteX7" fmla="*/ 2271687 w 2271687"/>
                <a:gd name="connsiteY7" fmla="*/ 1221615 h 1252723"/>
                <a:gd name="connsiteX8" fmla="*/ 47788 w 2271687"/>
                <a:gd name="connsiteY8" fmla="*/ 1252723 h 1252723"/>
                <a:gd name="connsiteX9" fmla="*/ 27787 w 2271687"/>
                <a:gd name="connsiteY9" fmla="*/ 1242270 h 1252723"/>
                <a:gd name="connsiteX0" fmla="*/ 27787 w 2271687"/>
                <a:gd name="connsiteY0" fmla="*/ 1242270 h 1252723"/>
                <a:gd name="connsiteX1" fmla="*/ 504040 w 2271687"/>
                <a:gd name="connsiteY1" fmla="*/ 966019 h 1252723"/>
                <a:gd name="connsiteX2" fmla="*/ 685048 w 2271687"/>
                <a:gd name="connsiteY2" fmla="*/ 642167 h 1252723"/>
                <a:gd name="connsiteX3" fmla="*/ 861229 w 2271687"/>
                <a:gd name="connsiteY3" fmla="*/ 399278 h 1252723"/>
                <a:gd name="connsiteX4" fmla="*/ 1166789 w 2271687"/>
                <a:gd name="connsiteY4" fmla="*/ 109542 h 1252723"/>
                <a:gd name="connsiteX5" fmla="*/ 1437494 w 2271687"/>
                <a:gd name="connsiteY5" fmla="*/ 384991 h 1252723"/>
                <a:gd name="connsiteX6" fmla="*/ 1875673 w 2271687"/>
                <a:gd name="connsiteY6" fmla="*/ 723159 h 1252723"/>
                <a:gd name="connsiteX7" fmla="*/ 2271687 w 2271687"/>
                <a:gd name="connsiteY7" fmla="*/ 1221615 h 1252723"/>
                <a:gd name="connsiteX8" fmla="*/ 47788 w 2271687"/>
                <a:gd name="connsiteY8" fmla="*/ 1252723 h 1252723"/>
                <a:gd name="connsiteX9" fmla="*/ 27787 w 2271687"/>
                <a:gd name="connsiteY9" fmla="*/ 1242270 h 1252723"/>
                <a:gd name="connsiteX0" fmla="*/ 27787 w 2271687"/>
                <a:gd name="connsiteY0" fmla="*/ 1132728 h 1143181"/>
                <a:gd name="connsiteX1" fmla="*/ 504040 w 2271687"/>
                <a:gd name="connsiteY1" fmla="*/ 856477 h 1143181"/>
                <a:gd name="connsiteX2" fmla="*/ 685048 w 2271687"/>
                <a:gd name="connsiteY2" fmla="*/ 532625 h 1143181"/>
                <a:gd name="connsiteX3" fmla="*/ 861229 w 2271687"/>
                <a:gd name="connsiteY3" fmla="*/ 289736 h 1143181"/>
                <a:gd name="connsiteX4" fmla="*/ 1166789 w 2271687"/>
                <a:gd name="connsiteY4" fmla="*/ 0 h 1143181"/>
                <a:gd name="connsiteX5" fmla="*/ 1437494 w 2271687"/>
                <a:gd name="connsiteY5" fmla="*/ 275449 h 1143181"/>
                <a:gd name="connsiteX6" fmla="*/ 1875673 w 2271687"/>
                <a:gd name="connsiteY6" fmla="*/ 613617 h 1143181"/>
                <a:gd name="connsiteX7" fmla="*/ 2271687 w 2271687"/>
                <a:gd name="connsiteY7" fmla="*/ 1112073 h 1143181"/>
                <a:gd name="connsiteX8" fmla="*/ 47788 w 2271687"/>
                <a:gd name="connsiteY8" fmla="*/ 1143181 h 1143181"/>
                <a:gd name="connsiteX9" fmla="*/ 27787 w 2271687"/>
                <a:gd name="connsiteY9" fmla="*/ 1132728 h 114318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166789 w 2271687"/>
                <a:gd name="connsiteY4" fmla="*/ 2350 h 1145531"/>
                <a:gd name="connsiteX5" fmla="*/ 1169200 w 2271687"/>
                <a:gd name="connsiteY5" fmla="*/ 0 h 1145531"/>
                <a:gd name="connsiteX6" fmla="*/ 1437494 w 2271687"/>
                <a:gd name="connsiteY6" fmla="*/ 277799 h 1145531"/>
                <a:gd name="connsiteX7" fmla="*/ 1875673 w 2271687"/>
                <a:gd name="connsiteY7" fmla="*/ 615967 h 1145531"/>
                <a:gd name="connsiteX8" fmla="*/ 2271687 w 2271687"/>
                <a:gd name="connsiteY8" fmla="*/ 1114423 h 1145531"/>
                <a:gd name="connsiteX9" fmla="*/ 47788 w 2271687"/>
                <a:gd name="connsiteY9" fmla="*/ 1145531 h 1145531"/>
                <a:gd name="connsiteX10" fmla="*/ 27787 w 2271687"/>
                <a:gd name="connsiteY10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166789 w 2271687"/>
                <a:gd name="connsiteY4" fmla="*/ 2350 h 1145531"/>
                <a:gd name="connsiteX5" fmla="*/ 1169200 w 2271687"/>
                <a:gd name="connsiteY5" fmla="*/ 0 h 1145531"/>
                <a:gd name="connsiteX6" fmla="*/ 1437494 w 2271687"/>
                <a:gd name="connsiteY6" fmla="*/ 277799 h 1145531"/>
                <a:gd name="connsiteX7" fmla="*/ 1875673 w 2271687"/>
                <a:gd name="connsiteY7" fmla="*/ 615967 h 1145531"/>
                <a:gd name="connsiteX8" fmla="*/ 2271687 w 2271687"/>
                <a:gd name="connsiteY8" fmla="*/ 1114423 h 1145531"/>
                <a:gd name="connsiteX9" fmla="*/ 47788 w 2271687"/>
                <a:gd name="connsiteY9" fmla="*/ 1145531 h 1145531"/>
                <a:gd name="connsiteX10" fmla="*/ 27787 w 2271687"/>
                <a:gd name="connsiteY10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166789 w 2271687"/>
                <a:gd name="connsiteY4" fmla="*/ 2350 h 1145531"/>
                <a:gd name="connsiteX5" fmla="*/ 1169200 w 2271687"/>
                <a:gd name="connsiteY5" fmla="*/ 0 h 1145531"/>
                <a:gd name="connsiteX6" fmla="*/ 1393037 w 2271687"/>
                <a:gd name="connsiteY6" fmla="*/ 157138 h 1145531"/>
                <a:gd name="connsiteX7" fmla="*/ 1437494 w 2271687"/>
                <a:gd name="connsiteY7" fmla="*/ 277799 h 1145531"/>
                <a:gd name="connsiteX8" fmla="*/ 1875673 w 2271687"/>
                <a:gd name="connsiteY8" fmla="*/ 615967 h 1145531"/>
                <a:gd name="connsiteX9" fmla="*/ 2271687 w 2271687"/>
                <a:gd name="connsiteY9" fmla="*/ 1114423 h 1145531"/>
                <a:gd name="connsiteX10" fmla="*/ 47788 w 2271687"/>
                <a:gd name="connsiteY10" fmla="*/ 1145531 h 1145531"/>
                <a:gd name="connsiteX11" fmla="*/ 27787 w 2271687"/>
                <a:gd name="connsiteY11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166789 w 2271687"/>
                <a:gd name="connsiteY4" fmla="*/ 2350 h 1145531"/>
                <a:gd name="connsiteX5" fmla="*/ 1169200 w 2271687"/>
                <a:gd name="connsiteY5" fmla="*/ 0 h 1145531"/>
                <a:gd name="connsiteX6" fmla="*/ 1393037 w 2271687"/>
                <a:gd name="connsiteY6" fmla="*/ 157138 h 1145531"/>
                <a:gd name="connsiteX7" fmla="*/ 1437494 w 2271687"/>
                <a:gd name="connsiteY7" fmla="*/ 277799 h 1145531"/>
                <a:gd name="connsiteX8" fmla="*/ 1507306 w 2271687"/>
                <a:gd name="connsiteY8" fmla="*/ 280988 h 1145531"/>
                <a:gd name="connsiteX9" fmla="*/ 1875673 w 2271687"/>
                <a:gd name="connsiteY9" fmla="*/ 615967 h 1145531"/>
                <a:gd name="connsiteX10" fmla="*/ 2271687 w 2271687"/>
                <a:gd name="connsiteY10" fmla="*/ 1114423 h 1145531"/>
                <a:gd name="connsiteX11" fmla="*/ 47788 w 2271687"/>
                <a:gd name="connsiteY11" fmla="*/ 1145531 h 1145531"/>
                <a:gd name="connsiteX12" fmla="*/ 27787 w 2271687"/>
                <a:gd name="connsiteY12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166789 w 2271687"/>
                <a:gd name="connsiteY4" fmla="*/ 2350 h 1145531"/>
                <a:gd name="connsiteX5" fmla="*/ 1169200 w 2271687"/>
                <a:gd name="connsiteY5" fmla="*/ 0 h 1145531"/>
                <a:gd name="connsiteX6" fmla="*/ 1393037 w 2271687"/>
                <a:gd name="connsiteY6" fmla="*/ 157138 h 1145531"/>
                <a:gd name="connsiteX7" fmla="*/ 1507306 w 2271687"/>
                <a:gd name="connsiteY7" fmla="*/ 280988 h 1145531"/>
                <a:gd name="connsiteX8" fmla="*/ 1875673 w 2271687"/>
                <a:gd name="connsiteY8" fmla="*/ 615967 h 1145531"/>
                <a:gd name="connsiteX9" fmla="*/ 2271687 w 2271687"/>
                <a:gd name="connsiteY9" fmla="*/ 1114423 h 1145531"/>
                <a:gd name="connsiteX10" fmla="*/ 47788 w 2271687"/>
                <a:gd name="connsiteY10" fmla="*/ 1145531 h 1145531"/>
                <a:gd name="connsiteX11" fmla="*/ 27787 w 2271687"/>
                <a:gd name="connsiteY11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040612 w 2271687"/>
                <a:gd name="connsiteY4" fmla="*/ 121444 h 1145531"/>
                <a:gd name="connsiteX5" fmla="*/ 1166789 w 2271687"/>
                <a:gd name="connsiteY5" fmla="*/ 2350 h 1145531"/>
                <a:gd name="connsiteX6" fmla="*/ 1169200 w 2271687"/>
                <a:gd name="connsiteY6" fmla="*/ 0 h 1145531"/>
                <a:gd name="connsiteX7" fmla="*/ 1393037 w 2271687"/>
                <a:gd name="connsiteY7" fmla="*/ 157138 h 1145531"/>
                <a:gd name="connsiteX8" fmla="*/ 1507306 w 2271687"/>
                <a:gd name="connsiteY8" fmla="*/ 280988 h 1145531"/>
                <a:gd name="connsiteX9" fmla="*/ 1875673 w 2271687"/>
                <a:gd name="connsiteY9" fmla="*/ 615967 h 1145531"/>
                <a:gd name="connsiteX10" fmla="*/ 2271687 w 2271687"/>
                <a:gd name="connsiteY10" fmla="*/ 1114423 h 1145531"/>
                <a:gd name="connsiteX11" fmla="*/ 47788 w 2271687"/>
                <a:gd name="connsiteY11" fmla="*/ 1145531 h 1145531"/>
                <a:gd name="connsiteX12" fmla="*/ 27787 w 2271687"/>
                <a:gd name="connsiteY12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1040612 w 2271687"/>
                <a:gd name="connsiteY4" fmla="*/ 121444 h 1145531"/>
                <a:gd name="connsiteX5" fmla="*/ 969142 w 2271687"/>
                <a:gd name="connsiteY5" fmla="*/ 119063 h 1145531"/>
                <a:gd name="connsiteX6" fmla="*/ 1166789 w 2271687"/>
                <a:gd name="connsiteY6" fmla="*/ 2350 h 1145531"/>
                <a:gd name="connsiteX7" fmla="*/ 1169200 w 2271687"/>
                <a:gd name="connsiteY7" fmla="*/ 0 h 1145531"/>
                <a:gd name="connsiteX8" fmla="*/ 1393037 w 2271687"/>
                <a:gd name="connsiteY8" fmla="*/ 157138 h 1145531"/>
                <a:gd name="connsiteX9" fmla="*/ 1507306 w 2271687"/>
                <a:gd name="connsiteY9" fmla="*/ 280988 h 1145531"/>
                <a:gd name="connsiteX10" fmla="*/ 1875673 w 2271687"/>
                <a:gd name="connsiteY10" fmla="*/ 615967 h 1145531"/>
                <a:gd name="connsiteX11" fmla="*/ 2271687 w 2271687"/>
                <a:gd name="connsiteY11" fmla="*/ 1114423 h 1145531"/>
                <a:gd name="connsiteX12" fmla="*/ 47788 w 2271687"/>
                <a:gd name="connsiteY12" fmla="*/ 1145531 h 1145531"/>
                <a:gd name="connsiteX13" fmla="*/ 27787 w 2271687"/>
                <a:gd name="connsiteY13" fmla="*/ 1135078 h 1145531"/>
                <a:gd name="connsiteX0" fmla="*/ 27787 w 2271687"/>
                <a:gd name="connsiteY0" fmla="*/ 1135078 h 1145531"/>
                <a:gd name="connsiteX1" fmla="*/ 504040 w 2271687"/>
                <a:gd name="connsiteY1" fmla="*/ 858827 h 1145531"/>
                <a:gd name="connsiteX2" fmla="*/ 685048 w 2271687"/>
                <a:gd name="connsiteY2" fmla="*/ 534975 h 1145531"/>
                <a:gd name="connsiteX3" fmla="*/ 861229 w 2271687"/>
                <a:gd name="connsiteY3" fmla="*/ 292086 h 1145531"/>
                <a:gd name="connsiteX4" fmla="*/ 969142 w 2271687"/>
                <a:gd name="connsiteY4" fmla="*/ 119063 h 1145531"/>
                <a:gd name="connsiteX5" fmla="*/ 1166789 w 2271687"/>
                <a:gd name="connsiteY5" fmla="*/ 2350 h 1145531"/>
                <a:gd name="connsiteX6" fmla="*/ 1169200 w 2271687"/>
                <a:gd name="connsiteY6" fmla="*/ 0 h 1145531"/>
                <a:gd name="connsiteX7" fmla="*/ 1393037 w 2271687"/>
                <a:gd name="connsiteY7" fmla="*/ 157138 h 1145531"/>
                <a:gd name="connsiteX8" fmla="*/ 1507306 w 2271687"/>
                <a:gd name="connsiteY8" fmla="*/ 280988 h 1145531"/>
                <a:gd name="connsiteX9" fmla="*/ 1875673 w 2271687"/>
                <a:gd name="connsiteY9" fmla="*/ 615967 h 1145531"/>
                <a:gd name="connsiteX10" fmla="*/ 2271687 w 2271687"/>
                <a:gd name="connsiteY10" fmla="*/ 1114423 h 1145531"/>
                <a:gd name="connsiteX11" fmla="*/ 47788 w 2271687"/>
                <a:gd name="connsiteY11" fmla="*/ 1145531 h 1145531"/>
                <a:gd name="connsiteX12" fmla="*/ 27787 w 2271687"/>
                <a:gd name="connsiteY12" fmla="*/ 1135078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75673 w 2271687"/>
                <a:gd name="connsiteY6" fmla="*/ 615967 h 1145531"/>
                <a:gd name="connsiteX7" fmla="*/ 2271687 w 2271687"/>
                <a:gd name="connsiteY7" fmla="*/ 1114423 h 1145531"/>
                <a:gd name="connsiteX8" fmla="*/ 47788 w 2271687"/>
                <a:gd name="connsiteY8" fmla="*/ 1145531 h 1145531"/>
                <a:gd name="connsiteX9" fmla="*/ 27787 w 2271687"/>
                <a:gd name="connsiteY9" fmla="*/ 1135078 h 1145531"/>
                <a:gd name="connsiteX10" fmla="*/ 504040 w 2271687"/>
                <a:gd name="connsiteY10" fmla="*/ 858827 h 1145531"/>
                <a:gd name="connsiteX11" fmla="*/ 776488 w 2271687"/>
                <a:gd name="connsiteY11" fmla="*/ 626415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75673 w 2271687"/>
                <a:gd name="connsiteY6" fmla="*/ 615967 h 1145531"/>
                <a:gd name="connsiteX7" fmla="*/ 2271687 w 2271687"/>
                <a:gd name="connsiteY7" fmla="*/ 1114423 h 1145531"/>
                <a:gd name="connsiteX8" fmla="*/ 47788 w 2271687"/>
                <a:gd name="connsiteY8" fmla="*/ 1145531 h 1145531"/>
                <a:gd name="connsiteX9" fmla="*/ 27787 w 2271687"/>
                <a:gd name="connsiteY9" fmla="*/ 1135078 h 1145531"/>
                <a:gd name="connsiteX10" fmla="*/ 504040 w 2271687"/>
                <a:gd name="connsiteY10" fmla="*/ 858827 h 1145531"/>
                <a:gd name="connsiteX11" fmla="*/ 776488 w 2271687"/>
                <a:gd name="connsiteY11" fmla="*/ 626415 h 1145531"/>
                <a:gd name="connsiteX12" fmla="*/ 861229 w 2271687"/>
                <a:gd name="connsiteY12" fmla="*/ 292086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75673 w 2271687"/>
                <a:gd name="connsiteY6" fmla="*/ 615967 h 1145531"/>
                <a:gd name="connsiteX7" fmla="*/ 2271687 w 2271687"/>
                <a:gd name="connsiteY7" fmla="*/ 1114423 h 1145531"/>
                <a:gd name="connsiteX8" fmla="*/ 47788 w 2271687"/>
                <a:gd name="connsiteY8" fmla="*/ 1145531 h 1145531"/>
                <a:gd name="connsiteX9" fmla="*/ 27787 w 2271687"/>
                <a:gd name="connsiteY9" fmla="*/ 1135078 h 1145531"/>
                <a:gd name="connsiteX10" fmla="*/ 504040 w 2271687"/>
                <a:gd name="connsiteY10" fmla="*/ 858827 h 1145531"/>
                <a:gd name="connsiteX11" fmla="*/ 861229 w 2271687"/>
                <a:gd name="connsiteY11" fmla="*/ 292086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75673 w 2271687"/>
                <a:gd name="connsiteY6" fmla="*/ 615967 h 1145531"/>
                <a:gd name="connsiteX7" fmla="*/ 2271687 w 2271687"/>
                <a:gd name="connsiteY7" fmla="*/ 1114423 h 1145531"/>
                <a:gd name="connsiteX8" fmla="*/ 47788 w 2271687"/>
                <a:gd name="connsiteY8" fmla="*/ 1145531 h 1145531"/>
                <a:gd name="connsiteX9" fmla="*/ 27787 w 2271687"/>
                <a:gd name="connsiteY9" fmla="*/ 1135078 h 1145531"/>
                <a:gd name="connsiteX10" fmla="*/ 504040 w 2271687"/>
                <a:gd name="connsiteY10" fmla="*/ 858827 h 1145531"/>
                <a:gd name="connsiteX11" fmla="*/ 861229 w 2271687"/>
                <a:gd name="connsiteY11" fmla="*/ 292086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04203 w 2271687"/>
                <a:gd name="connsiteY6" fmla="*/ 687381 h 1145531"/>
                <a:gd name="connsiteX7" fmla="*/ 2271687 w 2271687"/>
                <a:gd name="connsiteY7" fmla="*/ 1114423 h 1145531"/>
                <a:gd name="connsiteX8" fmla="*/ 47788 w 2271687"/>
                <a:gd name="connsiteY8" fmla="*/ 1145531 h 1145531"/>
                <a:gd name="connsiteX9" fmla="*/ 27787 w 2271687"/>
                <a:gd name="connsiteY9" fmla="*/ 1135078 h 1145531"/>
                <a:gd name="connsiteX10" fmla="*/ 504040 w 2271687"/>
                <a:gd name="connsiteY10" fmla="*/ 858827 h 1145531"/>
                <a:gd name="connsiteX11" fmla="*/ 861229 w 2271687"/>
                <a:gd name="connsiteY11" fmla="*/ 292086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04203 w 2271687"/>
                <a:gd name="connsiteY6" fmla="*/ 687381 h 1145531"/>
                <a:gd name="connsiteX7" fmla="*/ 1814519 w 2271687"/>
                <a:gd name="connsiteY7" fmla="*/ 692958 h 1145531"/>
                <a:gd name="connsiteX8" fmla="*/ 2271687 w 2271687"/>
                <a:gd name="connsiteY8" fmla="*/ 1114423 h 1145531"/>
                <a:gd name="connsiteX9" fmla="*/ 47788 w 2271687"/>
                <a:gd name="connsiteY9" fmla="*/ 1145531 h 1145531"/>
                <a:gd name="connsiteX10" fmla="*/ 27787 w 2271687"/>
                <a:gd name="connsiteY10" fmla="*/ 1135078 h 1145531"/>
                <a:gd name="connsiteX11" fmla="*/ 504040 w 2271687"/>
                <a:gd name="connsiteY11" fmla="*/ 858827 h 1145531"/>
                <a:gd name="connsiteX12" fmla="*/ 861229 w 2271687"/>
                <a:gd name="connsiteY12" fmla="*/ 292086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04203 w 2271687"/>
                <a:gd name="connsiteY6" fmla="*/ 687381 h 1145531"/>
                <a:gd name="connsiteX7" fmla="*/ 1814519 w 2271687"/>
                <a:gd name="connsiteY7" fmla="*/ 692958 h 1145531"/>
                <a:gd name="connsiteX8" fmla="*/ 1897831 w 2271687"/>
                <a:gd name="connsiteY8" fmla="*/ 842954 h 1145531"/>
                <a:gd name="connsiteX9" fmla="*/ 2271687 w 2271687"/>
                <a:gd name="connsiteY9" fmla="*/ 1114423 h 1145531"/>
                <a:gd name="connsiteX10" fmla="*/ 47788 w 2271687"/>
                <a:gd name="connsiteY10" fmla="*/ 1145531 h 1145531"/>
                <a:gd name="connsiteX11" fmla="*/ 27787 w 2271687"/>
                <a:gd name="connsiteY11" fmla="*/ 1135078 h 1145531"/>
                <a:gd name="connsiteX12" fmla="*/ 504040 w 2271687"/>
                <a:gd name="connsiteY12" fmla="*/ 858827 h 1145531"/>
                <a:gd name="connsiteX13" fmla="*/ 861229 w 2271687"/>
                <a:gd name="connsiteY13" fmla="*/ 292086 h 1145531"/>
                <a:gd name="connsiteX0" fmla="*/ 861229 w 2271687"/>
                <a:gd name="connsiteY0" fmla="*/ 292086 h 1145531"/>
                <a:gd name="connsiteX1" fmla="*/ 969142 w 2271687"/>
                <a:gd name="connsiteY1" fmla="*/ 119063 h 1145531"/>
                <a:gd name="connsiteX2" fmla="*/ 1166789 w 2271687"/>
                <a:gd name="connsiteY2" fmla="*/ 2350 h 1145531"/>
                <a:gd name="connsiteX3" fmla="*/ 1169200 w 2271687"/>
                <a:gd name="connsiteY3" fmla="*/ 0 h 1145531"/>
                <a:gd name="connsiteX4" fmla="*/ 1393037 w 2271687"/>
                <a:gd name="connsiteY4" fmla="*/ 157138 h 1145531"/>
                <a:gd name="connsiteX5" fmla="*/ 1507306 w 2271687"/>
                <a:gd name="connsiteY5" fmla="*/ 280988 h 1145531"/>
                <a:gd name="connsiteX6" fmla="*/ 1804203 w 2271687"/>
                <a:gd name="connsiteY6" fmla="*/ 687381 h 1145531"/>
                <a:gd name="connsiteX7" fmla="*/ 1814519 w 2271687"/>
                <a:gd name="connsiteY7" fmla="*/ 692958 h 1145531"/>
                <a:gd name="connsiteX8" fmla="*/ 1897831 w 2271687"/>
                <a:gd name="connsiteY8" fmla="*/ 842954 h 1145531"/>
                <a:gd name="connsiteX9" fmla="*/ 2271687 w 2271687"/>
                <a:gd name="connsiteY9" fmla="*/ 1114423 h 1145531"/>
                <a:gd name="connsiteX10" fmla="*/ 47788 w 2271687"/>
                <a:gd name="connsiteY10" fmla="*/ 1145531 h 1145531"/>
                <a:gd name="connsiteX11" fmla="*/ 27787 w 2271687"/>
                <a:gd name="connsiteY11" fmla="*/ 1135078 h 1145531"/>
                <a:gd name="connsiteX12" fmla="*/ 504040 w 2271687"/>
                <a:gd name="connsiteY12" fmla="*/ 858827 h 1145531"/>
                <a:gd name="connsiteX13" fmla="*/ 861229 w 2271687"/>
                <a:gd name="connsiteY13" fmla="*/ 292086 h 1145531"/>
                <a:gd name="connsiteX0" fmla="*/ 1814519 w 2271687"/>
                <a:gd name="connsiteY0" fmla="*/ 692958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393037 w 2271687"/>
                <a:gd name="connsiteY10" fmla="*/ 157138 h 1145531"/>
                <a:gd name="connsiteX11" fmla="*/ 1507306 w 2271687"/>
                <a:gd name="connsiteY11" fmla="*/ 280988 h 1145531"/>
                <a:gd name="connsiteX12" fmla="*/ 1895643 w 2271687"/>
                <a:gd name="connsiteY12" fmla="*/ 778821 h 1145531"/>
                <a:gd name="connsiteX0" fmla="*/ 1814519 w 2271687"/>
                <a:gd name="connsiteY0" fmla="*/ 692958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393037 w 2271687"/>
                <a:gd name="connsiteY10" fmla="*/ 157138 h 1145531"/>
                <a:gd name="connsiteX11" fmla="*/ 1507306 w 2271687"/>
                <a:gd name="connsiteY11" fmla="*/ 280988 h 1145531"/>
                <a:gd name="connsiteX0" fmla="*/ 1814519 w 2271687"/>
                <a:gd name="connsiteY0" fmla="*/ 692958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393037 w 2271687"/>
                <a:gd name="connsiteY10" fmla="*/ 157138 h 1145531"/>
                <a:gd name="connsiteX11" fmla="*/ 1507306 w 2271687"/>
                <a:gd name="connsiteY11" fmla="*/ 280988 h 1145531"/>
                <a:gd name="connsiteX12" fmla="*/ 1814519 w 2271687"/>
                <a:gd name="connsiteY12" fmla="*/ 692958 h 1145531"/>
                <a:gd name="connsiteX0" fmla="*/ 1743049 w 2271687"/>
                <a:gd name="connsiteY0" fmla="*/ 621496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393037 w 2271687"/>
                <a:gd name="connsiteY10" fmla="*/ 157138 h 1145531"/>
                <a:gd name="connsiteX11" fmla="*/ 1507306 w 2271687"/>
                <a:gd name="connsiteY11" fmla="*/ 280988 h 1145531"/>
                <a:gd name="connsiteX12" fmla="*/ 1743049 w 2271687"/>
                <a:gd name="connsiteY12" fmla="*/ 621496 h 1145531"/>
                <a:gd name="connsiteX0" fmla="*/ 1743049 w 2271687"/>
                <a:gd name="connsiteY0" fmla="*/ 621496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393037 w 2271687"/>
                <a:gd name="connsiteY10" fmla="*/ 157138 h 1145531"/>
                <a:gd name="connsiteX11" fmla="*/ 1507306 w 2271687"/>
                <a:gd name="connsiteY11" fmla="*/ 280988 h 1145531"/>
                <a:gd name="connsiteX12" fmla="*/ 1743049 w 2271687"/>
                <a:gd name="connsiteY12" fmla="*/ 621496 h 1145531"/>
                <a:gd name="connsiteX0" fmla="*/ 1743049 w 2271687"/>
                <a:gd name="connsiteY0" fmla="*/ 621496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393037 w 2271687"/>
                <a:gd name="connsiteY10" fmla="*/ 157138 h 1145531"/>
                <a:gd name="connsiteX11" fmla="*/ 1395387 w 2271687"/>
                <a:gd name="connsiteY11" fmla="*/ 154795 h 1145531"/>
                <a:gd name="connsiteX12" fmla="*/ 1507306 w 2271687"/>
                <a:gd name="connsiteY12" fmla="*/ 280988 h 1145531"/>
                <a:gd name="connsiteX13" fmla="*/ 1743049 w 2271687"/>
                <a:gd name="connsiteY13" fmla="*/ 621496 h 1145531"/>
                <a:gd name="connsiteX0" fmla="*/ 1743049 w 2271687"/>
                <a:gd name="connsiteY0" fmla="*/ 621496 h 1145531"/>
                <a:gd name="connsiteX1" fmla="*/ 1897831 w 2271687"/>
                <a:gd name="connsiteY1" fmla="*/ 842954 h 1145531"/>
                <a:gd name="connsiteX2" fmla="*/ 2271687 w 2271687"/>
                <a:gd name="connsiteY2" fmla="*/ 1114423 h 1145531"/>
                <a:gd name="connsiteX3" fmla="*/ 47788 w 2271687"/>
                <a:gd name="connsiteY3" fmla="*/ 1145531 h 1145531"/>
                <a:gd name="connsiteX4" fmla="*/ 27787 w 2271687"/>
                <a:gd name="connsiteY4" fmla="*/ 1135078 h 1145531"/>
                <a:gd name="connsiteX5" fmla="*/ 504040 w 2271687"/>
                <a:gd name="connsiteY5" fmla="*/ 858827 h 1145531"/>
                <a:gd name="connsiteX6" fmla="*/ 861229 w 2271687"/>
                <a:gd name="connsiteY6" fmla="*/ 292086 h 1145531"/>
                <a:gd name="connsiteX7" fmla="*/ 969142 w 2271687"/>
                <a:gd name="connsiteY7" fmla="*/ 119063 h 1145531"/>
                <a:gd name="connsiteX8" fmla="*/ 1166789 w 2271687"/>
                <a:gd name="connsiteY8" fmla="*/ 2350 h 1145531"/>
                <a:gd name="connsiteX9" fmla="*/ 1169200 w 2271687"/>
                <a:gd name="connsiteY9" fmla="*/ 0 h 1145531"/>
                <a:gd name="connsiteX10" fmla="*/ 1262069 w 2271687"/>
                <a:gd name="connsiteY10" fmla="*/ 64308 h 1145531"/>
                <a:gd name="connsiteX11" fmla="*/ 1393037 w 2271687"/>
                <a:gd name="connsiteY11" fmla="*/ 157138 h 1145531"/>
                <a:gd name="connsiteX12" fmla="*/ 1395387 w 2271687"/>
                <a:gd name="connsiteY12" fmla="*/ 154795 h 1145531"/>
                <a:gd name="connsiteX13" fmla="*/ 1507306 w 2271687"/>
                <a:gd name="connsiteY13" fmla="*/ 280988 h 1145531"/>
                <a:gd name="connsiteX14" fmla="*/ 1743049 w 2271687"/>
                <a:gd name="connsiteY14" fmla="*/ 621496 h 1145531"/>
                <a:gd name="connsiteX0" fmla="*/ 1743049 w 2271687"/>
                <a:gd name="connsiteY0" fmla="*/ 628650 h 1152685"/>
                <a:gd name="connsiteX1" fmla="*/ 1897831 w 2271687"/>
                <a:gd name="connsiteY1" fmla="*/ 850108 h 1152685"/>
                <a:gd name="connsiteX2" fmla="*/ 2271687 w 2271687"/>
                <a:gd name="connsiteY2" fmla="*/ 1121577 h 1152685"/>
                <a:gd name="connsiteX3" fmla="*/ 47788 w 2271687"/>
                <a:gd name="connsiteY3" fmla="*/ 1152685 h 1152685"/>
                <a:gd name="connsiteX4" fmla="*/ 27787 w 2271687"/>
                <a:gd name="connsiteY4" fmla="*/ 1142232 h 1152685"/>
                <a:gd name="connsiteX5" fmla="*/ 504040 w 2271687"/>
                <a:gd name="connsiteY5" fmla="*/ 865981 h 1152685"/>
                <a:gd name="connsiteX6" fmla="*/ 861229 w 2271687"/>
                <a:gd name="connsiteY6" fmla="*/ 299240 h 1152685"/>
                <a:gd name="connsiteX7" fmla="*/ 969142 w 2271687"/>
                <a:gd name="connsiteY7" fmla="*/ 126217 h 1152685"/>
                <a:gd name="connsiteX8" fmla="*/ 1166789 w 2271687"/>
                <a:gd name="connsiteY8" fmla="*/ 9504 h 1152685"/>
                <a:gd name="connsiteX9" fmla="*/ 1169200 w 2271687"/>
                <a:gd name="connsiteY9" fmla="*/ 7154 h 1152685"/>
                <a:gd name="connsiteX10" fmla="*/ 1262069 w 2271687"/>
                <a:gd name="connsiteY10" fmla="*/ 71462 h 1152685"/>
                <a:gd name="connsiteX11" fmla="*/ 1264450 w 2271687"/>
                <a:gd name="connsiteY11" fmla="*/ 0 h 1152685"/>
                <a:gd name="connsiteX12" fmla="*/ 1393037 w 2271687"/>
                <a:gd name="connsiteY12" fmla="*/ 164292 h 1152685"/>
                <a:gd name="connsiteX13" fmla="*/ 1395387 w 2271687"/>
                <a:gd name="connsiteY13" fmla="*/ 161949 h 1152685"/>
                <a:gd name="connsiteX14" fmla="*/ 1507306 w 2271687"/>
                <a:gd name="connsiteY14" fmla="*/ 288142 h 1152685"/>
                <a:gd name="connsiteX15" fmla="*/ 1743049 w 2271687"/>
                <a:gd name="connsiteY15" fmla="*/ 628650 h 1152685"/>
                <a:gd name="connsiteX0" fmla="*/ 1743049 w 2271687"/>
                <a:gd name="connsiteY0" fmla="*/ 654840 h 1178875"/>
                <a:gd name="connsiteX1" fmla="*/ 1897831 w 2271687"/>
                <a:gd name="connsiteY1" fmla="*/ 876298 h 1178875"/>
                <a:gd name="connsiteX2" fmla="*/ 2271687 w 2271687"/>
                <a:gd name="connsiteY2" fmla="*/ 1147767 h 1178875"/>
                <a:gd name="connsiteX3" fmla="*/ 47788 w 2271687"/>
                <a:gd name="connsiteY3" fmla="*/ 1178875 h 1178875"/>
                <a:gd name="connsiteX4" fmla="*/ 27787 w 2271687"/>
                <a:gd name="connsiteY4" fmla="*/ 1168422 h 1178875"/>
                <a:gd name="connsiteX5" fmla="*/ 504040 w 2271687"/>
                <a:gd name="connsiteY5" fmla="*/ 892171 h 1178875"/>
                <a:gd name="connsiteX6" fmla="*/ 861229 w 2271687"/>
                <a:gd name="connsiteY6" fmla="*/ 325430 h 1178875"/>
                <a:gd name="connsiteX7" fmla="*/ 969142 w 2271687"/>
                <a:gd name="connsiteY7" fmla="*/ 152407 h 1178875"/>
                <a:gd name="connsiteX8" fmla="*/ 1166789 w 2271687"/>
                <a:gd name="connsiteY8" fmla="*/ 35694 h 1178875"/>
                <a:gd name="connsiteX9" fmla="*/ 1169200 w 2271687"/>
                <a:gd name="connsiteY9" fmla="*/ 33344 h 1178875"/>
                <a:gd name="connsiteX10" fmla="*/ 1262069 w 2271687"/>
                <a:gd name="connsiteY10" fmla="*/ 26190 h 1178875"/>
                <a:gd name="connsiteX11" fmla="*/ 1264450 w 2271687"/>
                <a:gd name="connsiteY11" fmla="*/ 26190 h 1178875"/>
                <a:gd name="connsiteX12" fmla="*/ 1393037 w 2271687"/>
                <a:gd name="connsiteY12" fmla="*/ 190482 h 1178875"/>
                <a:gd name="connsiteX13" fmla="*/ 1395387 w 2271687"/>
                <a:gd name="connsiteY13" fmla="*/ 188139 h 1178875"/>
                <a:gd name="connsiteX14" fmla="*/ 1507306 w 2271687"/>
                <a:gd name="connsiteY14" fmla="*/ 314332 h 1178875"/>
                <a:gd name="connsiteX15" fmla="*/ 1743049 w 2271687"/>
                <a:gd name="connsiteY15" fmla="*/ 654840 h 1178875"/>
                <a:gd name="connsiteX0" fmla="*/ 1743049 w 2271687"/>
                <a:gd name="connsiteY0" fmla="*/ 652471 h 1176506"/>
                <a:gd name="connsiteX1" fmla="*/ 1897831 w 2271687"/>
                <a:gd name="connsiteY1" fmla="*/ 873929 h 1176506"/>
                <a:gd name="connsiteX2" fmla="*/ 2271687 w 2271687"/>
                <a:gd name="connsiteY2" fmla="*/ 1145398 h 1176506"/>
                <a:gd name="connsiteX3" fmla="*/ 47788 w 2271687"/>
                <a:gd name="connsiteY3" fmla="*/ 1176506 h 1176506"/>
                <a:gd name="connsiteX4" fmla="*/ 27787 w 2271687"/>
                <a:gd name="connsiteY4" fmla="*/ 1166053 h 1176506"/>
                <a:gd name="connsiteX5" fmla="*/ 504040 w 2271687"/>
                <a:gd name="connsiteY5" fmla="*/ 889802 h 1176506"/>
                <a:gd name="connsiteX6" fmla="*/ 861229 w 2271687"/>
                <a:gd name="connsiteY6" fmla="*/ 323061 h 1176506"/>
                <a:gd name="connsiteX7" fmla="*/ 969142 w 2271687"/>
                <a:gd name="connsiteY7" fmla="*/ 150038 h 1176506"/>
                <a:gd name="connsiteX8" fmla="*/ 1166789 w 2271687"/>
                <a:gd name="connsiteY8" fmla="*/ 33325 h 1176506"/>
                <a:gd name="connsiteX9" fmla="*/ 1169200 w 2271687"/>
                <a:gd name="connsiteY9" fmla="*/ 30975 h 1176506"/>
                <a:gd name="connsiteX10" fmla="*/ 1109636 w 2271687"/>
                <a:gd name="connsiteY10" fmla="*/ 33370 h 1176506"/>
                <a:gd name="connsiteX11" fmla="*/ 1262069 w 2271687"/>
                <a:gd name="connsiteY11" fmla="*/ 23821 h 1176506"/>
                <a:gd name="connsiteX12" fmla="*/ 1264450 w 2271687"/>
                <a:gd name="connsiteY12" fmla="*/ 23821 h 1176506"/>
                <a:gd name="connsiteX13" fmla="*/ 1393037 w 2271687"/>
                <a:gd name="connsiteY13" fmla="*/ 188113 h 1176506"/>
                <a:gd name="connsiteX14" fmla="*/ 1395387 w 2271687"/>
                <a:gd name="connsiteY14" fmla="*/ 185770 h 1176506"/>
                <a:gd name="connsiteX15" fmla="*/ 1507306 w 2271687"/>
                <a:gd name="connsiteY15" fmla="*/ 311963 h 1176506"/>
                <a:gd name="connsiteX16" fmla="*/ 1743049 w 2271687"/>
                <a:gd name="connsiteY16" fmla="*/ 652471 h 1176506"/>
                <a:gd name="connsiteX0" fmla="*/ 1743049 w 2271687"/>
                <a:gd name="connsiteY0" fmla="*/ 652471 h 1176506"/>
                <a:gd name="connsiteX1" fmla="*/ 1897831 w 2271687"/>
                <a:gd name="connsiteY1" fmla="*/ 873929 h 1176506"/>
                <a:gd name="connsiteX2" fmla="*/ 2271687 w 2271687"/>
                <a:gd name="connsiteY2" fmla="*/ 1145398 h 1176506"/>
                <a:gd name="connsiteX3" fmla="*/ 47788 w 2271687"/>
                <a:gd name="connsiteY3" fmla="*/ 1176506 h 1176506"/>
                <a:gd name="connsiteX4" fmla="*/ 27787 w 2271687"/>
                <a:gd name="connsiteY4" fmla="*/ 1166053 h 1176506"/>
                <a:gd name="connsiteX5" fmla="*/ 504040 w 2271687"/>
                <a:gd name="connsiteY5" fmla="*/ 889802 h 1176506"/>
                <a:gd name="connsiteX6" fmla="*/ 861229 w 2271687"/>
                <a:gd name="connsiteY6" fmla="*/ 323061 h 1176506"/>
                <a:gd name="connsiteX7" fmla="*/ 969142 w 2271687"/>
                <a:gd name="connsiteY7" fmla="*/ 150038 h 1176506"/>
                <a:gd name="connsiteX8" fmla="*/ 1166789 w 2271687"/>
                <a:gd name="connsiteY8" fmla="*/ 33325 h 1176506"/>
                <a:gd name="connsiteX9" fmla="*/ 1169200 w 2271687"/>
                <a:gd name="connsiteY9" fmla="*/ 30975 h 1176506"/>
                <a:gd name="connsiteX10" fmla="*/ 1166819 w 2271687"/>
                <a:gd name="connsiteY10" fmla="*/ 35751 h 1176506"/>
                <a:gd name="connsiteX11" fmla="*/ 1109636 w 2271687"/>
                <a:gd name="connsiteY11" fmla="*/ 33370 h 1176506"/>
                <a:gd name="connsiteX12" fmla="*/ 1262069 w 2271687"/>
                <a:gd name="connsiteY12" fmla="*/ 23821 h 1176506"/>
                <a:gd name="connsiteX13" fmla="*/ 1264450 w 2271687"/>
                <a:gd name="connsiteY13" fmla="*/ 23821 h 1176506"/>
                <a:gd name="connsiteX14" fmla="*/ 1393037 w 2271687"/>
                <a:gd name="connsiteY14" fmla="*/ 188113 h 1176506"/>
                <a:gd name="connsiteX15" fmla="*/ 1395387 w 2271687"/>
                <a:gd name="connsiteY15" fmla="*/ 185770 h 1176506"/>
                <a:gd name="connsiteX16" fmla="*/ 1507306 w 2271687"/>
                <a:gd name="connsiteY16" fmla="*/ 311963 h 1176506"/>
                <a:gd name="connsiteX17" fmla="*/ 1743049 w 2271687"/>
                <a:gd name="connsiteY17" fmla="*/ 652471 h 1176506"/>
                <a:gd name="connsiteX0" fmla="*/ 1743049 w 2271687"/>
                <a:gd name="connsiteY0" fmla="*/ 652471 h 1176506"/>
                <a:gd name="connsiteX1" fmla="*/ 1897831 w 2271687"/>
                <a:gd name="connsiteY1" fmla="*/ 873929 h 1176506"/>
                <a:gd name="connsiteX2" fmla="*/ 2271687 w 2271687"/>
                <a:gd name="connsiteY2" fmla="*/ 1145398 h 1176506"/>
                <a:gd name="connsiteX3" fmla="*/ 47788 w 2271687"/>
                <a:gd name="connsiteY3" fmla="*/ 1176506 h 1176506"/>
                <a:gd name="connsiteX4" fmla="*/ 27787 w 2271687"/>
                <a:gd name="connsiteY4" fmla="*/ 1166053 h 1176506"/>
                <a:gd name="connsiteX5" fmla="*/ 504040 w 2271687"/>
                <a:gd name="connsiteY5" fmla="*/ 889802 h 1176506"/>
                <a:gd name="connsiteX6" fmla="*/ 861229 w 2271687"/>
                <a:gd name="connsiteY6" fmla="*/ 323061 h 1176506"/>
                <a:gd name="connsiteX7" fmla="*/ 969142 w 2271687"/>
                <a:gd name="connsiteY7" fmla="*/ 150038 h 1176506"/>
                <a:gd name="connsiteX8" fmla="*/ 1166789 w 2271687"/>
                <a:gd name="connsiteY8" fmla="*/ 33325 h 1176506"/>
                <a:gd name="connsiteX9" fmla="*/ 1169200 w 2271687"/>
                <a:gd name="connsiteY9" fmla="*/ 30975 h 1176506"/>
                <a:gd name="connsiteX10" fmla="*/ 1166819 w 2271687"/>
                <a:gd name="connsiteY10" fmla="*/ 35751 h 1176506"/>
                <a:gd name="connsiteX11" fmla="*/ 1109636 w 2271687"/>
                <a:gd name="connsiteY11" fmla="*/ 33370 h 1176506"/>
                <a:gd name="connsiteX12" fmla="*/ 1262069 w 2271687"/>
                <a:gd name="connsiteY12" fmla="*/ 23821 h 1176506"/>
                <a:gd name="connsiteX13" fmla="*/ 1264450 w 2271687"/>
                <a:gd name="connsiteY13" fmla="*/ 23821 h 1176506"/>
                <a:gd name="connsiteX14" fmla="*/ 1393037 w 2271687"/>
                <a:gd name="connsiteY14" fmla="*/ 188113 h 1176506"/>
                <a:gd name="connsiteX15" fmla="*/ 1395387 w 2271687"/>
                <a:gd name="connsiteY15" fmla="*/ 185770 h 1176506"/>
                <a:gd name="connsiteX16" fmla="*/ 1507306 w 2271687"/>
                <a:gd name="connsiteY16" fmla="*/ 311963 h 1176506"/>
                <a:gd name="connsiteX17" fmla="*/ 1743049 w 2271687"/>
                <a:gd name="connsiteY17" fmla="*/ 652471 h 1176506"/>
                <a:gd name="connsiteX0" fmla="*/ 1262069 w 2271687"/>
                <a:gd name="connsiteY0" fmla="*/ 23821 h 1176506"/>
                <a:gd name="connsiteX1" fmla="*/ 1264450 w 2271687"/>
                <a:gd name="connsiteY1" fmla="*/ 23821 h 1176506"/>
                <a:gd name="connsiteX2" fmla="*/ 1393037 w 2271687"/>
                <a:gd name="connsiteY2" fmla="*/ 188113 h 1176506"/>
                <a:gd name="connsiteX3" fmla="*/ 1395387 w 2271687"/>
                <a:gd name="connsiteY3" fmla="*/ 185770 h 1176506"/>
                <a:gd name="connsiteX4" fmla="*/ 1507306 w 2271687"/>
                <a:gd name="connsiteY4" fmla="*/ 311963 h 1176506"/>
                <a:gd name="connsiteX5" fmla="*/ 1743049 w 2271687"/>
                <a:gd name="connsiteY5" fmla="*/ 652471 h 1176506"/>
                <a:gd name="connsiteX6" fmla="*/ 1897831 w 2271687"/>
                <a:gd name="connsiteY6" fmla="*/ 873929 h 1176506"/>
                <a:gd name="connsiteX7" fmla="*/ 2271687 w 2271687"/>
                <a:gd name="connsiteY7" fmla="*/ 1145398 h 1176506"/>
                <a:gd name="connsiteX8" fmla="*/ 47788 w 2271687"/>
                <a:gd name="connsiteY8" fmla="*/ 1176506 h 1176506"/>
                <a:gd name="connsiteX9" fmla="*/ 27787 w 2271687"/>
                <a:gd name="connsiteY9" fmla="*/ 1166053 h 1176506"/>
                <a:gd name="connsiteX10" fmla="*/ 504040 w 2271687"/>
                <a:gd name="connsiteY10" fmla="*/ 889802 h 1176506"/>
                <a:gd name="connsiteX11" fmla="*/ 861229 w 2271687"/>
                <a:gd name="connsiteY11" fmla="*/ 323061 h 1176506"/>
                <a:gd name="connsiteX12" fmla="*/ 969142 w 2271687"/>
                <a:gd name="connsiteY12" fmla="*/ 150038 h 1176506"/>
                <a:gd name="connsiteX13" fmla="*/ 1166789 w 2271687"/>
                <a:gd name="connsiteY13" fmla="*/ 33325 h 1176506"/>
                <a:gd name="connsiteX14" fmla="*/ 1169200 w 2271687"/>
                <a:gd name="connsiteY14" fmla="*/ 30975 h 1176506"/>
                <a:gd name="connsiteX15" fmla="*/ 1166819 w 2271687"/>
                <a:gd name="connsiteY15" fmla="*/ 35751 h 1176506"/>
                <a:gd name="connsiteX16" fmla="*/ 1201076 w 2271687"/>
                <a:gd name="connsiteY16" fmla="*/ 124810 h 1176506"/>
                <a:gd name="connsiteX0" fmla="*/ 1262069 w 2271687"/>
                <a:gd name="connsiteY0" fmla="*/ 23821 h 1176506"/>
                <a:gd name="connsiteX1" fmla="*/ 1264450 w 2271687"/>
                <a:gd name="connsiteY1" fmla="*/ 23821 h 1176506"/>
                <a:gd name="connsiteX2" fmla="*/ 1393037 w 2271687"/>
                <a:gd name="connsiteY2" fmla="*/ 188113 h 1176506"/>
                <a:gd name="connsiteX3" fmla="*/ 1395387 w 2271687"/>
                <a:gd name="connsiteY3" fmla="*/ 185770 h 1176506"/>
                <a:gd name="connsiteX4" fmla="*/ 1507306 w 2271687"/>
                <a:gd name="connsiteY4" fmla="*/ 311963 h 1176506"/>
                <a:gd name="connsiteX5" fmla="*/ 1743049 w 2271687"/>
                <a:gd name="connsiteY5" fmla="*/ 652471 h 1176506"/>
                <a:gd name="connsiteX6" fmla="*/ 1897831 w 2271687"/>
                <a:gd name="connsiteY6" fmla="*/ 873929 h 1176506"/>
                <a:gd name="connsiteX7" fmla="*/ 2271687 w 2271687"/>
                <a:gd name="connsiteY7" fmla="*/ 1145398 h 1176506"/>
                <a:gd name="connsiteX8" fmla="*/ 47788 w 2271687"/>
                <a:gd name="connsiteY8" fmla="*/ 1176506 h 1176506"/>
                <a:gd name="connsiteX9" fmla="*/ 27787 w 2271687"/>
                <a:gd name="connsiteY9" fmla="*/ 1166053 h 1176506"/>
                <a:gd name="connsiteX10" fmla="*/ 504040 w 2271687"/>
                <a:gd name="connsiteY10" fmla="*/ 889802 h 1176506"/>
                <a:gd name="connsiteX11" fmla="*/ 861229 w 2271687"/>
                <a:gd name="connsiteY11" fmla="*/ 323061 h 1176506"/>
                <a:gd name="connsiteX12" fmla="*/ 969142 w 2271687"/>
                <a:gd name="connsiteY12" fmla="*/ 150038 h 1176506"/>
                <a:gd name="connsiteX13" fmla="*/ 1166789 w 2271687"/>
                <a:gd name="connsiteY13" fmla="*/ 33325 h 1176506"/>
                <a:gd name="connsiteX14" fmla="*/ 1169200 w 2271687"/>
                <a:gd name="connsiteY14" fmla="*/ 30975 h 1176506"/>
                <a:gd name="connsiteX15" fmla="*/ 1166819 w 2271687"/>
                <a:gd name="connsiteY15" fmla="*/ 35751 h 1176506"/>
                <a:gd name="connsiteX0" fmla="*/ 1262069 w 2271687"/>
                <a:gd name="connsiteY0" fmla="*/ 23821 h 1176506"/>
                <a:gd name="connsiteX1" fmla="*/ 1264450 w 2271687"/>
                <a:gd name="connsiteY1" fmla="*/ 23821 h 1176506"/>
                <a:gd name="connsiteX2" fmla="*/ 1393037 w 2271687"/>
                <a:gd name="connsiteY2" fmla="*/ 188113 h 1176506"/>
                <a:gd name="connsiteX3" fmla="*/ 1395387 w 2271687"/>
                <a:gd name="connsiteY3" fmla="*/ 185770 h 1176506"/>
                <a:gd name="connsiteX4" fmla="*/ 1507306 w 2271687"/>
                <a:gd name="connsiteY4" fmla="*/ 311963 h 1176506"/>
                <a:gd name="connsiteX5" fmla="*/ 1743049 w 2271687"/>
                <a:gd name="connsiteY5" fmla="*/ 652471 h 1176506"/>
                <a:gd name="connsiteX6" fmla="*/ 1897831 w 2271687"/>
                <a:gd name="connsiteY6" fmla="*/ 873929 h 1176506"/>
                <a:gd name="connsiteX7" fmla="*/ 2271687 w 2271687"/>
                <a:gd name="connsiteY7" fmla="*/ 1145398 h 1176506"/>
                <a:gd name="connsiteX8" fmla="*/ 47788 w 2271687"/>
                <a:gd name="connsiteY8" fmla="*/ 1176506 h 1176506"/>
                <a:gd name="connsiteX9" fmla="*/ 27787 w 2271687"/>
                <a:gd name="connsiteY9" fmla="*/ 1166053 h 1176506"/>
                <a:gd name="connsiteX10" fmla="*/ 504040 w 2271687"/>
                <a:gd name="connsiteY10" fmla="*/ 889802 h 1176506"/>
                <a:gd name="connsiteX11" fmla="*/ 861229 w 2271687"/>
                <a:gd name="connsiteY11" fmla="*/ 323061 h 1176506"/>
                <a:gd name="connsiteX12" fmla="*/ 969142 w 2271687"/>
                <a:gd name="connsiteY12" fmla="*/ 150038 h 1176506"/>
                <a:gd name="connsiteX13" fmla="*/ 1166789 w 2271687"/>
                <a:gd name="connsiteY13" fmla="*/ 33325 h 1176506"/>
                <a:gd name="connsiteX14" fmla="*/ 1169200 w 2271687"/>
                <a:gd name="connsiteY14" fmla="*/ 30975 h 1176506"/>
                <a:gd name="connsiteX15" fmla="*/ 1166819 w 2271687"/>
                <a:gd name="connsiteY15" fmla="*/ 35751 h 1176506"/>
                <a:gd name="connsiteX16" fmla="*/ 1262069 w 2271687"/>
                <a:gd name="connsiteY16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96057 w 2243900"/>
                <a:gd name="connsiteY10" fmla="*/ 1031096 h 1176506"/>
                <a:gd name="connsiteX11" fmla="*/ 476253 w 2243900"/>
                <a:gd name="connsiteY11" fmla="*/ 889802 h 1176506"/>
                <a:gd name="connsiteX12" fmla="*/ 833442 w 2243900"/>
                <a:gd name="connsiteY12" fmla="*/ 323061 h 1176506"/>
                <a:gd name="connsiteX13" fmla="*/ 941355 w 2243900"/>
                <a:gd name="connsiteY13" fmla="*/ 150038 h 1176506"/>
                <a:gd name="connsiteX14" fmla="*/ 1139002 w 2243900"/>
                <a:gd name="connsiteY14" fmla="*/ 33325 h 1176506"/>
                <a:gd name="connsiteX15" fmla="*/ 1141413 w 2243900"/>
                <a:gd name="connsiteY15" fmla="*/ 30975 h 1176506"/>
                <a:gd name="connsiteX16" fmla="*/ 1139032 w 2243900"/>
                <a:gd name="connsiteY16" fmla="*/ 35751 h 1176506"/>
                <a:gd name="connsiteX17" fmla="*/ 1234282 w 2243900"/>
                <a:gd name="connsiteY17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96057 w 2243900"/>
                <a:gd name="connsiteY10" fmla="*/ 1031096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96057 w 2243900"/>
                <a:gd name="connsiteY10" fmla="*/ 1031096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510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510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510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486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486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486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234282 w 2243900"/>
                <a:gd name="connsiteY0" fmla="*/ 23821 h 1176506"/>
                <a:gd name="connsiteX1" fmla="*/ 1236663 w 2243900"/>
                <a:gd name="connsiteY1" fmla="*/ 23821 h 1176506"/>
                <a:gd name="connsiteX2" fmla="*/ 1365250 w 2243900"/>
                <a:gd name="connsiteY2" fmla="*/ 188113 h 1176506"/>
                <a:gd name="connsiteX3" fmla="*/ 1367600 w 2243900"/>
                <a:gd name="connsiteY3" fmla="*/ 185770 h 1176506"/>
                <a:gd name="connsiteX4" fmla="*/ 1479519 w 2243900"/>
                <a:gd name="connsiteY4" fmla="*/ 311963 h 1176506"/>
                <a:gd name="connsiteX5" fmla="*/ 1715262 w 2243900"/>
                <a:gd name="connsiteY5" fmla="*/ 652471 h 1176506"/>
                <a:gd name="connsiteX6" fmla="*/ 1870044 w 2243900"/>
                <a:gd name="connsiteY6" fmla="*/ 873929 h 1176506"/>
                <a:gd name="connsiteX7" fmla="*/ 2243900 w 2243900"/>
                <a:gd name="connsiteY7" fmla="*/ 1145398 h 1176506"/>
                <a:gd name="connsiteX8" fmla="*/ 20001 w 2243900"/>
                <a:gd name="connsiteY8" fmla="*/ 1176506 h 1176506"/>
                <a:gd name="connsiteX9" fmla="*/ 0 w 2243900"/>
                <a:gd name="connsiteY9" fmla="*/ 1166053 h 1176506"/>
                <a:gd name="connsiteX10" fmla="*/ 124587 w 2243900"/>
                <a:gd name="connsiteY10" fmla="*/ 1102486 h 1176506"/>
                <a:gd name="connsiteX11" fmla="*/ 198405 w 2243900"/>
                <a:gd name="connsiteY11" fmla="*/ 1102510 h 1176506"/>
                <a:gd name="connsiteX12" fmla="*/ 476253 w 2243900"/>
                <a:gd name="connsiteY12" fmla="*/ 889802 h 1176506"/>
                <a:gd name="connsiteX13" fmla="*/ 833442 w 2243900"/>
                <a:gd name="connsiteY13" fmla="*/ 323061 h 1176506"/>
                <a:gd name="connsiteX14" fmla="*/ 941355 w 2243900"/>
                <a:gd name="connsiteY14" fmla="*/ 150038 h 1176506"/>
                <a:gd name="connsiteX15" fmla="*/ 1139002 w 2243900"/>
                <a:gd name="connsiteY15" fmla="*/ 33325 h 1176506"/>
                <a:gd name="connsiteX16" fmla="*/ 1141413 w 2243900"/>
                <a:gd name="connsiteY16" fmla="*/ 30975 h 1176506"/>
                <a:gd name="connsiteX17" fmla="*/ 1139032 w 2243900"/>
                <a:gd name="connsiteY17" fmla="*/ 35751 h 1176506"/>
                <a:gd name="connsiteX18" fmla="*/ 1234282 w 2243900"/>
                <a:gd name="connsiteY18" fmla="*/ 23821 h 1176506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224026 w 2597882"/>
                <a:gd name="connsiteY6" fmla="*/ 873929 h 1179948"/>
                <a:gd name="connsiteX7" fmla="*/ 2597882 w 2597882"/>
                <a:gd name="connsiteY7" fmla="*/ 1145398 h 1179948"/>
                <a:gd name="connsiteX8" fmla="*/ 373983 w 2597882"/>
                <a:gd name="connsiteY8" fmla="*/ 1176506 h 1179948"/>
                <a:gd name="connsiteX9" fmla="*/ 353982 w 2597882"/>
                <a:gd name="connsiteY9" fmla="*/ 1166053 h 1179948"/>
                <a:gd name="connsiteX10" fmla="*/ 478569 w 2597882"/>
                <a:gd name="connsiteY10" fmla="*/ 1102486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224026 w 2597882"/>
                <a:gd name="connsiteY6" fmla="*/ 873929 h 1179948"/>
                <a:gd name="connsiteX7" fmla="*/ 2597882 w 2597882"/>
                <a:gd name="connsiteY7" fmla="*/ 1145398 h 1179948"/>
                <a:gd name="connsiteX8" fmla="*/ 373983 w 2597882"/>
                <a:gd name="connsiteY8" fmla="*/ 1176506 h 1179948"/>
                <a:gd name="connsiteX9" fmla="*/ 353950 w 2597882"/>
                <a:gd name="connsiteY9" fmla="*/ 1166053 h 1179948"/>
                <a:gd name="connsiteX10" fmla="*/ 478569 w 2597882"/>
                <a:gd name="connsiteY10" fmla="*/ 1102486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224026 w 2597882"/>
                <a:gd name="connsiteY6" fmla="*/ 873929 h 1179948"/>
                <a:gd name="connsiteX7" fmla="*/ 2597882 w 2597882"/>
                <a:gd name="connsiteY7" fmla="*/ 1145398 h 1179948"/>
                <a:gd name="connsiteX8" fmla="*/ 373983 w 2597882"/>
                <a:gd name="connsiteY8" fmla="*/ 1176506 h 1179948"/>
                <a:gd name="connsiteX9" fmla="*/ 353950 w 2597882"/>
                <a:gd name="connsiteY9" fmla="*/ 1166053 h 1179948"/>
                <a:gd name="connsiteX10" fmla="*/ 552387 w 2597882"/>
                <a:gd name="connsiteY10" fmla="*/ 1102510 h 1179948"/>
                <a:gd name="connsiteX11" fmla="*/ 830235 w 2597882"/>
                <a:gd name="connsiteY11" fmla="*/ 889802 h 1179948"/>
                <a:gd name="connsiteX12" fmla="*/ 1187424 w 2597882"/>
                <a:gd name="connsiteY12" fmla="*/ 323061 h 1179948"/>
                <a:gd name="connsiteX13" fmla="*/ 1295337 w 2597882"/>
                <a:gd name="connsiteY13" fmla="*/ 150038 h 1179948"/>
                <a:gd name="connsiteX14" fmla="*/ 1492984 w 2597882"/>
                <a:gd name="connsiteY14" fmla="*/ 33325 h 1179948"/>
                <a:gd name="connsiteX15" fmla="*/ 1495395 w 2597882"/>
                <a:gd name="connsiteY15" fmla="*/ 30975 h 1179948"/>
                <a:gd name="connsiteX16" fmla="*/ 1493014 w 2597882"/>
                <a:gd name="connsiteY16" fmla="*/ 35751 h 1179948"/>
                <a:gd name="connsiteX17" fmla="*/ 1588264 w 2597882"/>
                <a:gd name="connsiteY17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224026 w 2597882"/>
                <a:gd name="connsiteY6" fmla="*/ 873929 h 1179948"/>
                <a:gd name="connsiteX7" fmla="*/ 2281206 w 2597882"/>
                <a:gd name="connsiteY7" fmla="*/ 912033 h 1179948"/>
                <a:gd name="connsiteX8" fmla="*/ 2597882 w 2597882"/>
                <a:gd name="connsiteY8" fmla="*/ 1145398 h 1179948"/>
                <a:gd name="connsiteX9" fmla="*/ 373983 w 2597882"/>
                <a:gd name="connsiteY9" fmla="*/ 1176506 h 1179948"/>
                <a:gd name="connsiteX10" fmla="*/ 353950 w 2597882"/>
                <a:gd name="connsiteY10" fmla="*/ 1166053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224026 w 2597882"/>
                <a:gd name="connsiteY6" fmla="*/ 873929 h 1179948"/>
                <a:gd name="connsiteX7" fmla="*/ 2352612 w 2597882"/>
                <a:gd name="connsiteY7" fmla="*/ 1054885 h 1179948"/>
                <a:gd name="connsiteX8" fmla="*/ 2597882 w 2597882"/>
                <a:gd name="connsiteY8" fmla="*/ 1145398 h 1179948"/>
                <a:gd name="connsiteX9" fmla="*/ 373983 w 2597882"/>
                <a:gd name="connsiteY9" fmla="*/ 1176506 h 1179948"/>
                <a:gd name="connsiteX10" fmla="*/ 353950 w 2597882"/>
                <a:gd name="connsiteY10" fmla="*/ 1166053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224026 w 2597882"/>
                <a:gd name="connsiteY6" fmla="*/ 873929 h 1179948"/>
                <a:gd name="connsiteX7" fmla="*/ 2157349 w 2597882"/>
                <a:gd name="connsiteY7" fmla="*/ 885840 h 1179948"/>
                <a:gd name="connsiteX8" fmla="*/ 2352612 w 2597882"/>
                <a:gd name="connsiteY8" fmla="*/ 1054885 h 1179948"/>
                <a:gd name="connsiteX9" fmla="*/ 2597882 w 2597882"/>
                <a:gd name="connsiteY9" fmla="*/ 1145398 h 1179948"/>
                <a:gd name="connsiteX10" fmla="*/ 373983 w 2597882"/>
                <a:gd name="connsiteY10" fmla="*/ 1176506 h 1179948"/>
                <a:gd name="connsiteX11" fmla="*/ 353950 w 2597882"/>
                <a:gd name="connsiteY11" fmla="*/ 1166053 h 1179948"/>
                <a:gd name="connsiteX12" fmla="*/ 552387 w 2597882"/>
                <a:gd name="connsiteY12" fmla="*/ 1102510 h 1179948"/>
                <a:gd name="connsiteX13" fmla="*/ 830235 w 2597882"/>
                <a:gd name="connsiteY13" fmla="*/ 889802 h 1179948"/>
                <a:gd name="connsiteX14" fmla="*/ 1187424 w 2597882"/>
                <a:gd name="connsiteY14" fmla="*/ 323061 h 1179948"/>
                <a:gd name="connsiteX15" fmla="*/ 1295337 w 2597882"/>
                <a:gd name="connsiteY15" fmla="*/ 150038 h 1179948"/>
                <a:gd name="connsiteX16" fmla="*/ 1492984 w 2597882"/>
                <a:gd name="connsiteY16" fmla="*/ 33325 h 1179948"/>
                <a:gd name="connsiteX17" fmla="*/ 1495395 w 2597882"/>
                <a:gd name="connsiteY17" fmla="*/ 30975 h 1179948"/>
                <a:gd name="connsiteX18" fmla="*/ 1493014 w 2597882"/>
                <a:gd name="connsiteY18" fmla="*/ 35751 h 1179948"/>
                <a:gd name="connsiteX19" fmla="*/ 1588264 w 2597882"/>
                <a:gd name="connsiteY19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2069244 w 2597882"/>
                <a:gd name="connsiteY5" fmla="*/ 652471 h 1179948"/>
                <a:gd name="connsiteX6" fmla="*/ 2157349 w 2597882"/>
                <a:gd name="connsiteY6" fmla="*/ 885840 h 1179948"/>
                <a:gd name="connsiteX7" fmla="*/ 2352612 w 2597882"/>
                <a:gd name="connsiteY7" fmla="*/ 1054885 h 1179948"/>
                <a:gd name="connsiteX8" fmla="*/ 2597882 w 2597882"/>
                <a:gd name="connsiteY8" fmla="*/ 1145398 h 1179948"/>
                <a:gd name="connsiteX9" fmla="*/ 373983 w 2597882"/>
                <a:gd name="connsiteY9" fmla="*/ 1176506 h 1179948"/>
                <a:gd name="connsiteX10" fmla="*/ 353950 w 2597882"/>
                <a:gd name="connsiteY10" fmla="*/ 1166053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11963 h 1179948"/>
                <a:gd name="connsiteX5" fmla="*/ 1997774 w 2597882"/>
                <a:gd name="connsiteY5" fmla="*/ 652471 h 1179948"/>
                <a:gd name="connsiteX6" fmla="*/ 2157349 w 2597882"/>
                <a:gd name="connsiteY6" fmla="*/ 885840 h 1179948"/>
                <a:gd name="connsiteX7" fmla="*/ 2352612 w 2597882"/>
                <a:gd name="connsiteY7" fmla="*/ 1054885 h 1179948"/>
                <a:gd name="connsiteX8" fmla="*/ 2597882 w 2597882"/>
                <a:gd name="connsiteY8" fmla="*/ 1145398 h 1179948"/>
                <a:gd name="connsiteX9" fmla="*/ 373983 w 2597882"/>
                <a:gd name="connsiteY9" fmla="*/ 1176506 h 1179948"/>
                <a:gd name="connsiteX10" fmla="*/ 353950 w 2597882"/>
                <a:gd name="connsiteY10" fmla="*/ 1166053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64 w 2597882"/>
                <a:gd name="connsiteY0" fmla="*/ 23821 h 1179948"/>
                <a:gd name="connsiteX1" fmla="*/ 1590645 w 2597882"/>
                <a:gd name="connsiteY1" fmla="*/ 23821 h 1179948"/>
                <a:gd name="connsiteX2" fmla="*/ 1719232 w 2597882"/>
                <a:gd name="connsiteY2" fmla="*/ 188113 h 1179948"/>
                <a:gd name="connsiteX3" fmla="*/ 1721582 w 2597882"/>
                <a:gd name="connsiteY3" fmla="*/ 185770 h 1179948"/>
                <a:gd name="connsiteX4" fmla="*/ 1833501 w 2597882"/>
                <a:gd name="connsiteY4" fmla="*/ 383377 h 1179948"/>
                <a:gd name="connsiteX5" fmla="*/ 1997774 w 2597882"/>
                <a:gd name="connsiteY5" fmla="*/ 652471 h 1179948"/>
                <a:gd name="connsiteX6" fmla="*/ 2157349 w 2597882"/>
                <a:gd name="connsiteY6" fmla="*/ 885840 h 1179948"/>
                <a:gd name="connsiteX7" fmla="*/ 2352612 w 2597882"/>
                <a:gd name="connsiteY7" fmla="*/ 1054885 h 1179948"/>
                <a:gd name="connsiteX8" fmla="*/ 2597882 w 2597882"/>
                <a:gd name="connsiteY8" fmla="*/ 1145398 h 1179948"/>
                <a:gd name="connsiteX9" fmla="*/ 373983 w 2597882"/>
                <a:gd name="connsiteY9" fmla="*/ 1176506 h 1179948"/>
                <a:gd name="connsiteX10" fmla="*/ 353950 w 2597882"/>
                <a:gd name="connsiteY10" fmla="*/ 1166053 h 1179948"/>
                <a:gd name="connsiteX11" fmla="*/ 552387 w 2597882"/>
                <a:gd name="connsiteY11" fmla="*/ 1102510 h 1179948"/>
                <a:gd name="connsiteX12" fmla="*/ 830235 w 2597882"/>
                <a:gd name="connsiteY12" fmla="*/ 889802 h 1179948"/>
                <a:gd name="connsiteX13" fmla="*/ 1187424 w 2597882"/>
                <a:gd name="connsiteY13" fmla="*/ 323061 h 1179948"/>
                <a:gd name="connsiteX14" fmla="*/ 1295337 w 2597882"/>
                <a:gd name="connsiteY14" fmla="*/ 150038 h 1179948"/>
                <a:gd name="connsiteX15" fmla="*/ 1492984 w 2597882"/>
                <a:gd name="connsiteY15" fmla="*/ 33325 h 1179948"/>
                <a:gd name="connsiteX16" fmla="*/ 1495395 w 2597882"/>
                <a:gd name="connsiteY16" fmla="*/ 30975 h 1179948"/>
                <a:gd name="connsiteX17" fmla="*/ 1493014 w 2597882"/>
                <a:gd name="connsiteY17" fmla="*/ 35751 h 1179948"/>
                <a:gd name="connsiteX18" fmla="*/ 1588264 w 2597882"/>
                <a:gd name="connsiteY18" fmla="*/ 23821 h 1179948"/>
                <a:gd name="connsiteX0" fmla="*/ 1588232 w 2597882"/>
                <a:gd name="connsiteY0" fmla="*/ 71414 h 1156127"/>
                <a:gd name="connsiteX1" fmla="*/ 1590645 w 2597882"/>
                <a:gd name="connsiteY1" fmla="*/ 0 h 1156127"/>
                <a:gd name="connsiteX2" fmla="*/ 1719232 w 2597882"/>
                <a:gd name="connsiteY2" fmla="*/ 164292 h 1156127"/>
                <a:gd name="connsiteX3" fmla="*/ 1721582 w 2597882"/>
                <a:gd name="connsiteY3" fmla="*/ 161949 h 1156127"/>
                <a:gd name="connsiteX4" fmla="*/ 1833501 w 2597882"/>
                <a:gd name="connsiteY4" fmla="*/ 359556 h 1156127"/>
                <a:gd name="connsiteX5" fmla="*/ 1997774 w 2597882"/>
                <a:gd name="connsiteY5" fmla="*/ 628650 h 1156127"/>
                <a:gd name="connsiteX6" fmla="*/ 2157349 w 2597882"/>
                <a:gd name="connsiteY6" fmla="*/ 862019 h 1156127"/>
                <a:gd name="connsiteX7" fmla="*/ 2352612 w 2597882"/>
                <a:gd name="connsiteY7" fmla="*/ 1031064 h 1156127"/>
                <a:gd name="connsiteX8" fmla="*/ 2597882 w 2597882"/>
                <a:gd name="connsiteY8" fmla="*/ 1121577 h 1156127"/>
                <a:gd name="connsiteX9" fmla="*/ 373983 w 2597882"/>
                <a:gd name="connsiteY9" fmla="*/ 1152685 h 1156127"/>
                <a:gd name="connsiteX10" fmla="*/ 353950 w 2597882"/>
                <a:gd name="connsiteY10" fmla="*/ 1142232 h 1156127"/>
                <a:gd name="connsiteX11" fmla="*/ 552387 w 2597882"/>
                <a:gd name="connsiteY11" fmla="*/ 1078689 h 1156127"/>
                <a:gd name="connsiteX12" fmla="*/ 830235 w 2597882"/>
                <a:gd name="connsiteY12" fmla="*/ 865981 h 1156127"/>
                <a:gd name="connsiteX13" fmla="*/ 1187424 w 2597882"/>
                <a:gd name="connsiteY13" fmla="*/ 299240 h 1156127"/>
                <a:gd name="connsiteX14" fmla="*/ 1295337 w 2597882"/>
                <a:gd name="connsiteY14" fmla="*/ 126217 h 1156127"/>
                <a:gd name="connsiteX15" fmla="*/ 1492984 w 2597882"/>
                <a:gd name="connsiteY15" fmla="*/ 9504 h 1156127"/>
                <a:gd name="connsiteX16" fmla="*/ 1495395 w 2597882"/>
                <a:gd name="connsiteY16" fmla="*/ 7154 h 1156127"/>
                <a:gd name="connsiteX17" fmla="*/ 1493014 w 2597882"/>
                <a:gd name="connsiteY17" fmla="*/ 11930 h 1156127"/>
                <a:gd name="connsiteX18" fmla="*/ 1588232 w 2597882"/>
                <a:gd name="connsiteY18" fmla="*/ 71414 h 1156127"/>
                <a:gd name="connsiteX0" fmla="*/ 1588232 w 2597882"/>
                <a:gd name="connsiteY0" fmla="*/ 64260 h 1148973"/>
                <a:gd name="connsiteX1" fmla="*/ 1719232 w 2597882"/>
                <a:gd name="connsiteY1" fmla="*/ 157138 h 1148973"/>
                <a:gd name="connsiteX2" fmla="*/ 1721582 w 2597882"/>
                <a:gd name="connsiteY2" fmla="*/ 154795 h 1148973"/>
                <a:gd name="connsiteX3" fmla="*/ 1833501 w 2597882"/>
                <a:gd name="connsiteY3" fmla="*/ 352402 h 1148973"/>
                <a:gd name="connsiteX4" fmla="*/ 1997774 w 2597882"/>
                <a:gd name="connsiteY4" fmla="*/ 621496 h 1148973"/>
                <a:gd name="connsiteX5" fmla="*/ 2157349 w 2597882"/>
                <a:gd name="connsiteY5" fmla="*/ 854865 h 1148973"/>
                <a:gd name="connsiteX6" fmla="*/ 2352612 w 2597882"/>
                <a:gd name="connsiteY6" fmla="*/ 1023910 h 1148973"/>
                <a:gd name="connsiteX7" fmla="*/ 2597882 w 2597882"/>
                <a:gd name="connsiteY7" fmla="*/ 1114423 h 1148973"/>
                <a:gd name="connsiteX8" fmla="*/ 373983 w 2597882"/>
                <a:gd name="connsiteY8" fmla="*/ 1145531 h 1148973"/>
                <a:gd name="connsiteX9" fmla="*/ 353950 w 2597882"/>
                <a:gd name="connsiteY9" fmla="*/ 1135078 h 1148973"/>
                <a:gd name="connsiteX10" fmla="*/ 552387 w 2597882"/>
                <a:gd name="connsiteY10" fmla="*/ 1071535 h 1148973"/>
                <a:gd name="connsiteX11" fmla="*/ 830235 w 2597882"/>
                <a:gd name="connsiteY11" fmla="*/ 858827 h 1148973"/>
                <a:gd name="connsiteX12" fmla="*/ 1187424 w 2597882"/>
                <a:gd name="connsiteY12" fmla="*/ 292086 h 1148973"/>
                <a:gd name="connsiteX13" fmla="*/ 1295337 w 2597882"/>
                <a:gd name="connsiteY13" fmla="*/ 119063 h 1148973"/>
                <a:gd name="connsiteX14" fmla="*/ 1492984 w 2597882"/>
                <a:gd name="connsiteY14" fmla="*/ 2350 h 1148973"/>
                <a:gd name="connsiteX15" fmla="*/ 1495395 w 2597882"/>
                <a:gd name="connsiteY15" fmla="*/ 0 h 1148973"/>
                <a:gd name="connsiteX16" fmla="*/ 1493014 w 2597882"/>
                <a:gd name="connsiteY16" fmla="*/ 4776 h 1148973"/>
                <a:gd name="connsiteX17" fmla="*/ 1588232 w 2597882"/>
                <a:gd name="connsiteY17" fmla="*/ 64260 h 1148973"/>
                <a:gd name="connsiteX0" fmla="*/ 1588232 w 2597882"/>
                <a:gd name="connsiteY0" fmla="*/ 64260 h 1148973"/>
                <a:gd name="connsiteX1" fmla="*/ 1719232 w 2597882"/>
                <a:gd name="connsiteY1" fmla="*/ 157138 h 1148973"/>
                <a:gd name="connsiteX2" fmla="*/ 1721582 w 2597882"/>
                <a:gd name="connsiteY2" fmla="*/ 154795 h 1148973"/>
                <a:gd name="connsiteX3" fmla="*/ 1833501 w 2597882"/>
                <a:gd name="connsiteY3" fmla="*/ 352402 h 1148973"/>
                <a:gd name="connsiteX4" fmla="*/ 1997774 w 2597882"/>
                <a:gd name="connsiteY4" fmla="*/ 621496 h 1148973"/>
                <a:gd name="connsiteX5" fmla="*/ 2157349 w 2597882"/>
                <a:gd name="connsiteY5" fmla="*/ 854865 h 1148973"/>
                <a:gd name="connsiteX6" fmla="*/ 2352612 w 2597882"/>
                <a:gd name="connsiteY6" fmla="*/ 1023910 h 1148973"/>
                <a:gd name="connsiteX7" fmla="*/ 2597882 w 2597882"/>
                <a:gd name="connsiteY7" fmla="*/ 1114423 h 1148973"/>
                <a:gd name="connsiteX8" fmla="*/ 373983 w 2597882"/>
                <a:gd name="connsiteY8" fmla="*/ 1145531 h 1148973"/>
                <a:gd name="connsiteX9" fmla="*/ 353950 w 2597882"/>
                <a:gd name="connsiteY9" fmla="*/ 1135078 h 1148973"/>
                <a:gd name="connsiteX10" fmla="*/ 552387 w 2597882"/>
                <a:gd name="connsiteY10" fmla="*/ 1071535 h 1148973"/>
                <a:gd name="connsiteX11" fmla="*/ 830235 w 2597882"/>
                <a:gd name="connsiteY11" fmla="*/ 858827 h 1148973"/>
                <a:gd name="connsiteX12" fmla="*/ 1187424 w 2597882"/>
                <a:gd name="connsiteY12" fmla="*/ 292086 h 1148973"/>
                <a:gd name="connsiteX13" fmla="*/ 1295337 w 2597882"/>
                <a:gd name="connsiteY13" fmla="*/ 119063 h 1148973"/>
                <a:gd name="connsiteX14" fmla="*/ 1492984 w 2597882"/>
                <a:gd name="connsiteY14" fmla="*/ 2350 h 1148973"/>
                <a:gd name="connsiteX15" fmla="*/ 1495395 w 2597882"/>
                <a:gd name="connsiteY15" fmla="*/ 0 h 1148973"/>
                <a:gd name="connsiteX16" fmla="*/ 1493014 w 2597882"/>
                <a:gd name="connsiteY16" fmla="*/ 4776 h 1148973"/>
                <a:gd name="connsiteX17" fmla="*/ 1588232 w 2597882"/>
                <a:gd name="connsiteY17" fmla="*/ 64260 h 114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97882" h="1148973">
                  <a:moveTo>
                    <a:pt x="1588232" y="64260"/>
                  </a:moveTo>
                  <a:cubicBezTo>
                    <a:pt x="1625935" y="89654"/>
                    <a:pt x="1697007" y="142049"/>
                    <a:pt x="1719232" y="157138"/>
                  </a:cubicBezTo>
                  <a:cubicBezTo>
                    <a:pt x="1741457" y="172227"/>
                    <a:pt x="1702537" y="122251"/>
                    <a:pt x="1721582" y="154795"/>
                  </a:cubicBezTo>
                  <a:cubicBezTo>
                    <a:pt x="1740627" y="187339"/>
                    <a:pt x="1775563" y="274619"/>
                    <a:pt x="1833501" y="352402"/>
                  </a:cubicBezTo>
                  <a:lnTo>
                    <a:pt x="1997774" y="621496"/>
                  </a:lnTo>
                  <a:lnTo>
                    <a:pt x="2157349" y="854865"/>
                  </a:lnTo>
                  <a:lnTo>
                    <a:pt x="2352612" y="1023910"/>
                  </a:lnTo>
                  <a:lnTo>
                    <a:pt x="2597882" y="1114423"/>
                  </a:lnTo>
                  <a:lnTo>
                    <a:pt x="373983" y="1145531"/>
                  </a:lnTo>
                  <a:cubicBezTo>
                    <a:pt x="0" y="1148973"/>
                    <a:pt x="324216" y="1147411"/>
                    <a:pt x="353950" y="1135078"/>
                  </a:cubicBezTo>
                  <a:cubicBezTo>
                    <a:pt x="383684" y="1122745"/>
                    <a:pt x="473006" y="1117577"/>
                    <a:pt x="552387" y="1071535"/>
                  </a:cubicBezTo>
                  <a:lnTo>
                    <a:pt x="830235" y="858827"/>
                  </a:lnTo>
                  <a:cubicBezTo>
                    <a:pt x="969142" y="718328"/>
                    <a:pt x="1109907" y="415380"/>
                    <a:pt x="1187424" y="292086"/>
                  </a:cubicBezTo>
                  <a:cubicBezTo>
                    <a:pt x="1234773" y="222767"/>
                    <a:pt x="1244410" y="167352"/>
                    <a:pt x="1295337" y="119063"/>
                  </a:cubicBezTo>
                  <a:lnTo>
                    <a:pt x="1492984" y="2350"/>
                  </a:lnTo>
                  <a:lnTo>
                    <a:pt x="1495395" y="0"/>
                  </a:lnTo>
                  <a:cubicBezTo>
                    <a:pt x="1495400" y="404"/>
                    <a:pt x="1502941" y="4377"/>
                    <a:pt x="1493014" y="4776"/>
                  </a:cubicBezTo>
                  <a:lnTo>
                    <a:pt x="1588232" y="64260"/>
                  </a:lnTo>
                  <a:close/>
                </a:path>
              </a:pathLst>
            </a:cu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17" name="Стрелка вправо 16"/>
          <p:cNvSpPr/>
          <p:nvPr/>
        </p:nvSpPr>
        <p:spPr>
          <a:xfrm>
            <a:off x="2500313" y="1143000"/>
            <a:ext cx="785812" cy="142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13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Laser pulse</a:t>
            </a:r>
            <a:endParaRPr lang="ru-RU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2355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3786188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438400"/>
            <a:ext cx="38576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4"/>
          <p:cNvSpPr txBox="1">
            <a:spLocks noChangeArrowheads="1"/>
          </p:cNvSpPr>
          <p:nvPr/>
        </p:nvSpPr>
        <p:spPr bwMode="auto">
          <a:xfrm>
            <a:off x="3143250" y="1500188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ru-RU" b="1" i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91000"/>
            <a:ext cx="14859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029200"/>
            <a:ext cx="298132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Прямая со стрелкой 47"/>
          <p:cNvCxnSpPr/>
          <p:nvPr/>
        </p:nvCxnSpPr>
        <p:spPr>
          <a:xfrm>
            <a:off x="1785938" y="1928813"/>
            <a:ext cx="928687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3357563" y="1071563"/>
            <a:ext cx="407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v</a:t>
            </a:r>
            <a:r>
              <a:rPr lang="en-US" b="1" i="1" baseline="-25000">
                <a:solidFill>
                  <a:srgbClr val="FF0000"/>
                </a:solidFill>
              </a:rPr>
              <a:t>g</a:t>
            </a:r>
            <a:endParaRPr lang="ru-RU" b="1" i="1" baseline="-25000">
              <a:solidFill>
                <a:srgbClr val="FF0000"/>
              </a:solidFill>
            </a:endParaRPr>
          </a:p>
        </p:txBody>
      </p:sp>
      <p:pic>
        <p:nvPicPr>
          <p:cNvPr id="2356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5" y="1214438"/>
            <a:ext cx="10001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13" y="1643063"/>
            <a:ext cx="18621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214563" y="1071563"/>
            <a:ext cx="5072062" cy="128587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569" name="TextBox 23"/>
          <p:cNvSpPr txBox="1">
            <a:spLocks noChangeArrowheads="1"/>
          </p:cNvSpPr>
          <p:nvPr/>
        </p:nvSpPr>
        <p:spPr bwMode="auto">
          <a:xfrm>
            <a:off x="1928813" y="1844675"/>
            <a:ext cx="309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endParaRPr lang="ru-RU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>
            <a:off x="2178844" y="1893094"/>
            <a:ext cx="928688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TextBox 29"/>
          <p:cNvSpPr txBox="1">
            <a:spLocks noChangeArrowheads="1"/>
          </p:cNvSpPr>
          <p:nvPr/>
        </p:nvSpPr>
        <p:spPr bwMode="auto">
          <a:xfrm>
            <a:off x="2500313" y="2286000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="1" i="1" baseline="-25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ru-RU" b="1" i="1" baseline="-250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7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4648200"/>
            <a:ext cx="20002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4724400"/>
            <a:ext cx="10858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4" name="TextBox 29"/>
          <p:cNvSpPr txBox="1">
            <a:spLocks noChangeArrowheads="1"/>
          </p:cNvSpPr>
          <p:nvPr/>
        </p:nvSpPr>
        <p:spPr bwMode="auto">
          <a:xfrm>
            <a:off x="4572000" y="3786190"/>
            <a:ext cx="3454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Relativistic </a:t>
            </a:r>
            <a:r>
              <a:rPr lang="en-US" dirty="0" err="1" smtClean="0"/>
              <a:t>p</a:t>
            </a:r>
            <a:r>
              <a:rPr lang="en-US" dirty="0" err="1" smtClean="0">
                <a:solidFill>
                  <a:schemeClr val="tx1"/>
                </a:solidFill>
              </a:rPr>
              <a:t>onderomotive</a:t>
            </a:r>
            <a:r>
              <a:rPr lang="en-US" dirty="0" smtClean="0">
                <a:solidFill>
                  <a:schemeClr val="tx1"/>
                </a:solidFill>
              </a:rPr>
              <a:t> force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114800" y="5705494"/>
            <a:ext cx="2928938" cy="509588"/>
            <a:chOff x="4114800" y="5705494"/>
            <a:chExt cx="2928938" cy="509588"/>
          </a:xfrm>
        </p:grpSpPr>
        <p:pic>
          <p:nvPicPr>
            <p:cNvPr id="23575" name="Picture 1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114800" y="5705494"/>
              <a:ext cx="2928938" cy="5095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6286512" y="5786454"/>
              <a:ext cx="7120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MeV</a:t>
              </a:r>
              <a:endParaRPr lang="ru-RU" sz="2000" dirty="0"/>
            </a:p>
          </p:txBody>
        </p:sp>
      </p:grpSp>
      <p:sp>
        <p:nvSpPr>
          <p:cNvPr id="28" name="Заголовок 27"/>
          <p:cNvSpPr>
            <a:spLocks noGrp="1"/>
          </p:cNvSpPr>
          <p:nvPr>
            <p:ph type="title" idx="4294967295"/>
          </p:nvPr>
        </p:nvSpPr>
        <p:spPr>
          <a:xfrm>
            <a:off x="271490" y="142852"/>
            <a:ext cx="8229600" cy="1143000"/>
          </a:xfrm>
        </p:spPr>
        <p:txBody>
          <a:bodyPr/>
          <a:lstStyle/>
          <a:p>
            <a:pPr rtl="0" fontAlgn="base"/>
            <a:r>
              <a:rPr lang="en-US" sz="320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Synchronization of ion and field velocities  </a:t>
            </a:r>
            <a:endParaRPr lang="ru-RU" sz="3200" dirty="0" smtClean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14282" y="6286520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Arial"/>
                <a:hlinkClick r:id="rId13"/>
              </a:rPr>
              <a:t>V. Yu. </a:t>
            </a:r>
            <a:r>
              <a:rPr lang="en-US" dirty="0" err="1" smtClean="0">
                <a:solidFill>
                  <a:srgbClr val="002060"/>
                </a:solidFill>
                <a:latin typeface="Arial"/>
                <a:hlinkClick r:id="rId13"/>
              </a:rPr>
              <a:t>Bychenkov</a:t>
            </a:r>
            <a:r>
              <a:rPr lang="en-US" dirty="0" smtClean="0">
                <a:solidFill>
                  <a:srgbClr val="002060"/>
                </a:solidFill>
                <a:latin typeface="Arial"/>
                <a:hlinkClick r:id="rId13"/>
              </a:rPr>
              <a:t> et al, </a:t>
            </a:r>
            <a:r>
              <a:rPr lang="en-US" dirty="0" smtClean="0">
                <a:solidFill>
                  <a:srgbClr val="002060"/>
                </a:solidFill>
                <a:latin typeface="Arial"/>
                <a:hlinkClick r:id="rId13"/>
              </a:rPr>
              <a:t>JETP </a:t>
            </a:r>
            <a:r>
              <a:rPr lang="en-US" dirty="0" smtClean="0">
                <a:solidFill>
                  <a:srgbClr val="002060"/>
                </a:solidFill>
                <a:latin typeface="Arial"/>
                <a:hlinkClick r:id="rId13"/>
              </a:rPr>
              <a:t>Letters104, 618 (2016) </a:t>
            </a:r>
            <a:endParaRPr lang="en-US" dirty="0" smtClean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1647825" y="1285875"/>
            <a:ext cx="1209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Laser</a:t>
            </a:r>
            <a:endParaRPr lang="ru-RU" sz="3200">
              <a:solidFill>
                <a:schemeClr val="bg1"/>
              </a:solidFill>
            </a:endParaRPr>
          </a:p>
        </p:txBody>
      </p:sp>
      <p:pic>
        <p:nvPicPr>
          <p:cNvPr id="6148" name="Рисунок 14" descr="f1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857250"/>
            <a:ext cx="68580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714500" y="1571625"/>
            <a:ext cx="1141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cs typeface="Arial" pitchFamily="34" charset="0"/>
              </a:rPr>
              <a:t>laser</a:t>
            </a:r>
            <a:endParaRPr lang="ru-RU" sz="3200" b="1" dirty="0">
              <a:ln>
                <a:solidFill>
                  <a:schemeClr val="tx1"/>
                </a:solidFill>
              </a:ln>
              <a:cs typeface="Arial" pitchFamily="34" charset="0"/>
            </a:endParaRP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155575" y="6019800"/>
            <a:ext cx="3130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cs typeface="Arial" pitchFamily="34" charset="0"/>
              </a:rPr>
              <a:t>Innovative targets</a:t>
            </a:r>
            <a:r>
              <a:rPr lang="ru-RU" sz="1400">
                <a:cs typeface="Arial" pitchFamily="34" charset="0"/>
              </a:rPr>
              <a:t> ( </a:t>
            </a:r>
            <a:r>
              <a:rPr lang="el-GR" sz="160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1400">
                <a:cs typeface="Arial" pitchFamily="34" charset="0"/>
              </a:rPr>
              <a:t>~</a:t>
            </a:r>
            <a:r>
              <a:rPr lang="ru-RU" sz="1400">
                <a:cs typeface="Arial" pitchFamily="34" charset="0"/>
              </a:rPr>
              <a:t>1÷</a:t>
            </a:r>
            <a:r>
              <a:rPr lang="en-US" sz="1400">
                <a:cs typeface="Arial" pitchFamily="34" charset="0"/>
              </a:rPr>
              <a:t>20 mg/cm</a:t>
            </a:r>
            <a:r>
              <a:rPr lang="ru-RU" sz="1400" baseline="30000">
                <a:cs typeface="Arial" pitchFamily="34" charset="0"/>
              </a:rPr>
              <a:t>3 </a:t>
            </a:r>
            <a:r>
              <a:rPr lang="ru-RU" sz="1400">
                <a:cs typeface="Arial" pitchFamily="34" charset="0"/>
              </a:rPr>
              <a:t>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19925" y="2422525"/>
            <a:ext cx="1655763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dirty="0">
                <a:latin typeface="+mn-lt"/>
                <a:cs typeface="Times New Roman" pitchFamily="16" charset="0"/>
              </a:rPr>
              <a:t>Accelerated field</a:t>
            </a:r>
            <a:endParaRPr lang="ru-RU" dirty="0">
              <a:latin typeface="+mn-lt"/>
              <a:cs typeface="Times New Roman" pitchFamily="16" charset="0"/>
            </a:endParaRPr>
          </a:p>
        </p:txBody>
      </p:sp>
      <p:sp>
        <p:nvSpPr>
          <p:cNvPr id="6152" name="TextBox 15"/>
          <p:cNvSpPr txBox="1">
            <a:spLocks noChangeArrowheads="1"/>
          </p:cNvSpPr>
          <p:nvPr/>
        </p:nvSpPr>
        <p:spPr bwMode="auto">
          <a:xfrm>
            <a:off x="7429500" y="1076325"/>
            <a:ext cx="1643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/>
              <a:t>Acceleration of captured protons</a:t>
            </a:r>
            <a:endParaRPr lang="ru-RU"/>
          </a:p>
        </p:txBody>
      </p:sp>
      <p:grpSp>
        <p:nvGrpSpPr>
          <p:cNvPr id="6153" name="Группа 52"/>
          <p:cNvGrpSpPr>
            <a:grpSpLocks/>
          </p:cNvGrpSpPr>
          <p:nvPr/>
        </p:nvGrpSpPr>
        <p:grpSpPr bwMode="auto">
          <a:xfrm>
            <a:off x="1085850" y="4337050"/>
            <a:ext cx="2190750" cy="1684338"/>
            <a:chOff x="827584" y="4293095"/>
            <a:chExt cx="2190316" cy="1684867"/>
          </a:xfrm>
        </p:grpSpPr>
        <p:sp>
          <p:nvSpPr>
            <p:cNvPr id="6171" name="Прямоугольник 1"/>
            <p:cNvSpPr>
              <a:spLocks noChangeArrowheads="1"/>
            </p:cNvSpPr>
            <p:nvPr/>
          </p:nvSpPr>
          <p:spPr bwMode="auto">
            <a:xfrm>
              <a:off x="2801876" y="4293095"/>
              <a:ext cx="216024" cy="195022"/>
            </a:xfrm>
            <a:prstGeom prst="rect">
              <a:avLst/>
            </a:prstGeom>
            <a:solidFill>
              <a:srgbClr val="00B8FF">
                <a:alpha val="39999"/>
              </a:srgbClr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72" name="Группа 41"/>
            <p:cNvGrpSpPr>
              <a:grpSpLocks/>
            </p:cNvGrpSpPr>
            <p:nvPr/>
          </p:nvGrpSpPr>
          <p:grpSpPr bwMode="auto">
            <a:xfrm>
              <a:off x="827584" y="4293095"/>
              <a:ext cx="2190315" cy="1684867"/>
              <a:chOff x="827585" y="4293095"/>
              <a:chExt cx="2190315" cy="1684867"/>
            </a:xfrm>
          </p:grpSpPr>
          <p:cxnSp>
            <p:nvCxnSpPr>
              <p:cNvPr id="6173" name="Прямая соединительная линия 6"/>
              <p:cNvCxnSpPr>
                <a:cxnSpLocks noChangeShapeType="1"/>
              </p:cNvCxnSpPr>
              <p:nvPr/>
            </p:nvCxnSpPr>
            <p:spPr bwMode="auto">
              <a:xfrm flipH="1">
                <a:off x="2411762" y="4488117"/>
                <a:ext cx="606138" cy="1489845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174" name="Прямая соединительная линия 9"/>
              <p:cNvCxnSpPr>
                <a:cxnSpLocks noChangeShapeType="1"/>
              </p:cNvCxnSpPr>
              <p:nvPr/>
            </p:nvCxnSpPr>
            <p:spPr bwMode="auto">
              <a:xfrm flipH="1">
                <a:off x="827585" y="4293095"/>
                <a:ext cx="1974291" cy="19502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175" name="Прямая соединительная линия 21"/>
              <p:cNvCxnSpPr>
                <a:cxnSpLocks noChangeShapeType="1"/>
              </p:cNvCxnSpPr>
              <p:nvPr/>
            </p:nvCxnSpPr>
            <p:spPr bwMode="auto">
              <a:xfrm flipH="1">
                <a:off x="2411762" y="4293095"/>
                <a:ext cx="606138" cy="195022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176" name="Прямая соединительная линия 24"/>
              <p:cNvCxnSpPr>
                <a:cxnSpLocks noChangeShapeType="1"/>
              </p:cNvCxnSpPr>
              <p:nvPr/>
            </p:nvCxnSpPr>
            <p:spPr bwMode="auto">
              <a:xfrm flipH="1">
                <a:off x="827585" y="4488117"/>
                <a:ext cx="1974291" cy="1489845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6177" name="Группа 4"/>
              <p:cNvGrpSpPr>
                <a:grpSpLocks/>
              </p:cNvGrpSpPr>
              <p:nvPr/>
            </p:nvGrpSpPr>
            <p:grpSpPr bwMode="auto">
              <a:xfrm>
                <a:off x="827585" y="4488419"/>
                <a:ext cx="1584011" cy="1489543"/>
                <a:chOff x="827585" y="4488419"/>
                <a:chExt cx="1584011" cy="1489543"/>
              </a:xfrm>
            </p:grpSpPr>
            <p:sp>
              <p:nvSpPr>
                <p:cNvPr id="19" name="Прямоугольник 18"/>
                <p:cNvSpPr/>
                <p:nvPr/>
              </p:nvSpPr>
              <p:spPr bwMode="auto">
                <a:xfrm>
                  <a:off x="827585" y="4488419"/>
                  <a:ext cx="1584011" cy="148954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buFont typeface="Times New Roman" pitchFamily="16" charset="0"/>
                    <a:buNone/>
                    <a:defRPr/>
                  </a:pPr>
                  <a:endParaRPr lang="ru-RU">
                    <a:latin typeface="Arial" charset="0"/>
                  </a:endParaRPr>
                </a:p>
              </p:txBody>
            </p:sp>
            <p:pic>
              <p:nvPicPr>
                <p:cNvPr id="617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52278" y="4614767"/>
                  <a:ext cx="1358900" cy="1214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6154" name="Группа 38"/>
          <p:cNvGrpSpPr>
            <a:grpSpLocks/>
          </p:cNvGrpSpPr>
          <p:nvPr/>
        </p:nvGrpSpPr>
        <p:grpSpPr bwMode="auto">
          <a:xfrm>
            <a:off x="3779838" y="933450"/>
            <a:ext cx="2376487" cy="2516188"/>
            <a:chOff x="3779911" y="933450"/>
            <a:chExt cx="2376265" cy="2515722"/>
          </a:xfrm>
        </p:grpSpPr>
        <p:sp>
          <p:nvSpPr>
            <p:cNvPr id="6167" name="Стрелка вправо 3"/>
            <p:cNvSpPr>
              <a:spLocks noChangeArrowheads="1"/>
            </p:cNvSpPr>
            <p:nvPr/>
          </p:nvSpPr>
          <p:spPr bwMode="auto">
            <a:xfrm rot="2427552">
              <a:off x="4042274" y="2909623"/>
              <a:ext cx="802461" cy="539549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68" name="TextBox 6"/>
            <p:cNvSpPr txBox="1">
              <a:spLocks noChangeArrowheads="1"/>
            </p:cNvSpPr>
            <p:nvPr/>
          </p:nvSpPr>
          <p:spPr bwMode="auto">
            <a:xfrm>
              <a:off x="3779911" y="933450"/>
              <a:ext cx="2376265" cy="64621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>
                  <a:solidFill>
                    <a:srgbClr val="FF0000"/>
                  </a:solidFill>
                  <a:cs typeface="Arial" pitchFamily="34" charset="0"/>
                </a:rPr>
                <a:t>Ponderomotive force pushed electrons</a:t>
              </a:r>
              <a:endParaRPr lang="ru-RU">
                <a:solidFill>
                  <a:srgbClr val="FF0000"/>
                </a:solidFill>
                <a:cs typeface="Arial" pitchFamily="34" charset="0"/>
              </a:endParaRPr>
            </a:p>
          </p:txBody>
        </p:sp>
        <p:cxnSp>
          <p:nvCxnSpPr>
            <p:cNvPr id="6169" name="Прямая соединительная линия 16"/>
            <p:cNvCxnSpPr>
              <a:cxnSpLocks noChangeShapeType="1"/>
              <a:stCxn id="6167" idx="1"/>
            </p:cNvCxnSpPr>
            <p:nvPr/>
          </p:nvCxnSpPr>
          <p:spPr bwMode="auto">
            <a:xfrm flipH="1" flipV="1">
              <a:off x="3779911" y="1856780"/>
              <a:ext cx="358310" cy="106225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70" name="Прямая соединительная линия 35"/>
            <p:cNvCxnSpPr>
              <a:cxnSpLocks noChangeShapeType="1"/>
            </p:cNvCxnSpPr>
            <p:nvPr/>
          </p:nvCxnSpPr>
          <p:spPr bwMode="auto">
            <a:xfrm flipV="1">
              <a:off x="4748788" y="1864013"/>
              <a:ext cx="1407388" cy="1207799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6155" name="Группа 42"/>
          <p:cNvGrpSpPr>
            <a:grpSpLocks/>
          </p:cNvGrpSpPr>
          <p:nvPr/>
        </p:nvGrpSpPr>
        <p:grpSpPr bwMode="auto">
          <a:xfrm>
            <a:off x="4902200" y="2924175"/>
            <a:ext cx="2455863" cy="1169988"/>
            <a:chOff x="4902367" y="2924944"/>
            <a:chExt cx="2455696" cy="1169064"/>
          </a:xfrm>
        </p:grpSpPr>
        <p:sp>
          <p:nvSpPr>
            <p:cNvPr id="6164" name="Прямоугольник 39"/>
            <p:cNvSpPr>
              <a:spLocks noChangeArrowheads="1"/>
            </p:cNvSpPr>
            <p:nvPr/>
          </p:nvSpPr>
          <p:spPr bwMode="auto">
            <a:xfrm>
              <a:off x="4902367" y="3733967"/>
              <a:ext cx="432048" cy="360040"/>
            </a:xfrm>
            <a:prstGeom prst="rect">
              <a:avLst/>
            </a:prstGeom>
            <a:solidFill>
              <a:srgbClr val="00B8FF">
                <a:alpha val="16078"/>
              </a:srgbClr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6165" name="Прямая соединительная линия 40"/>
            <p:cNvCxnSpPr>
              <a:cxnSpLocks noChangeShapeType="1"/>
            </p:cNvCxnSpPr>
            <p:nvPr/>
          </p:nvCxnSpPr>
          <p:spPr bwMode="auto">
            <a:xfrm flipV="1">
              <a:off x="5334415" y="2996952"/>
              <a:ext cx="2023648" cy="1097056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66" name="Прямая соединительная линия 43"/>
            <p:cNvCxnSpPr>
              <a:cxnSpLocks noChangeShapeType="1"/>
            </p:cNvCxnSpPr>
            <p:nvPr/>
          </p:nvCxnSpPr>
          <p:spPr bwMode="auto">
            <a:xfrm flipV="1">
              <a:off x="4902367" y="2924944"/>
              <a:ext cx="533729" cy="81282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285720" y="1785926"/>
            <a:ext cx="1874999" cy="1631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1 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PW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Arial" pitchFamily="34" charset="0"/>
            </a:endParaRPr>
          </a:p>
          <a:p>
            <a:pPr algn="just">
              <a:buFont typeface="Times New Roman" pitchFamily="16" charset="0"/>
              <a:buNone/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30 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J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Arial" pitchFamily="34" charset="0"/>
            </a:endParaRPr>
          </a:p>
          <a:p>
            <a:pPr algn="just">
              <a:buFont typeface="Times New Roman" pitchFamily="16" charset="0"/>
              <a:buNone/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30 </a:t>
            </a:r>
            <a:r>
              <a:rPr lang="en-US" sz="20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f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с</a:t>
            </a:r>
          </a:p>
          <a:p>
            <a:pPr algn="just">
              <a:buFont typeface="Times New Roman" pitchFamily="16" charset="0"/>
              <a:buNone/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5×10</a:t>
            </a:r>
            <a:r>
              <a:rPr lang="ru-RU" sz="2000" b="1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21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W/cm</a:t>
            </a:r>
            <a:r>
              <a:rPr lang="ru-RU" sz="2000" b="1" baseline="30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pitchFamily="34" charset="0"/>
              </a:rPr>
              <a:t>2</a:t>
            </a:r>
          </a:p>
          <a:p>
            <a:pPr algn="just">
              <a:buFont typeface="Times New Roman" pitchFamily="16" charset="0"/>
              <a:buNone/>
              <a:defRPr/>
            </a:pP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157" name="Овал 44"/>
          <p:cNvSpPr>
            <a:spLocks noChangeArrowheads="1"/>
          </p:cNvSpPr>
          <p:nvPr/>
        </p:nvSpPr>
        <p:spPr bwMode="auto">
          <a:xfrm>
            <a:off x="6346825" y="1057275"/>
            <a:ext cx="1011238" cy="1219200"/>
          </a:xfrm>
          <a:prstGeom prst="ellipse">
            <a:avLst/>
          </a:prstGeom>
          <a:solidFill>
            <a:srgbClr val="00B8FF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" name="Заголовок 35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/>
          <a:lstStyle/>
          <a:p>
            <a:pPr rtl="0" eaLnBrk="0" fontAlgn="base" hangingPunct="0"/>
            <a:r>
              <a:rPr lang="en-US" sz="3200" kern="1200" dirty="0" smtClean="0">
                <a:solidFill>
                  <a:srgbClr val="FF0000"/>
                </a:solidFill>
                <a:ea typeface="WenQuanYi Micro Hei"/>
                <a:cs typeface="Times New Roman"/>
              </a:rPr>
              <a:t>Proton acceleration by </a:t>
            </a:r>
            <a:r>
              <a:rPr lang="en-US" sz="3200" kern="1200" dirty="0" err="1" smtClean="0">
                <a:solidFill>
                  <a:srgbClr val="FF0000"/>
                </a:solidFill>
                <a:ea typeface="WenQuanYi Micro Hei"/>
                <a:cs typeface="Times New Roman"/>
              </a:rPr>
              <a:t>ponderomotive</a:t>
            </a:r>
            <a:r>
              <a:rPr lang="en-US" sz="3200" kern="1200" dirty="0" smtClean="0">
                <a:solidFill>
                  <a:srgbClr val="FF0000"/>
                </a:solidFill>
                <a:ea typeface="WenQuanYi Micro Hei"/>
                <a:cs typeface="Times New Roman"/>
              </a:rPr>
              <a:t> potential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6357950" y="5214950"/>
            <a:ext cx="2286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 smtClean="0">
                <a:hlinkClick r:id="rId4" action="ppaction://hlinkfile"/>
              </a:rPr>
              <a:t>A. </a:t>
            </a:r>
            <a:r>
              <a:rPr lang="en-US" dirty="0" err="1" smtClean="0">
                <a:hlinkClick r:id="rId4" action="ppaction://hlinkfile"/>
              </a:rPr>
              <a:t>Brantov</a:t>
            </a:r>
            <a:r>
              <a:rPr lang="en-US" dirty="0" smtClean="0">
                <a:hlinkClick r:id="rId4" action="ppaction://hlinkfile"/>
              </a:rPr>
              <a:t>, </a:t>
            </a:r>
            <a:r>
              <a:rPr lang="en-US" dirty="0" smtClean="0">
                <a:hlinkClick r:id="rId4" action="ppaction://hlinkfile"/>
              </a:rPr>
              <a:t>et al </a:t>
            </a:r>
          </a:p>
          <a:p>
            <a:pPr marL="342900" indent="-342900"/>
            <a:r>
              <a:rPr lang="en-US" dirty="0" smtClean="0">
                <a:hlinkClick r:id="rId4" action="ppaction://hlinkfile"/>
              </a:rPr>
              <a:t>Phys</a:t>
            </a:r>
            <a:r>
              <a:rPr lang="en-US" dirty="0" smtClean="0">
                <a:hlinkClick r:id="rId4" action="ppaction://hlinkfile"/>
              </a:rPr>
              <a:t>. Rev. </a:t>
            </a:r>
            <a:r>
              <a:rPr lang="en-US" dirty="0" err="1" smtClean="0">
                <a:hlinkClick r:id="rId4" action="ppaction://hlinkfile"/>
              </a:rPr>
              <a:t>Lett</a:t>
            </a:r>
            <a:r>
              <a:rPr lang="en-US" dirty="0" smtClean="0">
                <a:hlinkClick r:id="rId4" action="ppaction://hlinkfile"/>
              </a:rPr>
              <a:t>.</a:t>
            </a:r>
          </a:p>
          <a:p>
            <a:pPr marL="342900" indent="-342900"/>
            <a:r>
              <a:rPr lang="en-US" dirty="0" smtClean="0">
                <a:hlinkClick r:id="rId4" action="ppaction://hlinkfile"/>
              </a:rPr>
              <a:t>116, 085004 (2016)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7931150" cy="561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3D PIC simulation of SASL</a:t>
            </a:r>
            <a:endParaRPr lang="ru-RU" sz="32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2291" name="Picture 4" descr="d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719138"/>
            <a:ext cx="279558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e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0" y="719138"/>
            <a:ext cx="3846513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ef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138" y="3598863"/>
            <a:ext cx="28606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 descr="den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363" y="3238500"/>
            <a:ext cx="2968625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d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den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e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ef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d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e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 descr="ef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 descr="d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8" descr="e2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9" descr="ef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0" descr="d3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1" descr="e3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22" descr="ef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3" descr="d3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24" descr="e3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25" descr="ef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Picture 26" descr="d4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Picture 27" descr="e4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Picture 28" descr="ef8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29" descr="d4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Picture 30" descr="e4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Picture 31" descr="ef9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Picture 32" descr="d50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Picture 33" descr="e50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Picture 34" descr="ef10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Picture 35" descr="d55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Picture 36" descr="e5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Picture 37" descr="ef1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0" name="Picture 38" descr="d60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1" name="Picture 39" descr="den60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" name="Picture 40" descr="e60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3" name="Picture 41" descr="ef12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4" name="Picture 42" descr="d65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5" name="Picture 43" descr="den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6" name="Picture 44" descr="e65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7" name="Picture 45" descr="ef13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8" name="Picture 46" descr="d70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9" name="Picture 47" descr="den70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0" name="Picture 48" descr="e70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1" name="Picture 49" descr="ef14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2" name="Picture 50" descr="d75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4" name="Picture 52" descr="e75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5" name="Picture 53" descr="ef15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Picture 54" descr="den75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Picture 55" descr="d80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8" name="Picture 56" descr="den80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9" name="Picture 57" descr="e80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0" name="Picture 58" descr="ef16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2" name="Picture 60" descr="d85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" name="Picture 61" descr="den85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4" name="Picture 62" descr="e85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5" name="Picture 63" descr="ef17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6" name="Picture 64" descr="d90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7" name="Picture 65" descr="den90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8" name="Picture 66" descr="e90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9" name="Picture 67" descr="ef18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0" name="Picture 68" descr="d95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1" name="Picture 69" descr="den95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2" name="Picture 70" descr="e95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" name="Picture 71" descr="ef19"/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4" name="Picture 72" descr="d100"/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5" name="Picture 73" descr="den100"/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6" name="Picture 74" descr="e100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7" name="Picture 75" descr="ef2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8" name="Picture 76" descr="d105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9" name="Picture 77" descr="den105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0" name="Picture 78" descr="e10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1" name="Picture 79" descr="ef21"/>
          <p:cNvPicPr>
            <a:picLocks noChangeAspect="1" noChangeArrowheads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2" name="Picture 80" descr="d110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" name="Picture 81" descr="den110"/>
          <p:cNvPicPr>
            <a:picLocks noChangeAspect="1" noChangeArrowheads="1"/>
          </p:cNvPicPr>
          <p:nvPr/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4" name="Picture 82" descr="e110"/>
          <p:cNvPicPr>
            <a:picLocks noChangeAspect="1" noChangeArrowheads="1"/>
          </p:cNvPicPr>
          <p:nvPr/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5" name="Picture 83" descr="ef22"/>
          <p:cNvPicPr>
            <a:picLocks noChangeAspect="1" noChangeArrowheads="1"/>
          </p:cNvPicPr>
          <p:nvPr/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6" name="Picture 84" descr="d115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7" name="Picture 85" descr="den115"/>
          <p:cNvPicPr>
            <a:picLocks noChangeAspect="1" noChangeArrowheads="1"/>
          </p:cNvPicPr>
          <p:nvPr/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8" name="Picture 86" descr="e115"/>
          <p:cNvPicPr>
            <a:picLocks noChangeAspect="1" noChangeArrowheads="1"/>
          </p:cNvPicPr>
          <p:nvPr/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9" name="Picture 87" descr="ef23"/>
          <p:cNvPicPr>
            <a:picLocks noChangeAspect="1" noChangeArrowheads="1"/>
          </p:cNvPicPr>
          <p:nvPr/>
        </p:nvPicPr>
        <p:blipFill>
          <a:blip r:embed="rId81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0" name="Picture 88" descr="d120"/>
          <p:cNvPicPr>
            <a:picLocks noChangeAspect="1" noChangeArrowheads="1"/>
          </p:cNvPicPr>
          <p:nvPr/>
        </p:nvPicPr>
        <p:blipFill>
          <a:blip r:embed="rId82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1" name="Picture 89" descr="den120"/>
          <p:cNvPicPr>
            <a:picLocks noChangeAspect="1" noChangeArrowheads="1"/>
          </p:cNvPicPr>
          <p:nvPr/>
        </p:nvPicPr>
        <p:blipFill>
          <a:blip r:embed="rId83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2" name="Picture 90" descr="e120"/>
          <p:cNvPicPr>
            <a:picLocks noChangeAspect="1" noChangeArrowheads="1"/>
          </p:cNvPicPr>
          <p:nvPr/>
        </p:nvPicPr>
        <p:blipFill>
          <a:blip r:embed="rId84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3" name="Picture 91" descr="ef24"/>
          <p:cNvPicPr>
            <a:picLocks noChangeAspect="1" noChangeArrowheads="1"/>
          </p:cNvPicPr>
          <p:nvPr/>
        </p:nvPicPr>
        <p:blipFill>
          <a:blip r:embed="rId85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" name="Picture 92" descr="d125"/>
          <p:cNvPicPr>
            <a:picLocks noChangeAspect="1" noChangeArrowheads="1"/>
          </p:cNvPicPr>
          <p:nvPr/>
        </p:nvPicPr>
        <p:blipFill>
          <a:blip r:embed="rId86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5" name="Picture 93" descr="den125"/>
          <p:cNvPicPr>
            <a:picLocks noChangeAspect="1" noChangeArrowheads="1"/>
          </p:cNvPicPr>
          <p:nvPr/>
        </p:nvPicPr>
        <p:blipFill>
          <a:blip r:embed="rId87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6" name="Picture 94" descr="e125"/>
          <p:cNvPicPr>
            <a:picLocks noChangeAspect="1" noChangeArrowheads="1"/>
          </p:cNvPicPr>
          <p:nvPr/>
        </p:nvPicPr>
        <p:blipFill>
          <a:blip r:embed="rId88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7" name="Picture 95" descr="ef25"/>
          <p:cNvPicPr>
            <a:picLocks noChangeAspect="1" noChangeArrowheads="1"/>
          </p:cNvPicPr>
          <p:nvPr/>
        </p:nvPicPr>
        <p:blipFill>
          <a:blip r:embed="rId89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8" name="Picture 96" descr="d130"/>
          <p:cNvPicPr>
            <a:picLocks noChangeAspect="1" noChangeArrowheads="1"/>
          </p:cNvPicPr>
          <p:nvPr/>
        </p:nvPicPr>
        <p:blipFill>
          <a:blip r:embed="rId90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9" name="Picture 97" descr="den130"/>
          <p:cNvPicPr>
            <a:picLocks noChangeAspect="1" noChangeArrowheads="1"/>
          </p:cNvPicPr>
          <p:nvPr/>
        </p:nvPicPr>
        <p:blipFill>
          <a:blip r:embed="rId91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0" name="Picture 98" descr="e130"/>
          <p:cNvPicPr>
            <a:picLocks noChangeAspect="1" noChangeArrowheads="1"/>
          </p:cNvPicPr>
          <p:nvPr/>
        </p:nvPicPr>
        <p:blipFill>
          <a:blip r:embed="rId92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1" name="Picture 99" descr="ef26"/>
          <p:cNvPicPr>
            <a:picLocks noChangeAspect="1" noChangeArrowheads="1"/>
          </p:cNvPicPr>
          <p:nvPr/>
        </p:nvPicPr>
        <p:blipFill>
          <a:blip r:embed="rId93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2" name="Picture 100" descr="d135"/>
          <p:cNvPicPr>
            <a:picLocks noChangeAspect="1" noChangeArrowheads="1"/>
          </p:cNvPicPr>
          <p:nvPr/>
        </p:nvPicPr>
        <p:blipFill>
          <a:blip r:embed="rId94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3" name="Picture 101" descr="den135"/>
          <p:cNvPicPr>
            <a:picLocks noChangeAspect="1" noChangeArrowheads="1"/>
          </p:cNvPicPr>
          <p:nvPr/>
        </p:nvPicPr>
        <p:blipFill>
          <a:blip r:embed="rId95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" name="Picture 102" descr="e135"/>
          <p:cNvPicPr>
            <a:picLocks noChangeAspect="1" noChangeArrowheads="1"/>
          </p:cNvPicPr>
          <p:nvPr/>
        </p:nvPicPr>
        <p:blipFill>
          <a:blip r:embed="rId96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" name="Picture 103" descr="ef27"/>
          <p:cNvPicPr>
            <a:picLocks noChangeAspect="1" noChangeArrowheads="1"/>
          </p:cNvPicPr>
          <p:nvPr/>
        </p:nvPicPr>
        <p:blipFill>
          <a:blip r:embed="rId97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" name="Picture 104" descr="d140"/>
          <p:cNvPicPr>
            <a:picLocks noChangeAspect="1" noChangeArrowheads="1"/>
          </p:cNvPicPr>
          <p:nvPr/>
        </p:nvPicPr>
        <p:blipFill>
          <a:blip r:embed="rId98" cstate="print"/>
          <a:srcRect/>
          <a:stretch>
            <a:fillRect/>
          </a:stretch>
        </p:blipFill>
        <p:spPr bwMode="auto">
          <a:xfrm>
            <a:off x="719138" y="719138"/>
            <a:ext cx="2792412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" name="Picture 105" descr="den140"/>
          <p:cNvPicPr>
            <a:picLocks noChangeAspect="1" noChangeArrowheads="1"/>
          </p:cNvPicPr>
          <p:nvPr/>
        </p:nvPicPr>
        <p:blipFill>
          <a:blip r:embed="rId99" cstate="print"/>
          <a:srcRect/>
          <a:stretch>
            <a:fillRect/>
          </a:stretch>
        </p:blipFill>
        <p:spPr bwMode="auto">
          <a:xfrm>
            <a:off x="4678363" y="3238500"/>
            <a:ext cx="29686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" name="Picture 106" descr="e140"/>
          <p:cNvPicPr>
            <a:picLocks noChangeAspect="1" noChangeArrowheads="1"/>
          </p:cNvPicPr>
          <p:nvPr/>
        </p:nvPicPr>
        <p:blipFill>
          <a:blip r:embed="rId100" cstate="print"/>
          <a:srcRect/>
          <a:stretch>
            <a:fillRect/>
          </a:stretch>
        </p:blipFill>
        <p:spPr bwMode="auto">
          <a:xfrm>
            <a:off x="4318000" y="719138"/>
            <a:ext cx="38433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9" name="Picture 107" descr="ef28"/>
          <p:cNvPicPr>
            <a:picLocks noChangeAspect="1" noChangeArrowheads="1"/>
          </p:cNvPicPr>
          <p:nvPr/>
        </p:nvPicPr>
        <p:blipFill>
          <a:blip r:embed="rId101" cstate="print"/>
          <a:srcRect/>
          <a:stretch>
            <a:fillRect/>
          </a:stretch>
        </p:blipFill>
        <p:spPr bwMode="auto">
          <a:xfrm>
            <a:off x="719138" y="3598863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8" name="Text Box 104"/>
          <p:cNvSpPr txBox="1">
            <a:spLocks noChangeArrowheads="1"/>
          </p:cNvSpPr>
          <p:nvPr/>
        </p:nvSpPr>
        <p:spPr bwMode="auto">
          <a:xfrm>
            <a:off x="900113" y="3646488"/>
            <a:ext cx="27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</a:rPr>
              <a:t>I</a:t>
            </a:r>
            <a:endParaRPr lang="en-US" b="1" baseline="-25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pr_sas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857250"/>
            <a:ext cx="828675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3500438" y="3643313"/>
            <a:ext cx="428625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 descr="pr_s3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4656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rot="16200000" flipH="1">
            <a:off x="5822156" y="3036094"/>
            <a:ext cx="928688" cy="28575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715000" y="2071688"/>
            <a:ext cx="642938" cy="6429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Рисунок 21" descr="pr_s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8" y="500063"/>
            <a:ext cx="40322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>
            <a:stCxn id="9" idx="1"/>
          </p:cNvCxnSpPr>
          <p:nvPr/>
        </p:nvCxnSpPr>
        <p:spPr>
          <a:xfrm rot="16200000" flipV="1">
            <a:off x="2964657" y="3107531"/>
            <a:ext cx="635000" cy="563563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4071938" y="1571625"/>
            <a:ext cx="2378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circular polarization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10251" name="TextBox 10"/>
          <p:cNvSpPr txBox="1">
            <a:spLocks noChangeArrowheads="1"/>
          </p:cNvSpPr>
          <p:nvPr/>
        </p:nvSpPr>
        <p:spPr bwMode="auto">
          <a:xfrm>
            <a:off x="6643688" y="2500313"/>
            <a:ext cx="21590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linear polarization</a:t>
            </a:r>
            <a:endParaRPr lang="ru-RU" b="1">
              <a:solidFill>
                <a:srgbClr val="0070C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ea typeface="Droid Sans Fallback"/>
                <a:cs typeface="Times New Roman"/>
              </a:rPr>
              <a:t>SASL regime: linear vs. circular polarization </a:t>
            </a:r>
            <a:endParaRPr lang="ru-RU" sz="3200" kern="1200" dirty="0" smtClean="0">
              <a:solidFill>
                <a:srgbClr val="FF0000"/>
              </a:solidFill>
              <a:ea typeface="Droid Sans Fallback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5069"/>
            <a:ext cx="7924800" cy="79216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Applications of ion beams</a:t>
            </a:r>
            <a:endParaRPr lang="ru-RU" sz="32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28596" y="785794"/>
            <a:ext cx="8458200" cy="60016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new high-time resolution diagnostic techniques, since the short ion pulse duration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[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Borghesi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PoP2002]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;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ion beam radiography / imaging and lithography;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applications in energy research (ion “Fast </a:t>
            </a:r>
            <a:r>
              <a:rPr lang="en-US" sz="24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Ignitor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” in the inertial fusion energy context)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[Roth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PRL2001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Bychenkov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Sov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. Plasma Phys. 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2001,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Guskov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QE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2001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]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medical treatment (proton therapy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[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Bulanov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Sov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. Plasma Phys. 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2002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]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, transmutation of short lived radio-isotopes for positron emission tomography (PET) in hospitals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[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Fritzler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APL2003])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short neutron source [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Roth</a:t>
            </a:r>
            <a:r>
              <a:rPr 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PRL2013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];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astrophysical phenomena in the Lab;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nuclear physics [</a:t>
            </a:r>
            <a:r>
              <a:rPr lang="en-US" sz="2400" dirty="0" err="1">
                <a:solidFill>
                  <a:srgbClr val="000000"/>
                </a:solidFill>
                <a:latin typeface="+mn-lt"/>
                <a:cs typeface="Times New Roman" pitchFamily="18" charset="0"/>
              </a:rPr>
              <a:t>Bychenkov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JETP99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].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0" descr="ex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950" y="3959225"/>
            <a:ext cx="38100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9" descr="ef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2" descr="dp2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3" descr="e2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5" descr="ef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6" descr="ex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9950" y="3959225"/>
            <a:ext cx="38100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p37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37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p49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49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f3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x3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9950" y="3959225"/>
            <a:ext cx="3810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f4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ex4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9950" y="3959225"/>
            <a:ext cx="38100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p62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e62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ef5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ex5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79950" y="3959225"/>
            <a:ext cx="3810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p74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e74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ef6.pn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ex6.pn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79950" y="3959225"/>
            <a:ext cx="38100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p87.pn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e87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ef7.pn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ex7.pn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679950" y="3959225"/>
            <a:ext cx="3810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dp99.pn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e99.pn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ef8.pn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36625" y="3779838"/>
            <a:ext cx="28559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ex8.pn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679950" y="3959225"/>
            <a:ext cx="3810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dp111.pn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20725" y="90646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e111.pn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319588" y="90646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ef9.pn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00113" y="378618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ex9.pn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679950" y="3967163"/>
            <a:ext cx="381000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dp124.pn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20725" y="90646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e124.pn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319588" y="90646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ef10.pn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900113" y="378618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ex10.pn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679950" y="3967163"/>
            <a:ext cx="38100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dp136.pn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20725" y="90646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e136.pn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319588" y="90646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ef11.pn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900113" y="378618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ex12.pn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679950" y="3967163"/>
            <a:ext cx="38100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dp149.pn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e149.pn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ef12.pn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ex12.pn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679950" y="3959225"/>
            <a:ext cx="38100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dp161.pn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20725" y="900113"/>
            <a:ext cx="279241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e161.pn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319588" y="900113"/>
            <a:ext cx="419100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 descr="ef13.pn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900113" y="3779838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ex13.pn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4679950" y="3959225"/>
            <a:ext cx="381000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10" name="Text Box 54"/>
          <p:cNvSpPr txBox="1">
            <a:spLocks noChangeArrowheads="1"/>
          </p:cNvSpPr>
          <p:nvPr/>
        </p:nvSpPr>
        <p:spPr bwMode="auto">
          <a:xfrm>
            <a:off x="957263" y="3854450"/>
            <a:ext cx="274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</a:rPr>
              <a:t>I</a:t>
            </a:r>
            <a:endParaRPr lang="en-US" b="1" baseline="-25000" dirty="0">
              <a:latin typeface="Times New Roman" pitchFamily="18" charset="0"/>
            </a:endParaRPr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5003800" y="4005263"/>
            <a:ext cx="574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Times New Roman" pitchFamily="18" charset="0"/>
              </a:rPr>
              <a:t>E</a:t>
            </a:r>
            <a:r>
              <a:rPr lang="en-US" b="1" baseline="-25000" dirty="0">
                <a:latin typeface="Times New Roman" pitchFamily="18" charset="0"/>
              </a:rPr>
              <a:t>x</a:t>
            </a:r>
          </a:p>
        </p:txBody>
      </p:sp>
      <p:sp>
        <p:nvSpPr>
          <p:cNvPr id="55" name="Заголовок 54"/>
          <p:cNvSpPr>
            <a:spLocks noGrp="1"/>
          </p:cNvSpPr>
          <p:nvPr>
            <p:ph type="title" idx="4294967295"/>
          </p:nvPr>
        </p:nvSpPr>
        <p:spPr>
          <a:xfrm>
            <a:off x="357188" y="142875"/>
            <a:ext cx="8786812" cy="1143000"/>
          </a:xfrm>
        </p:spPr>
        <p:txBody>
          <a:bodyPr>
            <a:normAutofit/>
          </a:bodyPr>
          <a:lstStyle/>
          <a:p>
            <a:pPr rtl="0" fontAlgn="base"/>
            <a:r>
              <a:rPr lang="en-US" sz="3200" dirty="0" smtClean="0">
                <a:solidFill>
                  <a:srgbClr val="FF0000"/>
                </a:solidFill>
                <a:ea typeface="+mn-ea"/>
                <a:cs typeface="Times New Roman"/>
              </a:rPr>
              <a:t>SASL regime for circularly polarized laser pulse </a:t>
            </a:r>
            <a:endParaRPr lang="ru-RU" sz="3200" dirty="0" smtClean="0">
              <a:solidFill>
                <a:srgbClr val="FF0000"/>
              </a:solidFill>
              <a:ea typeface="+mn-ea"/>
              <a:cs typeface="Times New Roman"/>
            </a:endParaRP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3" descr="ps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285875"/>
            <a:ext cx="6303962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37"/>
          <p:cNvSpPr txBox="1">
            <a:spLocks noChangeArrowheads="1"/>
          </p:cNvSpPr>
          <p:nvPr/>
        </p:nvSpPr>
        <p:spPr bwMode="auto">
          <a:xfrm>
            <a:off x="285750" y="5286375"/>
            <a:ext cx="4714875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ea typeface="WenQuanYi Micro Hei"/>
                <a:cs typeface="WenQuanYi Micro Hei"/>
              </a:rPr>
              <a:t>5×</a:t>
            </a:r>
            <a:r>
              <a:rPr lang="ru-RU" sz="2000">
                <a:solidFill>
                  <a:srgbClr val="0070C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en-US" sz="2000" baseline="30000">
                <a:solidFill>
                  <a:srgbClr val="0070C0"/>
                </a:solidFill>
                <a:latin typeface="Times New Roman" pitchFamily="18" charset="0"/>
                <a:ea typeface="WenQuanYi Micro Hei"/>
                <a:cs typeface="WenQuanYi Micro Hei"/>
              </a:rPr>
              <a:t>9 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ea typeface="WenQuanYi Micro Hei"/>
                <a:cs typeface="WenQuanYi Micro Hei"/>
              </a:rPr>
              <a:t>protons with energy &gt; 200 MeV  </a:t>
            </a:r>
          </a:p>
        </p:txBody>
      </p:sp>
      <p:sp>
        <p:nvSpPr>
          <p:cNvPr id="11269" name="Text Box 37"/>
          <p:cNvSpPr txBox="1">
            <a:spLocks noChangeArrowheads="1"/>
          </p:cNvSpPr>
          <p:nvPr/>
        </p:nvSpPr>
        <p:spPr bwMode="auto">
          <a:xfrm>
            <a:off x="142875" y="5786438"/>
            <a:ext cx="4786313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1.3×</a:t>
            </a:r>
            <a:r>
              <a:rPr lang="ru-RU" sz="2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en-US" sz="2000" baseline="30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10  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WenQuanYi Micro Hei"/>
                <a:cs typeface="WenQuanYi Micro Hei"/>
              </a:rPr>
              <a:t>protons with energy &gt; 200 MeV  </a:t>
            </a:r>
          </a:p>
        </p:txBody>
      </p:sp>
      <p:sp>
        <p:nvSpPr>
          <p:cNvPr id="11270" name="Text Box 37"/>
          <p:cNvSpPr txBox="1">
            <a:spLocks noChangeArrowheads="1"/>
          </p:cNvSpPr>
          <p:nvPr/>
        </p:nvSpPr>
        <p:spPr bwMode="auto">
          <a:xfrm>
            <a:off x="4429125" y="1500188"/>
            <a:ext cx="2714625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30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J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5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×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ru-RU" sz="1600" b="1" baseline="30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</a:t>
            </a:r>
            <a:r>
              <a:rPr lang="en-US" sz="1600" b="1" baseline="30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1 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W/cm</a:t>
            </a:r>
            <a:r>
              <a:rPr lang="ru-RU" sz="1600" b="1" baseline="3000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 </a:t>
            </a:r>
            <a:r>
              <a:rPr lang="el-GR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τ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= 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30 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fs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 </a:t>
            </a:r>
            <a:r>
              <a:rPr lang="el-GR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ρ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= 4 </a:t>
            </a:r>
            <a:r>
              <a:rPr lang="en-US" sz="1600" b="1" dirty="0" err="1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μm</a:t>
            </a: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linear/circular polarization 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ea typeface="WenQuanYi Micro Hei"/>
              <a:cs typeface="WenQuanYi Micro Hei"/>
            </a:endParaRP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4786313" y="5572125"/>
            <a:ext cx="419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6600"/>
                </a:solidFill>
              </a:rPr>
              <a:t>1.6 times maximum energy increase </a:t>
            </a:r>
            <a:endParaRPr lang="ru-RU" b="1">
              <a:solidFill>
                <a:srgbClr val="CC66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642910" y="214290"/>
            <a:ext cx="8229600" cy="1143000"/>
          </a:xfrm>
        </p:spPr>
        <p:txBody>
          <a:bodyPr/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ea typeface="Droid Sans Fallback"/>
                <a:cs typeface="Times New Roman"/>
              </a:rPr>
              <a:t>SASL regime: linear vs. circular polarization </a:t>
            </a:r>
            <a:endParaRPr lang="ru-RU" sz="3200" kern="1200" dirty="0" smtClean="0">
              <a:solidFill>
                <a:srgbClr val="FF0000"/>
              </a:solidFill>
              <a:ea typeface="Droid Sans Fallback"/>
              <a:cs typeface="Times New Roman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628652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Plasma </a:t>
            </a:r>
            <a:r>
              <a:rPr lang="en-US" dirty="0" smtClean="0">
                <a:hlinkClick r:id="rId3" action="ppaction://hlinkfile"/>
              </a:rPr>
              <a:t>Phys. Control. </a:t>
            </a:r>
            <a:r>
              <a:rPr lang="en-US" dirty="0" smtClean="0">
                <a:hlinkClick r:id="rId3" action="ppaction://hlinkfile"/>
              </a:rPr>
              <a:t>Fusion 59</a:t>
            </a:r>
            <a:r>
              <a:rPr lang="en-US" dirty="0" smtClean="0">
                <a:hlinkClick r:id="rId3" action="ppaction://hlinkfile"/>
              </a:rPr>
              <a:t>, </a:t>
            </a:r>
            <a:r>
              <a:rPr lang="en-US" dirty="0" smtClean="0">
                <a:hlinkClick r:id="rId3" action="ppaction://hlinkfile"/>
              </a:rPr>
              <a:t>034009 (2017)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7"/>
          <p:cNvSpPr txBox="1">
            <a:spLocks/>
          </p:cNvSpPr>
          <p:nvPr/>
        </p:nvSpPr>
        <p:spPr>
          <a:xfrm>
            <a:off x="-32" y="142852"/>
            <a:ext cx="9001156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Droid Sans Fallback"/>
                <a:cs typeface="Times New Roman"/>
              </a:rPr>
              <a:t>Thin foil vs.</a:t>
            </a:r>
            <a:r>
              <a:rPr kumimoji="0" lang="en-US" sz="3200" b="0" i="0" u="non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Droid Sans Fallback"/>
                <a:cs typeface="Times New Roman"/>
              </a:rPr>
              <a:t> </a:t>
            </a:r>
            <a:r>
              <a:rPr kumimoji="0" lang="en-US" sz="3200" b="0" i="0" u="non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Droid Sans Fallback"/>
                <a:cs typeface="Times New Roman"/>
              </a:rPr>
              <a:t>SASL regime: circular polarization </a:t>
            </a:r>
            <a:endParaRPr kumimoji="0" lang="ru-RU" sz="3200" b="0" i="0" u="non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Droid Sans Fallback"/>
              <a:cs typeface="Times New Roman"/>
            </a:endParaRPr>
          </a:p>
        </p:txBody>
      </p:sp>
      <p:pic>
        <p:nvPicPr>
          <p:cNvPr id="4" name="Рисунок 3" descr="cyr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900095"/>
            <a:ext cx="7429552" cy="5029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1785926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Protons from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low-density targets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SASL regime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3429000"/>
            <a:ext cx="213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Protons from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hin foils of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optimal thickness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Рисунок 1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285875"/>
            <a:ext cx="300037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1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1285875"/>
            <a:ext cx="3071813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Прямоугольник 179"/>
          <p:cNvSpPr>
            <a:spLocks noChangeArrowheads="1"/>
          </p:cNvSpPr>
          <p:nvPr/>
        </p:nvSpPr>
        <p:spPr bwMode="auto">
          <a:xfrm>
            <a:off x="357188" y="3500438"/>
            <a:ext cx="3836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SWNTs with density of 0.1 mg/cm</a:t>
            </a:r>
            <a:r>
              <a:rPr lang="en-US" sz="2000" baseline="3000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Прямоугольник 180"/>
          <p:cNvSpPr>
            <a:spLocks noChangeArrowheads="1"/>
          </p:cNvSpPr>
          <p:nvPr/>
        </p:nvSpPr>
        <p:spPr bwMode="auto">
          <a:xfrm>
            <a:off x="5000625" y="3500438"/>
            <a:ext cx="3644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SWNTs with density of 1 mg/cm</a:t>
            </a:r>
            <a:r>
              <a:rPr lang="en-US" sz="2000" baseline="3000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Прямоугольник 181"/>
          <p:cNvSpPr>
            <a:spLocks noChangeArrowheads="1"/>
          </p:cNvSpPr>
          <p:nvPr/>
        </p:nvSpPr>
        <p:spPr bwMode="auto">
          <a:xfrm>
            <a:off x="3643313" y="1785938"/>
            <a:ext cx="1643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Thickness – 100- 200 nm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6" name="Рисунок 8" descr="nt на стекле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4071938"/>
            <a:ext cx="235743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Прямоугольник 179"/>
          <p:cNvSpPr>
            <a:spLocks noChangeArrowheads="1"/>
          </p:cNvSpPr>
          <p:nvPr/>
        </p:nvSpPr>
        <p:spPr bwMode="auto">
          <a:xfrm>
            <a:off x="2857488" y="4143380"/>
            <a:ext cx="242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SWNTs with density of 30-50 mg/cm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8" name="Прямоугольник 11"/>
          <p:cNvSpPr>
            <a:spLocks noChangeArrowheads="1"/>
          </p:cNvSpPr>
          <p:nvPr/>
        </p:nvSpPr>
        <p:spPr bwMode="auto">
          <a:xfrm>
            <a:off x="2857488" y="5000636"/>
            <a:ext cx="2414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Thickness – 5- 10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9" name="Рисунок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5500688"/>
            <a:ext cx="32861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500688" y="4000500"/>
            <a:ext cx="3429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To enrich the films with hydrogen the nanotubes have been filled with coronene (C</a:t>
            </a:r>
            <a:r>
              <a:rPr lang="en-US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baseline="-30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molecules.</a:t>
            </a:r>
          </a:p>
          <a:p>
            <a:pPr eaLnBrk="0" hangingPunct="0">
              <a:defRPr/>
            </a:pP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 mass % of hydrogen can be introduced into films.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0" y="142852"/>
            <a:ext cx="9001124" cy="1142984"/>
          </a:xfrm>
        </p:spPr>
        <p:txBody>
          <a:bodyPr>
            <a:noAutofit/>
          </a:bodyPr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Times New Roman"/>
              </a:rPr>
              <a:t>Innovative low-density targets for particle acceleration </a:t>
            </a:r>
            <a:endParaRPr lang="ru-RU" sz="3200" kern="1200" dirty="0" smtClean="0">
              <a:solidFill>
                <a:srgbClr val="FF0000"/>
              </a:solidFill>
              <a:latin typeface="Arial" pitchFamily="34" charset="0"/>
              <a:ea typeface="+mn-ea"/>
              <a:cs typeface="Times New Roman"/>
            </a:endParaRPr>
          </a:p>
          <a:p>
            <a:endParaRPr lang="ru-RU" sz="3200" dirty="0">
              <a:latin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488" y="5643578"/>
            <a:ext cx="2571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hlinkClick r:id="rId6" action="ppaction://hlinkfile"/>
              </a:rPr>
              <a:t>Phys.Rev</a:t>
            </a:r>
            <a:r>
              <a:rPr lang="en-US" dirty="0" smtClean="0">
                <a:hlinkClick r:id="rId6" action="ppaction://hlinkfile"/>
              </a:rPr>
              <a:t>. Acc. Beams 20, 061301 (2017)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142984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New dependence of maximum proton energy from laser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intensity is demonstrated. </a:t>
            </a:r>
            <a:endParaRPr lang="ru-RU" sz="28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sz="28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Circularly polarized laser pulse has advantage in terms of ion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acceleration from thin foils and low-density targets. </a:t>
            </a:r>
            <a:endParaRPr lang="ru-RU" sz="28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ru-RU" sz="28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new mechanism of ion acceleration from low-density targets by slow light is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proposed.</a:t>
            </a:r>
            <a:endParaRPr lang="ru-RU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229600" cy="1143000"/>
          </a:xfrm>
        </p:spPr>
        <p:txBody>
          <a:bodyPr>
            <a:normAutofit/>
          </a:bodyPr>
          <a:lstStyle/>
          <a:p>
            <a:pPr rtl="0" fontAlgn="base"/>
            <a:r>
              <a:rPr lang="en-US" sz="3600" kern="1200" dirty="0" smtClean="0">
                <a:solidFill>
                  <a:srgbClr val="FF0000"/>
                </a:solidFill>
                <a:ea typeface="+mn-ea"/>
                <a:cs typeface="+mn-cs"/>
              </a:rPr>
              <a:t>Conclusion</a:t>
            </a:r>
            <a:endParaRPr lang="ru-RU" sz="3600" kern="12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4546" y="5500702"/>
            <a:ext cx="50006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iner Hand ITC" pitchFamily="66" charset="0"/>
              </a:rPr>
              <a:t>Thank you for attention</a:t>
            </a:r>
            <a:endParaRPr lang="en-US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85750" y="0"/>
            <a:ext cx="8572500" cy="642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Recent experiments on proton acceleration</a:t>
            </a:r>
            <a:endParaRPr lang="ru-RU" sz="32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214313" y="762000"/>
            <a:ext cx="4356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 </a:t>
            </a:r>
            <a:r>
              <a:rPr lang="en-US"/>
              <a:t>F. Wagner</a:t>
            </a:r>
            <a:r>
              <a:rPr lang="ru-RU"/>
              <a:t> </a:t>
            </a:r>
            <a:r>
              <a:rPr lang="en-US"/>
              <a:t>et.al PRL 116, 205002 (2016)</a:t>
            </a:r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429000"/>
            <a:ext cx="39624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33363" y="1143000"/>
            <a:ext cx="4267200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en-US" sz="2000" kern="0" dirty="0">
                <a:cs typeface="Arial" pitchFamily="34" charset="0"/>
              </a:rPr>
              <a:t>Laser</a:t>
            </a:r>
            <a:r>
              <a:rPr lang="ru-RU" sz="2000" kern="0" dirty="0">
                <a:cs typeface="Arial" pitchFamily="34" charset="0"/>
              </a:rPr>
              <a:t>:</a:t>
            </a:r>
            <a:r>
              <a:rPr lang="en-US" sz="2000" kern="0" dirty="0">
                <a:cs typeface="Arial" pitchFamily="34" charset="0"/>
              </a:rPr>
              <a:t> ~160-200J; 500-800</a:t>
            </a:r>
            <a:r>
              <a:rPr lang="ru-RU" sz="2000" kern="0" dirty="0">
                <a:cs typeface="Arial" pitchFamily="34" charset="0"/>
              </a:rPr>
              <a:t> </a:t>
            </a:r>
            <a:r>
              <a:rPr lang="en-US" sz="2000" kern="0" dirty="0" err="1">
                <a:cs typeface="Arial" pitchFamily="34" charset="0"/>
              </a:rPr>
              <a:t>fs</a:t>
            </a:r>
            <a:r>
              <a:rPr lang="ru-RU" sz="2000" kern="0" dirty="0">
                <a:cs typeface="Arial" pitchFamily="34" charset="0"/>
              </a:rPr>
              <a:t>;  </a:t>
            </a:r>
            <a:endParaRPr lang="en-US" sz="2000" kern="0" dirty="0">
              <a:cs typeface="Arial" pitchFamily="34" charset="0"/>
            </a:endParaRPr>
          </a:p>
          <a:p>
            <a:pPr algn="just">
              <a:buFont typeface="Times New Roman" pitchFamily="16" charset="0"/>
              <a:buNone/>
              <a:defRPr/>
            </a:pPr>
            <a:r>
              <a:rPr lang="en-US" sz="2000" kern="0" dirty="0">
                <a:cs typeface="Arial" pitchFamily="34" charset="0"/>
              </a:rPr>
              <a:t>I ~ (0</a:t>
            </a:r>
            <a:r>
              <a:rPr lang="ru-RU" sz="2000" kern="0" dirty="0">
                <a:cs typeface="Arial" pitchFamily="34" charset="0"/>
              </a:rPr>
              <a:t>.</a:t>
            </a:r>
            <a:r>
              <a:rPr lang="en-US" sz="2000" kern="0" dirty="0">
                <a:cs typeface="Arial" pitchFamily="34" charset="0"/>
              </a:rPr>
              <a:t>7-2.6)</a:t>
            </a:r>
            <a:r>
              <a:rPr lang="ru-RU" sz="2000" kern="0" dirty="0">
                <a:cs typeface="Arial" pitchFamily="34" charset="0"/>
              </a:rPr>
              <a:t>×10</a:t>
            </a:r>
            <a:r>
              <a:rPr lang="ru-RU" sz="2000" kern="0" baseline="30000" dirty="0">
                <a:cs typeface="Arial" pitchFamily="34" charset="0"/>
              </a:rPr>
              <a:t>20</a:t>
            </a:r>
            <a:r>
              <a:rPr lang="ru-RU" sz="2000" kern="0" dirty="0">
                <a:cs typeface="Arial" pitchFamily="34" charset="0"/>
              </a:rPr>
              <a:t> </a:t>
            </a:r>
            <a:r>
              <a:rPr lang="en-US" sz="2000" kern="0" dirty="0">
                <a:cs typeface="Arial" pitchFamily="34" charset="0"/>
              </a:rPr>
              <a:t>W/cm</a:t>
            </a:r>
            <a:r>
              <a:rPr lang="ru-RU" sz="2000" kern="0" baseline="30000" dirty="0">
                <a:cs typeface="Arial" pitchFamily="34" charset="0"/>
              </a:rPr>
              <a:t>2</a:t>
            </a:r>
            <a:endParaRPr lang="en-US" sz="2000" kern="0" baseline="30000" dirty="0"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6713" y="1905000"/>
            <a:ext cx="274320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en-US" kern="0" dirty="0" err="1">
                <a:cs typeface="Arial" pitchFamily="34" charset="0"/>
              </a:rPr>
              <a:t>Polymethylpentene</a:t>
            </a:r>
            <a:r>
              <a:rPr lang="en-US" kern="0" dirty="0">
                <a:cs typeface="Arial" pitchFamily="34" charset="0"/>
              </a:rPr>
              <a:t> foil,</a:t>
            </a:r>
          </a:p>
          <a:p>
            <a:pPr algn="just">
              <a:buFont typeface="Times New Roman" pitchFamily="16" charset="0"/>
              <a:buNone/>
              <a:defRPr/>
            </a:pPr>
            <a:r>
              <a:rPr lang="ru-RU" kern="0" dirty="0">
                <a:cs typeface="Arial" pitchFamily="34" charset="0"/>
              </a:rPr>
              <a:t> </a:t>
            </a:r>
            <a:r>
              <a:rPr lang="en-US" kern="0" dirty="0">
                <a:cs typeface="Arial" pitchFamily="34" charset="0"/>
              </a:rPr>
              <a:t>thickness</a:t>
            </a:r>
            <a:r>
              <a:rPr lang="ru-RU" kern="0" dirty="0">
                <a:cs typeface="Arial" pitchFamily="34" charset="0"/>
              </a:rPr>
              <a:t>1</a:t>
            </a:r>
            <a:r>
              <a:rPr lang="en-US" kern="0" dirty="0">
                <a:cs typeface="Arial" pitchFamily="34" charset="0"/>
              </a:rPr>
              <a:t>65-1400</a:t>
            </a:r>
            <a:r>
              <a:rPr lang="ru-RU" kern="0" dirty="0">
                <a:cs typeface="Arial" pitchFamily="34" charset="0"/>
              </a:rPr>
              <a:t> </a:t>
            </a:r>
            <a:r>
              <a:rPr lang="en-US" kern="0" dirty="0">
                <a:cs typeface="Arial" pitchFamily="34" charset="0"/>
              </a:rPr>
              <a:t>nm</a:t>
            </a:r>
            <a:r>
              <a:rPr lang="ru-RU" kern="0" dirty="0">
                <a:cs typeface="Arial" pitchFamily="34" charset="0"/>
              </a:rPr>
              <a:t>,</a:t>
            </a:r>
            <a:endParaRPr lang="en-US" kern="0" dirty="0">
              <a:cs typeface="Arial" pitchFamily="34" charset="0"/>
            </a:endParaRPr>
          </a:p>
          <a:p>
            <a:pPr algn="just">
              <a:buFont typeface="Times New Roman" pitchFamily="16" charset="0"/>
              <a:buNone/>
              <a:defRPr/>
            </a:pPr>
            <a:r>
              <a:rPr lang="en-US" kern="0" dirty="0">
                <a:cs typeface="Arial" pitchFamily="34" charset="0"/>
              </a:rPr>
              <a:t>gold foil</a:t>
            </a:r>
            <a:r>
              <a:rPr lang="ru-RU" kern="0" dirty="0">
                <a:cs typeface="Arial" pitchFamily="34" charset="0"/>
              </a:rPr>
              <a:t>, 4 </a:t>
            </a:r>
            <a:r>
              <a:rPr lang="en-US" kern="0" dirty="0" err="1">
                <a:cs typeface="Arial" pitchFamily="34" charset="0"/>
              </a:rPr>
              <a:t>μm</a:t>
            </a:r>
            <a:endParaRPr lang="ru-RU" kern="0" dirty="0">
              <a:cs typeface="Arial" pitchFamily="34" charset="0"/>
            </a:endParaRP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428625" y="2857500"/>
            <a:ext cx="27400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Proton energy </a:t>
            </a:r>
            <a:r>
              <a:rPr lang="ru-RU" sz="2000" dirty="0">
                <a:solidFill>
                  <a:srgbClr val="C00000"/>
                </a:solidFill>
              </a:rPr>
              <a:t>85 МэВ</a:t>
            </a:r>
          </a:p>
        </p:txBody>
      </p:sp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3643313"/>
            <a:ext cx="40386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sp>
        <p:nvSpPr>
          <p:cNvPr id="4105" name="TextBox 11"/>
          <p:cNvSpPr txBox="1">
            <a:spLocks noChangeArrowheads="1"/>
          </p:cNvSpPr>
          <p:nvPr/>
        </p:nvSpPr>
        <p:spPr bwMode="auto">
          <a:xfrm>
            <a:off x="4857750" y="773113"/>
            <a:ext cx="414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I. J. Kim</a:t>
            </a:r>
            <a:r>
              <a:rPr lang="ru-RU"/>
              <a:t> </a:t>
            </a:r>
            <a:r>
              <a:rPr lang="en-US"/>
              <a:t>et.al  PoP 23, 070701 (2016)</a:t>
            </a:r>
            <a:endParaRPr lang="ru-RU"/>
          </a:p>
        </p:txBody>
      </p:sp>
      <p:sp>
        <p:nvSpPr>
          <p:cNvPr id="4106" name="TextBox 13"/>
          <p:cNvSpPr txBox="1">
            <a:spLocks noChangeArrowheads="1"/>
          </p:cNvSpPr>
          <p:nvPr/>
        </p:nvSpPr>
        <p:spPr bwMode="auto">
          <a:xfrm>
            <a:off x="5000625" y="2857500"/>
            <a:ext cx="27400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Proton energy </a:t>
            </a:r>
            <a:r>
              <a:rPr lang="ru-RU" sz="2000" dirty="0">
                <a:solidFill>
                  <a:srgbClr val="C00000"/>
                </a:solidFill>
              </a:rPr>
              <a:t>93 МэВ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929188" y="1214438"/>
            <a:ext cx="4071937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en-US" sz="2000" kern="0" dirty="0">
                <a:cs typeface="Arial" pitchFamily="34" charset="0"/>
              </a:rPr>
              <a:t>Laser</a:t>
            </a:r>
            <a:r>
              <a:rPr lang="ru-RU" sz="2000" kern="0" dirty="0">
                <a:cs typeface="Arial" pitchFamily="34" charset="0"/>
              </a:rPr>
              <a:t>:</a:t>
            </a:r>
            <a:r>
              <a:rPr lang="en-US" sz="2000" kern="0" dirty="0">
                <a:cs typeface="Arial" pitchFamily="34" charset="0"/>
              </a:rPr>
              <a:t> ~</a:t>
            </a:r>
            <a:r>
              <a:rPr lang="ru-RU" sz="2000" kern="0" dirty="0">
                <a:cs typeface="Arial" pitchFamily="34" charset="0"/>
              </a:rPr>
              <a:t>1 </a:t>
            </a:r>
            <a:r>
              <a:rPr lang="en-US" sz="2000" kern="0" dirty="0">
                <a:cs typeface="Arial" pitchFamily="34" charset="0"/>
              </a:rPr>
              <a:t>PW; </a:t>
            </a:r>
            <a:r>
              <a:rPr lang="ru-RU" sz="2000" kern="0" dirty="0">
                <a:cs typeface="Arial" pitchFamily="34" charset="0"/>
              </a:rPr>
              <a:t>27</a:t>
            </a:r>
            <a:r>
              <a:rPr lang="en-US" sz="2000" kern="0" dirty="0">
                <a:cs typeface="Arial" pitchFamily="34" charset="0"/>
              </a:rPr>
              <a:t>J; </a:t>
            </a:r>
            <a:r>
              <a:rPr lang="ru-RU" sz="2000" kern="0" dirty="0">
                <a:cs typeface="Arial" pitchFamily="34" charset="0"/>
              </a:rPr>
              <a:t>30 </a:t>
            </a:r>
            <a:r>
              <a:rPr lang="en-US" sz="2000" kern="0" dirty="0" err="1">
                <a:cs typeface="Arial" pitchFamily="34" charset="0"/>
              </a:rPr>
              <a:t>fs</a:t>
            </a:r>
            <a:r>
              <a:rPr lang="ru-RU" sz="2000" kern="0" dirty="0">
                <a:cs typeface="Arial" pitchFamily="34" charset="0"/>
              </a:rPr>
              <a:t>; </a:t>
            </a:r>
            <a:endParaRPr lang="en-US" sz="2000" kern="0" dirty="0">
              <a:cs typeface="Arial" pitchFamily="34" charset="0"/>
            </a:endParaRPr>
          </a:p>
          <a:p>
            <a:pPr algn="just">
              <a:buFont typeface="Times New Roman" pitchFamily="16" charset="0"/>
              <a:buNone/>
              <a:defRPr/>
            </a:pPr>
            <a:r>
              <a:rPr lang="ru-RU" sz="2000" kern="0" dirty="0">
                <a:cs typeface="Arial" pitchFamily="34" charset="0"/>
              </a:rPr>
              <a:t>8.5 </a:t>
            </a:r>
            <a:r>
              <a:rPr lang="en-US" sz="2000" kern="0" dirty="0">
                <a:cs typeface="Arial" pitchFamily="34" charset="0"/>
              </a:rPr>
              <a:t>J on target</a:t>
            </a:r>
            <a:r>
              <a:rPr lang="ru-RU" sz="2000" kern="0" dirty="0">
                <a:cs typeface="Arial" pitchFamily="34" charset="0"/>
              </a:rPr>
              <a:t>,  6.1×10</a:t>
            </a:r>
            <a:r>
              <a:rPr lang="ru-RU" sz="2000" kern="0" baseline="30000" dirty="0">
                <a:cs typeface="Arial" pitchFamily="34" charset="0"/>
              </a:rPr>
              <a:t>20</a:t>
            </a:r>
            <a:r>
              <a:rPr lang="ru-RU" sz="2000" kern="0" dirty="0">
                <a:cs typeface="Arial" pitchFamily="34" charset="0"/>
              </a:rPr>
              <a:t> </a:t>
            </a:r>
            <a:r>
              <a:rPr lang="en-US" sz="2000" kern="0" dirty="0">
                <a:cs typeface="Arial" pitchFamily="34" charset="0"/>
              </a:rPr>
              <a:t>W/cm</a:t>
            </a:r>
            <a:r>
              <a:rPr lang="ru-RU" sz="2000" kern="0" baseline="30000" dirty="0">
                <a:cs typeface="Arial" pitchFamily="34" charset="0"/>
              </a:rPr>
              <a:t>2</a:t>
            </a:r>
            <a:endParaRPr lang="en-US" sz="2000" kern="0" baseline="30000" dirty="0">
              <a:cs typeface="Arial" pitchFamily="34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786313" y="2071688"/>
            <a:ext cx="3786187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/>
          </a:extLst>
        </p:spPr>
        <p:txBody>
          <a:bodyPr>
            <a:spAutoFit/>
          </a:bodyPr>
          <a:lstStyle/>
          <a:p>
            <a:pPr algn="just">
              <a:buFont typeface="Times New Roman" pitchFamily="16" charset="0"/>
              <a:buNone/>
              <a:defRPr/>
            </a:pPr>
            <a:r>
              <a:rPr lang="en-US" kern="0" dirty="0">
                <a:cs typeface="Arial" pitchFamily="34" charset="0"/>
              </a:rPr>
              <a:t>Polymer foil</a:t>
            </a:r>
            <a:r>
              <a:rPr lang="ru-RU" kern="0" dirty="0">
                <a:cs typeface="Arial" pitchFamily="34" charset="0"/>
              </a:rPr>
              <a:t>, </a:t>
            </a:r>
            <a:r>
              <a:rPr lang="en-US" kern="0" dirty="0">
                <a:cs typeface="Arial" pitchFamily="34" charset="0"/>
              </a:rPr>
              <a:t>thickness</a:t>
            </a:r>
            <a:r>
              <a:rPr lang="ru-RU" kern="0" dirty="0">
                <a:cs typeface="Arial" pitchFamily="34" charset="0"/>
              </a:rPr>
              <a:t> </a:t>
            </a:r>
            <a:r>
              <a:rPr lang="en-US" kern="0" dirty="0">
                <a:cs typeface="Arial" pitchFamily="34" charset="0"/>
              </a:rPr>
              <a:t>of </a:t>
            </a:r>
            <a:r>
              <a:rPr lang="ru-RU" kern="0" dirty="0">
                <a:cs typeface="Arial" pitchFamily="34" charset="0"/>
              </a:rPr>
              <a:t>15 </a:t>
            </a:r>
            <a:r>
              <a:rPr lang="en-US" kern="0" dirty="0">
                <a:cs typeface="Arial" pitchFamily="34" charset="0"/>
              </a:rPr>
              <a:t>nm</a:t>
            </a:r>
            <a:r>
              <a:rPr lang="ru-RU" kern="0" dirty="0">
                <a:cs typeface="Arial" pitchFamily="34" charset="0"/>
              </a:rPr>
              <a:t>,</a:t>
            </a:r>
            <a:r>
              <a:rPr lang="en-US" kern="0" dirty="0">
                <a:cs typeface="Arial" pitchFamily="34" charset="0"/>
              </a:rPr>
              <a:t> </a:t>
            </a:r>
            <a:r>
              <a:rPr lang="ru-RU" kern="0" dirty="0">
                <a:cs typeface="Arial" pitchFamily="34" charset="0"/>
              </a:rPr>
              <a:t>(2.5° </a:t>
            </a:r>
            <a:r>
              <a:rPr lang="en-US" kern="0" dirty="0">
                <a:cs typeface="Arial" pitchFamily="34" charset="0"/>
              </a:rPr>
              <a:t>from normal</a:t>
            </a:r>
            <a:r>
              <a:rPr lang="ru-RU" kern="0" dirty="0">
                <a:cs typeface="Arial" pitchFamily="34" charset="0"/>
              </a:rPr>
              <a:t>)</a:t>
            </a:r>
            <a:endParaRPr lang="ru-RU" kern="0" baseline="300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76200"/>
            <a:ext cx="7924800" cy="792163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Optimal target thickness</a:t>
            </a:r>
            <a:endParaRPr lang="ru-RU" sz="32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1600200"/>
            <a:ext cx="3505200" cy="2438400"/>
            <a:chOff x="336" y="672"/>
            <a:chExt cx="2256" cy="1691"/>
          </a:xfrm>
        </p:grpSpPr>
        <p:pic>
          <p:nvPicPr>
            <p:cNvPr id="12314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" y="672"/>
              <a:ext cx="2256" cy="1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5" name="Text Box 14"/>
            <p:cNvSpPr txBox="1">
              <a:spLocks noChangeArrowheads="1"/>
            </p:cNvSpPr>
            <p:nvPr/>
          </p:nvSpPr>
          <p:spPr bwMode="auto">
            <a:xfrm>
              <a:off x="816" y="1632"/>
              <a:ext cx="52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150 TW</a:t>
              </a:r>
            </a:p>
          </p:txBody>
        </p:sp>
        <p:sp>
          <p:nvSpPr>
            <p:cNvPr id="12316" name="Text Box 15"/>
            <p:cNvSpPr txBox="1">
              <a:spLocks noChangeArrowheads="1"/>
            </p:cNvSpPr>
            <p:nvPr/>
          </p:nvSpPr>
          <p:spPr bwMode="auto">
            <a:xfrm>
              <a:off x="1344" y="1296"/>
              <a:ext cx="65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300 TW</a:t>
              </a:r>
            </a:p>
          </p:txBody>
        </p:sp>
        <p:sp>
          <p:nvSpPr>
            <p:cNvPr id="12317" name="Text Box 16"/>
            <p:cNvSpPr txBox="1">
              <a:spLocks noChangeArrowheads="1"/>
            </p:cNvSpPr>
            <p:nvPr/>
          </p:nvSpPr>
          <p:spPr bwMode="auto">
            <a:xfrm>
              <a:off x="1584" y="912"/>
              <a:ext cx="443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500 TW</a:t>
              </a:r>
            </a:p>
          </p:txBody>
        </p:sp>
      </p:grpSp>
      <p:sp>
        <p:nvSpPr>
          <p:cNvPr id="12292" name="Text Box 18"/>
          <p:cNvSpPr txBox="1">
            <a:spLocks noChangeArrowheads="1"/>
          </p:cNvSpPr>
          <p:nvPr/>
        </p:nvSpPr>
        <p:spPr bwMode="auto">
          <a:xfrm>
            <a:off x="1600200" y="3962400"/>
            <a:ext cx="6453188" cy="36988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 is optimal thickness for given density and laser intensity !</a:t>
            </a:r>
          </a:p>
        </p:txBody>
      </p:sp>
      <p:sp>
        <p:nvSpPr>
          <p:cNvPr id="12293" name="Text Box 22"/>
          <p:cNvSpPr txBox="1">
            <a:spLocks noChangeArrowheads="1"/>
          </p:cNvSpPr>
          <p:nvPr/>
        </p:nvSpPr>
        <p:spPr bwMode="auto">
          <a:xfrm>
            <a:off x="685800" y="914400"/>
            <a:ext cx="2438400" cy="584200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Proton energy from </a:t>
            </a:r>
          </a:p>
          <a:p>
            <a:pPr algn="ctr"/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double-layered target</a:t>
            </a:r>
          </a:p>
        </p:txBody>
      </p:sp>
      <p:pic>
        <p:nvPicPr>
          <p:cNvPr id="1229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447800"/>
            <a:ext cx="3124200" cy="22510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sp>
        <p:nvSpPr>
          <p:cNvPr id="12295" name="Text Box 24"/>
          <p:cNvSpPr txBox="1">
            <a:spLocks noChangeArrowheads="1"/>
          </p:cNvSpPr>
          <p:nvPr/>
        </p:nvSpPr>
        <p:spPr bwMode="auto">
          <a:xfrm>
            <a:off x="5715000" y="838200"/>
            <a:ext cx="2047875" cy="6461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Proton energy from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foil target</a:t>
            </a:r>
          </a:p>
        </p:txBody>
      </p:sp>
      <p:pic>
        <p:nvPicPr>
          <p:cNvPr id="12296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819400"/>
            <a:ext cx="1676400" cy="28892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pic>
        <p:nvPicPr>
          <p:cNvPr id="12297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205163"/>
            <a:ext cx="527050" cy="223837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sp>
        <p:nvSpPr>
          <p:cNvPr id="12298" name="Rectangle 28"/>
          <p:cNvSpPr>
            <a:spLocks noChangeArrowheads="1"/>
          </p:cNvSpPr>
          <p:nvPr/>
        </p:nvSpPr>
        <p:spPr bwMode="auto">
          <a:xfrm>
            <a:off x="2514600" y="2286000"/>
            <a:ext cx="1238250" cy="33813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=400 n</a:t>
            </a:r>
            <a:r>
              <a:rPr lang="en-US" sz="1600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299" name="Rectangle 29"/>
          <p:cNvSpPr>
            <a:spLocks noChangeArrowheads="1"/>
          </p:cNvSpPr>
          <p:nvPr/>
        </p:nvSpPr>
        <p:spPr bwMode="auto">
          <a:xfrm>
            <a:off x="6629400" y="1676400"/>
            <a:ext cx="1257300" cy="338138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=100 n</a:t>
            </a:r>
            <a:r>
              <a:rPr lang="en-US" sz="1600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300" name="Text Box 34"/>
          <p:cNvSpPr txBox="1">
            <a:spLocks noChangeArrowheads="1"/>
          </p:cNvSpPr>
          <p:nvPr/>
        </p:nvSpPr>
        <p:spPr bwMode="auto">
          <a:xfrm>
            <a:off x="3657600" y="914400"/>
            <a:ext cx="1158875" cy="6461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2D PIC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simulation</a:t>
            </a:r>
          </a:p>
        </p:txBody>
      </p:sp>
      <p:pic>
        <p:nvPicPr>
          <p:cNvPr id="12301" name="Picture 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2133600"/>
            <a:ext cx="1981200" cy="50006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sp>
        <p:nvSpPr>
          <p:cNvPr id="12302" name="Text Box 38"/>
          <p:cNvSpPr txBox="1">
            <a:spLocks noChangeArrowheads="1"/>
          </p:cNvSpPr>
          <p:nvPr/>
        </p:nvSpPr>
        <p:spPr bwMode="auto">
          <a:xfrm>
            <a:off x="6477000" y="4419600"/>
            <a:ext cx="1981200" cy="58102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Condition of plasma  transparency</a:t>
            </a:r>
          </a:p>
        </p:txBody>
      </p:sp>
      <p:pic>
        <p:nvPicPr>
          <p:cNvPr id="12303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5334000"/>
            <a:ext cx="2209800" cy="5238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pic>
        <p:nvPicPr>
          <p:cNvPr id="12304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5600" y="5029200"/>
            <a:ext cx="1219200" cy="75406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</p:pic>
      <p:pic>
        <p:nvPicPr>
          <p:cNvPr id="12305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0" y="5867400"/>
            <a:ext cx="16002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67000" y="4876800"/>
            <a:ext cx="17748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5410200"/>
            <a:ext cx="11430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600" y="5943600"/>
            <a:ext cx="12954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9" name="Text Box 20"/>
          <p:cNvSpPr txBox="1">
            <a:spLocks noChangeArrowheads="1"/>
          </p:cNvSpPr>
          <p:nvPr/>
        </p:nvSpPr>
        <p:spPr bwMode="auto">
          <a:xfrm>
            <a:off x="457200" y="4495800"/>
            <a:ext cx="1227138" cy="3079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Coulomb field</a:t>
            </a:r>
          </a:p>
        </p:txBody>
      </p:sp>
      <p:sp>
        <p:nvSpPr>
          <p:cNvPr id="12310" name="Text Box 21"/>
          <p:cNvSpPr txBox="1">
            <a:spLocks noChangeArrowheads="1"/>
          </p:cNvSpPr>
          <p:nvPr/>
        </p:nvSpPr>
        <p:spPr bwMode="auto">
          <a:xfrm>
            <a:off x="2819400" y="4495800"/>
            <a:ext cx="957263" cy="30797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Laser field</a:t>
            </a:r>
          </a:p>
        </p:txBody>
      </p:sp>
      <p:sp>
        <p:nvSpPr>
          <p:cNvPr id="12311" name="Text Box 26"/>
          <p:cNvSpPr txBox="1">
            <a:spLocks noChangeArrowheads="1"/>
          </p:cNvSpPr>
          <p:nvPr/>
        </p:nvSpPr>
        <p:spPr bwMode="auto">
          <a:xfrm>
            <a:off x="6429388" y="5929330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Absorption</a:t>
            </a:r>
            <a:r>
              <a:rPr lang="ru-RU" b="1" dirty="0">
                <a:solidFill>
                  <a:srgbClr val="FF3300"/>
                </a:solidFill>
                <a:latin typeface="Times New Roman" pitchFamily="18" charset="0"/>
              </a:rPr>
              <a:t> ?</a:t>
            </a:r>
          </a:p>
          <a:p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Ion energy</a:t>
            </a:r>
            <a:r>
              <a:rPr lang="ru-RU" b="1" dirty="0">
                <a:solidFill>
                  <a:srgbClr val="FF3300"/>
                </a:solidFill>
                <a:latin typeface="Times New Roman" pitchFamily="18" charset="0"/>
              </a:rPr>
              <a:t> ?</a:t>
            </a:r>
          </a:p>
        </p:txBody>
      </p:sp>
      <p:pic>
        <p:nvPicPr>
          <p:cNvPr id="12312" name="Picture 1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48768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Стрелка вправо 36"/>
          <p:cNvSpPr>
            <a:spLocks noChangeArrowheads="1"/>
          </p:cNvSpPr>
          <p:nvPr/>
        </p:nvSpPr>
        <p:spPr bwMode="auto">
          <a:xfrm>
            <a:off x="3276600" y="60960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Text Box 29"/>
          <p:cNvSpPr txBox="1">
            <a:spLocks noChangeArrowheads="1"/>
          </p:cNvSpPr>
          <p:nvPr/>
        </p:nvSpPr>
        <p:spPr bwMode="auto">
          <a:xfrm>
            <a:off x="214282" y="142852"/>
            <a:ext cx="85693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</a:rPr>
              <a:t>Problem of laser light transmission through plasma layer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602" name="Text Box 30"/>
          <p:cNvSpPr txBox="1">
            <a:spLocks noChangeArrowheads="1"/>
          </p:cNvSpPr>
          <p:nvPr/>
        </p:nvSpPr>
        <p:spPr bwMode="auto">
          <a:xfrm>
            <a:off x="214282" y="1214422"/>
            <a:ext cx="7715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L.D. Landau &amp; E.M.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Lifshitz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  Electrodynamics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of Continuous Media</a:t>
            </a: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603" name="Text Box 31"/>
          <p:cNvSpPr txBox="1">
            <a:spLocks noChangeArrowheads="1"/>
          </p:cNvSpPr>
          <p:nvPr/>
        </p:nvSpPr>
        <p:spPr bwMode="auto">
          <a:xfrm>
            <a:off x="3786182" y="1928802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reflection</a:t>
            </a:r>
            <a:endParaRPr lang="ru-RU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604" name="Text Box 32"/>
          <p:cNvSpPr txBox="1">
            <a:spLocks noChangeArrowheads="1"/>
          </p:cNvSpPr>
          <p:nvPr/>
        </p:nvSpPr>
        <p:spPr bwMode="auto">
          <a:xfrm>
            <a:off x="3714744" y="2714620"/>
            <a:ext cx="1350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</a:rPr>
              <a:t>transmission</a:t>
            </a:r>
            <a:endParaRPr lang="ru-RU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4605" name="Text Box 31"/>
          <p:cNvSpPr txBox="1">
            <a:spLocks noChangeArrowheads="1"/>
          </p:cNvSpPr>
          <p:nvPr/>
        </p:nvSpPr>
        <p:spPr bwMode="auto">
          <a:xfrm>
            <a:off x="785786" y="3500438"/>
            <a:ext cx="22275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 charset="0"/>
              </a:rPr>
              <a:t>A=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1-</a:t>
            </a:r>
            <a:r>
              <a:rPr lang="en-US" dirty="0">
                <a:solidFill>
                  <a:srgbClr val="CC0000"/>
                </a:solidFill>
                <a:latin typeface="Times New Roman" pitchFamily="18" charset="0"/>
              </a:rPr>
              <a:t> R </a:t>
            </a:r>
            <a:r>
              <a:rPr lang="en-US" dirty="0" smtClean="0">
                <a:solidFill>
                  <a:srgbClr val="CC0000"/>
                </a:solidFill>
                <a:latin typeface="Times New Roman" pitchFamily="18" charset="0"/>
              </a:rPr>
              <a:t>–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</a:rPr>
              <a:t>T</a:t>
            </a:r>
            <a:r>
              <a:rPr lang="en-US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</a:rPr>
              <a:t>absorption</a:t>
            </a:r>
            <a:endParaRPr lang="ru-RU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30" name="Picture 9" descr="t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857628"/>
            <a:ext cx="3887787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42910" y="4214818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</a:rPr>
              <a:t>T</a:t>
            </a:r>
            <a:endParaRPr lang="ru-RU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357422" y="4357694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Times New Roman" pitchFamily="18" charset="0"/>
              </a:rPr>
              <a:t>R</a:t>
            </a:r>
            <a:endParaRPr lang="ru-RU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643042" y="592933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 charset="0"/>
              </a:rPr>
              <a:t>A</a:t>
            </a:r>
            <a:endParaRPr lang="ru-RU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2"/>
            <a:ext cx="18002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3429000"/>
            <a:ext cx="11763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5214950"/>
            <a:ext cx="1714512" cy="87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5357826"/>
            <a:ext cx="1081087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1643050"/>
            <a:ext cx="2428892" cy="7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2571744"/>
            <a:ext cx="2428892" cy="77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56" y="1785926"/>
            <a:ext cx="1285884" cy="63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2132" y="2571744"/>
            <a:ext cx="1214446" cy="5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4214818"/>
            <a:ext cx="1714512" cy="72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16" y="4286256"/>
            <a:ext cx="1643074" cy="6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4546" y="4786322"/>
            <a:ext cx="998621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4546" y="5143512"/>
            <a:ext cx="1428760" cy="25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0" name="Прямая соединительная линия 45"/>
          <p:cNvCxnSpPr>
            <a:cxnSpLocks noChangeShapeType="1"/>
          </p:cNvCxnSpPr>
          <p:nvPr/>
        </p:nvCxnSpPr>
        <p:spPr bwMode="auto">
          <a:xfrm>
            <a:off x="3776663" y="4152900"/>
            <a:ext cx="3505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024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71470" y="44450"/>
            <a:ext cx="9251950" cy="792163"/>
          </a:xfrm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cs typeface="Arial" pitchFamily="34" charset="0"/>
              </a:rPr>
              <a:t>PIC code for simulation of laser-plasma interaction</a:t>
            </a:r>
          </a:p>
        </p:txBody>
      </p:sp>
      <p:sp>
        <p:nvSpPr>
          <p:cNvPr id="7172" name="Куб 5"/>
          <p:cNvSpPr>
            <a:spLocks noChangeArrowheads="1"/>
          </p:cNvSpPr>
          <p:nvPr/>
        </p:nvSpPr>
        <p:spPr bwMode="auto">
          <a:xfrm>
            <a:off x="3243263" y="2628900"/>
            <a:ext cx="4038600" cy="2057400"/>
          </a:xfrm>
          <a:prstGeom prst="cube">
            <a:avLst>
              <a:gd name="adj" fmla="val 25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bg1"/>
              </a:solidFill>
              <a:ea typeface="WenQuanYi Micro Hei"/>
              <a:cs typeface="WenQuanYi Micro Hei"/>
            </a:endParaRPr>
          </a:p>
        </p:txBody>
      </p:sp>
      <p:cxnSp>
        <p:nvCxnSpPr>
          <p:cNvPr id="7173" name="Прямая соединительная линия 11"/>
          <p:cNvCxnSpPr>
            <a:cxnSpLocks noChangeShapeType="1"/>
          </p:cNvCxnSpPr>
          <p:nvPr/>
        </p:nvCxnSpPr>
        <p:spPr bwMode="auto">
          <a:xfrm rot="5400000">
            <a:off x="6939757" y="4495006"/>
            <a:ext cx="6858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4" name="Прямая соединительная линия 13"/>
          <p:cNvCxnSpPr>
            <a:cxnSpLocks noChangeShapeType="1"/>
          </p:cNvCxnSpPr>
          <p:nvPr/>
        </p:nvCxnSpPr>
        <p:spPr bwMode="auto">
          <a:xfrm rot="5400000">
            <a:off x="6406357" y="5028406"/>
            <a:ext cx="6858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5" name="Прямая соединительная линия 14"/>
          <p:cNvCxnSpPr>
            <a:cxnSpLocks noChangeShapeType="1"/>
          </p:cNvCxnSpPr>
          <p:nvPr/>
        </p:nvCxnSpPr>
        <p:spPr bwMode="auto">
          <a:xfrm rot="5400000">
            <a:off x="2901157" y="5028406"/>
            <a:ext cx="6858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6" name="Прямая со стрелкой 16"/>
          <p:cNvCxnSpPr>
            <a:cxnSpLocks noChangeShapeType="1"/>
          </p:cNvCxnSpPr>
          <p:nvPr/>
        </p:nvCxnSpPr>
        <p:spPr bwMode="auto">
          <a:xfrm>
            <a:off x="3243263" y="5143500"/>
            <a:ext cx="3505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77" name="Прямая со стрелкой 17"/>
          <p:cNvCxnSpPr>
            <a:cxnSpLocks noChangeShapeType="1"/>
          </p:cNvCxnSpPr>
          <p:nvPr/>
        </p:nvCxnSpPr>
        <p:spPr bwMode="auto">
          <a:xfrm flipV="1">
            <a:off x="6748463" y="4686300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78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7281863" y="2628900"/>
            <a:ext cx="5318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79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7281863" y="4152900"/>
            <a:ext cx="5318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0" name="Прямая со стрелкой 24"/>
          <p:cNvCxnSpPr>
            <a:cxnSpLocks noChangeShapeType="1"/>
          </p:cNvCxnSpPr>
          <p:nvPr/>
        </p:nvCxnSpPr>
        <p:spPr bwMode="auto">
          <a:xfrm rot="5400000" flipH="1" flipV="1">
            <a:off x="6977063" y="3390900"/>
            <a:ext cx="15240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1" name="TextBox 27"/>
          <p:cNvSpPr txBox="1">
            <a:spLocks noChangeArrowheads="1"/>
          </p:cNvSpPr>
          <p:nvPr/>
        </p:nvSpPr>
        <p:spPr bwMode="auto">
          <a:xfrm>
            <a:off x="4995863" y="47625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x</a:t>
            </a:r>
          </a:p>
        </p:txBody>
      </p:sp>
      <p:sp>
        <p:nvSpPr>
          <p:cNvPr id="7182" name="TextBox 28"/>
          <p:cNvSpPr txBox="1">
            <a:spLocks noChangeArrowheads="1"/>
          </p:cNvSpPr>
          <p:nvPr/>
        </p:nvSpPr>
        <p:spPr bwMode="auto">
          <a:xfrm>
            <a:off x="6905625" y="44577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y</a:t>
            </a:r>
          </a:p>
        </p:txBody>
      </p:sp>
      <p:sp>
        <p:nvSpPr>
          <p:cNvPr id="7183" name="TextBox 29"/>
          <p:cNvSpPr txBox="1">
            <a:spLocks noChangeArrowheads="1"/>
          </p:cNvSpPr>
          <p:nvPr/>
        </p:nvSpPr>
        <p:spPr bwMode="auto">
          <a:xfrm>
            <a:off x="7439025" y="3325813"/>
            <a:ext cx="274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z</a:t>
            </a:r>
          </a:p>
        </p:txBody>
      </p:sp>
      <p:cxnSp>
        <p:nvCxnSpPr>
          <p:cNvPr id="7184" name="Прямая соединительная линия 30"/>
          <p:cNvCxnSpPr>
            <a:cxnSpLocks noChangeShapeType="1"/>
          </p:cNvCxnSpPr>
          <p:nvPr/>
        </p:nvCxnSpPr>
        <p:spPr bwMode="auto">
          <a:xfrm rot="5400000">
            <a:off x="3458369" y="5028406"/>
            <a:ext cx="13716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5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3828257" y="5028406"/>
            <a:ext cx="1371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6" name="Прямая со стрелкой 35"/>
          <p:cNvCxnSpPr>
            <a:cxnSpLocks noChangeShapeType="1"/>
          </p:cNvCxnSpPr>
          <p:nvPr/>
        </p:nvCxnSpPr>
        <p:spPr bwMode="auto">
          <a:xfrm>
            <a:off x="4143375" y="5572125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7" name="TextBox 39"/>
          <p:cNvSpPr txBox="1">
            <a:spLocks noChangeArrowheads="1"/>
          </p:cNvSpPr>
          <p:nvPr/>
        </p:nvSpPr>
        <p:spPr bwMode="auto">
          <a:xfrm>
            <a:off x="5159375" y="57785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x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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y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 z = 50   20   20  </a:t>
            </a:r>
            <a:endParaRPr lang="en-US" sz="1600">
              <a:latin typeface="Times New Roman" pitchFamily="18" charset="0"/>
              <a:ea typeface="WenQuanYi Micro Hei"/>
              <a:cs typeface="WenQuanYi Micro Hei"/>
            </a:endParaRPr>
          </a:p>
        </p:txBody>
      </p:sp>
      <p:sp>
        <p:nvSpPr>
          <p:cNvPr id="7188" name="TextBox 41"/>
          <p:cNvSpPr txBox="1">
            <a:spLocks noChangeArrowheads="1"/>
          </p:cNvSpPr>
          <p:nvPr/>
        </p:nvSpPr>
        <p:spPr bwMode="auto">
          <a:xfrm>
            <a:off x="5083175" y="6149975"/>
            <a:ext cx="381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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x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 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y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  z = /100  /20  /20 </a:t>
            </a:r>
            <a:endParaRPr lang="en-US" sz="1600">
              <a:latin typeface="Times New Roman" pitchFamily="18" charset="0"/>
              <a:ea typeface="WenQuanYi Micro Hei"/>
              <a:cs typeface="WenQuanYi Micro Hei"/>
            </a:endParaRPr>
          </a:p>
        </p:txBody>
      </p:sp>
      <p:cxnSp>
        <p:nvCxnSpPr>
          <p:cNvPr id="7189" name="Прямая соединительная линия 42"/>
          <p:cNvCxnSpPr>
            <a:cxnSpLocks noChangeShapeType="1"/>
          </p:cNvCxnSpPr>
          <p:nvPr/>
        </p:nvCxnSpPr>
        <p:spPr bwMode="auto">
          <a:xfrm rot="5400000">
            <a:off x="3015457" y="3390106"/>
            <a:ext cx="1524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7190" name="Прямая соединительная линия 49"/>
          <p:cNvCxnSpPr>
            <a:cxnSpLocks noChangeShapeType="1"/>
          </p:cNvCxnSpPr>
          <p:nvPr/>
        </p:nvCxnSpPr>
        <p:spPr bwMode="auto">
          <a:xfrm rot="5400000" flipH="1" flipV="1">
            <a:off x="3243263" y="4152900"/>
            <a:ext cx="533400" cy="53340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7191" name="TextBox 65"/>
          <p:cNvSpPr txBox="1">
            <a:spLocks noChangeArrowheads="1"/>
          </p:cNvSpPr>
          <p:nvPr/>
        </p:nvSpPr>
        <p:spPr bwMode="auto">
          <a:xfrm>
            <a:off x="935038" y="2492375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latin typeface="Times New Roman" pitchFamily="18" charset="0"/>
                <a:ea typeface="WenQuanYi Micro Hei"/>
                <a:cs typeface="WenQuanYi Micro Hei"/>
              </a:rPr>
              <a:t>Laser pulse </a:t>
            </a:r>
          </a:p>
        </p:txBody>
      </p:sp>
      <p:sp>
        <p:nvSpPr>
          <p:cNvPr id="7192" name="TextBox 66"/>
          <p:cNvSpPr txBox="1">
            <a:spLocks noChangeArrowheads="1"/>
          </p:cNvSpPr>
          <p:nvPr/>
        </p:nvSpPr>
        <p:spPr bwMode="auto">
          <a:xfrm>
            <a:off x="5148263" y="33909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70C0"/>
                </a:solidFill>
                <a:latin typeface="Times New Roman" pitchFamily="18" charset="0"/>
                <a:ea typeface="WenQuanYi Micro Hei"/>
                <a:cs typeface="WenQuanYi Micro Hei"/>
              </a:rPr>
              <a:t>target</a:t>
            </a:r>
          </a:p>
        </p:txBody>
      </p:sp>
      <p:sp>
        <p:nvSpPr>
          <p:cNvPr id="7193" name="TextBox 67"/>
          <p:cNvSpPr txBox="1">
            <a:spLocks noChangeArrowheads="1"/>
          </p:cNvSpPr>
          <p:nvPr/>
        </p:nvSpPr>
        <p:spPr bwMode="auto">
          <a:xfrm>
            <a:off x="1958975" y="5778500"/>
            <a:ext cx="17478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electrons</a:t>
            </a:r>
            <a:endParaRPr lang="ru-RU" sz="1600">
              <a:latin typeface="Times New Roman" pitchFamily="18" charset="0"/>
              <a:ea typeface="WenQuanYi Micro Hei"/>
              <a:cs typeface="WenQuanYi Micro Hei"/>
            </a:endParaRP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heavy ions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latin typeface="Times New Roman" pitchFamily="18" charset="0"/>
                <a:ea typeface="WenQuanYi Micro Hei"/>
                <a:cs typeface="WenQuanYi Micro Hei"/>
              </a:rPr>
              <a:t>light ions (protons)</a:t>
            </a:r>
          </a:p>
        </p:txBody>
      </p:sp>
      <p:sp>
        <p:nvSpPr>
          <p:cNvPr id="7194" name="TextBox 68"/>
          <p:cNvSpPr txBox="1">
            <a:spLocks noChangeArrowheads="1"/>
          </p:cNvSpPr>
          <p:nvPr/>
        </p:nvSpPr>
        <p:spPr bwMode="auto">
          <a:xfrm>
            <a:off x="434975" y="5778500"/>
            <a:ext cx="1174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latin typeface="Times New Roman" pitchFamily="18" charset="0"/>
                <a:ea typeface="WenQuanYi Micro Hei"/>
                <a:cs typeface="WenQuanYi Micro Hei"/>
              </a:rPr>
              <a:t>Target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CH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foil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(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n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e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=200 n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c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)</a:t>
            </a:r>
            <a:endParaRPr lang="en-US" sz="1600">
              <a:latin typeface="Times New Roman" pitchFamily="18" charset="0"/>
              <a:ea typeface="WenQuanYi Micro Hei"/>
              <a:cs typeface="WenQuanYi Micro Hei"/>
            </a:endParaRPr>
          </a:p>
        </p:txBody>
      </p:sp>
      <p:pic>
        <p:nvPicPr>
          <p:cNvPr id="7195" name="Рисунок 3" descr="s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038" y="2949575"/>
            <a:ext cx="16002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96" name="Прямая соединительная линия 52"/>
          <p:cNvCxnSpPr>
            <a:cxnSpLocks noChangeShapeType="1"/>
          </p:cNvCxnSpPr>
          <p:nvPr/>
        </p:nvCxnSpPr>
        <p:spPr bwMode="auto">
          <a:xfrm flipH="1">
            <a:off x="2687638" y="3406775"/>
            <a:ext cx="1587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7" name="Прямая соединительная линия 53"/>
          <p:cNvCxnSpPr>
            <a:cxnSpLocks noChangeShapeType="1"/>
          </p:cNvCxnSpPr>
          <p:nvPr/>
        </p:nvCxnSpPr>
        <p:spPr bwMode="auto">
          <a:xfrm flipH="1">
            <a:off x="1468438" y="3482975"/>
            <a:ext cx="1587" cy="685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8" name="Прямая соединительная линия 58"/>
          <p:cNvCxnSpPr>
            <a:cxnSpLocks noChangeShapeType="1"/>
          </p:cNvCxnSpPr>
          <p:nvPr/>
        </p:nvCxnSpPr>
        <p:spPr bwMode="auto">
          <a:xfrm>
            <a:off x="401638" y="3940175"/>
            <a:ext cx="1751012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99" name="Прямая соединительная линия 60"/>
          <p:cNvCxnSpPr>
            <a:cxnSpLocks noChangeShapeType="1"/>
          </p:cNvCxnSpPr>
          <p:nvPr/>
        </p:nvCxnSpPr>
        <p:spPr bwMode="auto">
          <a:xfrm>
            <a:off x="479425" y="3101975"/>
            <a:ext cx="17510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200" name="Прямая со стрелкой 62"/>
          <p:cNvCxnSpPr>
            <a:cxnSpLocks noChangeShapeType="1"/>
          </p:cNvCxnSpPr>
          <p:nvPr/>
        </p:nvCxnSpPr>
        <p:spPr bwMode="auto">
          <a:xfrm flipV="1">
            <a:off x="582613" y="3101975"/>
            <a:ext cx="1587" cy="838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201" name="TextBox 63"/>
          <p:cNvSpPr txBox="1">
            <a:spLocks noChangeArrowheads="1"/>
          </p:cNvSpPr>
          <p:nvPr/>
        </p:nvSpPr>
        <p:spPr bwMode="auto">
          <a:xfrm>
            <a:off x="1925638" y="4092575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2 </a:t>
            </a:r>
            <a:r>
              <a:rPr lang="en-US" sz="1600">
                <a:latin typeface="Times New Roman" pitchFamily="18" charset="0"/>
                <a:ea typeface="WenQuanYi Micro Hei"/>
                <a:cs typeface="WenQuanYi Micro Hei"/>
                <a:sym typeface="Symbol" pitchFamily="18" charset="2"/>
              </a:rPr>
              <a:t></a:t>
            </a:r>
            <a:endParaRPr lang="en-US" sz="1600">
              <a:latin typeface="Times New Roman" pitchFamily="18" charset="0"/>
              <a:ea typeface="WenQuanYi Micro Hei"/>
              <a:cs typeface="WenQuanYi Micro Hei"/>
            </a:endParaRPr>
          </a:p>
        </p:txBody>
      </p:sp>
      <p:sp>
        <p:nvSpPr>
          <p:cNvPr id="7202" name="TextBox 64"/>
          <p:cNvSpPr txBox="1">
            <a:spLocks noChangeArrowheads="1"/>
          </p:cNvSpPr>
          <p:nvPr/>
        </p:nvSpPr>
        <p:spPr bwMode="auto">
          <a:xfrm>
            <a:off x="554038" y="3330575"/>
            <a:ext cx="452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 </a:t>
            </a:r>
            <a:r>
              <a:rPr lang="el-GR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ρ</a:t>
            </a:r>
            <a:endParaRPr lang="en-US" sz="1600">
              <a:solidFill>
                <a:srgbClr val="000000"/>
              </a:solidFill>
              <a:latin typeface="Times New Roman" pitchFamily="18" charset="0"/>
              <a:ea typeface="WenQuanYi Micro Hei"/>
              <a:cs typeface="WenQuanYi Micro Hei"/>
            </a:endParaRPr>
          </a:p>
        </p:txBody>
      </p:sp>
      <p:sp>
        <p:nvSpPr>
          <p:cNvPr id="51" name="Куб 50"/>
          <p:cNvSpPr/>
          <p:nvPr/>
        </p:nvSpPr>
        <p:spPr>
          <a:xfrm>
            <a:off x="4143375" y="2643188"/>
            <a:ext cx="857250" cy="2071687"/>
          </a:xfrm>
          <a:prstGeom prst="cube">
            <a:avLst>
              <a:gd name="adj" fmla="val 56905"/>
            </a:avLst>
          </a:prstGeom>
          <a:solidFill>
            <a:schemeClr val="accent1">
              <a:alpha val="57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  <a:ea typeface="WenQuanYi Micro Hei"/>
              <a:cs typeface="WenQuanYi Micro Hei"/>
            </a:endParaRPr>
          </a:p>
        </p:txBody>
      </p:sp>
      <p:sp>
        <p:nvSpPr>
          <p:cNvPr id="7204" name="Text Box 18"/>
          <p:cNvSpPr txBox="1">
            <a:spLocks noChangeArrowheads="1"/>
          </p:cNvSpPr>
          <p:nvPr/>
        </p:nvSpPr>
        <p:spPr bwMode="auto">
          <a:xfrm>
            <a:off x="4627563" y="5368925"/>
            <a:ext cx="1339850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l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~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0.01 - 10 </a:t>
            </a:r>
            <a:r>
              <a:rPr lang="el-GR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λ</a:t>
            </a: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214313" y="4357688"/>
            <a:ext cx="2714625" cy="1325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0.3 - 300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J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, </a:t>
            </a:r>
            <a:endParaRPr lang="en-US" sz="1600">
              <a:solidFill>
                <a:srgbClr val="000000"/>
              </a:solidFill>
              <a:latin typeface="Times New Roman" pitchFamily="18" charset="0"/>
              <a:ea typeface="WenQuanYi Micro Hei"/>
              <a:cs typeface="WenQuanYi Micro Hei"/>
            </a:endParaRP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5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×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en-US" sz="1600" baseline="30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19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-5×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10</a:t>
            </a:r>
            <a:r>
              <a:rPr lang="ru-RU" sz="1600" baseline="30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</a:t>
            </a:r>
            <a:r>
              <a:rPr lang="en-US" sz="1600" baseline="30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 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W/cm</a:t>
            </a:r>
            <a:r>
              <a:rPr lang="ru-RU" sz="1600" baseline="300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 </a:t>
            </a:r>
            <a:r>
              <a:rPr lang="el-GR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τ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=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30 fs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2 </a:t>
            </a:r>
            <a:r>
              <a:rPr lang="el-GR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ρ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= 4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μm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 </a:t>
            </a:r>
          </a:p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Times New Roman" pitchFamily="18" charset="0"/>
                <a:ea typeface="WenQuanYi Micro Hei"/>
                <a:cs typeface="WenQuanYi Micro Hei"/>
              </a:rPr>
              <a:t>Linear/circular polarization </a:t>
            </a:r>
            <a:endParaRPr lang="ru-RU" sz="1600">
              <a:solidFill>
                <a:srgbClr val="000000"/>
              </a:solidFill>
              <a:latin typeface="Times New Roman" pitchFamily="18" charset="0"/>
              <a:ea typeface="WenQuanYi Micro Hei"/>
              <a:cs typeface="WenQuanYi Micro Hei"/>
            </a:endParaRPr>
          </a:p>
        </p:txBody>
      </p:sp>
      <p:sp>
        <p:nvSpPr>
          <p:cNvPr id="7206" name="AutoShape 43"/>
          <p:cNvSpPr>
            <a:spLocks/>
          </p:cNvSpPr>
          <p:nvPr/>
        </p:nvSpPr>
        <p:spPr bwMode="auto">
          <a:xfrm>
            <a:off x="1654175" y="5778500"/>
            <a:ext cx="228600" cy="8382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bg1"/>
              </a:solidFill>
              <a:ea typeface="WenQuanYi Micro Hei"/>
              <a:cs typeface="WenQuanYi Micro Hei"/>
            </a:endParaRPr>
          </a:p>
        </p:txBody>
      </p:sp>
      <p:sp>
        <p:nvSpPr>
          <p:cNvPr id="7207" name="Line 42"/>
          <p:cNvSpPr>
            <a:spLocks noChangeShapeType="1"/>
          </p:cNvSpPr>
          <p:nvPr/>
        </p:nvSpPr>
        <p:spPr bwMode="auto">
          <a:xfrm>
            <a:off x="1468438" y="4092575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208" name="Picture 2" descr="Vlasov's equ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857250"/>
            <a:ext cx="26765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9" name="Picture 4" descr="Maxvell's equ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857250"/>
            <a:ext cx="3565525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0" name="Picture 6" descr="Density of j and r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1803400"/>
            <a:ext cx="34559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5" descr="d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d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 descr="d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8" descr="dn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9" descr="dn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0" descr="dn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1" descr="dn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500" y="619125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Text Box 28"/>
          <p:cNvSpPr txBox="1">
            <a:spLocks noChangeArrowheads="1"/>
          </p:cNvSpPr>
          <p:nvPr/>
        </p:nvSpPr>
        <p:spPr bwMode="auto">
          <a:xfrm>
            <a:off x="533400" y="5410200"/>
            <a:ext cx="3048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=5 10</a:t>
            </a:r>
            <a:r>
              <a:rPr lang="en-US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W/cm</a:t>
            </a:r>
            <a:r>
              <a:rPr lang="en-US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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30 fs,  focus spot 4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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(FWHM)</a:t>
            </a:r>
          </a:p>
        </p:txBody>
      </p:sp>
      <p:sp>
        <p:nvSpPr>
          <p:cNvPr id="22539" name="Text Box 29"/>
          <p:cNvSpPr txBox="1">
            <a:spLocks noChangeArrowheads="1"/>
          </p:cNvSpPr>
          <p:nvPr/>
        </p:nvSpPr>
        <p:spPr bwMode="auto">
          <a:xfrm>
            <a:off x="533400" y="6172200"/>
            <a:ext cx="3843338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Target – CH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foil 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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=200 n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0034" y="71414"/>
            <a:ext cx="8229600" cy="1143000"/>
          </a:xfrm>
        </p:spPr>
        <p:txBody>
          <a:bodyPr/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ea typeface="+mn-ea"/>
                <a:cs typeface="Arial"/>
              </a:rPr>
              <a:t>3D proton acceleration by 30 J laser pulse</a:t>
            </a:r>
            <a:endParaRPr lang="ru-RU" sz="3200" kern="1200" dirty="0" smtClean="0">
              <a:solidFill>
                <a:srgbClr val="FF0000"/>
              </a:solidFill>
              <a:ea typeface="+mn-ea"/>
              <a:cs typeface="Arial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energy_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7239000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8"/>
          <p:cNvSpPr txBox="1">
            <a:spLocks noChangeArrowheads="1"/>
          </p:cNvSpPr>
          <p:nvPr/>
        </p:nvSpPr>
        <p:spPr bwMode="auto">
          <a:xfrm>
            <a:off x="590872" y="521495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	         </a:t>
            </a:r>
            <a:r>
              <a:rPr lang="en-US" b="0" dirty="0">
                <a:solidFill>
                  <a:srgbClr val="2D2DB9"/>
                </a:solidFill>
                <a:latin typeface="Symbol" pitchFamily="18" charset="2"/>
                <a:ea typeface="WenQuanYi Micro Hei"/>
                <a:cs typeface="Times New Roman" pitchFamily="18" charset="0"/>
              </a:rPr>
              <a:t>t </a:t>
            </a:r>
            <a:r>
              <a:rPr lang="ru-RU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= </a:t>
            </a:r>
            <a:r>
              <a:rPr lang="en-US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30 </a:t>
            </a:r>
            <a:r>
              <a:rPr lang="en-US" b="0" dirty="0" err="1" smtClean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fs</a:t>
            </a:r>
            <a:r>
              <a:rPr lang="en-US" b="0" dirty="0" smtClean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l-GR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ρ</a:t>
            </a:r>
            <a:r>
              <a:rPr lang="ru-RU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= </a:t>
            </a:r>
            <a:r>
              <a:rPr lang="en-US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2</a:t>
            </a:r>
            <a:r>
              <a:rPr lang="ru-RU" b="0" dirty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l-GR" b="0" dirty="0" smtClean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μ</a:t>
            </a:r>
            <a:r>
              <a:rPr lang="en-US" b="0" dirty="0" smtClean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m    </a:t>
            </a:r>
            <a:r>
              <a:rPr lang="ru-RU" b="0" dirty="0" smtClean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b="0" dirty="0" smtClean="0">
                <a:solidFill>
                  <a:srgbClr val="2D2DB9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                                   </a:t>
            </a:r>
            <a:r>
              <a:rPr lang="en-US" b="0" dirty="0" smtClean="0">
                <a:solidFill>
                  <a:srgbClr val="C00000"/>
                </a:solidFill>
                <a:latin typeface="Symbol" pitchFamily="18" charset="2"/>
                <a:ea typeface="WenQuanYi Micro Hei"/>
                <a:cs typeface="Times New Roman" pitchFamily="18" charset="0"/>
              </a:rPr>
              <a:t>t</a:t>
            </a:r>
            <a:r>
              <a:rPr lang="en-US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 </a:t>
            </a:r>
            <a:r>
              <a:rPr lang="ru-RU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= 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30 </a:t>
            </a:r>
            <a:r>
              <a:rPr lang="en-US" b="0" dirty="0" err="1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fs</a:t>
            </a:r>
            <a:r>
              <a:rPr lang="en-US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l-GR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ρ</a:t>
            </a:r>
            <a:r>
              <a:rPr lang="ru-RU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= 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4 </a:t>
            </a:r>
            <a:r>
              <a:rPr lang="el-GR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μ</a:t>
            </a:r>
            <a:r>
              <a:rPr lang="en-US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m 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	       </a:t>
            </a:r>
            <a:r>
              <a:rPr lang="ru-RU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               </a:t>
            </a:r>
            <a:r>
              <a:rPr lang="en-US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 </a:t>
            </a:r>
            <a:r>
              <a:rPr lang="en-US" b="0" dirty="0">
                <a:solidFill>
                  <a:srgbClr val="C00000"/>
                </a:solidFill>
                <a:latin typeface="Symbol" pitchFamily="18" charset="2"/>
                <a:ea typeface="WenQuanYi Micro Hei"/>
                <a:cs typeface="Times New Roman" pitchFamily="18" charset="0"/>
              </a:rPr>
              <a:t>t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 </a:t>
            </a:r>
            <a:r>
              <a:rPr lang="ru-RU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= 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30 </a:t>
            </a:r>
            <a:r>
              <a:rPr lang="en-US" b="0" dirty="0" err="1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fs</a:t>
            </a:r>
            <a:r>
              <a:rPr lang="en-US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l-GR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ρ</a:t>
            </a:r>
            <a:r>
              <a:rPr lang="ru-RU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ru-RU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= 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6</a:t>
            </a:r>
            <a:r>
              <a:rPr lang="ru-RU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l-GR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μ</a:t>
            </a:r>
            <a:r>
              <a:rPr lang="en-US" b="0" dirty="0" smtClean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m</a:t>
            </a:r>
            <a:r>
              <a:rPr lang="en-US" b="0" dirty="0">
                <a:solidFill>
                  <a:srgbClr val="C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			</a:t>
            </a:r>
            <a:r>
              <a:rPr lang="ru-RU" b="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Symbol" pitchFamily="18" charset="2"/>
                <a:ea typeface="WenQuanYi Micro Hei"/>
                <a:cs typeface="Times New Roman" pitchFamily="18" charset="0"/>
              </a:rPr>
              <a:t>t </a:t>
            </a:r>
            <a:r>
              <a:rPr lang="ru-RU" b="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= </a:t>
            </a:r>
            <a:r>
              <a:rPr lang="en-US" b="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150 </a:t>
            </a:r>
            <a:r>
              <a:rPr lang="en-US" b="0" dirty="0" err="1" smtClean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fs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l-GR" b="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ρ</a:t>
            </a:r>
            <a:r>
              <a:rPr lang="ru-RU" b="0" dirty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 = 4 </a:t>
            </a:r>
            <a:r>
              <a:rPr lang="el-GR" b="0" dirty="0" smtClean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μ</a:t>
            </a:r>
            <a:r>
              <a:rPr lang="en-US" b="0" dirty="0" smtClean="0">
                <a:solidFill>
                  <a:srgbClr val="000000"/>
                </a:solidFill>
                <a:latin typeface="Times New Roman" pitchFamily="18" charset="0"/>
                <a:ea typeface="WenQuanYi Micro Hei"/>
                <a:cs typeface="Times New Roman" pitchFamily="18" charset="0"/>
              </a:rPr>
              <a:t>m</a:t>
            </a:r>
            <a:endParaRPr lang="en-US" b="0" dirty="0">
              <a:solidFill>
                <a:srgbClr val="000000"/>
              </a:solidFill>
              <a:latin typeface="Times New Roman" pitchFamily="18" charset="0"/>
              <a:ea typeface="WenQuanYi Micro Hei"/>
              <a:cs typeface="Times New Roman" pitchFamily="18" charset="0"/>
            </a:endParaRPr>
          </a:p>
        </p:txBody>
      </p:sp>
      <p:sp>
        <p:nvSpPr>
          <p:cNvPr id="36869" name="Блок-схема: узел 9"/>
          <p:cNvSpPr>
            <a:spLocks noChangeArrowheads="1"/>
          </p:cNvSpPr>
          <p:nvPr/>
        </p:nvSpPr>
        <p:spPr bwMode="auto">
          <a:xfrm>
            <a:off x="1505272" y="5367350"/>
            <a:ext cx="119063" cy="119063"/>
          </a:xfrm>
          <a:prstGeom prst="flowChartConnector">
            <a:avLst/>
          </a:prstGeom>
          <a:solidFill>
            <a:srgbClr val="00B8FF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0">
              <a:solidFill>
                <a:schemeClr val="bg1"/>
              </a:solidFill>
              <a:ea typeface="WenQuanYi Micro Hei"/>
              <a:cs typeface="WenQuanYi Micro Hei"/>
            </a:endParaRPr>
          </a:p>
        </p:txBody>
      </p:sp>
      <p:sp>
        <p:nvSpPr>
          <p:cNvPr id="11" name="Блок-схема: узел 10"/>
          <p:cNvSpPr/>
          <p:nvPr/>
        </p:nvSpPr>
        <p:spPr bwMode="auto">
          <a:xfrm>
            <a:off x="5543872" y="5367350"/>
            <a:ext cx="119063" cy="119063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0">
              <a:solidFill>
                <a:schemeClr val="bg1"/>
              </a:solidFill>
              <a:ea typeface="WenQuanYi Micro Hei"/>
              <a:cs typeface="WenQuanYi Micro Hei"/>
            </a:endParaRPr>
          </a:p>
        </p:txBody>
      </p:sp>
      <p:sp>
        <p:nvSpPr>
          <p:cNvPr id="12" name="Блок-схема: узел 11"/>
          <p:cNvSpPr/>
          <p:nvPr/>
        </p:nvSpPr>
        <p:spPr bwMode="auto">
          <a:xfrm>
            <a:off x="1547664" y="5620209"/>
            <a:ext cx="92075" cy="92075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0">
              <a:solidFill>
                <a:schemeClr val="bg1"/>
              </a:solidFill>
              <a:ea typeface="WenQuanYi Micro Hei"/>
              <a:cs typeface="WenQuanYi Micro Hei"/>
            </a:endParaRPr>
          </a:p>
        </p:txBody>
      </p:sp>
      <p:sp>
        <p:nvSpPr>
          <p:cNvPr id="2" name="Блок-схема: узел 10"/>
          <p:cNvSpPr>
            <a:spLocks noChangeArrowheads="1"/>
          </p:cNvSpPr>
          <p:nvPr/>
        </p:nvSpPr>
        <p:spPr bwMode="auto">
          <a:xfrm>
            <a:off x="5572132" y="5672150"/>
            <a:ext cx="119063" cy="119063"/>
          </a:xfrm>
          <a:prstGeom prst="flowChartConnector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0">
              <a:solidFill>
                <a:schemeClr val="bg1"/>
              </a:solidFill>
              <a:ea typeface="WenQuanYi Micro Hei"/>
              <a:cs typeface="WenQuanYi Micro Hei"/>
            </a:endParaRPr>
          </a:p>
        </p:txBody>
      </p:sp>
      <p:sp>
        <p:nvSpPr>
          <p:cNvPr id="10" name="Заголовок 1"/>
          <p:cNvSpPr>
            <a:spLocks/>
          </p:cNvSpPr>
          <p:nvPr/>
        </p:nvSpPr>
        <p:spPr bwMode="auto">
          <a:xfrm>
            <a:off x="327025" y="107950"/>
            <a:ext cx="8588375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j-lt"/>
                <a:cs typeface="Arial" pitchFamily="34" charset="0"/>
              </a:rPr>
              <a:t>Proton acceleration from ultra-thin foils</a:t>
            </a:r>
          </a:p>
        </p:txBody>
      </p:sp>
      <p:sp>
        <p:nvSpPr>
          <p:cNvPr id="13" name="TextBox 68"/>
          <p:cNvSpPr txBox="1">
            <a:spLocks noChangeArrowheads="1"/>
          </p:cNvSpPr>
          <p:nvPr/>
        </p:nvSpPr>
        <p:spPr bwMode="auto">
          <a:xfrm>
            <a:off x="4914928" y="6000768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chemeClr val="tx1"/>
                </a:solidFill>
                <a:latin typeface="Times New Roman" pitchFamily="18" charset="0"/>
              </a:rPr>
              <a:t>Target: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CH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foil 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=200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ru-RU" baseline="-25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with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optimal thickness l = 0.005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</a:rPr>
              <a:t>λ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- </a:t>
            </a:r>
            <a:r>
              <a:rPr lang="el-GR" dirty="0">
                <a:solidFill>
                  <a:schemeClr val="tx1"/>
                </a:solidFill>
                <a:latin typeface="Times New Roman" pitchFamily="18" charset="0"/>
              </a:rPr>
              <a:t>λ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l-GR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71472" y="6000768"/>
            <a:ext cx="392909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Laser: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 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30-150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2-6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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 (FWHM)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= 5×10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W/cm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--5×10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W/cm</a:t>
            </a:r>
            <a:r>
              <a:rPr lang="en-US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286124"/>
            <a:ext cx="227502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714480" y="1428736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 action="ppaction://hlinkfile"/>
              </a:rPr>
              <a:t>Phys. Rev. ST </a:t>
            </a:r>
            <a:r>
              <a:rPr lang="en-US" dirty="0" smtClean="0">
                <a:hlinkClick r:id="rId4" action="ppaction://hlinkfile"/>
              </a:rPr>
              <a:t>Acc. Beams</a:t>
            </a:r>
          </a:p>
          <a:p>
            <a:r>
              <a:rPr lang="en-US" dirty="0" smtClean="0">
                <a:hlinkClick r:id="rId4" action="ppaction://hlinkfile"/>
              </a:rPr>
              <a:t>18</a:t>
            </a:r>
            <a:r>
              <a:rPr lang="en-US" dirty="0" smtClean="0">
                <a:hlinkClick r:id="rId4" action="ppaction://hlinkfile"/>
              </a:rPr>
              <a:t>, </a:t>
            </a:r>
            <a:r>
              <a:rPr lang="en-US" dirty="0" smtClean="0">
                <a:hlinkClick r:id="rId4" action="ppaction://hlinkfile"/>
              </a:rPr>
              <a:t>021301(2015)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Рисунок 6" descr="pr_foi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071563"/>
            <a:ext cx="7618413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r_f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906463"/>
            <a:ext cx="38100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>
            <a:stCxn id="11" idx="1"/>
          </p:cNvCxnSpPr>
          <p:nvPr/>
        </p:nvCxnSpPr>
        <p:spPr>
          <a:xfrm rot="16200000" flipV="1">
            <a:off x="2714626" y="2857500"/>
            <a:ext cx="635000" cy="106362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500438" y="3643313"/>
            <a:ext cx="428625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rot="16200000" flipH="1">
            <a:off x="5822156" y="3036094"/>
            <a:ext cx="714375" cy="35718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715000" y="2428875"/>
            <a:ext cx="428625" cy="4286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" name="Рисунок 19" descr="pr_f3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571875"/>
            <a:ext cx="416718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4500563" y="1785938"/>
            <a:ext cx="2378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circular polarization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6765925" y="2571750"/>
            <a:ext cx="2160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linear polarization</a:t>
            </a:r>
            <a:endParaRPr lang="ru-RU" b="1">
              <a:solidFill>
                <a:srgbClr val="0070C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342928" y="142852"/>
            <a:ext cx="8229600" cy="1143000"/>
          </a:xfrm>
        </p:spPr>
        <p:txBody>
          <a:bodyPr/>
          <a:lstStyle/>
          <a:p>
            <a:pPr rtl="0" fontAlgn="base"/>
            <a:r>
              <a:rPr lang="en-US" sz="3200" kern="1200" dirty="0" smtClean="0">
                <a:solidFill>
                  <a:srgbClr val="FF0000"/>
                </a:solidFill>
                <a:ea typeface="Droid Sans Fallback"/>
                <a:cs typeface="Times New Roman"/>
              </a:rPr>
              <a:t>Thin foils: linear vs. circular polarization </a:t>
            </a:r>
            <a:endParaRPr lang="ru-RU" sz="3200" kern="1200" dirty="0" smtClean="0">
              <a:solidFill>
                <a:srgbClr val="FF0000"/>
              </a:solidFill>
              <a:ea typeface="Droid Sans Fallback"/>
              <a:cs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</TotalTime>
  <Words>1199</Words>
  <Application>Microsoft Office PowerPoint</Application>
  <PresentationFormat>Экран (4:3)</PresentationFormat>
  <Paragraphs>205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New concept of light ion acceleration from low-density target</vt:lpstr>
      <vt:lpstr>Applications of ion beams</vt:lpstr>
      <vt:lpstr>Recent experiments on proton acceleration</vt:lpstr>
      <vt:lpstr>Optimal target thickness</vt:lpstr>
      <vt:lpstr>Слайд 5</vt:lpstr>
      <vt:lpstr>PIC code for simulation of laser-plasma interaction</vt:lpstr>
      <vt:lpstr>3D proton acceleration by 30 J laser pulse </vt:lpstr>
      <vt:lpstr>Слайд 8</vt:lpstr>
      <vt:lpstr>Thin foils: linear vs. circular polarization  </vt:lpstr>
      <vt:lpstr>Слайд 10</vt:lpstr>
      <vt:lpstr>Слайд 11</vt:lpstr>
      <vt:lpstr>Thin foils: linear vs. circular polarization  </vt:lpstr>
      <vt:lpstr>Слайд 13</vt:lpstr>
      <vt:lpstr>Слайд 14</vt:lpstr>
      <vt:lpstr>Experiment to increase acceleration time   </vt:lpstr>
      <vt:lpstr>Synchronization of ion and field velocities   </vt:lpstr>
      <vt:lpstr>Proton acceleration by ponderomotive potential </vt:lpstr>
      <vt:lpstr>3D PIC simulation of SASL</vt:lpstr>
      <vt:lpstr>SASL regime: linear vs. circular polarization  </vt:lpstr>
      <vt:lpstr>SASL regime for circularly polarized laser pulse  </vt:lpstr>
      <vt:lpstr>SASL regime: linear vs. circular polarization  </vt:lpstr>
      <vt:lpstr>Слайд 22</vt:lpstr>
      <vt:lpstr>Innovative low-density targets for particle acceleration  </vt:lpstr>
      <vt:lpstr>Conclusion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 ACCELERATION BY SLOW LIGHT FROM HETEROGENEOUS LOWDENSE TARGETS</dc:title>
  <dc:creator>70-bav</dc:creator>
  <cp:lastModifiedBy>Брантов Андрей Владимирович</cp:lastModifiedBy>
  <cp:revision>249</cp:revision>
  <dcterms:created xsi:type="dcterms:W3CDTF">2016-04-05T08:33:31Z</dcterms:created>
  <dcterms:modified xsi:type="dcterms:W3CDTF">2017-09-18T13:23:55Z</dcterms:modified>
</cp:coreProperties>
</file>