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95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219" autoAdjust="0"/>
    <p:restoredTop sz="94660"/>
  </p:normalViewPr>
  <p:slideViewPr>
    <p:cSldViewPr snapToGrid="0" snapToObjects="1">
      <p:cViewPr>
        <p:scale>
          <a:sx n="99" d="100"/>
          <a:sy n="99" d="100"/>
        </p:scale>
        <p:origin x="-1536" y="-488"/>
      </p:cViewPr>
      <p:guideLst>
        <p:guide orient="horz" pos="24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charset="0"/>
              </a:defRPr>
            </a:lvl1pPr>
          </a:lstStyle>
          <a:p>
            <a:pPr>
              <a:defRPr/>
            </a:pPr>
            <a:fld id="{132390C4-E309-B94A-BE5E-B9B443E270C0}" type="slidenum">
              <a:rPr/>
              <a:pPr>
                <a:defRPr/>
              </a:pPr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047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12B4920-985F-9B49-B27C-0966DDAE469B}" type="slidenum">
              <a:rPr lang="de-DE"/>
              <a:pPr>
                <a:defRPr/>
              </a:pPr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319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5" descr="LogoCNAO+txt_bianco-ross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0" y="6248400"/>
            <a:ext cx="21288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>
            <a:spLocks noChangeArrowheads="1"/>
          </p:cNvSpPr>
          <p:nvPr userDrawn="1"/>
        </p:nvSpPr>
        <p:spPr bwMode="auto">
          <a:xfrm>
            <a:off x="295275" y="6384925"/>
            <a:ext cx="5387975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1200" noProof="0" dirty="0" smtClean="0">
                <a:solidFill>
                  <a:schemeClr val="bg1"/>
                </a:solidFill>
              </a:rPr>
              <a:t>Pavia, </a:t>
            </a:r>
            <a:r>
              <a:rPr lang="it-IT" sz="1200" noProof="0" dirty="0" smtClean="0">
                <a:solidFill>
                  <a:schemeClr val="bg1"/>
                </a:solidFill>
              </a:rPr>
              <a:t>20</a:t>
            </a:r>
            <a:r>
              <a:rPr lang="it-IT" sz="1200" baseline="0" noProof="0" dirty="0" smtClean="0">
                <a:solidFill>
                  <a:schemeClr val="bg1"/>
                </a:solidFill>
              </a:rPr>
              <a:t> Luglio</a:t>
            </a:r>
            <a:r>
              <a:rPr lang="it-IT" sz="1200" noProof="0" dirty="0" smtClean="0">
                <a:solidFill>
                  <a:schemeClr val="bg1"/>
                </a:solidFill>
              </a:rPr>
              <a:t> </a:t>
            </a:r>
            <a:r>
              <a:rPr lang="it-IT" sz="1200" noProof="0" dirty="0" smtClean="0">
                <a:solidFill>
                  <a:schemeClr val="bg1"/>
                </a:solidFill>
              </a:rPr>
              <a:t>2015 – Progetto XPR</a:t>
            </a:r>
          </a:p>
        </p:txBody>
      </p:sp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295275" y="5851525"/>
            <a:ext cx="1419225" cy="368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1800" dirty="0" smtClean="0">
                <a:solidFill>
                  <a:schemeClr val="bg1"/>
                </a:solidFill>
              </a:rPr>
              <a:t>G. Ciavola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 userDrawn="1"/>
        </p:nvSpPr>
        <p:spPr bwMode="auto">
          <a:xfrm>
            <a:off x="1" y="4779963"/>
            <a:ext cx="9144000" cy="1200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it-IT" sz="2400" b="0" i="0" u="none" strike="noStrike" kern="1200" baseline="0" dirty="0" smtClean="0">
                <a:solidFill>
                  <a:schemeClr val="accent3"/>
                </a:solidFill>
                <a:latin typeface="Arial" charset="0"/>
                <a:ea typeface="ＭＳ Ｐゴシック" charset="0"/>
                <a:cs typeface="ＭＳ Ｐゴシック" charset="0"/>
              </a:rPr>
              <a:t>Integration </a:t>
            </a:r>
            <a:r>
              <a:rPr lang="en-GB" sz="2400" b="0" i="0" u="none" strike="noStrike" kern="1200" baseline="0" noProof="0" dirty="0" smtClean="0">
                <a:solidFill>
                  <a:schemeClr val="accent3"/>
                </a:solidFill>
                <a:latin typeface="Arial" charset="0"/>
                <a:ea typeface="ＭＳ Ｐゴシック" charset="0"/>
                <a:cs typeface="ＭＳ Ｐゴシック" charset="0"/>
              </a:rPr>
              <a:t>of other activities </a:t>
            </a:r>
            <a:endParaRPr lang="en-GB" sz="1000" b="0" i="0" u="none" strike="noStrike" kern="1200" baseline="0" noProof="0" dirty="0" smtClean="0">
              <a:solidFill>
                <a:schemeClr val="accent3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l" eaLnBrk="1" hangingPunct="1">
              <a:defRPr/>
            </a:pPr>
            <a:r>
              <a:rPr lang="it-IT" sz="1000" b="0" i="0" u="none" strike="noStrike" kern="1200" baseline="0" dirty="0" smtClean="0">
                <a:solidFill>
                  <a:schemeClr val="accent3"/>
                </a:solidFill>
                <a:latin typeface="Arial" charset="0"/>
                <a:ea typeface="ＭＳ Ｐゴシック" charset="0"/>
                <a:cs typeface="ＭＳ Ｐゴシック" charset="0"/>
              </a:rPr>
              <a:t>                                                                                                           </a:t>
            </a:r>
            <a:r>
              <a:rPr lang="it-IT" sz="2400" b="0" i="0" u="none" strike="noStrike" kern="1200" baseline="0" dirty="0" smtClean="0">
                <a:solidFill>
                  <a:schemeClr val="accent3"/>
                </a:solidFill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endParaRPr lang="it-IT" sz="1000" b="0" i="0" u="none" strike="noStrike" kern="1200" baseline="0" dirty="0" smtClean="0">
              <a:solidFill>
                <a:schemeClr val="accent3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r" eaLnBrk="1" hangingPunct="1">
              <a:defRPr/>
            </a:pPr>
            <a:r>
              <a:rPr lang="it-IT" sz="2400" b="0" i="0" u="none" strike="noStrike" kern="1200" baseline="0" dirty="0" smtClean="0">
                <a:solidFill>
                  <a:schemeClr val="accent3"/>
                </a:solidFill>
                <a:latin typeface="Arial" charset="0"/>
                <a:ea typeface="ＭＳ Ｐゴシック" charset="0"/>
                <a:cs typeface="ＭＳ Ｐゴシック" charset="0"/>
              </a:rPr>
              <a:t>update of the XPR Project budget</a:t>
            </a:r>
            <a:endParaRPr lang="en-GB" sz="2400" b="1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788989"/>
      </p:ext>
    </p:extLst>
  </p:cSld>
  <p:clrMapOvr>
    <a:masterClrMapping/>
  </p:clrMapOvr>
  <p:transition xmlns:p14="http://schemas.microsoft.com/office/powerpoint/2010/main" spd="med">
    <p:fade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 descr="LogoCNAO+txt_blu-ross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276" y="6437313"/>
            <a:ext cx="173513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piè di pagina 2"/>
          <p:cNvSpPr txBox="1">
            <a:spLocks/>
          </p:cNvSpPr>
          <p:nvPr userDrawn="1"/>
        </p:nvSpPr>
        <p:spPr bwMode="gray">
          <a:xfrm>
            <a:off x="7912100" y="6488113"/>
            <a:ext cx="879475" cy="2476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1000" noProof="0" smtClean="0">
                <a:solidFill>
                  <a:srgbClr val="800000"/>
                </a:solidFill>
              </a:rPr>
              <a:t>Pag. </a:t>
            </a:r>
            <a:r>
              <a:rPr lang="it-IT" sz="1000" noProof="0" smtClean="0">
                <a:solidFill>
                  <a:srgbClr val="800000"/>
                </a:solidFill>
                <a:sym typeface="Wingdings" charset="0"/>
              </a:rPr>
              <a:t></a:t>
            </a:r>
            <a:r>
              <a:rPr lang="it-IT" sz="1000" noProof="0" smtClean="0">
                <a:solidFill>
                  <a:srgbClr val="800000"/>
                </a:solidFill>
              </a:rPr>
              <a:t> </a:t>
            </a:r>
            <a:fld id="{70AC4EB1-9DBB-F745-A659-D60935501546}" type="slidenum">
              <a:rPr lang="it-IT" sz="1000" noProof="0" smtClean="0">
                <a:solidFill>
                  <a:srgbClr val="800000"/>
                </a:solidFill>
              </a:rPr>
              <a:pPr eaLnBrk="1" hangingPunct="1">
                <a:defRPr/>
              </a:pPr>
              <a:t>‹n.›</a:t>
            </a:fld>
            <a:endParaRPr lang="it-IT" sz="1000" noProof="0" smtClean="0">
              <a:solidFill>
                <a:srgbClr val="800000"/>
              </a:solidFill>
            </a:endParaRPr>
          </a:p>
        </p:txBody>
      </p:sp>
      <p:sp>
        <p:nvSpPr>
          <p:cNvPr id="6" name="Foliennummernplatzhalter 1"/>
          <p:cNvSpPr txBox="1">
            <a:spLocks/>
          </p:cNvSpPr>
          <p:nvPr userDrawn="1"/>
        </p:nvSpPr>
        <p:spPr>
          <a:xfrm>
            <a:off x="1323975" y="6475413"/>
            <a:ext cx="3044825" cy="252413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noProof="0" dirty="0" smtClean="0">
                <a:solidFill>
                  <a:srgbClr val="800000"/>
                </a:solidFill>
                <a:cs typeface="Calibri"/>
              </a:rPr>
              <a:t>Pavia, </a:t>
            </a:r>
            <a:r>
              <a:rPr lang="it-IT" sz="1000" noProof="0" dirty="0" smtClean="0">
                <a:solidFill>
                  <a:srgbClr val="800000"/>
                </a:solidFill>
                <a:cs typeface="Calibri"/>
              </a:rPr>
              <a:t>20 Luglio </a:t>
            </a:r>
            <a:r>
              <a:rPr lang="it-IT" sz="1000" noProof="0" dirty="0" smtClean="0">
                <a:solidFill>
                  <a:srgbClr val="800000"/>
                </a:solidFill>
                <a:cs typeface="Calibri"/>
              </a:rPr>
              <a:t>2015 – </a:t>
            </a:r>
            <a:r>
              <a:rPr lang="it-IT" sz="1000" noProof="0" dirty="0" smtClean="0">
                <a:solidFill>
                  <a:srgbClr val="800000"/>
                </a:solidFill>
                <a:latin typeface="+mn-lt"/>
                <a:cs typeface="Calibri"/>
              </a:rPr>
              <a:t>Progetto XPR</a:t>
            </a:r>
            <a:endParaRPr lang="it-IT" sz="1000" noProof="0" dirty="0">
              <a:solidFill>
                <a:srgbClr val="800000"/>
              </a:solidFill>
              <a:latin typeface="+mn-lt"/>
              <a:cs typeface="Calibri"/>
            </a:endParaRPr>
          </a:p>
        </p:txBody>
      </p:sp>
      <p:cxnSp>
        <p:nvCxnSpPr>
          <p:cNvPr id="7" name="Connettore 1 22"/>
          <p:cNvCxnSpPr/>
          <p:nvPr userDrawn="1"/>
        </p:nvCxnSpPr>
        <p:spPr>
          <a:xfrm>
            <a:off x="0" y="6335713"/>
            <a:ext cx="9144000" cy="0"/>
          </a:xfrm>
          <a:prstGeom prst="line">
            <a:avLst/>
          </a:prstGeom>
          <a:ln w="9525" cap="rnd" cmpd="sng">
            <a:solidFill>
              <a:schemeClr val="accent4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oliennummernplatzhalter 1"/>
          <p:cNvSpPr txBox="1">
            <a:spLocks/>
          </p:cNvSpPr>
          <p:nvPr userDrawn="1"/>
        </p:nvSpPr>
        <p:spPr>
          <a:xfrm>
            <a:off x="7912100" y="38100"/>
            <a:ext cx="1011238" cy="252413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smtClean="0">
                <a:solidFill>
                  <a:schemeClr val="bg1"/>
                </a:solidFill>
                <a:cs typeface="Calibri"/>
              </a:rPr>
              <a:t>www.cnao.it</a:t>
            </a:r>
            <a:endParaRPr lang="en-US" sz="10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325" y="495410"/>
            <a:ext cx="6873875" cy="60007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14325" y="1695450"/>
            <a:ext cx="8439150" cy="4305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3" name="CasellaDiTesto 2"/>
          <p:cNvSpPr txBox="1"/>
          <p:nvPr userDrawn="1"/>
        </p:nvSpPr>
        <p:spPr>
          <a:xfrm>
            <a:off x="399175" y="6484938"/>
            <a:ext cx="7833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smtClean="0">
                <a:solidFill>
                  <a:srgbClr val="800000"/>
                </a:solidFill>
              </a:rPr>
              <a:t>G. Ciavola</a:t>
            </a:r>
            <a:endParaRPr lang="it-IT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94937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5" descr="LogoCNAO+txt_blu-ross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513" y="6442076"/>
            <a:ext cx="173513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ttore 1 22"/>
          <p:cNvCxnSpPr/>
          <p:nvPr userDrawn="1"/>
        </p:nvCxnSpPr>
        <p:spPr>
          <a:xfrm>
            <a:off x="0" y="6335713"/>
            <a:ext cx="9144000" cy="0"/>
          </a:xfrm>
          <a:prstGeom prst="line">
            <a:avLst/>
          </a:prstGeom>
          <a:ln w="9525" cap="rnd" cmpd="sng">
            <a:solidFill>
              <a:schemeClr val="accent4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1"/>
          <p:cNvSpPr txBox="1">
            <a:spLocks/>
          </p:cNvSpPr>
          <p:nvPr userDrawn="1"/>
        </p:nvSpPr>
        <p:spPr>
          <a:xfrm>
            <a:off x="7912100" y="38100"/>
            <a:ext cx="1011238" cy="252413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smtClean="0">
                <a:solidFill>
                  <a:schemeClr val="bg1"/>
                </a:solidFill>
                <a:cs typeface="Calibri"/>
              </a:rPr>
              <a:t>www.cnao.it</a:t>
            </a:r>
            <a:endParaRPr lang="en-GB" sz="10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8" name="Titolo 1"/>
          <p:cNvSpPr>
            <a:spLocks noGrp="1"/>
          </p:cNvSpPr>
          <p:nvPr>
            <p:ph type="title"/>
          </p:nvPr>
        </p:nvSpPr>
        <p:spPr>
          <a:xfrm>
            <a:off x="314325" y="495410"/>
            <a:ext cx="6873875" cy="60007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2"/>
          <p:cNvSpPr txBox="1">
            <a:spLocks/>
          </p:cNvSpPr>
          <p:nvPr userDrawn="1"/>
        </p:nvSpPr>
        <p:spPr bwMode="gray">
          <a:xfrm>
            <a:off x="7912100" y="6488113"/>
            <a:ext cx="879475" cy="2476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1000" noProof="0" smtClean="0">
                <a:solidFill>
                  <a:srgbClr val="800000"/>
                </a:solidFill>
              </a:rPr>
              <a:t>Pag. </a:t>
            </a:r>
            <a:r>
              <a:rPr lang="it-IT" sz="1000" noProof="0" smtClean="0">
                <a:solidFill>
                  <a:srgbClr val="800000"/>
                </a:solidFill>
                <a:sym typeface="Wingdings" charset="0"/>
              </a:rPr>
              <a:t></a:t>
            </a:r>
            <a:r>
              <a:rPr lang="it-IT" sz="1000" noProof="0" smtClean="0">
                <a:solidFill>
                  <a:srgbClr val="800000"/>
                </a:solidFill>
              </a:rPr>
              <a:t> </a:t>
            </a:r>
            <a:fld id="{70AC4EB1-9DBB-F745-A659-D60935501546}" type="slidenum">
              <a:rPr lang="it-IT" sz="1000" noProof="0" smtClean="0">
                <a:solidFill>
                  <a:srgbClr val="800000"/>
                </a:solidFill>
              </a:rPr>
              <a:pPr eaLnBrk="1" hangingPunct="1">
                <a:defRPr/>
              </a:pPr>
              <a:t>‹n.›</a:t>
            </a:fld>
            <a:endParaRPr lang="it-IT" sz="1000" noProof="0" smtClean="0">
              <a:solidFill>
                <a:srgbClr val="800000"/>
              </a:solidFill>
            </a:endParaRPr>
          </a:p>
        </p:txBody>
      </p:sp>
      <p:sp>
        <p:nvSpPr>
          <p:cNvPr id="12" name="Foliennummernplatzhalter 1"/>
          <p:cNvSpPr txBox="1">
            <a:spLocks/>
          </p:cNvSpPr>
          <p:nvPr userDrawn="1"/>
        </p:nvSpPr>
        <p:spPr>
          <a:xfrm>
            <a:off x="1323975" y="6475413"/>
            <a:ext cx="3044825" cy="252413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000" noProof="0" dirty="0" smtClean="0">
                <a:solidFill>
                  <a:srgbClr val="800000"/>
                </a:solidFill>
                <a:cs typeface="Calibri"/>
              </a:rPr>
              <a:t>Pavia, 12 Dicembre2014 – </a:t>
            </a:r>
            <a:r>
              <a:rPr lang="it-IT" sz="1000" noProof="0" dirty="0" smtClean="0">
                <a:solidFill>
                  <a:srgbClr val="800000"/>
                </a:solidFill>
                <a:latin typeface="+mn-lt"/>
                <a:cs typeface="Calibri"/>
              </a:rPr>
              <a:t>Progetto XPR</a:t>
            </a:r>
            <a:endParaRPr lang="it-IT" sz="1000" noProof="0" dirty="0">
              <a:solidFill>
                <a:srgbClr val="800000"/>
              </a:solidFill>
              <a:latin typeface="+mn-lt"/>
              <a:cs typeface="Calibri"/>
            </a:endParaRPr>
          </a:p>
        </p:txBody>
      </p:sp>
      <p:sp>
        <p:nvSpPr>
          <p:cNvPr id="13" name="CasellaDiTesto 12"/>
          <p:cNvSpPr txBox="1"/>
          <p:nvPr userDrawn="1"/>
        </p:nvSpPr>
        <p:spPr>
          <a:xfrm>
            <a:off x="399175" y="6484938"/>
            <a:ext cx="7833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smtClean="0">
                <a:solidFill>
                  <a:srgbClr val="800000"/>
                </a:solidFill>
              </a:rPr>
              <a:t>G. Ciavola</a:t>
            </a:r>
            <a:endParaRPr lang="it-IT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01132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5" descr="LogoCNAO+txt_bianco-ross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0" y="6248400"/>
            <a:ext cx="21288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>
            <a:spLocks noChangeArrowheads="1"/>
          </p:cNvSpPr>
          <p:nvPr userDrawn="1"/>
        </p:nvSpPr>
        <p:spPr bwMode="auto">
          <a:xfrm>
            <a:off x="214313" y="5364163"/>
            <a:ext cx="7102475" cy="5222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1400">
                <a:solidFill>
                  <a:schemeClr val="bg1"/>
                </a:solidFill>
              </a:rPr>
              <a:t>“C’è vero progresso solo quando i vantaggi di una nuova tecnologia diventano per tutti”</a:t>
            </a:r>
          </a:p>
          <a:p>
            <a:pPr algn="r" eaLnBrk="1" hangingPunct="1"/>
            <a:r>
              <a:rPr lang="it-IT" sz="1400">
                <a:solidFill>
                  <a:schemeClr val="bg1"/>
                </a:solidFill>
              </a:rPr>
              <a:t> H. Ford</a:t>
            </a:r>
          </a:p>
        </p:txBody>
      </p:sp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295275" y="4679950"/>
            <a:ext cx="5387975" cy="5540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3000" b="1" smtClean="0">
                <a:solidFill>
                  <a:schemeClr val="bg1"/>
                </a:solidFill>
              </a:rPr>
              <a:t>Grazie dell’attenzione</a:t>
            </a:r>
          </a:p>
        </p:txBody>
      </p:sp>
    </p:spTree>
    <p:extLst>
      <p:ext uri="{BB962C8B-B14F-4D97-AF65-F5344CB8AC3E}">
        <p14:creationId xmlns:p14="http://schemas.microsoft.com/office/powerpoint/2010/main" val="3997621112"/>
      </p:ext>
    </p:extLst>
  </p:cSld>
  <p:clrMapOvr>
    <a:masterClrMapping/>
  </p:clrMapOvr>
  <p:transition xmlns:p14="http://schemas.microsoft.com/office/powerpoint/2010/main" spd="med">
    <p:fade/>
  </p:transition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it-IT" sz="1000"/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charset="0"/>
              </a:rPr>
              <a:t></a:t>
            </a:r>
            <a:r>
              <a:rPr lang="de-DE"/>
              <a:t> </a:t>
            </a:r>
            <a:fld id="{52A682B9-8833-E44A-96C8-B58031140CAB}" type="slidenum">
              <a:rPr lang="de-DE"/>
              <a:pPr>
                <a:defRPr/>
              </a:pPr>
              <a:t>‹n.›</a:t>
            </a:fld>
            <a:endParaRPr lang="de-DE"/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300038"/>
            <a:ext cx="68738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</p:sldLayoutIdLst>
  <p:transition xmlns:p14="http://schemas.microsoft.com/office/powerpoint/2010/main" spd="med">
    <p:fade/>
  </p:transition>
  <p:hf sldNum="0"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charset="0"/>
        <a:buChar char="§"/>
        <a:defRPr sz="2000" b="1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>
          <a:xfrm>
            <a:off x="314325" y="328541"/>
            <a:ext cx="7369175" cy="415466"/>
          </a:xfrm>
        </p:spPr>
        <p:txBody>
          <a:bodyPr/>
          <a:lstStyle/>
          <a:p>
            <a:pPr algn="ctr"/>
            <a:r>
              <a:rPr lang="it-IT" sz="24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Impianti meccanici da Elio Bollito</a:t>
            </a:r>
            <a:endParaRPr lang="it-IT" sz="2400" dirty="0">
              <a:solidFill>
                <a:srgbClr val="008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5" name="Immagine 4" descr="Mail Bollito 180715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99" y="782492"/>
            <a:ext cx="7618650" cy="551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098213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PresentationLoad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PresentationLoad</Template>
  <TotalTime>23065</TotalTime>
  <Words>5</Words>
  <Application>Microsoft Macintosh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PresentationLoad</vt:lpstr>
      <vt:lpstr>Impianti meccanici da Elio Bollito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/>
  <dc:description>PresentationLoad.com</dc:description>
  <cp:lastModifiedBy>Account</cp:lastModifiedBy>
  <cp:revision>273</cp:revision>
  <dcterms:created xsi:type="dcterms:W3CDTF">2007-11-27T23:54:21Z</dcterms:created>
  <dcterms:modified xsi:type="dcterms:W3CDTF">2015-07-19T17:36:58Z</dcterms:modified>
</cp:coreProperties>
</file>