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395" r:id="rId2"/>
    <p:sldId id="400" r:id="rId3"/>
    <p:sldId id="401" r:id="rId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9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632" y="-440"/>
      </p:cViewPr>
      <p:guideLst>
        <p:guide orient="horz" pos="24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</a:defRPr>
            </a:lvl1pPr>
          </a:lstStyle>
          <a:p>
            <a:pPr>
              <a:defRPr/>
            </a:pPr>
            <a:fld id="{132390C4-E309-B94A-BE5E-B9B443E270C0}" type="slidenum">
              <a:rPr/>
              <a:pPr>
                <a:defRPr/>
              </a:pPr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47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12B4920-985F-9B49-B27C-0966DDAE469B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319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295275" y="6384925"/>
            <a:ext cx="53879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200" noProof="0" dirty="0" smtClean="0">
                <a:solidFill>
                  <a:schemeClr val="bg1"/>
                </a:solidFill>
              </a:rPr>
              <a:t>Pavia, 20</a:t>
            </a:r>
            <a:r>
              <a:rPr lang="it-IT" sz="1200" baseline="0" noProof="0" dirty="0" smtClean="0">
                <a:solidFill>
                  <a:schemeClr val="bg1"/>
                </a:solidFill>
              </a:rPr>
              <a:t> Luglio</a:t>
            </a:r>
            <a:r>
              <a:rPr lang="it-IT" sz="1200" noProof="0" dirty="0" smtClean="0">
                <a:solidFill>
                  <a:schemeClr val="bg1"/>
                </a:solidFill>
              </a:rPr>
              <a:t> 2015 – Progetto XPR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95275" y="5851525"/>
            <a:ext cx="1419225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800" dirty="0" smtClean="0">
                <a:solidFill>
                  <a:schemeClr val="bg1"/>
                </a:solidFill>
              </a:rPr>
              <a:t>G. Ciavola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1" y="4779963"/>
            <a:ext cx="9144000" cy="1200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it-IT" sz="24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Integration </a:t>
            </a:r>
            <a:r>
              <a:rPr lang="en-GB" sz="2400" b="0" i="0" u="none" strike="noStrike" kern="1200" baseline="0" noProof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of other activities </a:t>
            </a:r>
            <a:endParaRPr lang="en-GB" sz="1000" b="0" i="0" u="none" strike="noStrike" kern="1200" baseline="0" noProof="0" dirty="0" smtClean="0">
              <a:solidFill>
                <a:schemeClr val="accent3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defRPr/>
            </a:pPr>
            <a:r>
              <a:rPr lang="it-IT" sz="10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                                                                   </a:t>
            </a:r>
            <a:r>
              <a:rPr lang="it-IT" sz="24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endParaRPr lang="it-IT" sz="1000" b="0" i="0" u="none" strike="noStrike" kern="1200" baseline="0" dirty="0" smtClean="0">
              <a:solidFill>
                <a:schemeClr val="accent3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defRPr/>
            </a:pPr>
            <a:r>
              <a:rPr lang="it-IT" sz="24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update of the XPR Project budget</a:t>
            </a:r>
            <a:endParaRPr lang="en-GB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88989"/>
      </p:ext>
    </p:extLst>
  </p:cSld>
  <p:clrMapOvr>
    <a:masterClrMapping/>
  </p:clrMapOvr>
  <p:transition xmlns:p14="http://schemas.microsoft.com/office/powerpoint/2010/main"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6437313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7912100" y="6488113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000" noProof="0" smtClean="0">
                <a:solidFill>
                  <a:srgbClr val="800000"/>
                </a:solidFill>
              </a:rPr>
              <a:t>Pag. </a:t>
            </a:r>
            <a:r>
              <a:rPr lang="it-IT" sz="1000" noProof="0" smtClean="0">
                <a:solidFill>
                  <a:srgbClr val="800000"/>
                </a:solidFill>
                <a:sym typeface="Wingdings" charset="0"/>
              </a:rPr>
              <a:t></a:t>
            </a:r>
            <a:r>
              <a:rPr lang="it-IT" sz="1000" noProof="0" smtClean="0">
                <a:solidFill>
                  <a:srgbClr val="800000"/>
                </a:solidFill>
              </a:rPr>
              <a:t> </a:t>
            </a:r>
            <a:fld id="{70AC4EB1-9DBB-F745-A659-D60935501546}" type="slidenum">
              <a:rPr lang="it-IT" sz="1000" noProof="0" smtClean="0">
                <a:solidFill>
                  <a:srgbClr val="800000"/>
                </a:solidFill>
              </a:rPr>
              <a:pPr eaLnBrk="1" hangingPunct="1">
                <a:defRPr/>
              </a:pPr>
              <a:t>‹n.›</a:t>
            </a:fld>
            <a:endParaRPr lang="it-IT" sz="1000" noProof="0" smtClean="0">
              <a:solidFill>
                <a:srgbClr val="800000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323975" y="6475413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Pavia, 20 Luglio 2015 – </a:t>
            </a:r>
            <a:r>
              <a:rPr lang="it-IT" sz="1000" noProof="0" dirty="0" smtClean="0">
                <a:solidFill>
                  <a:srgbClr val="800000"/>
                </a:solidFill>
                <a:latin typeface="+mn-lt"/>
                <a:cs typeface="Calibri"/>
              </a:rPr>
              <a:t>Progetto XPR</a:t>
            </a:r>
            <a:endParaRPr lang="it-IT" sz="1000" noProof="0" dirty="0">
              <a:solidFill>
                <a:srgbClr val="800000"/>
              </a:solidFill>
              <a:latin typeface="+mn-lt"/>
              <a:cs typeface="Calibri"/>
            </a:endParaRP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US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1695450"/>
            <a:ext cx="8439150" cy="4305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399175" y="6484938"/>
            <a:ext cx="94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00000"/>
                </a:solidFill>
              </a:rPr>
              <a:t>S.</a:t>
            </a:r>
            <a:r>
              <a:rPr lang="it-IT" sz="1000" baseline="0" dirty="0" smtClean="0">
                <a:solidFill>
                  <a:srgbClr val="800000"/>
                </a:solidFill>
              </a:rPr>
              <a:t> </a:t>
            </a:r>
            <a:r>
              <a:rPr lang="it-IT" sz="1000" baseline="0" dirty="0" err="1" smtClean="0">
                <a:solidFill>
                  <a:srgbClr val="800000"/>
                </a:solidFill>
              </a:rPr>
              <a:t>Passarello</a:t>
            </a:r>
            <a:endParaRPr lang="it-IT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949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6442076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GB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2"/>
          <p:cNvSpPr txBox="1">
            <a:spLocks/>
          </p:cNvSpPr>
          <p:nvPr userDrawn="1"/>
        </p:nvSpPr>
        <p:spPr bwMode="gray">
          <a:xfrm>
            <a:off x="7912100" y="6488113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000" noProof="0" smtClean="0">
                <a:solidFill>
                  <a:srgbClr val="800000"/>
                </a:solidFill>
              </a:rPr>
              <a:t>Pag. </a:t>
            </a:r>
            <a:r>
              <a:rPr lang="it-IT" sz="1000" noProof="0" smtClean="0">
                <a:solidFill>
                  <a:srgbClr val="800000"/>
                </a:solidFill>
                <a:sym typeface="Wingdings" charset="0"/>
              </a:rPr>
              <a:t></a:t>
            </a:r>
            <a:r>
              <a:rPr lang="it-IT" sz="1000" noProof="0" smtClean="0">
                <a:solidFill>
                  <a:srgbClr val="800000"/>
                </a:solidFill>
              </a:rPr>
              <a:t> </a:t>
            </a:r>
            <a:fld id="{70AC4EB1-9DBB-F745-A659-D60935501546}" type="slidenum">
              <a:rPr lang="it-IT" sz="1000" noProof="0" smtClean="0">
                <a:solidFill>
                  <a:srgbClr val="800000"/>
                </a:solidFill>
              </a:rPr>
              <a:pPr eaLnBrk="1" hangingPunct="1">
                <a:defRPr/>
              </a:pPr>
              <a:t>‹n.›</a:t>
            </a:fld>
            <a:endParaRPr lang="it-IT" sz="1000" noProof="0" smtClean="0">
              <a:solidFill>
                <a:srgbClr val="800000"/>
              </a:solidFill>
            </a:endParaRPr>
          </a:p>
        </p:txBody>
      </p:sp>
      <p:sp>
        <p:nvSpPr>
          <p:cNvPr id="12" name="Foliennummernplatzhalter 1"/>
          <p:cNvSpPr txBox="1">
            <a:spLocks/>
          </p:cNvSpPr>
          <p:nvPr userDrawn="1"/>
        </p:nvSpPr>
        <p:spPr>
          <a:xfrm>
            <a:off x="1323975" y="6475413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Pavia, </a:t>
            </a: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20 Luglio</a:t>
            </a:r>
            <a:r>
              <a:rPr lang="it-IT" sz="1000" baseline="0" noProof="0" dirty="0" smtClean="0">
                <a:solidFill>
                  <a:srgbClr val="800000"/>
                </a:solidFill>
                <a:cs typeface="Calibri"/>
              </a:rPr>
              <a:t> </a:t>
            </a: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2015 </a:t>
            </a: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– </a:t>
            </a:r>
            <a:r>
              <a:rPr lang="it-IT" sz="1000" noProof="0" dirty="0" smtClean="0">
                <a:solidFill>
                  <a:srgbClr val="800000"/>
                </a:solidFill>
                <a:latin typeface="+mn-lt"/>
                <a:cs typeface="Calibri"/>
              </a:rPr>
              <a:t>Progetto XPR</a:t>
            </a:r>
            <a:endParaRPr lang="it-IT" sz="1000" noProof="0" dirty="0">
              <a:solidFill>
                <a:srgbClr val="800000"/>
              </a:solidFill>
              <a:latin typeface="+mn-lt"/>
              <a:cs typeface="Calibri"/>
            </a:endParaRPr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399175" y="6484938"/>
            <a:ext cx="94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00000"/>
                </a:solidFill>
              </a:rPr>
              <a:t>S. </a:t>
            </a:r>
            <a:r>
              <a:rPr lang="it-IT" sz="1000" dirty="0" err="1" smtClean="0">
                <a:solidFill>
                  <a:srgbClr val="800000"/>
                </a:solidFill>
              </a:rPr>
              <a:t>Passarello</a:t>
            </a:r>
            <a:endParaRPr lang="it-IT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11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it-IT" sz="1000"/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charset="0"/>
              </a:rPr>
              <a:t></a:t>
            </a:r>
            <a:r>
              <a:rPr lang="de-DE"/>
              <a:t> </a:t>
            </a:r>
            <a:fld id="{52A682B9-8833-E44A-96C8-B58031140CAB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transition xmlns:p14="http://schemas.microsoft.com/office/powerpoint/2010/main"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 descr="layout sperimentale completa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9" y="1041839"/>
            <a:ext cx="8044546" cy="50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129" y="495409"/>
            <a:ext cx="6873875" cy="389701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Sala XPR</a:t>
            </a:r>
            <a:b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20982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129" y="495409"/>
            <a:ext cx="6873875" cy="389701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Sezione sala XPR</a:t>
            </a:r>
            <a:endParaRPr lang="it-IT" dirty="0"/>
          </a:p>
        </p:txBody>
      </p:sp>
      <p:pic>
        <p:nvPicPr>
          <p:cNvPr id="4" name="Immagine 2" descr="sezione sala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060450"/>
            <a:ext cx="83296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658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129" y="367129"/>
            <a:ext cx="6873875" cy="389701"/>
          </a:xfrm>
        </p:spPr>
        <p:txBody>
          <a:bodyPr/>
          <a:lstStyle/>
          <a:p>
            <a:pPr algn="ctr"/>
            <a:r>
              <a:rPr lang="it-IT" dirty="0" err="1">
                <a:solidFill>
                  <a:srgbClr val="008000"/>
                </a:solidFill>
                <a:latin typeface="Arial" charset="0"/>
                <a:ea typeface="ＭＳ Ｐゴシック" charset="0"/>
              </a:rPr>
              <a:t>Girder</a:t>
            </a:r>
            <a: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magneti di scanning</a:t>
            </a:r>
            <a:endParaRPr lang="it-IT" dirty="0"/>
          </a:p>
        </p:txBody>
      </p:sp>
      <p:pic>
        <p:nvPicPr>
          <p:cNvPr id="5" name="Immagine 3" descr="sala sperimentale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08038"/>
            <a:ext cx="8745538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971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23074</TotalTime>
  <Words>9</Words>
  <Application>Microsoft Macintosh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PresentationLoad</vt:lpstr>
      <vt:lpstr>Sala XPR </vt:lpstr>
      <vt:lpstr>Sezione sala XPR</vt:lpstr>
      <vt:lpstr>Girder magneti di scanning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dc:description>PresentationLoad.com</dc:description>
  <cp:lastModifiedBy>Account</cp:lastModifiedBy>
  <cp:revision>274</cp:revision>
  <dcterms:created xsi:type="dcterms:W3CDTF">2007-11-27T23:54:21Z</dcterms:created>
  <dcterms:modified xsi:type="dcterms:W3CDTF">2015-07-20T07:01:52Z</dcterms:modified>
</cp:coreProperties>
</file>