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8"/>
  </p:notesMasterIdLst>
  <p:sldIdLst>
    <p:sldId id="256" r:id="rId2"/>
    <p:sldId id="296" r:id="rId3"/>
    <p:sldId id="295" r:id="rId4"/>
    <p:sldId id="297" r:id="rId5"/>
    <p:sldId id="298" r:id="rId6"/>
    <p:sldId id="294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97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1450" y="-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4BABB1-9DF0-475C-B4D0-5EF3A069C02D}" type="datetimeFigureOut">
              <a:rPr lang="it-IT" smtClean="0"/>
              <a:pPr/>
              <a:t>20/07/2015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F1A45B-69D9-4113-A399-E631FA18E85B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20/07/2015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20/07/2015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20/07/2015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20/07/2015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20/07/2015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20/07/2015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20/07/2015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20/07/2015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20/07/2015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20/07/2015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20/07/2015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9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20/07/2015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SIS </a:t>
            </a:r>
            <a:r>
              <a:rPr lang="it-IT" dirty="0" err="1" smtClean="0"/>
              <a:t>for</a:t>
            </a:r>
            <a:r>
              <a:rPr lang="it-IT" dirty="0" smtClean="0"/>
              <a:t> XPR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Accesso alla sala sperimentale ora possibile</a:t>
            </a:r>
          </a:p>
          <a:p>
            <a:endParaRPr lang="it-IT" dirty="0" smtClean="0"/>
          </a:p>
          <a:p>
            <a:r>
              <a:rPr lang="it-IT" dirty="0" smtClean="0"/>
              <a:t>Necessità e progetto di dump, fisso o rimovibile a ridosso del muro, in corso di valutazione</a:t>
            </a:r>
          </a:p>
          <a:p>
            <a:endParaRPr lang="it-IT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Specifiche funzionali definite</a:t>
            </a:r>
          </a:p>
          <a:p>
            <a:r>
              <a:rPr lang="it-IT" dirty="0" smtClean="0"/>
              <a:t>Lista I/O e lista cavi definite</a:t>
            </a:r>
          </a:p>
          <a:p>
            <a:r>
              <a:rPr lang="it-IT" dirty="0" smtClean="0"/>
              <a:t>Prima proposta, comprensiva di progettazione di massima, proposta di sistema di sviluppo e test e offerta economica ricevuta il 14/7/2015</a:t>
            </a:r>
          </a:p>
          <a:p>
            <a:r>
              <a:rPr lang="it-IT" dirty="0" smtClean="0"/>
              <a:t>Discussione in corso con SIDEA.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Tempistica proposta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t0 + 4 settimane: stesura specifiche di dettaglio del sistema e emissione ordini relativi</a:t>
            </a:r>
          </a:p>
          <a:p>
            <a:r>
              <a:rPr lang="it-IT" sz="2800" dirty="0" smtClean="0"/>
              <a:t>t0 + 7 settimane: disponibilità dei materiali</a:t>
            </a:r>
          </a:p>
          <a:p>
            <a:r>
              <a:rPr lang="it-IT" sz="2800" dirty="0" smtClean="0"/>
              <a:t>t0 + 8 settimane: rilascio schema logico funzionale esecutivo.</a:t>
            </a:r>
          </a:p>
          <a:p>
            <a:r>
              <a:rPr lang="it-IT" sz="2800" dirty="0" smtClean="0"/>
              <a:t>t0 + 10 settimane: montaggi e cablaggi.</a:t>
            </a:r>
          </a:p>
          <a:p>
            <a:r>
              <a:rPr lang="it-IT" sz="2800" dirty="0" smtClean="0"/>
              <a:t>t0 + 12 settimane: test di collaudo e accettazione.</a:t>
            </a:r>
            <a:endParaRPr lang="it-IT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191375" y="6162675"/>
            <a:ext cx="1618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Proposta SIDEA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Lavoro di posa previsto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una </a:t>
            </a:r>
            <a:r>
              <a:rPr lang="it-IT" dirty="0" smtClean="0"/>
              <a:t>squadra di 5 persone che possa operare per un tempo di posa complessivo di </a:t>
            </a:r>
            <a:r>
              <a:rPr lang="it-IT" dirty="0" smtClean="0">
                <a:solidFill>
                  <a:srgbClr val="FF0000"/>
                </a:solidFill>
              </a:rPr>
              <a:t>10 gg</a:t>
            </a:r>
            <a:r>
              <a:rPr lang="it-IT" dirty="0" smtClean="0"/>
              <a:t>. lavorative (con durata della giornata estesa sino a 12 ore e posizionando queste in orario contigui comunque inziianti nella giornata). Al termine di questo periodo saranno necessari </a:t>
            </a:r>
            <a:r>
              <a:rPr lang="it-IT" dirty="0" smtClean="0">
                <a:solidFill>
                  <a:srgbClr val="FF0000"/>
                </a:solidFill>
              </a:rPr>
              <a:t>altri due giorni </a:t>
            </a:r>
            <a:r>
              <a:rPr lang="it-IT" dirty="0" smtClean="0"/>
              <a:t>per effettuare i test di battitura.</a:t>
            </a:r>
            <a:endParaRPr lang="it-IT" dirty="0"/>
          </a:p>
        </p:txBody>
      </p:sp>
      <p:sp>
        <p:nvSpPr>
          <p:cNvPr id="4" name="TextBox 3"/>
          <p:cNvSpPr txBox="1"/>
          <p:nvPr/>
        </p:nvSpPr>
        <p:spPr>
          <a:xfrm>
            <a:off x="7191375" y="6162675"/>
            <a:ext cx="1618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Proposta SIDEA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Conclusioni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Finalmente è iniziata una discussione col fornitore</a:t>
            </a:r>
          </a:p>
          <a:p>
            <a:r>
              <a:rPr lang="it-IT" dirty="0" smtClean="0"/>
              <a:t>Una fase di contrattazione è necessaria, soprattutto sul contenuto della fornitura, oltre che sul prezzo</a:t>
            </a:r>
          </a:p>
          <a:p>
            <a:r>
              <a:rPr lang="it-IT" dirty="0" smtClean="0"/>
              <a:t>Il tempo per installazione e test è significativo rispetto alla generale disponibilità di edificio e impianto e dovrà essere concordato </a:t>
            </a:r>
            <a:r>
              <a:rPr lang="it-IT" smtClean="0"/>
              <a:t>con le necessità di operazione.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</TotalTime>
  <Words>236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SIS for XPR</vt:lpstr>
      <vt:lpstr>Slide 2</vt:lpstr>
      <vt:lpstr>Slide 3</vt:lpstr>
      <vt:lpstr>Tempistica proposta</vt:lpstr>
      <vt:lpstr>Lavoro di posa previsto</vt:lpstr>
      <vt:lpstr>Conclusioni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Pullia Marco</dc:creator>
  <cp:lastModifiedBy>Marco.Pullia</cp:lastModifiedBy>
  <cp:revision>77</cp:revision>
  <dcterms:created xsi:type="dcterms:W3CDTF">2013-11-12T21:37:36Z</dcterms:created>
  <dcterms:modified xsi:type="dcterms:W3CDTF">2015-07-20T06:38:34Z</dcterms:modified>
</cp:coreProperties>
</file>