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notesSlides/notesSlide6.xml" ContentType="application/vnd.openxmlformats-officedocument.presentationml.notes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50" r:id="rId1"/>
  </p:sldMasterIdLst>
  <p:notesMasterIdLst>
    <p:notesMasterId r:id="rId8"/>
  </p:notesMasterIdLst>
  <p:handoutMasterIdLst>
    <p:handoutMasterId r:id="rId9"/>
  </p:handoutMasterIdLst>
  <p:sldIdLst>
    <p:sldId id="285" r:id="rId2"/>
    <p:sldId id="286" r:id="rId3"/>
    <p:sldId id="312" r:id="rId4"/>
    <p:sldId id="313" r:id="rId5"/>
    <p:sldId id="314" r:id="rId6"/>
    <p:sldId id="308" r:id="rId7"/>
  </p:sldIdLst>
  <p:sldSz cx="9144000" cy="6858000" type="screen4x3"/>
  <p:notesSz cx="6797675" cy="9926638"/>
  <p:defaultTextStyle>
    <a:defPPr>
      <a:defRPr lang="en-US"/>
    </a:defPPr>
    <a:lvl1pPr algn="l" rtl="0" eaLnBrk="0" fontAlgn="base" hangingPunct="0">
      <a:spcBef>
        <a:spcPct val="0"/>
      </a:spcBef>
      <a:spcAft>
        <a:spcPct val="0"/>
      </a:spcAft>
      <a:defRPr sz="2000" kern="1200">
        <a:solidFill>
          <a:schemeClr val="tx1"/>
        </a:solidFill>
        <a:latin typeface="Arial" charset="0"/>
        <a:ea typeface="ＭＳ Ｐゴシック" pitchFamily="34" charset="-128"/>
        <a:cs typeface="+mn-cs"/>
      </a:defRPr>
    </a:lvl1pPr>
    <a:lvl2pPr marL="457200" algn="l" rtl="0" eaLnBrk="0" fontAlgn="base" hangingPunct="0">
      <a:spcBef>
        <a:spcPct val="0"/>
      </a:spcBef>
      <a:spcAft>
        <a:spcPct val="0"/>
      </a:spcAft>
      <a:defRPr sz="2000" kern="1200">
        <a:solidFill>
          <a:schemeClr val="tx1"/>
        </a:solidFill>
        <a:latin typeface="Arial" charset="0"/>
        <a:ea typeface="ＭＳ Ｐゴシック" pitchFamily="34" charset="-128"/>
        <a:cs typeface="+mn-cs"/>
      </a:defRPr>
    </a:lvl2pPr>
    <a:lvl3pPr marL="914400" algn="l" rtl="0" eaLnBrk="0" fontAlgn="base" hangingPunct="0">
      <a:spcBef>
        <a:spcPct val="0"/>
      </a:spcBef>
      <a:spcAft>
        <a:spcPct val="0"/>
      </a:spcAft>
      <a:defRPr sz="2000" kern="1200">
        <a:solidFill>
          <a:schemeClr val="tx1"/>
        </a:solidFill>
        <a:latin typeface="Arial" charset="0"/>
        <a:ea typeface="ＭＳ Ｐゴシック" pitchFamily="34" charset="-128"/>
        <a:cs typeface="+mn-cs"/>
      </a:defRPr>
    </a:lvl3pPr>
    <a:lvl4pPr marL="1371600" algn="l" rtl="0" eaLnBrk="0" fontAlgn="base" hangingPunct="0">
      <a:spcBef>
        <a:spcPct val="0"/>
      </a:spcBef>
      <a:spcAft>
        <a:spcPct val="0"/>
      </a:spcAft>
      <a:defRPr sz="2000" kern="1200">
        <a:solidFill>
          <a:schemeClr val="tx1"/>
        </a:solidFill>
        <a:latin typeface="Arial" charset="0"/>
        <a:ea typeface="ＭＳ Ｐゴシック" pitchFamily="34" charset="-128"/>
        <a:cs typeface="+mn-cs"/>
      </a:defRPr>
    </a:lvl4pPr>
    <a:lvl5pPr marL="1828800" algn="l" rtl="0" eaLnBrk="0" fontAlgn="base" hangingPunct="0">
      <a:spcBef>
        <a:spcPct val="0"/>
      </a:spcBef>
      <a:spcAft>
        <a:spcPct val="0"/>
      </a:spcAft>
      <a:defRPr sz="2000" kern="1200">
        <a:solidFill>
          <a:schemeClr val="tx1"/>
        </a:solidFill>
        <a:latin typeface="Arial" charset="0"/>
        <a:ea typeface="ＭＳ Ｐゴシック" pitchFamily="34" charset="-128"/>
        <a:cs typeface="+mn-cs"/>
      </a:defRPr>
    </a:lvl5pPr>
    <a:lvl6pPr marL="2286000" algn="l" defTabSz="914400" rtl="0" eaLnBrk="1" latinLnBrk="0" hangingPunct="1">
      <a:defRPr sz="2000" kern="1200">
        <a:solidFill>
          <a:schemeClr val="tx1"/>
        </a:solidFill>
        <a:latin typeface="Arial" charset="0"/>
        <a:ea typeface="ＭＳ Ｐゴシック" pitchFamily="34" charset="-128"/>
        <a:cs typeface="+mn-cs"/>
      </a:defRPr>
    </a:lvl6pPr>
    <a:lvl7pPr marL="2743200" algn="l" defTabSz="914400" rtl="0" eaLnBrk="1" latinLnBrk="0" hangingPunct="1">
      <a:defRPr sz="2000" kern="1200">
        <a:solidFill>
          <a:schemeClr val="tx1"/>
        </a:solidFill>
        <a:latin typeface="Arial" charset="0"/>
        <a:ea typeface="ＭＳ Ｐゴシック" pitchFamily="34" charset="-128"/>
        <a:cs typeface="+mn-cs"/>
      </a:defRPr>
    </a:lvl7pPr>
    <a:lvl8pPr marL="3200400" algn="l" defTabSz="914400" rtl="0" eaLnBrk="1" latinLnBrk="0" hangingPunct="1">
      <a:defRPr sz="2000" kern="1200">
        <a:solidFill>
          <a:schemeClr val="tx1"/>
        </a:solidFill>
        <a:latin typeface="Arial" charset="0"/>
        <a:ea typeface="ＭＳ Ｐゴシック" pitchFamily="34" charset="-128"/>
        <a:cs typeface="+mn-cs"/>
      </a:defRPr>
    </a:lvl8pPr>
    <a:lvl9pPr marL="3657600" algn="l" defTabSz="914400" rtl="0" eaLnBrk="1" latinLnBrk="0" hangingPunct="1">
      <a:defRPr sz="2000"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snapToObjects="1">
      <p:cViewPr varScale="1">
        <p:scale>
          <a:sx n="74" d="100"/>
          <a:sy n="74" d="100"/>
        </p:scale>
        <p:origin x="-960" y="-102"/>
      </p:cViewPr>
      <p:guideLst>
        <p:guide orient="horz" pos="2416"/>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2946400" cy="49688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200" noProof="1">
                <a:latin typeface="Times New Roman" charset="0"/>
                <a:ea typeface="ＭＳ Ｐゴシック" charset="0"/>
                <a:cs typeface="+mn-cs"/>
              </a:defRPr>
            </a:lvl1pPr>
          </a:lstStyle>
          <a:p>
            <a:pPr>
              <a:defRPr/>
            </a:pPr>
            <a:endParaRPr/>
          </a:p>
        </p:txBody>
      </p:sp>
      <p:sp>
        <p:nvSpPr>
          <p:cNvPr id="81923" name="Rectangle 3"/>
          <p:cNvSpPr>
            <a:spLocks noGrp="1" noChangeArrowheads="1"/>
          </p:cNvSpPr>
          <p:nvPr>
            <p:ph type="dt" sz="quarter" idx="1"/>
          </p:nvPr>
        </p:nvSpPr>
        <p:spPr bwMode="auto">
          <a:xfrm>
            <a:off x="3849688" y="0"/>
            <a:ext cx="2946400" cy="49688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noProof="1">
                <a:latin typeface="Times New Roman" charset="0"/>
                <a:ea typeface="ＭＳ Ｐゴシック" charset="0"/>
                <a:cs typeface="+mn-cs"/>
              </a:defRPr>
            </a:lvl1pPr>
          </a:lstStyle>
          <a:p>
            <a:pPr>
              <a:defRPr/>
            </a:pPr>
            <a:endParaRPr/>
          </a:p>
        </p:txBody>
      </p:sp>
      <p:sp>
        <p:nvSpPr>
          <p:cNvPr id="81924" name="Rectangle 4"/>
          <p:cNvSpPr>
            <a:spLocks noGrp="1" noChangeArrowheads="1"/>
          </p:cNvSpPr>
          <p:nvPr>
            <p:ph type="ftr" sz="quarter" idx="2"/>
          </p:nvPr>
        </p:nvSpPr>
        <p:spPr bwMode="auto">
          <a:xfrm>
            <a:off x="0" y="9428163"/>
            <a:ext cx="2946400" cy="496887"/>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200" noProof="1">
                <a:latin typeface="Times New Roman" charset="0"/>
                <a:ea typeface="ＭＳ Ｐゴシック" charset="0"/>
                <a:cs typeface="+mn-cs"/>
              </a:defRPr>
            </a:lvl1pPr>
          </a:lstStyle>
          <a:p>
            <a:pPr>
              <a:defRPr/>
            </a:pPr>
            <a:endParaRPr/>
          </a:p>
        </p:txBody>
      </p:sp>
      <p:sp>
        <p:nvSpPr>
          <p:cNvPr id="81925" name="Rectangle 5"/>
          <p:cNvSpPr>
            <a:spLocks noGrp="1" noChangeArrowheads="1"/>
          </p:cNvSpPr>
          <p:nvPr>
            <p:ph type="sldNum" sz="quarter" idx="3"/>
          </p:nvPr>
        </p:nvSpPr>
        <p:spPr bwMode="auto">
          <a:xfrm>
            <a:off x="3849688" y="9428163"/>
            <a:ext cx="2946400" cy="496887"/>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noProof="1">
                <a:latin typeface="Times New Roman" pitchFamily="18" charset="0"/>
              </a:defRPr>
            </a:lvl1pPr>
          </a:lstStyle>
          <a:p>
            <a:fld id="{42FDBB96-2962-49C6-A967-51968E851A7F}" type="slidenum">
              <a:rPr altLang="en-US"/>
              <a:pPr/>
              <a:t>‹N›</a:t>
            </a:fld>
            <a:endParaRPr lang="it-IT"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46400" cy="49688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200">
                <a:latin typeface="Times New Roman" charset="0"/>
                <a:ea typeface="ＭＳ Ｐゴシック" charset="0"/>
                <a:cs typeface="+mn-cs"/>
              </a:defRPr>
            </a:lvl1pPr>
          </a:lstStyle>
          <a:p>
            <a:pPr>
              <a:defRPr/>
            </a:pPr>
            <a:endParaRPr lang="de-DE"/>
          </a:p>
        </p:txBody>
      </p:sp>
      <p:sp>
        <p:nvSpPr>
          <p:cNvPr id="8195" name="Rectangle 3"/>
          <p:cNvSpPr>
            <a:spLocks noGrp="1" noChangeArrowheads="1"/>
          </p:cNvSpPr>
          <p:nvPr>
            <p:ph type="dt" idx="1"/>
          </p:nvPr>
        </p:nvSpPr>
        <p:spPr bwMode="auto">
          <a:xfrm>
            <a:off x="3849688" y="0"/>
            <a:ext cx="2946400" cy="49688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a:latin typeface="Times New Roman" charset="0"/>
                <a:ea typeface="ＭＳ Ｐゴシック" charset="0"/>
                <a:cs typeface="+mn-cs"/>
              </a:defRPr>
            </a:lvl1pPr>
          </a:lstStyle>
          <a:p>
            <a:pPr>
              <a:defRPr/>
            </a:pPr>
            <a:endParaRPr lang="de-DE"/>
          </a:p>
        </p:txBody>
      </p:sp>
      <p:sp>
        <p:nvSpPr>
          <p:cNvPr id="512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679450" y="4714875"/>
            <a:ext cx="5438775" cy="4467225"/>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8198" name="Rectangle 6"/>
          <p:cNvSpPr>
            <a:spLocks noGrp="1" noChangeArrowheads="1"/>
          </p:cNvSpPr>
          <p:nvPr>
            <p:ph type="ftr" sz="quarter" idx="4"/>
          </p:nvPr>
        </p:nvSpPr>
        <p:spPr bwMode="auto">
          <a:xfrm>
            <a:off x="0" y="9428163"/>
            <a:ext cx="2946400" cy="496887"/>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200">
                <a:latin typeface="Times New Roman" charset="0"/>
                <a:ea typeface="ＭＳ Ｐゴシック" charset="0"/>
                <a:cs typeface="+mn-cs"/>
              </a:defRPr>
            </a:lvl1pPr>
          </a:lstStyle>
          <a:p>
            <a:pPr>
              <a:defRPr/>
            </a:pPr>
            <a:endParaRPr lang="de-DE"/>
          </a:p>
        </p:txBody>
      </p:sp>
      <p:sp>
        <p:nvSpPr>
          <p:cNvPr id="8199" name="Rectangle 7"/>
          <p:cNvSpPr>
            <a:spLocks noGrp="1" noChangeArrowheads="1"/>
          </p:cNvSpPr>
          <p:nvPr>
            <p:ph type="sldNum" sz="quarter" idx="5"/>
          </p:nvPr>
        </p:nvSpPr>
        <p:spPr bwMode="auto">
          <a:xfrm>
            <a:off x="3849688" y="9428163"/>
            <a:ext cx="2946400" cy="496887"/>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a:latin typeface="Times New Roman" pitchFamily="18" charset="0"/>
              </a:defRPr>
            </a:lvl1pPr>
          </a:lstStyle>
          <a:p>
            <a:fld id="{33E7406A-4DBA-4B64-BF3D-FD63439E5AFF}" type="slidenum">
              <a:rPr lang="de-DE" altLang="en-US"/>
              <a:pPr/>
              <a:t>‹N›</a:t>
            </a:fld>
            <a:endParaRPr lang="de-DE"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miter lim="800000"/>
            <a:headEnd/>
            <a:tailEnd/>
          </a:ln>
        </p:spPr>
        <p:txBody>
          <a:bodyPr/>
          <a:lstStyle/>
          <a:p>
            <a:fld id="{599DEAD9-062C-4970-AD58-ECD421B52F15}" type="slidenum">
              <a:rPr lang="de-DE" altLang="it-IT"/>
              <a:pPr/>
              <a:t>1</a:t>
            </a:fld>
            <a:endParaRPr lang="de-DE" altLang="it-IT"/>
          </a:p>
        </p:txBody>
      </p:sp>
      <p:sp>
        <p:nvSpPr>
          <p:cNvPr id="8195" name="Rectangle 7"/>
          <p:cNvSpPr txBox="1">
            <a:spLocks noGrp="1" noChangeArrowheads="1"/>
          </p:cNvSpPr>
          <p:nvPr/>
        </p:nvSpPr>
        <p:spPr bwMode="auto">
          <a:xfrm>
            <a:off x="3852863" y="9434513"/>
            <a:ext cx="2944812" cy="492125"/>
          </a:xfrm>
          <a:prstGeom prst="rect">
            <a:avLst/>
          </a:prstGeom>
          <a:noFill/>
          <a:ln w="9525">
            <a:noFill/>
            <a:miter lim="800000"/>
            <a:headEnd/>
            <a:tailEnd/>
          </a:ln>
        </p:spPr>
        <p:txBody>
          <a:bodyPr lIns="94824" tIns="47416" rIns="94824" bIns="47416" anchor="b"/>
          <a:lstStyle/>
          <a:p>
            <a:pPr algn="r" defTabSz="947738" eaLnBrk="1" hangingPunct="1"/>
            <a:fld id="{62234FD5-236B-47D9-9A41-C1C715A4695D}" type="slidenum">
              <a:rPr lang="en-GB" altLang="it-IT" sz="1300"/>
              <a:pPr algn="r" defTabSz="947738" eaLnBrk="1" hangingPunct="1"/>
              <a:t>1</a:t>
            </a:fld>
            <a:endParaRPr lang="en-GB" altLang="it-IT" sz="1300"/>
          </a:p>
        </p:txBody>
      </p:sp>
      <p:sp>
        <p:nvSpPr>
          <p:cNvPr id="8196" name="Rectangle 2"/>
          <p:cNvSpPr>
            <a:spLocks noGrp="1" noRot="1" noChangeAspect="1" noChangeArrowheads="1" noTextEdit="1"/>
          </p:cNvSpPr>
          <p:nvPr>
            <p:ph type="sldImg"/>
          </p:nvPr>
        </p:nvSpPr>
        <p:spPr>
          <a:xfrm>
            <a:off x="917575" y="744538"/>
            <a:ext cx="4964113" cy="3724275"/>
          </a:xfrm>
          <a:ln/>
        </p:spPr>
      </p:sp>
      <p:sp>
        <p:nvSpPr>
          <p:cNvPr id="449540" name="Rectangle 3"/>
          <p:cNvSpPr>
            <a:spLocks noGrp="1" noChangeArrowheads="1"/>
          </p:cNvSpPr>
          <p:nvPr>
            <p:ph type="body" idx="1"/>
          </p:nvPr>
        </p:nvSpPr>
        <p:spPr>
          <a:xfrm>
            <a:off x="906463" y="4714875"/>
            <a:ext cx="4984750" cy="4467225"/>
          </a:xfrm>
        </p:spPr>
        <p:txBody>
          <a:bodyPr lIns="94824" tIns="47416" rIns="94824" bIns="47416"/>
          <a:lstStyle/>
          <a:p>
            <a:pPr eaLnBrk="1" hangingPunct="1">
              <a:defRPr/>
            </a:pPr>
            <a:endParaRPr lang="de-DE" smtClean="0">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miter lim="800000"/>
            <a:headEnd/>
            <a:tailEnd/>
          </a:ln>
        </p:spPr>
        <p:txBody>
          <a:bodyPr/>
          <a:lstStyle/>
          <a:p>
            <a:fld id="{F6414E8C-8EED-4369-AEC5-34E5DFF97E9F}" type="slidenum">
              <a:rPr lang="de-DE" altLang="it-IT"/>
              <a:pPr/>
              <a:t>2</a:t>
            </a:fld>
            <a:endParaRPr lang="de-DE" altLang="it-IT"/>
          </a:p>
        </p:txBody>
      </p:sp>
      <p:sp>
        <p:nvSpPr>
          <p:cNvPr id="10243" name="Rectangle 2"/>
          <p:cNvSpPr>
            <a:spLocks noGrp="1" noRot="1" noChangeAspect="1" noChangeArrowheads="1" noTextEdit="1"/>
          </p:cNvSpPr>
          <p:nvPr>
            <p:ph type="sldImg"/>
          </p:nvPr>
        </p:nvSpPr>
        <p:spPr>
          <a:xfrm>
            <a:off x="917575" y="744538"/>
            <a:ext cx="4964113" cy="3724275"/>
          </a:xfrm>
          <a:ln/>
        </p:spPr>
      </p:sp>
      <p:sp>
        <p:nvSpPr>
          <p:cNvPr id="451587" name="Rectangle 3"/>
          <p:cNvSpPr>
            <a:spLocks noGrp="1" noChangeArrowheads="1"/>
          </p:cNvSpPr>
          <p:nvPr>
            <p:ph type="body" idx="1"/>
          </p:nvPr>
        </p:nvSpPr>
        <p:spPr>
          <a:xfrm>
            <a:off x="906463" y="4714875"/>
            <a:ext cx="4984750" cy="4467225"/>
          </a:xfrm>
        </p:spPr>
        <p:txBody>
          <a:bodyPr/>
          <a:lstStyle/>
          <a:p>
            <a:pPr eaLnBrk="1" hangingPunct="1">
              <a:defRPr/>
            </a:pPr>
            <a:endParaRPr noProof="1" smtClean="0">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miter lim="800000"/>
            <a:headEnd/>
            <a:tailEnd/>
          </a:ln>
        </p:spPr>
        <p:txBody>
          <a:bodyPr/>
          <a:lstStyle/>
          <a:p>
            <a:fld id="{BEB2BA70-5C6F-472F-91F5-596E22319F78}" type="slidenum">
              <a:rPr lang="de-DE" altLang="it-IT"/>
              <a:pPr/>
              <a:t>3</a:t>
            </a:fld>
            <a:endParaRPr lang="de-DE" altLang="it-IT"/>
          </a:p>
        </p:txBody>
      </p:sp>
      <p:sp>
        <p:nvSpPr>
          <p:cNvPr id="12291" name="Rectangle 2"/>
          <p:cNvSpPr>
            <a:spLocks noGrp="1" noRot="1" noChangeAspect="1" noChangeArrowheads="1" noTextEdit="1"/>
          </p:cNvSpPr>
          <p:nvPr>
            <p:ph type="sldImg"/>
          </p:nvPr>
        </p:nvSpPr>
        <p:spPr>
          <a:xfrm>
            <a:off x="917575" y="744538"/>
            <a:ext cx="4964113" cy="3724275"/>
          </a:xfrm>
          <a:ln/>
        </p:spPr>
      </p:sp>
      <p:sp>
        <p:nvSpPr>
          <p:cNvPr id="451587" name="Rectangle 3"/>
          <p:cNvSpPr>
            <a:spLocks noGrp="1" noChangeArrowheads="1"/>
          </p:cNvSpPr>
          <p:nvPr>
            <p:ph type="body" idx="1"/>
          </p:nvPr>
        </p:nvSpPr>
        <p:spPr>
          <a:xfrm>
            <a:off x="906463" y="4714875"/>
            <a:ext cx="4984750" cy="4467225"/>
          </a:xfrm>
        </p:spPr>
        <p:txBody>
          <a:bodyPr/>
          <a:lstStyle/>
          <a:p>
            <a:pPr eaLnBrk="1" hangingPunct="1">
              <a:defRPr/>
            </a:pPr>
            <a:endParaRPr noProof="1" smtClean="0">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ln>
            <a:miter lim="800000"/>
            <a:headEnd/>
            <a:tailEnd/>
          </a:ln>
        </p:spPr>
        <p:txBody>
          <a:bodyPr/>
          <a:lstStyle/>
          <a:p>
            <a:fld id="{5A504943-AC19-4D28-B770-D6573B0E8978}" type="slidenum">
              <a:rPr lang="de-DE" altLang="it-IT"/>
              <a:pPr/>
              <a:t>4</a:t>
            </a:fld>
            <a:endParaRPr lang="de-DE" altLang="it-IT"/>
          </a:p>
        </p:txBody>
      </p:sp>
      <p:sp>
        <p:nvSpPr>
          <p:cNvPr id="14339" name="Rectangle 2"/>
          <p:cNvSpPr>
            <a:spLocks noGrp="1" noRot="1" noChangeAspect="1" noChangeArrowheads="1" noTextEdit="1"/>
          </p:cNvSpPr>
          <p:nvPr>
            <p:ph type="sldImg"/>
          </p:nvPr>
        </p:nvSpPr>
        <p:spPr>
          <a:xfrm>
            <a:off x="917575" y="744538"/>
            <a:ext cx="4964113" cy="3724275"/>
          </a:xfrm>
          <a:ln/>
        </p:spPr>
      </p:sp>
      <p:sp>
        <p:nvSpPr>
          <p:cNvPr id="451587" name="Rectangle 3"/>
          <p:cNvSpPr>
            <a:spLocks noGrp="1" noChangeArrowheads="1"/>
          </p:cNvSpPr>
          <p:nvPr>
            <p:ph type="body" idx="1"/>
          </p:nvPr>
        </p:nvSpPr>
        <p:spPr>
          <a:xfrm>
            <a:off x="906463" y="4714875"/>
            <a:ext cx="4984750" cy="4467225"/>
          </a:xfrm>
        </p:spPr>
        <p:txBody>
          <a:bodyPr/>
          <a:lstStyle/>
          <a:p>
            <a:pPr eaLnBrk="1" hangingPunct="1">
              <a:defRPr/>
            </a:pPr>
            <a:endParaRPr noProof="1" smtClean="0">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miter lim="800000"/>
            <a:headEnd/>
            <a:tailEnd/>
          </a:ln>
        </p:spPr>
        <p:txBody>
          <a:bodyPr/>
          <a:lstStyle/>
          <a:p>
            <a:fld id="{C9E919BC-092C-42F4-93B6-921301DBC19D}" type="slidenum">
              <a:rPr lang="de-DE" altLang="it-IT"/>
              <a:pPr/>
              <a:t>5</a:t>
            </a:fld>
            <a:endParaRPr lang="de-DE" altLang="it-IT"/>
          </a:p>
        </p:txBody>
      </p:sp>
      <p:sp>
        <p:nvSpPr>
          <p:cNvPr id="16387" name="Rectangle 2"/>
          <p:cNvSpPr>
            <a:spLocks noGrp="1" noRot="1" noChangeAspect="1" noChangeArrowheads="1" noTextEdit="1"/>
          </p:cNvSpPr>
          <p:nvPr>
            <p:ph type="sldImg"/>
          </p:nvPr>
        </p:nvSpPr>
        <p:spPr>
          <a:xfrm>
            <a:off x="917575" y="744538"/>
            <a:ext cx="4964113" cy="3724275"/>
          </a:xfrm>
          <a:ln/>
        </p:spPr>
      </p:sp>
      <p:sp>
        <p:nvSpPr>
          <p:cNvPr id="451587" name="Rectangle 3"/>
          <p:cNvSpPr>
            <a:spLocks noGrp="1" noChangeArrowheads="1"/>
          </p:cNvSpPr>
          <p:nvPr>
            <p:ph type="body" idx="1"/>
          </p:nvPr>
        </p:nvSpPr>
        <p:spPr>
          <a:xfrm>
            <a:off x="906463" y="4714875"/>
            <a:ext cx="4984750" cy="4467225"/>
          </a:xfrm>
        </p:spPr>
        <p:txBody>
          <a:bodyPr/>
          <a:lstStyle/>
          <a:p>
            <a:pPr eaLnBrk="1" hangingPunct="1">
              <a:defRPr/>
            </a:pPr>
            <a:endParaRPr noProof="1" smtClean="0">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miter lim="800000"/>
            <a:headEnd/>
            <a:tailEnd/>
          </a:ln>
        </p:spPr>
        <p:txBody>
          <a:bodyPr/>
          <a:lstStyle/>
          <a:p>
            <a:fld id="{8E99518C-D770-4402-BA23-734F5DCA1BBC}" type="slidenum">
              <a:rPr lang="de-DE" altLang="it-IT"/>
              <a:pPr/>
              <a:t>6</a:t>
            </a:fld>
            <a:endParaRPr lang="de-DE" altLang="it-IT"/>
          </a:p>
        </p:txBody>
      </p:sp>
      <p:sp>
        <p:nvSpPr>
          <p:cNvPr id="17411" name="Rectangle 2"/>
          <p:cNvSpPr>
            <a:spLocks noGrp="1" noRot="1" noChangeAspect="1" noChangeArrowheads="1" noTextEdit="1"/>
          </p:cNvSpPr>
          <p:nvPr>
            <p:ph type="sldImg"/>
          </p:nvPr>
        </p:nvSpPr>
        <p:spPr>
          <a:xfrm>
            <a:off x="917575" y="744538"/>
            <a:ext cx="4964113" cy="3724275"/>
          </a:xfrm>
          <a:ln/>
        </p:spPr>
      </p:sp>
      <p:sp>
        <p:nvSpPr>
          <p:cNvPr id="496643" name="Rectangle 3"/>
          <p:cNvSpPr>
            <a:spLocks noGrp="1" noChangeArrowheads="1"/>
          </p:cNvSpPr>
          <p:nvPr>
            <p:ph type="body" idx="1"/>
          </p:nvPr>
        </p:nvSpPr>
        <p:spPr>
          <a:xfrm>
            <a:off x="906463" y="4714875"/>
            <a:ext cx="4984750" cy="4467225"/>
          </a:xfrm>
        </p:spPr>
        <p:txBody>
          <a:bodyPr/>
          <a:lstStyle/>
          <a:p>
            <a:pPr eaLnBrk="1" hangingPunct="1">
              <a:defRPr/>
            </a:pPr>
            <a:endParaRPr noProof="1" smtClean="0">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a titolo">
    <p:bg bwMode="gray">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2" name="Immagine 5" descr="LogoCNAO+txt_bianco-rosso.png"/>
          <p:cNvPicPr>
            <a:picLocks noChangeAspect="1"/>
          </p:cNvPicPr>
          <p:nvPr userDrawn="1"/>
        </p:nvPicPr>
        <p:blipFill>
          <a:blip r:embed="rId3"/>
          <a:srcRect/>
          <a:stretch>
            <a:fillRect/>
          </a:stretch>
        </p:blipFill>
        <p:spPr bwMode="auto">
          <a:xfrm>
            <a:off x="6794500" y="6248400"/>
            <a:ext cx="2128838" cy="381000"/>
          </a:xfrm>
          <a:prstGeom prst="rect">
            <a:avLst/>
          </a:prstGeom>
          <a:noFill/>
          <a:ln w="9525">
            <a:noFill/>
            <a:miter lim="800000"/>
            <a:headEnd/>
            <a:tailEnd/>
          </a:ln>
        </p:spPr>
      </p:pic>
    </p:spTree>
  </p:cSld>
  <p:clrMapOvr>
    <a:masterClrMapping/>
  </p:clrMapOvr>
  <p:transition spd="med">
    <p:fade/>
  </p:transition>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olo e contenuto">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3" name="Immagine 5" descr="LogoCNAO+txt_blu-rosso.png"/>
          <p:cNvPicPr>
            <a:picLocks noChangeAspect="1"/>
          </p:cNvPicPr>
          <p:nvPr userDrawn="1"/>
        </p:nvPicPr>
        <p:blipFill>
          <a:blip r:embed="rId3"/>
          <a:srcRect/>
          <a:stretch>
            <a:fillRect/>
          </a:stretch>
        </p:blipFill>
        <p:spPr bwMode="auto">
          <a:xfrm>
            <a:off x="7364413" y="6478588"/>
            <a:ext cx="1735137" cy="311150"/>
          </a:xfrm>
          <a:prstGeom prst="rect">
            <a:avLst/>
          </a:prstGeom>
          <a:noFill/>
          <a:ln w="9525">
            <a:noFill/>
            <a:miter lim="800000"/>
            <a:headEnd/>
            <a:tailEnd/>
          </a:ln>
        </p:spPr>
      </p:pic>
      <p:cxnSp>
        <p:nvCxnSpPr>
          <p:cNvPr id="4" name="Connettore 1 22"/>
          <p:cNvCxnSpPr/>
          <p:nvPr userDrawn="1"/>
        </p:nvCxnSpPr>
        <p:spPr>
          <a:xfrm>
            <a:off x="0" y="6335713"/>
            <a:ext cx="9144000" cy="0"/>
          </a:xfrm>
          <a:prstGeom prst="line">
            <a:avLst/>
          </a:prstGeom>
          <a:ln w="25400" cap="rnd" cmpd="sng">
            <a:solidFill>
              <a:schemeClr val="accent2"/>
            </a:solidFill>
          </a:ln>
          <a:effectLst/>
        </p:spPr>
        <p:style>
          <a:lnRef idx="2">
            <a:schemeClr val="accent1"/>
          </a:lnRef>
          <a:fillRef idx="0">
            <a:schemeClr val="accent1"/>
          </a:fillRef>
          <a:effectRef idx="1">
            <a:schemeClr val="accent1"/>
          </a:effectRef>
          <a:fontRef idx="minor">
            <a:schemeClr val="tx1"/>
          </a:fontRef>
        </p:style>
      </p:cxnSp>
      <p:pic>
        <p:nvPicPr>
          <p:cNvPr id="5" name="Immagine 10" descr="sistema-sanitario-lombardia.png"/>
          <p:cNvPicPr>
            <a:picLocks noChangeAspect="1"/>
          </p:cNvPicPr>
          <p:nvPr userDrawn="1"/>
        </p:nvPicPr>
        <p:blipFill>
          <a:blip r:embed="rId4"/>
          <a:srcRect/>
          <a:stretch>
            <a:fillRect/>
          </a:stretch>
        </p:blipFill>
        <p:spPr bwMode="auto">
          <a:xfrm>
            <a:off x="5875338" y="6588125"/>
            <a:ext cx="1285875" cy="238125"/>
          </a:xfrm>
          <a:prstGeom prst="rect">
            <a:avLst/>
          </a:prstGeom>
          <a:noFill/>
          <a:ln w="9525">
            <a:noFill/>
            <a:miter lim="800000"/>
            <a:headEnd/>
            <a:tailEnd/>
          </a:ln>
        </p:spPr>
      </p:pic>
      <p:sp>
        <p:nvSpPr>
          <p:cNvPr id="6" name="Foliennummernplatzhalter 1"/>
          <p:cNvSpPr txBox="1">
            <a:spLocks/>
          </p:cNvSpPr>
          <p:nvPr userDrawn="1"/>
        </p:nvSpPr>
        <p:spPr>
          <a:xfrm>
            <a:off x="7912100" y="38100"/>
            <a:ext cx="1011238" cy="252413"/>
          </a:xfrm>
          <a:prstGeom prst="rect">
            <a:avLst/>
          </a:prstGeom>
        </p:spPr>
        <p:txBody>
          <a:bodyPr anchor="ctr"/>
          <a:lstStyle>
            <a:defPPr>
              <a:defRPr lang="de-DE"/>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r>
              <a:rPr lang="de-DE" sz="1000" b="1" dirty="0" err="1" smtClean="0">
                <a:solidFill>
                  <a:schemeClr val="bg1"/>
                </a:solidFill>
                <a:cs typeface="Calibri"/>
              </a:rPr>
              <a:t>www.cnao.it</a:t>
            </a:r>
            <a:endParaRPr lang="de-DE" sz="1000" b="1" dirty="0">
              <a:solidFill>
                <a:schemeClr val="bg1"/>
              </a:solidFill>
              <a:cs typeface="Calibri"/>
            </a:endParaRPr>
          </a:p>
        </p:txBody>
      </p:sp>
      <p:sp>
        <p:nvSpPr>
          <p:cNvPr id="2" name="Titolo 1"/>
          <p:cNvSpPr>
            <a:spLocks noGrp="1"/>
          </p:cNvSpPr>
          <p:nvPr>
            <p:ph type="title"/>
          </p:nvPr>
        </p:nvSpPr>
        <p:spPr>
          <a:xfrm>
            <a:off x="314325" y="495410"/>
            <a:ext cx="6873875" cy="600075"/>
          </a:xfrm>
        </p:spPr>
        <p:txBody>
          <a:bodyPr/>
          <a:lstStyle/>
          <a:p>
            <a:r>
              <a:rPr lang="it-IT" smtClean="0"/>
              <a:t>Fare clic per modificare stile</a:t>
            </a:r>
            <a:endParaRPr lang="it-IT" dirty="0"/>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_Diapositiva titolo">
    <p:bg bwMode="gray">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2" name="Immagine 5" descr="LogoCNAO+txt_bianco-rosso.png"/>
          <p:cNvPicPr>
            <a:picLocks noChangeAspect="1"/>
          </p:cNvPicPr>
          <p:nvPr userDrawn="1"/>
        </p:nvPicPr>
        <p:blipFill>
          <a:blip r:embed="rId3"/>
          <a:srcRect/>
          <a:stretch>
            <a:fillRect/>
          </a:stretch>
        </p:blipFill>
        <p:spPr bwMode="auto">
          <a:xfrm>
            <a:off x="6794500" y="6248400"/>
            <a:ext cx="2128838" cy="381000"/>
          </a:xfrm>
          <a:prstGeom prst="rect">
            <a:avLst/>
          </a:prstGeom>
          <a:noFill/>
          <a:ln w="9525">
            <a:noFill/>
            <a:miter lim="800000"/>
            <a:headEnd/>
            <a:tailEnd/>
          </a:ln>
        </p:spPr>
      </p:pic>
      <p:sp>
        <p:nvSpPr>
          <p:cNvPr id="3" name="CasellaDiTesto 2"/>
          <p:cNvSpPr txBox="1">
            <a:spLocks noChangeArrowheads="1"/>
          </p:cNvSpPr>
          <p:nvPr userDrawn="1"/>
        </p:nvSpPr>
        <p:spPr bwMode="auto">
          <a:xfrm>
            <a:off x="214313" y="5364163"/>
            <a:ext cx="7102475" cy="522287"/>
          </a:xfrm>
          <a:prstGeom prst="rect">
            <a:avLst/>
          </a:prstGeom>
          <a:noFill/>
          <a:ln>
            <a:noFill/>
          </a:ln>
          <a:extLst/>
        </p:spPr>
        <p:txBody>
          <a:bodyPr>
            <a:spAutoFit/>
          </a:bodyPr>
          <a:lstStyle>
            <a:lvl1pPr eaLnBrk="0" hangingPunct="0">
              <a:defRPr sz="2000">
                <a:solidFill>
                  <a:schemeClr val="tx1"/>
                </a:solidFill>
                <a:latin typeface="Arial" charset="0"/>
                <a:ea typeface="ＭＳ Ｐゴシック" pitchFamily="34" charset="-128"/>
              </a:defRPr>
            </a:lvl1pPr>
            <a:lvl2pPr marL="742950" indent="-285750" eaLnBrk="0" hangingPunct="0">
              <a:defRPr sz="2000">
                <a:solidFill>
                  <a:schemeClr val="tx1"/>
                </a:solidFill>
                <a:latin typeface="Arial" charset="0"/>
                <a:ea typeface="ＭＳ Ｐゴシック" pitchFamily="34" charset="-128"/>
              </a:defRPr>
            </a:lvl2pPr>
            <a:lvl3pPr marL="1143000" indent="-228600" eaLnBrk="0" hangingPunct="0">
              <a:defRPr sz="2000">
                <a:solidFill>
                  <a:schemeClr val="tx1"/>
                </a:solidFill>
                <a:latin typeface="Arial" charset="0"/>
                <a:ea typeface="ＭＳ Ｐゴシック" pitchFamily="34" charset="-128"/>
              </a:defRPr>
            </a:lvl3pPr>
            <a:lvl4pPr marL="1600200" indent="-228600" eaLnBrk="0" hangingPunct="0">
              <a:defRPr sz="2000">
                <a:solidFill>
                  <a:schemeClr val="tx1"/>
                </a:solidFill>
                <a:latin typeface="Arial" charset="0"/>
                <a:ea typeface="ＭＳ Ｐゴシック" pitchFamily="34" charset="-128"/>
              </a:defRPr>
            </a:lvl4pPr>
            <a:lvl5pPr marL="2057400" indent="-228600" eaLnBrk="0" hangingPunct="0">
              <a:defRPr sz="20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0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0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0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000">
                <a:solidFill>
                  <a:schemeClr val="tx1"/>
                </a:solidFill>
                <a:latin typeface="Arial" charset="0"/>
                <a:ea typeface="ＭＳ Ｐゴシック" pitchFamily="34" charset="-128"/>
              </a:defRPr>
            </a:lvl9pPr>
          </a:lstStyle>
          <a:p>
            <a:pPr algn="r" eaLnBrk="1" hangingPunct="1">
              <a:defRPr/>
            </a:pPr>
            <a:r>
              <a:rPr lang="it-IT" altLang="it-IT" sz="1400" smtClean="0">
                <a:solidFill>
                  <a:schemeClr val="bg1"/>
                </a:solidFill>
              </a:rPr>
              <a:t>“C’è vero progresso solo quando i vantaggi di una nuova tecnologia diventano per tutti”</a:t>
            </a:r>
          </a:p>
          <a:p>
            <a:pPr algn="r" eaLnBrk="1" hangingPunct="1">
              <a:defRPr/>
            </a:pPr>
            <a:r>
              <a:rPr lang="it-IT" altLang="it-IT" sz="1400" smtClean="0">
                <a:solidFill>
                  <a:schemeClr val="bg1"/>
                </a:solidFill>
              </a:rPr>
              <a:t> H. Ford</a:t>
            </a:r>
          </a:p>
        </p:txBody>
      </p:sp>
      <p:sp>
        <p:nvSpPr>
          <p:cNvPr id="4" name="CasellaDiTesto 3"/>
          <p:cNvSpPr txBox="1">
            <a:spLocks noChangeArrowheads="1"/>
          </p:cNvSpPr>
          <p:nvPr userDrawn="1"/>
        </p:nvSpPr>
        <p:spPr bwMode="auto">
          <a:xfrm>
            <a:off x="295275" y="4679950"/>
            <a:ext cx="5387975" cy="554038"/>
          </a:xfrm>
          <a:prstGeom prst="rect">
            <a:avLst/>
          </a:prstGeom>
          <a:noFill/>
          <a:ln>
            <a:noFill/>
          </a:ln>
          <a:extLst/>
        </p:spPr>
        <p:txBody>
          <a:bodyPr>
            <a:spAutoFit/>
          </a:bodyPr>
          <a:lstStyle>
            <a:lvl1pPr eaLnBrk="0" hangingPunct="0">
              <a:defRPr sz="2000">
                <a:solidFill>
                  <a:schemeClr val="tx1"/>
                </a:solidFill>
                <a:latin typeface="Arial" charset="0"/>
                <a:ea typeface="ＭＳ Ｐゴシック" pitchFamily="34" charset="-128"/>
              </a:defRPr>
            </a:lvl1pPr>
            <a:lvl2pPr marL="742950" indent="-285750" eaLnBrk="0" hangingPunct="0">
              <a:defRPr sz="2000">
                <a:solidFill>
                  <a:schemeClr val="tx1"/>
                </a:solidFill>
                <a:latin typeface="Arial" charset="0"/>
                <a:ea typeface="ＭＳ Ｐゴシック" pitchFamily="34" charset="-128"/>
              </a:defRPr>
            </a:lvl2pPr>
            <a:lvl3pPr marL="1143000" indent="-228600" eaLnBrk="0" hangingPunct="0">
              <a:defRPr sz="2000">
                <a:solidFill>
                  <a:schemeClr val="tx1"/>
                </a:solidFill>
                <a:latin typeface="Arial" charset="0"/>
                <a:ea typeface="ＭＳ Ｐゴシック" pitchFamily="34" charset="-128"/>
              </a:defRPr>
            </a:lvl3pPr>
            <a:lvl4pPr marL="1600200" indent="-228600" eaLnBrk="0" hangingPunct="0">
              <a:defRPr sz="2000">
                <a:solidFill>
                  <a:schemeClr val="tx1"/>
                </a:solidFill>
                <a:latin typeface="Arial" charset="0"/>
                <a:ea typeface="ＭＳ Ｐゴシック" pitchFamily="34" charset="-128"/>
              </a:defRPr>
            </a:lvl4pPr>
            <a:lvl5pPr marL="2057400" indent="-228600" eaLnBrk="0" hangingPunct="0">
              <a:defRPr sz="20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0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0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0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000">
                <a:solidFill>
                  <a:schemeClr val="tx1"/>
                </a:solidFill>
                <a:latin typeface="Arial" charset="0"/>
                <a:ea typeface="ＭＳ Ｐゴシック" pitchFamily="34" charset="-128"/>
              </a:defRPr>
            </a:lvl9pPr>
          </a:lstStyle>
          <a:p>
            <a:pPr eaLnBrk="1" hangingPunct="1">
              <a:defRPr/>
            </a:pPr>
            <a:r>
              <a:rPr lang="it-IT" altLang="it-IT" sz="3000" b="1" smtClean="0">
                <a:solidFill>
                  <a:schemeClr val="bg1"/>
                </a:solidFill>
              </a:rPr>
              <a:t>Grazie dell’attenzione</a:t>
            </a:r>
          </a:p>
        </p:txBody>
      </p:sp>
    </p:spTree>
  </p:cSld>
  <p:clrMapOvr>
    <a:masterClrMapping/>
  </p:clrMapOvr>
  <p:transition spd="med">
    <p:fade/>
  </p:transition>
  <p:hf sldNum="0" hd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blipFill dpi="0" rotWithShape="0">
          <a:blip r:embed="rId5"/>
          <a:srcRect/>
          <a:stretch>
            <a:fillRect/>
          </a:stretch>
        </a:blipFill>
        <a:effectLst/>
      </p:bgPr>
    </p:bg>
    <p:spTree>
      <p:nvGrpSpPr>
        <p:cNvPr id="1" name=""/>
        <p:cNvGrpSpPr/>
        <p:nvPr/>
      </p:nvGrpSpPr>
      <p:grpSpPr>
        <a:xfrm>
          <a:off x="0" y="0"/>
          <a:ext cx="0" cy="0"/>
          <a:chOff x="0" y="0"/>
          <a:chExt cx="0" cy="0"/>
        </a:xfrm>
      </p:grpSpPr>
      <p:sp>
        <p:nvSpPr>
          <p:cNvPr id="1026" name="Rectangle 5"/>
          <p:cNvSpPr>
            <a:spLocks noChangeArrowheads="1"/>
          </p:cNvSpPr>
          <p:nvPr/>
        </p:nvSpPr>
        <p:spPr bwMode="gray">
          <a:xfrm>
            <a:off x="2162175" y="6408738"/>
            <a:ext cx="4784725" cy="247650"/>
          </a:xfrm>
          <a:prstGeom prst="rect">
            <a:avLst/>
          </a:prstGeom>
          <a:noFill/>
          <a:ln>
            <a:noFill/>
          </a:ln>
          <a:extLst/>
        </p:spPr>
        <p:txBody>
          <a:bodyPr/>
          <a:lstStyle>
            <a:lvl1pPr eaLnBrk="0" hangingPunct="0">
              <a:defRPr sz="2000">
                <a:solidFill>
                  <a:schemeClr val="tx1"/>
                </a:solidFill>
                <a:latin typeface="Arial" charset="0"/>
                <a:ea typeface="ＭＳ Ｐゴシック" pitchFamily="34" charset="-128"/>
              </a:defRPr>
            </a:lvl1pPr>
            <a:lvl2pPr marL="742950" indent="-285750" eaLnBrk="0" hangingPunct="0">
              <a:defRPr sz="2000">
                <a:solidFill>
                  <a:schemeClr val="tx1"/>
                </a:solidFill>
                <a:latin typeface="Arial" charset="0"/>
                <a:ea typeface="ＭＳ Ｐゴシック" pitchFamily="34" charset="-128"/>
              </a:defRPr>
            </a:lvl2pPr>
            <a:lvl3pPr marL="1143000" indent="-228600" eaLnBrk="0" hangingPunct="0">
              <a:defRPr sz="2000">
                <a:solidFill>
                  <a:schemeClr val="tx1"/>
                </a:solidFill>
                <a:latin typeface="Arial" charset="0"/>
                <a:ea typeface="ＭＳ Ｐゴシック" pitchFamily="34" charset="-128"/>
              </a:defRPr>
            </a:lvl3pPr>
            <a:lvl4pPr marL="1600200" indent="-228600" eaLnBrk="0" hangingPunct="0">
              <a:defRPr sz="2000">
                <a:solidFill>
                  <a:schemeClr val="tx1"/>
                </a:solidFill>
                <a:latin typeface="Arial" charset="0"/>
                <a:ea typeface="ＭＳ Ｐゴシック" pitchFamily="34" charset="-128"/>
              </a:defRPr>
            </a:lvl4pPr>
            <a:lvl5pPr marL="2057400" indent="-228600" eaLnBrk="0" hangingPunct="0">
              <a:defRPr sz="20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0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0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0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000">
                <a:solidFill>
                  <a:schemeClr val="tx1"/>
                </a:solidFill>
                <a:latin typeface="Arial" charset="0"/>
                <a:ea typeface="ＭＳ Ｐゴシック" pitchFamily="34" charset="-128"/>
              </a:defRPr>
            </a:lvl9pPr>
          </a:lstStyle>
          <a:p>
            <a:pPr algn="ctr" eaLnBrk="1" hangingPunct="1">
              <a:defRPr/>
            </a:pPr>
            <a:endParaRPr lang="it-IT" altLang="it-IT" sz="1000" smtClean="0"/>
          </a:p>
        </p:txBody>
      </p:sp>
      <p:sp>
        <p:nvSpPr>
          <p:cNvPr id="11269" name="Rectangle 10"/>
          <p:cNvSpPr>
            <a:spLocks noGrp="1" noChangeArrowheads="1"/>
          </p:cNvSpPr>
          <p:nvPr>
            <p:ph type="ftr" sz="quarter" idx="3"/>
          </p:nvPr>
        </p:nvSpPr>
        <p:spPr bwMode="gray">
          <a:xfrm>
            <a:off x="219075" y="6408738"/>
            <a:ext cx="1343025" cy="247650"/>
          </a:xfrm>
          <a:prstGeom prst="rect">
            <a:avLst/>
          </a:prstGeom>
          <a:noFill/>
          <a:ln>
            <a:noFill/>
          </a:ln>
          <a:extLst/>
        </p:spPr>
        <p:txBody>
          <a:bodyPr vert="horz" wrap="square" lIns="91440" tIns="45720" rIns="91440" bIns="45720" numCol="1" anchor="t" anchorCtr="0" compatLnSpc="1">
            <a:prstTxWarp prst="textNoShape">
              <a:avLst/>
            </a:prstTxWarp>
          </a:bodyPr>
          <a:lstStyle>
            <a:lvl1pPr eaLnBrk="1" hangingPunct="1">
              <a:defRPr sz="1000"/>
            </a:lvl1pPr>
          </a:lstStyle>
          <a:p>
            <a:r>
              <a:rPr lang="de-DE" altLang="en-US"/>
              <a:t>Page </a:t>
            </a:r>
            <a:r>
              <a:rPr lang="de-DE" altLang="en-US">
                <a:sym typeface="Wingdings" pitchFamily="2" charset="2"/>
              </a:rPr>
              <a:t></a:t>
            </a:r>
            <a:r>
              <a:rPr lang="de-DE" altLang="en-US"/>
              <a:t> </a:t>
            </a:r>
            <a:fld id="{D424B50A-1FEC-4CB1-ADB0-C1EBA9EDB4EA}" type="slidenum">
              <a:rPr lang="de-DE" altLang="en-US"/>
              <a:pPr/>
              <a:t>‹N›</a:t>
            </a:fld>
            <a:endParaRPr lang="de-DE" altLang="en-US"/>
          </a:p>
        </p:txBody>
      </p:sp>
      <p:sp>
        <p:nvSpPr>
          <p:cNvPr id="1028" name="Rectangle 12"/>
          <p:cNvSpPr>
            <a:spLocks noGrp="1" noChangeArrowheads="1"/>
          </p:cNvSpPr>
          <p:nvPr>
            <p:ph type="body" idx="1"/>
          </p:nvPr>
        </p:nvSpPr>
        <p:spPr bwMode="gray">
          <a:xfrm>
            <a:off x="314325" y="1614488"/>
            <a:ext cx="8524875" cy="4391025"/>
          </a:xfrm>
          <a:prstGeom prst="rect">
            <a:avLst/>
          </a:prstGeom>
          <a:noFill/>
          <a:ln w="9525">
            <a:noFill/>
            <a:miter lim="800000"/>
            <a:headEnd/>
            <a:tailEnd/>
          </a:ln>
        </p:spPr>
        <p:txBody>
          <a:bodyPr vert="horz" wrap="square" lIns="0" tIns="45720" rIns="0" bIns="45720" numCol="1" anchor="t" anchorCtr="0" compatLnSpc="1">
            <a:prstTxWarp prst="textNoShape">
              <a:avLst/>
            </a:prstTxWarp>
          </a:bodyPr>
          <a:lstStyle/>
          <a:p>
            <a:pPr lvl="0"/>
            <a:endParaRPr lang="de-DE" altLang="it-IT" smtClean="0"/>
          </a:p>
        </p:txBody>
      </p:sp>
      <p:sp>
        <p:nvSpPr>
          <p:cNvPr id="1029" name="Rectangle 7"/>
          <p:cNvSpPr>
            <a:spLocks noGrp="1" noChangeArrowheads="1"/>
          </p:cNvSpPr>
          <p:nvPr>
            <p:ph type="title"/>
          </p:nvPr>
        </p:nvSpPr>
        <p:spPr bwMode="gray">
          <a:xfrm>
            <a:off x="314325" y="300038"/>
            <a:ext cx="6873875" cy="600075"/>
          </a:xfrm>
          <a:prstGeom prst="rect">
            <a:avLst/>
          </a:prstGeom>
          <a:noFill/>
          <a:ln w="9525">
            <a:noFill/>
            <a:miter lim="800000"/>
            <a:headEnd/>
            <a:tailEnd/>
          </a:ln>
        </p:spPr>
        <p:txBody>
          <a:bodyPr vert="horz" wrap="square" lIns="0" tIns="45720" rIns="0" bIns="45720" numCol="1" anchor="ctr" anchorCtr="0" compatLnSpc="1">
            <a:prstTxWarp prst="textNoShape">
              <a:avLst/>
            </a:prstTxWarp>
          </a:bodyPr>
          <a:lstStyle/>
          <a:p>
            <a:pPr lvl="0"/>
            <a:endParaRPr lang="de-DE" altLang="it-IT" smtClean="0"/>
          </a:p>
        </p:txBody>
      </p:sp>
    </p:spTree>
  </p:cSld>
  <p:clrMap bg1="lt1" tx1="dk1" bg2="lt2" tx2="dk2" accent1="accent1" accent2="accent2" accent3="accent3" accent4="accent4" accent5="accent5" accent6="accent6" hlink="hlink" folHlink="folHlink"/>
  <p:sldLayoutIdLst>
    <p:sldLayoutId id="2147483827" r:id="rId1"/>
    <p:sldLayoutId id="2147483828" r:id="rId2"/>
    <p:sldLayoutId id="2147483829" r:id="rId3"/>
  </p:sldLayoutIdLst>
  <p:transition spd="med">
    <p:fade/>
  </p:transition>
  <p:hf sldNum="0" hdr="0" dt="0"/>
  <p:txStyles>
    <p:titleStyle>
      <a:lvl1pPr algn="l" rtl="0" eaLnBrk="0" fontAlgn="base" hangingPunct="0">
        <a:lnSpc>
          <a:spcPct val="95000"/>
        </a:lnSpc>
        <a:spcBef>
          <a:spcPct val="0"/>
        </a:spcBef>
        <a:spcAft>
          <a:spcPct val="0"/>
        </a:spcAft>
        <a:defRPr sz="2200" b="1">
          <a:solidFill>
            <a:schemeClr val="tx1"/>
          </a:solidFill>
          <a:latin typeface="+mj-lt"/>
          <a:ea typeface="+mj-ea"/>
          <a:cs typeface="ＭＳ Ｐゴシック" charset="0"/>
        </a:defRPr>
      </a:lvl1pPr>
      <a:lvl2pPr algn="l" rtl="0" eaLnBrk="0" fontAlgn="base" hangingPunct="0">
        <a:lnSpc>
          <a:spcPct val="95000"/>
        </a:lnSpc>
        <a:spcBef>
          <a:spcPct val="0"/>
        </a:spcBef>
        <a:spcAft>
          <a:spcPct val="0"/>
        </a:spcAft>
        <a:defRPr sz="2200" b="1">
          <a:solidFill>
            <a:schemeClr val="tx1"/>
          </a:solidFill>
          <a:latin typeface="Arial" charset="0"/>
          <a:ea typeface="ＭＳ Ｐゴシック" charset="0"/>
          <a:cs typeface="ＭＳ Ｐゴシック" charset="0"/>
        </a:defRPr>
      </a:lvl2pPr>
      <a:lvl3pPr algn="l" rtl="0" eaLnBrk="0" fontAlgn="base" hangingPunct="0">
        <a:lnSpc>
          <a:spcPct val="95000"/>
        </a:lnSpc>
        <a:spcBef>
          <a:spcPct val="0"/>
        </a:spcBef>
        <a:spcAft>
          <a:spcPct val="0"/>
        </a:spcAft>
        <a:defRPr sz="2200" b="1">
          <a:solidFill>
            <a:schemeClr val="tx1"/>
          </a:solidFill>
          <a:latin typeface="Arial" charset="0"/>
          <a:ea typeface="ＭＳ Ｐゴシック" charset="0"/>
          <a:cs typeface="ＭＳ Ｐゴシック" charset="0"/>
        </a:defRPr>
      </a:lvl3pPr>
      <a:lvl4pPr algn="l" rtl="0" eaLnBrk="0" fontAlgn="base" hangingPunct="0">
        <a:lnSpc>
          <a:spcPct val="95000"/>
        </a:lnSpc>
        <a:spcBef>
          <a:spcPct val="0"/>
        </a:spcBef>
        <a:spcAft>
          <a:spcPct val="0"/>
        </a:spcAft>
        <a:defRPr sz="2200" b="1">
          <a:solidFill>
            <a:schemeClr val="tx1"/>
          </a:solidFill>
          <a:latin typeface="Arial" charset="0"/>
          <a:ea typeface="ＭＳ Ｐゴシック" charset="0"/>
          <a:cs typeface="ＭＳ Ｐゴシック" charset="0"/>
        </a:defRPr>
      </a:lvl4pPr>
      <a:lvl5pPr algn="l" rtl="0" eaLnBrk="0" fontAlgn="base" hangingPunct="0">
        <a:lnSpc>
          <a:spcPct val="95000"/>
        </a:lnSpc>
        <a:spcBef>
          <a:spcPct val="0"/>
        </a:spcBef>
        <a:spcAft>
          <a:spcPct val="0"/>
        </a:spcAft>
        <a:defRPr sz="2200" b="1">
          <a:solidFill>
            <a:schemeClr val="tx1"/>
          </a:solidFill>
          <a:latin typeface="Arial" charset="0"/>
          <a:ea typeface="ＭＳ Ｐゴシック" charset="0"/>
          <a:cs typeface="ＭＳ Ｐゴシック" charset="0"/>
        </a:defRPr>
      </a:lvl5pPr>
      <a:lvl6pPr marL="457200" algn="l" rtl="0" eaLnBrk="0" fontAlgn="base" hangingPunct="0">
        <a:lnSpc>
          <a:spcPct val="95000"/>
        </a:lnSpc>
        <a:spcBef>
          <a:spcPct val="0"/>
        </a:spcBef>
        <a:spcAft>
          <a:spcPct val="0"/>
        </a:spcAft>
        <a:defRPr sz="2200" b="1">
          <a:solidFill>
            <a:schemeClr val="tx1"/>
          </a:solidFill>
          <a:latin typeface="Arial" charset="0"/>
          <a:ea typeface="ＭＳ Ｐゴシック" charset="0"/>
        </a:defRPr>
      </a:lvl6pPr>
      <a:lvl7pPr marL="914400" algn="l" rtl="0" eaLnBrk="0" fontAlgn="base" hangingPunct="0">
        <a:lnSpc>
          <a:spcPct val="95000"/>
        </a:lnSpc>
        <a:spcBef>
          <a:spcPct val="0"/>
        </a:spcBef>
        <a:spcAft>
          <a:spcPct val="0"/>
        </a:spcAft>
        <a:defRPr sz="2200" b="1">
          <a:solidFill>
            <a:schemeClr val="tx1"/>
          </a:solidFill>
          <a:latin typeface="Arial" charset="0"/>
          <a:ea typeface="ＭＳ Ｐゴシック" charset="0"/>
        </a:defRPr>
      </a:lvl7pPr>
      <a:lvl8pPr marL="1371600" algn="l" rtl="0" eaLnBrk="0" fontAlgn="base" hangingPunct="0">
        <a:lnSpc>
          <a:spcPct val="95000"/>
        </a:lnSpc>
        <a:spcBef>
          <a:spcPct val="0"/>
        </a:spcBef>
        <a:spcAft>
          <a:spcPct val="0"/>
        </a:spcAft>
        <a:defRPr sz="2200" b="1">
          <a:solidFill>
            <a:schemeClr val="tx1"/>
          </a:solidFill>
          <a:latin typeface="Arial" charset="0"/>
          <a:ea typeface="ＭＳ Ｐゴシック" charset="0"/>
        </a:defRPr>
      </a:lvl8pPr>
      <a:lvl9pPr marL="1828800" algn="l" rtl="0" eaLnBrk="0" fontAlgn="base" hangingPunct="0">
        <a:lnSpc>
          <a:spcPct val="95000"/>
        </a:lnSpc>
        <a:spcBef>
          <a:spcPct val="0"/>
        </a:spcBef>
        <a:spcAft>
          <a:spcPct val="0"/>
        </a:spcAft>
        <a:defRPr sz="2200" b="1">
          <a:solidFill>
            <a:schemeClr val="tx1"/>
          </a:solidFill>
          <a:latin typeface="Arial" charset="0"/>
          <a:ea typeface="ＭＳ Ｐゴシック" charset="0"/>
        </a:defRPr>
      </a:lvl9pPr>
    </p:titleStyle>
    <p:bodyStyle>
      <a:lvl1pPr marL="190500" indent="-190500" algn="l" rtl="0" eaLnBrk="0" fontAlgn="base" hangingPunct="0">
        <a:spcBef>
          <a:spcPct val="60000"/>
        </a:spcBef>
        <a:spcAft>
          <a:spcPct val="0"/>
        </a:spcAft>
        <a:buClr>
          <a:schemeClr val="accent1"/>
        </a:buClr>
        <a:buFont typeface="Wingdings" pitchFamily="2" charset="2"/>
        <a:buChar char="§"/>
        <a:defRPr sz="2000" b="1">
          <a:solidFill>
            <a:schemeClr val="tx1"/>
          </a:solidFill>
          <a:latin typeface="+mn-lt"/>
          <a:ea typeface="+mn-ea"/>
          <a:cs typeface="ＭＳ Ｐゴシック" charset="0"/>
        </a:defRPr>
      </a:lvl1pPr>
      <a:lvl2pPr marL="381000" indent="-188913" algn="l" rtl="0" eaLnBrk="0" fontAlgn="base" hangingPunct="0">
        <a:spcBef>
          <a:spcPct val="30000"/>
        </a:spcBef>
        <a:spcAft>
          <a:spcPct val="0"/>
        </a:spcAft>
        <a:buClr>
          <a:schemeClr val="accent1"/>
        </a:buClr>
        <a:buFont typeface="Wingdings" pitchFamily="2" charset="2"/>
        <a:buChar char="§"/>
        <a:defRPr>
          <a:solidFill>
            <a:schemeClr val="tx1"/>
          </a:solidFill>
          <a:latin typeface="+mn-lt"/>
          <a:ea typeface="+mn-ea"/>
        </a:defRPr>
      </a:lvl2pPr>
      <a:lvl3pPr marL="561975" indent="-179388" algn="l" rtl="0" eaLnBrk="0" fontAlgn="base" hangingPunct="0">
        <a:spcBef>
          <a:spcPct val="30000"/>
        </a:spcBef>
        <a:spcAft>
          <a:spcPct val="0"/>
        </a:spcAft>
        <a:buClr>
          <a:schemeClr val="accent1"/>
        </a:buClr>
        <a:buFont typeface="Wingdings" pitchFamily="2" charset="2"/>
        <a:buChar char="§"/>
        <a:defRPr sz="1600">
          <a:solidFill>
            <a:schemeClr val="tx1"/>
          </a:solidFill>
          <a:latin typeface="+mn-lt"/>
          <a:ea typeface="+mn-ea"/>
        </a:defRPr>
      </a:lvl3pPr>
      <a:lvl4pPr marL="768350" indent="-204788" algn="l" rtl="0" eaLnBrk="0" fontAlgn="base" hangingPunct="0">
        <a:spcBef>
          <a:spcPct val="30000"/>
        </a:spcBef>
        <a:spcAft>
          <a:spcPct val="0"/>
        </a:spcAft>
        <a:buClr>
          <a:schemeClr val="accent1"/>
        </a:buClr>
        <a:buFont typeface="Wingdings" pitchFamily="2" charset="2"/>
        <a:buChar char="§"/>
        <a:defRPr sz="1600">
          <a:solidFill>
            <a:schemeClr val="tx1"/>
          </a:solidFill>
          <a:latin typeface="+mn-lt"/>
          <a:ea typeface="+mn-ea"/>
        </a:defRPr>
      </a:lvl4pPr>
      <a:lvl5pPr marL="1050925" indent="-168275" algn="l" rtl="0" eaLnBrk="0" fontAlgn="base" hangingPunct="0">
        <a:spcBef>
          <a:spcPct val="40000"/>
        </a:spcBef>
        <a:spcAft>
          <a:spcPct val="0"/>
        </a:spcAft>
        <a:buClr>
          <a:schemeClr val="accent1"/>
        </a:buClr>
        <a:buFont typeface="Wingdings" pitchFamily="2" charset="2"/>
        <a:buChar char="»"/>
        <a:defRPr sz="2000">
          <a:solidFill>
            <a:schemeClr val="tx1"/>
          </a:solidFill>
          <a:latin typeface="+mn-lt"/>
          <a:ea typeface="+mn-ea"/>
        </a:defRPr>
      </a:lvl5pPr>
      <a:lvl6pPr marL="1508125" indent="-168275" algn="l" rtl="0" eaLnBrk="0" fontAlgn="base" hangingPunct="0">
        <a:spcBef>
          <a:spcPct val="40000"/>
        </a:spcBef>
        <a:spcAft>
          <a:spcPct val="0"/>
        </a:spcAft>
        <a:buClr>
          <a:schemeClr val="accent1"/>
        </a:buClr>
        <a:buFont typeface="Wingdings" charset="0"/>
        <a:buChar char="»"/>
        <a:defRPr sz="2000">
          <a:solidFill>
            <a:schemeClr val="tx1"/>
          </a:solidFill>
          <a:latin typeface="+mn-lt"/>
          <a:ea typeface="+mn-ea"/>
        </a:defRPr>
      </a:lvl6pPr>
      <a:lvl7pPr marL="1965325" indent="-168275" algn="l" rtl="0" eaLnBrk="0" fontAlgn="base" hangingPunct="0">
        <a:spcBef>
          <a:spcPct val="40000"/>
        </a:spcBef>
        <a:spcAft>
          <a:spcPct val="0"/>
        </a:spcAft>
        <a:buClr>
          <a:schemeClr val="accent1"/>
        </a:buClr>
        <a:buFont typeface="Wingdings" charset="0"/>
        <a:buChar char="»"/>
        <a:defRPr sz="2000">
          <a:solidFill>
            <a:schemeClr val="tx1"/>
          </a:solidFill>
          <a:latin typeface="+mn-lt"/>
          <a:ea typeface="+mn-ea"/>
        </a:defRPr>
      </a:lvl7pPr>
      <a:lvl8pPr marL="2422525" indent="-168275" algn="l" rtl="0" eaLnBrk="0" fontAlgn="base" hangingPunct="0">
        <a:spcBef>
          <a:spcPct val="40000"/>
        </a:spcBef>
        <a:spcAft>
          <a:spcPct val="0"/>
        </a:spcAft>
        <a:buClr>
          <a:schemeClr val="accent1"/>
        </a:buClr>
        <a:buFont typeface="Wingdings" charset="0"/>
        <a:buChar char="»"/>
        <a:defRPr sz="2000">
          <a:solidFill>
            <a:schemeClr val="tx1"/>
          </a:solidFill>
          <a:latin typeface="+mn-lt"/>
          <a:ea typeface="+mn-ea"/>
        </a:defRPr>
      </a:lvl8pPr>
      <a:lvl9pPr marL="2879725" indent="-168275" algn="l" rtl="0" eaLnBrk="0" fontAlgn="base" hangingPunct="0">
        <a:spcBef>
          <a:spcPct val="40000"/>
        </a:spcBef>
        <a:spcAft>
          <a:spcPct val="0"/>
        </a:spcAft>
        <a:buClr>
          <a:schemeClr val="accent1"/>
        </a:buClr>
        <a:buFont typeface="Wingdings" charset="0"/>
        <a:buChar char="»"/>
        <a:defRPr sz="2000">
          <a:solidFill>
            <a:schemeClr val="tx1"/>
          </a:solidFill>
          <a:latin typeface="+mn-lt"/>
          <a:ea typeface="+mn-ea"/>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asellaDiTesto 1"/>
          <p:cNvSpPr txBox="1">
            <a:spLocks noChangeArrowheads="1"/>
          </p:cNvSpPr>
          <p:nvPr/>
        </p:nvSpPr>
        <p:spPr bwMode="auto">
          <a:xfrm>
            <a:off x="-992188" y="946150"/>
            <a:ext cx="184150" cy="400050"/>
          </a:xfrm>
          <a:prstGeom prst="rect">
            <a:avLst/>
          </a:prstGeom>
          <a:noFill/>
          <a:ln w="9525">
            <a:noFill/>
            <a:miter lim="800000"/>
            <a:headEnd/>
            <a:tailEnd/>
          </a:ln>
        </p:spPr>
        <p:txBody>
          <a:bodyPr wrap="none">
            <a:spAutoFit/>
          </a:bodyPr>
          <a:lstStyle/>
          <a:p>
            <a:pPr eaLnBrk="1" hangingPunct="1"/>
            <a:endParaRPr lang="it-IT" altLang="it-IT"/>
          </a:p>
        </p:txBody>
      </p:sp>
      <p:sp>
        <p:nvSpPr>
          <p:cNvPr id="7171" name="CasellaDiTesto 2"/>
          <p:cNvSpPr txBox="1">
            <a:spLocks noChangeArrowheads="1"/>
          </p:cNvSpPr>
          <p:nvPr/>
        </p:nvSpPr>
        <p:spPr bwMode="auto">
          <a:xfrm>
            <a:off x="295275" y="4679950"/>
            <a:ext cx="7210425" cy="554038"/>
          </a:xfrm>
          <a:prstGeom prst="rect">
            <a:avLst/>
          </a:prstGeom>
          <a:noFill/>
          <a:ln w="9525">
            <a:noFill/>
            <a:miter lim="800000"/>
            <a:headEnd/>
            <a:tailEnd/>
          </a:ln>
        </p:spPr>
        <p:txBody>
          <a:bodyPr>
            <a:spAutoFit/>
          </a:bodyPr>
          <a:lstStyle/>
          <a:p>
            <a:pPr eaLnBrk="1" hangingPunct="1"/>
            <a:r>
              <a:rPr lang="it-IT" altLang="it-IT" sz="3000" b="1">
                <a:solidFill>
                  <a:schemeClr val="bg1"/>
                </a:solidFill>
              </a:rPr>
              <a:t>Diagnostics for XPR</a:t>
            </a:r>
          </a:p>
        </p:txBody>
      </p:sp>
      <p:sp>
        <p:nvSpPr>
          <p:cNvPr id="7172" name="CasellaDiTesto 4"/>
          <p:cNvSpPr txBox="1">
            <a:spLocks noChangeArrowheads="1"/>
          </p:cNvSpPr>
          <p:nvPr/>
        </p:nvSpPr>
        <p:spPr bwMode="auto">
          <a:xfrm>
            <a:off x="295275" y="5364163"/>
            <a:ext cx="5387975" cy="368300"/>
          </a:xfrm>
          <a:prstGeom prst="rect">
            <a:avLst/>
          </a:prstGeom>
          <a:noFill/>
          <a:ln w="9525">
            <a:noFill/>
            <a:miter lim="800000"/>
            <a:headEnd/>
            <a:tailEnd/>
          </a:ln>
        </p:spPr>
        <p:txBody>
          <a:bodyPr>
            <a:spAutoFit/>
          </a:bodyPr>
          <a:lstStyle/>
          <a:p>
            <a:pPr eaLnBrk="1" hangingPunct="1"/>
            <a:r>
              <a:rPr lang="it-IT" altLang="it-IT" sz="1800">
                <a:solidFill>
                  <a:schemeClr val="bg1"/>
                </a:solidFill>
              </a:rPr>
              <a:t>CNAO BD Group</a:t>
            </a:r>
          </a:p>
        </p:txBody>
      </p:sp>
      <p:sp>
        <p:nvSpPr>
          <p:cNvPr id="7173" name="CasellaDiTesto 5"/>
          <p:cNvSpPr txBox="1">
            <a:spLocks noChangeArrowheads="1"/>
          </p:cNvSpPr>
          <p:nvPr/>
        </p:nvSpPr>
        <p:spPr bwMode="auto">
          <a:xfrm>
            <a:off x="295275" y="6384925"/>
            <a:ext cx="5387975" cy="276225"/>
          </a:xfrm>
          <a:prstGeom prst="rect">
            <a:avLst/>
          </a:prstGeom>
          <a:noFill/>
          <a:ln w="9525">
            <a:noFill/>
            <a:miter lim="800000"/>
            <a:headEnd/>
            <a:tailEnd/>
          </a:ln>
        </p:spPr>
        <p:txBody>
          <a:bodyPr>
            <a:spAutoFit/>
          </a:bodyPr>
          <a:lstStyle/>
          <a:p>
            <a:pPr eaLnBrk="1" hangingPunct="1"/>
            <a:r>
              <a:rPr lang="it-IT" altLang="it-IT" sz="1200">
                <a:solidFill>
                  <a:schemeClr val="bg1"/>
                </a:solidFill>
              </a:rPr>
              <a:t>Pavia,  15 July 2015</a:t>
            </a:r>
          </a:p>
        </p:txBody>
      </p:sp>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4294967295"/>
          </p:nvPr>
        </p:nvSpPr>
        <p:spPr>
          <a:xfrm>
            <a:off x="314325" y="1463675"/>
            <a:ext cx="8575675" cy="4514850"/>
          </a:xfrm>
        </p:spPr>
        <p:txBody>
          <a:bodyPr/>
          <a:lstStyle/>
          <a:p>
            <a:pPr marL="0" indent="0">
              <a:buClr>
                <a:schemeClr val="accent2"/>
              </a:buClr>
              <a:buFont typeface="Wingdings" pitchFamily="2" charset="2"/>
              <a:buNone/>
              <a:defRPr/>
            </a:pPr>
            <a:r>
              <a:rPr lang="it-IT" altLang="it-IT" b="0" noProof="1" smtClean="0"/>
              <a:t>Consequently to the proposal to make the Channeltron detector available for the XPR line, the ‘BD shopping list’ has been changed as follows:</a:t>
            </a:r>
          </a:p>
          <a:p>
            <a:pPr marL="0" indent="0">
              <a:buClr>
                <a:schemeClr val="accent2"/>
              </a:buClr>
              <a:buFont typeface="Wingdings" pitchFamily="2" charset="2"/>
              <a:buNone/>
              <a:defRPr/>
            </a:pPr>
            <a:endParaRPr lang="it-IT" altLang="it-IT" b="0" noProof="1" smtClean="0"/>
          </a:p>
          <a:p>
            <a:pPr marL="354013" lvl="1" indent="-163513">
              <a:buClr>
                <a:schemeClr val="accent2"/>
              </a:buClr>
              <a:defRPr/>
            </a:pPr>
            <a:r>
              <a:rPr lang="it-IT" altLang="it-IT" noProof="1" smtClean="0"/>
              <a:t>3 SFP profile monitors (equipped with IN/OUT actuator and tank: 2 for the XPR line and 1 to replace H2025SFH when Channeltron is installed);</a:t>
            </a:r>
          </a:p>
          <a:p>
            <a:pPr marL="354013" lvl="1" indent="-163513">
              <a:buClr>
                <a:schemeClr val="accent2"/>
              </a:buClr>
              <a:defRPr/>
            </a:pPr>
            <a:r>
              <a:rPr lang="it-IT" altLang="it-IT" noProof="1" smtClean="0"/>
              <a:t>1 QPP, namely an SFP to be used as qualification profile monitor (equipped with IN/OUT actuator and tank) [</a:t>
            </a:r>
            <a:r>
              <a:rPr lang="it-IT" altLang="it-IT" sz="1600" noProof="1" smtClean="0">
                <a:solidFill>
                  <a:schemeClr val="tx2">
                    <a:lumMod val="60000"/>
                    <a:lumOff val="40000"/>
                  </a:schemeClr>
                </a:solidFill>
              </a:rPr>
              <a:t>note: SFP and QPP </a:t>
            </a:r>
            <a:r>
              <a:rPr lang="it-IT" altLang="it-IT" sz="1600" noProof="1" smtClean="0">
                <a:solidFill>
                  <a:schemeClr val="tx2">
                    <a:lumMod val="40000"/>
                    <a:lumOff val="60000"/>
                  </a:schemeClr>
                </a:solidFill>
              </a:rPr>
              <a:t>mechanics is very similar and we are evaluating the possibility to build exactly the same mechanics for both the purposes</a:t>
            </a:r>
            <a:r>
              <a:rPr lang="it-IT" altLang="it-IT" noProof="1" smtClean="0"/>
              <a:t>];</a:t>
            </a:r>
          </a:p>
          <a:p>
            <a:pPr marL="354013" lvl="1" indent="-163513">
              <a:buClr>
                <a:schemeClr val="accent2"/>
              </a:buClr>
              <a:defRPr/>
            </a:pPr>
            <a:r>
              <a:rPr lang="it-IT" altLang="it-IT" noProof="1" smtClean="0"/>
              <a:t>(suppressed to save money (10keuro): the spare SFP, with no tank and no actuator. It means no detector for isocenter </a:t>
            </a:r>
            <a:r>
              <a:rPr lang="it-IT" altLang="it-IT" noProof="1" smtClean="0"/>
              <a:t>measurements </a:t>
            </a:r>
            <a:r>
              <a:rPr lang="it-IT" altLang="it-IT" noProof="1" smtClean="0"/>
              <a:t>[</a:t>
            </a:r>
            <a:r>
              <a:rPr lang="it-IT" altLang="it-IT" sz="1600" noProof="1" smtClean="0">
                <a:solidFill>
                  <a:srgbClr val="FF0000"/>
                </a:solidFill>
              </a:rPr>
              <a:t>are we sure about this economy?</a:t>
            </a:r>
            <a:r>
              <a:rPr lang="it-IT" altLang="it-IT" noProof="1" smtClean="0"/>
              <a:t>]);</a:t>
            </a:r>
          </a:p>
          <a:p>
            <a:pPr marL="354013" lvl="1" indent="-163513">
              <a:buClr>
                <a:schemeClr val="accent2"/>
              </a:buClr>
              <a:defRPr/>
            </a:pPr>
            <a:r>
              <a:rPr lang="it-IT" altLang="it-IT" noProof="1" smtClean="0"/>
              <a:t>1 Channeltron Fast Intensity Monitor to be installed in H2025, namely before the XPR line forks from the HEBT line [</a:t>
            </a:r>
            <a:r>
              <a:rPr lang="it-IT" altLang="it-IT" sz="1600" noProof="1" smtClean="0">
                <a:solidFill>
                  <a:schemeClr val="tx2">
                    <a:lumMod val="60000"/>
                    <a:lumOff val="40000"/>
                  </a:schemeClr>
                </a:solidFill>
              </a:rPr>
              <a:t>still to be approved in the budget</a:t>
            </a:r>
            <a:r>
              <a:rPr lang="it-IT" altLang="it-IT" noProof="1" smtClean="0"/>
              <a:t>].</a:t>
            </a:r>
          </a:p>
        </p:txBody>
      </p:sp>
      <p:sp>
        <p:nvSpPr>
          <p:cNvPr id="9219" name="Titolo 10"/>
          <p:cNvSpPr>
            <a:spLocks noGrp="1"/>
          </p:cNvSpPr>
          <p:nvPr>
            <p:ph type="title"/>
          </p:nvPr>
        </p:nvSpPr>
        <p:spPr>
          <a:xfrm>
            <a:off x="314325" y="495300"/>
            <a:ext cx="6873875" cy="600075"/>
          </a:xfrm>
        </p:spPr>
        <p:txBody>
          <a:bodyPr/>
          <a:lstStyle/>
          <a:p>
            <a:r>
              <a:rPr lang="it-IT" altLang="it-IT" dirty="0" smtClean="0"/>
              <a:t>BD Shopping </a:t>
            </a:r>
            <a:r>
              <a:rPr lang="it-IT" altLang="it-IT" dirty="0" err="1" smtClean="0"/>
              <a:t>List</a:t>
            </a:r>
            <a:endParaRPr lang="it-IT" altLang="it-IT" dirty="0" smtClean="0"/>
          </a:p>
        </p:txBody>
      </p:sp>
      <p:sp>
        <p:nvSpPr>
          <p:cNvPr id="9220" name="Segnaposto piè di pagina 2"/>
          <p:cNvSpPr txBox="1">
            <a:spLocks/>
          </p:cNvSpPr>
          <p:nvPr/>
        </p:nvSpPr>
        <p:spPr bwMode="gray">
          <a:xfrm>
            <a:off x="219075" y="6542088"/>
            <a:ext cx="677863" cy="247650"/>
          </a:xfrm>
          <a:prstGeom prst="rect">
            <a:avLst/>
          </a:prstGeom>
          <a:noFill/>
          <a:ln w="9525">
            <a:noFill/>
            <a:miter lim="800000"/>
            <a:headEnd/>
            <a:tailEnd/>
          </a:ln>
        </p:spPr>
        <p:txBody>
          <a:bodyPr/>
          <a:lstStyle/>
          <a:p>
            <a:pPr eaLnBrk="1" hangingPunct="1"/>
            <a:r>
              <a:rPr lang="de-DE" altLang="it-IT" sz="1000"/>
              <a:t>Pag. </a:t>
            </a:r>
            <a:fld id="{CE4830D2-FD42-45EA-8EEC-AE0E3DBF3290}" type="slidenum">
              <a:rPr lang="de-DE" altLang="it-IT" sz="1000"/>
              <a:pPr eaLnBrk="1" hangingPunct="1"/>
              <a:t>2</a:t>
            </a:fld>
            <a:endParaRPr lang="de-DE" altLang="it-IT" sz="1000"/>
          </a:p>
        </p:txBody>
      </p:sp>
      <p:sp>
        <p:nvSpPr>
          <p:cNvPr id="9221" name="Foliennummernplatzhalter 1"/>
          <p:cNvSpPr txBox="1">
            <a:spLocks/>
          </p:cNvSpPr>
          <p:nvPr/>
        </p:nvSpPr>
        <p:spPr bwMode="auto">
          <a:xfrm>
            <a:off x="896938" y="6537325"/>
            <a:ext cx="1031875" cy="252413"/>
          </a:xfrm>
          <a:prstGeom prst="rect">
            <a:avLst/>
          </a:prstGeom>
          <a:noFill/>
          <a:ln w="9525">
            <a:noFill/>
            <a:miter lim="800000"/>
            <a:headEnd/>
            <a:tailEnd/>
          </a:ln>
        </p:spPr>
        <p:txBody>
          <a:bodyPr anchor="ctr"/>
          <a:lstStyle/>
          <a:p>
            <a:pPr algn="ctr" eaLnBrk="1" hangingPunct="1"/>
            <a:r>
              <a:rPr lang="de-DE" altLang="it-IT" sz="900"/>
              <a:t>9/set/2014</a:t>
            </a:r>
          </a:p>
        </p:txBody>
      </p:sp>
      <p:sp>
        <p:nvSpPr>
          <p:cNvPr id="9222" name="Foliennummernplatzhalter 1"/>
          <p:cNvSpPr txBox="1">
            <a:spLocks/>
          </p:cNvSpPr>
          <p:nvPr/>
        </p:nvSpPr>
        <p:spPr bwMode="auto">
          <a:xfrm>
            <a:off x="1928813" y="6537325"/>
            <a:ext cx="3841750" cy="252413"/>
          </a:xfrm>
          <a:prstGeom prst="rect">
            <a:avLst/>
          </a:prstGeom>
          <a:noFill/>
          <a:ln w="9525">
            <a:noFill/>
            <a:miter lim="800000"/>
            <a:headEnd/>
            <a:tailEnd/>
          </a:ln>
        </p:spPr>
        <p:txBody>
          <a:bodyPr anchor="ctr"/>
          <a:lstStyle/>
          <a:p>
            <a:pPr algn="ctr" eaLnBrk="1" hangingPunct="1"/>
            <a:r>
              <a:rPr lang="it-IT" altLang="it-IT" sz="900" b="1"/>
              <a:t>Diagnostica per la linea sperimentale</a:t>
            </a:r>
          </a:p>
        </p:txBody>
      </p: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body" idx="4294967295"/>
          </p:nvPr>
        </p:nvSpPr>
        <p:spPr>
          <a:xfrm>
            <a:off x="314325" y="1416676"/>
            <a:ext cx="8086725" cy="4459288"/>
          </a:xfrm>
        </p:spPr>
        <p:txBody>
          <a:bodyPr/>
          <a:lstStyle/>
          <a:p>
            <a:pPr marL="0" indent="0">
              <a:buClr>
                <a:schemeClr val="accent2"/>
              </a:buClr>
              <a:buFont typeface="Wingdings" pitchFamily="2" charset="2"/>
              <a:buNone/>
            </a:pPr>
            <a:r>
              <a:rPr lang="it-IT" altLang="it-IT" b="0" u="sng" noProof="1" smtClean="0"/>
              <a:t>SFP / QPP</a:t>
            </a:r>
            <a:r>
              <a:rPr lang="it-IT" altLang="it-IT" b="0" noProof="1" smtClean="0"/>
              <a:t>:</a:t>
            </a:r>
          </a:p>
          <a:p>
            <a:pPr marL="190500" lvl="1" indent="0">
              <a:buClr>
                <a:schemeClr val="accent2"/>
              </a:buClr>
            </a:pPr>
            <a:r>
              <a:rPr lang="it-IT" altLang="it-IT" noProof="1" smtClean="0"/>
              <a:t>Fibers are metalized and validated by CNAO people from some months; they are at AXE (France) waiting for the shipment. We have just discovered that INFN cannot pay the shipment (?) and now we shall find the money to pay it;</a:t>
            </a:r>
          </a:p>
          <a:p>
            <a:pPr marL="190500" lvl="1" indent="0">
              <a:buClr>
                <a:schemeClr val="accent2"/>
              </a:buClr>
            </a:pPr>
            <a:r>
              <a:rPr lang="it-IT" altLang="it-IT" noProof="1" smtClean="0"/>
              <a:t>When we have the fiber at CNAO, we can contact the (Italian) firm designated to assembly the fibers and make the mechanics. Estimated construction time is 2 months from the order [</a:t>
            </a:r>
            <a:r>
              <a:rPr lang="it-IT" altLang="it-IT" sz="1400" noProof="1" smtClean="0">
                <a:solidFill>
                  <a:schemeClr val="tx2">
                    <a:lumMod val="60000"/>
                    <a:lumOff val="40000"/>
                  </a:schemeClr>
                </a:solidFill>
              </a:rPr>
              <a:t>to be honest we are not contacting the firm from many months because of the project ‘pause’ and we are not presently updated about the firm amount of job in the next months. It’s difficult keeping a good contact with firms in this scenario…</a:t>
            </a:r>
            <a:r>
              <a:rPr lang="it-IT" altLang="it-IT" noProof="1" smtClean="0"/>
              <a:t>];</a:t>
            </a:r>
          </a:p>
          <a:p>
            <a:pPr marL="190500" lvl="1" indent="0">
              <a:buClr>
                <a:schemeClr val="accent2"/>
              </a:buClr>
            </a:pPr>
            <a:r>
              <a:rPr lang="it-IT" altLang="it-IT" noProof="1" smtClean="0"/>
              <a:t>Since fibers are still in France and July/ August is holiday time, we cannot hope to launch to order before mid-September. Namely, SFP and QPP could be ready by end of the year if there are no new obstacles.</a:t>
            </a:r>
          </a:p>
          <a:p>
            <a:pPr marL="190500" lvl="1" indent="0">
              <a:buClr>
                <a:schemeClr val="accent2"/>
              </a:buClr>
            </a:pPr>
            <a:r>
              <a:rPr lang="it-IT" altLang="it-IT" noProof="1" smtClean="0"/>
              <a:t>In which way can P.Poilleux expertise be paid?</a:t>
            </a:r>
          </a:p>
        </p:txBody>
      </p:sp>
      <p:sp>
        <p:nvSpPr>
          <p:cNvPr id="11267" name="Titolo 10"/>
          <p:cNvSpPr>
            <a:spLocks noGrp="1"/>
          </p:cNvSpPr>
          <p:nvPr>
            <p:ph type="title"/>
          </p:nvPr>
        </p:nvSpPr>
        <p:spPr>
          <a:xfrm>
            <a:off x="314325" y="495300"/>
            <a:ext cx="6873875" cy="600075"/>
          </a:xfrm>
        </p:spPr>
        <p:txBody>
          <a:bodyPr/>
          <a:lstStyle/>
          <a:p>
            <a:r>
              <a:rPr lang="it-IT" altLang="it-IT" dirty="0" err="1" smtClean="0"/>
              <a:t>Time</a:t>
            </a:r>
            <a:r>
              <a:rPr lang="it-IT" altLang="it-IT" dirty="0" smtClean="0"/>
              <a:t> Schedule /1</a:t>
            </a:r>
            <a:endParaRPr lang="it-IT" altLang="it-IT" dirty="0" smtClean="0">
              <a:solidFill>
                <a:srgbClr val="92D050"/>
              </a:solidFill>
            </a:endParaRPr>
          </a:p>
        </p:txBody>
      </p:sp>
      <p:sp>
        <p:nvSpPr>
          <p:cNvPr id="11268" name="Segnaposto piè di pagina 2"/>
          <p:cNvSpPr txBox="1">
            <a:spLocks/>
          </p:cNvSpPr>
          <p:nvPr/>
        </p:nvSpPr>
        <p:spPr bwMode="gray">
          <a:xfrm>
            <a:off x="219075" y="6542088"/>
            <a:ext cx="677863" cy="247650"/>
          </a:xfrm>
          <a:prstGeom prst="rect">
            <a:avLst/>
          </a:prstGeom>
          <a:noFill/>
          <a:ln w="9525">
            <a:noFill/>
            <a:miter lim="800000"/>
            <a:headEnd/>
            <a:tailEnd/>
          </a:ln>
        </p:spPr>
        <p:txBody>
          <a:bodyPr/>
          <a:lstStyle/>
          <a:p>
            <a:pPr eaLnBrk="1" hangingPunct="1"/>
            <a:r>
              <a:rPr lang="de-DE" altLang="it-IT" sz="1000"/>
              <a:t>Pag. </a:t>
            </a:r>
            <a:fld id="{A125F43C-67F6-4F6A-A863-04B293F87A58}" type="slidenum">
              <a:rPr lang="de-DE" altLang="it-IT" sz="1000"/>
              <a:pPr eaLnBrk="1" hangingPunct="1"/>
              <a:t>3</a:t>
            </a:fld>
            <a:endParaRPr lang="de-DE" altLang="it-IT" sz="1000"/>
          </a:p>
        </p:txBody>
      </p:sp>
      <p:sp>
        <p:nvSpPr>
          <p:cNvPr id="11269" name="Foliennummernplatzhalter 1"/>
          <p:cNvSpPr txBox="1">
            <a:spLocks/>
          </p:cNvSpPr>
          <p:nvPr/>
        </p:nvSpPr>
        <p:spPr bwMode="auto">
          <a:xfrm>
            <a:off x="896938" y="6537325"/>
            <a:ext cx="1031875" cy="252413"/>
          </a:xfrm>
          <a:prstGeom prst="rect">
            <a:avLst/>
          </a:prstGeom>
          <a:noFill/>
          <a:ln w="9525">
            <a:noFill/>
            <a:miter lim="800000"/>
            <a:headEnd/>
            <a:tailEnd/>
          </a:ln>
        </p:spPr>
        <p:txBody>
          <a:bodyPr anchor="ctr"/>
          <a:lstStyle/>
          <a:p>
            <a:pPr algn="ctr" eaLnBrk="1" hangingPunct="1"/>
            <a:r>
              <a:rPr lang="de-DE" altLang="it-IT" sz="900"/>
              <a:t>9/set/2014</a:t>
            </a:r>
          </a:p>
        </p:txBody>
      </p:sp>
      <p:sp>
        <p:nvSpPr>
          <p:cNvPr id="11270" name="Foliennummernplatzhalter 1"/>
          <p:cNvSpPr txBox="1">
            <a:spLocks/>
          </p:cNvSpPr>
          <p:nvPr/>
        </p:nvSpPr>
        <p:spPr bwMode="auto">
          <a:xfrm>
            <a:off x="1928813" y="6537325"/>
            <a:ext cx="3841750" cy="252413"/>
          </a:xfrm>
          <a:prstGeom prst="rect">
            <a:avLst/>
          </a:prstGeom>
          <a:noFill/>
          <a:ln w="9525">
            <a:noFill/>
            <a:miter lim="800000"/>
            <a:headEnd/>
            <a:tailEnd/>
          </a:ln>
        </p:spPr>
        <p:txBody>
          <a:bodyPr anchor="ctr"/>
          <a:lstStyle/>
          <a:p>
            <a:pPr algn="ctr" eaLnBrk="1" hangingPunct="1"/>
            <a:r>
              <a:rPr lang="it-IT" altLang="it-IT" sz="900" b="1"/>
              <a:t>Diagnostica per la linea sperimentale</a:t>
            </a:r>
          </a:p>
        </p:txBody>
      </p:sp>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body" idx="4294967295"/>
          </p:nvPr>
        </p:nvSpPr>
        <p:spPr>
          <a:xfrm>
            <a:off x="314325" y="1095375"/>
            <a:ext cx="8086725" cy="4800600"/>
          </a:xfrm>
        </p:spPr>
        <p:txBody>
          <a:bodyPr/>
          <a:lstStyle/>
          <a:p>
            <a:pPr marL="0" indent="0">
              <a:buClr>
                <a:schemeClr val="accent2"/>
              </a:buClr>
              <a:buFont typeface="Wingdings" pitchFamily="2" charset="2"/>
              <a:buNone/>
            </a:pPr>
            <a:r>
              <a:rPr lang="it-IT" altLang="it-IT" b="0" u="sng" noProof="1" smtClean="0"/>
              <a:t>Channeltron</a:t>
            </a:r>
            <a:r>
              <a:rPr lang="it-IT" altLang="it-IT" b="0" noProof="1" smtClean="0"/>
              <a:t>:</a:t>
            </a:r>
          </a:p>
          <a:p>
            <a:pPr marL="190500" lvl="1" indent="0">
              <a:buClr>
                <a:schemeClr val="accent2"/>
              </a:buClr>
              <a:buFont typeface="Wingdings" pitchFamily="2" charset="2"/>
              <a:buNone/>
            </a:pPr>
            <a:r>
              <a:rPr lang="it-IT" altLang="it-IT" noProof="1" smtClean="0"/>
              <a:t>Premise:</a:t>
            </a:r>
          </a:p>
          <a:p>
            <a:pPr marL="371475" lvl="2" indent="0">
              <a:buClr>
                <a:schemeClr val="accent2"/>
              </a:buClr>
            </a:pPr>
            <a:r>
              <a:rPr lang="it-IT" altLang="it-IT" noProof="1" smtClean="0"/>
              <a:t>Channeltron construction has not been offi</a:t>
            </a:r>
            <a:r>
              <a:rPr lang="it-IT" altLang="it-IT" noProof="1" smtClean="0">
                <a:solidFill>
                  <a:srgbClr val="92D050"/>
                </a:solidFill>
              </a:rPr>
              <a:t>a</a:t>
            </a:r>
            <a:r>
              <a:rPr lang="it-IT" altLang="it-IT" noProof="1" smtClean="0"/>
              <a:t>cially approved yet in the budget;</a:t>
            </a:r>
          </a:p>
          <a:p>
            <a:pPr marL="371475" lvl="2" indent="0">
              <a:buClr>
                <a:schemeClr val="accent2"/>
              </a:buClr>
            </a:pPr>
            <a:r>
              <a:rPr lang="it-IT" altLang="it-IT" noProof="1" smtClean="0"/>
              <a:t>Channeltron estimated construction time is 2 months from the order;</a:t>
            </a:r>
          </a:p>
          <a:p>
            <a:pPr marL="371475" lvl="2" indent="0">
              <a:buClr>
                <a:schemeClr val="accent2"/>
              </a:buClr>
            </a:pPr>
            <a:r>
              <a:rPr lang="it-IT" altLang="it-IT" noProof="1" smtClean="0"/>
              <a:t>It is mandatory that the Channeltron tank be installed at H2025 at the time the experimental line is installed, being a major intervention in term of installation and alignment of the rest of the line. On the other hand, the Channeltron itself can be easily installed on tank later (note: very likely the line optics needs to be revised after its installation);</a:t>
            </a:r>
          </a:p>
          <a:p>
            <a:pPr marL="371475" lvl="2" indent="0">
              <a:buClr>
                <a:schemeClr val="accent2"/>
              </a:buClr>
            </a:pPr>
            <a:endParaRPr lang="it-IT" altLang="it-IT" noProof="1" smtClean="0"/>
          </a:p>
          <a:p>
            <a:pPr marL="190500" lvl="1" indent="0">
              <a:buClr>
                <a:schemeClr val="accent2"/>
              </a:buClr>
              <a:buFont typeface="Wingdings" pitchFamily="2" charset="2"/>
              <a:buNone/>
            </a:pPr>
            <a:r>
              <a:rPr lang="it-IT" altLang="it-IT" noProof="1" smtClean="0"/>
              <a:t>From this premise and from the fact the first Channeltron is planned to be installed (at H4018FIM) along the therapeutic HEBT line next October 2015, we propose to build and install the tank soon, while waiting few months before launching the second Channeltron construction, so to have time to update the design with the eventual needs resulting from the first commissioning measurements (Could we plan to start the construction in Spring 2016?)</a:t>
            </a:r>
          </a:p>
        </p:txBody>
      </p:sp>
      <p:sp>
        <p:nvSpPr>
          <p:cNvPr id="13315" name="Titolo 10"/>
          <p:cNvSpPr>
            <a:spLocks noGrp="1"/>
          </p:cNvSpPr>
          <p:nvPr>
            <p:ph type="title"/>
          </p:nvPr>
        </p:nvSpPr>
        <p:spPr>
          <a:xfrm>
            <a:off x="314325" y="495300"/>
            <a:ext cx="6873875" cy="600075"/>
          </a:xfrm>
        </p:spPr>
        <p:txBody>
          <a:bodyPr/>
          <a:lstStyle/>
          <a:p>
            <a:r>
              <a:rPr lang="it-IT" altLang="it-IT" smtClean="0"/>
              <a:t>Time Schedule /2</a:t>
            </a:r>
          </a:p>
        </p:txBody>
      </p:sp>
      <p:sp>
        <p:nvSpPr>
          <p:cNvPr id="13316" name="Segnaposto piè di pagina 2"/>
          <p:cNvSpPr txBox="1">
            <a:spLocks/>
          </p:cNvSpPr>
          <p:nvPr/>
        </p:nvSpPr>
        <p:spPr bwMode="gray">
          <a:xfrm>
            <a:off x="219075" y="6542088"/>
            <a:ext cx="677863" cy="247650"/>
          </a:xfrm>
          <a:prstGeom prst="rect">
            <a:avLst/>
          </a:prstGeom>
          <a:noFill/>
          <a:ln w="9525">
            <a:noFill/>
            <a:miter lim="800000"/>
            <a:headEnd/>
            <a:tailEnd/>
          </a:ln>
        </p:spPr>
        <p:txBody>
          <a:bodyPr/>
          <a:lstStyle/>
          <a:p>
            <a:pPr eaLnBrk="1" hangingPunct="1"/>
            <a:r>
              <a:rPr lang="de-DE" altLang="it-IT" sz="1000"/>
              <a:t>Pag. </a:t>
            </a:r>
            <a:fld id="{DCC6D2F5-F62A-4404-9670-F4CDA75394EA}" type="slidenum">
              <a:rPr lang="de-DE" altLang="it-IT" sz="1000"/>
              <a:pPr eaLnBrk="1" hangingPunct="1"/>
              <a:t>4</a:t>
            </a:fld>
            <a:endParaRPr lang="de-DE" altLang="it-IT" sz="1000"/>
          </a:p>
        </p:txBody>
      </p:sp>
      <p:sp>
        <p:nvSpPr>
          <p:cNvPr id="13317" name="Foliennummernplatzhalter 1"/>
          <p:cNvSpPr txBox="1">
            <a:spLocks/>
          </p:cNvSpPr>
          <p:nvPr/>
        </p:nvSpPr>
        <p:spPr bwMode="auto">
          <a:xfrm>
            <a:off x="896938" y="6537325"/>
            <a:ext cx="1031875" cy="252413"/>
          </a:xfrm>
          <a:prstGeom prst="rect">
            <a:avLst/>
          </a:prstGeom>
          <a:noFill/>
          <a:ln w="9525">
            <a:noFill/>
            <a:miter lim="800000"/>
            <a:headEnd/>
            <a:tailEnd/>
          </a:ln>
        </p:spPr>
        <p:txBody>
          <a:bodyPr anchor="ctr"/>
          <a:lstStyle/>
          <a:p>
            <a:pPr algn="ctr" eaLnBrk="1" hangingPunct="1"/>
            <a:r>
              <a:rPr lang="de-DE" altLang="it-IT" sz="900"/>
              <a:t>15/jul/2015</a:t>
            </a:r>
          </a:p>
        </p:txBody>
      </p:sp>
      <p:sp>
        <p:nvSpPr>
          <p:cNvPr id="13318" name="Foliennummernplatzhalter 1"/>
          <p:cNvSpPr txBox="1">
            <a:spLocks/>
          </p:cNvSpPr>
          <p:nvPr/>
        </p:nvSpPr>
        <p:spPr bwMode="auto">
          <a:xfrm>
            <a:off x="1928813" y="6537325"/>
            <a:ext cx="3841750" cy="252413"/>
          </a:xfrm>
          <a:prstGeom prst="rect">
            <a:avLst/>
          </a:prstGeom>
          <a:noFill/>
          <a:ln w="9525">
            <a:noFill/>
            <a:miter lim="800000"/>
            <a:headEnd/>
            <a:tailEnd/>
          </a:ln>
        </p:spPr>
        <p:txBody>
          <a:bodyPr anchor="ctr"/>
          <a:lstStyle/>
          <a:p>
            <a:pPr algn="ctr" eaLnBrk="1" hangingPunct="1"/>
            <a:r>
              <a:rPr lang="it-IT" altLang="it-IT" sz="900" b="1"/>
              <a:t>Diagnostica per la linea sperimentale</a:t>
            </a:r>
          </a:p>
        </p:txBody>
      </p:sp>
    </p:spTree>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4294967295"/>
          </p:nvPr>
        </p:nvSpPr>
        <p:spPr>
          <a:xfrm>
            <a:off x="314325" y="1927225"/>
            <a:ext cx="8086725" cy="3749675"/>
          </a:xfrm>
        </p:spPr>
        <p:txBody>
          <a:bodyPr/>
          <a:lstStyle/>
          <a:p>
            <a:pPr marL="0" lvl="1" indent="0">
              <a:buClr>
                <a:schemeClr val="accent2"/>
              </a:buClr>
              <a:buFont typeface="Wingdings" pitchFamily="2" charset="2"/>
              <a:buNone/>
              <a:defRPr/>
            </a:pPr>
            <a:r>
              <a:rPr lang="it-IT" altLang="it-IT" noProof="1" smtClean="0"/>
              <a:t>BD time schedule is not late but strongly dependent on the XPR project </a:t>
            </a:r>
            <a:r>
              <a:rPr lang="it-IT" dirty="0" err="1" smtClean="0"/>
              <a:t>responsiveness</a:t>
            </a:r>
            <a:r>
              <a:rPr lang="it-IT" altLang="it-IT" noProof="1" smtClean="0"/>
              <a:t>: </a:t>
            </a:r>
          </a:p>
          <a:p>
            <a:pPr marL="0" lvl="1" indent="0">
              <a:buClr>
                <a:schemeClr val="accent2"/>
              </a:buClr>
              <a:buFont typeface="Wingdings" pitchFamily="2" charset="2"/>
              <a:buNone/>
              <a:defRPr/>
            </a:pPr>
            <a:endParaRPr lang="it-IT" altLang="it-IT" noProof="1" smtClean="0"/>
          </a:p>
          <a:p>
            <a:pPr marL="0" lvl="1" indent="0">
              <a:buClr>
                <a:schemeClr val="accent2"/>
              </a:buClr>
              <a:defRPr/>
            </a:pPr>
            <a:r>
              <a:rPr lang="it-IT" altLang="it-IT" noProof="1" smtClean="0"/>
              <a:t>When can we ship to CNAO metalized fibers?</a:t>
            </a:r>
          </a:p>
          <a:p>
            <a:pPr marL="0" lvl="1" indent="0">
              <a:buClr>
                <a:schemeClr val="accent2"/>
              </a:buClr>
              <a:defRPr/>
            </a:pPr>
            <a:r>
              <a:rPr lang="it-IT" altLang="it-IT" noProof="1" smtClean="0"/>
              <a:t>When can we contact firms to start SFP/ QPP construction?</a:t>
            </a:r>
          </a:p>
          <a:p>
            <a:pPr marL="0" lvl="1" indent="0">
              <a:buClr>
                <a:schemeClr val="accent2"/>
              </a:buClr>
              <a:defRPr/>
            </a:pPr>
            <a:r>
              <a:rPr lang="it-IT" altLang="it-IT" noProof="1" smtClean="0"/>
              <a:t>Is the Channeltron construction approved or not? When can we have this answer?</a:t>
            </a:r>
          </a:p>
          <a:p>
            <a:pPr marL="0" lvl="1" indent="0">
              <a:buClr>
                <a:schemeClr val="accent2"/>
              </a:buClr>
              <a:defRPr/>
            </a:pPr>
            <a:r>
              <a:rPr lang="it-IT" altLang="it-IT" noProof="1" smtClean="0"/>
              <a:t>When will the CNAO-UniBg contract be defined? [</a:t>
            </a:r>
            <a:r>
              <a:rPr lang="it-IT" altLang="it-IT" sz="1400" noProof="1" smtClean="0">
                <a:solidFill>
                  <a:schemeClr val="tx2">
                    <a:lumMod val="60000"/>
                    <a:lumOff val="40000"/>
                  </a:schemeClr>
                </a:solidFill>
              </a:rPr>
              <a:t>CNAO needs UniBg manpower and expertise to finalize SFP electronics</a:t>
            </a:r>
            <a:r>
              <a:rPr lang="it-IT" altLang="it-IT" noProof="1" smtClean="0"/>
              <a:t>]</a:t>
            </a:r>
          </a:p>
        </p:txBody>
      </p:sp>
      <p:sp>
        <p:nvSpPr>
          <p:cNvPr id="15363" name="Titolo 10"/>
          <p:cNvSpPr>
            <a:spLocks noGrp="1"/>
          </p:cNvSpPr>
          <p:nvPr>
            <p:ph type="title"/>
          </p:nvPr>
        </p:nvSpPr>
        <p:spPr>
          <a:xfrm>
            <a:off x="314325" y="495300"/>
            <a:ext cx="6873875" cy="600075"/>
          </a:xfrm>
        </p:spPr>
        <p:txBody>
          <a:bodyPr/>
          <a:lstStyle/>
          <a:p>
            <a:r>
              <a:rPr lang="it-IT" altLang="it-IT" smtClean="0"/>
              <a:t>Conclusions</a:t>
            </a:r>
          </a:p>
        </p:txBody>
      </p:sp>
      <p:sp>
        <p:nvSpPr>
          <p:cNvPr id="15364" name="Segnaposto piè di pagina 2"/>
          <p:cNvSpPr txBox="1">
            <a:spLocks/>
          </p:cNvSpPr>
          <p:nvPr/>
        </p:nvSpPr>
        <p:spPr bwMode="gray">
          <a:xfrm>
            <a:off x="219075" y="6542088"/>
            <a:ext cx="677863" cy="247650"/>
          </a:xfrm>
          <a:prstGeom prst="rect">
            <a:avLst/>
          </a:prstGeom>
          <a:noFill/>
          <a:ln w="9525">
            <a:noFill/>
            <a:miter lim="800000"/>
            <a:headEnd/>
            <a:tailEnd/>
          </a:ln>
        </p:spPr>
        <p:txBody>
          <a:bodyPr/>
          <a:lstStyle/>
          <a:p>
            <a:pPr eaLnBrk="1" hangingPunct="1"/>
            <a:r>
              <a:rPr lang="de-DE" altLang="it-IT" sz="1000"/>
              <a:t>Pag. </a:t>
            </a:r>
            <a:fld id="{99FB5A7E-A873-478A-B379-B5A26ABCA94E}" type="slidenum">
              <a:rPr lang="de-DE" altLang="it-IT" sz="1000"/>
              <a:pPr eaLnBrk="1" hangingPunct="1"/>
              <a:t>5</a:t>
            </a:fld>
            <a:endParaRPr lang="de-DE" altLang="it-IT" sz="1000"/>
          </a:p>
        </p:txBody>
      </p:sp>
      <p:sp>
        <p:nvSpPr>
          <p:cNvPr id="15365" name="Foliennummernplatzhalter 1"/>
          <p:cNvSpPr txBox="1">
            <a:spLocks/>
          </p:cNvSpPr>
          <p:nvPr/>
        </p:nvSpPr>
        <p:spPr bwMode="auto">
          <a:xfrm>
            <a:off x="896938" y="6537325"/>
            <a:ext cx="1031875" cy="252413"/>
          </a:xfrm>
          <a:prstGeom prst="rect">
            <a:avLst/>
          </a:prstGeom>
          <a:noFill/>
          <a:ln w="9525">
            <a:noFill/>
            <a:miter lim="800000"/>
            <a:headEnd/>
            <a:tailEnd/>
          </a:ln>
        </p:spPr>
        <p:txBody>
          <a:bodyPr anchor="ctr"/>
          <a:lstStyle/>
          <a:p>
            <a:pPr algn="ctr" eaLnBrk="1" hangingPunct="1"/>
            <a:r>
              <a:rPr lang="de-DE" altLang="it-IT" sz="900"/>
              <a:t>15/jul/2015</a:t>
            </a:r>
          </a:p>
        </p:txBody>
      </p:sp>
      <p:sp>
        <p:nvSpPr>
          <p:cNvPr id="15366" name="Foliennummernplatzhalter 1"/>
          <p:cNvSpPr txBox="1">
            <a:spLocks/>
          </p:cNvSpPr>
          <p:nvPr/>
        </p:nvSpPr>
        <p:spPr bwMode="auto">
          <a:xfrm>
            <a:off x="1928813" y="6537325"/>
            <a:ext cx="3841750" cy="252413"/>
          </a:xfrm>
          <a:prstGeom prst="rect">
            <a:avLst/>
          </a:prstGeom>
          <a:noFill/>
          <a:ln w="9525">
            <a:noFill/>
            <a:miter lim="800000"/>
            <a:headEnd/>
            <a:tailEnd/>
          </a:ln>
        </p:spPr>
        <p:txBody>
          <a:bodyPr anchor="ctr"/>
          <a:lstStyle/>
          <a:p>
            <a:pPr algn="ctr" eaLnBrk="1" hangingPunct="1"/>
            <a:r>
              <a:rPr lang="it-IT" altLang="it-IT" sz="900" b="1"/>
              <a:t>Diagnostica per la linea sperimentale</a:t>
            </a:r>
          </a:p>
        </p:txBody>
      </p:sp>
    </p:spTree>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PresentationLoad">
  <a:themeElements>
    <a:clrScheme name="PresentationLoad 1">
      <a:dk1>
        <a:srgbClr val="000000"/>
      </a:dk1>
      <a:lt1>
        <a:srgbClr val="FFFFFF"/>
      </a:lt1>
      <a:dk2>
        <a:srgbClr val="004074"/>
      </a:dk2>
      <a:lt2>
        <a:srgbClr val="FEA501"/>
      </a:lt2>
      <a:accent1>
        <a:srgbClr val="0061B2"/>
      </a:accent1>
      <a:accent2>
        <a:srgbClr val="2A79D0"/>
      </a:accent2>
      <a:accent3>
        <a:srgbClr val="FFFFFF"/>
      </a:accent3>
      <a:accent4>
        <a:srgbClr val="000000"/>
      </a:accent4>
      <a:accent5>
        <a:srgbClr val="AAB7D5"/>
      </a:accent5>
      <a:accent6>
        <a:srgbClr val="256DBC"/>
      </a:accent6>
      <a:hlink>
        <a:srgbClr val="69A2E1"/>
      </a:hlink>
      <a:folHlink>
        <a:srgbClr val="9DC2EB"/>
      </a:folHlink>
    </a:clrScheme>
    <a:fontScheme name="PresentationLoad">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none" lIns="90000" tIns="46800" rIns="90000" bIns="4680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a:ln>
              <a:noFill/>
            </a:ln>
            <a:solidFill>
              <a:schemeClr val="tx1"/>
            </a:solidFill>
            <a:effectLst/>
            <a:latin typeface="Arial"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none" lIns="90000" tIns="46800" rIns="90000" bIns="4680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a:ln>
              <a:noFill/>
            </a:ln>
            <a:solidFill>
              <a:schemeClr val="tx1"/>
            </a:solidFill>
            <a:effectLst/>
            <a:latin typeface="Arial" charset="0"/>
            <a:ea typeface="ＭＳ Ｐゴシック" charset="0"/>
          </a:defRPr>
        </a:defPPr>
      </a:lstStyle>
    </a:lnDef>
  </a:objectDefaults>
  <a:extraClrSchemeLst>
    <a:extraClrScheme>
      <a:clrScheme name="PresentationLoad 1">
        <a:dk1>
          <a:srgbClr val="000000"/>
        </a:dk1>
        <a:lt1>
          <a:srgbClr val="FFFFFF"/>
        </a:lt1>
        <a:dk2>
          <a:srgbClr val="004074"/>
        </a:dk2>
        <a:lt2>
          <a:srgbClr val="FEA501"/>
        </a:lt2>
        <a:accent1>
          <a:srgbClr val="0061B2"/>
        </a:accent1>
        <a:accent2>
          <a:srgbClr val="2A79D0"/>
        </a:accent2>
        <a:accent3>
          <a:srgbClr val="FFFFFF"/>
        </a:accent3>
        <a:accent4>
          <a:srgbClr val="000000"/>
        </a:accent4>
        <a:accent5>
          <a:srgbClr val="AAB7D5"/>
        </a:accent5>
        <a:accent6>
          <a:srgbClr val="256DBC"/>
        </a:accent6>
        <a:hlink>
          <a:srgbClr val="69A2E1"/>
        </a:hlink>
        <a:folHlink>
          <a:srgbClr val="9DC2E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PresentationLoad</Template>
  <TotalTime>1555</TotalTime>
  <Words>664</Words>
  <Application>Microsoft Office PowerPoint</Application>
  <PresentationFormat>Presentazione su schermo (4:3)</PresentationFormat>
  <Paragraphs>50</Paragraphs>
  <Slides>6</Slides>
  <Notes>6</Notes>
  <HiddenSlides>0</HiddenSlides>
  <MMClips>0</MMClips>
  <ScaleCrop>false</ScaleCrop>
  <HeadingPairs>
    <vt:vector size="4" baseType="variant">
      <vt:variant>
        <vt:lpstr>Tema</vt:lpstr>
      </vt:variant>
      <vt:variant>
        <vt:i4>1</vt:i4>
      </vt:variant>
      <vt:variant>
        <vt:lpstr>Titoli diapositive</vt:lpstr>
      </vt:variant>
      <vt:variant>
        <vt:i4>6</vt:i4>
      </vt:variant>
    </vt:vector>
  </HeadingPairs>
  <TitlesOfParts>
    <vt:vector size="7" baseType="lpstr">
      <vt:lpstr>PresentationLoad</vt:lpstr>
      <vt:lpstr>Diapositiva 1</vt:lpstr>
      <vt:lpstr>BD Shopping List</vt:lpstr>
      <vt:lpstr>Time Schedule /1</vt:lpstr>
      <vt:lpstr>Time Schedule /2</vt:lpstr>
      <vt:lpstr>Conclusions</vt:lpstr>
      <vt:lpstr>Diapositiva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Gerardi Franco</dc:creator>
  <dc:description>PresentationLoad.com</dc:description>
  <cp:lastModifiedBy>ap</cp:lastModifiedBy>
  <cp:revision>164</cp:revision>
  <dcterms:created xsi:type="dcterms:W3CDTF">2007-11-27T23:54:21Z</dcterms:created>
  <dcterms:modified xsi:type="dcterms:W3CDTF">2015-07-20T07:09:53Z</dcterms:modified>
</cp:coreProperties>
</file>