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86" d="100"/>
          <a:sy n="86" d="100"/>
        </p:scale>
        <p:origin x="485" y="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EF440-F5CE-41B7-9EF9-D1928C696877}" type="datetimeFigureOut">
              <a:rPr lang="en-US" smtClean="0"/>
              <a:t>11/26/2015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32DF5-B93C-42C5-AC14-A43D94DD4B33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63039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EF440-F5CE-41B7-9EF9-D1928C696877}" type="datetimeFigureOut">
              <a:rPr lang="en-US" smtClean="0"/>
              <a:t>11/26/2015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32DF5-B93C-42C5-AC14-A43D94DD4B33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87977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EF440-F5CE-41B7-9EF9-D1928C696877}" type="datetimeFigureOut">
              <a:rPr lang="en-US" smtClean="0"/>
              <a:t>11/26/2015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32DF5-B93C-42C5-AC14-A43D94DD4B33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80358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EF440-F5CE-41B7-9EF9-D1928C696877}" type="datetimeFigureOut">
              <a:rPr lang="en-US" smtClean="0"/>
              <a:t>11/26/2015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32DF5-B93C-42C5-AC14-A43D94DD4B33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25584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EF440-F5CE-41B7-9EF9-D1928C696877}" type="datetimeFigureOut">
              <a:rPr lang="en-US" smtClean="0"/>
              <a:t>11/26/2015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32DF5-B93C-42C5-AC14-A43D94DD4B33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99034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EF440-F5CE-41B7-9EF9-D1928C696877}" type="datetimeFigureOut">
              <a:rPr lang="en-US" smtClean="0"/>
              <a:t>11/26/2015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32DF5-B93C-42C5-AC14-A43D94DD4B33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22379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EF440-F5CE-41B7-9EF9-D1928C696877}" type="datetimeFigureOut">
              <a:rPr lang="en-US" smtClean="0"/>
              <a:t>11/26/2015</a:t>
            </a:fld>
            <a:endParaRPr lang="en-US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32DF5-B93C-42C5-AC14-A43D94DD4B33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3067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EF440-F5CE-41B7-9EF9-D1928C696877}" type="datetimeFigureOut">
              <a:rPr lang="en-US" smtClean="0"/>
              <a:t>11/26/2015</a:t>
            </a:fld>
            <a:endParaRPr lang="en-US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32DF5-B93C-42C5-AC14-A43D94DD4B33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13197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EF440-F5CE-41B7-9EF9-D1928C696877}" type="datetimeFigureOut">
              <a:rPr lang="en-US" smtClean="0"/>
              <a:t>11/26/2015</a:t>
            </a:fld>
            <a:endParaRPr lang="en-US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32DF5-B93C-42C5-AC14-A43D94DD4B33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53416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EF440-F5CE-41B7-9EF9-D1928C696877}" type="datetimeFigureOut">
              <a:rPr lang="en-US" smtClean="0"/>
              <a:t>11/26/2015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32DF5-B93C-42C5-AC14-A43D94DD4B33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9690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EF440-F5CE-41B7-9EF9-D1928C696877}" type="datetimeFigureOut">
              <a:rPr lang="en-US" smtClean="0"/>
              <a:t>11/26/2015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32DF5-B93C-42C5-AC14-A43D94DD4B33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1024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EEF440-F5CE-41B7-9EF9-D1928C696877}" type="datetimeFigureOut">
              <a:rPr lang="en-US" smtClean="0"/>
              <a:t>11/26/2015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332DF5-B93C-42C5-AC14-A43D94DD4B33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92204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igliavaccabus.it/images/orari.pdf" TargetMode="External"/><Relationship Id="rId2" Type="http://schemas.openxmlformats.org/officeDocument/2006/relationships/hyperlink" Target="http://cern.ch/go/7KPR" TargetMode="Externa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malpensashuttle.it/carico/documenti/mil-mxp_in_vigore_dal_23.11.2015.pdf" TargetMode="External"/><Relationship Id="rId4" Type="http://schemas.openxmlformats.org/officeDocument/2006/relationships/hyperlink" Target="http://www.atm-mi.it/it/AltriServizi/Trasporto/Pagine/airbus.asp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319596" y="204187"/>
            <a:ext cx="10360241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>
                <a:solidFill>
                  <a:srgbClr val="FF0000"/>
                </a:solidFill>
              </a:rPr>
              <a:t>Pavia – Milano Centrale: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 smtClean="0"/>
              <a:t>Bus: Autostazione Pavia – Famagosta M2 autostazione </a:t>
            </a:r>
            <a:r>
              <a:rPr lang="it-IT" dirty="0" smtClean="0">
                <a:sym typeface="Wingdings" panose="05000000000000000000" pitchFamily="2" charset="2"/>
              </a:rPr>
              <a:t> </a:t>
            </a:r>
            <a:r>
              <a:rPr lang="it-IT" u="sng" dirty="0" smtClean="0">
                <a:sym typeface="Wingdings" panose="05000000000000000000" pitchFamily="2" charset="2"/>
              </a:rPr>
              <a:t>Orari nel .pdf allegato</a:t>
            </a:r>
            <a:endParaRPr lang="it-IT" u="sng" dirty="0" smtClean="0">
              <a:sym typeface="Wingdings" panose="05000000000000000000" pitchFamily="2" charset="2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 smtClean="0">
                <a:sym typeface="Wingdings" panose="05000000000000000000" pitchFamily="2" charset="2"/>
              </a:rPr>
              <a:t>Metro M2: Famagosta M2 autostazione – Stazione Centrale  Ogni 4 </a:t>
            </a:r>
            <a:r>
              <a:rPr lang="it-IT" dirty="0" err="1" smtClean="0">
                <a:sym typeface="Wingdings" panose="05000000000000000000" pitchFamily="2" charset="2"/>
              </a:rPr>
              <a:t>min</a:t>
            </a:r>
            <a:r>
              <a:rPr lang="it-IT" dirty="0" smtClean="0">
                <a:sym typeface="Wingdings" panose="05000000000000000000" pitchFamily="2" charset="2"/>
              </a:rPr>
              <a:t>: </a:t>
            </a:r>
            <a:r>
              <a:rPr lang="en-US" dirty="0" smtClean="0">
                <a:hlinkClick r:id="rId2"/>
              </a:rPr>
              <a:t>http://cern.ch/go/7KPR</a:t>
            </a: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dirty="0" smtClean="0"/>
          </a:p>
          <a:p>
            <a:r>
              <a:rPr lang="it-IT" b="1" dirty="0" smtClean="0">
                <a:solidFill>
                  <a:srgbClr val="FF0000"/>
                </a:solidFill>
              </a:rPr>
              <a:t>Pavia – Milano Linate: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 smtClean="0"/>
              <a:t>Bus: Autostazione Pavia – Aeroporto Milano Linate </a:t>
            </a:r>
            <a:r>
              <a:rPr lang="it-IT" dirty="0" smtClean="0">
                <a:sym typeface="Wingdings" panose="05000000000000000000" pitchFamily="2" charset="2"/>
              </a:rPr>
              <a:t> Link orari: </a:t>
            </a:r>
            <a:r>
              <a:rPr lang="it-IT" dirty="0" smtClean="0">
                <a:sym typeface="Wingdings" panose="05000000000000000000" pitchFamily="2" charset="2"/>
                <a:hlinkClick r:id="rId3"/>
              </a:rPr>
              <a:t>http://www.migliavaccabus.it/images/orari.pdf</a:t>
            </a:r>
            <a:endParaRPr lang="it-IT" dirty="0" smtClean="0">
              <a:sym typeface="Wingdings" panose="05000000000000000000" pitchFamily="2" charset="2"/>
            </a:endParaRPr>
          </a:p>
          <a:p>
            <a:endParaRPr lang="it-IT" dirty="0" smtClean="0">
              <a:sym typeface="Wingdings" panose="05000000000000000000" pitchFamily="2" charset="2"/>
            </a:endParaRPr>
          </a:p>
          <a:p>
            <a:r>
              <a:rPr lang="it-IT" dirty="0" smtClean="0">
                <a:sym typeface="Wingdings" panose="05000000000000000000" pitchFamily="2" charset="2"/>
              </a:rPr>
              <a:t>Oppure</a:t>
            </a: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 smtClean="0">
                <a:sym typeface="Wingdings" panose="05000000000000000000" pitchFamily="2" charset="2"/>
              </a:rPr>
              <a:t>Raggiungere Stazione Milano Centrale  Bus Milano Centrale – Aeroporto Milano Linate  Link: </a:t>
            </a:r>
            <a:r>
              <a:rPr lang="it-IT" dirty="0" smtClean="0">
                <a:sym typeface="Wingdings" panose="05000000000000000000" pitchFamily="2" charset="2"/>
                <a:hlinkClick r:id="rId4"/>
              </a:rPr>
              <a:t>http://www.atm-mi.it/it/AltriServizi/Trasporto/Pagine/airbus.aspx</a:t>
            </a:r>
            <a:endParaRPr lang="it-IT" dirty="0" smtClean="0">
              <a:sym typeface="Wingdings" panose="05000000000000000000" pitchFamily="2" charset="2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dirty="0">
              <a:sym typeface="Wingdings" panose="05000000000000000000" pitchFamily="2" charset="2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dirty="0" smtClean="0">
              <a:sym typeface="Wingdings" panose="05000000000000000000" pitchFamily="2" charset="2"/>
            </a:endParaRPr>
          </a:p>
          <a:p>
            <a:r>
              <a:rPr lang="it-IT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Pavia – Milano Malpensa: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 smtClean="0">
                <a:sym typeface="Wingdings" panose="05000000000000000000" pitchFamily="2" charset="2"/>
              </a:rPr>
              <a:t>Raggiungere Stazione Centrale Milano  Bus Milano Centrale – Aeroporto Milano Malpensa  Link: </a:t>
            </a:r>
            <a:r>
              <a:rPr lang="it-IT" dirty="0" smtClean="0">
                <a:sym typeface="Wingdings" panose="05000000000000000000" pitchFamily="2" charset="2"/>
                <a:hlinkClick r:id="rId5"/>
              </a:rPr>
              <a:t>http://www.malpensashuttle.it/carico/documenti/mil-mxp_in_vigore_dal_23.11.2015.pdf</a:t>
            </a:r>
            <a:endParaRPr lang="it-IT" dirty="0" smtClean="0">
              <a:sym typeface="Wingdings" panose="05000000000000000000" pitchFamily="2" charset="2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dirty="0">
              <a:sym typeface="Wingdings" panose="05000000000000000000" pitchFamily="2" charset="2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dirty="0" smtClean="0">
              <a:sym typeface="Wingdings" panose="05000000000000000000" pitchFamily="2" charset="2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dirty="0">
              <a:sym typeface="Wingdings" panose="05000000000000000000" pitchFamily="2" charset="2"/>
            </a:endParaRPr>
          </a:p>
          <a:p>
            <a:r>
              <a:rPr lang="it-IT" dirty="0" smtClean="0">
                <a:sym typeface="Wingdings" panose="05000000000000000000" pitchFamily="2" charset="2"/>
              </a:rPr>
              <a:t> </a:t>
            </a:r>
            <a:endParaRPr lang="it-IT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4436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99</Words>
  <Application>Microsoft Office PowerPoint</Application>
  <PresentationFormat>Widescreen</PresentationFormat>
  <Paragraphs>18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Wingdings</vt:lpstr>
      <vt:lpstr>Tema di Office</vt:lpstr>
      <vt:lpstr>Presentazione standard di PowerPoint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ilaria vai</dc:creator>
  <cp:lastModifiedBy>ilaria vai</cp:lastModifiedBy>
  <cp:revision>3</cp:revision>
  <dcterms:created xsi:type="dcterms:W3CDTF">2015-11-26T14:15:39Z</dcterms:created>
  <dcterms:modified xsi:type="dcterms:W3CDTF">2015-11-26T14:31:32Z</dcterms:modified>
</cp:coreProperties>
</file>