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8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9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3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5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0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3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0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1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4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6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0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F440-F5CE-41B7-9EF9-D1928C696877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32DF5-B93C-42C5-AC14-A43D94DD4B3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2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gliavaccabus.it/images/orari.pdf" TargetMode="External"/><Relationship Id="rId2" Type="http://schemas.openxmlformats.org/officeDocument/2006/relationships/hyperlink" Target="http://cern.ch/go/7KPR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malpensashuttle.it/carico/documenti/mil-mxp_in_vigore_dal_23.11.2015.pdf" TargetMode="External"/><Relationship Id="rId4" Type="http://schemas.openxmlformats.org/officeDocument/2006/relationships/hyperlink" Target="http://www.atm-mi.it/it/AltriServizi/Trasporto/Pagine/airbus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9596" y="204187"/>
            <a:ext cx="1036024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Pavia – Milano Centrale: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Bus: Autostazione Pavia – Famagosta M2 autostazione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u="sng" dirty="0" smtClean="0">
                <a:sym typeface="Wingdings" panose="05000000000000000000" pitchFamily="2" charset="2"/>
              </a:rPr>
              <a:t>Orari nel .pdf allegato</a:t>
            </a:r>
            <a:endParaRPr lang="it-IT" u="sng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ym typeface="Wingdings" panose="05000000000000000000" pitchFamily="2" charset="2"/>
              </a:rPr>
              <a:t>Metro M2: Famagosta M2 autostazione – Stazione Centrale  Ogni 4 </a:t>
            </a:r>
            <a:r>
              <a:rPr lang="it-IT" dirty="0" err="1" smtClean="0">
                <a:sym typeface="Wingdings" panose="05000000000000000000" pitchFamily="2" charset="2"/>
              </a:rPr>
              <a:t>min</a:t>
            </a:r>
            <a:r>
              <a:rPr lang="it-IT" dirty="0" smtClean="0">
                <a:sym typeface="Wingdings" panose="05000000000000000000" pitchFamily="2" charset="2"/>
              </a:rPr>
              <a:t>: </a:t>
            </a:r>
            <a:r>
              <a:rPr lang="en-US" dirty="0" smtClean="0">
                <a:hlinkClick r:id="rId2"/>
              </a:rPr>
              <a:t>http://cern.ch/go/7KPR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r>
              <a:rPr lang="it-IT" b="1" dirty="0" smtClean="0">
                <a:solidFill>
                  <a:srgbClr val="FF0000"/>
                </a:solidFill>
              </a:rPr>
              <a:t>Pavia – Milano Linate: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Bus: Autostazione Pavia – Aeroporto Milano Linate </a:t>
            </a:r>
            <a:r>
              <a:rPr lang="it-IT" dirty="0" smtClean="0">
                <a:sym typeface="Wingdings" panose="05000000000000000000" pitchFamily="2" charset="2"/>
              </a:rPr>
              <a:t> Link orari: </a:t>
            </a:r>
            <a:r>
              <a:rPr lang="it-IT" dirty="0" smtClean="0">
                <a:sym typeface="Wingdings" panose="05000000000000000000" pitchFamily="2" charset="2"/>
                <a:hlinkClick r:id="rId3"/>
              </a:rPr>
              <a:t>http://www.migliavaccabus.it/images/orari.pdf</a:t>
            </a:r>
            <a:endParaRPr lang="it-IT" dirty="0" smtClean="0">
              <a:sym typeface="Wingdings" panose="05000000000000000000" pitchFamily="2" charset="2"/>
            </a:endParaRPr>
          </a:p>
          <a:p>
            <a:endParaRPr lang="it-IT" dirty="0" smtClean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Oppure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ym typeface="Wingdings" panose="05000000000000000000" pitchFamily="2" charset="2"/>
              </a:rPr>
              <a:t>Raggiungere Stazione Milano Centrale  Bus Milano Centrale – Aeroporto Milano Linate  Link: </a:t>
            </a:r>
            <a:r>
              <a:rPr lang="it-IT" dirty="0" smtClean="0">
                <a:sym typeface="Wingdings" panose="05000000000000000000" pitchFamily="2" charset="2"/>
                <a:hlinkClick r:id="rId4"/>
              </a:rPr>
              <a:t>http://www.atm-mi.it/it/AltriServizi/Trasporto/Pagine/airbus.aspx</a:t>
            </a:r>
            <a:endParaRPr lang="it-IT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>
              <a:sym typeface="Wingdings" panose="05000000000000000000" pitchFamily="2" charset="2"/>
            </a:endParaRPr>
          </a:p>
          <a:p>
            <a:r>
              <a:rPr lang="it-IT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Pavia – Milano Malpensa: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ym typeface="Wingdings" panose="05000000000000000000" pitchFamily="2" charset="2"/>
              </a:rPr>
              <a:t>Raggiungere Stazione Centrale Milano  Bus Milano Centrale – Aeroporto Milano Malpensa  Link: </a:t>
            </a:r>
            <a:r>
              <a:rPr lang="it-IT" dirty="0" smtClean="0">
                <a:sym typeface="Wingdings" panose="05000000000000000000" pitchFamily="2" charset="2"/>
                <a:hlinkClick r:id="rId5"/>
              </a:rPr>
              <a:t>http://www.malpensashuttle.it/carico/documenti/mil-mxp_in_vigore_dal_23.11.2015.pdf</a:t>
            </a:r>
            <a:endParaRPr lang="it-IT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 </a:t>
            </a:r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43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di Office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ilaria vai</dc:creator>
  <cp:lastModifiedBy>ilaria vai</cp:lastModifiedBy>
  <cp:revision>3</cp:revision>
  <dcterms:created xsi:type="dcterms:W3CDTF">2015-11-26T14:15:39Z</dcterms:created>
  <dcterms:modified xsi:type="dcterms:W3CDTF">2015-11-26T14:31:32Z</dcterms:modified>
</cp:coreProperties>
</file>