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0CE"/>
    <a:srgbClr val="F2ACAC"/>
    <a:srgbClr val="0000FF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76" autoAdjust="0"/>
  </p:normalViewPr>
  <p:slideViewPr>
    <p:cSldViewPr>
      <p:cViewPr varScale="1">
        <p:scale>
          <a:sx n="85" d="100"/>
          <a:sy n="85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4BDE97-5976-B04E-AAC4-B0EBE7CD748C}" type="datetime1">
              <a:rPr lang="en-US"/>
              <a:pPr>
                <a:defRPr/>
              </a:pPr>
              <a:t>13/7/15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086DB0-1354-7142-A63D-E3664358F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76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97BB57-53F4-0F4B-866D-5A1067170A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8726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F81B1-650F-6D4C-A7FB-1584EF2041C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38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C808-048F-6E49-97EA-A88D6C43480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54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75B11-ED17-5943-90FF-76B5C6420D1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28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7ABD3-241C-7245-966A-C5A31013A07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9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252E9-4E70-4B4E-ABDD-38701692DC7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64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1DBB6-DB04-924A-A96A-DCC3E621F9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75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D54C8-4580-7E4C-9D3F-7226DC5F1D0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57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D2509-7CB2-2F44-9100-2BA4F76D2E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39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CC9A8-187A-3045-9525-0AC944A7E1F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39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4A90-B7CA-EA4D-8E32-9567B34884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47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92789-C17D-3E4D-B820-D5A06FA87E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4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FAB0B-60DD-614C-B957-37A7A9900BD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8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A8680-6A3A-C441-82ED-0BD6F8D4C5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70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086600" cy="685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43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charset="0"/>
              </a:defRPr>
            </a:lvl1pPr>
          </a:lstStyle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charset="0"/>
              </a:defRPr>
            </a:lvl1pPr>
          </a:lstStyle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3ADF359D-B1BC-A745-93D8-96AF015FC4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1031" name="Picture 8" descr="infn_logo_animat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525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6629400" cy="1470025"/>
          </a:xfrm>
        </p:spPr>
        <p:txBody>
          <a:bodyPr/>
          <a:lstStyle/>
          <a:p>
            <a:pPr eaLnBrk="1" hangingPunct="1"/>
            <a:r>
              <a:rPr lang="it-IT" dirty="0" smtClean="0">
                <a:latin typeface="Verdana" charset="0"/>
                <a:ea typeface="ＭＳ Ｐゴシック" charset="0"/>
                <a:cs typeface="ＭＳ Ｐゴシック" charset="0"/>
              </a:rPr>
              <a:t>Comunicazioni</a:t>
            </a:r>
            <a:endParaRPr lang="it-IT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4191000"/>
            <a:ext cx="3124200" cy="1752600"/>
          </a:xfrm>
        </p:spPr>
        <p:txBody>
          <a:bodyPr/>
          <a:lstStyle/>
          <a:p>
            <a:pPr eaLnBrk="1" hangingPunct="1"/>
            <a:endParaRPr lang="it-IT" sz="2000" dirty="0">
              <a:solidFill>
                <a:schemeClr val="accent2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sz="2000" u="sng" dirty="0" smtClean="0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rPr>
              <a:t>Anna Di Ciaccio</a:t>
            </a:r>
          </a:p>
          <a:p>
            <a:pPr eaLnBrk="1" hangingPunct="1"/>
            <a:r>
              <a:rPr lang="it-IT" sz="2000" dirty="0" smtClean="0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rPr>
              <a:t>13.7.2015</a:t>
            </a:r>
            <a:endParaRPr lang="it-IT" sz="2000" dirty="0">
              <a:solidFill>
                <a:schemeClr val="accent2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Cambio</a:t>
            </a:r>
            <a:r>
              <a:rPr lang="en-US" dirty="0" smtClean="0"/>
              <a:t> del </a:t>
            </a:r>
            <a:r>
              <a:rPr lang="en-US" dirty="0" err="1" smtClean="0"/>
              <a:t>Direttore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257800"/>
          </a:xfrm>
        </p:spPr>
        <p:txBody>
          <a:bodyPr/>
          <a:lstStyle/>
          <a:p>
            <a:r>
              <a:rPr lang="en-US" sz="2400" dirty="0" smtClean="0"/>
              <a:t>Il </a:t>
            </a:r>
            <a:r>
              <a:rPr lang="en-US" sz="2400" dirty="0" err="1" smtClean="0"/>
              <a:t>mio</a:t>
            </a:r>
            <a:r>
              <a:rPr lang="en-US" sz="2400" dirty="0" smtClean="0"/>
              <a:t> </a:t>
            </a:r>
            <a:r>
              <a:rPr lang="en-US" sz="2400" dirty="0" err="1" smtClean="0"/>
              <a:t>incarico</a:t>
            </a:r>
            <a:r>
              <a:rPr lang="en-US" sz="2400" dirty="0" smtClean="0"/>
              <a:t> e’ </a:t>
            </a:r>
            <a:r>
              <a:rPr lang="en-US" sz="2400" dirty="0" err="1" smtClean="0"/>
              <a:t>iniziato</a:t>
            </a:r>
            <a:r>
              <a:rPr lang="en-US" sz="2400" dirty="0" smtClean="0"/>
              <a:t> 4 </a:t>
            </a:r>
            <a:r>
              <a:rPr lang="en-US" sz="2400" dirty="0" err="1" smtClean="0"/>
              <a:t>luglio</a:t>
            </a:r>
            <a:endParaRPr lang="en-US" sz="2400" dirty="0" smtClean="0"/>
          </a:p>
          <a:p>
            <a:r>
              <a:rPr lang="en-US" sz="2400" dirty="0" err="1" smtClean="0"/>
              <a:t>Ringrazio</a:t>
            </a:r>
            <a:r>
              <a:rPr lang="en-US" sz="2400" dirty="0" smtClean="0"/>
              <a:t> F. </a:t>
            </a:r>
            <a:r>
              <a:rPr lang="en-US" sz="2400" dirty="0" err="1" smtClean="0"/>
              <a:t>Fucito</a:t>
            </a:r>
            <a:r>
              <a:rPr lang="en-US" sz="2400" dirty="0" smtClean="0"/>
              <a:t> per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lavoro</a:t>
            </a:r>
            <a:r>
              <a:rPr lang="en-US" sz="2400" dirty="0" smtClean="0"/>
              <a:t> </a:t>
            </a:r>
            <a:r>
              <a:rPr lang="en-US" sz="2400" dirty="0" err="1" smtClean="0"/>
              <a:t>svolto</a:t>
            </a:r>
            <a:r>
              <a:rPr lang="en-US" sz="2400" dirty="0" smtClean="0"/>
              <a:t> </a:t>
            </a:r>
            <a:r>
              <a:rPr lang="en-US" sz="2400" dirty="0" err="1" smtClean="0"/>
              <a:t>negli</a:t>
            </a:r>
            <a:r>
              <a:rPr lang="en-US" sz="2400" dirty="0" smtClean="0"/>
              <a:t> </a:t>
            </a:r>
            <a:r>
              <a:rPr lang="en-US" sz="2400" dirty="0" err="1" smtClean="0"/>
              <a:t>ultimi</a:t>
            </a:r>
            <a:r>
              <a:rPr lang="en-US" sz="2400" dirty="0" smtClean="0"/>
              <a:t> 8-9 </a:t>
            </a:r>
            <a:r>
              <a:rPr lang="en-US" sz="2400" dirty="0" err="1" smtClean="0"/>
              <a:t>anni</a:t>
            </a:r>
            <a:r>
              <a:rPr lang="en-US" sz="2400" dirty="0" smtClean="0"/>
              <a:t> come </a:t>
            </a:r>
            <a:r>
              <a:rPr lang="en-US" sz="2400" dirty="0" err="1" smtClean="0"/>
              <a:t>Direttore</a:t>
            </a:r>
            <a:r>
              <a:rPr lang="en-US" sz="2400" dirty="0" smtClean="0"/>
              <a:t>! </a:t>
            </a:r>
          </a:p>
          <a:p>
            <a:r>
              <a:rPr lang="en-US" sz="2400" dirty="0" err="1" smtClean="0"/>
              <a:t>Molte</a:t>
            </a:r>
            <a:r>
              <a:rPr lang="en-US" sz="2400" dirty="0"/>
              <a:t> </a:t>
            </a:r>
            <a:r>
              <a:rPr lang="en-US" sz="2400" dirty="0" err="1" smtClean="0"/>
              <a:t>pratiche</a:t>
            </a:r>
            <a:r>
              <a:rPr lang="en-US" sz="2400" dirty="0" smtClean="0"/>
              <a:t> legate al </a:t>
            </a:r>
            <a:r>
              <a:rPr lang="en-US" sz="2400" dirty="0" err="1" smtClean="0"/>
              <a:t>passaggio</a:t>
            </a:r>
            <a:r>
              <a:rPr lang="en-US" sz="2400" dirty="0" smtClean="0"/>
              <a:t> di </a:t>
            </a:r>
            <a:r>
              <a:rPr lang="en-US" sz="2400" dirty="0" err="1" smtClean="0"/>
              <a:t>consegne</a:t>
            </a:r>
            <a:r>
              <a:rPr lang="en-US" sz="2400" dirty="0" smtClean="0"/>
              <a:t> al </a:t>
            </a:r>
            <a:r>
              <a:rPr lang="en-US" sz="2400" dirty="0" err="1" smtClean="0"/>
              <a:t>nuovo</a:t>
            </a:r>
            <a:r>
              <a:rPr lang="en-US" sz="2400" dirty="0" smtClean="0"/>
              <a:t> </a:t>
            </a:r>
            <a:r>
              <a:rPr lang="en-US" sz="2400" dirty="0" err="1" smtClean="0"/>
              <a:t>direttore</a:t>
            </a:r>
            <a:r>
              <a:rPr lang="en-US" sz="2400" dirty="0" smtClean="0"/>
              <a:t> (</a:t>
            </a:r>
            <a:r>
              <a:rPr lang="en-US" sz="2400" dirty="0" err="1" smtClean="0"/>
              <a:t>chiusura</a:t>
            </a:r>
            <a:r>
              <a:rPr lang="en-US" sz="2400" dirty="0" smtClean="0"/>
              <a:t> </a:t>
            </a:r>
            <a:r>
              <a:rPr lang="en-US" sz="2400" dirty="0" err="1" smtClean="0"/>
              <a:t>pratiche</a:t>
            </a:r>
            <a:r>
              <a:rPr lang="en-US" sz="2400" dirty="0" smtClean="0"/>
              <a:t>, </a:t>
            </a:r>
            <a:r>
              <a:rPr lang="en-US" sz="2400" dirty="0" err="1" smtClean="0"/>
              <a:t>consuntivi</a:t>
            </a:r>
            <a:r>
              <a:rPr lang="en-US" sz="2400" dirty="0" smtClean="0"/>
              <a:t> </a:t>
            </a:r>
            <a:r>
              <a:rPr lang="en-US" sz="2400" dirty="0" err="1" smtClean="0"/>
              <a:t>etc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err="1" smtClean="0"/>
              <a:t>Ringrazio</a:t>
            </a:r>
            <a:r>
              <a:rPr lang="en-US" sz="2000" dirty="0" smtClean="0"/>
              <a:t> C. </a:t>
            </a:r>
            <a:r>
              <a:rPr lang="en-US" sz="2000" dirty="0" err="1" smtClean="0"/>
              <a:t>Felici</a:t>
            </a:r>
            <a:r>
              <a:rPr lang="en-US" sz="2000" dirty="0" smtClean="0"/>
              <a:t> e la </a:t>
            </a:r>
            <a:r>
              <a:rPr lang="en-US" sz="2000" dirty="0" err="1" smtClean="0"/>
              <a:t>segreteria</a:t>
            </a:r>
            <a:r>
              <a:rPr lang="en-US" sz="2000" dirty="0" smtClean="0"/>
              <a:t> </a:t>
            </a:r>
            <a:r>
              <a:rPr lang="en-US" sz="2000" dirty="0" err="1" smtClean="0"/>
              <a:t>amministrativa</a:t>
            </a:r>
            <a:r>
              <a:rPr lang="en-US" sz="2000" dirty="0" smtClean="0"/>
              <a:t> per aver </a:t>
            </a:r>
            <a:r>
              <a:rPr lang="en-US" sz="2000" dirty="0" err="1" smtClean="0"/>
              <a:t>reso</a:t>
            </a:r>
            <a:r>
              <a:rPr lang="en-US" sz="2000" dirty="0" smtClean="0"/>
              <a:t> </a:t>
            </a:r>
            <a:r>
              <a:rPr lang="en-US" sz="2000" dirty="0" err="1" smtClean="0"/>
              <a:t>possibile</a:t>
            </a:r>
            <a:r>
              <a:rPr lang="en-US" sz="2000" dirty="0" smtClean="0"/>
              <a:t> </a:t>
            </a:r>
            <a:r>
              <a:rPr lang="en-US" sz="2000" dirty="0" err="1" smtClean="0"/>
              <a:t>tutto</a:t>
            </a:r>
            <a:r>
              <a:rPr lang="en-US" sz="2000" dirty="0" smtClean="0"/>
              <a:t> </a:t>
            </a:r>
            <a:r>
              <a:rPr lang="en-US" sz="2000" dirty="0" err="1" smtClean="0"/>
              <a:t>cio</a:t>
            </a:r>
            <a:r>
              <a:rPr lang="en-US" sz="2000" dirty="0" smtClean="0"/>
              <a:t>’ in </a:t>
            </a:r>
            <a:r>
              <a:rPr lang="en-US" sz="2000" dirty="0" err="1" smtClean="0"/>
              <a:t>breve</a:t>
            </a:r>
            <a:r>
              <a:rPr lang="en-US" sz="2000" dirty="0" smtClean="0"/>
              <a:t> tempo</a:t>
            </a:r>
          </a:p>
          <a:p>
            <a:pPr lvl="1"/>
            <a:r>
              <a:rPr lang="en-US" sz="2000" dirty="0" smtClean="0"/>
              <a:t>Un </a:t>
            </a:r>
            <a:r>
              <a:rPr lang="en-US" sz="2000" dirty="0" err="1" smtClean="0"/>
              <a:t>caloroso</a:t>
            </a:r>
            <a:r>
              <a:rPr lang="en-US" sz="2000" dirty="0" smtClean="0"/>
              <a:t> </a:t>
            </a:r>
            <a:r>
              <a:rPr lang="en-US" sz="2000" dirty="0" err="1" smtClean="0"/>
              <a:t>ringraziamento</a:t>
            </a:r>
            <a:r>
              <a:rPr lang="en-US" sz="2000" dirty="0" smtClean="0"/>
              <a:t> a F. Luna per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grande</a:t>
            </a:r>
            <a:r>
              <a:rPr lang="en-US" sz="2000" dirty="0" smtClean="0"/>
              <a:t> </a:t>
            </a:r>
            <a:r>
              <a:rPr lang="en-US" sz="2000" dirty="0" err="1" smtClean="0"/>
              <a:t>impegno</a:t>
            </a:r>
            <a:r>
              <a:rPr lang="en-US" sz="2000" dirty="0" smtClean="0"/>
              <a:t> </a:t>
            </a:r>
            <a:r>
              <a:rPr lang="en-US" sz="2000" dirty="0" err="1" smtClean="0"/>
              <a:t>profuso</a:t>
            </a:r>
            <a:r>
              <a:rPr lang="en-US" sz="2000" dirty="0" smtClean="0"/>
              <a:t> in </a:t>
            </a:r>
            <a:r>
              <a:rPr lang="en-US" sz="2000" dirty="0" err="1" smtClean="0"/>
              <a:t>particolare</a:t>
            </a:r>
            <a:r>
              <a:rPr lang="en-US" sz="2000" dirty="0" smtClean="0"/>
              <a:t> </a:t>
            </a:r>
            <a:r>
              <a:rPr lang="en-US" sz="2000" dirty="0" err="1" smtClean="0"/>
              <a:t>nella</a:t>
            </a:r>
            <a:r>
              <a:rPr lang="en-US" sz="2000" dirty="0" smtClean="0"/>
              <a:t> </a:t>
            </a:r>
            <a:r>
              <a:rPr lang="en-US" sz="2000" dirty="0" err="1" smtClean="0"/>
              <a:t>richiesta</a:t>
            </a:r>
            <a:r>
              <a:rPr lang="en-US" sz="2000" dirty="0" smtClean="0"/>
              <a:t> </a:t>
            </a:r>
            <a:r>
              <a:rPr lang="en-US" sz="2000" u="sng" dirty="0" smtClean="0"/>
              <a:t>di </a:t>
            </a:r>
            <a:r>
              <a:rPr lang="en-US" sz="2000" u="sng" dirty="0" err="1" smtClean="0"/>
              <a:t>tutte</a:t>
            </a:r>
            <a:r>
              <a:rPr lang="en-US" sz="2000" u="sng" dirty="0" smtClean="0"/>
              <a:t> le </a:t>
            </a:r>
            <a:r>
              <a:rPr lang="en-US" sz="2000" u="sng" dirty="0" err="1" smtClean="0"/>
              <a:t>nuove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autorizzazioni</a:t>
            </a:r>
            <a:r>
              <a:rPr lang="en-US" sz="2000" dirty="0" smtClean="0"/>
              <a:t> legate al </a:t>
            </a:r>
            <a:r>
              <a:rPr lang="en-US" sz="2000" dirty="0" err="1" smtClean="0"/>
              <a:t>cambio</a:t>
            </a:r>
            <a:r>
              <a:rPr lang="en-US" sz="2000" dirty="0" smtClean="0"/>
              <a:t> di </a:t>
            </a:r>
            <a:r>
              <a:rPr lang="en-US" sz="2000" dirty="0" err="1" smtClean="0"/>
              <a:t>Direzione</a:t>
            </a:r>
            <a:endParaRPr lang="en-US" sz="2000" dirty="0" smtClean="0"/>
          </a:p>
          <a:p>
            <a:r>
              <a:rPr lang="en-US" sz="2400" dirty="0" smtClean="0"/>
              <a:t>Primo </a:t>
            </a:r>
            <a:r>
              <a:rPr lang="en-US" sz="2400" dirty="0" err="1" smtClean="0"/>
              <a:t>Direttivo</a:t>
            </a:r>
            <a:r>
              <a:rPr lang="en-US" sz="2400" dirty="0" smtClean="0"/>
              <a:t> 22/23 </a:t>
            </a:r>
            <a:r>
              <a:rPr lang="en-US" sz="2400" dirty="0" err="1" smtClean="0"/>
              <a:t>Luglio</a:t>
            </a:r>
            <a:r>
              <a:rPr lang="en-US" sz="2400" dirty="0" smtClean="0"/>
              <a:t>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1DBB6-DB04-924A-A96A-DCC3E621F9F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51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Novita</a:t>
            </a:r>
            <a:r>
              <a:rPr lang="en-US" dirty="0" smtClean="0"/>
              <a:t> </a:t>
            </a:r>
            <a:r>
              <a:rPr lang="en-US" dirty="0" err="1" smtClean="0"/>
              <a:t>Ente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Renzi</a:t>
            </a:r>
            <a:r>
              <a:rPr lang="en-US" dirty="0" smtClean="0"/>
              <a:t> al CERN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1DBB6-DB04-924A-A96A-DCC3E621F9F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399"/>
            <a:ext cx="4876800" cy="3253741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5877" r="15877"/>
          <a:stretch>
            <a:fillRect/>
          </a:stretch>
        </p:blipFill>
        <p:spPr>
          <a:xfrm>
            <a:off x="0" y="0"/>
            <a:ext cx="4724400" cy="461863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800" y="3657957"/>
            <a:ext cx="4796317" cy="32000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231129"/>
            <a:ext cx="5410200" cy="361055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648201" y="3048001"/>
            <a:ext cx="472439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Visita</a:t>
            </a:r>
            <a:r>
              <a:rPr lang="en-US" sz="2000" dirty="0" smtClean="0"/>
              <a:t> del </a:t>
            </a:r>
            <a:r>
              <a:rPr lang="en-US" sz="2000" dirty="0" err="1" smtClean="0"/>
              <a:t>Presidente</a:t>
            </a:r>
            <a:r>
              <a:rPr lang="en-US" sz="2000" dirty="0" smtClean="0"/>
              <a:t> del </a:t>
            </a:r>
            <a:r>
              <a:rPr lang="en-US" sz="2000" dirty="0" err="1" smtClean="0"/>
              <a:t>Consiglio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Matteo</a:t>
            </a:r>
            <a:r>
              <a:rPr lang="en-US" sz="2000" dirty="0" smtClean="0"/>
              <a:t> </a:t>
            </a:r>
            <a:r>
              <a:rPr lang="en-US" sz="2000" dirty="0" err="1" smtClean="0"/>
              <a:t>Renzi</a:t>
            </a:r>
            <a:r>
              <a:rPr lang="en-US" sz="2000" dirty="0" smtClean="0"/>
              <a:t> al CERN </a:t>
            </a:r>
            <a:r>
              <a:rPr lang="en-US" sz="2000" dirty="0" err="1" smtClean="0"/>
              <a:t>il</a:t>
            </a:r>
            <a:r>
              <a:rPr lang="en-US" sz="2000" dirty="0" smtClean="0"/>
              <a:t> 7 </a:t>
            </a:r>
            <a:r>
              <a:rPr lang="en-US" sz="2000" dirty="0" err="1" smtClean="0"/>
              <a:t>luglio</a:t>
            </a:r>
            <a:r>
              <a:rPr lang="en-US" sz="2000" dirty="0" smtClean="0"/>
              <a:t>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549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Preventivi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Chiusura</a:t>
            </a:r>
            <a:r>
              <a:rPr lang="en-US" dirty="0" smtClean="0"/>
              <a:t> </a:t>
            </a:r>
            <a:r>
              <a:rPr lang="en-US" dirty="0" err="1" smtClean="0"/>
              <a:t>preventivi</a:t>
            </a:r>
            <a:r>
              <a:rPr lang="en-US" dirty="0" smtClean="0"/>
              <a:t>: </a:t>
            </a:r>
            <a:r>
              <a:rPr lang="en-US" dirty="0" err="1" smtClean="0"/>
              <a:t>scadenze</a:t>
            </a:r>
            <a:endParaRPr lang="en-US" dirty="0"/>
          </a:p>
          <a:p>
            <a:pPr lvl="2"/>
            <a:r>
              <a:rPr lang="en-US" dirty="0" smtClean="0"/>
              <a:t>per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responsabili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: 20 </a:t>
            </a:r>
            <a:r>
              <a:rPr lang="en-US" dirty="0" err="1" smtClean="0"/>
              <a:t>luglio</a:t>
            </a:r>
            <a:r>
              <a:rPr lang="en-US" dirty="0" smtClean="0"/>
              <a:t> 2015</a:t>
            </a:r>
          </a:p>
          <a:p>
            <a:pPr lvl="2"/>
            <a:r>
              <a:rPr lang="en-US" dirty="0" err="1"/>
              <a:t>Segreterie</a:t>
            </a:r>
            <a:r>
              <a:rPr lang="en-US" dirty="0"/>
              <a:t> e </a:t>
            </a:r>
            <a:r>
              <a:rPr lang="en-US" dirty="0" err="1"/>
              <a:t>coordinatori</a:t>
            </a:r>
            <a:r>
              <a:rPr lang="en-US" dirty="0"/>
              <a:t> </a:t>
            </a:r>
            <a:r>
              <a:rPr lang="en-US" dirty="0" smtClean="0"/>
              <a:t>: 22 </a:t>
            </a:r>
            <a:r>
              <a:rPr lang="en-US" dirty="0" err="1"/>
              <a:t>luglio</a:t>
            </a:r>
            <a:r>
              <a:rPr lang="en-US" dirty="0"/>
              <a:t> </a:t>
            </a:r>
            <a:r>
              <a:rPr lang="en-US" dirty="0" smtClean="0"/>
              <a:t>2015</a:t>
            </a:r>
          </a:p>
          <a:p>
            <a:r>
              <a:rPr lang="en-US" dirty="0" err="1" smtClean="0"/>
              <a:t>Anagrafica</a:t>
            </a:r>
            <a:r>
              <a:rPr lang="en-US" dirty="0" smtClean="0"/>
              <a:t> </a:t>
            </a:r>
            <a:r>
              <a:rPr lang="en-US" dirty="0" err="1" smtClean="0"/>
              <a:t>gestita</a:t>
            </a:r>
            <a:r>
              <a:rPr lang="en-US" dirty="0" smtClean="0"/>
              <a:t> da C. </a:t>
            </a:r>
            <a:r>
              <a:rPr lang="en-US" dirty="0" err="1" smtClean="0"/>
              <a:t>Felici</a:t>
            </a:r>
            <a:endParaRPr lang="en-US" dirty="0" smtClean="0"/>
          </a:p>
          <a:p>
            <a:pPr lvl="2"/>
            <a:r>
              <a:rPr lang="en-US" dirty="0" err="1" smtClean="0"/>
              <a:t>siete</a:t>
            </a:r>
            <a:r>
              <a:rPr lang="en-US" dirty="0" smtClean="0"/>
              <a:t> </a:t>
            </a:r>
            <a:r>
              <a:rPr lang="en-US" dirty="0" err="1" smtClean="0"/>
              <a:t>pregati</a:t>
            </a:r>
            <a:r>
              <a:rPr lang="en-US" dirty="0" smtClean="0"/>
              <a:t> di </a:t>
            </a:r>
            <a:r>
              <a:rPr lang="en-US" dirty="0" err="1" smtClean="0"/>
              <a:t>comunicare</a:t>
            </a:r>
            <a:r>
              <a:rPr lang="en-US" dirty="0" smtClean="0"/>
              <a:t> con </a:t>
            </a:r>
            <a:r>
              <a:rPr lang="en-US" dirty="0" err="1" smtClean="0"/>
              <a:t>sollecitudine</a:t>
            </a:r>
            <a:r>
              <a:rPr lang="en-US" dirty="0" smtClean="0"/>
              <a:t> a Carla </a:t>
            </a:r>
            <a:r>
              <a:rPr lang="en-US" dirty="0" err="1" smtClean="0"/>
              <a:t>Felici</a:t>
            </a:r>
            <a:r>
              <a:rPr lang="en-US" dirty="0" smtClean="0"/>
              <a:t> le </a:t>
            </a:r>
            <a:r>
              <a:rPr lang="en-US" dirty="0" err="1" smtClean="0"/>
              <a:t>modifiche</a:t>
            </a:r>
            <a:r>
              <a:rPr lang="en-US" dirty="0" smtClean="0"/>
              <a:t> </a:t>
            </a:r>
            <a:r>
              <a:rPr lang="en-US" dirty="0" err="1" smtClean="0"/>
              <a:t>all’anagrafica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al 2015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1DBB6-DB04-924A-A96A-DCC3E621F9F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90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r>
              <a:rPr lang="en-US" dirty="0" err="1" smtClean="0"/>
              <a:t>riunione</a:t>
            </a:r>
            <a:r>
              <a:rPr lang="en-US" dirty="0" smtClean="0"/>
              <a:t> di </a:t>
            </a:r>
            <a:r>
              <a:rPr lang="en-US" dirty="0" err="1" smtClean="0"/>
              <a:t>oggi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1DBB6-DB04-924A-A96A-DCC3E621F9F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7802706" cy="556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914400"/>
            <a:ext cx="9416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Mattina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83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r>
              <a:rPr lang="en-US" dirty="0" err="1" smtClean="0"/>
              <a:t>riunione</a:t>
            </a:r>
            <a:r>
              <a:rPr lang="en-US" dirty="0" smtClean="0"/>
              <a:t> di </a:t>
            </a:r>
            <a:r>
              <a:rPr lang="en-US" dirty="0" err="1" smtClean="0"/>
              <a:t>oggi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1DBB6-DB04-924A-A96A-DCC3E621F9F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81713"/>
            <a:ext cx="9144000" cy="5676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914400"/>
            <a:ext cx="13522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Pomeriggio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65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228600"/>
            <a:ext cx="8991600" cy="685800"/>
          </a:xfrm>
        </p:spPr>
        <p:txBody>
          <a:bodyPr/>
          <a:lstStyle/>
          <a:p>
            <a:r>
              <a:rPr lang="en-US" sz="2400" dirty="0" err="1" smtClean="0"/>
              <a:t>Richieste</a:t>
            </a:r>
            <a:r>
              <a:rPr lang="en-US" sz="2400" dirty="0" smtClean="0"/>
              <a:t> 2016 </a:t>
            </a:r>
            <a:r>
              <a:rPr lang="en-US" sz="2400" dirty="0" err="1" smtClean="0"/>
              <a:t>sez</a:t>
            </a:r>
            <a:r>
              <a:rPr lang="en-US" sz="2400" dirty="0" smtClean="0"/>
              <a:t> Roma Tor </a:t>
            </a:r>
            <a:r>
              <a:rPr lang="en-US" sz="2400" dirty="0" err="1" smtClean="0"/>
              <a:t>Vergata</a:t>
            </a:r>
            <a:r>
              <a:rPr lang="en-US" sz="2400" dirty="0" smtClean="0"/>
              <a:t> ad </a:t>
            </a:r>
            <a:r>
              <a:rPr lang="en-US" sz="2400" dirty="0" err="1" smtClean="0"/>
              <a:t>oggi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CdS - 7 Luglio 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Di Ciaccio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1DBB6-DB04-924A-A96A-DCC3E621F9F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1600200"/>
            <a:ext cx="985229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17322</TotalTime>
  <Words>242</Words>
  <Application>Microsoft Macintosh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Comunicazioni</vt:lpstr>
      <vt:lpstr>Cambio del Direttore</vt:lpstr>
      <vt:lpstr>Novita Ente</vt:lpstr>
      <vt:lpstr>Preventivi 2016</vt:lpstr>
      <vt:lpstr>Agenda riunione di oggi</vt:lpstr>
      <vt:lpstr>Agenda riunione di oggi</vt:lpstr>
      <vt:lpstr>Richieste 2016 sez Roma Tor Vergata ad oggi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Anna Di Ciaccio</cp:lastModifiedBy>
  <cp:revision>304</cp:revision>
  <cp:lastPrinted>1601-01-01T00:00:00Z</cp:lastPrinted>
  <dcterms:created xsi:type="dcterms:W3CDTF">2011-10-12T16:40:11Z</dcterms:created>
  <dcterms:modified xsi:type="dcterms:W3CDTF">2015-07-13T07:45:00Z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