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38"/>
  </p:notesMasterIdLst>
  <p:sldIdLst>
    <p:sldId id="336" r:id="rId2"/>
    <p:sldId id="320" r:id="rId3"/>
    <p:sldId id="335" r:id="rId4"/>
    <p:sldId id="348" r:id="rId5"/>
    <p:sldId id="337" r:id="rId6"/>
    <p:sldId id="349" r:id="rId7"/>
    <p:sldId id="350" r:id="rId8"/>
    <p:sldId id="352" r:id="rId9"/>
    <p:sldId id="351" r:id="rId10"/>
    <p:sldId id="343" r:id="rId11"/>
    <p:sldId id="345" r:id="rId12"/>
    <p:sldId id="344" r:id="rId13"/>
    <p:sldId id="338" r:id="rId14"/>
    <p:sldId id="347" r:id="rId15"/>
    <p:sldId id="353" r:id="rId16"/>
    <p:sldId id="360" r:id="rId17"/>
    <p:sldId id="342" r:id="rId18"/>
    <p:sldId id="346" r:id="rId19"/>
    <p:sldId id="356" r:id="rId20"/>
    <p:sldId id="322" r:id="rId21"/>
    <p:sldId id="324" r:id="rId22"/>
    <p:sldId id="321" r:id="rId23"/>
    <p:sldId id="325" r:id="rId24"/>
    <p:sldId id="327" r:id="rId25"/>
    <p:sldId id="326" r:id="rId26"/>
    <p:sldId id="357" r:id="rId27"/>
    <p:sldId id="358" r:id="rId28"/>
    <p:sldId id="328" r:id="rId29"/>
    <p:sldId id="359" r:id="rId30"/>
    <p:sldId id="354" r:id="rId31"/>
    <p:sldId id="355" r:id="rId32"/>
    <p:sldId id="329" r:id="rId33"/>
    <p:sldId id="331" r:id="rId34"/>
    <p:sldId id="330" r:id="rId35"/>
    <p:sldId id="361" r:id="rId36"/>
    <p:sldId id="362" r:id="rId3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6B6BCF"/>
    <a:srgbClr val="FF3399"/>
    <a:srgbClr val="2D2D8A"/>
    <a:srgbClr val="41B281"/>
    <a:srgbClr val="FF6699"/>
    <a:srgbClr val="00B0F0"/>
    <a:srgbClr val="FFFF00"/>
    <a:srgbClr val="861486"/>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73" autoAdjust="0"/>
    <p:restoredTop sz="93553" autoAdjust="0"/>
  </p:normalViewPr>
  <p:slideViewPr>
    <p:cSldViewPr snapToGrid="0">
      <p:cViewPr varScale="1">
        <p:scale>
          <a:sx n="66" d="100"/>
          <a:sy n="66" d="100"/>
        </p:scale>
        <p:origin x="-1397" y="-77"/>
      </p:cViewPr>
      <p:guideLst>
        <p:guide orient="horz" pos="1091"/>
        <p:guide pos="3709"/>
      </p:guideLst>
    </p:cSldViewPr>
  </p:slideViewPr>
  <p:notesTextViewPr>
    <p:cViewPr>
      <p:scale>
        <a:sx n="100" d="100"/>
        <a:sy n="100" d="100"/>
      </p:scale>
      <p:origin x="0" y="0"/>
    </p:cViewPr>
  </p:notesTextViewPr>
  <p:sorterViewPr>
    <p:cViewPr>
      <p:scale>
        <a:sx n="50" d="100"/>
        <a:sy n="50" d="100"/>
      </p:scale>
      <p:origin x="0" y="0"/>
    </p:cViewPr>
  </p:sorterViewPr>
  <p:notesViewPr>
    <p:cSldViewPr snapToGrid="0">
      <p:cViewPr varScale="1">
        <p:scale>
          <a:sx n="53" d="100"/>
          <a:sy n="53" d="100"/>
        </p:scale>
        <p:origin x="-2640" y="-77"/>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image" Target="../media/image18.emf"/><Relationship Id="rId6" Type="http://schemas.openxmlformats.org/officeDocument/2006/relationships/image" Target="../media/image23.wmf"/><Relationship Id="rId5" Type="http://schemas.openxmlformats.org/officeDocument/2006/relationships/image" Target="../media/image22.wmf"/><Relationship Id="rId4" Type="http://schemas.openxmlformats.org/officeDocument/2006/relationships/image" Target="../media/image21.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image" Target="../media/image18.emf"/><Relationship Id="rId4" Type="http://schemas.openxmlformats.org/officeDocument/2006/relationships/image" Target="../media/image28.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8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cs typeface="+mn-cs"/>
              </a:defRPr>
            </a:lvl1pPr>
          </a:lstStyle>
          <a:p>
            <a:pPr>
              <a:defRPr/>
            </a:pPr>
            <a:endParaRPr lang="en-US"/>
          </a:p>
        </p:txBody>
      </p:sp>
      <p:sp>
        <p:nvSpPr>
          <p:cNvPr id="901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en-US"/>
          </a:p>
        </p:txBody>
      </p:sp>
      <p:sp>
        <p:nvSpPr>
          <p:cNvPr id="317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01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901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cs typeface="+mn-cs"/>
              </a:defRPr>
            </a:lvl1pPr>
          </a:lstStyle>
          <a:p>
            <a:pPr>
              <a:defRPr/>
            </a:pPr>
            <a:endParaRPr lang="en-US"/>
          </a:p>
        </p:txBody>
      </p:sp>
      <p:sp>
        <p:nvSpPr>
          <p:cNvPr id="901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635E0D14-7BA6-4DA1-A404-1E975512DCCD}" type="slidenum">
              <a:rPr lang="en-US"/>
              <a:pPr>
                <a:defRPr/>
              </a:pPr>
              <a:t>‹#›</a:t>
            </a:fld>
            <a:endParaRPr lang="en-US"/>
          </a:p>
        </p:txBody>
      </p:sp>
    </p:spTree>
    <p:extLst>
      <p:ext uri="{BB962C8B-B14F-4D97-AF65-F5344CB8AC3E}">
        <p14:creationId xmlns:p14="http://schemas.microsoft.com/office/powerpoint/2010/main" val="262177211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35E0D14-7BA6-4DA1-A404-1E975512DCCD}" type="slidenum">
              <a:rPr lang="en-US" smtClean="0"/>
              <a:pPr>
                <a:defRPr/>
              </a:pPr>
              <a:t>1</a:t>
            </a:fld>
            <a:endParaRPr lang="en-US"/>
          </a:p>
        </p:txBody>
      </p:sp>
    </p:spTree>
    <p:extLst>
      <p:ext uri="{BB962C8B-B14F-4D97-AF65-F5344CB8AC3E}">
        <p14:creationId xmlns:p14="http://schemas.microsoft.com/office/powerpoint/2010/main" val="12609818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35E0D14-7BA6-4DA1-A404-1E975512DCCD}" type="slidenum">
              <a:rPr lang="en-US" smtClean="0"/>
              <a:pPr>
                <a:defRPr/>
              </a:pPr>
              <a:t>19</a:t>
            </a:fld>
            <a:endParaRPr lang="en-US"/>
          </a:p>
        </p:txBody>
      </p:sp>
    </p:spTree>
    <p:extLst>
      <p:ext uri="{BB962C8B-B14F-4D97-AF65-F5344CB8AC3E}">
        <p14:creationId xmlns:p14="http://schemas.microsoft.com/office/powerpoint/2010/main" val="6199068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35E0D14-7BA6-4DA1-A404-1E975512DCCD}" type="slidenum">
              <a:rPr lang="en-US" smtClean="0"/>
              <a:pPr>
                <a:defRPr/>
              </a:pPr>
              <a:t>28</a:t>
            </a:fld>
            <a:endParaRPr lang="en-US"/>
          </a:p>
        </p:txBody>
      </p:sp>
    </p:spTree>
    <p:extLst>
      <p:ext uri="{BB962C8B-B14F-4D97-AF65-F5344CB8AC3E}">
        <p14:creationId xmlns:p14="http://schemas.microsoft.com/office/powerpoint/2010/main" val="29231769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35E0D14-7BA6-4DA1-A404-1E975512DCCD}" type="slidenum">
              <a:rPr lang="en-US" smtClean="0"/>
              <a:pPr>
                <a:defRPr/>
              </a:pPr>
              <a:t>30</a:t>
            </a:fld>
            <a:endParaRPr lang="en-US"/>
          </a:p>
        </p:txBody>
      </p:sp>
    </p:spTree>
    <p:extLst>
      <p:ext uri="{BB962C8B-B14F-4D97-AF65-F5344CB8AC3E}">
        <p14:creationId xmlns:p14="http://schemas.microsoft.com/office/powerpoint/2010/main" val="29231769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35E0D14-7BA6-4DA1-A404-1E975512DCCD}" type="slidenum">
              <a:rPr lang="en-US" smtClean="0"/>
              <a:pPr>
                <a:defRPr/>
              </a:pPr>
              <a:t>31</a:t>
            </a:fld>
            <a:endParaRPr lang="en-US"/>
          </a:p>
        </p:txBody>
      </p:sp>
    </p:spTree>
    <p:extLst>
      <p:ext uri="{BB962C8B-B14F-4D97-AF65-F5344CB8AC3E}">
        <p14:creationId xmlns:p14="http://schemas.microsoft.com/office/powerpoint/2010/main" val="29231769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35E0D14-7BA6-4DA1-A404-1E975512DCCD}" type="slidenum">
              <a:rPr lang="en-US" smtClean="0"/>
              <a:pPr>
                <a:defRPr/>
              </a:pPr>
              <a:t>33</a:t>
            </a:fld>
            <a:endParaRPr lang="en-US"/>
          </a:p>
        </p:txBody>
      </p:sp>
    </p:spTree>
    <p:extLst>
      <p:ext uri="{BB962C8B-B14F-4D97-AF65-F5344CB8AC3E}">
        <p14:creationId xmlns:p14="http://schemas.microsoft.com/office/powerpoint/2010/main" val="29231769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35E0D14-7BA6-4DA1-A404-1E975512DCCD}" type="slidenum">
              <a:rPr lang="en-US" smtClean="0"/>
              <a:pPr>
                <a:defRPr/>
              </a:pPr>
              <a:t>34</a:t>
            </a:fld>
            <a:endParaRPr lang="en-US"/>
          </a:p>
        </p:txBody>
      </p:sp>
    </p:spTree>
    <p:extLst>
      <p:ext uri="{BB962C8B-B14F-4D97-AF65-F5344CB8AC3E}">
        <p14:creationId xmlns:p14="http://schemas.microsoft.com/office/powerpoint/2010/main" val="29231769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35E0D14-7BA6-4DA1-A404-1E975512DCCD}" type="slidenum">
              <a:rPr lang="en-US" smtClean="0"/>
              <a:pPr>
                <a:defRPr/>
              </a:pPr>
              <a:t>35</a:t>
            </a:fld>
            <a:endParaRPr lang="en-US"/>
          </a:p>
        </p:txBody>
      </p:sp>
    </p:spTree>
    <p:extLst>
      <p:ext uri="{BB962C8B-B14F-4D97-AF65-F5344CB8AC3E}">
        <p14:creationId xmlns:p14="http://schemas.microsoft.com/office/powerpoint/2010/main" val="29231769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35E0D14-7BA6-4DA1-A404-1E975512DCCD}" type="slidenum">
              <a:rPr lang="en-US" smtClean="0"/>
              <a:pPr>
                <a:defRPr/>
              </a:pPr>
              <a:t>36</a:t>
            </a:fld>
            <a:endParaRPr lang="en-US"/>
          </a:p>
        </p:txBody>
      </p:sp>
    </p:spTree>
    <p:extLst>
      <p:ext uri="{BB962C8B-B14F-4D97-AF65-F5344CB8AC3E}">
        <p14:creationId xmlns:p14="http://schemas.microsoft.com/office/powerpoint/2010/main" val="2923176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p:spPr>
        <p:txBody>
          <a:bodyPr/>
          <a:lstStyle/>
          <a:p>
            <a:endParaRPr lang="en-US" sz="1200" b="0" i="0" u="none" strike="noStrike" kern="1200" baseline="0" dirty="0" smtClean="0">
              <a:solidFill>
                <a:schemeClr val="tx1"/>
              </a:solidFill>
              <a:latin typeface="Arial" charset="0"/>
              <a:ea typeface="+mn-ea"/>
              <a:cs typeface="+mn-cs"/>
            </a:endParaRPr>
          </a:p>
        </p:txBody>
      </p:sp>
      <p:sp>
        <p:nvSpPr>
          <p:cNvPr id="32772" name="Slide Number Placeholder 3"/>
          <p:cNvSpPr>
            <a:spLocks noGrp="1"/>
          </p:cNvSpPr>
          <p:nvPr>
            <p:ph type="sldNum" sz="quarter" idx="5"/>
          </p:nvPr>
        </p:nvSpPr>
        <p:spPr/>
        <p:txBody>
          <a:bodyPr/>
          <a:lstStyle>
            <a:lvl1pPr algn="ctr" eaLnBrk="0" hangingPunct="0">
              <a:defRPr>
                <a:solidFill>
                  <a:schemeClr val="tx1"/>
                </a:solidFill>
                <a:latin typeface="Arial" charset="0"/>
              </a:defRPr>
            </a:lvl1pPr>
            <a:lvl2pPr marL="742950" indent="-285750" algn="ctr" eaLnBrk="0" hangingPunct="0">
              <a:defRPr>
                <a:solidFill>
                  <a:schemeClr val="tx1"/>
                </a:solidFill>
                <a:latin typeface="Arial" charset="0"/>
              </a:defRPr>
            </a:lvl2pPr>
            <a:lvl3pPr marL="1143000" indent="-228600" algn="ctr" eaLnBrk="0" hangingPunct="0">
              <a:defRPr>
                <a:solidFill>
                  <a:schemeClr val="tx1"/>
                </a:solidFill>
                <a:latin typeface="Arial" charset="0"/>
              </a:defRPr>
            </a:lvl3pPr>
            <a:lvl4pPr marL="1600200" indent="-228600" algn="ctr" eaLnBrk="0" hangingPunct="0">
              <a:defRPr>
                <a:solidFill>
                  <a:schemeClr val="tx1"/>
                </a:solidFill>
                <a:latin typeface="Arial" charset="0"/>
              </a:defRPr>
            </a:lvl4pPr>
            <a:lvl5pPr marL="2057400" indent="-228600" algn="ctr"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r" eaLnBrk="1" hangingPunct="1">
              <a:defRPr/>
            </a:pPr>
            <a:fld id="{8569938A-D4A5-4ACE-BD57-8F3DE6724CB0}" type="slidenum">
              <a:rPr lang="en-US" smtClean="0"/>
              <a:pPr algn="r" eaLnBrk="1" hangingPunct="1">
                <a:defRPr/>
              </a:pPr>
              <a:t>4</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p:spPr>
        <p:txBody>
          <a:bodyPr/>
          <a:lstStyle/>
          <a:p>
            <a:endParaRPr lang="en-US" sz="1200" b="0" i="0" u="none" strike="noStrike" kern="1200" baseline="0" dirty="0" smtClean="0">
              <a:solidFill>
                <a:schemeClr val="tx1"/>
              </a:solidFill>
              <a:latin typeface="Arial" charset="0"/>
              <a:ea typeface="+mn-ea"/>
              <a:cs typeface="+mn-cs"/>
            </a:endParaRPr>
          </a:p>
        </p:txBody>
      </p:sp>
      <p:sp>
        <p:nvSpPr>
          <p:cNvPr id="32772" name="Slide Number Placeholder 3"/>
          <p:cNvSpPr>
            <a:spLocks noGrp="1"/>
          </p:cNvSpPr>
          <p:nvPr>
            <p:ph type="sldNum" sz="quarter" idx="5"/>
          </p:nvPr>
        </p:nvSpPr>
        <p:spPr/>
        <p:txBody>
          <a:bodyPr/>
          <a:lstStyle>
            <a:lvl1pPr algn="ctr" eaLnBrk="0" hangingPunct="0">
              <a:defRPr>
                <a:solidFill>
                  <a:schemeClr val="tx1"/>
                </a:solidFill>
                <a:latin typeface="Arial" charset="0"/>
              </a:defRPr>
            </a:lvl1pPr>
            <a:lvl2pPr marL="742950" indent="-285750" algn="ctr" eaLnBrk="0" hangingPunct="0">
              <a:defRPr>
                <a:solidFill>
                  <a:schemeClr val="tx1"/>
                </a:solidFill>
                <a:latin typeface="Arial" charset="0"/>
              </a:defRPr>
            </a:lvl2pPr>
            <a:lvl3pPr marL="1143000" indent="-228600" algn="ctr" eaLnBrk="0" hangingPunct="0">
              <a:defRPr>
                <a:solidFill>
                  <a:schemeClr val="tx1"/>
                </a:solidFill>
                <a:latin typeface="Arial" charset="0"/>
              </a:defRPr>
            </a:lvl3pPr>
            <a:lvl4pPr marL="1600200" indent="-228600" algn="ctr" eaLnBrk="0" hangingPunct="0">
              <a:defRPr>
                <a:solidFill>
                  <a:schemeClr val="tx1"/>
                </a:solidFill>
                <a:latin typeface="Arial" charset="0"/>
              </a:defRPr>
            </a:lvl4pPr>
            <a:lvl5pPr marL="2057400" indent="-228600" algn="ctr"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r" eaLnBrk="1" hangingPunct="1">
              <a:defRPr/>
            </a:pPr>
            <a:fld id="{8569938A-D4A5-4ACE-BD57-8F3DE6724CB0}" type="slidenum">
              <a:rPr lang="en-US" smtClean="0"/>
              <a:pPr algn="r" eaLnBrk="1" hangingPunct="1">
                <a:defRPr/>
              </a:pPr>
              <a:t>6</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p:spPr>
        <p:txBody>
          <a:bodyPr/>
          <a:lstStyle/>
          <a:p>
            <a:endParaRPr lang="en-US" sz="1200" b="0" i="0" u="none" strike="noStrike" kern="1200" baseline="0" dirty="0" smtClean="0">
              <a:solidFill>
                <a:schemeClr val="tx1"/>
              </a:solidFill>
              <a:latin typeface="Arial" charset="0"/>
              <a:ea typeface="+mn-ea"/>
              <a:cs typeface="+mn-cs"/>
            </a:endParaRPr>
          </a:p>
        </p:txBody>
      </p:sp>
      <p:sp>
        <p:nvSpPr>
          <p:cNvPr id="32772" name="Slide Number Placeholder 3"/>
          <p:cNvSpPr>
            <a:spLocks noGrp="1"/>
          </p:cNvSpPr>
          <p:nvPr>
            <p:ph type="sldNum" sz="quarter" idx="5"/>
          </p:nvPr>
        </p:nvSpPr>
        <p:spPr/>
        <p:txBody>
          <a:bodyPr/>
          <a:lstStyle>
            <a:lvl1pPr algn="ctr" eaLnBrk="0" hangingPunct="0">
              <a:defRPr>
                <a:solidFill>
                  <a:schemeClr val="tx1"/>
                </a:solidFill>
                <a:latin typeface="Arial" charset="0"/>
              </a:defRPr>
            </a:lvl1pPr>
            <a:lvl2pPr marL="742950" indent="-285750" algn="ctr" eaLnBrk="0" hangingPunct="0">
              <a:defRPr>
                <a:solidFill>
                  <a:schemeClr val="tx1"/>
                </a:solidFill>
                <a:latin typeface="Arial" charset="0"/>
              </a:defRPr>
            </a:lvl2pPr>
            <a:lvl3pPr marL="1143000" indent="-228600" algn="ctr" eaLnBrk="0" hangingPunct="0">
              <a:defRPr>
                <a:solidFill>
                  <a:schemeClr val="tx1"/>
                </a:solidFill>
                <a:latin typeface="Arial" charset="0"/>
              </a:defRPr>
            </a:lvl3pPr>
            <a:lvl4pPr marL="1600200" indent="-228600" algn="ctr" eaLnBrk="0" hangingPunct="0">
              <a:defRPr>
                <a:solidFill>
                  <a:schemeClr val="tx1"/>
                </a:solidFill>
                <a:latin typeface="Arial" charset="0"/>
              </a:defRPr>
            </a:lvl4pPr>
            <a:lvl5pPr marL="2057400" indent="-228600" algn="ctr"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r" eaLnBrk="1" hangingPunct="1">
              <a:defRPr/>
            </a:pPr>
            <a:fld id="{8569938A-D4A5-4ACE-BD57-8F3DE6724CB0}" type="slidenum">
              <a:rPr lang="en-US" smtClean="0"/>
              <a:pPr algn="r" eaLnBrk="1" hangingPunct="1">
                <a:defRPr/>
              </a:pPr>
              <a:t>7</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p:spPr>
        <p:txBody>
          <a:bodyPr/>
          <a:lstStyle/>
          <a:p>
            <a:endParaRPr lang="en-US" sz="1200" b="0" i="0" u="none" strike="noStrike" kern="1200" baseline="0" dirty="0" smtClean="0">
              <a:solidFill>
                <a:schemeClr val="tx1"/>
              </a:solidFill>
              <a:latin typeface="Arial" charset="0"/>
              <a:ea typeface="+mn-ea"/>
              <a:cs typeface="+mn-cs"/>
            </a:endParaRPr>
          </a:p>
        </p:txBody>
      </p:sp>
      <p:sp>
        <p:nvSpPr>
          <p:cNvPr id="32772" name="Slide Number Placeholder 3"/>
          <p:cNvSpPr>
            <a:spLocks noGrp="1"/>
          </p:cNvSpPr>
          <p:nvPr>
            <p:ph type="sldNum" sz="quarter" idx="5"/>
          </p:nvPr>
        </p:nvSpPr>
        <p:spPr/>
        <p:txBody>
          <a:bodyPr/>
          <a:lstStyle>
            <a:lvl1pPr algn="ctr" eaLnBrk="0" hangingPunct="0">
              <a:defRPr>
                <a:solidFill>
                  <a:schemeClr val="tx1"/>
                </a:solidFill>
                <a:latin typeface="Arial" charset="0"/>
              </a:defRPr>
            </a:lvl1pPr>
            <a:lvl2pPr marL="742950" indent="-285750" algn="ctr" eaLnBrk="0" hangingPunct="0">
              <a:defRPr>
                <a:solidFill>
                  <a:schemeClr val="tx1"/>
                </a:solidFill>
                <a:latin typeface="Arial" charset="0"/>
              </a:defRPr>
            </a:lvl2pPr>
            <a:lvl3pPr marL="1143000" indent="-228600" algn="ctr" eaLnBrk="0" hangingPunct="0">
              <a:defRPr>
                <a:solidFill>
                  <a:schemeClr val="tx1"/>
                </a:solidFill>
                <a:latin typeface="Arial" charset="0"/>
              </a:defRPr>
            </a:lvl3pPr>
            <a:lvl4pPr marL="1600200" indent="-228600" algn="ctr" eaLnBrk="0" hangingPunct="0">
              <a:defRPr>
                <a:solidFill>
                  <a:schemeClr val="tx1"/>
                </a:solidFill>
                <a:latin typeface="Arial" charset="0"/>
              </a:defRPr>
            </a:lvl4pPr>
            <a:lvl5pPr marL="2057400" indent="-228600" algn="ctr"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r" eaLnBrk="1" hangingPunct="1">
              <a:defRPr/>
            </a:pPr>
            <a:fld id="{8569938A-D4A5-4ACE-BD57-8F3DE6724CB0}" type="slidenum">
              <a:rPr lang="en-US" smtClean="0"/>
              <a:pPr algn="r" eaLnBrk="1" hangingPunct="1">
                <a:defRPr/>
              </a:pPr>
              <a:t>8</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p:spPr>
        <p:txBody>
          <a:bodyPr/>
          <a:lstStyle/>
          <a:p>
            <a:endParaRPr lang="en-US" sz="1200" b="0" i="0" u="none" strike="noStrike" kern="1200" baseline="0" dirty="0" smtClean="0">
              <a:solidFill>
                <a:schemeClr val="tx1"/>
              </a:solidFill>
              <a:latin typeface="Arial" charset="0"/>
              <a:ea typeface="+mn-ea"/>
              <a:cs typeface="+mn-cs"/>
            </a:endParaRPr>
          </a:p>
        </p:txBody>
      </p:sp>
      <p:sp>
        <p:nvSpPr>
          <p:cNvPr id="32772" name="Slide Number Placeholder 3"/>
          <p:cNvSpPr>
            <a:spLocks noGrp="1"/>
          </p:cNvSpPr>
          <p:nvPr>
            <p:ph type="sldNum" sz="quarter" idx="5"/>
          </p:nvPr>
        </p:nvSpPr>
        <p:spPr/>
        <p:txBody>
          <a:bodyPr/>
          <a:lstStyle>
            <a:lvl1pPr algn="ctr" eaLnBrk="0" hangingPunct="0">
              <a:defRPr>
                <a:solidFill>
                  <a:schemeClr val="tx1"/>
                </a:solidFill>
                <a:latin typeface="Arial" charset="0"/>
              </a:defRPr>
            </a:lvl1pPr>
            <a:lvl2pPr marL="742950" indent="-285750" algn="ctr" eaLnBrk="0" hangingPunct="0">
              <a:defRPr>
                <a:solidFill>
                  <a:schemeClr val="tx1"/>
                </a:solidFill>
                <a:latin typeface="Arial" charset="0"/>
              </a:defRPr>
            </a:lvl2pPr>
            <a:lvl3pPr marL="1143000" indent="-228600" algn="ctr" eaLnBrk="0" hangingPunct="0">
              <a:defRPr>
                <a:solidFill>
                  <a:schemeClr val="tx1"/>
                </a:solidFill>
                <a:latin typeface="Arial" charset="0"/>
              </a:defRPr>
            </a:lvl3pPr>
            <a:lvl4pPr marL="1600200" indent="-228600" algn="ctr" eaLnBrk="0" hangingPunct="0">
              <a:defRPr>
                <a:solidFill>
                  <a:schemeClr val="tx1"/>
                </a:solidFill>
                <a:latin typeface="Arial" charset="0"/>
              </a:defRPr>
            </a:lvl4pPr>
            <a:lvl5pPr marL="2057400" indent="-228600" algn="ctr"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r" eaLnBrk="1" hangingPunct="1">
              <a:defRPr/>
            </a:pPr>
            <a:fld id="{8569938A-D4A5-4ACE-BD57-8F3DE6724CB0}" type="slidenum">
              <a:rPr lang="en-US" smtClean="0"/>
              <a:pPr algn="r" eaLnBrk="1" hangingPunct="1">
                <a:defRPr/>
              </a:pPr>
              <a:t>9</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p:spPr>
        <p:txBody>
          <a:bodyPr/>
          <a:lstStyle/>
          <a:p>
            <a:endParaRPr lang="en-US" dirty="0" smtClean="0">
              <a:latin typeface="Arial" pitchFamily="34" charset="0"/>
            </a:endParaRPr>
          </a:p>
        </p:txBody>
      </p:sp>
      <p:sp>
        <p:nvSpPr>
          <p:cNvPr id="33796" name="Slide Number Placeholder 3"/>
          <p:cNvSpPr>
            <a:spLocks noGrp="1"/>
          </p:cNvSpPr>
          <p:nvPr>
            <p:ph type="sldNum" sz="quarter" idx="5"/>
          </p:nvPr>
        </p:nvSpPr>
        <p:spPr/>
        <p:txBody>
          <a:bodyPr/>
          <a:lstStyle>
            <a:lvl1pPr algn="ctr" eaLnBrk="0" hangingPunct="0">
              <a:defRPr>
                <a:solidFill>
                  <a:schemeClr val="tx1"/>
                </a:solidFill>
                <a:latin typeface="Arial" charset="0"/>
              </a:defRPr>
            </a:lvl1pPr>
            <a:lvl2pPr marL="742950" indent="-285750" algn="ctr" eaLnBrk="0" hangingPunct="0">
              <a:defRPr>
                <a:solidFill>
                  <a:schemeClr val="tx1"/>
                </a:solidFill>
                <a:latin typeface="Arial" charset="0"/>
              </a:defRPr>
            </a:lvl2pPr>
            <a:lvl3pPr marL="1143000" indent="-228600" algn="ctr" eaLnBrk="0" hangingPunct="0">
              <a:defRPr>
                <a:solidFill>
                  <a:schemeClr val="tx1"/>
                </a:solidFill>
                <a:latin typeface="Arial" charset="0"/>
              </a:defRPr>
            </a:lvl3pPr>
            <a:lvl4pPr marL="1600200" indent="-228600" algn="ctr" eaLnBrk="0" hangingPunct="0">
              <a:defRPr>
                <a:solidFill>
                  <a:schemeClr val="tx1"/>
                </a:solidFill>
                <a:latin typeface="Arial" charset="0"/>
              </a:defRPr>
            </a:lvl4pPr>
            <a:lvl5pPr marL="2057400" indent="-228600" algn="ctr"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r" eaLnBrk="1" hangingPunct="1">
              <a:defRPr/>
            </a:pPr>
            <a:fld id="{622EFEBA-290C-4F90-A994-AD4D69076DD7}" type="slidenum">
              <a:rPr lang="en-US" smtClean="0"/>
              <a:pPr algn="r" eaLnBrk="1" hangingPunct="1">
                <a:defRPr/>
              </a:pPr>
              <a:t>10</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p:spPr>
        <p:txBody>
          <a:bodyPr/>
          <a:lstStyle/>
          <a:p>
            <a:endParaRPr lang="en-US" dirty="0" smtClean="0"/>
          </a:p>
        </p:txBody>
      </p:sp>
      <p:sp>
        <p:nvSpPr>
          <p:cNvPr id="34820" name="Slide Number Placeholder 3"/>
          <p:cNvSpPr>
            <a:spLocks noGrp="1"/>
          </p:cNvSpPr>
          <p:nvPr>
            <p:ph type="sldNum" sz="quarter" idx="5"/>
          </p:nvPr>
        </p:nvSpPr>
        <p:spPr/>
        <p:txBody>
          <a:bodyPr/>
          <a:lstStyle>
            <a:lvl1pPr algn="ctr" eaLnBrk="0" hangingPunct="0">
              <a:defRPr>
                <a:solidFill>
                  <a:schemeClr val="tx1"/>
                </a:solidFill>
                <a:latin typeface="Arial" charset="0"/>
              </a:defRPr>
            </a:lvl1pPr>
            <a:lvl2pPr marL="742950" indent="-285750" algn="ctr" eaLnBrk="0" hangingPunct="0">
              <a:defRPr>
                <a:solidFill>
                  <a:schemeClr val="tx1"/>
                </a:solidFill>
                <a:latin typeface="Arial" charset="0"/>
              </a:defRPr>
            </a:lvl2pPr>
            <a:lvl3pPr marL="1143000" indent="-228600" algn="ctr" eaLnBrk="0" hangingPunct="0">
              <a:defRPr>
                <a:solidFill>
                  <a:schemeClr val="tx1"/>
                </a:solidFill>
                <a:latin typeface="Arial" charset="0"/>
              </a:defRPr>
            </a:lvl3pPr>
            <a:lvl4pPr marL="1600200" indent="-228600" algn="ctr" eaLnBrk="0" hangingPunct="0">
              <a:defRPr>
                <a:solidFill>
                  <a:schemeClr val="tx1"/>
                </a:solidFill>
                <a:latin typeface="Arial" charset="0"/>
              </a:defRPr>
            </a:lvl4pPr>
            <a:lvl5pPr marL="2057400" indent="-228600" algn="ctr"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r" eaLnBrk="1" hangingPunct="1">
              <a:defRPr/>
            </a:pPr>
            <a:fld id="{F1A833E9-031C-42F4-B940-D948AAF738D8}" type="slidenum">
              <a:rPr lang="en-US" smtClean="0"/>
              <a:pPr algn="r" eaLnBrk="1" hangingPunct="1">
                <a:defRPr/>
              </a:pPr>
              <a:t>11</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p:spPr>
        <p:txBody>
          <a:bodyPr/>
          <a:lstStyle/>
          <a:p>
            <a:endParaRPr lang="en-US" dirty="0" smtClean="0"/>
          </a:p>
        </p:txBody>
      </p:sp>
      <p:sp>
        <p:nvSpPr>
          <p:cNvPr id="32772" name="Slide Number Placeholder 3"/>
          <p:cNvSpPr>
            <a:spLocks noGrp="1"/>
          </p:cNvSpPr>
          <p:nvPr>
            <p:ph type="sldNum" sz="quarter" idx="5"/>
          </p:nvPr>
        </p:nvSpPr>
        <p:spPr/>
        <p:txBody>
          <a:bodyPr/>
          <a:lstStyle>
            <a:lvl1pPr algn="ctr" eaLnBrk="0" hangingPunct="0">
              <a:defRPr>
                <a:solidFill>
                  <a:schemeClr val="tx1"/>
                </a:solidFill>
                <a:latin typeface="Arial" charset="0"/>
              </a:defRPr>
            </a:lvl1pPr>
            <a:lvl2pPr marL="742950" indent="-285750" algn="ctr" eaLnBrk="0" hangingPunct="0">
              <a:defRPr>
                <a:solidFill>
                  <a:schemeClr val="tx1"/>
                </a:solidFill>
                <a:latin typeface="Arial" charset="0"/>
              </a:defRPr>
            </a:lvl2pPr>
            <a:lvl3pPr marL="1143000" indent="-228600" algn="ctr" eaLnBrk="0" hangingPunct="0">
              <a:defRPr>
                <a:solidFill>
                  <a:schemeClr val="tx1"/>
                </a:solidFill>
                <a:latin typeface="Arial" charset="0"/>
              </a:defRPr>
            </a:lvl3pPr>
            <a:lvl4pPr marL="1600200" indent="-228600" algn="ctr" eaLnBrk="0" hangingPunct="0">
              <a:defRPr>
                <a:solidFill>
                  <a:schemeClr val="tx1"/>
                </a:solidFill>
                <a:latin typeface="Arial" charset="0"/>
              </a:defRPr>
            </a:lvl4pPr>
            <a:lvl5pPr marL="2057400" indent="-228600" algn="ctr"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r" eaLnBrk="1" hangingPunct="1">
              <a:defRPr/>
            </a:pPr>
            <a:fld id="{8569938A-D4A5-4ACE-BD57-8F3DE6724CB0}" type="slidenum">
              <a:rPr lang="en-US" smtClean="0"/>
              <a:pPr algn="r" eaLnBrk="1" hangingPunct="1">
                <a:defRPr/>
              </a:pPr>
              <a:t>12</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vmlDrawing" Target="../drawings/vmlDrawing2.vml"/><Relationship Id="rId5" Type="http://schemas.openxmlformats.org/officeDocument/2006/relationships/image" Target="../media/image4.emf"/><Relationship Id="rId4" Type="http://schemas.openxmlformats.org/officeDocument/2006/relationships/oleObject" Target="../embeddings/oleObject2.bin"/></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vmlDrawing" Target="../drawings/vmlDrawing3.vml"/><Relationship Id="rId5" Type="http://schemas.openxmlformats.org/officeDocument/2006/relationships/image" Target="../media/image5.emf"/><Relationship Id="rId4" Type="http://schemas.openxmlformats.org/officeDocument/2006/relationships/oleObject" Target="../embeddings/oleObject3.bin"/></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vmlDrawing" Target="../drawings/vmlDrawing4.vml"/><Relationship Id="rId5" Type="http://schemas.openxmlformats.org/officeDocument/2006/relationships/image" Target="../media/image6.emf"/><Relationship Id="rId4" Type="http://schemas.openxmlformats.org/officeDocument/2006/relationships/oleObject" Target="../embeddings/oleObject4.bin"/></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vmlDrawing" Target="../drawings/vmlDrawing5.vml"/><Relationship Id="rId5" Type="http://schemas.openxmlformats.org/officeDocument/2006/relationships/image" Target="../media/image6.emf"/><Relationship Id="rId4" Type="http://schemas.openxmlformats.org/officeDocument/2006/relationships/oleObject" Target="../embeddings/oleObject5.bin"/></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vmlDrawing" Target="../drawings/vmlDrawing6.v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sp>
        <p:nvSpPr>
          <p:cNvPr id="83970" name="Rectangle 2"/>
          <p:cNvSpPr>
            <a:spLocks noGrp="1" noChangeArrowheads="1"/>
          </p:cNvSpPr>
          <p:nvPr>
            <p:ph type="ctrTitle"/>
          </p:nvPr>
        </p:nvSpPr>
        <p:spPr>
          <a:xfrm>
            <a:off x="927883" y="438912"/>
            <a:ext cx="8208498" cy="2121535"/>
          </a:xfrm>
        </p:spPr>
        <p:txBody>
          <a:bodyPr/>
          <a:lstStyle>
            <a:lvl1pPr>
              <a:defRPr sz="3800">
                <a:solidFill>
                  <a:schemeClr val="bg1"/>
                </a:solidFill>
              </a:defRPr>
            </a:lvl1pPr>
          </a:lstStyle>
          <a:p>
            <a:pPr lvl="0"/>
            <a:r>
              <a:rPr lang="en-US" noProof="0" dirty="0" smtClean="0"/>
              <a:t>Click to edit Master title style</a:t>
            </a:r>
          </a:p>
        </p:txBody>
      </p:sp>
      <p:sp>
        <p:nvSpPr>
          <p:cNvPr id="83971" name="Rectangle 3"/>
          <p:cNvSpPr>
            <a:spLocks noGrp="1" noChangeArrowheads="1"/>
          </p:cNvSpPr>
          <p:nvPr>
            <p:ph type="subTitle" idx="1"/>
          </p:nvPr>
        </p:nvSpPr>
        <p:spPr>
          <a:xfrm>
            <a:off x="463941" y="2743200"/>
            <a:ext cx="8478376" cy="1752600"/>
          </a:xfrm>
        </p:spPr>
        <p:txBody>
          <a:bodyPr/>
          <a:lstStyle>
            <a:lvl1pPr marL="0" indent="0" algn="ctr">
              <a:buFont typeface="Webdings" pitchFamily="18" charset="2"/>
              <a:buNone/>
              <a:defRPr sz="1800">
                <a:solidFill>
                  <a:schemeClr val="bg1">
                    <a:lumMod val="95000"/>
                  </a:schemeClr>
                </a:solidFill>
              </a:defRPr>
            </a:lvl1pPr>
          </a:lstStyle>
          <a:p>
            <a:pPr lvl="0"/>
            <a:r>
              <a:rPr lang="en-US" noProof="0" dirty="0" smtClean="0"/>
              <a:t>Click to edit Master subtitle style</a:t>
            </a:r>
          </a:p>
        </p:txBody>
      </p:sp>
      <p:pic>
        <p:nvPicPr>
          <p:cNvPr id="7" name="Immagine 10"/>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artisticGlowEdges/>
                    </a14:imgEffect>
                    <a14:imgEffect>
                      <a14:saturation sat="300000"/>
                    </a14:imgEffect>
                    <a14:imgEffect>
                      <a14:brightnessContrast bright="40000"/>
                    </a14:imgEffect>
                  </a14:imgLayer>
                </a14:imgProps>
              </a:ext>
              <a:ext uri="{28A0092B-C50C-407E-A947-70E740481C1C}">
                <a14:useLocalDpi xmlns:a14="http://schemas.microsoft.com/office/drawing/2010/main" val="0"/>
              </a:ext>
            </a:extLst>
          </a:blip>
          <a:srcRect l="41123" t="-1" r="39403" b="46559"/>
          <a:stretch/>
        </p:blipFill>
        <p:spPr bwMode="auto">
          <a:xfrm rot="16200000">
            <a:off x="1072863" y="-1190621"/>
            <a:ext cx="6739666" cy="9357574"/>
          </a:xfrm>
          <a:prstGeom prst="rect">
            <a:avLst/>
          </a:prstGeom>
          <a:noFill/>
          <a:ln w="38100">
            <a:noFill/>
            <a:miter lim="800000"/>
            <a:headEnd/>
            <a:tailEnd/>
          </a:ln>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43113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pic>
        <p:nvPicPr>
          <p:cNvPr id="4" name="Picture 6" descr="logoinfn-piccol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688" y="6124575"/>
            <a:ext cx="976312"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Object 7"/>
          <p:cNvGraphicFramePr>
            <a:graphicFrameLocks noChangeAspect="1"/>
          </p:cNvGraphicFramePr>
          <p:nvPr/>
        </p:nvGraphicFramePr>
        <p:xfrm>
          <a:off x="66675" y="5540375"/>
          <a:ext cx="765175" cy="795338"/>
        </p:xfrm>
        <a:graphic>
          <a:graphicData uri="http://schemas.openxmlformats.org/presentationml/2006/ole">
            <mc:AlternateContent xmlns:mc="http://schemas.openxmlformats.org/markup-compatibility/2006">
              <mc:Choice xmlns:v="urn:schemas-microsoft-com:vml" Requires="v">
                <p:oleObj spid="_x0000_s43452" name="Document" r:id="rId4" imgW="342846" imgH="358212" progId="Word.Document.8">
                  <p:embed/>
                </p:oleObj>
              </mc:Choice>
              <mc:Fallback>
                <p:oleObj name="Document" r:id="rId4" imgW="342846" imgH="358212"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75" y="5540375"/>
                        <a:ext cx="765175" cy="79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Rectangle 14"/>
          <p:cNvSpPr>
            <a:spLocks noChangeArrowheads="1"/>
          </p:cNvSpPr>
          <p:nvPr userDrawn="1"/>
        </p:nvSpPr>
        <p:spPr bwMode="auto">
          <a:xfrm>
            <a:off x="0" y="4763"/>
            <a:ext cx="585788" cy="88900"/>
          </a:xfrm>
          <a:prstGeom prst="rect">
            <a:avLst/>
          </a:prstGeom>
          <a:solidFill>
            <a:srgbClr val="333399"/>
          </a:solidFill>
          <a:ln>
            <a:noFill/>
          </a:ln>
          <a:effectLst/>
          <a:extLst>
            <a:ext uri="{91240B29-F687-4F45-9708-019B960494DF}">
              <a14:hiddenLine xmlns:a14="http://schemas.microsoft.com/office/drawing/2010/main" w="2857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endParaRPr lang="en-US"/>
          </a:p>
        </p:txBody>
      </p:sp>
      <p:sp>
        <p:nvSpPr>
          <p:cNvPr id="9" name="Rectangle 16"/>
          <p:cNvSpPr>
            <a:spLocks noChangeArrowheads="1"/>
          </p:cNvSpPr>
          <p:nvPr userDrawn="1"/>
        </p:nvSpPr>
        <p:spPr bwMode="auto">
          <a:xfrm>
            <a:off x="763588" y="4763"/>
            <a:ext cx="585787" cy="88900"/>
          </a:xfrm>
          <a:prstGeom prst="rect">
            <a:avLst/>
          </a:prstGeom>
          <a:solidFill>
            <a:srgbClr val="333399">
              <a:alpha val="85097"/>
            </a:srgbClr>
          </a:solidFill>
          <a:ln>
            <a:noFill/>
          </a:ln>
          <a:effectLst/>
          <a:extLst>
            <a:ext uri="{91240B29-F687-4F45-9708-019B960494DF}">
              <a14:hiddenLine xmlns:a14="http://schemas.microsoft.com/office/drawing/2010/main" w="2857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endParaRPr lang="en-US"/>
          </a:p>
        </p:txBody>
      </p:sp>
      <p:sp>
        <p:nvSpPr>
          <p:cNvPr id="10" name="Rectangle 17"/>
          <p:cNvSpPr>
            <a:spLocks noChangeArrowheads="1"/>
          </p:cNvSpPr>
          <p:nvPr userDrawn="1"/>
        </p:nvSpPr>
        <p:spPr bwMode="auto">
          <a:xfrm>
            <a:off x="1527175" y="4763"/>
            <a:ext cx="585788" cy="88900"/>
          </a:xfrm>
          <a:prstGeom prst="rect">
            <a:avLst/>
          </a:prstGeom>
          <a:solidFill>
            <a:srgbClr val="333399">
              <a:alpha val="70195"/>
            </a:srgbClr>
          </a:solidFill>
          <a:ln>
            <a:noFill/>
          </a:ln>
          <a:effectLst/>
          <a:extLst>
            <a:ext uri="{91240B29-F687-4F45-9708-019B960494DF}">
              <a14:hiddenLine xmlns:a14="http://schemas.microsoft.com/office/drawing/2010/main" w="2857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endParaRPr lang="en-US"/>
          </a:p>
        </p:txBody>
      </p:sp>
      <p:sp>
        <p:nvSpPr>
          <p:cNvPr id="11" name="Rectangle 18"/>
          <p:cNvSpPr>
            <a:spLocks noChangeArrowheads="1"/>
          </p:cNvSpPr>
          <p:nvPr userDrawn="1"/>
        </p:nvSpPr>
        <p:spPr bwMode="auto">
          <a:xfrm>
            <a:off x="2290763" y="4763"/>
            <a:ext cx="585787" cy="88900"/>
          </a:xfrm>
          <a:prstGeom prst="rect">
            <a:avLst/>
          </a:prstGeom>
          <a:solidFill>
            <a:srgbClr val="333399">
              <a:alpha val="54901"/>
            </a:srgbClr>
          </a:solidFill>
          <a:ln>
            <a:noFill/>
          </a:ln>
          <a:effectLst/>
          <a:extLst>
            <a:ext uri="{91240B29-F687-4F45-9708-019B960494DF}">
              <a14:hiddenLine xmlns:a14="http://schemas.microsoft.com/office/drawing/2010/main" w="2857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endParaRPr lang="en-US"/>
          </a:p>
        </p:txBody>
      </p:sp>
      <p:sp>
        <p:nvSpPr>
          <p:cNvPr id="12" name="Rectangle 22"/>
          <p:cNvSpPr>
            <a:spLocks noChangeArrowheads="1"/>
          </p:cNvSpPr>
          <p:nvPr userDrawn="1"/>
        </p:nvSpPr>
        <p:spPr bwMode="auto">
          <a:xfrm>
            <a:off x="3044825" y="4763"/>
            <a:ext cx="585788" cy="88900"/>
          </a:xfrm>
          <a:prstGeom prst="rect">
            <a:avLst/>
          </a:prstGeom>
          <a:solidFill>
            <a:srgbClr val="333399">
              <a:alpha val="39999"/>
            </a:srgbClr>
          </a:solidFill>
          <a:ln>
            <a:noFill/>
          </a:ln>
          <a:effectLst/>
          <a:extLst>
            <a:ext uri="{91240B29-F687-4F45-9708-019B960494DF}">
              <a14:hiddenLine xmlns:a14="http://schemas.microsoft.com/office/drawing/2010/main" w="2857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endParaRPr lang="en-US"/>
          </a:p>
        </p:txBody>
      </p:sp>
      <p:sp>
        <p:nvSpPr>
          <p:cNvPr id="13" name="Rectangle 23"/>
          <p:cNvSpPr>
            <a:spLocks noChangeArrowheads="1"/>
          </p:cNvSpPr>
          <p:nvPr userDrawn="1"/>
        </p:nvSpPr>
        <p:spPr bwMode="auto">
          <a:xfrm>
            <a:off x="3808413" y="4763"/>
            <a:ext cx="585787" cy="88900"/>
          </a:xfrm>
          <a:prstGeom prst="rect">
            <a:avLst/>
          </a:prstGeom>
          <a:solidFill>
            <a:srgbClr val="333399">
              <a:alpha val="25098"/>
            </a:srgbClr>
          </a:solidFill>
          <a:ln>
            <a:noFill/>
          </a:ln>
          <a:effectLst/>
          <a:extLst>
            <a:ext uri="{91240B29-F687-4F45-9708-019B960494DF}">
              <a14:hiddenLine xmlns:a14="http://schemas.microsoft.com/office/drawing/2010/main" w="2857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endParaRPr lang="en-US"/>
          </a:p>
        </p:txBody>
      </p:sp>
      <p:sp>
        <p:nvSpPr>
          <p:cNvPr id="14" name="Rectangle 24"/>
          <p:cNvSpPr>
            <a:spLocks noChangeArrowheads="1"/>
          </p:cNvSpPr>
          <p:nvPr userDrawn="1"/>
        </p:nvSpPr>
        <p:spPr bwMode="auto">
          <a:xfrm>
            <a:off x="4572000" y="4763"/>
            <a:ext cx="585788" cy="88900"/>
          </a:xfrm>
          <a:prstGeom prst="rect">
            <a:avLst/>
          </a:prstGeom>
          <a:solidFill>
            <a:srgbClr val="333399">
              <a:alpha val="10196"/>
            </a:srgbClr>
          </a:solidFill>
          <a:ln>
            <a:noFill/>
          </a:ln>
          <a:effectLst/>
          <a:extLst>
            <a:ext uri="{91240B29-F687-4F45-9708-019B960494DF}">
              <a14:hiddenLine xmlns:a14="http://schemas.microsoft.com/office/drawing/2010/main" w="2857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endParaRPr lang="en-US"/>
          </a:p>
        </p:txBody>
      </p:sp>
      <p:sp>
        <p:nvSpPr>
          <p:cNvPr id="3" name="Content Placeholder 2"/>
          <p:cNvSpPr>
            <a:spLocks noGrp="1"/>
          </p:cNvSpPr>
          <p:nvPr>
            <p:ph idx="1"/>
          </p:nvPr>
        </p:nvSpPr>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Rectangle 5"/>
          <p:cNvSpPr>
            <a:spLocks noGrp="1" noChangeArrowheads="1"/>
          </p:cNvSpPr>
          <p:nvPr>
            <p:ph type="sldNum" sz="quarter" idx="11"/>
          </p:nvPr>
        </p:nvSpPr>
        <p:spPr>
          <a:xfrm>
            <a:off x="0" y="6497638"/>
            <a:ext cx="527050" cy="360362"/>
          </a:xfrm>
        </p:spPr>
        <p:txBody>
          <a:bodyPr/>
          <a:lstStyle>
            <a:lvl1pPr algn="l">
              <a:defRPr>
                <a:solidFill>
                  <a:schemeClr val="accent6"/>
                </a:solidFill>
              </a:defRPr>
            </a:lvl1pPr>
          </a:lstStyle>
          <a:p>
            <a:pPr>
              <a:defRPr/>
            </a:pPr>
            <a:fld id="{E34E7570-2100-411E-B7A2-27D6DD158148}" type="slidenum">
              <a:rPr lang="en-US"/>
              <a:pPr>
                <a:defRPr/>
              </a:pPr>
              <a:t>‹#›</a:t>
            </a:fld>
            <a:endParaRPr lang="en-US" dirty="0"/>
          </a:p>
        </p:txBody>
      </p:sp>
      <p:sp>
        <p:nvSpPr>
          <p:cNvPr id="19" name="Title 18"/>
          <p:cNvSpPr>
            <a:spLocks noGrp="1"/>
          </p:cNvSpPr>
          <p:nvPr>
            <p:ph type="title"/>
          </p:nvPr>
        </p:nvSpPr>
        <p:spPr/>
        <p:txBody>
          <a:bodyPr/>
          <a:lstStyle/>
          <a:p>
            <a:r>
              <a:rPr lang="en-US" smtClean="0"/>
              <a:t>Click to edit Master title style</a:t>
            </a:r>
            <a:endParaRPr lang="en-US"/>
          </a:p>
        </p:txBody>
      </p:sp>
      <p:sp>
        <p:nvSpPr>
          <p:cNvPr id="15" name="Footer Placeholder 2"/>
          <p:cNvSpPr>
            <a:spLocks noGrp="1"/>
          </p:cNvSpPr>
          <p:nvPr>
            <p:ph type="ftr" sz="quarter" idx="3"/>
          </p:nvPr>
        </p:nvSpPr>
        <p:spPr>
          <a:xfrm>
            <a:off x="2468563" y="6615954"/>
            <a:ext cx="5137093" cy="247431"/>
          </a:xfrm>
          <a:prstGeom prst="rect">
            <a:avLst/>
          </a:prstGeom>
        </p:spPr>
        <p:txBody>
          <a:bodyPr/>
          <a:lstStyle>
            <a:lvl1pPr algn="l">
              <a:defRPr sz="1050" b="1">
                <a:solidFill>
                  <a:schemeClr val="accent6"/>
                </a:solidFill>
                <a:latin typeface="+mn-lt"/>
              </a:defRPr>
            </a:lvl1pPr>
          </a:lstStyle>
          <a:p>
            <a:pPr algn="ctr">
              <a:defRPr/>
            </a:pPr>
            <a:r>
              <a:rPr lang="it-IT" dirty="0" smtClean="0"/>
              <a:t>C. Guazzoni – NEWCHIM – Consiglio di Sezione INFN – 8 luglio 2015</a:t>
            </a:r>
            <a:endParaRPr lang="en-US" dirty="0" smtClean="0"/>
          </a:p>
          <a:p>
            <a:pPr algn="ctr">
              <a:defRPr/>
            </a:pPr>
            <a:endParaRPr lang="en-US" dirty="0"/>
          </a:p>
        </p:txBody>
      </p:sp>
    </p:spTree>
    <p:extLst>
      <p:ext uri="{BB962C8B-B14F-4D97-AF65-F5344CB8AC3E}">
        <p14:creationId xmlns:p14="http://schemas.microsoft.com/office/powerpoint/2010/main" val="61342006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pic>
        <p:nvPicPr>
          <p:cNvPr id="5" name="Picture 6" descr="logoinfn-piccol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688" y="6124575"/>
            <a:ext cx="976312"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Object 7"/>
          <p:cNvGraphicFramePr>
            <a:graphicFrameLocks noChangeAspect="1"/>
          </p:cNvGraphicFramePr>
          <p:nvPr/>
        </p:nvGraphicFramePr>
        <p:xfrm>
          <a:off x="66675" y="5540375"/>
          <a:ext cx="765175" cy="795338"/>
        </p:xfrm>
        <a:graphic>
          <a:graphicData uri="http://schemas.openxmlformats.org/presentationml/2006/ole">
            <mc:AlternateContent xmlns:mc="http://schemas.openxmlformats.org/markup-compatibility/2006">
              <mc:Choice xmlns:v="urn:schemas-microsoft-com:vml" Requires="v">
                <p:oleObj spid="_x0000_s44476" name="Document" r:id="rId4" imgW="342846" imgH="358212" progId="Word.Document.8">
                  <p:embed/>
                </p:oleObj>
              </mc:Choice>
              <mc:Fallback>
                <p:oleObj name="Document" r:id="rId4" imgW="342846" imgH="358212"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75" y="5540375"/>
                        <a:ext cx="765175" cy="79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Rectangle 14"/>
          <p:cNvSpPr>
            <a:spLocks noChangeArrowheads="1"/>
          </p:cNvSpPr>
          <p:nvPr userDrawn="1"/>
        </p:nvSpPr>
        <p:spPr bwMode="auto">
          <a:xfrm>
            <a:off x="0" y="4763"/>
            <a:ext cx="585788" cy="88900"/>
          </a:xfrm>
          <a:prstGeom prst="rect">
            <a:avLst/>
          </a:prstGeom>
          <a:solidFill>
            <a:srgbClr val="333399"/>
          </a:solidFill>
          <a:ln>
            <a:noFill/>
          </a:ln>
          <a:effectLst/>
          <a:extLst>
            <a:ext uri="{91240B29-F687-4F45-9708-019B960494DF}">
              <a14:hiddenLine xmlns:a14="http://schemas.microsoft.com/office/drawing/2010/main" w="2857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endParaRPr lang="en-US"/>
          </a:p>
        </p:txBody>
      </p:sp>
      <p:sp>
        <p:nvSpPr>
          <p:cNvPr id="11" name="Rectangle 16"/>
          <p:cNvSpPr>
            <a:spLocks noChangeArrowheads="1"/>
          </p:cNvSpPr>
          <p:nvPr userDrawn="1"/>
        </p:nvSpPr>
        <p:spPr bwMode="auto">
          <a:xfrm>
            <a:off x="763588" y="4763"/>
            <a:ext cx="585787" cy="88900"/>
          </a:xfrm>
          <a:prstGeom prst="rect">
            <a:avLst/>
          </a:prstGeom>
          <a:solidFill>
            <a:srgbClr val="333399">
              <a:alpha val="85097"/>
            </a:srgbClr>
          </a:solidFill>
          <a:ln>
            <a:noFill/>
          </a:ln>
          <a:effectLst/>
          <a:extLst>
            <a:ext uri="{91240B29-F687-4F45-9708-019B960494DF}">
              <a14:hiddenLine xmlns:a14="http://schemas.microsoft.com/office/drawing/2010/main" w="2857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endParaRPr lang="en-US"/>
          </a:p>
        </p:txBody>
      </p:sp>
      <p:sp>
        <p:nvSpPr>
          <p:cNvPr id="12" name="Rectangle 17"/>
          <p:cNvSpPr>
            <a:spLocks noChangeArrowheads="1"/>
          </p:cNvSpPr>
          <p:nvPr userDrawn="1"/>
        </p:nvSpPr>
        <p:spPr bwMode="auto">
          <a:xfrm>
            <a:off x="1527175" y="4763"/>
            <a:ext cx="585788" cy="88900"/>
          </a:xfrm>
          <a:prstGeom prst="rect">
            <a:avLst/>
          </a:prstGeom>
          <a:solidFill>
            <a:srgbClr val="333399">
              <a:alpha val="70195"/>
            </a:srgbClr>
          </a:solidFill>
          <a:ln>
            <a:noFill/>
          </a:ln>
          <a:effectLst/>
          <a:extLst>
            <a:ext uri="{91240B29-F687-4F45-9708-019B960494DF}">
              <a14:hiddenLine xmlns:a14="http://schemas.microsoft.com/office/drawing/2010/main" w="2857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endParaRPr lang="en-US"/>
          </a:p>
        </p:txBody>
      </p:sp>
      <p:sp>
        <p:nvSpPr>
          <p:cNvPr id="13" name="Rectangle 18"/>
          <p:cNvSpPr>
            <a:spLocks noChangeArrowheads="1"/>
          </p:cNvSpPr>
          <p:nvPr userDrawn="1"/>
        </p:nvSpPr>
        <p:spPr bwMode="auto">
          <a:xfrm>
            <a:off x="2290763" y="4763"/>
            <a:ext cx="585787" cy="88900"/>
          </a:xfrm>
          <a:prstGeom prst="rect">
            <a:avLst/>
          </a:prstGeom>
          <a:solidFill>
            <a:srgbClr val="333399">
              <a:alpha val="54901"/>
            </a:srgbClr>
          </a:solidFill>
          <a:ln>
            <a:noFill/>
          </a:ln>
          <a:effectLst/>
          <a:extLst>
            <a:ext uri="{91240B29-F687-4F45-9708-019B960494DF}">
              <a14:hiddenLine xmlns:a14="http://schemas.microsoft.com/office/drawing/2010/main" w="2857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endParaRPr lang="en-US"/>
          </a:p>
        </p:txBody>
      </p:sp>
      <p:sp>
        <p:nvSpPr>
          <p:cNvPr id="14" name="Rectangle 22"/>
          <p:cNvSpPr>
            <a:spLocks noChangeArrowheads="1"/>
          </p:cNvSpPr>
          <p:nvPr userDrawn="1"/>
        </p:nvSpPr>
        <p:spPr bwMode="auto">
          <a:xfrm>
            <a:off x="3044825" y="4763"/>
            <a:ext cx="585788" cy="88900"/>
          </a:xfrm>
          <a:prstGeom prst="rect">
            <a:avLst/>
          </a:prstGeom>
          <a:solidFill>
            <a:srgbClr val="333399">
              <a:alpha val="39999"/>
            </a:srgbClr>
          </a:solidFill>
          <a:ln>
            <a:noFill/>
          </a:ln>
          <a:effectLst/>
          <a:extLst>
            <a:ext uri="{91240B29-F687-4F45-9708-019B960494DF}">
              <a14:hiddenLine xmlns:a14="http://schemas.microsoft.com/office/drawing/2010/main" w="2857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endParaRPr lang="en-US"/>
          </a:p>
        </p:txBody>
      </p:sp>
      <p:sp>
        <p:nvSpPr>
          <p:cNvPr id="15" name="Rectangle 23"/>
          <p:cNvSpPr>
            <a:spLocks noChangeArrowheads="1"/>
          </p:cNvSpPr>
          <p:nvPr userDrawn="1"/>
        </p:nvSpPr>
        <p:spPr bwMode="auto">
          <a:xfrm>
            <a:off x="3808413" y="4763"/>
            <a:ext cx="585787" cy="88900"/>
          </a:xfrm>
          <a:prstGeom prst="rect">
            <a:avLst/>
          </a:prstGeom>
          <a:solidFill>
            <a:srgbClr val="333399">
              <a:alpha val="25098"/>
            </a:srgbClr>
          </a:solidFill>
          <a:ln>
            <a:noFill/>
          </a:ln>
          <a:effectLst/>
          <a:extLst>
            <a:ext uri="{91240B29-F687-4F45-9708-019B960494DF}">
              <a14:hiddenLine xmlns:a14="http://schemas.microsoft.com/office/drawing/2010/main" w="2857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endParaRPr lang="en-US"/>
          </a:p>
        </p:txBody>
      </p:sp>
      <p:sp>
        <p:nvSpPr>
          <p:cNvPr id="16" name="Rectangle 24"/>
          <p:cNvSpPr>
            <a:spLocks noChangeArrowheads="1"/>
          </p:cNvSpPr>
          <p:nvPr userDrawn="1"/>
        </p:nvSpPr>
        <p:spPr bwMode="auto">
          <a:xfrm>
            <a:off x="4572000" y="4763"/>
            <a:ext cx="585788" cy="88900"/>
          </a:xfrm>
          <a:prstGeom prst="rect">
            <a:avLst/>
          </a:prstGeom>
          <a:solidFill>
            <a:srgbClr val="333399">
              <a:alpha val="10196"/>
            </a:srgbClr>
          </a:solidFill>
          <a:ln>
            <a:noFill/>
          </a:ln>
          <a:effectLst/>
          <a:extLst>
            <a:ext uri="{91240B29-F687-4F45-9708-019B960494DF}">
              <a14:hiddenLine xmlns:a14="http://schemas.microsoft.com/office/drawing/2010/main" w="2857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endParaRPr lang="en-US"/>
          </a:p>
        </p:txBody>
      </p:sp>
      <p:sp>
        <p:nvSpPr>
          <p:cNvPr id="2" name="Title 1"/>
          <p:cNvSpPr>
            <a:spLocks noGrp="1"/>
          </p:cNvSpPr>
          <p:nvPr>
            <p:ph type="title"/>
          </p:nvPr>
        </p:nvSpPr>
        <p:spPr/>
        <p:txBody>
          <a:bodyPr/>
          <a:lstStyle>
            <a:lvl1pPr>
              <a:defRPr>
                <a:solidFill>
                  <a:schemeClr val="accent6"/>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165225"/>
            <a:ext cx="4046220" cy="4960938"/>
          </a:xfr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2"/>
          <p:cNvSpPr>
            <a:spLocks noGrp="1"/>
          </p:cNvSpPr>
          <p:nvPr>
            <p:ph idx="12"/>
          </p:nvPr>
        </p:nvSpPr>
        <p:spPr>
          <a:xfrm>
            <a:off x="4655820" y="1172845"/>
            <a:ext cx="4046220" cy="4960938"/>
          </a:xfr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Rectangle 5"/>
          <p:cNvSpPr>
            <a:spLocks noGrp="1" noChangeArrowheads="1"/>
          </p:cNvSpPr>
          <p:nvPr>
            <p:ph type="sldNum" sz="quarter" idx="14"/>
          </p:nvPr>
        </p:nvSpPr>
        <p:spPr>
          <a:xfrm>
            <a:off x="0" y="6497638"/>
            <a:ext cx="527050" cy="360362"/>
          </a:xfrm>
        </p:spPr>
        <p:txBody>
          <a:bodyPr/>
          <a:lstStyle>
            <a:lvl1pPr algn="l">
              <a:defRPr>
                <a:solidFill>
                  <a:schemeClr val="accent6"/>
                </a:solidFill>
              </a:defRPr>
            </a:lvl1pPr>
          </a:lstStyle>
          <a:p>
            <a:pPr>
              <a:defRPr/>
            </a:pPr>
            <a:fld id="{1F8E2CF0-1492-4B46-B868-341B33FBCDAA}" type="slidenum">
              <a:rPr lang="en-US"/>
              <a:pPr>
                <a:defRPr/>
              </a:pPr>
              <a:t>‹#›</a:t>
            </a:fld>
            <a:endParaRPr lang="en-US" dirty="0"/>
          </a:p>
        </p:txBody>
      </p:sp>
      <p:sp>
        <p:nvSpPr>
          <p:cNvPr id="17" name="Footer Placeholder 2"/>
          <p:cNvSpPr>
            <a:spLocks noGrp="1"/>
          </p:cNvSpPr>
          <p:nvPr>
            <p:ph type="ftr" sz="quarter" idx="3"/>
          </p:nvPr>
        </p:nvSpPr>
        <p:spPr>
          <a:xfrm>
            <a:off x="2468563" y="6615954"/>
            <a:ext cx="5137093" cy="247431"/>
          </a:xfrm>
          <a:prstGeom prst="rect">
            <a:avLst/>
          </a:prstGeom>
        </p:spPr>
        <p:txBody>
          <a:bodyPr/>
          <a:lstStyle>
            <a:lvl1pPr algn="l">
              <a:defRPr sz="1050" b="1">
                <a:solidFill>
                  <a:schemeClr val="accent6"/>
                </a:solidFill>
                <a:latin typeface="+mn-lt"/>
              </a:defRPr>
            </a:lvl1pPr>
          </a:lstStyle>
          <a:p>
            <a:pPr algn="ctr">
              <a:defRPr/>
            </a:pPr>
            <a:r>
              <a:rPr lang="it-IT" dirty="0" smtClean="0"/>
              <a:t>C. Guazzoni – NEWCHIM – Consiglio di Sezione INFN – 8 luglio 2015</a:t>
            </a:r>
            <a:endParaRPr lang="en-US" dirty="0" smtClean="0"/>
          </a:p>
          <a:p>
            <a:pPr algn="ctr">
              <a:defRPr/>
            </a:pPr>
            <a:endParaRPr lang="en-US" dirty="0"/>
          </a:p>
        </p:txBody>
      </p:sp>
    </p:spTree>
    <p:extLst>
      <p:ext uri="{BB962C8B-B14F-4D97-AF65-F5344CB8AC3E}">
        <p14:creationId xmlns:p14="http://schemas.microsoft.com/office/powerpoint/2010/main" val="179867819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6" descr="logoinfn-piccol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688" y="6124575"/>
            <a:ext cx="976312"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ct 7"/>
          <p:cNvGraphicFramePr>
            <a:graphicFrameLocks noChangeAspect="1"/>
          </p:cNvGraphicFramePr>
          <p:nvPr/>
        </p:nvGraphicFramePr>
        <p:xfrm>
          <a:off x="66675" y="5540375"/>
          <a:ext cx="765175" cy="795338"/>
        </p:xfrm>
        <a:graphic>
          <a:graphicData uri="http://schemas.openxmlformats.org/presentationml/2006/ole">
            <mc:AlternateContent xmlns:mc="http://schemas.openxmlformats.org/markup-compatibility/2006">
              <mc:Choice xmlns:v="urn:schemas-microsoft-com:vml" Requires="v">
                <p:oleObj spid="_x0000_s45500" name="Document" r:id="rId4" imgW="342846" imgH="358212" progId="Word.Document.8">
                  <p:embed/>
                </p:oleObj>
              </mc:Choice>
              <mc:Fallback>
                <p:oleObj name="Document" r:id="rId4" imgW="342846" imgH="358212"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75" y="5540375"/>
                        <a:ext cx="765175" cy="79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Rectangle 14"/>
          <p:cNvSpPr>
            <a:spLocks noChangeArrowheads="1"/>
          </p:cNvSpPr>
          <p:nvPr userDrawn="1"/>
        </p:nvSpPr>
        <p:spPr bwMode="auto">
          <a:xfrm>
            <a:off x="0" y="4763"/>
            <a:ext cx="585788" cy="88900"/>
          </a:xfrm>
          <a:prstGeom prst="rect">
            <a:avLst/>
          </a:prstGeom>
          <a:solidFill>
            <a:srgbClr val="333399"/>
          </a:solidFill>
          <a:ln>
            <a:noFill/>
          </a:ln>
          <a:effectLst/>
          <a:extLst>
            <a:ext uri="{91240B29-F687-4F45-9708-019B960494DF}">
              <a14:hiddenLine xmlns:a14="http://schemas.microsoft.com/office/drawing/2010/main" w="2857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endParaRPr lang="en-US"/>
          </a:p>
        </p:txBody>
      </p:sp>
      <p:sp>
        <p:nvSpPr>
          <p:cNvPr id="8" name="Rectangle 16"/>
          <p:cNvSpPr>
            <a:spLocks noChangeArrowheads="1"/>
          </p:cNvSpPr>
          <p:nvPr userDrawn="1"/>
        </p:nvSpPr>
        <p:spPr bwMode="auto">
          <a:xfrm>
            <a:off x="763588" y="4763"/>
            <a:ext cx="585787" cy="88900"/>
          </a:xfrm>
          <a:prstGeom prst="rect">
            <a:avLst/>
          </a:prstGeom>
          <a:solidFill>
            <a:srgbClr val="333399">
              <a:alpha val="85097"/>
            </a:srgbClr>
          </a:solidFill>
          <a:ln>
            <a:noFill/>
          </a:ln>
          <a:effectLst/>
          <a:extLst>
            <a:ext uri="{91240B29-F687-4F45-9708-019B960494DF}">
              <a14:hiddenLine xmlns:a14="http://schemas.microsoft.com/office/drawing/2010/main" w="2857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endParaRPr lang="en-US"/>
          </a:p>
        </p:txBody>
      </p:sp>
      <p:sp>
        <p:nvSpPr>
          <p:cNvPr id="9" name="Rectangle 17"/>
          <p:cNvSpPr>
            <a:spLocks noChangeArrowheads="1"/>
          </p:cNvSpPr>
          <p:nvPr userDrawn="1"/>
        </p:nvSpPr>
        <p:spPr bwMode="auto">
          <a:xfrm>
            <a:off x="1527175" y="4763"/>
            <a:ext cx="585788" cy="88900"/>
          </a:xfrm>
          <a:prstGeom prst="rect">
            <a:avLst/>
          </a:prstGeom>
          <a:solidFill>
            <a:srgbClr val="333399">
              <a:alpha val="70195"/>
            </a:srgbClr>
          </a:solidFill>
          <a:ln>
            <a:noFill/>
          </a:ln>
          <a:effectLst/>
          <a:extLst>
            <a:ext uri="{91240B29-F687-4F45-9708-019B960494DF}">
              <a14:hiddenLine xmlns:a14="http://schemas.microsoft.com/office/drawing/2010/main" w="2857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endParaRPr lang="en-US"/>
          </a:p>
        </p:txBody>
      </p:sp>
      <p:sp>
        <p:nvSpPr>
          <p:cNvPr id="10" name="Rectangle 18"/>
          <p:cNvSpPr>
            <a:spLocks noChangeArrowheads="1"/>
          </p:cNvSpPr>
          <p:nvPr userDrawn="1"/>
        </p:nvSpPr>
        <p:spPr bwMode="auto">
          <a:xfrm>
            <a:off x="2290763" y="4763"/>
            <a:ext cx="585787" cy="88900"/>
          </a:xfrm>
          <a:prstGeom prst="rect">
            <a:avLst/>
          </a:prstGeom>
          <a:solidFill>
            <a:srgbClr val="333399">
              <a:alpha val="54901"/>
            </a:srgbClr>
          </a:solidFill>
          <a:ln>
            <a:noFill/>
          </a:ln>
          <a:effectLst/>
          <a:extLst>
            <a:ext uri="{91240B29-F687-4F45-9708-019B960494DF}">
              <a14:hiddenLine xmlns:a14="http://schemas.microsoft.com/office/drawing/2010/main" w="2857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endParaRPr lang="en-US"/>
          </a:p>
        </p:txBody>
      </p:sp>
      <p:sp>
        <p:nvSpPr>
          <p:cNvPr id="11" name="Rectangle 22"/>
          <p:cNvSpPr>
            <a:spLocks noChangeArrowheads="1"/>
          </p:cNvSpPr>
          <p:nvPr userDrawn="1"/>
        </p:nvSpPr>
        <p:spPr bwMode="auto">
          <a:xfrm>
            <a:off x="3044825" y="4763"/>
            <a:ext cx="585788" cy="88900"/>
          </a:xfrm>
          <a:prstGeom prst="rect">
            <a:avLst/>
          </a:prstGeom>
          <a:solidFill>
            <a:srgbClr val="333399">
              <a:alpha val="39999"/>
            </a:srgbClr>
          </a:solidFill>
          <a:ln>
            <a:noFill/>
          </a:ln>
          <a:effectLst/>
          <a:extLst>
            <a:ext uri="{91240B29-F687-4F45-9708-019B960494DF}">
              <a14:hiddenLine xmlns:a14="http://schemas.microsoft.com/office/drawing/2010/main" w="2857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endParaRPr lang="en-US"/>
          </a:p>
        </p:txBody>
      </p:sp>
      <p:sp>
        <p:nvSpPr>
          <p:cNvPr id="12" name="Rectangle 23"/>
          <p:cNvSpPr>
            <a:spLocks noChangeArrowheads="1"/>
          </p:cNvSpPr>
          <p:nvPr userDrawn="1"/>
        </p:nvSpPr>
        <p:spPr bwMode="auto">
          <a:xfrm>
            <a:off x="3808413" y="4763"/>
            <a:ext cx="585787" cy="88900"/>
          </a:xfrm>
          <a:prstGeom prst="rect">
            <a:avLst/>
          </a:prstGeom>
          <a:solidFill>
            <a:srgbClr val="333399">
              <a:alpha val="25098"/>
            </a:srgbClr>
          </a:solidFill>
          <a:ln>
            <a:noFill/>
          </a:ln>
          <a:effectLst/>
          <a:extLst>
            <a:ext uri="{91240B29-F687-4F45-9708-019B960494DF}">
              <a14:hiddenLine xmlns:a14="http://schemas.microsoft.com/office/drawing/2010/main" w="2857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endParaRPr lang="en-US"/>
          </a:p>
        </p:txBody>
      </p:sp>
      <p:sp>
        <p:nvSpPr>
          <p:cNvPr id="13" name="Rectangle 24"/>
          <p:cNvSpPr>
            <a:spLocks noChangeArrowheads="1"/>
          </p:cNvSpPr>
          <p:nvPr userDrawn="1"/>
        </p:nvSpPr>
        <p:spPr bwMode="auto">
          <a:xfrm>
            <a:off x="4572000" y="4763"/>
            <a:ext cx="585788" cy="88900"/>
          </a:xfrm>
          <a:prstGeom prst="rect">
            <a:avLst/>
          </a:prstGeom>
          <a:solidFill>
            <a:srgbClr val="333399">
              <a:alpha val="10196"/>
            </a:srgbClr>
          </a:solidFill>
          <a:ln>
            <a:noFill/>
          </a:ln>
          <a:effectLst/>
          <a:extLst>
            <a:ext uri="{91240B29-F687-4F45-9708-019B960494DF}">
              <a14:hiddenLine xmlns:a14="http://schemas.microsoft.com/office/drawing/2010/main" w="2857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endParaRPr lang="en-US"/>
          </a:p>
        </p:txBody>
      </p:sp>
      <p:sp>
        <p:nvSpPr>
          <p:cNvPr id="2" name="Title 1"/>
          <p:cNvSpPr>
            <a:spLocks noGrp="1"/>
          </p:cNvSpPr>
          <p:nvPr>
            <p:ph type="title"/>
          </p:nvPr>
        </p:nvSpPr>
        <p:spPr/>
        <p:txBody>
          <a:bodyPr/>
          <a:lstStyle>
            <a:lvl1pPr>
              <a:defRPr>
                <a:solidFill>
                  <a:schemeClr val="accent6"/>
                </a:solidFill>
              </a:defRPr>
            </a:lvl1pPr>
          </a:lstStyle>
          <a:p>
            <a:r>
              <a:rPr lang="en-US" smtClean="0"/>
              <a:t>Click to edit Master title style</a:t>
            </a:r>
            <a:endParaRPr lang="en-US"/>
          </a:p>
        </p:txBody>
      </p:sp>
      <p:sp>
        <p:nvSpPr>
          <p:cNvPr id="15" name="Slide Number Placeholder 3"/>
          <p:cNvSpPr>
            <a:spLocks noGrp="1"/>
          </p:cNvSpPr>
          <p:nvPr>
            <p:ph type="sldNum" sz="quarter" idx="11"/>
          </p:nvPr>
        </p:nvSpPr>
        <p:spPr/>
        <p:txBody>
          <a:bodyPr/>
          <a:lstStyle>
            <a:lvl1pPr>
              <a:defRPr/>
            </a:lvl1pPr>
          </a:lstStyle>
          <a:p>
            <a:pPr>
              <a:defRPr/>
            </a:pPr>
            <a:fld id="{41CF1E09-2371-4A7C-BB3C-38B8725CED1B}" type="slidenum">
              <a:rPr lang="en-US"/>
              <a:pPr>
                <a:defRPr/>
              </a:pPr>
              <a:t>‹#›</a:t>
            </a:fld>
            <a:endParaRPr lang="en-US" dirty="0"/>
          </a:p>
        </p:txBody>
      </p:sp>
      <p:sp>
        <p:nvSpPr>
          <p:cNvPr id="14" name="Footer Placeholder 2"/>
          <p:cNvSpPr>
            <a:spLocks noGrp="1"/>
          </p:cNvSpPr>
          <p:nvPr>
            <p:ph type="ftr" sz="quarter" idx="3"/>
          </p:nvPr>
        </p:nvSpPr>
        <p:spPr>
          <a:xfrm>
            <a:off x="2468563" y="6615954"/>
            <a:ext cx="5137093" cy="247431"/>
          </a:xfrm>
          <a:prstGeom prst="rect">
            <a:avLst/>
          </a:prstGeom>
        </p:spPr>
        <p:txBody>
          <a:bodyPr/>
          <a:lstStyle>
            <a:lvl1pPr algn="l">
              <a:defRPr sz="1050" b="1">
                <a:solidFill>
                  <a:schemeClr val="accent6"/>
                </a:solidFill>
                <a:latin typeface="+mn-lt"/>
              </a:defRPr>
            </a:lvl1pPr>
          </a:lstStyle>
          <a:p>
            <a:pPr algn="ctr">
              <a:defRPr/>
            </a:pPr>
            <a:r>
              <a:rPr lang="it-IT" dirty="0" smtClean="0"/>
              <a:t>C. Guazzoni – NEWCHIM – Consiglio di Sezione INFN – 8 luglio 2015</a:t>
            </a:r>
            <a:endParaRPr lang="en-US" dirty="0" smtClean="0"/>
          </a:p>
          <a:p>
            <a:pPr algn="ctr">
              <a:defRPr/>
            </a:pPr>
            <a:endParaRPr lang="en-US" dirty="0"/>
          </a:p>
        </p:txBody>
      </p:sp>
    </p:spTree>
    <p:extLst>
      <p:ext uri="{BB962C8B-B14F-4D97-AF65-F5344CB8AC3E}">
        <p14:creationId xmlns:p14="http://schemas.microsoft.com/office/powerpoint/2010/main" val="1245336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oTitle">
    <p:spTree>
      <p:nvGrpSpPr>
        <p:cNvPr id="1" name=""/>
        <p:cNvGrpSpPr/>
        <p:nvPr/>
      </p:nvGrpSpPr>
      <p:grpSpPr>
        <a:xfrm>
          <a:off x="0" y="0"/>
          <a:ext cx="0" cy="0"/>
          <a:chOff x="0" y="0"/>
          <a:chExt cx="0" cy="0"/>
        </a:xfrm>
      </p:grpSpPr>
      <p:pic>
        <p:nvPicPr>
          <p:cNvPr id="3" name="Picture 6" descr="logoinfn-piccol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688" y="6124575"/>
            <a:ext cx="976312"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ct 7"/>
          <p:cNvGraphicFramePr>
            <a:graphicFrameLocks noChangeAspect="1"/>
          </p:cNvGraphicFramePr>
          <p:nvPr/>
        </p:nvGraphicFramePr>
        <p:xfrm>
          <a:off x="66675" y="5540375"/>
          <a:ext cx="765175" cy="795338"/>
        </p:xfrm>
        <a:graphic>
          <a:graphicData uri="http://schemas.openxmlformats.org/presentationml/2006/ole">
            <mc:AlternateContent xmlns:mc="http://schemas.openxmlformats.org/markup-compatibility/2006">
              <mc:Choice xmlns:v="urn:schemas-microsoft-com:vml" Requires="v">
                <p:oleObj spid="_x0000_s64672" name="Document" r:id="rId4" imgW="342846" imgH="358212" progId="Word.Document.8">
                  <p:embed/>
                </p:oleObj>
              </mc:Choice>
              <mc:Fallback>
                <p:oleObj name="Document" r:id="rId4" imgW="342846" imgH="358212"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75" y="5540375"/>
                        <a:ext cx="765175" cy="79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Rectangle 14"/>
          <p:cNvSpPr>
            <a:spLocks noChangeArrowheads="1"/>
          </p:cNvSpPr>
          <p:nvPr userDrawn="1"/>
        </p:nvSpPr>
        <p:spPr bwMode="auto">
          <a:xfrm>
            <a:off x="0" y="4763"/>
            <a:ext cx="585788" cy="88900"/>
          </a:xfrm>
          <a:prstGeom prst="rect">
            <a:avLst/>
          </a:prstGeom>
          <a:solidFill>
            <a:srgbClr val="333399"/>
          </a:solidFill>
          <a:ln>
            <a:noFill/>
          </a:ln>
          <a:effectLst/>
          <a:extLst>
            <a:ext uri="{91240B29-F687-4F45-9708-019B960494DF}">
              <a14:hiddenLine xmlns:a14="http://schemas.microsoft.com/office/drawing/2010/main" w="2857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endParaRPr lang="en-US"/>
          </a:p>
        </p:txBody>
      </p:sp>
      <p:sp>
        <p:nvSpPr>
          <p:cNvPr id="8" name="Rectangle 16"/>
          <p:cNvSpPr>
            <a:spLocks noChangeArrowheads="1"/>
          </p:cNvSpPr>
          <p:nvPr userDrawn="1"/>
        </p:nvSpPr>
        <p:spPr bwMode="auto">
          <a:xfrm>
            <a:off x="763588" y="4763"/>
            <a:ext cx="585787" cy="88900"/>
          </a:xfrm>
          <a:prstGeom prst="rect">
            <a:avLst/>
          </a:prstGeom>
          <a:solidFill>
            <a:srgbClr val="333399">
              <a:alpha val="85097"/>
            </a:srgbClr>
          </a:solidFill>
          <a:ln>
            <a:noFill/>
          </a:ln>
          <a:effectLst/>
          <a:extLst>
            <a:ext uri="{91240B29-F687-4F45-9708-019B960494DF}">
              <a14:hiddenLine xmlns:a14="http://schemas.microsoft.com/office/drawing/2010/main" w="2857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endParaRPr lang="en-US"/>
          </a:p>
        </p:txBody>
      </p:sp>
      <p:sp>
        <p:nvSpPr>
          <p:cNvPr id="9" name="Rectangle 17"/>
          <p:cNvSpPr>
            <a:spLocks noChangeArrowheads="1"/>
          </p:cNvSpPr>
          <p:nvPr userDrawn="1"/>
        </p:nvSpPr>
        <p:spPr bwMode="auto">
          <a:xfrm>
            <a:off x="1527175" y="4763"/>
            <a:ext cx="585788" cy="88900"/>
          </a:xfrm>
          <a:prstGeom prst="rect">
            <a:avLst/>
          </a:prstGeom>
          <a:solidFill>
            <a:srgbClr val="333399">
              <a:alpha val="70195"/>
            </a:srgbClr>
          </a:solidFill>
          <a:ln>
            <a:noFill/>
          </a:ln>
          <a:effectLst/>
          <a:extLst>
            <a:ext uri="{91240B29-F687-4F45-9708-019B960494DF}">
              <a14:hiddenLine xmlns:a14="http://schemas.microsoft.com/office/drawing/2010/main" w="2857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endParaRPr lang="en-US"/>
          </a:p>
        </p:txBody>
      </p:sp>
      <p:sp>
        <p:nvSpPr>
          <p:cNvPr id="10" name="Rectangle 18"/>
          <p:cNvSpPr>
            <a:spLocks noChangeArrowheads="1"/>
          </p:cNvSpPr>
          <p:nvPr userDrawn="1"/>
        </p:nvSpPr>
        <p:spPr bwMode="auto">
          <a:xfrm>
            <a:off x="2290763" y="4763"/>
            <a:ext cx="585787" cy="88900"/>
          </a:xfrm>
          <a:prstGeom prst="rect">
            <a:avLst/>
          </a:prstGeom>
          <a:solidFill>
            <a:srgbClr val="333399">
              <a:alpha val="54901"/>
            </a:srgbClr>
          </a:solidFill>
          <a:ln>
            <a:noFill/>
          </a:ln>
          <a:effectLst/>
          <a:extLst>
            <a:ext uri="{91240B29-F687-4F45-9708-019B960494DF}">
              <a14:hiddenLine xmlns:a14="http://schemas.microsoft.com/office/drawing/2010/main" w="2857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endParaRPr lang="en-US"/>
          </a:p>
        </p:txBody>
      </p:sp>
      <p:sp>
        <p:nvSpPr>
          <p:cNvPr id="11" name="Rectangle 22"/>
          <p:cNvSpPr>
            <a:spLocks noChangeArrowheads="1"/>
          </p:cNvSpPr>
          <p:nvPr userDrawn="1"/>
        </p:nvSpPr>
        <p:spPr bwMode="auto">
          <a:xfrm>
            <a:off x="3044825" y="4763"/>
            <a:ext cx="585788" cy="88900"/>
          </a:xfrm>
          <a:prstGeom prst="rect">
            <a:avLst/>
          </a:prstGeom>
          <a:solidFill>
            <a:srgbClr val="333399">
              <a:alpha val="39999"/>
            </a:srgbClr>
          </a:solidFill>
          <a:ln>
            <a:noFill/>
          </a:ln>
          <a:effectLst/>
          <a:extLst>
            <a:ext uri="{91240B29-F687-4F45-9708-019B960494DF}">
              <a14:hiddenLine xmlns:a14="http://schemas.microsoft.com/office/drawing/2010/main" w="2857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endParaRPr lang="en-US"/>
          </a:p>
        </p:txBody>
      </p:sp>
      <p:sp>
        <p:nvSpPr>
          <p:cNvPr id="12" name="Rectangle 23"/>
          <p:cNvSpPr>
            <a:spLocks noChangeArrowheads="1"/>
          </p:cNvSpPr>
          <p:nvPr userDrawn="1"/>
        </p:nvSpPr>
        <p:spPr bwMode="auto">
          <a:xfrm>
            <a:off x="3808413" y="4763"/>
            <a:ext cx="585787" cy="88900"/>
          </a:xfrm>
          <a:prstGeom prst="rect">
            <a:avLst/>
          </a:prstGeom>
          <a:solidFill>
            <a:srgbClr val="333399">
              <a:alpha val="25098"/>
            </a:srgbClr>
          </a:solidFill>
          <a:ln>
            <a:noFill/>
          </a:ln>
          <a:effectLst/>
          <a:extLst>
            <a:ext uri="{91240B29-F687-4F45-9708-019B960494DF}">
              <a14:hiddenLine xmlns:a14="http://schemas.microsoft.com/office/drawing/2010/main" w="2857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endParaRPr lang="en-US"/>
          </a:p>
        </p:txBody>
      </p:sp>
      <p:sp>
        <p:nvSpPr>
          <p:cNvPr id="13" name="Rectangle 24"/>
          <p:cNvSpPr>
            <a:spLocks noChangeArrowheads="1"/>
          </p:cNvSpPr>
          <p:nvPr userDrawn="1"/>
        </p:nvSpPr>
        <p:spPr bwMode="auto">
          <a:xfrm>
            <a:off x="4572000" y="4763"/>
            <a:ext cx="585788" cy="88900"/>
          </a:xfrm>
          <a:prstGeom prst="rect">
            <a:avLst/>
          </a:prstGeom>
          <a:solidFill>
            <a:srgbClr val="333399">
              <a:alpha val="10196"/>
            </a:srgbClr>
          </a:solidFill>
          <a:ln>
            <a:noFill/>
          </a:ln>
          <a:effectLst/>
          <a:extLst>
            <a:ext uri="{91240B29-F687-4F45-9708-019B960494DF}">
              <a14:hiddenLine xmlns:a14="http://schemas.microsoft.com/office/drawing/2010/main" w="2857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endParaRPr lang="en-US"/>
          </a:p>
        </p:txBody>
      </p:sp>
      <p:sp>
        <p:nvSpPr>
          <p:cNvPr id="14" name="Footer Placeholder 2"/>
          <p:cNvSpPr>
            <a:spLocks noGrp="1"/>
          </p:cNvSpPr>
          <p:nvPr>
            <p:ph type="ftr" sz="quarter" idx="3"/>
          </p:nvPr>
        </p:nvSpPr>
        <p:spPr>
          <a:xfrm>
            <a:off x="2468563" y="6615954"/>
            <a:ext cx="5137093" cy="247431"/>
          </a:xfrm>
          <a:prstGeom prst="rect">
            <a:avLst/>
          </a:prstGeom>
        </p:spPr>
        <p:txBody>
          <a:bodyPr/>
          <a:lstStyle>
            <a:lvl1pPr algn="l">
              <a:defRPr sz="1050" b="1">
                <a:solidFill>
                  <a:schemeClr val="accent6"/>
                </a:solidFill>
                <a:latin typeface="+mn-lt"/>
              </a:defRPr>
            </a:lvl1pPr>
          </a:lstStyle>
          <a:p>
            <a:pPr algn="ctr">
              <a:defRPr/>
            </a:pPr>
            <a:r>
              <a:rPr lang="it-IT" dirty="0" smtClean="0"/>
              <a:t>C. Guazzoni – NEWCHIM – Consiglio di Sezione INFN – 8 luglio 2015</a:t>
            </a:r>
            <a:endParaRPr lang="en-US" dirty="0" smtClean="0"/>
          </a:p>
          <a:p>
            <a:pPr algn="ctr">
              <a:defRPr/>
            </a:pPr>
            <a:endParaRPr lang="en-US" dirty="0"/>
          </a:p>
        </p:txBody>
      </p:sp>
    </p:spTree>
    <p:extLst>
      <p:ext uri="{BB962C8B-B14F-4D97-AF65-F5344CB8AC3E}">
        <p14:creationId xmlns:p14="http://schemas.microsoft.com/office/powerpoint/2010/main" val="93772868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pic>
        <p:nvPicPr>
          <p:cNvPr id="2" name="Picture 6" descr="logoinfn-piccol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688" y="6124575"/>
            <a:ext cx="976312"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Object 7"/>
          <p:cNvGraphicFramePr>
            <a:graphicFrameLocks noChangeAspect="1"/>
          </p:cNvGraphicFramePr>
          <p:nvPr/>
        </p:nvGraphicFramePr>
        <p:xfrm>
          <a:off x="66675" y="5540375"/>
          <a:ext cx="765175" cy="795338"/>
        </p:xfrm>
        <a:graphic>
          <a:graphicData uri="http://schemas.openxmlformats.org/presentationml/2006/ole">
            <mc:AlternateContent xmlns:mc="http://schemas.openxmlformats.org/markup-compatibility/2006">
              <mc:Choice xmlns:v="urn:schemas-microsoft-com:vml" Requires="v">
                <p:oleObj spid="_x0000_s66660" name="Document" r:id="rId4" imgW="342846" imgH="358212" progId="Word.Document.8">
                  <p:embed/>
                </p:oleObj>
              </mc:Choice>
              <mc:Fallback>
                <p:oleObj name="Document" r:id="rId4" imgW="342846" imgH="358212"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75" y="5540375"/>
                        <a:ext cx="765175" cy="79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Rectangle 14"/>
          <p:cNvSpPr>
            <a:spLocks noChangeArrowheads="1"/>
          </p:cNvSpPr>
          <p:nvPr/>
        </p:nvSpPr>
        <p:spPr bwMode="auto">
          <a:xfrm>
            <a:off x="0" y="-6350"/>
            <a:ext cx="585788" cy="88900"/>
          </a:xfrm>
          <a:prstGeom prst="rect">
            <a:avLst/>
          </a:prstGeom>
          <a:solidFill>
            <a:srgbClr val="333399"/>
          </a:solidFill>
          <a:ln>
            <a:noFill/>
          </a:ln>
          <a:effectLst/>
          <a:extLst>
            <a:ext uri="{91240B29-F687-4F45-9708-019B960494DF}">
              <a14:hiddenLine xmlns:a14="http://schemas.microsoft.com/office/drawing/2010/main" w="2857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en-US" altLang="en-US" smtClean="0">
              <a:solidFill>
                <a:srgbClr val="000000"/>
              </a:solidFill>
              <a:cs typeface="Arial" pitchFamily="34" charset="0"/>
            </a:endParaRPr>
          </a:p>
        </p:txBody>
      </p:sp>
      <p:sp>
        <p:nvSpPr>
          <p:cNvPr id="5" name="Rectangle 16"/>
          <p:cNvSpPr>
            <a:spLocks noChangeArrowheads="1"/>
          </p:cNvSpPr>
          <p:nvPr/>
        </p:nvSpPr>
        <p:spPr bwMode="auto">
          <a:xfrm>
            <a:off x="763588" y="-6350"/>
            <a:ext cx="585787" cy="88900"/>
          </a:xfrm>
          <a:prstGeom prst="rect">
            <a:avLst/>
          </a:prstGeom>
          <a:solidFill>
            <a:srgbClr val="333399">
              <a:alpha val="85097"/>
            </a:srgbClr>
          </a:solidFill>
          <a:ln>
            <a:noFill/>
          </a:ln>
          <a:effectLst/>
          <a:extLst>
            <a:ext uri="{91240B29-F687-4F45-9708-019B960494DF}">
              <a14:hiddenLine xmlns:a14="http://schemas.microsoft.com/office/drawing/2010/main" w="2857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en-US" altLang="en-US" smtClean="0">
              <a:solidFill>
                <a:srgbClr val="000000"/>
              </a:solidFill>
              <a:cs typeface="Arial" pitchFamily="34" charset="0"/>
            </a:endParaRPr>
          </a:p>
        </p:txBody>
      </p:sp>
      <p:sp>
        <p:nvSpPr>
          <p:cNvPr id="6" name="Rectangle 17"/>
          <p:cNvSpPr>
            <a:spLocks noChangeArrowheads="1"/>
          </p:cNvSpPr>
          <p:nvPr/>
        </p:nvSpPr>
        <p:spPr bwMode="auto">
          <a:xfrm>
            <a:off x="1527175" y="-6350"/>
            <a:ext cx="585788" cy="88900"/>
          </a:xfrm>
          <a:prstGeom prst="rect">
            <a:avLst/>
          </a:prstGeom>
          <a:solidFill>
            <a:srgbClr val="333399">
              <a:alpha val="70195"/>
            </a:srgbClr>
          </a:solidFill>
          <a:ln>
            <a:noFill/>
          </a:ln>
          <a:effectLst/>
          <a:extLst>
            <a:ext uri="{91240B29-F687-4F45-9708-019B960494DF}">
              <a14:hiddenLine xmlns:a14="http://schemas.microsoft.com/office/drawing/2010/main" w="2857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en-US" altLang="en-US" smtClean="0">
              <a:solidFill>
                <a:srgbClr val="000000"/>
              </a:solidFill>
              <a:cs typeface="Arial" pitchFamily="34" charset="0"/>
            </a:endParaRPr>
          </a:p>
        </p:txBody>
      </p:sp>
      <p:sp>
        <p:nvSpPr>
          <p:cNvPr id="7" name="Rectangle 18"/>
          <p:cNvSpPr>
            <a:spLocks noChangeArrowheads="1"/>
          </p:cNvSpPr>
          <p:nvPr/>
        </p:nvSpPr>
        <p:spPr bwMode="auto">
          <a:xfrm>
            <a:off x="2290763" y="-6350"/>
            <a:ext cx="585787" cy="88900"/>
          </a:xfrm>
          <a:prstGeom prst="rect">
            <a:avLst/>
          </a:prstGeom>
          <a:solidFill>
            <a:srgbClr val="333399">
              <a:alpha val="54901"/>
            </a:srgbClr>
          </a:solidFill>
          <a:ln>
            <a:noFill/>
          </a:ln>
          <a:effectLst/>
          <a:extLst>
            <a:ext uri="{91240B29-F687-4F45-9708-019B960494DF}">
              <a14:hiddenLine xmlns:a14="http://schemas.microsoft.com/office/drawing/2010/main" w="2857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en-US" altLang="en-US" smtClean="0">
              <a:solidFill>
                <a:srgbClr val="000000"/>
              </a:solidFill>
              <a:cs typeface="Arial" pitchFamily="34" charset="0"/>
            </a:endParaRPr>
          </a:p>
        </p:txBody>
      </p:sp>
      <p:sp>
        <p:nvSpPr>
          <p:cNvPr id="8" name="Rectangle 22"/>
          <p:cNvSpPr>
            <a:spLocks noChangeArrowheads="1"/>
          </p:cNvSpPr>
          <p:nvPr/>
        </p:nvSpPr>
        <p:spPr bwMode="auto">
          <a:xfrm>
            <a:off x="3044825" y="-6350"/>
            <a:ext cx="585788" cy="88900"/>
          </a:xfrm>
          <a:prstGeom prst="rect">
            <a:avLst/>
          </a:prstGeom>
          <a:solidFill>
            <a:srgbClr val="333399">
              <a:alpha val="39999"/>
            </a:srgbClr>
          </a:solidFill>
          <a:ln>
            <a:noFill/>
          </a:ln>
          <a:effectLst/>
          <a:extLst>
            <a:ext uri="{91240B29-F687-4F45-9708-019B960494DF}">
              <a14:hiddenLine xmlns:a14="http://schemas.microsoft.com/office/drawing/2010/main" w="2857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en-US" altLang="en-US" smtClean="0">
              <a:solidFill>
                <a:srgbClr val="000000"/>
              </a:solidFill>
              <a:cs typeface="Arial" pitchFamily="34" charset="0"/>
            </a:endParaRPr>
          </a:p>
        </p:txBody>
      </p:sp>
      <p:sp>
        <p:nvSpPr>
          <p:cNvPr id="9" name="Rectangle 23"/>
          <p:cNvSpPr>
            <a:spLocks noChangeArrowheads="1"/>
          </p:cNvSpPr>
          <p:nvPr/>
        </p:nvSpPr>
        <p:spPr bwMode="auto">
          <a:xfrm>
            <a:off x="3808413" y="-6350"/>
            <a:ext cx="585787" cy="88900"/>
          </a:xfrm>
          <a:prstGeom prst="rect">
            <a:avLst/>
          </a:prstGeom>
          <a:solidFill>
            <a:srgbClr val="333399">
              <a:alpha val="25098"/>
            </a:srgbClr>
          </a:solidFill>
          <a:ln>
            <a:noFill/>
          </a:ln>
          <a:effectLst/>
          <a:extLst>
            <a:ext uri="{91240B29-F687-4F45-9708-019B960494DF}">
              <a14:hiddenLine xmlns:a14="http://schemas.microsoft.com/office/drawing/2010/main" w="2857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en-US" altLang="en-US" smtClean="0">
              <a:solidFill>
                <a:srgbClr val="000000"/>
              </a:solidFill>
              <a:cs typeface="Arial" pitchFamily="34" charset="0"/>
            </a:endParaRPr>
          </a:p>
        </p:txBody>
      </p:sp>
      <p:sp>
        <p:nvSpPr>
          <p:cNvPr id="10" name="Rectangle 24"/>
          <p:cNvSpPr>
            <a:spLocks noChangeArrowheads="1"/>
          </p:cNvSpPr>
          <p:nvPr/>
        </p:nvSpPr>
        <p:spPr bwMode="auto">
          <a:xfrm>
            <a:off x="4572000" y="-6350"/>
            <a:ext cx="585788" cy="88900"/>
          </a:xfrm>
          <a:prstGeom prst="rect">
            <a:avLst/>
          </a:prstGeom>
          <a:solidFill>
            <a:srgbClr val="333399">
              <a:alpha val="10196"/>
            </a:srgbClr>
          </a:solidFill>
          <a:ln>
            <a:noFill/>
          </a:ln>
          <a:effectLst/>
          <a:extLst>
            <a:ext uri="{91240B29-F687-4F45-9708-019B960494DF}">
              <a14:hiddenLine xmlns:a14="http://schemas.microsoft.com/office/drawing/2010/main" w="2857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en-US" altLang="en-US" smtClean="0">
              <a:solidFill>
                <a:srgbClr val="000000"/>
              </a:solidFill>
              <a:cs typeface="Arial" pitchFamily="34" charset="0"/>
            </a:endParaRPr>
          </a:p>
        </p:txBody>
      </p:sp>
      <p:sp>
        <p:nvSpPr>
          <p:cNvPr id="12" name="Slide Number Placeholder 2"/>
          <p:cNvSpPr>
            <a:spLocks noGrp="1"/>
          </p:cNvSpPr>
          <p:nvPr>
            <p:ph type="sldNum" sz="quarter" idx="11"/>
          </p:nvPr>
        </p:nvSpPr>
        <p:spPr/>
        <p:txBody>
          <a:bodyPr/>
          <a:lstStyle>
            <a:lvl1pPr>
              <a:defRPr/>
            </a:lvl1pPr>
          </a:lstStyle>
          <a:p>
            <a:pPr>
              <a:defRPr/>
            </a:pPr>
            <a:fld id="{3B00B495-9E55-455E-9A12-1E93D39A0257}" type="slidenum">
              <a:rPr lang="en-US" altLang="en-US"/>
              <a:pPr>
                <a:defRPr/>
              </a:pPr>
              <a:t>‹#›</a:t>
            </a:fld>
            <a:endParaRPr lang="en-US" altLang="en-US"/>
          </a:p>
        </p:txBody>
      </p:sp>
      <p:sp>
        <p:nvSpPr>
          <p:cNvPr id="13" name="Footer Placeholder 2"/>
          <p:cNvSpPr>
            <a:spLocks noGrp="1"/>
          </p:cNvSpPr>
          <p:nvPr>
            <p:ph type="ftr" sz="quarter" idx="3"/>
          </p:nvPr>
        </p:nvSpPr>
        <p:spPr>
          <a:xfrm>
            <a:off x="2468563" y="6615954"/>
            <a:ext cx="5137093" cy="247431"/>
          </a:xfrm>
          <a:prstGeom prst="rect">
            <a:avLst/>
          </a:prstGeom>
        </p:spPr>
        <p:txBody>
          <a:bodyPr/>
          <a:lstStyle>
            <a:lvl1pPr algn="l">
              <a:defRPr sz="1050" b="1">
                <a:solidFill>
                  <a:schemeClr val="accent6"/>
                </a:solidFill>
                <a:latin typeface="+mn-lt"/>
              </a:defRPr>
            </a:lvl1pPr>
          </a:lstStyle>
          <a:p>
            <a:pPr algn="ctr">
              <a:defRPr/>
            </a:pPr>
            <a:r>
              <a:rPr lang="it-IT" dirty="0" smtClean="0"/>
              <a:t>C. Guazzoni – NEWCHIM – Consiglio di Sezione INFN – 8 luglio 2015</a:t>
            </a:r>
            <a:endParaRPr lang="en-US" dirty="0" smtClean="0"/>
          </a:p>
          <a:p>
            <a:pPr algn="ctr">
              <a:defRPr/>
            </a:pPr>
            <a:endParaRPr lang="en-US" dirty="0"/>
          </a:p>
        </p:txBody>
      </p:sp>
    </p:spTree>
    <p:extLst>
      <p:ext uri="{BB962C8B-B14F-4D97-AF65-F5344CB8AC3E}">
        <p14:creationId xmlns:p14="http://schemas.microsoft.com/office/powerpoint/2010/main" val="398412152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a:xfrm>
            <a:off x="457200" y="6356350"/>
            <a:ext cx="2133600" cy="365125"/>
          </a:xfrm>
          <a:prstGeom prst="rect">
            <a:avLst/>
          </a:prstGeom>
        </p:spPr>
        <p:txBody>
          <a:bodyPr/>
          <a:lstStyle/>
          <a:p>
            <a:fld id="{4B6055F8-1D02-4417-9241-55C834FD9970}" type="datetimeFigureOut">
              <a:rPr lang="it-IT" smtClean="0"/>
              <a:pPr/>
              <a:t>08/07/2015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a:t>
            </a:fld>
            <a:endParaRPr lang="it-IT"/>
          </a:p>
        </p:txBody>
      </p:sp>
    </p:spTree>
    <p:extLst>
      <p:ext uri="{BB962C8B-B14F-4D97-AF65-F5344CB8AC3E}">
        <p14:creationId xmlns:p14="http://schemas.microsoft.com/office/powerpoint/2010/main" val="1830958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oleObject" Target="../embeddings/oleObject1.bin"/><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vmlDrawing" Target="../drawings/vmlDrawing1.v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DDDDDD"/>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3175"/>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165225"/>
            <a:ext cx="8229600" cy="4960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101" name="Rectangle 5"/>
          <p:cNvSpPr>
            <a:spLocks noGrp="1" noChangeArrowheads="1"/>
          </p:cNvSpPr>
          <p:nvPr>
            <p:ph type="sldNum" sz="quarter" idx="4"/>
          </p:nvPr>
        </p:nvSpPr>
        <p:spPr bwMode="auto">
          <a:xfrm>
            <a:off x="0" y="6381750"/>
            <a:ext cx="525463"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33FBDD48-7F78-497C-9091-0B10EDA17737}" type="slidenum">
              <a:rPr lang="en-US"/>
              <a:pPr>
                <a:defRPr/>
              </a:pPr>
              <a:t>‹#›</a:t>
            </a:fld>
            <a:endParaRPr lang="en-US"/>
          </a:p>
        </p:txBody>
      </p:sp>
      <p:pic>
        <p:nvPicPr>
          <p:cNvPr id="1030" name="Picture 6" descr="logoinfn-piccol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7688" y="6124575"/>
            <a:ext cx="976312"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31" name="Object 7"/>
          <p:cNvGraphicFramePr>
            <a:graphicFrameLocks noChangeAspect="1"/>
          </p:cNvGraphicFramePr>
          <p:nvPr/>
        </p:nvGraphicFramePr>
        <p:xfrm>
          <a:off x="66675" y="5540375"/>
          <a:ext cx="765175" cy="795338"/>
        </p:xfrm>
        <a:graphic>
          <a:graphicData uri="http://schemas.openxmlformats.org/presentationml/2006/ole">
            <mc:AlternateContent xmlns:mc="http://schemas.openxmlformats.org/markup-compatibility/2006">
              <mc:Choice xmlns:v="urn:schemas-microsoft-com:vml" Requires="v">
                <p:oleObj spid="_x0000_s1488" name="Document" r:id="rId11" imgW="342846" imgH="358212" progId="Word.Document.8">
                  <p:embed/>
                </p:oleObj>
              </mc:Choice>
              <mc:Fallback>
                <p:oleObj name="Document" r:id="rId11" imgW="342846" imgH="358212" progId="Word.Document.8">
                  <p:embed/>
                  <p:pic>
                    <p:nvPicPr>
                      <p:cNvPr id="0"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675" y="5540375"/>
                        <a:ext cx="765175" cy="79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4" name="Rectangle 14"/>
          <p:cNvSpPr>
            <a:spLocks noChangeArrowheads="1"/>
          </p:cNvSpPr>
          <p:nvPr userDrawn="1"/>
        </p:nvSpPr>
        <p:spPr bwMode="auto">
          <a:xfrm>
            <a:off x="0" y="-6350"/>
            <a:ext cx="585788" cy="88900"/>
          </a:xfrm>
          <a:prstGeom prst="rect">
            <a:avLst/>
          </a:prstGeom>
          <a:solidFill>
            <a:srgbClr val="333399"/>
          </a:solidFill>
          <a:ln>
            <a:noFill/>
          </a:ln>
          <a:effectLst/>
          <a:extLst>
            <a:ext uri="{91240B29-F687-4F45-9708-019B960494DF}">
              <a14:hiddenLine xmlns:a14="http://schemas.microsoft.com/office/drawing/2010/main" w="2857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endParaRPr lang="en-US"/>
          </a:p>
        </p:txBody>
      </p:sp>
      <p:sp>
        <p:nvSpPr>
          <p:cNvPr id="1035" name="Rectangle 16"/>
          <p:cNvSpPr>
            <a:spLocks noChangeArrowheads="1"/>
          </p:cNvSpPr>
          <p:nvPr userDrawn="1"/>
        </p:nvSpPr>
        <p:spPr bwMode="auto">
          <a:xfrm>
            <a:off x="763588" y="-6350"/>
            <a:ext cx="585787" cy="88900"/>
          </a:xfrm>
          <a:prstGeom prst="rect">
            <a:avLst/>
          </a:prstGeom>
          <a:solidFill>
            <a:srgbClr val="333399">
              <a:alpha val="85097"/>
            </a:srgbClr>
          </a:solidFill>
          <a:ln>
            <a:noFill/>
          </a:ln>
          <a:effectLst/>
          <a:extLst>
            <a:ext uri="{91240B29-F687-4F45-9708-019B960494DF}">
              <a14:hiddenLine xmlns:a14="http://schemas.microsoft.com/office/drawing/2010/main" w="2857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endParaRPr lang="en-US"/>
          </a:p>
        </p:txBody>
      </p:sp>
      <p:sp>
        <p:nvSpPr>
          <p:cNvPr id="1036" name="Rectangle 17"/>
          <p:cNvSpPr>
            <a:spLocks noChangeArrowheads="1"/>
          </p:cNvSpPr>
          <p:nvPr userDrawn="1"/>
        </p:nvSpPr>
        <p:spPr bwMode="auto">
          <a:xfrm>
            <a:off x="1527175" y="-6350"/>
            <a:ext cx="585788" cy="88900"/>
          </a:xfrm>
          <a:prstGeom prst="rect">
            <a:avLst/>
          </a:prstGeom>
          <a:solidFill>
            <a:srgbClr val="333399">
              <a:alpha val="70195"/>
            </a:srgbClr>
          </a:solidFill>
          <a:ln>
            <a:noFill/>
          </a:ln>
          <a:effectLst/>
          <a:extLst>
            <a:ext uri="{91240B29-F687-4F45-9708-019B960494DF}">
              <a14:hiddenLine xmlns:a14="http://schemas.microsoft.com/office/drawing/2010/main" w="2857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endParaRPr lang="en-US"/>
          </a:p>
        </p:txBody>
      </p:sp>
      <p:sp>
        <p:nvSpPr>
          <p:cNvPr id="1037" name="Rectangle 18"/>
          <p:cNvSpPr>
            <a:spLocks noChangeArrowheads="1"/>
          </p:cNvSpPr>
          <p:nvPr userDrawn="1"/>
        </p:nvSpPr>
        <p:spPr bwMode="auto">
          <a:xfrm>
            <a:off x="2290763" y="-6350"/>
            <a:ext cx="585787" cy="88900"/>
          </a:xfrm>
          <a:prstGeom prst="rect">
            <a:avLst/>
          </a:prstGeom>
          <a:solidFill>
            <a:srgbClr val="333399">
              <a:alpha val="54901"/>
            </a:srgbClr>
          </a:solidFill>
          <a:ln>
            <a:noFill/>
          </a:ln>
          <a:effectLst/>
          <a:extLst>
            <a:ext uri="{91240B29-F687-4F45-9708-019B960494DF}">
              <a14:hiddenLine xmlns:a14="http://schemas.microsoft.com/office/drawing/2010/main" w="2857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endParaRPr lang="en-US"/>
          </a:p>
        </p:txBody>
      </p:sp>
      <p:sp>
        <p:nvSpPr>
          <p:cNvPr id="1038" name="Rectangle 22"/>
          <p:cNvSpPr>
            <a:spLocks noChangeArrowheads="1"/>
          </p:cNvSpPr>
          <p:nvPr userDrawn="1"/>
        </p:nvSpPr>
        <p:spPr bwMode="auto">
          <a:xfrm>
            <a:off x="3044825" y="-6350"/>
            <a:ext cx="585788" cy="88900"/>
          </a:xfrm>
          <a:prstGeom prst="rect">
            <a:avLst/>
          </a:prstGeom>
          <a:solidFill>
            <a:srgbClr val="333399">
              <a:alpha val="39999"/>
            </a:srgbClr>
          </a:solidFill>
          <a:ln>
            <a:noFill/>
          </a:ln>
          <a:effectLst/>
          <a:extLst>
            <a:ext uri="{91240B29-F687-4F45-9708-019B960494DF}">
              <a14:hiddenLine xmlns:a14="http://schemas.microsoft.com/office/drawing/2010/main" w="2857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endParaRPr lang="en-US"/>
          </a:p>
        </p:txBody>
      </p:sp>
      <p:sp>
        <p:nvSpPr>
          <p:cNvPr id="1039" name="Rectangle 23"/>
          <p:cNvSpPr>
            <a:spLocks noChangeArrowheads="1"/>
          </p:cNvSpPr>
          <p:nvPr userDrawn="1"/>
        </p:nvSpPr>
        <p:spPr bwMode="auto">
          <a:xfrm>
            <a:off x="3808413" y="-6350"/>
            <a:ext cx="585787" cy="88900"/>
          </a:xfrm>
          <a:prstGeom prst="rect">
            <a:avLst/>
          </a:prstGeom>
          <a:solidFill>
            <a:srgbClr val="333399">
              <a:alpha val="25098"/>
            </a:srgbClr>
          </a:solidFill>
          <a:ln>
            <a:noFill/>
          </a:ln>
          <a:effectLst/>
          <a:extLst>
            <a:ext uri="{91240B29-F687-4F45-9708-019B960494DF}">
              <a14:hiddenLine xmlns:a14="http://schemas.microsoft.com/office/drawing/2010/main" w="2857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endParaRPr lang="en-US"/>
          </a:p>
        </p:txBody>
      </p:sp>
      <p:sp>
        <p:nvSpPr>
          <p:cNvPr id="1040" name="Rectangle 24"/>
          <p:cNvSpPr>
            <a:spLocks noChangeArrowheads="1"/>
          </p:cNvSpPr>
          <p:nvPr userDrawn="1"/>
        </p:nvSpPr>
        <p:spPr bwMode="auto">
          <a:xfrm>
            <a:off x="4572000" y="-6350"/>
            <a:ext cx="585788" cy="88900"/>
          </a:xfrm>
          <a:prstGeom prst="rect">
            <a:avLst/>
          </a:prstGeom>
          <a:solidFill>
            <a:srgbClr val="333399">
              <a:alpha val="10196"/>
            </a:srgbClr>
          </a:solidFill>
          <a:ln>
            <a:noFill/>
          </a:ln>
          <a:effectLst/>
          <a:extLst>
            <a:ext uri="{91240B29-F687-4F45-9708-019B960494DF}">
              <a14:hiddenLine xmlns:a14="http://schemas.microsoft.com/office/drawing/2010/main" w="2857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endParaRPr lang="en-US"/>
          </a:p>
        </p:txBody>
      </p:sp>
      <p:sp>
        <p:nvSpPr>
          <p:cNvPr id="16" name="Footer Placeholder 2"/>
          <p:cNvSpPr>
            <a:spLocks noGrp="1"/>
          </p:cNvSpPr>
          <p:nvPr>
            <p:ph type="ftr" sz="quarter" idx="3"/>
          </p:nvPr>
        </p:nvSpPr>
        <p:spPr>
          <a:xfrm>
            <a:off x="2468563" y="6615954"/>
            <a:ext cx="5137093" cy="247431"/>
          </a:xfrm>
          <a:prstGeom prst="rect">
            <a:avLst/>
          </a:prstGeom>
        </p:spPr>
        <p:txBody>
          <a:bodyPr/>
          <a:lstStyle>
            <a:lvl1pPr algn="l">
              <a:defRPr sz="1050" b="1">
                <a:solidFill>
                  <a:schemeClr val="accent6"/>
                </a:solidFill>
                <a:latin typeface="+mn-lt"/>
              </a:defRPr>
            </a:lvl1pPr>
          </a:lstStyle>
          <a:p>
            <a:pPr algn="ctr">
              <a:defRPr/>
            </a:pPr>
            <a:r>
              <a:rPr lang="it-IT" dirty="0" smtClean="0"/>
              <a:t>C. Guazzoni – NEWCHIM – Consiglio di Sezione INFN – 8 luglio 2015</a:t>
            </a:r>
            <a:endParaRPr lang="en-US" dirty="0" smtClean="0"/>
          </a:p>
          <a:p>
            <a:pPr algn="ctr">
              <a:defRPr/>
            </a:pPr>
            <a:endParaRPr lang="en-US" dirty="0"/>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Lst>
  <p:timing>
    <p:tnLst>
      <p:par>
        <p:cTn id="1" dur="indefinite" restart="never" nodeType="tmRoot"/>
      </p:par>
    </p:tnLst>
  </p:timing>
  <p:hf hdr="0" dt="0"/>
  <p:txStyles>
    <p:titleStyle>
      <a:lvl1pPr algn="ctr" rtl="0" eaLnBrk="0" fontAlgn="base" hangingPunct="0">
        <a:spcBef>
          <a:spcPct val="0"/>
        </a:spcBef>
        <a:spcAft>
          <a:spcPct val="0"/>
        </a:spcAft>
        <a:defRPr sz="4200" b="1">
          <a:solidFill>
            <a:srgbClr val="2D2D8A"/>
          </a:solidFill>
          <a:latin typeface="+mj-lt"/>
          <a:ea typeface="+mj-ea"/>
          <a:cs typeface="+mj-cs"/>
        </a:defRPr>
      </a:lvl1pPr>
      <a:lvl2pPr algn="ctr" rtl="0" eaLnBrk="0" fontAlgn="base" hangingPunct="0">
        <a:spcBef>
          <a:spcPct val="0"/>
        </a:spcBef>
        <a:spcAft>
          <a:spcPct val="0"/>
        </a:spcAft>
        <a:defRPr sz="4200" b="1">
          <a:solidFill>
            <a:srgbClr val="2D2D8A"/>
          </a:solidFill>
          <a:latin typeface="Comic Sans MS" pitchFamily="66" charset="0"/>
        </a:defRPr>
      </a:lvl2pPr>
      <a:lvl3pPr algn="ctr" rtl="0" eaLnBrk="0" fontAlgn="base" hangingPunct="0">
        <a:spcBef>
          <a:spcPct val="0"/>
        </a:spcBef>
        <a:spcAft>
          <a:spcPct val="0"/>
        </a:spcAft>
        <a:defRPr sz="4200" b="1">
          <a:solidFill>
            <a:srgbClr val="2D2D8A"/>
          </a:solidFill>
          <a:latin typeface="Comic Sans MS" pitchFamily="66" charset="0"/>
        </a:defRPr>
      </a:lvl3pPr>
      <a:lvl4pPr algn="ctr" rtl="0" eaLnBrk="0" fontAlgn="base" hangingPunct="0">
        <a:spcBef>
          <a:spcPct val="0"/>
        </a:spcBef>
        <a:spcAft>
          <a:spcPct val="0"/>
        </a:spcAft>
        <a:defRPr sz="4200" b="1">
          <a:solidFill>
            <a:srgbClr val="2D2D8A"/>
          </a:solidFill>
          <a:latin typeface="Comic Sans MS" pitchFamily="66" charset="0"/>
        </a:defRPr>
      </a:lvl4pPr>
      <a:lvl5pPr algn="ctr" rtl="0" eaLnBrk="0" fontAlgn="base" hangingPunct="0">
        <a:spcBef>
          <a:spcPct val="0"/>
        </a:spcBef>
        <a:spcAft>
          <a:spcPct val="0"/>
        </a:spcAft>
        <a:defRPr sz="4200" b="1">
          <a:solidFill>
            <a:srgbClr val="2D2D8A"/>
          </a:solidFill>
          <a:latin typeface="Comic Sans MS" pitchFamily="66" charset="0"/>
        </a:defRPr>
      </a:lvl5pPr>
      <a:lvl6pPr marL="457200" algn="ctr" rtl="0" fontAlgn="base">
        <a:spcBef>
          <a:spcPct val="0"/>
        </a:spcBef>
        <a:spcAft>
          <a:spcPct val="0"/>
        </a:spcAft>
        <a:defRPr sz="4200" b="1">
          <a:solidFill>
            <a:srgbClr val="3333CC"/>
          </a:solidFill>
          <a:latin typeface="Comic Sans MS" pitchFamily="66" charset="0"/>
        </a:defRPr>
      </a:lvl6pPr>
      <a:lvl7pPr marL="914400" algn="ctr" rtl="0" fontAlgn="base">
        <a:spcBef>
          <a:spcPct val="0"/>
        </a:spcBef>
        <a:spcAft>
          <a:spcPct val="0"/>
        </a:spcAft>
        <a:defRPr sz="4200" b="1">
          <a:solidFill>
            <a:srgbClr val="3333CC"/>
          </a:solidFill>
          <a:latin typeface="Comic Sans MS" pitchFamily="66" charset="0"/>
        </a:defRPr>
      </a:lvl7pPr>
      <a:lvl8pPr marL="1371600" algn="ctr" rtl="0" fontAlgn="base">
        <a:spcBef>
          <a:spcPct val="0"/>
        </a:spcBef>
        <a:spcAft>
          <a:spcPct val="0"/>
        </a:spcAft>
        <a:defRPr sz="4200" b="1">
          <a:solidFill>
            <a:srgbClr val="3333CC"/>
          </a:solidFill>
          <a:latin typeface="Comic Sans MS" pitchFamily="66" charset="0"/>
        </a:defRPr>
      </a:lvl8pPr>
      <a:lvl9pPr marL="1828800" algn="ctr" rtl="0" fontAlgn="base">
        <a:spcBef>
          <a:spcPct val="0"/>
        </a:spcBef>
        <a:spcAft>
          <a:spcPct val="0"/>
        </a:spcAft>
        <a:defRPr sz="4200" b="1">
          <a:solidFill>
            <a:srgbClr val="3333CC"/>
          </a:solidFill>
          <a:latin typeface="Comic Sans MS" pitchFamily="66" charset="0"/>
        </a:defRPr>
      </a:lvl9pPr>
    </p:titleStyle>
    <p:bodyStyle>
      <a:lvl1pPr marL="342900" indent="-342900" algn="l" rtl="0" eaLnBrk="0" fontAlgn="base" hangingPunct="0">
        <a:spcBef>
          <a:spcPct val="20000"/>
        </a:spcBef>
        <a:spcAft>
          <a:spcPct val="0"/>
        </a:spcAft>
        <a:buFont typeface="Webdings" pitchFamily="18" charset="2"/>
        <a:buChar char="~"/>
        <a:defRPr sz="3200">
          <a:solidFill>
            <a:srgbClr val="333399"/>
          </a:solidFill>
          <a:latin typeface="+mn-lt"/>
          <a:ea typeface="+mn-ea"/>
          <a:cs typeface="+mn-cs"/>
        </a:defRPr>
      </a:lvl1pPr>
      <a:lvl2pPr marL="742950" indent="-285750" algn="l" rtl="0" eaLnBrk="0" fontAlgn="base" hangingPunct="0">
        <a:spcBef>
          <a:spcPct val="20000"/>
        </a:spcBef>
        <a:spcAft>
          <a:spcPct val="0"/>
        </a:spcAft>
        <a:buChar char="–"/>
        <a:defRPr sz="2800">
          <a:solidFill>
            <a:srgbClr val="333399"/>
          </a:solidFill>
          <a:latin typeface="+mn-lt"/>
        </a:defRPr>
      </a:lvl2pPr>
      <a:lvl3pPr marL="1143000" indent="-228600" algn="l" rtl="0" eaLnBrk="0" fontAlgn="base" hangingPunct="0">
        <a:spcBef>
          <a:spcPct val="20000"/>
        </a:spcBef>
        <a:spcAft>
          <a:spcPct val="0"/>
        </a:spcAft>
        <a:buChar char="•"/>
        <a:defRPr sz="2400">
          <a:solidFill>
            <a:srgbClr val="333399"/>
          </a:solidFill>
          <a:latin typeface="+mn-lt"/>
        </a:defRPr>
      </a:lvl3pPr>
      <a:lvl4pPr marL="1600200" indent="-228600" algn="l" rtl="0" eaLnBrk="0" fontAlgn="base" hangingPunct="0">
        <a:spcBef>
          <a:spcPct val="20000"/>
        </a:spcBef>
        <a:spcAft>
          <a:spcPct val="0"/>
        </a:spcAft>
        <a:buChar char="–"/>
        <a:defRPr sz="2000">
          <a:solidFill>
            <a:srgbClr val="333399"/>
          </a:solidFill>
          <a:latin typeface="+mn-lt"/>
        </a:defRPr>
      </a:lvl4pPr>
      <a:lvl5pPr marL="2057400" indent="-228600" algn="l" rtl="0" eaLnBrk="0" fontAlgn="base" hangingPunct="0">
        <a:spcBef>
          <a:spcPct val="20000"/>
        </a:spcBef>
        <a:spcAft>
          <a:spcPct val="0"/>
        </a:spcAft>
        <a:buChar char="»"/>
        <a:defRPr sz="2000">
          <a:solidFill>
            <a:srgbClr val="333399"/>
          </a:solidFill>
          <a:latin typeface="+mn-lt"/>
        </a:defRPr>
      </a:lvl5pPr>
      <a:lvl6pPr marL="2514600" indent="-228600" algn="l" rtl="0" fontAlgn="base">
        <a:spcBef>
          <a:spcPct val="20000"/>
        </a:spcBef>
        <a:spcAft>
          <a:spcPct val="0"/>
        </a:spcAft>
        <a:buChar char="»"/>
        <a:defRPr sz="2000">
          <a:solidFill>
            <a:srgbClr val="333399"/>
          </a:solidFill>
          <a:latin typeface="+mn-lt"/>
        </a:defRPr>
      </a:lvl6pPr>
      <a:lvl7pPr marL="2971800" indent="-228600" algn="l" rtl="0" fontAlgn="base">
        <a:spcBef>
          <a:spcPct val="20000"/>
        </a:spcBef>
        <a:spcAft>
          <a:spcPct val="0"/>
        </a:spcAft>
        <a:buChar char="»"/>
        <a:defRPr sz="2000">
          <a:solidFill>
            <a:srgbClr val="333399"/>
          </a:solidFill>
          <a:latin typeface="+mn-lt"/>
        </a:defRPr>
      </a:lvl7pPr>
      <a:lvl8pPr marL="3429000" indent="-228600" algn="l" rtl="0" fontAlgn="base">
        <a:spcBef>
          <a:spcPct val="20000"/>
        </a:spcBef>
        <a:spcAft>
          <a:spcPct val="0"/>
        </a:spcAft>
        <a:buChar char="»"/>
        <a:defRPr sz="2000">
          <a:solidFill>
            <a:srgbClr val="333399"/>
          </a:solidFill>
          <a:latin typeface="+mn-lt"/>
        </a:defRPr>
      </a:lvl8pPr>
      <a:lvl9pPr marL="3886200" indent="-228600" algn="l" rtl="0" fontAlgn="base">
        <a:spcBef>
          <a:spcPct val="20000"/>
        </a:spcBef>
        <a:spcAft>
          <a:spcPct val="0"/>
        </a:spcAft>
        <a:buChar char="»"/>
        <a:defRPr sz="2000">
          <a:solidFill>
            <a:srgbClr val="3333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jpeg"/><Relationship Id="rId9"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4.xml"/><Relationship Id="rId5" Type="http://schemas.openxmlformats.org/officeDocument/2006/relationships/image" Target="../media/image59.jpeg"/><Relationship Id="rId4" Type="http://schemas.openxmlformats.org/officeDocument/2006/relationships/image" Target="../media/image58.jpeg"/></Relationships>
</file>

<file path=ppt/slides/_rels/slide16.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wmf"/><Relationship Id="rId1" Type="http://schemas.openxmlformats.org/officeDocument/2006/relationships/slideLayout" Target="../slideLayouts/slideLayout4.xml"/><Relationship Id="rId5" Type="http://schemas.openxmlformats.org/officeDocument/2006/relationships/image" Target="../media/image63.emf"/><Relationship Id="rId4" Type="http://schemas.openxmlformats.org/officeDocument/2006/relationships/image" Target="../media/image62.emf"/></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4.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8.xml.rels><?xml version="1.0" encoding="UTF-8" standalone="yes"?>
<Relationships xmlns="http://schemas.openxmlformats.org/package/2006/relationships"><Relationship Id="rId8" Type="http://schemas.openxmlformats.org/officeDocument/2006/relationships/image" Target="../media/image75.emf"/><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4.xml"/><Relationship Id="rId6" Type="http://schemas.openxmlformats.org/officeDocument/2006/relationships/image" Target="../media/image73.png"/><Relationship Id="rId5" Type="http://schemas.openxmlformats.org/officeDocument/2006/relationships/image" Target="../media/image72.gif"/><Relationship Id="rId4" Type="http://schemas.openxmlformats.org/officeDocument/2006/relationships/image" Target="../media/image7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76.gif"/><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4.xml"/><Relationship Id="rId4" Type="http://schemas.openxmlformats.org/officeDocument/2006/relationships/image" Target="../media/image81.jpeg"/></Relationships>
</file>

<file path=ppt/slides/_rels/slide2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7.png"/><Relationship Id="rId1" Type="http://schemas.openxmlformats.org/officeDocument/2006/relationships/slideLayout" Target="../slideLayouts/slideLayout4.xml"/><Relationship Id="rId4" Type="http://schemas.openxmlformats.org/officeDocument/2006/relationships/image" Target="../media/image84.png"/></Relationships>
</file>

<file path=ppt/slides/_rels/slide2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77.png"/><Relationship Id="rId1" Type="http://schemas.openxmlformats.org/officeDocument/2006/relationships/slideLayout" Target="../slideLayouts/slideLayout4.xml"/><Relationship Id="rId4" Type="http://schemas.openxmlformats.org/officeDocument/2006/relationships/image" Target="../media/image86.png"/></Relationships>
</file>

<file path=ppt/slides/_rels/slide2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77.png"/><Relationship Id="rId1" Type="http://schemas.openxmlformats.org/officeDocument/2006/relationships/slideLayout" Target="../slideLayouts/slideLayout4.xml"/><Relationship Id="rId4" Type="http://schemas.openxmlformats.org/officeDocument/2006/relationships/image" Target="../media/image8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vmlDrawing" Target="../drawings/vmlDrawing9.vml"/><Relationship Id="rId6" Type="http://schemas.openxmlformats.org/officeDocument/2006/relationships/image" Target="../media/image90.png"/><Relationship Id="rId5" Type="http://schemas.openxmlformats.org/officeDocument/2006/relationships/image" Target="../media/image89.emf"/><Relationship Id="rId4" Type="http://schemas.openxmlformats.org/officeDocument/2006/relationships/oleObject" Target="../embeddings/oleObject17.bin"/></Relationships>
</file>

<file path=ppt/slides/_rels/slide2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 Id="rId9" Type="http://schemas.openxmlformats.org/officeDocument/2006/relationships/image" Target="../media/image16.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8.bin"/><Relationship Id="rId13" Type="http://schemas.openxmlformats.org/officeDocument/2006/relationships/image" Target="../media/image27.gif"/><Relationship Id="rId18" Type="http://schemas.openxmlformats.org/officeDocument/2006/relationships/oleObject" Target="../embeddings/oleObject12.bin"/><Relationship Id="rId3" Type="http://schemas.openxmlformats.org/officeDocument/2006/relationships/notesSlide" Target="../notesSlides/notesSlide3.xml"/><Relationship Id="rId7" Type="http://schemas.openxmlformats.org/officeDocument/2006/relationships/image" Target="../media/image18.emf"/><Relationship Id="rId12" Type="http://schemas.openxmlformats.org/officeDocument/2006/relationships/image" Target="../media/image26.gif"/><Relationship Id="rId17" Type="http://schemas.openxmlformats.org/officeDocument/2006/relationships/image" Target="../media/image22.wmf"/><Relationship Id="rId2" Type="http://schemas.openxmlformats.org/officeDocument/2006/relationships/slideLayout" Target="../slideLayouts/slideLayout2.xml"/><Relationship Id="rId16" Type="http://schemas.openxmlformats.org/officeDocument/2006/relationships/oleObject" Target="../embeddings/oleObject11.bin"/><Relationship Id="rId1" Type="http://schemas.openxmlformats.org/officeDocument/2006/relationships/vmlDrawing" Target="../drawings/vmlDrawing7.vml"/><Relationship Id="rId6" Type="http://schemas.openxmlformats.org/officeDocument/2006/relationships/oleObject" Target="../embeddings/oleObject7.bin"/><Relationship Id="rId11" Type="http://schemas.openxmlformats.org/officeDocument/2006/relationships/image" Target="../media/image20.emf"/><Relationship Id="rId5" Type="http://schemas.openxmlformats.org/officeDocument/2006/relationships/image" Target="../media/image25.jpeg"/><Relationship Id="rId15" Type="http://schemas.openxmlformats.org/officeDocument/2006/relationships/image" Target="../media/image21.wmf"/><Relationship Id="rId10" Type="http://schemas.openxmlformats.org/officeDocument/2006/relationships/oleObject" Target="../embeddings/oleObject9.bin"/><Relationship Id="rId19" Type="http://schemas.openxmlformats.org/officeDocument/2006/relationships/image" Target="../media/image23.wmf"/><Relationship Id="rId4" Type="http://schemas.openxmlformats.org/officeDocument/2006/relationships/image" Target="../media/image24.png"/><Relationship Id="rId9" Type="http://schemas.openxmlformats.org/officeDocument/2006/relationships/image" Target="../media/image19.emf"/><Relationship Id="rId14" Type="http://schemas.openxmlformats.org/officeDocument/2006/relationships/oleObject" Target="../embeddings/oleObject10.bin"/></Relationships>
</file>

<file path=ppt/slides/_rels/slide7.xml.rels><?xml version="1.0" encoding="UTF-8" standalone="yes"?>
<Relationships xmlns="http://schemas.openxmlformats.org/package/2006/relationships"><Relationship Id="rId8" Type="http://schemas.openxmlformats.org/officeDocument/2006/relationships/image" Target="../media/image18.emf"/><Relationship Id="rId13" Type="http://schemas.openxmlformats.org/officeDocument/2006/relationships/image" Target="../media/image30.emf"/><Relationship Id="rId3" Type="http://schemas.openxmlformats.org/officeDocument/2006/relationships/notesSlide" Target="../notesSlides/notesSlide4.xml"/><Relationship Id="rId7" Type="http://schemas.openxmlformats.org/officeDocument/2006/relationships/oleObject" Target="../embeddings/oleObject13.bin"/><Relationship Id="rId12" Type="http://schemas.openxmlformats.org/officeDocument/2006/relationships/image" Target="../media/image20.emf"/><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29.gif"/><Relationship Id="rId11" Type="http://schemas.openxmlformats.org/officeDocument/2006/relationships/oleObject" Target="../embeddings/oleObject15.bin"/><Relationship Id="rId5" Type="http://schemas.openxmlformats.org/officeDocument/2006/relationships/image" Target="../media/image25.jpeg"/><Relationship Id="rId15" Type="http://schemas.openxmlformats.org/officeDocument/2006/relationships/image" Target="../media/image28.emf"/><Relationship Id="rId10" Type="http://schemas.openxmlformats.org/officeDocument/2006/relationships/image" Target="../media/image19.emf"/><Relationship Id="rId4" Type="http://schemas.openxmlformats.org/officeDocument/2006/relationships/image" Target="../media/image24.png"/><Relationship Id="rId9" Type="http://schemas.openxmlformats.org/officeDocument/2006/relationships/oleObject" Target="../embeddings/oleObject14.bin"/><Relationship Id="rId14" Type="http://schemas.openxmlformats.org/officeDocument/2006/relationships/oleObject" Target="../embeddings/oleObject16.bin"/></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533" y="1"/>
            <a:ext cx="10336106" cy="6632620"/>
          </a:xfrm>
          <a:prstGeom prst="rect">
            <a:avLst/>
          </a:prstGeom>
          <a:ln>
            <a:noFill/>
          </a:ln>
          <a:effectLst>
            <a:softEdge rad="127000"/>
          </a:effectLst>
        </p:spPr>
      </p:pic>
      <p:sp>
        <p:nvSpPr>
          <p:cNvPr id="8" name="Rectangle 9"/>
          <p:cNvSpPr>
            <a:spLocks noChangeArrowheads="1"/>
          </p:cNvSpPr>
          <p:nvPr/>
        </p:nvSpPr>
        <p:spPr bwMode="auto">
          <a:xfrm>
            <a:off x="866275" y="754349"/>
            <a:ext cx="7459573" cy="4247317"/>
          </a:xfrm>
          <a:prstGeom prst="rect">
            <a:avLst/>
          </a:prstGeom>
          <a:solidFill>
            <a:srgbClr val="4D4D4D">
              <a:alpha val="60001"/>
            </a:srgbClr>
          </a:solidFill>
          <a:ln w="381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50000"/>
              </a:lnSpc>
              <a:spcAft>
                <a:spcPts val="0"/>
              </a:spcAft>
              <a:buFontTx/>
              <a:buChar char="•"/>
            </a:pPr>
            <a:r>
              <a:rPr lang="it-IT" dirty="0" smtClean="0">
                <a:solidFill>
                  <a:schemeClr val="bg1"/>
                </a:solidFill>
                <a:latin typeface="Comic Sans MS" pitchFamily="84" charset="0"/>
              </a:rPr>
              <a:t>Raccoglie l’esperienza </a:t>
            </a:r>
            <a:r>
              <a:rPr lang="it-IT" dirty="0">
                <a:solidFill>
                  <a:schemeClr val="bg1"/>
                </a:solidFill>
                <a:latin typeface="Comic Sans MS" pitchFamily="84" charset="0"/>
              </a:rPr>
              <a:t>fatta con EXOCHIM e la </a:t>
            </a:r>
            <a:r>
              <a:rPr lang="it-IT" dirty="0" smtClean="0">
                <a:solidFill>
                  <a:schemeClr val="bg1"/>
                </a:solidFill>
                <a:latin typeface="Comic Sans MS" pitchFamily="84" charset="0"/>
              </a:rPr>
              <a:t>estende </a:t>
            </a:r>
            <a:r>
              <a:rPr lang="it-IT" dirty="0">
                <a:solidFill>
                  <a:schemeClr val="bg1"/>
                </a:solidFill>
                <a:latin typeface="Comic Sans MS" pitchFamily="84" charset="0"/>
              </a:rPr>
              <a:t>puntando anche a misure di seconda generazione caratterizzate da elevata precisione</a:t>
            </a:r>
            <a:r>
              <a:rPr lang="it-IT" dirty="0" smtClean="0">
                <a:solidFill>
                  <a:schemeClr val="bg1"/>
                </a:solidFill>
                <a:latin typeface="Comic Sans MS" pitchFamily="84" charset="0"/>
              </a:rPr>
              <a:t>.</a:t>
            </a:r>
          </a:p>
          <a:p>
            <a:pPr>
              <a:lnSpc>
                <a:spcPct val="150000"/>
              </a:lnSpc>
              <a:spcAft>
                <a:spcPts val="0"/>
              </a:spcAft>
              <a:buFontTx/>
              <a:buChar char="•"/>
            </a:pPr>
            <a:r>
              <a:rPr lang="it-IT" dirty="0" smtClean="0">
                <a:solidFill>
                  <a:schemeClr val="bg1"/>
                </a:solidFill>
                <a:latin typeface="Comic Sans MS" pitchFamily="84" charset="0"/>
              </a:rPr>
              <a:t> Studio </a:t>
            </a:r>
            <a:r>
              <a:rPr lang="it-IT" dirty="0">
                <a:solidFill>
                  <a:schemeClr val="bg1"/>
                </a:solidFill>
                <a:latin typeface="Comic Sans MS" pitchFamily="84" charset="0"/>
              </a:rPr>
              <a:t>della dipendenza dall’</a:t>
            </a:r>
            <a:r>
              <a:rPr lang="it-IT" dirty="0" err="1">
                <a:solidFill>
                  <a:schemeClr val="bg1"/>
                </a:solidFill>
                <a:latin typeface="Comic Sans MS" pitchFamily="84" charset="0"/>
              </a:rPr>
              <a:t>isospin</a:t>
            </a:r>
            <a:r>
              <a:rPr lang="it-IT" dirty="0">
                <a:solidFill>
                  <a:schemeClr val="bg1"/>
                </a:solidFill>
                <a:latin typeface="Comic Sans MS" pitchFamily="84" charset="0"/>
              </a:rPr>
              <a:t> dell’equazione di stato della materia nucleare sia a bassa che ad alta densità nucleare utilizzando sia fasci radioattivi che stabili</a:t>
            </a:r>
            <a:r>
              <a:rPr lang="it-IT" dirty="0" smtClean="0">
                <a:solidFill>
                  <a:schemeClr val="bg1"/>
                </a:solidFill>
                <a:latin typeface="Comic Sans MS" pitchFamily="84" charset="0"/>
              </a:rPr>
              <a:t>.</a:t>
            </a:r>
          </a:p>
          <a:p>
            <a:pPr>
              <a:lnSpc>
                <a:spcPct val="150000"/>
              </a:lnSpc>
              <a:spcAft>
                <a:spcPts val="0"/>
              </a:spcAft>
              <a:buFontTx/>
              <a:buChar char="•"/>
            </a:pPr>
            <a:r>
              <a:rPr lang="it-IT" dirty="0" smtClean="0">
                <a:solidFill>
                  <a:schemeClr val="bg1"/>
                </a:solidFill>
                <a:latin typeface="Comic Sans MS" pitchFamily="84" charset="0"/>
              </a:rPr>
              <a:t>Realizzazione di un correlatore ad elevata risoluzione angolare ed energetica (FARCOS) basato su un array di 20 telescopi per misure di correlazione tra particelle leggere e tra particelle leggere e frammenti di massa intermedia, sia a bassa che ad alta energia.</a:t>
            </a:r>
            <a:endParaRPr lang="it-IT" dirty="0">
              <a:solidFill>
                <a:schemeClr val="bg1"/>
              </a:solidFill>
              <a:latin typeface="Comic Sans MS" pitchFamily="84" charset="0"/>
            </a:endParaRPr>
          </a:p>
        </p:txBody>
      </p:sp>
      <p:sp>
        <p:nvSpPr>
          <p:cNvPr id="15" name="Slide Number Placeholder 2"/>
          <p:cNvSpPr>
            <a:spLocks noGrp="1"/>
          </p:cNvSpPr>
          <p:nvPr>
            <p:ph type="sldNum" sz="quarter" idx="11"/>
          </p:nvPr>
        </p:nvSpPr>
        <p:spPr>
          <a:xfrm>
            <a:off x="0" y="6497638"/>
            <a:ext cx="527050" cy="360362"/>
          </a:xfrm>
        </p:spPr>
        <p:txBody>
          <a:bodyPr/>
          <a:lstStyle/>
          <a:p>
            <a:pPr>
              <a:defRPr/>
            </a:pPr>
            <a:fld id="{29776E4F-118F-46BA-9B20-388E5BAED5B4}" type="slidenum">
              <a:rPr lang="en-US"/>
              <a:pPr>
                <a:defRPr/>
              </a:pPr>
              <a:t>1</a:t>
            </a:fld>
            <a:endParaRPr lang="en-US" dirty="0"/>
          </a:p>
        </p:txBody>
      </p:sp>
      <p:pic>
        <p:nvPicPr>
          <p:cNvPr id="522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867" y="5062544"/>
            <a:ext cx="8199437" cy="1439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604" name="Rectangle 4"/>
          <p:cNvSpPr>
            <a:spLocks noGrp="1" noChangeArrowheads="1"/>
          </p:cNvSpPr>
          <p:nvPr>
            <p:ph type="title"/>
          </p:nvPr>
        </p:nvSpPr>
        <p:spPr>
          <a:xfrm>
            <a:off x="203196" y="13758"/>
            <a:ext cx="9144000" cy="1143000"/>
          </a:xfrm>
        </p:spPr>
        <p:txBody>
          <a:bodyPr/>
          <a:lstStyle/>
          <a:p>
            <a:r>
              <a:rPr lang="it-IT" dirty="0" smtClean="0">
                <a:solidFill>
                  <a:schemeClr val="bg1">
                    <a:lumMod val="95000"/>
                  </a:schemeClr>
                </a:solidFill>
              </a:rPr>
              <a:t>NEWCHIM </a:t>
            </a:r>
            <a:r>
              <a:rPr lang="it-IT" sz="2000" dirty="0" smtClean="0">
                <a:solidFill>
                  <a:schemeClr val="bg1">
                    <a:lumMod val="95000"/>
                  </a:schemeClr>
                </a:solidFill>
              </a:rPr>
              <a:t>(2015-2019)</a:t>
            </a:r>
            <a:endParaRPr lang="en-US" sz="2000" dirty="0">
              <a:solidFill>
                <a:schemeClr val="bg1">
                  <a:lumMod val="95000"/>
                </a:schemeClr>
              </a:solidFill>
            </a:endParaRPr>
          </a:p>
        </p:txBody>
      </p:sp>
      <p:sp>
        <p:nvSpPr>
          <p:cNvPr id="9" name="Footer Placeholder 2"/>
          <p:cNvSpPr>
            <a:spLocks noGrp="1"/>
          </p:cNvSpPr>
          <p:nvPr>
            <p:ph type="ftr" sz="quarter" idx="3"/>
          </p:nvPr>
        </p:nvSpPr>
        <p:spPr>
          <a:xfrm>
            <a:off x="2468563" y="6615954"/>
            <a:ext cx="5137093" cy="247431"/>
          </a:xfrm>
          <a:prstGeom prst="rect">
            <a:avLst/>
          </a:prstGeom>
        </p:spPr>
        <p:txBody>
          <a:bodyPr/>
          <a:lstStyle>
            <a:lvl1pPr algn="l">
              <a:defRPr sz="1050" b="1">
                <a:solidFill>
                  <a:schemeClr val="accent6"/>
                </a:solidFill>
                <a:latin typeface="+mn-lt"/>
              </a:defRPr>
            </a:lvl1pPr>
          </a:lstStyle>
          <a:p>
            <a:pPr algn="ctr">
              <a:defRPr/>
            </a:pPr>
            <a:r>
              <a:rPr lang="it-IT" dirty="0" smtClean="0"/>
              <a:t>C. Guazzoni – NEWCHIM – Consiglio di Sezione INFN – </a:t>
            </a:r>
            <a:r>
              <a:rPr lang="it-IT" dirty="0" smtClean="0"/>
              <a:t>9 </a:t>
            </a:r>
            <a:r>
              <a:rPr lang="it-IT" dirty="0" smtClean="0"/>
              <a:t>luglio 2015</a:t>
            </a:r>
            <a:endParaRPr lang="en-US" dirty="0" smtClean="0"/>
          </a:p>
          <a:p>
            <a:pPr algn="ctr">
              <a:defRPr/>
            </a:pPr>
            <a:endParaRPr lang="en-US" dirty="0"/>
          </a:p>
        </p:txBody>
      </p:sp>
    </p:spTree>
    <p:extLst>
      <p:ext uri="{BB962C8B-B14F-4D97-AF65-F5344CB8AC3E}">
        <p14:creationId xmlns:p14="http://schemas.microsoft.com/office/powerpoint/2010/main" val="3290580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2226"/>
                                        </p:tgtEl>
                                        <p:attrNameLst>
                                          <p:attrName>style.visibility</p:attrName>
                                        </p:attrNameLst>
                                      </p:cBhvr>
                                      <p:to>
                                        <p:strVal val="visible"/>
                                      </p:to>
                                    </p:set>
                                    <p:animEffect transition="in" filter="fade">
                                      <p:cBhvr>
                                        <p:cTn id="7" dur="500"/>
                                        <p:tgtEl>
                                          <p:spTgt spid="52226"/>
                                        </p:tgtEl>
                                      </p:cBhvr>
                                    </p:animEffect>
                                    <p:anim calcmode="lin" valueType="num">
                                      <p:cBhvr>
                                        <p:cTn id="8" dur="500" fill="hold"/>
                                        <p:tgtEl>
                                          <p:spTgt spid="52226"/>
                                        </p:tgtEl>
                                        <p:attrNameLst>
                                          <p:attrName>ppt_x</p:attrName>
                                        </p:attrNameLst>
                                      </p:cBhvr>
                                      <p:tavLst>
                                        <p:tav tm="0">
                                          <p:val>
                                            <p:strVal val="#ppt_x"/>
                                          </p:val>
                                        </p:tav>
                                        <p:tav tm="100000">
                                          <p:val>
                                            <p:strVal val="#ppt_x"/>
                                          </p:val>
                                        </p:tav>
                                      </p:tavLst>
                                    </p:anim>
                                    <p:anim calcmode="lin" valueType="num">
                                      <p:cBhvr>
                                        <p:cTn id="9" dur="500" fill="hold"/>
                                        <p:tgtEl>
                                          <p:spTgt spid="522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0" y="-3175"/>
            <a:ext cx="9144000" cy="1143000"/>
          </a:xfrm>
        </p:spPr>
        <p:txBody>
          <a:bodyPr/>
          <a:lstStyle/>
          <a:p>
            <a:pPr eaLnBrk="1" hangingPunct="1"/>
            <a:r>
              <a:rPr lang="it-IT" smtClean="0">
                <a:solidFill>
                  <a:srgbClr val="2D2D8A"/>
                </a:solidFill>
              </a:rPr>
              <a:t>Instrumentation Requirements</a:t>
            </a:r>
            <a:endParaRPr lang="en-US" smtClean="0">
              <a:solidFill>
                <a:srgbClr val="2D2D8A"/>
              </a:solidFill>
            </a:endParaRPr>
          </a:p>
        </p:txBody>
      </p:sp>
      <p:sp>
        <p:nvSpPr>
          <p:cNvPr id="12292" name="Rectangle 3"/>
          <p:cNvSpPr>
            <a:spLocks noGrp="1" noChangeArrowheads="1"/>
          </p:cNvSpPr>
          <p:nvPr>
            <p:ph type="body" idx="1"/>
          </p:nvPr>
        </p:nvSpPr>
        <p:spPr>
          <a:xfrm>
            <a:off x="598488" y="1039813"/>
            <a:ext cx="8229600" cy="4706937"/>
          </a:xfrm>
        </p:spPr>
        <p:txBody>
          <a:bodyPr/>
          <a:lstStyle/>
          <a:p>
            <a:pPr>
              <a:spcAft>
                <a:spcPts val="600"/>
              </a:spcAft>
              <a:defRPr/>
            </a:pPr>
            <a:r>
              <a:rPr lang="it-IT" sz="1600" b="1" kern="1200" dirty="0" smtClean="0"/>
              <a:t>High </a:t>
            </a:r>
            <a:r>
              <a:rPr lang="it-IT" sz="1600" b="1" kern="1200" dirty="0" err="1" smtClean="0"/>
              <a:t>energy</a:t>
            </a:r>
            <a:r>
              <a:rPr lang="it-IT" sz="1600" b="1" kern="1200" dirty="0" smtClean="0"/>
              <a:t>- and </a:t>
            </a:r>
            <a:r>
              <a:rPr lang="it-IT" sz="1600" b="1" kern="1200" dirty="0" err="1" smtClean="0"/>
              <a:t>angular-resolution</a:t>
            </a:r>
            <a:r>
              <a:rPr lang="it-IT" sz="1600" kern="1200" dirty="0" smtClean="0"/>
              <a:t>, to </a:t>
            </a:r>
            <a:r>
              <a:rPr lang="it-IT" sz="1600" kern="1200" dirty="0" err="1" smtClean="0"/>
              <a:t>obtain</a:t>
            </a:r>
            <a:r>
              <a:rPr lang="it-IT" sz="1600" kern="1200" dirty="0" smtClean="0"/>
              <a:t> the </a:t>
            </a:r>
            <a:r>
              <a:rPr lang="it-IT" sz="1600" kern="1200" dirty="0" err="1" smtClean="0"/>
              <a:t>momentum</a:t>
            </a:r>
            <a:r>
              <a:rPr lang="it-IT" sz="1600" kern="1200" dirty="0" smtClean="0"/>
              <a:t> </a:t>
            </a:r>
            <a:r>
              <a:rPr lang="it-IT" sz="1600" kern="1200" dirty="0" err="1" smtClean="0"/>
              <a:t>vector</a:t>
            </a:r>
            <a:r>
              <a:rPr lang="it-IT" sz="1600" kern="1200" dirty="0" smtClean="0"/>
              <a:t> and </a:t>
            </a:r>
            <a:r>
              <a:rPr lang="it-IT" sz="1600" kern="1200" dirty="0" err="1" smtClean="0"/>
              <a:t>its</a:t>
            </a:r>
            <a:r>
              <a:rPr lang="it-IT" sz="1600" kern="1200" dirty="0" smtClean="0"/>
              <a:t> </a:t>
            </a:r>
            <a:r>
              <a:rPr lang="it-IT" sz="1600" kern="1200" dirty="0" err="1" smtClean="0"/>
              <a:t>correlation</a:t>
            </a:r>
            <a:r>
              <a:rPr lang="it-IT" sz="1600" kern="1200" dirty="0" smtClean="0"/>
              <a:t> (</a:t>
            </a:r>
            <a:r>
              <a:rPr lang="it-IT" sz="1600" kern="1200" dirty="0" smtClean="0">
                <a:sym typeface="Wingdings" pitchFamily="2" charset="2"/>
              </a:rPr>
              <a:t> </a:t>
            </a:r>
            <a:r>
              <a:rPr lang="it-IT" sz="1600" kern="1200" dirty="0" err="1" smtClean="0"/>
              <a:t>correlation</a:t>
            </a:r>
            <a:r>
              <a:rPr lang="it-IT" sz="1600" kern="1200" dirty="0" smtClean="0"/>
              <a:t> </a:t>
            </a:r>
            <a:r>
              <a:rPr lang="it-IT" sz="1600" kern="1200" dirty="0" err="1" smtClean="0"/>
              <a:t>measurements</a:t>
            </a:r>
            <a:r>
              <a:rPr lang="it-IT" sz="1600" kern="1200" dirty="0" smtClean="0"/>
              <a:t> and </a:t>
            </a:r>
            <a:r>
              <a:rPr lang="it-IT" sz="1600" kern="1200" dirty="0" err="1" smtClean="0"/>
              <a:t>direct</a:t>
            </a:r>
            <a:r>
              <a:rPr lang="it-IT" sz="1600" kern="1200" dirty="0" smtClean="0"/>
              <a:t> </a:t>
            </a:r>
            <a:r>
              <a:rPr lang="it-IT" sz="1600" kern="1200" dirty="0" err="1" smtClean="0"/>
              <a:t>reactions</a:t>
            </a:r>
            <a:r>
              <a:rPr lang="it-IT" sz="1600" kern="1200" dirty="0" smtClean="0"/>
              <a:t> in inverse </a:t>
            </a:r>
            <a:r>
              <a:rPr lang="it-IT" sz="1600" kern="1200" dirty="0" err="1" smtClean="0"/>
              <a:t>kinematics</a:t>
            </a:r>
            <a:r>
              <a:rPr lang="it-IT" sz="1600" kern="1200" dirty="0" smtClean="0"/>
              <a:t> with RIB)</a:t>
            </a:r>
          </a:p>
          <a:p>
            <a:pPr>
              <a:spcAft>
                <a:spcPts val="600"/>
              </a:spcAft>
              <a:defRPr/>
            </a:pPr>
            <a:r>
              <a:rPr lang="it-IT" sz="1600" b="1" kern="1200" dirty="0" smtClean="0"/>
              <a:t>Wide </a:t>
            </a:r>
            <a:r>
              <a:rPr lang="it-IT" sz="1600" b="1" kern="1200" dirty="0" err="1" smtClean="0"/>
              <a:t>solid</a:t>
            </a:r>
            <a:r>
              <a:rPr lang="it-IT" sz="1600" b="1" kern="1200" dirty="0" smtClean="0"/>
              <a:t> </a:t>
            </a:r>
            <a:r>
              <a:rPr lang="it-IT" sz="1600" b="1" kern="1200" dirty="0" err="1" smtClean="0"/>
              <a:t>angular</a:t>
            </a:r>
            <a:r>
              <a:rPr lang="it-IT" sz="1600" b="1" kern="1200" dirty="0" smtClean="0"/>
              <a:t> </a:t>
            </a:r>
            <a:r>
              <a:rPr lang="it-IT" sz="1600" b="1" kern="1200" dirty="0" err="1" smtClean="0"/>
              <a:t>coverage</a:t>
            </a:r>
            <a:r>
              <a:rPr lang="it-IT" sz="1600" kern="1200" dirty="0" smtClean="0"/>
              <a:t>, to gain large </a:t>
            </a:r>
            <a:r>
              <a:rPr lang="it-IT" sz="1600" kern="1200" dirty="0" err="1" smtClean="0"/>
              <a:t>statistics</a:t>
            </a:r>
            <a:r>
              <a:rPr lang="it-IT" sz="1600" kern="1200" dirty="0" smtClean="0"/>
              <a:t> in </a:t>
            </a:r>
            <a:r>
              <a:rPr lang="it-IT" sz="1600" kern="1200" dirty="0" err="1" smtClean="0"/>
              <a:t>two</a:t>
            </a:r>
            <a:r>
              <a:rPr lang="it-IT" sz="1600" kern="1200" dirty="0" smtClean="0"/>
              <a:t>- or more-</a:t>
            </a:r>
            <a:r>
              <a:rPr lang="it-IT" sz="1600" kern="1200" dirty="0" err="1" smtClean="0"/>
              <a:t>particle</a:t>
            </a:r>
            <a:r>
              <a:rPr lang="it-IT" sz="1600" kern="1200" dirty="0" smtClean="0"/>
              <a:t> </a:t>
            </a:r>
            <a:r>
              <a:rPr lang="it-IT" sz="1600" kern="1200" dirty="0" err="1" smtClean="0"/>
              <a:t>correlation</a:t>
            </a:r>
            <a:endParaRPr lang="it-IT" sz="1600" kern="1200" dirty="0" smtClean="0"/>
          </a:p>
          <a:p>
            <a:pPr>
              <a:spcAft>
                <a:spcPts val="600"/>
              </a:spcAft>
              <a:defRPr/>
            </a:pPr>
            <a:r>
              <a:rPr lang="it-IT" sz="1600" b="1" kern="1200" dirty="0" err="1" smtClean="0"/>
              <a:t>Low</a:t>
            </a:r>
            <a:r>
              <a:rPr lang="it-IT" sz="1600" b="1" kern="1200" dirty="0" smtClean="0"/>
              <a:t> </a:t>
            </a:r>
            <a:r>
              <a:rPr lang="it-IT" sz="1600" b="1" kern="1200" dirty="0" err="1" smtClean="0"/>
              <a:t>identification</a:t>
            </a:r>
            <a:r>
              <a:rPr lang="it-IT" sz="1600" b="1" kern="1200" dirty="0" smtClean="0"/>
              <a:t> </a:t>
            </a:r>
            <a:r>
              <a:rPr lang="it-IT" sz="1600" b="1" kern="1200" dirty="0" err="1" smtClean="0"/>
              <a:t>thresholds</a:t>
            </a:r>
            <a:r>
              <a:rPr lang="it-IT" sz="1600" b="1" kern="1200" dirty="0" smtClean="0"/>
              <a:t> </a:t>
            </a:r>
            <a:r>
              <a:rPr lang="it-IT" sz="1600" kern="1200" dirty="0" err="1" smtClean="0"/>
              <a:t>both</a:t>
            </a:r>
            <a:r>
              <a:rPr lang="it-IT" sz="1600" kern="1200" dirty="0" smtClean="0"/>
              <a:t> for </a:t>
            </a:r>
            <a:r>
              <a:rPr lang="it-IT" sz="1600" kern="1200" dirty="0" err="1" smtClean="0"/>
              <a:t>LCPs</a:t>
            </a:r>
            <a:r>
              <a:rPr lang="it-IT" sz="1600" kern="1200" dirty="0" smtClean="0"/>
              <a:t> and </a:t>
            </a:r>
            <a:r>
              <a:rPr lang="it-IT" sz="1600" kern="1200" dirty="0" err="1" smtClean="0"/>
              <a:t>IMFs</a:t>
            </a:r>
            <a:r>
              <a:rPr lang="it-IT" sz="1600" kern="1200" dirty="0" smtClean="0"/>
              <a:t>  (</a:t>
            </a:r>
            <a:r>
              <a:rPr lang="it-IT" sz="1600" kern="1200" dirty="0" smtClean="0">
                <a:sym typeface="Wingdings" pitchFamily="2" charset="2"/>
              </a:rPr>
              <a:t> </a:t>
            </a:r>
            <a:r>
              <a:rPr lang="it-IT" sz="1600" kern="1200" dirty="0" err="1" smtClean="0">
                <a:sym typeface="Wingdings" pitchFamily="2" charset="2"/>
              </a:rPr>
              <a:t>low</a:t>
            </a:r>
            <a:r>
              <a:rPr lang="it-IT" sz="1600" kern="1200" dirty="0" smtClean="0">
                <a:sym typeface="Wingdings" pitchFamily="2" charset="2"/>
              </a:rPr>
              <a:t> </a:t>
            </a:r>
            <a:r>
              <a:rPr lang="it-IT" sz="1600" kern="1200" dirty="0" err="1" smtClean="0">
                <a:sym typeface="Wingdings" pitchFamily="2" charset="2"/>
              </a:rPr>
              <a:t>energy</a:t>
            </a:r>
            <a:r>
              <a:rPr lang="it-IT" sz="1600" kern="1200" dirty="0" smtClean="0">
                <a:sym typeface="Wingdings" pitchFamily="2" charset="2"/>
              </a:rPr>
              <a:t> </a:t>
            </a:r>
            <a:r>
              <a:rPr lang="it-IT" sz="1600" kern="1200" dirty="0" err="1" smtClean="0">
                <a:sym typeface="Wingdings" pitchFamily="2" charset="2"/>
              </a:rPr>
              <a:t>measurements</a:t>
            </a:r>
            <a:r>
              <a:rPr lang="it-IT" sz="1600" kern="1200" dirty="0" smtClean="0">
                <a:sym typeface="Wingdings" pitchFamily="2" charset="2"/>
              </a:rPr>
              <a:t> with RIB </a:t>
            </a:r>
            <a:r>
              <a:rPr lang="it-IT" sz="1600" kern="1200" dirty="0" err="1" smtClean="0">
                <a:sym typeface="Wingdings" pitchFamily="2" charset="2"/>
              </a:rPr>
              <a:t>at</a:t>
            </a:r>
            <a:r>
              <a:rPr lang="it-IT" sz="1600" kern="1200" dirty="0" smtClean="0">
                <a:sym typeface="Wingdings" pitchFamily="2" charset="2"/>
              </a:rPr>
              <a:t> SPES and SPIRAL2)</a:t>
            </a:r>
          </a:p>
          <a:p>
            <a:pPr>
              <a:spcAft>
                <a:spcPts val="600"/>
              </a:spcAft>
              <a:defRPr/>
            </a:pPr>
            <a:r>
              <a:rPr lang="it-IT" sz="1600" b="1" kern="1200" dirty="0" smtClean="0">
                <a:sym typeface="Wingdings" pitchFamily="2" charset="2"/>
              </a:rPr>
              <a:t>Wide </a:t>
            </a:r>
            <a:r>
              <a:rPr lang="it-IT" sz="1600" b="1" kern="1200" dirty="0" err="1" smtClean="0">
                <a:sym typeface="Wingdings" pitchFamily="2" charset="2"/>
              </a:rPr>
              <a:t>dynamic</a:t>
            </a:r>
            <a:r>
              <a:rPr lang="it-IT" sz="1600" b="1" kern="1200" dirty="0" smtClean="0">
                <a:sym typeface="Wingdings" pitchFamily="2" charset="2"/>
              </a:rPr>
              <a:t> </a:t>
            </a:r>
            <a:r>
              <a:rPr lang="it-IT" sz="1600" b="1" kern="1200" dirty="0" err="1" smtClean="0">
                <a:sym typeface="Wingdings" pitchFamily="2" charset="2"/>
              </a:rPr>
              <a:t>range</a:t>
            </a:r>
            <a:r>
              <a:rPr lang="it-IT" sz="1600" b="1" kern="1200" dirty="0" smtClean="0">
                <a:sym typeface="Wingdings" pitchFamily="2" charset="2"/>
              </a:rPr>
              <a:t> </a:t>
            </a:r>
            <a:r>
              <a:rPr lang="it-IT" sz="1600" kern="1200" dirty="0" smtClean="0">
                <a:sym typeface="Wingdings" pitchFamily="2" charset="2"/>
              </a:rPr>
              <a:t>to </a:t>
            </a:r>
            <a:r>
              <a:rPr lang="it-IT" sz="1600" kern="1200" dirty="0" err="1" smtClean="0">
                <a:sym typeface="Wingdings" pitchFamily="2" charset="2"/>
              </a:rPr>
              <a:t>detect</a:t>
            </a:r>
            <a:r>
              <a:rPr lang="it-IT" sz="1600" kern="1200" dirty="0" smtClean="0">
                <a:sym typeface="Wingdings" pitchFamily="2" charset="2"/>
              </a:rPr>
              <a:t> </a:t>
            </a:r>
            <a:r>
              <a:rPr lang="it-IT" sz="1600" kern="1200" dirty="0" err="1" smtClean="0">
                <a:sym typeface="Wingdings" pitchFamily="2" charset="2"/>
              </a:rPr>
              <a:t>both</a:t>
            </a:r>
            <a:r>
              <a:rPr lang="it-IT" sz="1600" kern="1200" dirty="0" smtClean="0">
                <a:sym typeface="Wingdings" pitchFamily="2" charset="2"/>
              </a:rPr>
              <a:t> </a:t>
            </a:r>
            <a:r>
              <a:rPr lang="it-IT" sz="1600" kern="1200" dirty="0" err="1" smtClean="0">
                <a:sym typeface="Wingdings" pitchFamily="2" charset="2"/>
              </a:rPr>
              <a:t>LCPs</a:t>
            </a:r>
            <a:r>
              <a:rPr lang="it-IT" sz="1600" kern="1200" dirty="0" smtClean="0">
                <a:sym typeface="Wingdings" pitchFamily="2" charset="2"/>
              </a:rPr>
              <a:t> and </a:t>
            </a:r>
            <a:r>
              <a:rPr lang="it-IT" sz="1600" kern="1200" dirty="0" err="1" smtClean="0">
                <a:sym typeface="Wingdings" pitchFamily="2" charset="2"/>
              </a:rPr>
              <a:t>IMFs</a:t>
            </a:r>
            <a:r>
              <a:rPr lang="it-IT" sz="1600" kern="1200" dirty="0" smtClean="0">
                <a:sym typeface="Wingdings" pitchFamily="2" charset="2"/>
              </a:rPr>
              <a:t> in </a:t>
            </a:r>
            <a:r>
              <a:rPr lang="it-IT" sz="1600" kern="1200" dirty="0">
                <a:sym typeface="Wingdings" pitchFamily="2" charset="2"/>
              </a:rPr>
              <a:t>the </a:t>
            </a:r>
            <a:r>
              <a:rPr lang="it-IT" sz="1600" kern="1200" dirty="0" err="1">
                <a:sym typeface="Wingdings" pitchFamily="2" charset="2"/>
              </a:rPr>
              <a:t>same</a:t>
            </a:r>
            <a:r>
              <a:rPr lang="it-IT" sz="1600" kern="1200" dirty="0">
                <a:sym typeface="Wingdings" pitchFamily="2" charset="2"/>
              </a:rPr>
              <a:t> </a:t>
            </a:r>
            <a:r>
              <a:rPr lang="it-IT" sz="1600" kern="1200" dirty="0" err="1">
                <a:sym typeface="Wingdings" pitchFamily="2" charset="2"/>
              </a:rPr>
              <a:t>event</a:t>
            </a:r>
            <a:r>
              <a:rPr lang="it-IT" sz="1600" kern="1200" dirty="0">
                <a:sym typeface="Wingdings" pitchFamily="2" charset="2"/>
              </a:rPr>
              <a:t> </a:t>
            </a:r>
            <a:r>
              <a:rPr lang="it-IT" sz="1600" kern="1200" dirty="0" smtClean="0">
                <a:sym typeface="Wingdings" pitchFamily="2" charset="2"/>
              </a:rPr>
              <a:t>( LCP-IMF </a:t>
            </a:r>
            <a:r>
              <a:rPr lang="it-IT" sz="1600" kern="1200" dirty="0" err="1" smtClean="0">
                <a:sym typeface="Wingdings" pitchFamily="2" charset="2"/>
              </a:rPr>
              <a:t>correlation</a:t>
            </a:r>
            <a:r>
              <a:rPr lang="it-IT" sz="1600" kern="1200" dirty="0" smtClean="0">
                <a:sym typeface="Wingdings" pitchFamily="2" charset="2"/>
              </a:rPr>
              <a:t> </a:t>
            </a:r>
            <a:r>
              <a:rPr lang="it-IT" sz="1600" kern="1200" dirty="0" err="1" smtClean="0">
                <a:sym typeface="Wingdings" pitchFamily="2" charset="2"/>
              </a:rPr>
              <a:t>functions</a:t>
            </a:r>
            <a:r>
              <a:rPr lang="it-IT" sz="1600" kern="1200" dirty="0" smtClean="0">
                <a:sym typeface="Wingdings" pitchFamily="2" charset="2"/>
              </a:rPr>
              <a:t> to </a:t>
            </a:r>
            <a:r>
              <a:rPr lang="it-IT" sz="1600" kern="1200" dirty="0" err="1" smtClean="0">
                <a:sym typeface="Wingdings" pitchFamily="2" charset="2"/>
              </a:rPr>
              <a:t>ascertain</a:t>
            </a:r>
            <a:r>
              <a:rPr lang="it-IT" sz="1600" kern="1200" dirty="0" smtClean="0">
                <a:sym typeface="Wingdings" pitchFamily="2" charset="2"/>
              </a:rPr>
              <a:t> temperature and </a:t>
            </a:r>
            <a:r>
              <a:rPr lang="it-IT" sz="1600" kern="1200" dirty="0" err="1" smtClean="0">
                <a:sym typeface="Wingdings" pitchFamily="2" charset="2"/>
              </a:rPr>
              <a:t>excitation</a:t>
            </a:r>
            <a:r>
              <a:rPr lang="it-IT" sz="1600" kern="1200" dirty="0" smtClean="0">
                <a:sym typeface="Wingdings" pitchFamily="2" charset="2"/>
              </a:rPr>
              <a:t> </a:t>
            </a:r>
            <a:r>
              <a:rPr lang="it-IT" sz="1600" kern="1200" dirty="0" err="1" smtClean="0">
                <a:sym typeface="Wingdings" pitchFamily="2" charset="2"/>
              </a:rPr>
              <a:t>energy</a:t>
            </a:r>
            <a:r>
              <a:rPr lang="it-IT" sz="1600" kern="1200" dirty="0" smtClean="0">
                <a:sym typeface="Wingdings" pitchFamily="2" charset="2"/>
              </a:rPr>
              <a:t> of </a:t>
            </a:r>
            <a:r>
              <a:rPr lang="it-IT" sz="1600" kern="1200" dirty="0" err="1" smtClean="0">
                <a:sym typeface="Wingdings" pitchFamily="2" charset="2"/>
              </a:rPr>
              <a:t>primary</a:t>
            </a:r>
            <a:r>
              <a:rPr lang="it-IT" sz="1600" kern="1200" dirty="0" smtClean="0">
                <a:sym typeface="Wingdings" pitchFamily="2" charset="2"/>
              </a:rPr>
              <a:t> </a:t>
            </a:r>
            <a:r>
              <a:rPr lang="it-IT" sz="1600" kern="1200" dirty="0" err="1" smtClean="0">
                <a:sym typeface="Wingdings" pitchFamily="2" charset="2"/>
              </a:rPr>
              <a:t>fragments</a:t>
            </a:r>
            <a:r>
              <a:rPr lang="it-IT" sz="1600" kern="1200" dirty="0" smtClean="0">
                <a:sym typeface="Wingdings" pitchFamily="2" charset="2"/>
              </a:rPr>
              <a:t> and (</a:t>
            </a:r>
            <a:r>
              <a:rPr lang="it-IT" sz="1600" kern="1200" dirty="0" err="1" smtClean="0">
                <a:sym typeface="Wingdings" pitchFamily="2" charset="2"/>
              </a:rPr>
              <a:t>p,d</a:t>
            </a:r>
            <a:r>
              <a:rPr lang="it-IT" sz="1600" kern="1200" dirty="0" smtClean="0">
                <a:sym typeface="Wingdings" pitchFamily="2" charset="2"/>
              </a:rPr>
              <a:t>) and (</a:t>
            </a:r>
            <a:r>
              <a:rPr lang="it-IT" sz="1600" kern="1200" dirty="0" err="1" smtClean="0">
                <a:sym typeface="Wingdings" pitchFamily="2" charset="2"/>
              </a:rPr>
              <a:t>d,p</a:t>
            </a:r>
            <a:r>
              <a:rPr lang="it-IT" sz="1600" kern="1200" dirty="0" smtClean="0">
                <a:sym typeface="Wingdings" pitchFamily="2" charset="2"/>
              </a:rPr>
              <a:t>) </a:t>
            </a:r>
            <a:r>
              <a:rPr lang="it-IT" sz="1600" kern="1200" dirty="0" err="1" smtClean="0">
                <a:sym typeface="Wingdings" pitchFamily="2" charset="2"/>
              </a:rPr>
              <a:t>direct</a:t>
            </a:r>
            <a:r>
              <a:rPr lang="it-IT" sz="1600" kern="1200" dirty="0" smtClean="0">
                <a:sym typeface="Wingdings" pitchFamily="2" charset="2"/>
              </a:rPr>
              <a:t> </a:t>
            </a:r>
            <a:r>
              <a:rPr lang="it-IT" sz="1600" kern="1200" dirty="0" err="1" smtClean="0">
                <a:sym typeface="Wingdings" pitchFamily="2" charset="2"/>
              </a:rPr>
              <a:t>reactions</a:t>
            </a:r>
            <a:r>
              <a:rPr lang="it-IT" sz="1600" kern="1200" dirty="0" smtClean="0">
                <a:sym typeface="Wingdings" pitchFamily="2" charset="2"/>
              </a:rPr>
              <a:t> in inverse </a:t>
            </a:r>
            <a:r>
              <a:rPr lang="it-IT" sz="1600" kern="1200" dirty="0" err="1" smtClean="0">
                <a:sym typeface="Wingdings" pitchFamily="2" charset="2"/>
              </a:rPr>
              <a:t>kinematics</a:t>
            </a:r>
            <a:r>
              <a:rPr lang="it-IT" sz="1600" kern="1200" dirty="0">
                <a:sym typeface="Wingdings" pitchFamily="2" charset="2"/>
              </a:rPr>
              <a:t> </a:t>
            </a:r>
            <a:r>
              <a:rPr lang="it-IT" sz="1600" kern="1200" dirty="0" smtClean="0">
                <a:sym typeface="Wingdings" pitchFamily="2" charset="2"/>
              </a:rPr>
              <a:t>with </a:t>
            </a:r>
            <a:r>
              <a:rPr lang="it-IT" sz="1600" kern="1200" dirty="0" err="1" smtClean="0">
                <a:sym typeface="Wingdings" pitchFamily="2" charset="2"/>
              </a:rPr>
              <a:t>RIBs</a:t>
            </a:r>
            <a:r>
              <a:rPr lang="it-IT" sz="1600" kern="1200" dirty="0" smtClean="0">
                <a:sym typeface="Wingdings" pitchFamily="2" charset="2"/>
              </a:rPr>
              <a:t>)</a:t>
            </a:r>
          </a:p>
          <a:p>
            <a:pPr>
              <a:spcAft>
                <a:spcPts val="600"/>
              </a:spcAft>
              <a:defRPr/>
            </a:pPr>
            <a:r>
              <a:rPr lang="it-IT" sz="1600" b="1" kern="1200" dirty="0" smtClean="0">
                <a:sym typeface="Wingdings" pitchFamily="2" charset="2"/>
              </a:rPr>
              <a:t>High </a:t>
            </a:r>
            <a:r>
              <a:rPr lang="it-IT" sz="1600" b="1" kern="1200" dirty="0" err="1" smtClean="0">
                <a:sym typeface="Wingdings" pitchFamily="2" charset="2"/>
              </a:rPr>
              <a:t>stopping</a:t>
            </a:r>
            <a:r>
              <a:rPr lang="it-IT" sz="1600" b="1" kern="1200" dirty="0" smtClean="0">
                <a:sym typeface="Wingdings" pitchFamily="2" charset="2"/>
              </a:rPr>
              <a:t> </a:t>
            </a:r>
            <a:r>
              <a:rPr lang="it-IT" sz="1600" b="1" kern="1200" dirty="0" err="1" smtClean="0">
                <a:sym typeface="Wingdings" pitchFamily="2" charset="2"/>
              </a:rPr>
              <a:t>power</a:t>
            </a:r>
            <a:r>
              <a:rPr lang="it-IT" sz="1600" b="1" kern="1200" dirty="0" smtClean="0">
                <a:sym typeface="Wingdings" pitchFamily="2" charset="2"/>
              </a:rPr>
              <a:t> </a:t>
            </a:r>
            <a:r>
              <a:rPr lang="it-IT" sz="1600" kern="1200" dirty="0" smtClean="0">
                <a:sym typeface="Wingdings" pitchFamily="2" charset="2"/>
              </a:rPr>
              <a:t> high-</a:t>
            </a:r>
            <a:r>
              <a:rPr lang="it-IT" sz="1600" kern="1200" dirty="0" err="1" smtClean="0">
                <a:sym typeface="Wingdings" pitchFamily="2" charset="2"/>
              </a:rPr>
              <a:t>energy</a:t>
            </a:r>
            <a:r>
              <a:rPr lang="it-IT" sz="1600" kern="1200" dirty="0" smtClean="0">
                <a:sym typeface="Wingdings" pitchFamily="2" charset="2"/>
              </a:rPr>
              <a:t> </a:t>
            </a:r>
            <a:r>
              <a:rPr lang="it-IT" sz="1600" kern="1200" dirty="0" err="1" smtClean="0">
                <a:sym typeface="Wingdings" pitchFamily="2" charset="2"/>
              </a:rPr>
              <a:t>LCPs</a:t>
            </a:r>
            <a:r>
              <a:rPr lang="it-IT" sz="1600" kern="1200" dirty="0" smtClean="0">
                <a:sym typeface="Wingdings" pitchFamily="2" charset="2"/>
              </a:rPr>
              <a:t> </a:t>
            </a:r>
            <a:r>
              <a:rPr lang="it-IT" sz="1600" kern="1200" dirty="0" err="1" smtClean="0">
                <a:sym typeface="Wingdings" pitchFamily="2" charset="2"/>
              </a:rPr>
              <a:t>correlations</a:t>
            </a:r>
            <a:r>
              <a:rPr lang="it-IT" sz="1600" kern="1200" dirty="0" smtClean="0">
                <a:sym typeface="Wingdings" pitchFamily="2" charset="2"/>
              </a:rPr>
              <a:t>, ‘</a:t>
            </a:r>
            <a:r>
              <a:rPr lang="it-IT" sz="1600" kern="1200" dirty="0" err="1" smtClean="0">
                <a:sym typeface="Wingdings" pitchFamily="2" charset="2"/>
              </a:rPr>
              <a:t>space</a:t>
            </a:r>
            <a:r>
              <a:rPr lang="it-IT" sz="1600" kern="1200" dirty="0" smtClean="0">
                <a:sym typeface="Wingdings" pitchFamily="2" charset="2"/>
              </a:rPr>
              <a:t>-time’ </a:t>
            </a:r>
            <a:r>
              <a:rPr lang="it-IT" sz="1600" kern="1200" dirty="0" err="1" smtClean="0">
                <a:sym typeface="Wingdings" pitchFamily="2" charset="2"/>
              </a:rPr>
              <a:t>snapshots</a:t>
            </a:r>
            <a:r>
              <a:rPr lang="it-IT" sz="1600" kern="1200" dirty="0" smtClean="0">
                <a:sym typeface="Wingdings" pitchFamily="2" charset="2"/>
              </a:rPr>
              <a:t> of </a:t>
            </a:r>
            <a:r>
              <a:rPr lang="it-IT" sz="1600" kern="1200" dirty="0" err="1" smtClean="0">
                <a:sym typeface="Wingdings" pitchFamily="2" charset="2"/>
              </a:rPr>
              <a:t>particle</a:t>
            </a:r>
            <a:r>
              <a:rPr lang="it-IT" sz="1600" kern="1200" dirty="0" smtClean="0">
                <a:sym typeface="Wingdings" pitchFamily="2" charset="2"/>
              </a:rPr>
              <a:t> and </a:t>
            </a:r>
            <a:r>
              <a:rPr lang="it-IT" sz="1600" kern="1200" dirty="0" err="1" smtClean="0">
                <a:sym typeface="Wingdings" pitchFamily="2" charset="2"/>
              </a:rPr>
              <a:t>complex</a:t>
            </a:r>
            <a:r>
              <a:rPr lang="it-IT" sz="1600" kern="1200" dirty="0" smtClean="0">
                <a:sym typeface="Wingdings" pitchFamily="2" charset="2"/>
              </a:rPr>
              <a:t> </a:t>
            </a:r>
            <a:r>
              <a:rPr lang="it-IT" sz="1600" kern="1200" dirty="0" err="1" smtClean="0">
                <a:sym typeface="Wingdings" pitchFamily="2" charset="2"/>
              </a:rPr>
              <a:t>fragments</a:t>
            </a:r>
            <a:r>
              <a:rPr lang="it-IT" sz="1600" kern="1200" dirty="0" smtClean="0">
                <a:sym typeface="Wingdings" pitchFamily="2" charset="2"/>
              </a:rPr>
              <a:t> </a:t>
            </a:r>
            <a:r>
              <a:rPr lang="it-IT" sz="1600" kern="1200" dirty="0" err="1" smtClean="0">
                <a:sym typeface="Wingdings" pitchFamily="2" charset="2"/>
              </a:rPr>
              <a:t>emitting</a:t>
            </a:r>
            <a:r>
              <a:rPr lang="it-IT" sz="1600" kern="1200" dirty="0" smtClean="0">
                <a:sym typeface="Wingdings" pitchFamily="2" charset="2"/>
              </a:rPr>
              <a:t> </a:t>
            </a:r>
            <a:r>
              <a:rPr lang="it-IT" sz="1600" kern="1200" dirty="0" err="1" smtClean="0">
                <a:sym typeface="Wingdings" pitchFamily="2" charset="2"/>
              </a:rPr>
              <a:t>sources</a:t>
            </a:r>
            <a:r>
              <a:rPr lang="it-IT" sz="1600" kern="1200" dirty="0" smtClean="0">
                <a:sym typeface="Wingdings" pitchFamily="2" charset="2"/>
              </a:rPr>
              <a:t> </a:t>
            </a:r>
          </a:p>
          <a:p>
            <a:pPr>
              <a:spcAft>
                <a:spcPts val="600"/>
              </a:spcAft>
              <a:defRPr/>
            </a:pPr>
            <a:r>
              <a:rPr lang="it-IT" sz="1600" b="1" kern="1200" dirty="0" smtClean="0">
                <a:sym typeface="Wingdings" pitchFamily="2" charset="2"/>
              </a:rPr>
              <a:t>Simple, versatile, modular and </a:t>
            </a:r>
            <a:r>
              <a:rPr lang="it-IT" sz="1600" b="1" kern="1200" dirty="0" err="1" smtClean="0">
                <a:sym typeface="Wingdings" pitchFamily="2" charset="2"/>
              </a:rPr>
              <a:t>transportable</a:t>
            </a:r>
            <a:r>
              <a:rPr lang="it-IT" sz="1600" b="1" kern="1200" dirty="0" smtClean="0">
                <a:sym typeface="Wingdings" pitchFamily="2" charset="2"/>
              </a:rPr>
              <a:t> geometry </a:t>
            </a:r>
            <a:r>
              <a:rPr lang="it-IT" sz="1600" kern="1200" dirty="0" smtClean="0">
                <a:sym typeface="Wingdings" pitchFamily="2" charset="2"/>
              </a:rPr>
              <a:t> </a:t>
            </a:r>
            <a:r>
              <a:rPr lang="it-IT" sz="1600" kern="1200" dirty="0" err="1" smtClean="0">
                <a:sym typeface="Wingdings" pitchFamily="2" charset="2"/>
              </a:rPr>
              <a:t>ease</a:t>
            </a:r>
            <a:r>
              <a:rPr lang="it-IT" sz="1600" kern="1200" dirty="0" smtClean="0">
                <a:sym typeface="Wingdings" pitchFamily="2" charset="2"/>
              </a:rPr>
              <a:t> of </a:t>
            </a:r>
            <a:r>
              <a:rPr lang="it-IT" sz="1600" kern="1200" dirty="0" err="1" smtClean="0">
                <a:sym typeface="Wingdings" pitchFamily="2" charset="2"/>
              </a:rPr>
              <a:t>coupling</a:t>
            </a:r>
            <a:r>
              <a:rPr lang="it-IT" sz="1600" kern="1200" dirty="0" smtClean="0">
                <a:sym typeface="Wingdings" pitchFamily="2" charset="2"/>
              </a:rPr>
              <a:t> with </a:t>
            </a:r>
            <a:r>
              <a:rPr lang="it-IT" sz="1600" kern="1200" dirty="0" err="1" smtClean="0">
                <a:sym typeface="Wingdings" pitchFamily="2" charset="2"/>
              </a:rPr>
              <a:t>other</a:t>
            </a:r>
            <a:r>
              <a:rPr lang="it-IT" sz="1600" kern="1200" dirty="0" smtClean="0">
                <a:sym typeface="Wingdings" pitchFamily="2" charset="2"/>
              </a:rPr>
              <a:t> detectors (4</a:t>
            </a:r>
            <a:r>
              <a:rPr lang="it-IT" sz="1600" kern="1200" dirty="0" smtClean="0">
                <a:latin typeface="Symbol" pitchFamily="18" charset="2"/>
                <a:sym typeface="Wingdings" pitchFamily="2" charset="2"/>
              </a:rPr>
              <a:t>p</a:t>
            </a:r>
            <a:r>
              <a:rPr lang="it-IT" sz="1600" kern="1200" dirty="0">
                <a:sym typeface="Wingdings" pitchFamily="2" charset="2"/>
              </a:rPr>
              <a:t>-</a:t>
            </a:r>
            <a:r>
              <a:rPr lang="it-IT" sz="1600" kern="1200" dirty="0" smtClean="0">
                <a:sym typeface="Wingdings" pitchFamily="2" charset="2"/>
              </a:rPr>
              <a:t>arrays,  </a:t>
            </a:r>
            <a:r>
              <a:rPr lang="it-IT" sz="1600" kern="1200" dirty="0" err="1" smtClean="0">
                <a:sym typeface="Wingdings" pitchFamily="2" charset="2"/>
              </a:rPr>
              <a:t>spectrometers</a:t>
            </a:r>
            <a:r>
              <a:rPr lang="it-IT" sz="1600" kern="1200" dirty="0" smtClean="0">
                <a:sym typeface="Wingdings" pitchFamily="2" charset="2"/>
              </a:rPr>
              <a:t>, </a:t>
            </a:r>
            <a:r>
              <a:rPr lang="it-IT" sz="1600" kern="1200" dirty="0" err="1" smtClean="0">
                <a:sym typeface="Wingdings" pitchFamily="2" charset="2"/>
              </a:rPr>
              <a:t>neutron</a:t>
            </a:r>
            <a:r>
              <a:rPr lang="it-IT" sz="1600" kern="1200" dirty="0" smtClean="0">
                <a:sym typeface="Wingdings" pitchFamily="2" charset="2"/>
              </a:rPr>
              <a:t> detectors) and </a:t>
            </a:r>
            <a:r>
              <a:rPr lang="it-IT" sz="1600" kern="1200" dirty="0" err="1" smtClean="0">
                <a:sym typeface="Wingdings" pitchFamily="2" charset="2"/>
              </a:rPr>
              <a:t>temporary</a:t>
            </a:r>
            <a:r>
              <a:rPr lang="it-IT" sz="1600" kern="1200" dirty="0" smtClean="0">
                <a:sym typeface="Wingdings" pitchFamily="2" charset="2"/>
              </a:rPr>
              <a:t> </a:t>
            </a:r>
            <a:r>
              <a:rPr lang="it-IT" sz="1600" kern="1200" dirty="0" err="1" smtClean="0">
                <a:sym typeface="Wingdings" pitchFamily="2" charset="2"/>
              </a:rPr>
              <a:t>installation</a:t>
            </a:r>
            <a:r>
              <a:rPr lang="it-IT" sz="1600" kern="1200" dirty="0" smtClean="0">
                <a:sym typeface="Wingdings" pitchFamily="2" charset="2"/>
              </a:rPr>
              <a:t> in </a:t>
            </a:r>
            <a:r>
              <a:rPr lang="it-IT" sz="1600" kern="1200" dirty="0" err="1" smtClean="0">
                <a:sym typeface="Wingdings" pitchFamily="2" charset="2"/>
              </a:rPr>
              <a:t>different</a:t>
            </a:r>
            <a:r>
              <a:rPr lang="it-IT" sz="1600" kern="1200" dirty="0" smtClean="0">
                <a:sym typeface="Wingdings" pitchFamily="2" charset="2"/>
              </a:rPr>
              <a:t> </a:t>
            </a:r>
            <a:r>
              <a:rPr lang="it-IT" sz="1600" kern="1200" dirty="0" err="1" smtClean="0">
                <a:sym typeface="Wingdings" pitchFamily="2" charset="2"/>
              </a:rPr>
              <a:t>facilities</a:t>
            </a:r>
            <a:r>
              <a:rPr lang="it-IT" sz="1600" kern="1200" dirty="0" smtClean="0">
                <a:sym typeface="Wingdings" pitchFamily="2" charset="2"/>
              </a:rPr>
              <a:t>. </a:t>
            </a:r>
            <a:endParaRPr lang="en-US" sz="1600" kern="1200" dirty="0"/>
          </a:p>
        </p:txBody>
      </p:sp>
      <p:sp>
        <p:nvSpPr>
          <p:cNvPr id="3" name="Slide Number Placeholder 2"/>
          <p:cNvSpPr>
            <a:spLocks noGrp="1"/>
          </p:cNvSpPr>
          <p:nvPr>
            <p:ph type="sldNum" sz="quarter" idx="11"/>
          </p:nvPr>
        </p:nvSpPr>
        <p:spPr/>
        <p:txBody>
          <a:bodyPr/>
          <a:lstStyle/>
          <a:p>
            <a:pPr>
              <a:defRPr/>
            </a:pPr>
            <a:fld id="{6FC118E8-9E61-4860-9192-77632516AA42}" type="slidenum">
              <a:rPr lang="en-US"/>
              <a:pPr>
                <a:defRPr/>
              </a:pPr>
              <a:t>10</a:t>
            </a:fld>
            <a:endParaRPr lang="en-US"/>
          </a:p>
        </p:txBody>
      </p:sp>
      <p:sp>
        <p:nvSpPr>
          <p:cNvPr id="8" name="Footer Placeholder 2"/>
          <p:cNvSpPr txBox="1">
            <a:spLocks/>
          </p:cNvSpPr>
          <p:nvPr/>
        </p:nvSpPr>
        <p:spPr>
          <a:xfrm>
            <a:off x="2620962" y="6610569"/>
            <a:ext cx="5137093" cy="247431"/>
          </a:xfrm>
          <a:prstGeom prst="rect">
            <a:avLst/>
          </a:prstGeom>
        </p:spPr>
        <p:txBody>
          <a:bodyPr/>
          <a:lstStyle>
            <a:defPPr>
              <a:defRPr lang="en-US"/>
            </a:defPPr>
            <a:lvl1pPr algn="l" rtl="0" fontAlgn="base">
              <a:spcBef>
                <a:spcPct val="0"/>
              </a:spcBef>
              <a:spcAft>
                <a:spcPct val="0"/>
              </a:spcAft>
              <a:defRPr sz="1050" b="1" kern="1200">
                <a:solidFill>
                  <a:schemeClr val="accent6"/>
                </a:solidFill>
                <a:latin typeface="+mn-lt"/>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defRPr/>
            </a:pPr>
            <a:r>
              <a:rPr lang="it-IT" dirty="0" smtClean="0"/>
              <a:t>C. Guazzoni – NEWCHIM – Consiglio di Sezione INFN – 9 luglio 2015</a:t>
            </a:r>
            <a:endParaRPr lang="en-US" dirty="0" smtClean="0"/>
          </a:p>
          <a:p>
            <a:pPr algn="ctr">
              <a:defRPr/>
            </a:pPr>
            <a:endParaRPr lang="en-US" dirty="0"/>
          </a:p>
        </p:txBody>
      </p:sp>
    </p:spTree>
    <p:extLst>
      <p:ext uri="{BB962C8B-B14F-4D97-AF65-F5344CB8AC3E}">
        <p14:creationId xmlns:p14="http://schemas.microsoft.com/office/powerpoint/2010/main" val="37082256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Emmanuel-files\farcos_cluster_vistas_con_strips.jpg"/>
          <p:cNvPicPr>
            <a:picLocks noChangeAspect="1" noChangeArrowheads="1"/>
          </p:cNvPicPr>
          <p:nvPr/>
        </p:nvPicPr>
        <p:blipFill>
          <a:blip r:embed="rId3">
            <a:extLst>
              <a:ext uri="{28A0092B-C50C-407E-A947-70E740481C1C}">
                <a14:useLocalDpi xmlns:a14="http://schemas.microsoft.com/office/drawing/2010/main" val="0"/>
              </a:ext>
            </a:extLst>
          </a:blip>
          <a:srcRect l="12872" t="50584" r="53629" b="1730"/>
          <a:stretch>
            <a:fillRect/>
          </a:stretch>
        </p:blipFill>
        <p:spPr bwMode="auto">
          <a:xfrm>
            <a:off x="4675188" y="932850"/>
            <a:ext cx="2005012" cy="191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2"/>
          <p:cNvSpPr>
            <a:spLocks noGrp="1" noChangeArrowheads="1"/>
          </p:cNvSpPr>
          <p:nvPr>
            <p:ph type="title"/>
          </p:nvPr>
        </p:nvSpPr>
        <p:spPr/>
        <p:txBody>
          <a:bodyPr/>
          <a:lstStyle/>
          <a:p>
            <a:pPr eaLnBrk="1" hangingPunct="1"/>
            <a:r>
              <a:rPr lang="it-IT" dirty="0" smtClean="0">
                <a:solidFill>
                  <a:srgbClr val="2D2D8A"/>
                </a:solidFill>
              </a:rPr>
              <a:t>        </a:t>
            </a:r>
            <a:r>
              <a:rPr lang="it-IT" dirty="0" err="1" smtClean="0">
                <a:solidFill>
                  <a:srgbClr val="2D2D8A"/>
                </a:solidFill>
              </a:rPr>
              <a:t>telescopes</a:t>
            </a:r>
            <a:endParaRPr lang="en-US" dirty="0" smtClean="0">
              <a:solidFill>
                <a:srgbClr val="2D2D8A"/>
              </a:solidFill>
            </a:endParaRPr>
          </a:p>
        </p:txBody>
      </p:sp>
      <p:sp>
        <p:nvSpPr>
          <p:cNvPr id="11269" name="Slide Number Placeholder 2"/>
          <p:cNvSpPr>
            <a:spLocks noGrp="1"/>
          </p:cNvSpPr>
          <p:nvPr>
            <p:ph type="sldNum" sz="quarter" idx="11"/>
          </p:nvPr>
        </p:nvSpPr>
        <p:spPr/>
        <p:txBody>
          <a:bodyPr/>
          <a:lstStyle>
            <a:lvl1pPr algn="ctr" eaLnBrk="0" hangingPunct="0">
              <a:defRPr>
                <a:solidFill>
                  <a:schemeClr val="tx1"/>
                </a:solidFill>
                <a:latin typeface="Arial" charset="0"/>
              </a:defRPr>
            </a:lvl1pPr>
            <a:lvl2pPr marL="742950" indent="-285750" algn="ctr" eaLnBrk="0" hangingPunct="0">
              <a:defRPr>
                <a:solidFill>
                  <a:schemeClr val="tx1"/>
                </a:solidFill>
                <a:latin typeface="Arial" charset="0"/>
              </a:defRPr>
            </a:lvl2pPr>
            <a:lvl3pPr marL="1143000" indent="-228600" algn="ctr" eaLnBrk="0" hangingPunct="0">
              <a:defRPr>
                <a:solidFill>
                  <a:schemeClr val="tx1"/>
                </a:solidFill>
                <a:latin typeface="Arial" charset="0"/>
              </a:defRPr>
            </a:lvl3pPr>
            <a:lvl4pPr marL="1600200" indent="-228600" algn="ctr" eaLnBrk="0" hangingPunct="0">
              <a:defRPr>
                <a:solidFill>
                  <a:schemeClr val="tx1"/>
                </a:solidFill>
                <a:latin typeface="Arial" charset="0"/>
              </a:defRPr>
            </a:lvl4pPr>
            <a:lvl5pPr marL="2057400" indent="-228600" algn="ctr"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r" eaLnBrk="1" hangingPunct="1">
              <a:defRPr/>
            </a:pPr>
            <a:fld id="{714FE3BA-4796-4C52-BC6D-DC7BD89FB8DA}" type="slidenum">
              <a:rPr lang="en-US" smtClean="0"/>
              <a:pPr algn="r" eaLnBrk="1" hangingPunct="1">
                <a:defRPr/>
              </a:pPr>
              <a:t>11</a:t>
            </a:fld>
            <a:endParaRPr lang="en-US" smtClean="0"/>
          </a:p>
        </p:txBody>
      </p:sp>
      <p:pic>
        <p:nvPicPr>
          <p:cNvPr id="11270"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50" y="1317025"/>
            <a:ext cx="4748213" cy="139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4"/>
          <p:cNvSpPr txBox="1">
            <a:spLocks noChangeArrowheads="1"/>
          </p:cNvSpPr>
          <p:nvPr/>
        </p:nvSpPr>
        <p:spPr bwMode="auto">
          <a:xfrm>
            <a:off x="1785938" y="2822638"/>
            <a:ext cx="5087937"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285750" indent="-285750">
              <a:spcAft>
                <a:spcPts val="300"/>
              </a:spcAft>
              <a:buFont typeface="Wingdings" pitchFamily="2" charset="2"/>
              <a:buChar char="ü"/>
              <a:defRPr/>
            </a:pPr>
            <a:r>
              <a:rPr lang="en-US" sz="1250" dirty="0" smtClean="0">
                <a:solidFill>
                  <a:schemeClr val="accent6"/>
                </a:solidFill>
                <a:latin typeface="+mj-lt"/>
                <a:cs typeface="+mn-cs"/>
              </a:rPr>
              <a:t>DSSSD, made by MICRON Semiconductor, on a standard design (BB7)</a:t>
            </a:r>
            <a:r>
              <a:rPr lang="en-US" sz="1250" dirty="0">
                <a:solidFill>
                  <a:schemeClr val="accent6"/>
                </a:solidFill>
                <a:cs typeface="+mn-cs"/>
              </a:rPr>
              <a:t> </a:t>
            </a:r>
            <a:r>
              <a:rPr lang="en-US" sz="1250" dirty="0">
                <a:solidFill>
                  <a:schemeClr val="accent6"/>
                </a:solidFill>
                <a:latin typeface="+mn-lt"/>
                <a:cs typeface="+mn-cs"/>
              </a:rPr>
              <a:t>with a </a:t>
            </a:r>
            <a:r>
              <a:rPr lang="en-US" sz="1250" dirty="0" smtClean="0">
                <a:solidFill>
                  <a:schemeClr val="accent6"/>
                </a:solidFill>
                <a:latin typeface="+mn-lt"/>
                <a:cs typeface="+mn-cs"/>
              </a:rPr>
              <a:t>minimum area </a:t>
            </a:r>
            <a:r>
              <a:rPr lang="en-US" sz="1250" dirty="0">
                <a:solidFill>
                  <a:schemeClr val="accent6"/>
                </a:solidFill>
                <a:latin typeface="+mn-lt"/>
                <a:cs typeface="+mn-cs"/>
              </a:rPr>
              <a:t>PCB frame (4 mm </a:t>
            </a:r>
            <a:r>
              <a:rPr lang="en-US" sz="1250" dirty="0" smtClean="0">
                <a:solidFill>
                  <a:schemeClr val="accent6"/>
                </a:solidFill>
                <a:latin typeface="+mn-lt"/>
                <a:cs typeface="+mn-cs"/>
              </a:rPr>
              <a:t>wide) </a:t>
            </a:r>
          </a:p>
          <a:p>
            <a:pPr marL="285750" indent="-285750">
              <a:spcAft>
                <a:spcPts val="300"/>
              </a:spcAft>
              <a:buFont typeface="Wingdings" pitchFamily="2" charset="2"/>
              <a:buChar char="ü"/>
              <a:defRPr/>
            </a:pPr>
            <a:r>
              <a:rPr lang="en-US" sz="1250" dirty="0" smtClean="0">
                <a:solidFill>
                  <a:schemeClr val="accent6"/>
                </a:solidFill>
                <a:latin typeface="+mj-lt"/>
                <a:cs typeface="+mn-cs"/>
              </a:rPr>
              <a:t>Front-side gap: 25 </a:t>
            </a:r>
            <a:r>
              <a:rPr lang="en-US" sz="1250" dirty="0" smtClean="0">
                <a:solidFill>
                  <a:schemeClr val="accent6"/>
                </a:solidFill>
                <a:latin typeface="Symbol" pitchFamily="18" charset="2"/>
                <a:cs typeface="+mn-cs"/>
              </a:rPr>
              <a:t>m</a:t>
            </a:r>
            <a:r>
              <a:rPr lang="en-US" sz="1250" dirty="0" smtClean="0">
                <a:solidFill>
                  <a:schemeClr val="accent6"/>
                </a:solidFill>
                <a:latin typeface="+mj-lt"/>
                <a:cs typeface="+mn-cs"/>
              </a:rPr>
              <a:t>m,  back-side gap 40 </a:t>
            </a:r>
            <a:r>
              <a:rPr lang="en-US" sz="1250" dirty="0" smtClean="0">
                <a:solidFill>
                  <a:schemeClr val="accent6"/>
                </a:solidFill>
                <a:latin typeface="Symbol" pitchFamily="18" charset="2"/>
                <a:cs typeface="+mn-cs"/>
              </a:rPr>
              <a:t>m</a:t>
            </a:r>
            <a:r>
              <a:rPr lang="en-US" sz="1250" dirty="0" smtClean="0">
                <a:solidFill>
                  <a:schemeClr val="accent6"/>
                </a:solidFill>
                <a:latin typeface="+mj-lt"/>
                <a:cs typeface="+mn-cs"/>
              </a:rPr>
              <a:t>m</a:t>
            </a:r>
          </a:p>
          <a:p>
            <a:pPr marL="285750" indent="-285750">
              <a:spcAft>
                <a:spcPts val="300"/>
              </a:spcAft>
              <a:buFont typeface="Wingdings" pitchFamily="2" charset="2"/>
              <a:buChar char="ü"/>
              <a:defRPr/>
            </a:pPr>
            <a:r>
              <a:rPr lang="en-US" sz="1250" dirty="0" err="1" smtClean="0">
                <a:solidFill>
                  <a:schemeClr val="accent6"/>
                </a:solidFill>
                <a:latin typeface="+mj-lt"/>
                <a:cs typeface="+mn-cs"/>
              </a:rPr>
              <a:t>Kapton</a:t>
            </a:r>
            <a:r>
              <a:rPr lang="en-US" sz="1250" dirty="0" smtClean="0">
                <a:solidFill>
                  <a:schemeClr val="accent6"/>
                </a:solidFill>
                <a:latin typeface="+mj-lt"/>
                <a:cs typeface="+mn-cs"/>
              </a:rPr>
              <a:t> cables directly bonded to each side of the welded detector</a:t>
            </a:r>
          </a:p>
        </p:txBody>
      </p:sp>
      <p:pic>
        <p:nvPicPr>
          <p:cNvPr id="11271" name="Picture 3"/>
          <p:cNvPicPr>
            <a:picLocks noChangeAspect="1" noChangeArrowheads="1"/>
          </p:cNvPicPr>
          <p:nvPr/>
        </p:nvPicPr>
        <p:blipFill>
          <a:blip r:embed="rId5"/>
          <a:srcRect/>
          <a:stretch>
            <a:fillRect/>
          </a:stretch>
        </p:blipFill>
        <p:spPr bwMode="auto">
          <a:xfrm>
            <a:off x="6873875" y="1235075"/>
            <a:ext cx="1963738" cy="1882775"/>
          </a:xfrm>
          <a:prstGeom prst="rect">
            <a:avLst/>
          </a:prstGeom>
          <a:noFill/>
          <a:ln w="19050" algn="ctr">
            <a:solidFill>
              <a:schemeClr val="accent1">
                <a:lumMod val="75000"/>
              </a:schemeClr>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Box 6"/>
          <p:cNvSpPr txBox="1"/>
          <p:nvPr/>
        </p:nvSpPr>
        <p:spPr>
          <a:xfrm>
            <a:off x="2053563" y="990725"/>
            <a:ext cx="1706562" cy="369888"/>
          </a:xfrm>
          <a:prstGeom prst="rect">
            <a:avLst/>
          </a:prstGeom>
          <a:noFill/>
        </p:spPr>
        <p:txBody>
          <a:bodyPr wrap="none">
            <a:spAutoFit/>
          </a:bodyPr>
          <a:lstStyle/>
          <a:p>
            <a:pPr algn="ctr">
              <a:defRPr/>
            </a:pPr>
            <a:r>
              <a:rPr lang="it-IT" b="1" dirty="0">
                <a:solidFill>
                  <a:schemeClr val="accent6"/>
                </a:solidFill>
                <a:latin typeface="+mn-lt"/>
                <a:cs typeface="+mn-cs"/>
              </a:rPr>
              <a:t>Single cluster</a:t>
            </a:r>
            <a:endParaRPr lang="en-US" b="1" dirty="0">
              <a:solidFill>
                <a:schemeClr val="accent6"/>
              </a:solidFill>
              <a:latin typeface="+mn-lt"/>
              <a:cs typeface="+mn-cs"/>
            </a:endParaRPr>
          </a:p>
        </p:txBody>
      </p:sp>
      <p:sp>
        <p:nvSpPr>
          <p:cNvPr id="9" name="TextBox 8"/>
          <p:cNvSpPr txBox="1"/>
          <p:nvPr/>
        </p:nvSpPr>
        <p:spPr>
          <a:xfrm>
            <a:off x="6678613" y="828675"/>
            <a:ext cx="2354262" cy="369888"/>
          </a:xfrm>
          <a:prstGeom prst="rect">
            <a:avLst/>
          </a:prstGeom>
          <a:noFill/>
        </p:spPr>
        <p:txBody>
          <a:bodyPr wrap="none">
            <a:spAutoFit/>
          </a:bodyPr>
          <a:lstStyle/>
          <a:p>
            <a:pPr algn="ctr">
              <a:defRPr/>
            </a:pPr>
            <a:r>
              <a:rPr lang="en-US" b="1" dirty="0">
                <a:solidFill>
                  <a:schemeClr val="accent6"/>
                </a:solidFill>
                <a:latin typeface="+mn-lt"/>
                <a:cs typeface="+mn-cs"/>
              </a:rPr>
              <a:t>Possible geometries</a:t>
            </a:r>
          </a:p>
        </p:txBody>
      </p:sp>
      <p:pic>
        <p:nvPicPr>
          <p:cNvPr id="11273" name="Picture 9"/>
          <p:cNvPicPr>
            <a:picLocks noChangeAspect="1" noChangeArrowheads="1"/>
          </p:cNvPicPr>
          <p:nvPr/>
        </p:nvPicPr>
        <p:blipFill>
          <a:blip r:embed="rId6"/>
          <a:srcRect/>
          <a:stretch>
            <a:fillRect/>
          </a:stretch>
        </p:blipFill>
        <p:spPr bwMode="auto">
          <a:xfrm>
            <a:off x="6873875" y="3117850"/>
            <a:ext cx="1963738" cy="1503363"/>
          </a:xfrm>
          <a:prstGeom prst="rect">
            <a:avLst/>
          </a:prstGeom>
          <a:noFill/>
          <a:ln w="19050" cap="flat" cmpd="sng" algn="ctr">
            <a:solidFill>
              <a:schemeClr val="accent1">
                <a:lumMod val="75000"/>
              </a:schemeClr>
            </a:solidFill>
            <a:prstDash val="solid"/>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Rectangle 2"/>
          <p:cNvSpPr/>
          <p:nvPr/>
        </p:nvSpPr>
        <p:spPr>
          <a:xfrm>
            <a:off x="6873875" y="4654550"/>
            <a:ext cx="2270125" cy="707886"/>
          </a:xfrm>
          <a:prstGeom prst="rect">
            <a:avLst/>
          </a:prstGeom>
        </p:spPr>
        <p:txBody>
          <a:bodyPr>
            <a:spAutoFit/>
          </a:bodyPr>
          <a:lstStyle/>
          <a:p>
            <a:pPr algn="ctr">
              <a:defRPr/>
            </a:pPr>
            <a:r>
              <a:rPr lang="en-US" sz="800" dirty="0">
                <a:solidFill>
                  <a:schemeClr val="accent6"/>
                </a:solidFill>
                <a:latin typeface="+mj-lt"/>
                <a:cs typeface="+mn-cs"/>
              </a:rPr>
              <a:t>geometry of clusters follows the same radius with respect to the center of the target (i.e. each detector tangential</a:t>
            </a:r>
          </a:p>
          <a:p>
            <a:pPr algn="ctr">
              <a:defRPr/>
            </a:pPr>
            <a:r>
              <a:rPr lang="en-US" sz="800" dirty="0">
                <a:solidFill>
                  <a:schemeClr val="accent6"/>
                </a:solidFill>
                <a:latin typeface="+mj-lt"/>
                <a:cs typeface="+mn-cs"/>
              </a:rPr>
              <a:t>to the imaginary sphere generated by a distance ”target-array” previously fixed)</a:t>
            </a:r>
          </a:p>
        </p:txBody>
      </p:sp>
      <p:pic>
        <p:nvPicPr>
          <p:cNvPr id="11277"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13" y="2884550"/>
            <a:ext cx="1630363" cy="1012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78"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463" y="4051963"/>
            <a:ext cx="1647825" cy="1490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 name="TextBox 4"/>
          <p:cNvSpPr txBox="1">
            <a:spLocks noChangeArrowheads="1"/>
          </p:cNvSpPr>
          <p:nvPr/>
        </p:nvSpPr>
        <p:spPr bwMode="auto">
          <a:xfrm>
            <a:off x="1665288" y="3985288"/>
            <a:ext cx="4012406" cy="2131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171450" indent="-171450">
              <a:spcAft>
                <a:spcPts val="300"/>
              </a:spcAft>
              <a:buFont typeface="Wingdings" pitchFamily="2" charset="2"/>
              <a:buChar char="ü"/>
              <a:defRPr/>
            </a:pPr>
            <a:r>
              <a:rPr lang="en-US" sz="1250" dirty="0" smtClean="0">
                <a:solidFill>
                  <a:schemeClr val="accent6"/>
                </a:solidFill>
                <a:latin typeface="+mj-lt"/>
                <a:cs typeface="+mn-cs"/>
              </a:rPr>
              <a:t>highly homogeneous </a:t>
            </a:r>
            <a:r>
              <a:rPr lang="en-US" sz="1250" dirty="0" err="1" smtClean="0">
                <a:solidFill>
                  <a:schemeClr val="accent6"/>
                </a:solidFill>
                <a:latin typeface="+mj-lt"/>
                <a:cs typeface="+mn-cs"/>
              </a:rPr>
              <a:t>CsI</a:t>
            </a:r>
            <a:r>
              <a:rPr lang="en-US" sz="1250" dirty="0" smtClean="0">
                <a:solidFill>
                  <a:schemeClr val="accent6"/>
                </a:solidFill>
                <a:latin typeface="+mj-lt"/>
                <a:cs typeface="+mn-cs"/>
              </a:rPr>
              <a:t>(</a:t>
            </a:r>
            <a:r>
              <a:rPr lang="en-US" sz="1250" dirty="0" err="1" smtClean="0">
                <a:solidFill>
                  <a:schemeClr val="accent6"/>
                </a:solidFill>
                <a:latin typeface="+mj-lt"/>
                <a:cs typeface="+mn-cs"/>
              </a:rPr>
              <a:t>Tl</a:t>
            </a:r>
            <a:r>
              <a:rPr lang="en-US" sz="1250" dirty="0" smtClean="0">
                <a:solidFill>
                  <a:schemeClr val="accent6"/>
                </a:solidFill>
                <a:latin typeface="+mj-lt"/>
                <a:cs typeface="+mn-cs"/>
              </a:rPr>
              <a:t>) crystals, made by SCIONIX, with </a:t>
            </a:r>
            <a:r>
              <a:rPr lang="en-US" sz="1250" dirty="0" err="1" smtClean="0">
                <a:solidFill>
                  <a:schemeClr val="accent6"/>
                </a:solidFill>
                <a:latin typeface="+mj-lt"/>
                <a:cs typeface="+mn-cs"/>
              </a:rPr>
              <a:t>Tl</a:t>
            </a:r>
            <a:r>
              <a:rPr lang="en-US" sz="1250" dirty="0" smtClean="0">
                <a:solidFill>
                  <a:schemeClr val="accent6"/>
                </a:solidFill>
                <a:latin typeface="+mj-lt"/>
                <a:cs typeface="+mn-cs"/>
              </a:rPr>
              <a:t> concentration of the order of 1200 to 1500 ppm</a:t>
            </a:r>
          </a:p>
          <a:p>
            <a:pPr marL="171450" indent="-171450">
              <a:spcAft>
                <a:spcPts val="300"/>
              </a:spcAft>
              <a:buFont typeface="Wingdings" pitchFamily="2" charset="2"/>
              <a:buChar char="ü"/>
              <a:defRPr/>
            </a:pPr>
            <a:r>
              <a:rPr lang="en-US" sz="1250" dirty="0" smtClean="0">
                <a:solidFill>
                  <a:schemeClr val="accent6"/>
                </a:solidFill>
                <a:latin typeface="+mj-lt"/>
                <a:cs typeface="+mn-cs"/>
              </a:rPr>
              <a:t>each crystal wrapped </a:t>
            </a:r>
            <a:r>
              <a:rPr lang="en-US" sz="1250" dirty="0">
                <a:solidFill>
                  <a:schemeClr val="accent6"/>
                </a:solidFill>
                <a:latin typeface="+mj-lt"/>
                <a:cs typeface="+mn-cs"/>
              </a:rPr>
              <a:t>with 0.12 mm thick </a:t>
            </a:r>
            <a:r>
              <a:rPr lang="en-US" sz="1250" dirty="0" smtClean="0">
                <a:solidFill>
                  <a:schemeClr val="accent6"/>
                </a:solidFill>
                <a:latin typeface="+mj-lt"/>
                <a:cs typeface="+mn-cs"/>
              </a:rPr>
              <a:t>white reflector </a:t>
            </a:r>
            <a:r>
              <a:rPr lang="en-US" sz="1250" dirty="0">
                <a:solidFill>
                  <a:schemeClr val="accent6"/>
                </a:solidFill>
                <a:latin typeface="+mj-lt"/>
                <a:cs typeface="+mn-cs"/>
              </a:rPr>
              <a:t>including 50 micron of aluminized </a:t>
            </a:r>
            <a:r>
              <a:rPr lang="en-US" sz="1250" dirty="0" smtClean="0">
                <a:solidFill>
                  <a:schemeClr val="accent6"/>
                </a:solidFill>
                <a:latin typeface="+mj-lt"/>
                <a:cs typeface="+mn-cs"/>
              </a:rPr>
              <a:t>Mylar</a:t>
            </a:r>
          </a:p>
          <a:p>
            <a:pPr marL="171450" indent="-171450">
              <a:spcAft>
                <a:spcPts val="300"/>
              </a:spcAft>
              <a:buFont typeface="Wingdings" pitchFamily="2" charset="2"/>
              <a:buChar char="ü"/>
              <a:defRPr/>
            </a:pPr>
            <a:r>
              <a:rPr lang="en-US" sz="1250" dirty="0" smtClean="0">
                <a:solidFill>
                  <a:schemeClr val="accent6"/>
                </a:solidFill>
                <a:latin typeface="+mj-lt"/>
                <a:cs typeface="+mn-cs"/>
              </a:rPr>
              <a:t>entrance </a:t>
            </a:r>
            <a:r>
              <a:rPr lang="en-US" sz="1250" dirty="0">
                <a:solidFill>
                  <a:schemeClr val="accent6"/>
                </a:solidFill>
                <a:latin typeface="+mj-lt"/>
                <a:cs typeface="+mn-cs"/>
              </a:rPr>
              <a:t>window </a:t>
            </a:r>
            <a:r>
              <a:rPr lang="en-US" sz="1250" dirty="0" smtClean="0">
                <a:solidFill>
                  <a:schemeClr val="accent6"/>
                </a:solidFill>
                <a:latin typeface="+mj-lt"/>
                <a:cs typeface="+mn-cs"/>
              </a:rPr>
              <a:t>composed </a:t>
            </a:r>
            <a:r>
              <a:rPr lang="en-US" sz="1250" dirty="0">
                <a:solidFill>
                  <a:schemeClr val="accent6"/>
                </a:solidFill>
                <a:latin typeface="+mj-lt"/>
                <a:cs typeface="+mn-cs"/>
              </a:rPr>
              <a:t>by 2 </a:t>
            </a:r>
            <a:r>
              <a:rPr lang="en-US" sz="1250" i="1" dirty="0" smtClean="0">
                <a:solidFill>
                  <a:schemeClr val="accent6"/>
                </a:solidFill>
                <a:latin typeface="Symbol" pitchFamily="18" charset="2"/>
                <a:cs typeface="+mn-cs"/>
              </a:rPr>
              <a:t>m</a:t>
            </a:r>
            <a:r>
              <a:rPr lang="en-US" sz="1250" dirty="0" smtClean="0">
                <a:solidFill>
                  <a:schemeClr val="accent6"/>
                </a:solidFill>
                <a:latin typeface="+mj-lt"/>
                <a:cs typeface="+mn-cs"/>
              </a:rPr>
              <a:t>m </a:t>
            </a:r>
            <a:r>
              <a:rPr lang="en-US" sz="1250" dirty="0">
                <a:solidFill>
                  <a:schemeClr val="accent6"/>
                </a:solidFill>
                <a:latin typeface="+mj-lt"/>
                <a:cs typeface="+mn-cs"/>
              </a:rPr>
              <a:t>thick aluminized Mylar with a density of 0.29 </a:t>
            </a:r>
            <a:r>
              <a:rPr lang="en-US" sz="1250" dirty="0" smtClean="0">
                <a:solidFill>
                  <a:schemeClr val="accent6"/>
                </a:solidFill>
                <a:latin typeface="+mj-lt"/>
                <a:cs typeface="+mn-cs"/>
              </a:rPr>
              <a:t>g/cm</a:t>
            </a:r>
            <a:r>
              <a:rPr lang="en-US" sz="1250" baseline="30000" dirty="0" smtClean="0">
                <a:solidFill>
                  <a:schemeClr val="accent6"/>
                </a:solidFill>
                <a:latin typeface="+mj-lt"/>
                <a:cs typeface="+mn-cs"/>
              </a:rPr>
              <a:t>2</a:t>
            </a:r>
            <a:endParaRPr lang="en-US" sz="1250" dirty="0" smtClean="0">
              <a:solidFill>
                <a:schemeClr val="accent6"/>
              </a:solidFill>
              <a:latin typeface="+mj-lt"/>
              <a:cs typeface="+mn-cs"/>
            </a:endParaRPr>
          </a:p>
          <a:p>
            <a:pPr marL="171450" indent="-171450">
              <a:spcAft>
                <a:spcPts val="300"/>
              </a:spcAft>
              <a:buFont typeface="Wingdings" pitchFamily="2" charset="2"/>
              <a:buChar char="ü"/>
              <a:defRPr/>
            </a:pPr>
            <a:r>
              <a:rPr lang="en-US" sz="1250" dirty="0" smtClean="0">
                <a:solidFill>
                  <a:schemeClr val="accent6"/>
                </a:solidFill>
                <a:latin typeface="+mj-lt"/>
                <a:cs typeface="+mn-cs"/>
              </a:rPr>
              <a:t>output </a:t>
            </a:r>
            <a:r>
              <a:rPr lang="en-US" sz="1250" dirty="0">
                <a:solidFill>
                  <a:schemeClr val="accent6"/>
                </a:solidFill>
                <a:latin typeface="+mj-lt"/>
                <a:cs typeface="+mn-cs"/>
              </a:rPr>
              <a:t>light </a:t>
            </a:r>
            <a:r>
              <a:rPr lang="en-US" sz="1250" dirty="0" smtClean="0">
                <a:solidFill>
                  <a:schemeClr val="accent6"/>
                </a:solidFill>
                <a:latin typeface="+mj-lt"/>
                <a:cs typeface="+mn-cs"/>
              </a:rPr>
              <a:t>read out by </a:t>
            </a:r>
            <a:r>
              <a:rPr lang="en-US" sz="1250" dirty="0">
                <a:solidFill>
                  <a:schemeClr val="accent6"/>
                </a:solidFill>
                <a:latin typeface="+mj-lt"/>
                <a:cs typeface="+mn-cs"/>
              </a:rPr>
              <a:t>a Hamamatsu 18x18 mm PIN diode </a:t>
            </a:r>
            <a:r>
              <a:rPr lang="en-US" sz="1250" dirty="0" smtClean="0">
                <a:solidFill>
                  <a:schemeClr val="accent6"/>
                </a:solidFill>
                <a:latin typeface="+mj-lt"/>
                <a:cs typeface="+mn-cs"/>
              </a:rPr>
              <a:t>S3204-08, attached </a:t>
            </a:r>
            <a:r>
              <a:rPr lang="en-US" sz="1250" dirty="0">
                <a:solidFill>
                  <a:schemeClr val="accent6"/>
                </a:solidFill>
                <a:latin typeface="+mj-lt"/>
                <a:cs typeface="+mn-cs"/>
              </a:rPr>
              <a:t>to the rear face of each crystal. </a:t>
            </a:r>
            <a:endParaRPr lang="en-US" sz="1250" dirty="0" smtClean="0">
              <a:solidFill>
                <a:schemeClr val="accent6"/>
              </a:solidFill>
              <a:latin typeface="+mj-lt"/>
              <a:cs typeface="+mn-cs"/>
            </a:endParaRPr>
          </a:p>
        </p:txBody>
      </p:sp>
      <p:sp>
        <p:nvSpPr>
          <p:cNvPr id="18" name="Footer Placeholder 2"/>
          <p:cNvSpPr txBox="1">
            <a:spLocks/>
          </p:cNvSpPr>
          <p:nvPr/>
        </p:nvSpPr>
        <p:spPr>
          <a:xfrm>
            <a:off x="2620962" y="6610569"/>
            <a:ext cx="5137093" cy="247431"/>
          </a:xfrm>
          <a:prstGeom prst="rect">
            <a:avLst/>
          </a:prstGeom>
        </p:spPr>
        <p:txBody>
          <a:bodyPr/>
          <a:lstStyle>
            <a:defPPr>
              <a:defRPr lang="en-US"/>
            </a:defPPr>
            <a:lvl1pPr algn="l" rtl="0" fontAlgn="base">
              <a:spcBef>
                <a:spcPct val="0"/>
              </a:spcBef>
              <a:spcAft>
                <a:spcPct val="0"/>
              </a:spcAft>
              <a:defRPr sz="1050" b="1" kern="1200">
                <a:solidFill>
                  <a:schemeClr val="accent6"/>
                </a:solidFill>
                <a:latin typeface="+mn-lt"/>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defRPr/>
            </a:pPr>
            <a:r>
              <a:rPr lang="it-IT" dirty="0" smtClean="0"/>
              <a:t>C. Guazzoni – NEWCHIM – Consiglio di Sezione INFN – 9 luglio 2015</a:t>
            </a:r>
            <a:endParaRPr lang="en-US" dirty="0" smtClean="0"/>
          </a:p>
          <a:p>
            <a:pPr algn="ctr">
              <a:defRPr/>
            </a:pPr>
            <a:endParaRPr lang="en-US" dirty="0"/>
          </a:p>
        </p:txBody>
      </p:sp>
      <p:pic>
        <p:nvPicPr>
          <p:cNvPr id="2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86671" y="5438450"/>
            <a:ext cx="3397236" cy="1067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 descr="http://www.deib.polimi.it/allegati/progetto/216/0.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499220" y="161543"/>
            <a:ext cx="2451834" cy="1013619"/>
          </a:xfrm>
          <a:prstGeom prst="rect">
            <a:avLst/>
          </a:prstGeom>
          <a:noFill/>
          <a:extLst>
            <a:ext uri="{909E8E84-426E-40DD-AFC4-6F175D3DCCD1}">
              <a14:hiddenFill xmlns:a14="http://schemas.microsoft.com/office/drawing/2010/main">
                <a:solidFill>
                  <a:srgbClr val="FFFFFF"/>
                </a:solidFill>
              </a14:hiddenFill>
            </a:ext>
          </a:extLst>
        </p:spPr>
      </p:pic>
      <p:pic>
        <p:nvPicPr>
          <p:cNvPr id="75778"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462" y="1305746"/>
            <a:ext cx="1481757" cy="174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64525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it-IT" dirty="0" err="1" smtClean="0">
                <a:solidFill>
                  <a:srgbClr val="2D2D8A"/>
                </a:solidFill>
              </a:rPr>
              <a:t>Existing</a:t>
            </a:r>
            <a:r>
              <a:rPr lang="it-IT" dirty="0" smtClean="0">
                <a:solidFill>
                  <a:srgbClr val="2D2D8A"/>
                </a:solidFill>
              </a:rPr>
              <a:t> </a:t>
            </a:r>
            <a:r>
              <a:rPr lang="it-IT" dirty="0" err="1" smtClean="0">
                <a:solidFill>
                  <a:srgbClr val="2D2D8A"/>
                </a:solidFill>
              </a:rPr>
              <a:t>correlators</a:t>
            </a:r>
            <a:endParaRPr lang="en-US" dirty="0" smtClean="0">
              <a:solidFill>
                <a:srgbClr val="2D2D8A"/>
              </a:solidFill>
            </a:endParaRPr>
          </a:p>
        </p:txBody>
      </p:sp>
      <p:sp>
        <p:nvSpPr>
          <p:cNvPr id="3" name="Slide Number Placeholder 2"/>
          <p:cNvSpPr>
            <a:spLocks noGrp="1"/>
          </p:cNvSpPr>
          <p:nvPr>
            <p:ph type="sldNum" sz="quarter" idx="14"/>
          </p:nvPr>
        </p:nvSpPr>
        <p:spPr/>
        <p:txBody>
          <a:bodyPr/>
          <a:lstStyle/>
          <a:p>
            <a:pPr>
              <a:defRPr/>
            </a:pPr>
            <a:fld id="{F6F3E21E-D086-4408-9D33-9447C396790D}" type="slidenum">
              <a:rPr lang="en-US"/>
              <a:pPr>
                <a:defRPr/>
              </a:pPr>
              <a:t>12</a:t>
            </a:fld>
            <a:endParaRPr lang="en-US"/>
          </a:p>
        </p:txBody>
      </p:sp>
      <p:pic>
        <p:nvPicPr>
          <p:cNvPr id="9231"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8491" y="1783809"/>
            <a:ext cx="3839889" cy="2311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34"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5386" y="1730362"/>
            <a:ext cx="2218719" cy="2031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idx="1"/>
          </p:nvPr>
        </p:nvSpPr>
        <p:spPr>
          <a:xfrm>
            <a:off x="478776" y="938898"/>
            <a:ext cx="4878840" cy="739948"/>
          </a:xfrm>
        </p:spPr>
        <p:txBody>
          <a:bodyPr>
            <a:noAutofit/>
          </a:bodyPr>
          <a:lstStyle/>
          <a:p>
            <a:pPr marL="0" indent="0" algn="ctr">
              <a:spcBef>
                <a:spcPts val="0"/>
              </a:spcBef>
              <a:buNone/>
            </a:pPr>
            <a:r>
              <a:rPr lang="en-US" dirty="0" smtClean="0"/>
              <a:t>MUST II </a:t>
            </a:r>
            <a:r>
              <a:rPr lang="en-US" sz="1600" dirty="0" smtClean="0"/>
              <a:t>- Mur à strip </a:t>
            </a:r>
          </a:p>
          <a:p>
            <a:pPr marL="0" indent="0" algn="ctr">
              <a:spcBef>
                <a:spcPts val="0"/>
              </a:spcBef>
              <a:buNone/>
            </a:pPr>
            <a:r>
              <a:rPr lang="en-US" sz="1600" dirty="0" smtClean="0"/>
              <a:t>(@</a:t>
            </a:r>
            <a:r>
              <a:rPr lang="en-US" sz="1600" dirty="0" err="1" smtClean="0"/>
              <a:t>Ganil</a:t>
            </a:r>
            <a:r>
              <a:rPr lang="en-US" sz="1600" dirty="0" smtClean="0"/>
              <a:t>)	</a:t>
            </a:r>
            <a:endParaRPr lang="en-US" sz="1600" dirty="0"/>
          </a:p>
        </p:txBody>
      </p:sp>
      <p:sp>
        <p:nvSpPr>
          <p:cNvPr id="7" name="Content Placeholder 6"/>
          <p:cNvSpPr>
            <a:spLocks noGrp="1"/>
          </p:cNvSpPr>
          <p:nvPr>
            <p:ph idx="12"/>
          </p:nvPr>
        </p:nvSpPr>
        <p:spPr>
          <a:xfrm>
            <a:off x="4655819" y="865836"/>
            <a:ext cx="4359391" cy="965237"/>
          </a:xfrm>
        </p:spPr>
        <p:txBody>
          <a:bodyPr/>
          <a:lstStyle/>
          <a:p>
            <a:pPr marL="0" indent="0" algn="ctr">
              <a:spcBef>
                <a:spcPts val="0"/>
              </a:spcBef>
              <a:buNone/>
            </a:pPr>
            <a:r>
              <a:rPr lang="en-US" dirty="0" err="1" smtClean="0"/>
              <a:t>HiRA</a:t>
            </a:r>
            <a:r>
              <a:rPr lang="en-US" dirty="0" smtClean="0"/>
              <a:t> </a:t>
            </a:r>
            <a:r>
              <a:rPr lang="en-US" sz="1600" dirty="0" smtClean="0"/>
              <a:t>-</a:t>
            </a:r>
            <a:r>
              <a:rPr lang="en-US" dirty="0" smtClean="0"/>
              <a:t> </a:t>
            </a:r>
            <a:r>
              <a:rPr lang="en-US" dirty="0"/>
              <a:t> </a:t>
            </a:r>
            <a:r>
              <a:rPr lang="en-US" sz="1600" dirty="0"/>
              <a:t>High Resolution Array</a:t>
            </a:r>
          </a:p>
          <a:p>
            <a:pPr marL="0" indent="0" algn="ctr">
              <a:spcBef>
                <a:spcPts val="0"/>
              </a:spcBef>
              <a:buNone/>
            </a:pPr>
            <a:r>
              <a:rPr lang="en-US" sz="1600" dirty="0" smtClean="0"/>
              <a:t>(@ </a:t>
            </a:r>
            <a:r>
              <a:rPr lang="en-US" sz="1600" dirty="0"/>
              <a:t>Michigan State </a:t>
            </a:r>
            <a:r>
              <a:rPr lang="en-US" sz="1600" dirty="0" smtClean="0"/>
              <a:t>University)</a:t>
            </a:r>
          </a:p>
        </p:txBody>
      </p:sp>
      <p:sp>
        <p:nvSpPr>
          <p:cNvPr id="20" name="Content Placeholder 6"/>
          <p:cNvSpPr txBox="1">
            <a:spLocks/>
          </p:cNvSpPr>
          <p:nvPr/>
        </p:nvSpPr>
        <p:spPr bwMode="auto">
          <a:xfrm>
            <a:off x="5241701" y="3763519"/>
            <a:ext cx="3902299" cy="2838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Webdings" pitchFamily="18" charset="2"/>
              <a:buChar char="~"/>
              <a:defRPr sz="3200">
                <a:solidFill>
                  <a:schemeClr val="accent6"/>
                </a:solidFill>
                <a:latin typeface="+mn-lt"/>
                <a:ea typeface="+mn-ea"/>
                <a:cs typeface="+mn-cs"/>
              </a:defRPr>
            </a:lvl1pPr>
            <a:lvl2pPr marL="742950" indent="-285750" algn="l" rtl="0" eaLnBrk="0" fontAlgn="base" hangingPunct="0">
              <a:spcBef>
                <a:spcPct val="20000"/>
              </a:spcBef>
              <a:spcAft>
                <a:spcPct val="0"/>
              </a:spcAft>
              <a:buChar char="–"/>
              <a:defRPr sz="2800">
                <a:solidFill>
                  <a:schemeClr val="accent6"/>
                </a:solidFill>
                <a:latin typeface="+mn-lt"/>
              </a:defRPr>
            </a:lvl2pPr>
            <a:lvl3pPr marL="1143000" indent="-228600" algn="l" rtl="0" eaLnBrk="0" fontAlgn="base" hangingPunct="0">
              <a:spcBef>
                <a:spcPct val="20000"/>
              </a:spcBef>
              <a:spcAft>
                <a:spcPct val="0"/>
              </a:spcAft>
              <a:buChar char="•"/>
              <a:defRPr sz="2400">
                <a:solidFill>
                  <a:schemeClr val="accent6"/>
                </a:solidFill>
                <a:latin typeface="+mn-lt"/>
              </a:defRPr>
            </a:lvl3pPr>
            <a:lvl4pPr marL="1600200" indent="-228600" algn="l" rtl="0" eaLnBrk="0" fontAlgn="base" hangingPunct="0">
              <a:spcBef>
                <a:spcPct val="20000"/>
              </a:spcBef>
              <a:spcAft>
                <a:spcPct val="0"/>
              </a:spcAft>
              <a:buChar char="–"/>
              <a:defRPr sz="2000">
                <a:solidFill>
                  <a:schemeClr val="accent6"/>
                </a:solidFill>
                <a:latin typeface="+mn-lt"/>
              </a:defRPr>
            </a:lvl4pPr>
            <a:lvl5pPr marL="2057400" indent="-228600" algn="l" rtl="0" eaLnBrk="0" fontAlgn="base" hangingPunct="0">
              <a:spcBef>
                <a:spcPct val="20000"/>
              </a:spcBef>
              <a:spcAft>
                <a:spcPct val="0"/>
              </a:spcAft>
              <a:buChar char="»"/>
              <a:defRPr sz="2000">
                <a:solidFill>
                  <a:schemeClr val="accent6"/>
                </a:solidFill>
                <a:latin typeface="+mn-lt"/>
              </a:defRPr>
            </a:lvl5pPr>
            <a:lvl6pPr marL="2514600" indent="-228600" algn="l" rtl="0" fontAlgn="base">
              <a:spcBef>
                <a:spcPct val="20000"/>
              </a:spcBef>
              <a:spcAft>
                <a:spcPct val="0"/>
              </a:spcAft>
              <a:buChar char="»"/>
              <a:defRPr sz="2000">
                <a:solidFill>
                  <a:srgbClr val="333399"/>
                </a:solidFill>
                <a:latin typeface="+mn-lt"/>
              </a:defRPr>
            </a:lvl6pPr>
            <a:lvl7pPr marL="2971800" indent="-228600" algn="l" rtl="0" fontAlgn="base">
              <a:spcBef>
                <a:spcPct val="20000"/>
              </a:spcBef>
              <a:spcAft>
                <a:spcPct val="0"/>
              </a:spcAft>
              <a:buChar char="»"/>
              <a:defRPr sz="2000">
                <a:solidFill>
                  <a:srgbClr val="333399"/>
                </a:solidFill>
                <a:latin typeface="+mn-lt"/>
              </a:defRPr>
            </a:lvl7pPr>
            <a:lvl8pPr marL="3429000" indent="-228600" algn="l" rtl="0" fontAlgn="base">
              <a:spcBef>
                <a:spcPct val="20000"/>
              </a:spcBef>
              <a:spcAft>
                <a:spcPct val="0"/>
              </a:spcAft>
              <a:buChar char="»"/>
              <a:defRPr sz="2000">
                <a:solidFill>
                  <a:srgbClr val="333399"/>
                </a:solidFill>
                <a:latin typeface="+mn-lt"/>
              </a:defRPr>
            </a:lvl8pPr>
            <a:lvl9pPr marL="3886200" indent="-228600" algn="l" rtl="0" fontAlgn="base">
              <a:spcBef>
                <a:spcPct val="20000"/>
              </a:spcBef>
              <a:spcAft>
                <a:spcPct val="0"/>
              </a:spcAft>
              <a:buChar char="»"/>
              <a:defRPr sz="2000">
                <a:solidFill>
                  <a:srgbClr val="333399"/>
                </a:solidFill>
                <a:latin typeface="+mn-lt"/>
              </a:defRPr>
            </a:lvl9pPr>
          </a:lstStyle>
          <a:p>
            <a:r>
              <a:rPr lang="en-US" sz="1600" kern="0" dirty="0"/>
              <a:t>m</a:t>
            </a:r>
            <a:r>
              <a:rPr lang="en-US" sz="1600" kern="0" dirty="0" smtClean="0"/>
              <a:t>ainly intended for nuclear astrophysics studies (Z=1 and Z=2)</a:t>
            </a:r>
          </a:p>
          <a:p>
            <a:r>
              <a:rPr lang="en-US" sz="1600" kern="0" dirty="0" smtClean="0"/>
              <a:t>array of 20 telescopes: </a:t>
            </a:r>
          </a:p>
          <a:p>
            <a:pPr lvl="1"/>
            <a:r>
              <a:rPr lang="en-US" sz="1200" kern="0" dirty="0" smtClean="0"/>
              <a:t>65µm-thick Single-Side Si-strip detector </a:t>
            </a:r>
          </a:p>
          <a:p>
            <a:pPr lvl="1"/>
            <a:r>
              <a:rPr lang="en-US" sz="1200" kern="0" dirty="0" smtClean="0"/>
              <a:t>1.5mm-thick silicon-strip detector </a:t>
            </a:r>
          </a:p>
          <a:p>
            <a:pPr lvl="1"/>
            <a:r>
              <a:rPr lang="en-US" sz="1200" kern="0" dirty="0" smtClean="0"/>
              <a:t>four 4cm-thick </a:t>
            </a:r>
            <a:r>
              <a:rPr lang="en-US" sz="1200" kern="0" dirty="0" err="1" smtClean="0"/>
              <a:t>CsI</a:t>
            </a:r>
            <a:r>
              <a:rPr lang="en-US" sz="1200" kern="0" dirty="0" smtClean="0"/>
              <a:t>(</a:t>
            </a:r>
            <a:r>
              <a:rPr lang="en-US" sz="1200" kern="0" dirty="0" err="1" smtClean="0"/>
              <a:t>Tl</a:t>
            </a:r>
            <a:r>
              <a:rPr lang="en-US" sz="1200" kern="0" dirty="0" smtClean="0"/>
              <a:t>) crystals</a:t>
            </a:r>
          </a:p>
          <a:p>
            <a:r>
              <a:rPr lang="en-US" sz="1600" kern="0" dirty="0" smtClean="0"/>
              <a:t>angular resolution of 0.15° at the nominal distance of 35 cm from the target</a:t>
            </a:r>
          </a:p>
          <a:p>
            <a:r>
              <a:rPr lang="en-US" sz="1600" kern="0" dirty="0" smtClean="0"/>
              <a:t>70% of the solid angle between scattering angles of 5° and 30°</a:t>
            </a:r>
          </a:p>
          <a:p>
            <a:endParaRPr lang="en-US" sz="1600" kern="0" dirty="0" smtClean="0"/>
          </a:p>
        </p:txBody>
      </p:sp>
      <p:sp>
        <p:nvSpPr>
          <p:cNvPr id="12" name="Content Placeholder 6"/>
          <p:cNvSpPr txBox="1">
            <a:spLocks/>
          </p:cNvSpPr>
          <p:nvPr/>
        </p:nvSpPr>
        <p:spPr bwMode="auto">
          <a:xfrm>
            <a:off x="927278" y="4124131"/>
            <a:ext cx="4147002" cy="2456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Webdings" pitchFamily="18" charset="2"/>
              <a:buChar char="~"/>
              <a:defRPr sz="3200">
                <a:solidFill>
                  <a:schemeClr val="accent6"/>
                </a:solidFill>
                <a:latin typeface="+mn-lt"/>
                <a:ea typeface="+mn-ea"/>
                <a:cs typeface="+mn-cs"/>
              </a:defRPr>
            </a:lvl1pPr>
            <a:lvl2pPr marL="742950" indent="-285750" algn="l" rtl="0" eaLnBrk="0" fontAlgn="base" hangingPunct="0">
              <a:spcBef>
                <a:spcPct val="20000"/>
              </a:spcBef>
              <a:spcAft>
                <a:spcPct val="0"/>
              </a:spcAft>
              <a:buChar char="–"/>
              <a:defRPr sz="2800">
                <a:solidFill>
                  <a:schemeClr val="accent6"/>
                </a:solidFill>
                <a:latin typeface="+mn-lt"/>
              </a:defRPr>
            </a:lvl2pPr>
            <a:lvl3pPr marL="1143000" indent="-228600" algn="l" rtl="0" eaLnBrk="0" fontAlgn="base" hangingPunct="0">
              <a:spcBef>
                <a:spcPct val="20000"/>
              </a:spcBef>
              <a:spcAft>
                <a:spcPct val="0"/>
              </a:spcAft>
              <a:buChar char="•"/>
              <a:defRPr sz="2400">
                <a:solidFill>
                  <a:schemeClr val="accent6"/>
                </a:solidFill>
                <a:latin typeface="+mn-lt"/>
              </a:defRPr>
            </a:lvl3pPr>
            <a:lvl4pPr marL="1600200" indent="-228600" algn="l" rtl="0" eaLnBrk="0" fontAlgn="base" hangingPunct="0">
              <a:spcBef>
                <a:spcPct val="20000"/>
              </a:spcBef>
              <a:spcAft>
                <a:spcPct val="0"/>
              </a:spcAft>
              <a:buChar char="–"/>
              <a:defRPr sz="2000">
                <a:solidFill>
                  <a:schemeClr val="accent6"/>
                </a:solidFill>
                <a:latin typeface="+mn-lt"/>
              </a:defRPr>
            </a:lvl4pPr>
            <a:lvl5pPr marL="2057400" indent="-228600" algn="l" rtl="0" eaLnBrk="0" fontAlgn="base" hangingPunct="0">
              <a:spcBef>
                <a:spcPct val="20000"/>
              </a:spcBef>
              <a:spcAft>
                <a:spcPct val="0"/>
              </a:spcAft>
              <a:buChar char="»"/>
              <a:defRPr sz="2000">
                <a:solidFill>
                  <a:schemeClr val="accent6"/>
                </a:solidFill>
                <a:latin typeface="+mn-lt"/>
              </a:defRPr>
            </a:lvl5pPr>
            <a:lvl6pPr marL="2514600" indent="-228600" algn="l" rtl="0" fontAlgn="base">
              <a:spcBef>
                <a:spcPct val="20000"/>
              </a:spcBef>
              <a:spcAft>
                <a:spcPct val="0"/>
              </a:spcAft>
              <a:buChar char="»"/>
              <a:defRPr sz="2000">
                <a:solidFill>
                  <a:srgbClr val="333399"/>
                </a:solidFill>
                <a:latin typeface="+mn-lt"/>
              </a:defRPr>
            </a:lvl6pPr>
            <a:lvl7pPr marL="2971800" indent="-228600" algn="l" rtl="0" fontAlgn="base">
              <a:spcBef>
                <a:spcPct val="20000"/>
              </a:spcBef>
              <a:spcAft>
                <a:spcPct val="0"/>
              </a:spcAft>
              <a:buChar char="»"/>
              <a:defRPr sz="2000">
                <a:solidFill>
                  <a:srgbClr val="333399"/>
                </a:solidFill>
                <a:latin typeface="+mn-lt"/>
              </a:defRPr>
            </a:lvl7pPr>
            <a:lvl8pPr marL="3429000" indent="-228600" algn="l" rtl="0" fontAlgn="base">
              <a:spcBef>
                <a:spcPct val="20000"/>
              </a:spcBef>
              <a:spcAft>
                <a:spcPct val="0"/>
              </a:spcAft>
              <a:buChar char="»"/>
              <a:defRPr sz="2000">
                <a:solidFill>
                  <a:srgbClr val="333399"/>
                </a:solidFill>
                <a:latin typeface="+mn-lt"/>
              </a:defRPr>
            </a:lvl8pPr>
            <a:lvl9pPr marL="3886200" indent="-228600" algn="l" rtl="0" fontAlgn="base">
              <a:spcBef>
                <a:spcPct val="20000"/>
              </a:spcBef>
              <a:spcAft>
                <a:spcPct val="0"/>
              </a:spcAft>
              <a:buChar char="»"/>
              <a:defRPr sz="2000">
                <a:solidFill>
                  <a:srgbClr val="333399"/>
                </a:solidFill>
                <a:latin typeface="+mn-lt"/>
              </a:defRPr>
            </a:lvl9pPr>
          </a:lstStyle>
          <a:p>
            <a:r>
              <a:rPr lang="en-US" sz="1600" dirty="0"/>
              <a:t>dedicated to the study of reactions induced by radioactive beams on light </a:t>
            </a:r>
            <a:r>
              <a:rPr lang="en-US" sz="1600" dirty="0" smtClean="0"/>
              <a:t>particles (up to Z=2) </a:t>
            </a:r>
          </a:p>
          <a:p>
            <a:r>
              <a:rPr lang="en-US" sz="1600" dirty="0" smtClean="0"/>
              <a:t>telescope </a:t>
            </a:r>
            <a:r>
              <a:rPr lang="en-US" sz="1600" dirty="0"/>
              <a:t>consists </a:t>
            </a:r>
            <a:r>
              <a:rPr lang="en-US" sz="1600" dirty="0" smtClean="0"/>
              <a:t>of</a:t>
            </a:r>
          </a:p>
          <a:p>
            <a:pPr lvl="1"/>
            <a:r>
              <a:rPr lang="en-US" sz="1200" kern="0" dirty="0" smtClean="0"/>
              <a:t>300µm-thick Double-Side </a:t>
            </a:r>
            <a:r>
              <a:rPr lang="en-US" sz="1200" kern="0" dirty="0"/>
              <a:t>Si-strip detector </a:t>
            </a:r>
          </a:p>
          <a:p>
            <a:pPr lvl="1"/>
            <a:r>
              <a:rPr lang="en-US" sz="1200" kern="0" dirty="0"/>
              <a:t>t</a:t>
            </a:r>
            <a:r>
              <a:rPr lang="en-US" sz="1200" kern="0" dirty="0" smtClean="0"/>
              <a:t>wo segmented 5mm-thick Si(Li) detector </a:t>
            </a:r>
            <a:endParaRPr lang="en-US" sz="1200" kern="0" dirty="0"/>
          </a:p>
          <a:p>
            <a:pPr lvl="1"/>
            <a:r>
              <a:rPr lang="en-US" sz="1200" kern="0" dirty="0" smtClean="0"/>
              <a:t>3cm-thick </a:t>
            </a:r>
            <a:r>
              <a:rPr lang="en-US" sz="1200" kern="0" dirty="0" err="1"/>
              <a:t>CsI</a:t>
            </a:r>
            <a:r>
              <a:rPr lang="en-US" sz="1200" kern="0" dirty="0"/>
              <a:t>(</a:t>
            </a:r>
            <a:r>
              <a:rPr lang="en-US" sz="1200" kern="0" dirty="0" err="1"/>
              <a:t>Tl</a:t>
            </a:r>
            <a:r>
              <a:rPr lang="en-US" sz="1200" kern="0" dirty="0"/>
              <a:t>) </a:t>
            </a:r>
            <a:r>
              <a:rPr lang="en-US" sz="1200" kern="0" dirty="0" smtClean="0"/>
              <a:t>crystals </a:t>
            </a:r>
            <a:endParaRPr lang="en-US" sz="1200" kern="0" dirty="0"/>
          </a:p>
          <a:p>
            <a:r>
              <a:rPr lang="en-US" sz="1600" dirty="0"/>
              <a:t>l</a:t>
            </a:r>
            <a:r>
              <a:rPr lang="en-US" sz="1600" dirty="0" smtClean="0"/>
              <a:t>arge angular</a:t>
            </a:r>
            <a:r>
              <a:rPr lang="en-US" sz="1600" dirty="0"/>
              <a:t> </a:t>
            </a:r>
            <a:r>
              <a:rPr lang="en-US" sz="1600" dirty="0" smtClean="0"/>
              <a:t>coverage (70% up</a:t>
            </a:r>
            <a:r>
              <a:rPr lang="en-US" sz="1600" dirty="0"/>
              <a:t> </a:t>
            </a:r>
            <a:r>
              <a:rPr lang="en-US" sz="1600" dirty="0" smtClean="0"/>
              <a:t>to</a:t>
            </a:r>
            <a:r>
              <a:rPr lang="en-US" sz="1600" dirty="0"/>
              <a:t> </a:t>
            </a:r>
            <a:r>
              <a:rPr lang="en-US" sz="1600" dirty="0" smtClean="0"/>
              <a:t>angles</a:t>
            </a:r>
            <a:r>
              <a:rPr lang="en-US" sz="1600" dirty="0"/>
              <a:t> </a:t>
            </a:r>
            <a:r>
              <a:rPr lang="en-US" sz="1600" dirty="0" smtClean="0"/>
              <a:t>of</a:t>
            </a:r>
            <a:r>
              <a:rPr lang="en-US" sz="1600" dirty="0"/>
              <a:t> </a:t>
            </a:r>
            <a:r>
              <a:rPr lang="en-US" sz="1600" dirty="0" smtClean="0"/>
              <a:t>45°).</a:t>
            </a:r>
            <a:endParaRPr lang="en-US" sz="1600" dirty="0"/>
          </a:p>
        </p:txBody>
      </p:sp>
      <p:sp>
        <p:nvSpPr>
          <p:cNvPr id="14" name="Footer Placeholder 2"/>
          <p:cNvSpPr txBox="1">
            <a:spLocks/>
          </p:cNvSpPr>
          <p:nvPr/>
        </p:nvSpPr>
        <p:spPr>
          <a:xfrm>
            <a:off x="2620962" y="6610569"/>
            <a:ext cx="5137093" cy="247431"/>
          </a:xfrm>
          <a:prstGeom prst="rect">
            <a:avLst/>
          </a:prstGeom>
        </p:spPr>
        <p:txBody>
          <a:bodyPr/>
          <a:lstStyle>
            <a:defPPr>
              <a:defRPr lang="en-US"/>
            </a:defPPr>
            <a:lvl1pPr algn="l" rtl="0" fontAlgn="base">
              <a:spcBef>
                <a:spcPct val="0"/>
              </a:spcBef>
              <a:spcAft>
                <a:spcPct val="0"/>
              </a:spcAft>
              <a:defRPr sz="1050" b="1" kern="1200">
                <a:solidFill>
                  <a:schemeClr val="accent6"/>
                </a:solidFill>
                <a:latin typeface="+mn-lt"/>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defRPr/>
            </a:pPr>
            <a:r>
              <a:rPr lang="it-IT" dirty="0" smtClean="0"/>
              <a:t>C. Guazzoni – NEWCHIM – Consiglio di Sezione INFN – 9 luglio 2015</a:t>
            </a:r>
            <a:endParaRPr lang="en-US" dirty="0" smtClean="0"/>
          </a:p>
          <a:p>
            <a:pPr algn="ctr">
              <a:defRPr/>
            </a:pPr>
            <a:endParaRPr lang="en-US" dirty="0"/>
          </a:p>
        </p:txBody>
      </p:sp>
    </p:spTree>
    <p:extLst>
      <p:ext uri="{BB962C8B-B14F-4D97-AF65-F5344CB8AC3E}">
        <p14:creationId xmlns:p14="http://schemas.microsoft.com/office/powerpoint/2010/main" val="39491720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23"/>
          <p:cNvSpPr/>
          <p:nvPr/>
        </p:nvSpPr>
        <p:spPr>
          <a:xfrm>
            <a:off x="3189754" y="4968573"/>
            <a:ext cx="5791171" cy="1014154"/>
          </a:xfrm>
          <a:custGeom>
            <a:avLst/>
            <a:gdLst>
              <a:gd name="connsiteX0" fmla="*/ 84389 w 506321"/>
              <a:gd name="connsiteY0" fmla="*/ 0 h 5697622"/>
              <a:gd name="connsiteX1" fmla="*/ 421932 w 506321"/>
              <a:gd name="connsiteY1" fmla="*/ 0 h 5697622"/>
              <a:gd name="connsiteX2" fmla="*/ 506321 w 506321"/>
              <a:gd name="connsiteY2" fmla="*/ 84389 h 5697622"/>
              <a:gd name="connsiteX3" fmla="*/ 506321 w 506321"/>
              <a:gd name="connsiteY3" fmla="*/ 5697622 h 5697622"/>
              <a:gd name="connsiteX4" fmla="*/ 506321 w 506321"/>
              <a:gd name="connsiteY4" fmla="*/ 5697622 h 5697622"/>
              <a:gd name="connsiteX5" fmla="*/ 0 w 506321"/>
              <a:gd name="connsiteY5" fmla="*/ 5697622 h 5697622"/>
              <a:gd name="connsiteX6" fmla="*/ 0 w 506321"/>
              <a:gd name="connsiteY6" fmla="*/ 5697622 h 5697622"/>
              <a:gd name="connsiteX7" fmla="*/ 0 w 506321"/>
              <a:gd name="connsiteY7" fmla="*/ 84389 h 5697622"/>
              <a:gd name="connsiteX8" fmla="*/ 84389 w 506321"/>
              <a:gd name="connsiteY8" fmla="*/ 0 h 569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6321" h="5697622">
                <a:moveTo>
                  <a:pt x="506321" y="949632"/>
                </a:moveTo>
                <a:lnTo>
                  <a:pt x="506321" y="4747990"/>
                </a:lnTo>
                <a:cubicBezTo>
                  <a:pt x="506321" y="5272457"/>
                  <a:pt x="502963" y="5697616"/>
                  <a:pt x="498822" y="5697616"/>
                </a:cubicBezTo>
                <a:lnTo>
                  <a:pt x="0" y="5697616"/>
                </a:lnTo>
                <a:lnTo>
                  <a:pt x="0" y="5697616"/>
                </a:lnTo>
                <a:lnTo>
                  <a:pt x="0" y="6"/>
                </a:lnTo>
                <a:lnTo>
                  <a:pt x="0" y="6"/>
                </a:lnTo>
                <a:lnTo>
                  <a:pt x="498822" y="6"/>
                </a:lnTo>
                <a:cubicBezTo>
                  <a:pt x="502963" y="6"/>
                  <a:pt x="506321" y="425165"/>
                  <a:pt x="506321" y="949632"/>
                </a:cubicBezTo>
                <a:close/>
              </a:path>
            </a:pathLst>
          </a:custGeom>
        </p:spPr>
        <p:style>
          <a:lnRef idx="2">
            <a:schemeClr val="accent6">
              <a:alpha val="90000"/>
              <a:tint val="40000"/>
              <a:hueOff val="0"/>
              <a:satOff val="0"/>
              <a:lumOff val="0"/>
              <a:alphaOff val="0"/>
            </a:schemeClr>
          </a:lnRef>
          <a:fillRef idx="1">
            <a:schemeClr val="accent6">
              <a:alpha val="90000"/>
              <a:tint val="40000"/>
              <a:hueOff val="0"/>
              <a:satOff val="0"/>
              <a:lumOff val="0"/>
              <a:alphaOff val="0"/>
            </a:schemeClr>
          </a:fillRef>
          <a:effectRef idx="0">
            <a:schemeClr val="accent6">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9051" tIns="34242" rIns="43767" bIns="34243" numCol="1" spcCol="1270" anchor="ctr" anchorCtr="0">
            <a:noAutofit/>
          </a:bodyPr>
          <a:lstStyle/>
          <a:p>
            <a:pPr marL="0" lvl="1" algn="l" defTabSz="222250">
              <a:lnSpc>
                <a:spcPct val="90000"/>
              </a:lnSpc>
              <a:spcBef>
                <a:spcPct val="0"/>
              </a:spcBef>
              <a:spcAft>
                <a:spcPct val="15000"/>
              </a:spcAft>
            </a:pPr>
            <a:endParaRPr lang="en-US" sz="1200" kern="1200" dirty="0"/>
          </a:p>
        </p:txBody>
      </p:sp>
      <p:sp>
        <p:nvSpPr>
          <p:cNvPr id="2" name="Title 1"/>
          <p:cNvSpPr>
            <a:spLocks noGrp="1"/>
          </p:cNvSpPr>
          <p:nvPr>
            <p:ph type="title"/>
          </p:nvPr>
        </p:nvSpPr>
        <p:spPr/>
        <p:txBody>
          <a:bodyPr/>
          <a:lstStyle/>
          <a:p>
            <a:r>
              <a:rPr lang="en-US" dirty="0" smtClean="0"/>
              <a:t>          TDR</a:t>
            </a:r>
            <a:endParaRPr lang="en-US" dirty="0"/>
          </a:p>
        </p:txBody>
      </p:sp>
      <p:sp>
        <p:nvSpPr>
          <p:cNvPr id="3" name="Slide Number Placeholder 2"/>
          <p:cNvSpPr>
            <a:spLocks noGrp="1"/>
          </p:cNvSpPr>
          <p:nvPr>
            <p:ph type="sldNum" sz="quarter" idx="11"/>
          </p:nvPr>
        </p:nvSpPr>
        <p:spPr/>
        <p:txBody>
          <a:bodyPr/>
          <a:lstStyle/>
          <a:p>
            <a:pPr>
              <a:defRPr/>
            </a:pPr>
            <a:fld id="{41CF1E09-2371-4A7C-BB3C-38B8725CED1B}" type="slidenum">
              <a:rPr lang="en-US" smtClean="0"/>
              <a:pPr>
                <a:defRPr/>
              </a:pPr>
              <a:t>13</a:t>
            </a:fld>
            <a:endParaRPr lang="en-US" dirty="0"/>
          </a:p>
        </p:txBody>
      </p:sp>
      <p:grpSp>
        <p:nvGrpSpPr>
          <p:cNvPr id="10" name="Group 9"/>
          <p:cNvGrpSpPr/>
          <p:nvPr/>
        </p:nvGrpSpPr>
        <p:grpSpPr>
          <a:xfrm>
            <a:off x="87085" y="820064"/>
            <a:ext cx="8963271" cy="5432813"/>
            <a:chOff x="87085" y="924239"/>
            <a:chExt cx="8963271" cy="5432813"/>
          </a:xfrm>
        </p:grpSpPr>
        <p:sp>
          <p:nvSpPr>
            <p:cNvPr id="11" name="Freeform 10"/>
            <p:cNvSpPr/>
            <p:nvPr/>
          </p:nvSpPr>
          <p:spPr>
            <a:xfrm>
              <a:off x="3291997" y="987529"/>
              <a:ext cx="5697623" cy="506322"/>
            </a:xfrm>
            <a:custGeom>
              <a:avLst/>
              <a:gdLst>
                <a:gd name="connsiteX0" fmla="*/ 84389 w 506321"/>
                <a:gd name="connsiteY0" fmla="*/ 0 h 5697622"/>
                <a:gd name="connsiteX1" fmla="*/ 421932 w 506321"/>
                <a:gd name="connsiteY1" fmla="*/ 0 h 5697622"/>
                <a:gd name="connsiteX2" fmla="*/ 506321 w 506321"/>
                <a:gd name="connsiteY2" fmla="*/ 84389 h 5697622"/>
                <a:gd name="connsiteX3" fmla="*/ 506321 w 506321"/>
                <a:gd name="connsiteY3" fmla="*/ 5697622 h 5697622"/>
                <a:gd name="connsiteX4" fmla="*/ 506321 w 506321"/>
                <a:gd name="connsiteY4" fmla="*/ 5697622 h 5697622"/>
                <a:gd name="connsiteX5" fmla="*/ 0 w 506321"/>
                <a:gd name="connsiteY5" fmla="*/ 5697622 h 5697622"/>
                <a:gd name="connsiteX6" fmla="*/ 0 w 506321"/>
                <a:gd name="connsiteY6" fmla="*/ 5697622 h 5697622"/>
                <a:gd name="connsiteX7" fmla="*/ 0 w 506321"/>
                <a:gd name="connsiteY7" fmla="*/ 84389 h 5697622"/>
                <a:gd name="connsiteX8" fmla="*/ 84389 w 506321"/>
                <a:gd name="connsiteY8" fmla="*/ 0 h 569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6321" h="5697622">
                  <a:moveTo>
                    <a:pt x="506321" y="949632"/>
                  </a:moveTo>
                  <a:lnTo>
                    <a:pt x="506321" y="4747990"/>
                  </a:lnTo>
                  <a:cubicBezTo>
                    <a:pt x="506321" y="5272457"/>
                    <a:pt x="502963" y="5697616"/>
                    <a:pt x="498822" y="5697616"/>
                  </a:cubicBezTo>
                  <a:lnTo>
                    <a:pt x="0" y="5697616"/>
                  </a:lnTo>
                  <a:lnTo>
                    <a:pt x="0" y="5697616"/>
                  </a:lnTo>
                  <a:lnTo>
                    <a:pt x="0" y="6"/>
                  </a:lnTo>
                  <a:lnTo>
                    <a:pt x="0" y="6"/>
                  </a:lnTo>
                  <a:lnTo>
                    <a:pt x="498822" y="6"/>
                  </a:lnTo>
                  <a:cubicBezTo>
                    <a:pt x="502963" y="6"/>
                    <a:pt x="506321" y="425165"/>
                    <a:pt x="506321" y="949632"/>
                  </a:cubicBezTo>
                  <a:close/>
                </a:path>
              </a:pathLst>
            </a:custGeom>
          </p:spPr>
          <p:style>
            <a:lnRef idx="2">
              <a:schemeClr val="accent6">
                <a:alpha val="90000"/>
                <a:tint val="40000"/>
                <a:hueOff val="0"/>
                <a:satOff val="0"/>
                <a:lumOff val="0"/>
                <a:alphaOff val="0"/>
              </a:schemeClr>
            </a:lnRef>
            <a:fillRef idx="1">
              <a:schemeClr val="accent6">
                <a:alpha val="90000"/>
                <a:tint val="40000"/>
                <a:hueOff val="0"/>
                <a:satOff val="0"/>
                <a:lumOff val="0"/>
                <a:alphaOff val="0"/>
              </a:schemeClr>
            </a:fillRef>
            <a:effectRef idx="0">
              <a:schemeClr val="accent6">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1911" tIns="45672" rIns="66627" bIns="45673" numCol="1" spcCol="1270" anchor="ctr" anchorCtr="0">
              <a:noAutofit/>
            </a:bodyPr>
            <a:lstStyle/>
            <a:p>
              <a:pPr marL="171450" lvl="1" indent="-171450" algn="l" defTabSz="711200">
                <a:lnSpc>
                  <a:spcPct val="90000"/>
                </a:lnSpc>
                <a:spcBef>
                  <a:spcPct val="0"/>
                </a:spcBef>
                <a:spcAft>
                  <a:spcPct val="15000"/>
                </a:spcAft>
                <a:buChar char="••"/>
              </a:pPr>
              <a:r>
                <a:rPr lang="en-US" sz="1200" kern="1200" dirty="0" smtClean="0"/>
                <a:t>Correlation Methods</a:t>
              </a:r>
              <a:endParaRPr lang="en-US" sz="1200" kern="1200" dirty="0"/>
            </a:p>
            <a:p>
              <a:pPr marL="171450" lvl="1" indent="-171450" algn="l" defTabSz="711200">
                <a:lnSpc>
                  <a:spcPct val="90000"/>
                </a:lnSpc>
                <a:spcBef>
                  <a:spcPct val="0"/>
                </a:spcBef>
                <a:spcAft>
                  <a:spcPct val="15000"/>
                </a:spcAft>
                <a:buChar char="••"/>
              </a:pPr>
              <a:r>
                <a:rPr lang="en-US" sz="1200" kern="1200" dirty="0" smtClean="0"/>
                <a:t>NEWCHIM Physics Cases</a:t>
              </a:r>
              <a:endParaRPr lang="en-US" sz="1200" kern="1200" dirty="0"/>
            </a:p>
          </p:txBody>
        </p:sp>
        <p:sp>
          <p:nvSpPr>
            <p:cNvPr id="12" name="Freeform 11"/>
            <p:cNvSpPr/>
            <p:nvPr/>
          </p:nvSpPr>
          <p:spPr>
            <a:xfrm>
              <a:off x="87085" y="924239"/>
              <a:ext cx="3204912" cy="632901"/>
            </a:xfrm>
            <a:custGeom>
              <a:avLst/>
              <a:gdLst>
                <a:gd name="connsiteX0" fmla="*/ 0 w 3204912"/>
                <a:gd name="connsiteY0" fmla="*/ 105486 h 632901"/>
                <a:gd name="connsiteX1" fmla="*/ 105486 w 3204912"/>
                <a:gd name="connsiteY1" fmla="*/ 0 h 632901"/>
                <a:gd name="connsiteX2" fmla="*/ 3099426 w 3204912"/>
                <a:gd name="connsiteY2" fmla="*/ 0 h 632901"/>
                <a:gd name="connsiteX3" fmla="*/ 3204912 w 3204912"/>
                <a:gd name="connsiteY3" fmla="*/ 105486 h 632901"/>
                <a:gd name="connsiteX4" fmla="*/ 3204912 w 3204912"/>
                <a:gd name="connsiteY4" fmla="*/ 527415 h 632901"/>
                <a:gd name="connsiteX5" fmla="*/ 3099426 w 3204912"/>
                <a:gd name="connsiteY5" fmla="*/ 632901 h 632901"/>
                <a:gd name="connsiteX6" fmla="*/ 105486 w 3204912"/>
                <a:gd name="connsiteY6" fmla="*/ 632901 h 632901"/>
                <a:gd name="connsiteX7" fmla="*/ 0 w 3204912"/>
                <a:gd name="connsiteY7" fmla="*/ 527415 h 632901"/>
                <a:gd name="connsiteX8" fmla="*/ 0 w 3204912"/>
                <a:gd name="connsiteY8" fmla="*/ 105486 h 632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4912" h="632901">
                  <a:moveTo>
                    <a:pt x="0" y="105486"/>
                  </a:moveTo>
                  <a:cubicBezTo>
                    <a:pt x="0" y="47228"/>
                    <a:pt x="47228" y="0"/>
                    <a:pt x="105486" y="0"/>
                  </a:cubicBezTo>
                  <a:lnTo>
                    <a:pt x="3099426" y="0"/>
                  </a:lnTo>
                  <a:cubicBezTo>
                    <a:pt x="3157684" y="0"/>
                    <a:pt x="3204912" y="47228"/>
                    <a:pt x="3204912" y="105486"/>
                  </a:cubicBezTo>
                  <a:lnTo>
                    <a:pt x="3204912" y="527415"/>
                  </a:lnTo>
                  <a:cubicBezTo>
                    <a:pt x="3204912" y="585673"/>
                    <a:pt x="3157684" y="632901"/>
                    <a:pt x="3099426" y="632901"/>
                  </a:cubicBezTo>
                  <a:lnTo>
                    <a:pt x="105486" y="632901"/>
                  </a:lnTo>
                  <a:cubicBezTo>
                    <a:pt x="47228" y="632901"/>
                    <a:pt x="0" y="585673"/>
                    <a:pt x="0" y="527415"/>
                  </a:cubicBezTo>
                  <a:lnTo>
                    <a:pt x="0" y="105486"/>
                  </a:lnTo>
                  <a:close/>
                </a:path>
              </a:pathLst>
            </a:custGeom>
          </p:spPr>
          <p:style>
            <a:lnRef idx="2">
              <a:schemeClr val="lt1">
                <a:hueOff val="0"/>
                <a:satOff val="0"/>
                <a:lumOff val="0"/>
                <a:alphaOff val="0"/>
              </a:schemeClr>
            </a:lnRef>
            <a:fillRef idx="1">
              <a:schemeClr val="accent6">
                <a:shade val="80000"/>
                <a:hueOff val="0"/>
                <a:satOff val="0"/>
                <a:lumOff val="0"/>
                <a:alphaOff val="0"/>
              </a:schemeClr>
            </a:fillRef>
            <a:effectRef idx="0">
              <a:schemeClr val="accent6">
                <a:shade val="80000"/>
                <a:hueOff val="0"/>
                <a:satOff val="0"/>
                <a:lumOff val="0"/>
                <a:alphaOff val="0"/>
              </a:schemeClr>
            </a:effectRef>
            <a:fontRef idx="minor">
              <a:schemeClr val="lt1"/>
            </a:fontRef>
          </p:style>
          <p:txBody>
            <a:bodyPr spcFirstLastPara="0" vert="horz" wrap="square" lIns="114716" tIns="72806" rIns="114716" bIns="72806" numCol="1" spcCol="1270" anchor="ctr" anchorCtr="0">
              <a:noAutofit/>
            </a:bodyPr>
            <a:lstStyle/>
            <a:p>
              <a:pPr lvl="0" algn="ctr" defTabSz="977900">
                <a:lnSpc>
                  <a:spcPct val="90000"/>
                </a:lnSpc>
                <a:spcBef>
                  <a:spcPct val="0"/>
                </a:spcBef>
                <a:spcAft>
                  <a:spcPct val="35000"/>
                </a:spcAft>
              </a:pPr>
              <a:r>
                <a:rPr lang="en-US" sz="2200" b="1" kern="1200" dirty="0" smtClean="0"/>
                <a:t>Physics Cases</a:t>
              </a:r>
              <a:endParaRPr lang="en-US" sz="2200" b="1" kern="1200" dirty="0"/>
            </a:p>
          </p:txBody>
        </p:sp>
        <p:sp>
          <p:nvSpPr>
            <p:cNvPr id="17" name="Freeform 16"/>
            <p:cNvSpPr/>
            <p:nvPr/>
          </p:nvSpPr>
          <p:spPr>
            <a:xfrm>
              <a:off x="3291997" y="3096452"/>
              <a:ext cx="5697623" cy="727133"/>
            </a:xfrm>
            <a:custGeom>
              <a:avLst/>
              <a:gdLst>
                <a:gd name="connsiteX0" fmla="*/ 84389 w 506321"/>
                <a:gd name="connsiteY0" fmla="*/ 0 h 5697622"/>
                <a:gd name="connsiteX1" fmla="*/ 421932 w 506321"/>
                <a:gd name="connsiteY1" fmla="*/ 0 h 5697622"/>
                <a:gd name="connsiteX2" fmla="*/ 506321 w 506321"/>
                <a:gd name="connsiteY2" fmla="*/ 84389 h 5697622"/>
                <a:gd name="connsiteX3" fmla="*/ 506321 w 506321"/>
                <a:gd name="connsiteY3" fmla="*/ 5697622 h 5697622"/>
                <a:gd name="connsiteX4" fmla="*/ 506321 w 506321"/>
                <a:gd name="connsiteY4" fmla="*/ 5697622 h 5697622"/>
                <a:gd name="connsiteX5" fmla="*/ 0 w 506321"/>
                <a:gd name="connsiteY5" fmla="*/ 5697622 h 5697622"/>
                <a:gd name="connsiteX6" fmla="*/ 0 w 506321"/>
                <a:gd name="connsiteY6" fmla="*/ 5697622 h 5697622"/>
                <a:gd name="connsiteX7" fmla="*/ 0 w 506321"/>
                <a:gd name="connsiteY7" fmla="*/ 84389 h 5697622"/>
                <a:gd name="connsiteX8" fmla="*/ 84389 w 506321"/>
                <a:gd name="connsiteY8" fmla="*/ 0 h 569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6321" h="5697622">
                  <a:moveTo>
                    <a:pt x="506321" y="949632"/>
                  </a:moveTo>
                  <a:lnTo>
                    <a:pt x="506321" y="4747990"/>
                  </a:lnTo>
                  <a:cubicBezTo>
                    <a:pt x="506321" y="5272457"/>
                    <a:pt x="502963" y="5697616"/>
                    <a:pt x="498822" y="5697616"/>
                  </a:cubicBezTo>
                  <a:lnTo>
                    <a:pt x="0" y="5697616"/>
                  </a:lnTo>
                  <a:lnTo>
                    <a:pt x="0" y="5697616"/>
                  </a:lnTo>
                  <a:lnTo>
                    <a:pt x="0" y="6"/>
                  </a:lnTo>
                  <a:lnTo>
                    <a:pt x="0" y="6"/>
                  </a:lnTo>
                  <a:lnTo>
                    <a:pt x="498822" y="6"/>
                  </a:lnTo>
                  <a:cubicBezTo>
                    <a:pt x="502963" y="6"/>
                    <a:pt x="506321" y="425165"/>
                    <a:pt x="506321" y="949632"/>
                  </a:cubicBezTo>
                  <a:close/>
                </a:path>
              </a:pathLst>
            </a:custGeom>
          </p:spPr>
          <p:style>
            <a:lnRef idx="2">
              <a:schemeClr val="accent6">
                <a:alpha val="90000"/>
                <a:tint val="40000"/>
                <a:hueOff val="0"/>
                <a:satOff val="0"/>
                <a:lumOff val="0"/>
                <a:alphaOff val="0"/>
              </a:schemeClr>
            </a:lnRef>
            <a:fillRef idx="1">
              <a:schemeClr val="accent6">
                <a:alpha val="90000"/>
                <a:tint val="40000"/>
                <a:hueOff val="0"/>
                <a:satOff val="0"/>
                <a:lumOff val="0"/>
                <a:alphaOff val="0"/>
              </a:schemeClr>
            </a:fillRef>
            <a:effectRef idx="0">
              <a:schemeClr val="accent6">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9051" tIns="34242" rIns="43767" bIns="34243" numCol="1" spcCol="1270" anchor="ctr" anchorCtr="0">
              <a:noAutofit/>
            </a:bodyPr>
            <a:lstStyle/>
            <a:p>
              <a:pPr marL="57150" lvl="1" indent="-57150" algn="l" defTabSz="222250">
                <a:lnSpc>
                  <a:spcPct val="90000"/>
                </a:lnSpc>
                <a:spcBef>
                  <a:spcPct val="0"/>
                </a:spcBef>
                <a:spcAft>
                  <a:spcPct val="15000"/>
                </a:spcAft>
                <a:buChar char="••"/>
              </a:pPr>
              <a:endParaRPr lang="en-US" sz="1200" kern="1200" dirty="0"/>
            </a:p>
          </p:txBody>
        </p:sp>
        <p:sp>
          <p:nvSpPr>
            <p:cNvPr id="13" name="Freeform 12"/>
            <p:cNvSpPr/>
            <p:nvPr/>
          </p:nvSpPr>
          <p:spPr>
            <a:xfrm>
              <a:off x="3288866" y="1628994"/>
              <a:ext cx="5692059" cy="1328840"/>
            </a:xfrm>
            <a:custGeom>
              <a:avLst/>
              <a:gdLst>
                <a:gd name="connsiteX0" fmla="*/ 84389 w 506321"/>
                <a:gd name="connsiteY0" fmla="*/ 0 h 5692058"/>
                <a:gd name="connsiteX1" fmla="*/ 421932 w 506321"/>
                <a:gd name="connsiteY1" fmla="*/ 0 h 5692058"/>
                <a:gd name="connsiteX2" fmla="*/ 506321 w 506321"/>
                <a:gd name="connsiteY2" fmla="*/ 84389 h 5692058"/>
                <a:gd name="connsiteX3" fmla="*/ 506321 w 506321"/>
                <a:gd name="connsiteY3" fmla="*/ 5692058 h 5692058"/>
                <a:gd name="connsiteX4" fmla="*/ 506321 w 506321"/>
                <a:gd name="connsiteY4" fmla="*/ 5692058 h 5692058"/>
                <a:gd name="connsiteX5" fmla="*/ 0 w 506321"/>
                <a:gd name="connsiteY5" fmla="*/ 5692058 h 5692058"/>
                <a:gd name="connsiteX6" fmla="*/ 0 w 506321"/>
                <a:gd name="connsiteY6" fmla="*/ 5692058 h 5692058"/>
                <a:gd name="connsiteX7" fmla="*/ 0 w 506321"/>
                <a:gd name="connsiteY7" fmla="*/ 84389 h 5692058"/>
                <a:gd name="connsiteX8" fmla="*/ 84389 w 506321"/>
                <a:gd name="connsiteY8" fmla="*/ 0 h 5692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6321" h="5692058">
                  <a:moveTo>
                    <a:pt x="506321" y="948704"/>
                  </a:moveTo>
                  <a:lnTo>
                    <a:pt x="506321" y="4743354"/>
                  </a:lnTo>
                  <a:cubicBezTo>
                    <a:pt x="506321" y="5267308"/>
                    <a:pt x="502960" y="5692052"/>
                    <a:pt x="498814" y="5692052"/>
                  </a:cubicBezTo>
                  <a:lnTo>
                    <a:pt x="0" y="5692052"/>
                  </a:lnTo>
                  <a:lnTo>
                    <a:pt x="0" y="5692052"/>
                  </a:lnTo>
                  <a:lnTo>
                    <a:pt x="0" y="6"/>
                  </a:lnTo>
                  <a:lnTo>
                    <a:pt x="0" y="6"/>
                  </a:lnTo>
                  <a:lnTo>
                    <a:pt x="498814" y="6"/>
                  </a:lnTo>
                  <a:cubicBezTo>
                    <a:pt x="502960" y="6"/>
                    <a:pt x="506321" y="424750"/>
                    <a:pt x="506321" y="948704"/>
                  </a:cubicBezTo>
                  <a:close/>
                </a:path>
              </a:pathLst>
            </a:custGeom>
          </p:spPr>
          <p:style>
            <a:lnRef idx="2">
              <a:schemeClr val="accent6">
                <a:alpha val="90000"/>
                <a:tint val="40000"/>
                <a:hueOff val="0"/>
                <a:satOff val="0"/>
                <a:lumOff val="0"/>
                <a:alphaOff val="0"/>
              </a:schemeClr>
            </a:lnRef>
            <a:fillRef idx="1">
              <a:schemeClr val="accent6">
                <a:alpha val="90000"/>
                <a:tint val="40000"/>
                <a:hueOff val="0"/>
                <a:satOff val="0"/>
                <a:lumOff val="0"/>
                <a:alphaOff val="0"/>
              </a:schemeClr>
            </a:fillRef>
            <a:effectRef idx="0">
              <a:schemeClr val="accent6">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1911" tIns="45672" rIns="66627" bIns="45673" numCol="1" spcCol="1270" anchor="ctr" anchorCtr="0">
              <a:noAutofit/>
            </a:bodyPr>
            <a:lstStyle/>
            <a:p>
              <a:pPr marL="57150" lvl="1" indent="-57150" algn="l" defTabSz="444500">
                <a:lnSpc>
                  <a:spcPct val="90000"/>
                </a:lnSpc>
                <a:spcBef>
                  <a:spcPct val="0"/>
                </a:spcBef>
                <a:spcAft>
                  <a:spcPct val="15000"/>
                </a:spcAft>
                <a:buChar char="••"/>
              </a:pPr>
              <a:endParaRPr lang="en-US" sz="1000" kern="1200" dirty="0"/>
            </a:p>
            <a:p>
              <a:pPr marL="57150" lvl="1" indent="-57150" algn="l" defTabSz="444500">
                <a:lnSpc>
                  <a:spcPct val="90000"/>
                </a:lnSpc>
                <a:spcBef>
                  <a:spcPct val="0"/>
                </a:spcBef>
                <a:spcAft>
                  <a:spcPct val="15000"/>
                </a:spcAft>
                <a:buChar char="••"/>
              </a:pPr>
              <a:endParaRPr lang="en-US" sz="1000" kern="1200" dirty="0"/>
            </a:p>
            <a:p>
              <a:pPr marL="57150" lvl="1" indent="-57150" algn="l" defTabSz="444500">
                <a:lnSpc>
                  <a:spcPct val="90000"/>
                </a:lnSpc>
                <a:spcBef>
                  <a:spcPct val="0"/>
                </a:spcBef>
                <a:spcAft>
                  <a:spcPct val="15000"/>
                </a:spcAft>
                <a:buChar char="••"/>
              </a:pPr>
              <a:endParaRPr lang="en-US" sz="1000" kern="1200"/>
            </a:p>
          </p:txBody>
        </p:sp>
        <p:sp>
          <p:nvSpPr>
            <p:cNvPr id="14" name="Freeform 13"/>
            <p:cNvSpPr/>
            <p:nvPr/>
          </p:nvSpPr>
          <p:spPr>
            <a:xfrm>
              <a:off x="87085" y="1600359"/>
              <a:ext cx="3201782" cy="1369050"/>
            </a:xfrm>
            <a:custGeom>
              <a:avLst/>
              <a:gdLst>
                <a:gd name="connsiteX0" fmla="*/ 0 w 3201782"/>
                <a:gd name="connsiteY0" fmla="*/ 111196 h 667160"/>
                <a:gd name="connsiteX1" fmla="*/ 111196 w 3201782"/>
                <a:gd name="connsiteY1" fmla="*/ 0 h 667160"/>
                <a:gd name="connsiteX2" fmla="*/ 3090586 w 3201782"/>
                <a:gd name="connsiteY2" fmla="*/ 0 h 667160"/>
                <a:gd name="connsiteX3" fmla="*/ 3201782 w 3201782"/>
                <a:gd name="connsiteY3" fmla="*/ 111196 h 667160"/>
                <a:gd name="connsiteX4" fmla="*/ 3201782 w 3201782"/>
                <a:gd name="connsiteY4" fmla="*/ 555964 h 667160"/>
                <a:gd name="connsiteX5" fmla="*/ 3090586 w 3201782"/>
                <a:gd name="connsiteY5" fmla="*/ 667160 h 667160"/>
                <a:gd name="connsiteX6" fmla="*/ 111196 w 3201782"/>
                <a:gd name="connsiteY6" fmla="*/ 667160 h 667160"/>
                <a:gd name="connsiteX7" fmla="*/ 0 w 3201782"/>
                <a:gd name="connsiteY7" fmla="*/ 555964 h 667160"/>
                <a:gd name="connsiteX8" fmla="*/ 0 w 3201782"/>
                <a:gd name="connsiteY8" fmla="*/ 111196 h 667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1782" h="667160">
                  <a:moveTo>
                    <a:pt x="0" y="111196"/>
                  </a:moveTo>
                  <a:cubicBezTo>
                    <a:pt x="0" y="49784"/>
                    <a:pt x="49784" y="0"/>
                    <a:pt x="111196" y="0"/>
                  </a:cubicBezTo>
                  <a:lnTo>
                    <a:pt x="3090586" y="0"/>
                  </a:lnTo>
                  <a:cubicBezTo>
                    <a:pt x="3151998" y="0"/>
                    <a:pt x="3201782" y="49784"/>
                    <a:pt x="3201782" y="111196"/>
                  </a:cubicBezTo>
                  <a:lnTo>
                    <a:pt x="3201782" y="555964"/>
                  </a:lnTo>
                  <a:cubicBezTo>
                    <a:pt x="3201782" y="617376"/>
                    <a:pt x="3151998" y="667160"/>
                    <a:pt x="3090586" y="667160"/>
                  </a:cubicBezTo>
                  <a:lnTo>
                    <a:pt x="111196" y="667160"/>
                  </a:lnTo>
                  <a:cubicBezTo>
                    <a:pt x="49784" y="667160"/>
                    <a:pt x="0" y="617376"/>
                    <a:pt x="0" y="555964"/>
                  </a:cubicBezTo>
                  <a:lnTo>
                    <a:pt x="0" y="111196"/>
                  </a:lnTo>
                  <a:close/>
                </a:path>
              </a:pathLst>
            </a:custGeom>
            <a:ln w="57150">
              <a:solidFill>
                <a:srgbClr val="FF3399"/>
              </a:solidFill>
            </a:ln>
          </p:spPr>
          <p:style>
            <a:lnRef idx="2">
              <a:schemeClr val="lt1">
                <a:hueOff val="0"/>
                <a:satOff val="0"/>
                <a:lumOff val="0"/>
                <a:alphaOff val="0"/>
              </a:schemeClr>
            </a:lnRef>
            <a:fillRef idx="1">
              <a:schemeClr val="accent6">
                <a:shade val="80000"/>
                <a:hueOff val="0"/>
                <a:satOff val="-6764"/>
                <a:lumOff val="6763"/>
                <a:alphaOff val="0"/>
              </a:schemeClr>
            </a:fillRef>
            <a:effectRef idx="0">
              <a:schemeClr val="accent6">
                <a:shade val="80000"/>
                <a:hueOff val="0"/>
                <a:satOff val="-6764"/>
                <a:lumOff val="6763"/>
                <a:alphaOff val="0"/>
              </a:schemeClr>
            </a:effectRef>
            <a:fontRef idx="minor">
              <a:schemeClr val="lt1"/>
            </a:fontRef>
          </p:style>
          <p:txBody>
            <a:bodyPr spcFirstLastPara="0" vert="horz" wrap="square" lIns="116388" tIns="74478" rIns="116388" bIns="74478" numCol="1" spcCol="1270" anchor="ctr" anchorCtr="0">
              <a:noAutofit/>
            </a:bodyPr>
            <a:lstStyle/>
            <a:p>
              <a:pPr lvl="0" algn="ctr" defTabSz="977900">
                <a:lnSpc>
                  <a:spcPct val="90000"/>
                </a:lnSpc>
                <a:spcBef>
                  <a:spcPct val="0"/>
                </a:spcBef>
                <a:spcAft>
                  <a:spcPct val="35000"/>
                </a:spcAft>
              </a:pPr>
              <a:r>
                <a:rPr lang="en-US" sz="2200" b="1" kern="1200" dirty="0" smtClean="0"/>
                <a:t>FARCOS prototype</a:t>
              </a:r>
              <a:endParaRPr lang="en-US" sz="2200" b="1" kern="1200" dirty="0"/>
            </a:p>
          </p:txBody>
        </p:sp>
        <p:sp>
          <p:nvSpPr>
            <p:cNvPr id="16" name="Freeform 15"/>
            <p:cNvSpPr/>
            <p:nvPr/>
          </p:nvSpPr>
          <p:spPr>
            <a:xfrm>
              <a:off x="105878" y="3050434"/>
              <a:ext cx="3204912" cy="773151"/>
            </a:xfrm>
            <a:custGeom>
              <a:avLst/>
              <a:gdLst>
                <a:gd name="connsiteX0" fmla="*/ 0 w 3204912"/>
                <a:gd name="connsiteY0" fmla="*/ 105486 h 632901"/>
                <a:gd name="connsiteX1" fmla="*/ 105486 w 3204912"/>
                <a:gd name="connsiteY1" fmla="*/ 0 h 632901"/>
                <a:gd name="connsiteX2" fmla="*/ 3099426 w 3204912"/>
                <a:gd name="connsiteY2" fmla="*/ 0 h 632901"/>
                <a:gd name="connsiteX3" fmla="*/ 3204912 w 3204912"/>
                <a:gd name="connsiteY3" fmla="*/ 105486 h 632901"/>
                <a:gd name="connsiteX4" fmla="*/ 3204912 w 3204912"/>
                <a:gd name="connsiteY4" fmla="*/ 527415 h 632901"/>
                <a:gd name="connsiteX5" fmla="*/ 3099426 w 3204912"/>
                <a:gd name="connsiteY5" fmla="*/ 632901 h 632901"/>
                <a:gd name="connsiteX6" fmla="*/ 105486 w 3204912"/>
                <a:gd name="connsiteY6" fmla="*/ 632901 h 632901"/>
                <a:gd name="connsiteX7" fmla="*/ 0 w 3204912"/>
                <a:gd name="connsiteY7" fmla="*/ 527415 h 632901"/>
                <a:gd name="connsiteX8" fmla="*/ 0 w 3204912"/>
                <a:gd name="connsiteY8" fmla="*/ 105486 h 632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4912" h="632901">
                  <a:moveTo>
                    <a:pt x="0" y="105486"/>
                  </a:moveTo>
                  <a:cubicBezTo>
                    <a:pt x="0" y="47228"/>
                    <a:pt x="47228" y="0"/>
                    <a:pt x="105486" y="0"/>
                  </a:cubicBezTo>
                  <a:lnTo>
                    <a:pt x="3099426" y="0"/>
                  </a:lnTo>
                  <a:cubicBezTo>
                    <a:pt x="3157684" y="0"/>
                    <a:pt x="3204912" y="47228"/>
                    <a:pt x="3204912" y="105486"/>
                  </a:cubicBezTo>
                  <a:lnTo>
                    <a:pt x="3204912" y="527415"/>
                  </a:lnTo>
                  <a:cubicBezTo>
                    <a:pt x="3204912" y="585673"/>
                    <a:pt x="3157684" y="632901"/>
                    <a:pt x="3099426" y="632901"/>
                  </a:cubicBezTo>
                  <a:lnTo>
                    <a:pt x="105486" y="632901"/>
                  </a:lnTo>
                  <a:cubicBezTo>
                    <a:pt x="47228" y="632901"/>
                    <a:pt x="0" y="585673"/>
                    <a:pt x="0" y="527415"/>
                  </a:cubicBezTo>
                  <a:lnTo>
                    <a:pt x="0" y="105486"/>
                  </a:lnTo>
                  <a:close/>
                </a:path>
              </a:pathLst>
            </a:custGeom>
            <a:ln w="57150">
              <a:solidFill>
                <a:srgbClr val="FF3399"/>
              </a:solidFill>
            </a:ln>
          </p:spPr>
          <p:style>
            <a:lnRef idx="2">
              <a:schemeClr val="lt1">
                <a:hueOff val="0"/>
                <a:satOff val="0"/>
                <a:lumOff val="0"/>
                <a:alphaOff val="0"/>
              </a:schemeClr>
            </a:lnRef>
            <a:fillRef idx="1">
              <a:schemeClr val="accent6">
                <a:shade val="80000"/>
                <a:hueOff val="0"/>
                <a:satOff val="-13528"/>
                <a:lumOff val="13526"/>
                <a:alphaOff val="0"/>
              </a:schemeClr>
            </a:fillRef>
            <a:effectRef idx="0">
              <a:schemeClr val="accent6">
                <a:shade val="80000"/>
                <a:hueOff val="0"/>
                <a:satOff val="-13528"/>
                <a:lumOff val="13526"/>
                <a:alphaOff val="0"/>
              </a:schemeClr>
            </a:effectRef>
            <a:fontRef idx="minor">
              <a:schemeClr val="lt1"/>
            </a:fontRef>
          </p:style>
          <p:txBody>
            <a:bodyPr spcFirstLastPara="0" vert="horz" wrap="square" lIns="114716" tIns="72806" rIns="114716" bIns="72806" numCol="1" spcCol="1270" anchor="ctr" anchorCtr="0">
              <a:noAutofit/>
            </a:bodyPr>
            <a:lstStyle/>
            <a:p>
              <a:pPr lvl="0" algn="ctr" defTabSz="977900">
                <a:lnSpc>
                  <a:spcPct val="90000"/>
                </a:lnSpc>
                <a:spcBef>
                  <a:spcPct val="0"/>
                </a:spcBef>
                <a:spcAft>
                  <a:spcPct val="35000"/>
                </a:spcAft>
              </a:pPr>
              <a:r>
                <a:rPr lang="en-US" sz="2200" b="1" kern="1200" dirty="0" smtClean="0"/>
                <a:t>Detector &amp; Mechanics</a:t>
              </a:r>
              <a:endParaRPr lang="en-US" sz="2200" b="1" kern="1200" dirty="0"/>
            </a:p>
          </p:txBody>
        </p:sp>
        <p:sp>
          <p:nvSpPr>
            <p:cNvPr id="19" name="Freeform 18"/>
            <p:cNvSpPr/>
            <p:nvPr/>
          </p:nvSpPr>
          <p:spPr>
            <a:xfrm>
              <a:off x="3189755" y="3916185"/>
              <a:ext cx="5830234" cy="1015664"/>
            </a:xfrm>
            <a:custGeom>
              <a:avLst/>
              <a:gdLst>
                <a:gd name="connsiteX0" fmla="*/ 84389 w 506321"/>
                <a:gd name="connsiteY0" fmla="*/ 0 h 5697622"/>
                <a:gd name="connsiteX1" fmla="*/ 421932 w 506321"/>
                <a:gd name="connsiteY1" fmla="*/ 0 h 5697622"/>
                <a:gd name="connsiteX2" fmla="*/ 506321 w 506321"/>
                <a:gd name="connsiteY2" fmla="*/ 84389 h 5697622"/>
                <a:gd name="connsiteX3" fmla="*/ 506321 w 506321"/>
                <a:gd name="connsiteY3" fmla="*/ 5697622 h 5697622"/>
                <a:gd name="connsiteX4" fmla="*/ 506321 w 506321"/>
                <a:gd name="connsiteY4" fmla="*/ 5697622 h 5697622"/>
                <a:gd name="connsiteX5" fmla="*/ 0 w 506321"/>
                <a:gd name="connsiteY5" fmla="*/ 5697622 h 5697622"/>
                <a:gd name="connsiteX6" fmla="*/ 0 w 506321"/>
                <a:gd name="connsiteY6" fmla="*/ 5697622 h 5697622"/>
                <a:gd name="connsiteX7" fmla="*/ 0 w 506321"/>
                <a:gd name="connsiteY7" fmla="*/ 84389 h 5697622"/>
                <a:gd name="connsiteX8" fmla="*/ 84389 w 506321"/>
                <a:gd name="connsiteY8" fmla="*/ 0 h 569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6321" h="5697622">
                  <a:moveTo>
                    <a:pt x="506321" y="949632"/>
                  </a:moveTo>
                  <a:lnTo>
                    <a:pt x="506321" y="4747990"/>
                  </a:lnTo>
                  <a:cubicBezTo>
                    <a:pt x="506321" y="5272457"/>
                    <a:pt x="502963" y="5697616"/>
                    <a:pt x="498822" y="5697616"/>
                  </a:cubicBezTo>
                  <a:lnTo>
                    <a:pt x="0" y="5697616"/>
                  </a:lnTo>
                  <a:lnTo>
                    <a:pt x="0" y="5697616"/>
                  </a:lnTo>
                  <a:lnTo>
                    <a:pt x="0" y="6"/>
                  </a:lnTo>
                  <a:lnTo>
                    <a:pt x="0" y="6"/>
                  </a:lnTo>
                  <a:lnTo>
                    <a:pt x="498822" y="6"/>
                  </a:lnTo>
                  <a:cubicBezTo>
                    <a:pt x="502963" y="6"/>
                    <a:pt x="506321" y="425165"/>
                    <a:pt x="506321" y="949632"/>
                  </a:cubicBezTo>
                  <a:close/>
                </a:path>
              </a:pathLst>
            </a:custGeom>
          </p:spPr>
          <p:style>
            <a:lnRef idx="2">
              <a:schemeClr val="accent6">
                <a:alpha val="90000"/>
                <a:tint val="40000"/>
                <a:hueOff val="0"/>
                <a:satOff val="0"/>
                <a:lumOff val="0"/>
                <a:alphaOff val="0"/>
              </a:schemeClr>
            </a:lnRef>
            <a:fillRef idx="1">
              <a:schemeClr val="accent6">
                <a:alpha val="90000"/>
                <a:tint val="40000"/>
                <a:hueOff val="0"/>
                <a:satOff val="0"/>
                <a:lumOff val="0"/>
                <a:alphaOff val="0"/>
              </a:schemeClr>
            </a:fillRef>
            <a:effectRef idx="0">
              <a:schemeClr val="accent6">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9051" tIns="34243" rIns="43767" bIns="34242" numCol="1" spcCol="1270" anchor="ctr" anchorCtr="0">
              <a:noAutofit/>
            </a:bodyPr>
            <a:lstStyle/>
            <a:p>
              <a:pPr marL="57150" lvl="1" indent="-57150" algn="l" defTabSz="222250">
                <a:lnSpc>
                  <a:spcPct val="90000"/>
                </a:lnSpc>
                <a:spcBef>
                  <a:spcPct val="0"/>
                </a:spcBef>
                <a:spcAft>
                  <a:spcPct val="15000"/>
                </a:spcAft>
                <a:buChar char="••"/>
              </a:pPr>
              <a:endParaRPr lang="en-US" sz="500" kern="1200"/>
            </a:p>
          </p:txBody>
        </p:sp>
        <p:sp>
          <p:nvSpPr>
            <p:cNvPr id="18" name="Freeform 17"/>
            <p:cNvSpPr/>
            <p:nvPr/>
          </p:nvSpPr>
          <p:spPr>
            <a:xfrm>
              <a:off x="87085" y="3904611"/>
              <a:ext cx="3204912" cy="1015663"/>
            </a:xfrm>
            <a:custGeom>
              <a:avLst/>
              <a:gdLst>
                <a:gd name="connsiteX0" fmla="*/ 0 w 3204912"/>
                <a:gd name="connsiteY0" fmla="*/ 105486 h 632901"/>
                <a:gd name="connsiteX1" fmla="*/ 105486 w 3204912"/>
                <a:gd name="connsiteY1" fmla="*/ 0 h 632901"/>
                <a:gd name="connsiteX2" fmla="*/ 3099426 w 3204912"/>
                <a:gd name="connsiteY2" fmla="*/ 0 h 632901"/>
                <a:gd name="connsiteX3" fmla="*/ 3204912 w 3204912"/>
                <a:gd name="connsiteY3" fmla="*/ 105486 h 632901"/>
                <a:gd name="connsiteX4" fmla="*/ 3204912 w 3204912"/>
                <a:gd name="connsiteY4" fmla="*/ 527415 h 632901"/>
                <a:gd name="connsiteX5" fmla="*/ 3099426 w 3204912"/>
                <a:gd name="connsiteY5" fmla="*/ 632901 h 632901"/>
                <a:gd name="connsiteX6" fmla="*/ 105486 w 3204912"/>
                <a:gd name="connsiteY6" fmla="*/ 632901 h 632901"/>
                <a:gd name="connsiteX7" fmla="*/ 0 w 3204912"/>
                <a:gd name="connsiteY7" fmla="*/ 527415 h 632901"/>
                <a:gd name="connsiteX8" fmla="*/ 0 w 3204912"/>
                <a:gd name="connsiteY8" fmla="*/ 105486 h 632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4912" h="632901">
                  <a:moveTo>
                    <a:pt x="0" y="105486"/>
                  </a:moveTo>
                  <a:cubicBezTo>
                    <a:pt x="0" y="47228"/>
                    <a:pt x="47228" y="0"/>
                    <a:pt x="105486" y="0"/>
                  </a:cubicBezTo>
                  <a:lnTo>
                    <a:pt x="3099426" y="0"/>
                  </a:lnTo>
                  <a:cubicBezTo>
                    <a:pt x="3157684" y="0"/>
                    <a:pt x="3204912" y="47228"/>
                    <a:pt x="3204912" y="105486"/>
                  </a:cubicBezTo>
                  <a:lnTo>
                    <a:pt x="3204912" y="527415"/>
                  </a:lnTo>
                  <a:cubicBezTo>
                    <a:pt x="3204912" y="585673"/>
                    <a:pt x="3157684" y="632901"/>
                    <a:pt x="3099426" y="632901"/>
                  </a:cubicBezTo>
                  <a:lnTo>
                    <a:pt x="105486" y="632901"/>
                  </a:lnTo>
                  <a:cubicBezTo>
                    <a:pt x="47228" y="632901"/>
                    <a:pt x="0" y="585673"/>
                    <a:pt x="0" y="527415"/>
                  </a:cubicBezTo>
                  <a:lnTo>
                    <a:pt x="0" y="105486"/>
                  </a:lnTo>
                  <a:close/>
                </a:path>
              </a:pathLst>
            </a:custGeom>
            <a:ln w="57150">
              <a:solidFill>
                <a:srgbClr val="FF3399"/>
              </a:solidFill>
            </a:ln>
          </p:spPr>
          <p:style>
            <a:lnRef idx="2">
              <a:schemeClr val="lt1">
                <a:hueOff val="0"/>
                <a:satOff val="0"/>
                <a:lumOff val="0"/>
                <a:alphaOff val="0"/>
              </a:schemeClr>
            </a:lnRef>
            <a:fillRef idx="1">
              <a:schemeClr val="accent6">
                <a:shade val="80000"/>
                <a:hueOff val="0"/>
                <a:satOff val="-20293"/>
                <a:lumOff val="20289"/>
                <a:alphaOff val="0"/>
              </a:schemeClr>
            </a:fillRef>
            <a:effectRef idx="0">
              <a:schemeClr val="accent6">
                <a:shade val="80000"/>
                <a:hueOff val="0"/>
                <a:satOff val="-20293"/>
                <a:lumOff val="20289"/>
                <a:alphaOff val="0"/>
              </a:schemeClr>
            </a:effectRef>
            <a:fontRef idx="minor">
              <a:schemeClr val="lt1"/>
            </a:fontRef>
          </p:style>
          <p:txBody>
            <a:bodyPr spcFirstLastPara="0" vert="horz" wrap="square" lIns="114716" tIns="72806" rIns="114716" bIns="72806" numCol="1" spcCol="1270" anchor="ctr" anchorCtr="0">
              <a:noAutofit/>
            </a:bodyPr>
            <a:lstStyle/>
            <a:p>
              <a:pPr lvl="0" algn="ctr" defTabSz="977900">
                <a:lnSpc>
                  <a:spcPct val="90000"/>
                </a:lnSpc>
                <a:spcBef>
                  <a:spcPct val="0"/>
                </a:spcBef>
                <a:spcAft>
                  <a:spcPct val="35000"/>
                </a:spcAft>
              </a:pPr>
              <a:r>
                <a:rPr lang="en-US" sz="2200" b="1" kern="1200" dirty="0" smtClean="0"/>
                <a:t>Electronics</a:t>
              </a:r>
              <a:endParaRPr lang="en-US" sz="2200" b="1" kern="1200" dirty="0"/>
            </a:p>
          </p:txBody>
        </p:sp>
        <p:sp>
          <p:nvSpPr>
            <p:cNvPr id="20" name="Freeform 19"/>
            <p:cNvSpPr/>
            <p:nvPr/>
          </p:nvSpPr>
          <p:spPr>
            <a:xfrm>
              <a:off x="117453" y="4965539"/>
              <a:ext cx="3204912" cy="1028763"/>
            </a:xfrm>
            <a:custGeom>
              <a:avLst/>
              <a:gdLst>
                <a:gd name="connsiteX0" fmla="*/ 0 w 3204912"/>
                <a:gd name="connsiteY0" fmla="*/ 105486 h 632901"/>
                <a:gd name="connsiteX1" fmla="*/ 105486 w 3204912"/>
                <a:gd name="connsiteY1" fmla="*/ 0 h 632901"/>
                <a:gd name="connsiteX2" fmla="*/ 3099426 w 3204912"/>
                <a:gd name="connsiteY2" fmla="*/ 0 h 632901"/>
                <a:gd name="connsiteX3" fmla="*/ 3204912 w 3204912"/>
                <a:gd name="connsiteY3" fmla="*/ 105486 h 632901"/>
                <a:gd name="connsiteX4" fmla="*/ 3204912 w 3204912"/>
                <a:gd name="connsiteY4" fmla="*/ 527415 h 632901"/>
                <a:gd name="connsiteX5" fmla="*/ 3099426 w 3204912"/>
                <a:gd name="connsiteY5" fmla="*/ 632901 h 632901"/>
                <a:gd name="connsiteX6" fmla="*/ 105486 w 3204912"/>
                <a:gd name="connsiteY6" fmla="*/ 632901 h 632901"/>
                <a:gd name="connsiteX7" fmla="*/ 0 w 3204912"/>
                <a:gd name="connsiteY7" fmla="*/ 527415 h 632901"/>
                <a:gd name="connsiteX8" fmla="*/ 0 w 3204912"/>
                <a:gd name="connsiteY8" fmla="*/ 105486 h 632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4912" h="632901">
                  <a:moveTo>
                    <a:pt x="0" y="105486"/>
                  </a:moveTo>
                  <a:cubicBezTo>
                    <a:pt x="0" y="47228"/>
                    <a:pt x="47228" y="0"/>
                    <a:pt x="105486" y="0"/>
                  </a:cubicBezTo>
                  <a:lnTo>
                    <a:pt x="3099426" y="0"/>
                  </a:lnTo>
                  <a:cubicBezTo>
                    <a:pt x="3157684" y="0"/>
                    <a:pt x="3204912" y="47228"/>
                    <a:pt x="3204912" y="105486"/>
                  </a:cubicBezTo>
                  <a:lnTo>
                    <a:pt x="3204912" y="527415"/>
                  </a:lnTo>
                  <a:cubicBezTo>
                    <a:pt x="3204912" y="585673"/>
                    <a:pt x="3157684" y="632901"/>
                    <a:pt x="3099426" y="632901"/>
                  </a:cubicBezTo>
                  <a:lnTo>
                    <a:pt x="105486" y="632901"/>
                  </a:lnTo>
                  <a:cubicBezTo>
                    <a:pt x="47228" y="632901"/>
                    <a:pt x="0" y="585673"/>
                    <a:pt x="0" y="527415"/>
                  </a:cubicBezTo>
                  <a:lnTo>
                    <a:pt x="0" y="105486"/>
                  </a:lnTo>
                  <a:close/>
                </a:path>
              </a:pathLst>
            </a:custGeom>
          </p:spPr>
          <p:style>
            <a:lnRef idx="2">
              <a:schemeClr val="lt1">
                <a:hueOff val="0"/>
                <a:satOff val="0"/>
                <a:lumOff val="0"/>
                <a:alphaOff val="0"/>
              </a:schemeClr>
            </a:lnRef>
            <a:fillRef idx="1">
              <a:schemeClr val="accent6">
                <a:shade val="80000"/>
                <a:hueOff val="0"/>
                <a:satOff val="-27057"/>
                <a:lumOff val="27052"/>
                <a:alphaOff val="0"/>
              </a:schemeClr>
            </a:fillRef>
            <a:effectRef idx="0">
              <a:schemeClr val="accent6">
                <a:shade val="80000"/>
                <a:hueOff val="0"/>
                <a:satOff val="-27057"/>
                <a:lumOff val="27052"/>
                <a:alphaOff val="0"/>
              </a:schemeClr>
            </a:effectRef>
            <a:fontRef idx="minor">
              <a:schemeClr val="lt1"/>
            </a:fontRef>
          </p:style>
          <p:txBody>
            <a:bodyPr spcFirstLastPara="0" vert="horz" wrap="square" lIns="114716" tIns="72806" rIns="114716" bIns="72806" numCol="1" spcCol="1270" anchor="ctr" anchorCtr="0">
              <a:noAutofit/>
            </a:bodyPr>
            <a:lstStyle/>
            <a:p>
              <a:pPr lvl="0" algn="ctr" defTabSz="977900">
                <a:lnSpc>
                  <a:spcPct val="90000"/>
                </a:lnSpc>
                <a:spcBef>
                  <a:spcPct val="0"/>
                </a:spcBef>
                <a:spcAft>
                  <a:spcPct val="35000"/>
                </a:spcAft>
              </a:pPr>
              <a:r>
                <a:rPr lang="en-US" sz="2200" b="1" kern="1200" dirty="0" smtClean="0"/>
                <a:t>Data Acquisition</a:t>
              </a:r>
              <a:endParaRPr lang="en-US" sz="2200" b="1" kern="1200" dirty="0"/>
            </a:p>
          </p:txBody>
        </p:sp>
        <p:sp>
          <p:nvSpPr>
            <p:cNvPr id="21" name="Freeform 20"/>
            <p:cNvSpPr/>
            <p:nvPr/>
          </p:nvSpPr>
          <p:spPr>
            <a:xfrm>
              <a:off x="117453" y="6040602"/>
              <a:ext cx="8932903" cy="316450"/>
            </a:xfrm>
            <a:custGeom>
              <a:avLst/>
              <a:gdLst>
                <a:gd name="connsiteX0" fmla="*/ 0 w 3204912"/>
                <a:gd name="connsiteY0" fmla="*/ 105486 h 632901"/>
                <a:gd name="connsiteX1" fmla="*/ 105486 w 3204912"/>
                <a:gd name="connsiteY1" fmla="*/ 0 h 632901"/>
                <a:gd name="connsiteX2" fmla="*/ 3099426 w 3204912"/>
                <a:gd name="connsiteY2" fmla="*/ 0 h 632901"/>
                <a:gd name="connsiteX3" fmla="*/ 3204912 w 3204912"/>
                <a:gd name="connsiteY3" fmla="*/ 105486 h 632901"/>
                <a:gd name="connsiteX4" fmla="*/ 3204912 w 3204912"/>
                <a:gd name="connsiteY4" fmla="*/ 527415 h 632901"/>
                <a:gd name="connsiteX5" fmla="*/ 3099426 w 3204912"/>
                <a:gd name="connsiteY5" fmla="*/ 632901 h 632901"/>
                <a:gd name="connsiteX6" fmla="*/ 105486 w 3204912"/>
                <a:gd name="connsiteY6" fmla="*/ 632901 h 632901"/>
                <a:gd name="connsiteX7" fmla="*/ 0 w 3204912"/>
                <a:gd name="connsiteY7" fmla="*/ 527415 h 632901"/>
                <a:gd name="connsiteX8" fmla="*/ 0 w 3204912"/>
                <a:gd name="connsiteY8" fmla="*/ 105486 h 632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4912" h="632901">
                  <a:moveTo>
                    <a:pt x="0" y="105486"/>
                  </a:moveTo>
                  <a:cubicBezTo>
                    <a:pt x="0" y="47228"/>
                    <a:pt x="47228" y="0"/>
                    <a:pt x="105486" y="0"/>
                  </a:cubicBezTo>
                  <a:lnTo>
                    <a:pt x="3099426" y="0"/>
                  </a:lnTo>
                  <a:cubicBezTo>
                    <a:pt x="3157684" y="0"/>
                    <a:pt x="3204912" y="47228"/>
                    <a:pt x="3204912" y="105486"/>
                  </a:cubicBezTo>
                  <a:lnTo>
                    <a:pt x="3204912" y="527415"/>
                  </a:lnTo>
                  <a:cubicBezTo>
                    <a:pt x="3204912" y="585673"/>
                    <a:pt x="3157684" y="632901"/>
                    <a:pt x="3099426" y="632901"/>
                  </a:cubicBezTo>
                  <a:lnTo>
                    <a:pt x="105486" y="632901"/>
                  </a:lnTo>
                  <a:cubicBezTo>
                    <a:pt x="47228" y="632901"/>
                    <a:pt x="0" y="585673"/>
                    <a:pt x="0" y="527415"/>
                  </a:cubicBezTo>
                  <a:lnTo>
                    <a:pt x="0" y="105486"/>
                  </a:lnTo>
                  <a:close/>
                </a:path>
              </a:pathLst>
            </a:custGeom>
            <a:ln w="57150">
              <a:solidFill>
                <a:srgbClr val="FF3399"/>
              </a:solidFill>
            </a:ln>
          </p:spPr>
          <p:style>
            <a:lnRef idx="2">
              <a:schemeClr val="lt1">
                <a:hueOff val="0"/>
                <a:satOff val="0"/>
                <a:lumOff val="0"/>
                <a:alphaOff val="0"/>
              </a:schemeClr>
            </a:lnRef>
            <a:fillRef idx="1">
              <a:schemeClr val="accent6">
                <a:shade val="80000"/>
                <a:hueOff val="0"/>
                <a:satOff val="-33821"/>
                <a:lumOff val="33815"/>
                <a:alphaOff val="0"/>
              </a:schemeClr>
            </a:fillRef>
            <a:effectRef idx="0">
              <a:schemeClr val="accent6">
                <a:shade val="80000"/>
                <a:hueOff val="0"/>
                <a:satOff val="-33821"/>
                <a:lumOff val="33815"/>
                <a:alphaOff val="0"/>
              </a:schemeClr>
            </a:effectRef>
            <a:fontRef idx="minor">
              <a:schemeClr val="lt1"/>
            </a:fontRef>
          </p:style>
          <p:txBody>
            <a:bodyPr spcFirstLastPara="0" vert="horz" wrap="square" lIns="114716" tIns="72806" rIns="114716" bIns="72806" numCol="1" spcCol="1270" anchor="ctr" anchorCtr="0">
              <a:noAutofit/>
            </a:bodyPr>
            <a:lstStyle/>
            <a:p>
              <a:pPr lvl="0" algn="ctr" defTabSz="977900">
                <a:lnSpc>
                  <a:spcPct val="90000"/>
                </a:lnSpc>
                <a:spcBef>
                  <a:spcPct val="0"/>
                </a:spcBef>
                <a:spcAft>
                  <a:spcPct val="35000"/>
                </a:spcAft>
              </a:pPr>
              <a:r>
                <a:rPr lang="en-US" sz="2200" b="1" kern="1200" dirty="0" smtClean="0"/>
                <a:t>Cost evaluation and construction plan</a:t>
              </a:r>
              <a:endParaRPr lang="en-US" sz="2200" b="1" kern="1200" dirty="0"/>
            </a:p>
          </p:txBody>
        </p:sp>
      </p:grpSp>
      <p:sp>
        <p:nvSpPr>
          <p:cNvPr id="7" name="Rectangle 6"/>
          <p:cNvSpPr/>
          <p:nvPr/>
        </p:nvSpPr>
        <p:spPr>
          <a:xfrm>
            <a:off x="3288866" y="4920764"/>
            <a:ext cx="5438445" cy="1015663"/>
          </a:xfrm>
          <a:prstGeom prst="rect">
            <a:avLst/>
          </a:prstGeom>
        </p:spPr>
        <p:txBody>
          <a:bodyPr wrap="square">
            <a:spAutoFit/>
          </a:bodyPr>
          <a:lstStyle/>
          <a:p>
            <a:pPr marL="171450" indent="-171450">
              <a:buFont typeface="Arial" panose="020B0604020202020204" pitchFamily="34" charset="0"/>
              <a:buChar char="•"/>
            </a:pPr>
            <a:r>
              <a:rPr lang="en-US" sz="1200" dirty="0">
                <a:latin typeface="+mn-lt"/>
              </a:rPr>
              <a:t>New data acquisition for FARCOS and CHIMERA </a:t>
            </a:r>
          </a:p>
          <a:p>
            <a:pPr marL="171450" indent="-171450">
              <a:buFont typeface="Arial" panose="020B0604020202020204" pitchFamily="34" charset="0"/>
              <a:buChar char="•"/>
            </a:pPr>
            <a:r>
              <a:rPr lang="en-US" sz="1200" dirty="0">
                <a:latin typeface="+mn-lt"/>
              </a:rPr>
              <a:t>FARCOS DAQ with the GET electronics (hardware architecture) </a:t>
            </a:r>
          </a:p>
          <a:p>
            <a:pPr marL="171450" indent="-171450">
              <a:buFont typeface="Arial" panose="020B0604020202020204" pitchFamily="34" charset="0"/>
              <a:buChar char="•"/>
            </a:pPr>
            <a:r>
              <a:rPr lang="en-US" sz="1200" dirty="0">
                <a:latin typeface="+mn-lt"/>
              </a:rPr>
              <a:t>Standard CHIMERA DAQ (hardware architecture) </a:t>
            </a:r>
          </a:p>
          <a:p>
            <a:pPr marL="171450" indent="-171450">
              <a:buFont typeface="Arial" panose="020B0604020202020204" pitchFamily="34" charset="0"/>
              <a:buChar char="•"/>
            </a:pPr>
            <a:r>
              <a:rPr lang="en-US" sz="1200" dirty="0">
                <a:latin typeface="+mn-lt"/>
              </a:rPr>
              <a:t>FARCOS and CHIMERA DAQ (software architecture design) </a:t>
            </a:r>
          </a:p>
          <a:p>
            <a:pPr marL="171450" indent="-171450">
              <a:buFont typeface="Arial" panose="020B0604020202020204" pitchFamily="34" charset="0"/>
              <a:buChar char="•"/>
            </a:pPr>
            <a:r>
              <a:rPr lang="en-US" sz="1200" dirty="0">
                <a:latin typeface="+mn-lt"/>
              </a:rPr>
              <a:t>Data merging and storing </a:t>
            </a:r>
          </a:p>
        </p:txBody>
      </p:sp>
      <p:sp>
        <p:nvSpPr>
          <p:cNvPr id="9" name="Rectangle 8"/>
          <p:cNvSpPr/>
          <p:nvPr/>
        </p:nvSpPr>
        <p:spPr>
          <a:xfrm>
            <a:off x="3322365" y="1522443"/>
            <a:ext cx="5658560" cy="1384995"/>
          </a:xfrm>
          <a:prstGeom prst="rect">
            <a:avLst/>
          </a:prstGeom>
        </p:spPr>
        <p:txBody>
          <a:bodyPr wrap="square">
            <a:spAutoFit/>
          </a:bodyPr>
          <a:lstStyle/>
          <a:p>
            <a:pPr marL="108000" indent="-108000">
              <a:buFont typeface="Arial" panose="020B0604020202020204" pitchFamily="34" charset="0"/>
              <a:buChar char="•"/>
            </a:pPr>
            <a:r>
              <a:rPr lang="en-US" sz="1200" dirty="0" smtClean="0">
                <a:latin typeface="+mn-lt"/>
              </a:rPr>
              <a:t>Tests </a:t>
            </a:r>
            <a:r>
              <a:rPr lang="en-US" sz="1200" dirty="0">
                <a:latin typeface="+mn-lt"/>
              </a:rPr>
              <a:t>of FARCOS Silicon detectors </a:t>
            </a:r>
          </a:p>
          <a:p>
            <a:pPr marL="108000" indent="-108000">
              <a:buFont typeface="Arial" panose="020B0604020202020204" pitchFamily="34" charset="0"/>
              <a:buChar char="•"/>
            </a:pPr>
            <a:r>
              <a:rPr lang="en-US" sz="1200" dirty="0">
                <a:latin typeface="+mn-lt"/>
              </a:rPr>
              <a:t>Test of inter-strips charge sharing with alpha-source </a:t>
            </a:r>
          </a:p>
          <a:p>
            <a:pPr marL="108000" indent="-108000">
              <a:buFont typeface="Arial" panose="020B0604020202020204" pitchFamily="34" charset="0"/>
              <a:buChar char="•"/>
            </a:pPr>
            <a:r>
              <a:rPr lang="en-US" sz="1200" dirty="0">
                <a:latin typeface="+mn-lt"/>
              </a:rPr>
              <a:t>Tests of FARCOS </a:t>
            </a:r>
            <a:r>
              <a:rPr lang="en-US" sz="1200" dirty="0" err="1">
                <a:latin typeface="+mn-lt"/>
              </a:rPr>
              <a:t>CsI</a:t>
            </a:r>
            <a:r>
              <a:rPr lang="en-US" sz="1200" dirty="0">
                <a:latin typeface="+mn-lt"/>
              </a:rPr>
              <a:t>(Tl) crystals </a:t>
            </a:r>
          </a:p>
          <a:p>
            <a:pPr marL="108000" indent="-108000">
              <a:buFont typeface="Arial" panose="020B0604020202020204" pitchFamily="34" charset="0"/>
              <a:buChar char="•"/>
            </a:pPr>
            <a:r>
              <a:rPr lang="en-US" sz="1200" dirty="0">
                <a:latin typeface="+mn-lt"/>
              </a:rPr>
              <a:t>Test of uniformity of light response of FARCOS </a:t>
            </a:r>
            <a:r>
              <a:rPr lang="en-US" sz="1200" dirty="0" err="1">
                <a:latin typeface="+mn-lt"/>
              </a:rPr>
              <a:t>CsI</a:t>
            </a:r>
            <a:r>
              <a:rPr lang="en-US" sz="1200" dirty="0">
                <a:latin typeface="+mn-lt"/>
              </a:rPr>
              <a:t>(Tl) crystals </a:t>
            </a:r>
          </a:p>
          <a:p>
            <a:pPr marL="108000" indent="-108000">
              <a:buFont typeface="Arial" panose="020B0604020202020204" pitchFamily="34" charset="0"/>
              <a:buChar char="•"/>
            </a:pPr>
            <a:r>
              <a:rPr lang="en-US" sz="1200" dirty="0">
                <a:latin typeface="+mn-lt"/>
              </a:rPr>
              <a:t>1st beam test at LNS </a:t>
            </a:r>
            <a:endParaRPr lang="en-US" sz="1200" dirty="0" smtClean="0">
              <a:latin typeface="+mn-lt"/>
            </a:endParaRPr>
          </a:p>
          <a:p>
            <a:pPr marL="108000" indent="-108000">
              <a:buFont typeface="Arial" panose="020B0604020202020204" pitchFamily="34" charset="0"/>
              <a:buChar char="•"/>
            </a:pPr>
            <a:r>
              <a:rPr lang="pt-BR" sz="1200" dirty="0">
                <a:latin typeface="+mn-lt"/>
              </a:rPr>
              <a:t>FARCOS Microstrip Detector Response Matrix </a:t>
            </a:r>
          </a:p>
          <a:p>
            <a:pPr marL="108000" indent="-108000">
              <a:buFont typeface="Arial" panose="020B0604020202020204" pitchFamily="34" charset="0"/>
              <a:buChar char="•"/>
            </a:pPr>
            <a:r>
              <a:rPr lang="en-US" sz="1200" dirty="0">
                <a:latin typeface="+mn-lt"/>
              </a:rPr>
              <a:t>Characterization of FARCOS Prototype with beam </a:t>
            </a:r>
          </a:p>
        </p:txBody>
      </p:sp>
      <p:sp>
        <p:nvSpPr>
          <p:cNvPr id="23" name="Rectangle 22"/>
          <p:cNvSpPr/>
          <p:nvPr/>
        </p:nvSpPr>
        <p:spPr>
          <a:xfrm>
            <a:off x="3288866" y="3804373"/>
            <a:ext cx="4572000" cy="1015663"/>
          </a:xfrm>
          <a:prstGeom prst="rect">
            <a:avLst/>
          </a:prstGeom>
        </p:spPr>
        <p:txBody>
          <a:bodyPr>
            <a:spAutoFit/>
          </a:bodyPr>
          <a:lstStyle/>
          <a:p>
            <a:pPr marL="171450" indent="-171450">
              <a:buFont typeface="Arial" panose="020B0604020202020204" pitchFamily="34" charset="0"/>
              <a:buChar char="•"/>
            </a:pPr>
            <a:r>
              <a:rPr lang="en-US" sz="1200" dirty="0">
                <a:latin typeface="+mn-lt"/>
              </a:rPr>
              <a:t>FARCOS Front-End electronics </a:t>
            </a:r>
          </a:p>
          <a:p>
            <a:pPr marL="171450" indent="-171450">
              <a:buFont typeface="Arial" panose="020B0604020202020204" pitchFamily="34" charset="0"/>
              <a:buChar char="•"/>
            </a:pPr>
            <a:r>
              <a:rPr lang="en-US" sz="1200" dirty="0">
                <a:latin typeface="+mn-lt"/>
              </a:rPr>
              <a:t>Get Electronics </a:t>
            </a:r>
          </a:p>
          <a:p>
            <a:pPr marL="171450" indent="-171450">
              <a:buFont typeface="Arial" panose="020B0604020202020204" pitchFamily="34" charset="0"/>
              <a:buChar char="•"/>
            </a:pPr>
            <a:r>
              <a:rPr lang="en-US" sz="1200" dirty="0">
                <a:latin typeface="+mn-lt"/>
              </a:rPr>
              <a:t>Dynamic range evaluation </a:t>
            </a:r>
          </a:p>
          <a:p>
            <a:pPr marL="171450" indent="-171450">
              <a:buFont typeface="Arial" panose="020B0604020202020204" pitchFamily="34" charset="0"/>
              <a:buChar char="•"/>
            </a:pPr>
            <a:r>
              <a:rPr lang="en-US" sz="1200" dirty="0">
                <a:latin typeface="+mn-lt"/>
              </a:rPr>
              <a:t>FARCOS Dual gain module </a:t>
            </a:r>
          </a:p>
          <a:p>
            <a:pPr marL="171450" indent="-171450">
              <a:buFont typeface="Arial" panose="020B0604020202020204" pitchFamily="34" charset="0"/>
              <a:buChar char="•"/>
            </a:pPr>
            <a:r>
              <a:rPr lang="en-US" sz="1200" dirty="0">
                <a:latin typeface="+mn-lt"/>
              </a:rPr>
              <a:t>Power Supply </a:t>
            </a:r>
          </a:p>
        </p:txBody>
      </p:sp>
      <p:sp>
        <p:nvSpPr>
          <p:cNvPr id="25" name="Rectangle 24"/>
          <p:cNvSpPr/>
          <p:nvPr/>
        </p:nvSpPr>
        <p:spPr>
          <a:xfrm>
            <a:off x="3288866" y="2935636"/>
            <a:ext cx="4572000" cy="830997"/>
          </a:xfrm>
          <a:prstGeom prst="rect">
            <a:avLst/>
          </a:prstGeom>
        </p:spPr>
        <p:txBody>
          <a:bodyPr>
            <a:spAutoFit/>
          </a:bodyPr>
          <a:lstStyle/>
          <a:p>
            <a:pPr marL="171450" indent="-171450">
              <a:buFont typeface="Arial" panose="020B0604020202020204" pitchFamily="34" charset="0"/>
              <a:buChar char="•"/>
            </a:pPr>
            <a:r>
              <a:rPr lang="en-US" sz="1200" dirty="0" smtClean="0">
                <a:latin typeface="+mn-lt"/>
              </a:rPr>
              <a:t>Double </a:t>
            </a:r>
            <a:r>
              <a:rPr lang="en-US" sz="1200" dirty="0">
                <a:latin typeface="+mn-lt"/>
              </a:rPr>
              <a:t>side silicon strip detectors (DSSSD) </a:t>
            </a:r>
          </a:p>
          <a:p>
            <a:pPr marL="171450" indent="-171450">
              <a:buFont typeface="Arial" panose="020B0604020202020204" pitchFamily="34" charset="0"/>
              <a:buChar char="•"/>
            </a:pPr>
            <a:r>
              <a:rPr lang="en-US" sz="1200" dirty="0" err="1" smtClean="0">
                <a:latin typeface="+mn-lt"/>
              </a:rPr>
              <a:t>CsI</a:t>
            </a:r>
            <a:r>
              <a:rPr lang="en-US" sz="1200" dirty="0" smtClean="0">
                <a:latin typeface="+mn-lt"/>
              </a:rPr>
              <a:t>(Tl</a:t>
            </a:r>
            <a:r>
              <a:rPr lang="en-US" sz="1200" dirty="0">
                <a:latin typeface="+mn-lt"/>
              </a:rPr>
              <a:t>) stage </a:t>
            </a:r>
          </a:p>
          <a:p>
            <a:pPr marL="171450" indent="-171450">
              <a:buFont typeface="Arial" panose="020B0604020202020204" pitchFamily="34" charset="0"/>
              <a:buChar char="•"/>
            </a:pPr>
            <a:r>
              <a:rPr lang="en-US" sz="1200" dirty="0" smtClean="0">
                <a:latin typeface="+mn-lt"/>
              </a:rPr>
              <a:t>Mechanical </a:t>
            </a:r>
            <a:r>
              <a:rPr lang="en-US" sz="1200" dirty="0">
                <a:latin typeface="+mn-lt"/>
              </a:rPr>
              <a:t>support </a:t>
            </a:r>
          </a:p>
          <a:p>
            <a:pPr marL="171450" indent="-171450">
              <a:buFont typeface="Arial" panose="020B0604020202020204" pitchFamily="34" charset="0"/>
              <a:buChar char="•"/>
            </a:pPr>
            <a:r>
              <a:rPr lang="en-US" sz="1200" dirty="0" smtClean="0">
                <a:latin typeface="+mn-lt"/>
              </a:rPr>
              <a:t>Positioning </a:t>
            </a:r>
            <a:r>
              <a:rPr lang="en-US" sz="1200" dirty="0">
                <a:latin typeface="+mn-lt"/>
              </a:rPr>
              <a:t>system of FARCOS telescopes </a:t>
            </a:r>
          </a:p>
        </p:txBody>
      </p:sp>
      <p:sp>
        <p:nvSpPr>
          <p:cNvPr id="26" name="Freeform 25"/>
          <p:cNvSpPr/>
          <p:nvPr/>
        </p:nvSpPr>
        <p:spPr>
          <a:xfrm>
            <a:off x="5563722" y="6357598"/>
            <a:ext cx="3524216" cy="316450"/>
          </a:xfrm>
          <a:custGeom>
            <a:avLst/>
            <a:gdLst>
              <a:gd name="connsiteX0" fmla="*/ 0 w 3204912"/>
              <a:gd name="connsiteY0" fmla="*/ 105486 h 632901"/>
              <a:gd name="connsiteX1" fmla="*/ 105486 w 3204912"/>
              <a:gd name="connsiteY1" fmla="*/ 0 h 632901"/>
              <a:gd name="connsiteX2" fmla="*/ 3099426 w 3204912"/>
              <a:gd name="connsiteY2" fmla="*/ 0 h 632901"/>
              <a:gd name="connsiteX3" fmla="*/ 3204912 w 3204912"/>
              <a:gd name="connsiteY3" fmla="*/ 105486 h 632901"/>
              <a:gd name="connsiteX4" fmla="*/ 3204912 w 3204912"/>
              <a:gd name="connsiteY4" fmla="*/ 527415 h 632901"/>
              <a:gd name="connsiteX5" fmla="*/ 3099426 w 3204912"/>
              <a:gd name="connsiteY5" fmla="*/ 632901 h 632901"/>
              <a:gd name="connsiteX6" fmla="*/ 105486 w 3204912"/>
              <a:gd name="connsiteY6" fmla="*/ 632901 h 632901"/>
              <a:gd name="connsiteX7" fmla="*/ 0 w 3204912"/>
              <a:gd name="connsiteY7" fmla="*/ 527415 h 632901"/>
              <a:gd name="connsiteX8" fmla="*/ 0 w 3204912"/>
              <a:gd name="connsiteY8" fmla="*/ 105486 h 632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4912" h="632901">
                <a:moveTo>
                  <a:pt x="0" y="105486"/>
                </a:moveTo>
                <a:cubicBezTo>
                  <a:pt x="0" y="47228"/>
                  <a:pt x="47228" y="0"/>
                  <a:pt x="105486" y="0"/>
                </a:cubicBezTo>
                <a:lnTo>
                  <a:pt x="3099426" y="0"/>
                </a:lnTo>
                <a:cubicBezTo>
                  <a:pt x="3157684" y="0"/>
                  <a:pt x="3204912" y="47228"/>
                  <a:pt x="3204912" y="105486"/>
                </a:cubicBezTo>
                <a:lnTo>
                  <a:pt x="3204912" y="527415"/>
                </a:lnTo>
                <a:cubicBezTo>
                  <a:pt x="3204912" y="585673"/>
                  <a:pt x="3157684" y="632901"/>
                  <a:pt x="3099426" y="632901"/>
                </a:cubicBezTo>
                <a:lnTo>
                  <a:pt x="105486" y="632901"/>
                </a:lnTo>
                <a:cubicBezTo>
                  <a:pt x="47228" y="632901"/>
                  <a:pt x="0" y="585673"/>
                  <a:pt x="0" y="527415"/>
                </a:cubicBezTo>
                <a:lnTo>
                  <a:pt x="0" y="105486"/>
                </a:lnTo>
                <a:close/>
              </a:path>
            </a:pathLst>
          </a:custGeom>
          <a:noFill/>
          <a:ln w="57150">
            <a:solidFill>
              <a:srgbClr val="FF3399"/>
            </a:solidFill>
          </a:ln>
        </p:spPr>
        <p:style>
          <a:lnRef idx="2">
            <a:schemeClr val="lt1">
              <a:hueOff val="0"/>
              <a:satOff val="0"/>
              <a:lumOff val="0"/>
              <a:alphaOff val="0"/>
            </a:schemeClr>
          </a:lnRef>
          <a:fillRef idx="1">
            <a:schemeClr val="accent6">
              <a:shade val="80000"/>
              <a:hueOff val="0"/>
              <a:satOff val="-33821"/>
              <a:lumOff val="33815"/>
              <a:alphaOff val="0"/>
            </a:schemeClr>
          </a:fillRef>
          <a:effectRef idx="0">
            <a:schemeClr val="accent6">
              <a:shade val="80000"/>
              <a:hueOff val="0"/>
              <a:satOff val="-33821"/>
              <a:lumOff val="33815"/>
              <a:alphaOff val="0"/>
            </a:schemeClr>
          </a:effectRef>
          <a:fontRef idx="minor">
            <a:schemeClr val="lt1"/>
          </a:fontRef>
        </p:style>
        <p:txBody>
          <a:bodyPr spcFirstLastPara="0" vert="horz" wrap="square" lIns="114716" tIns="72806" rIns="114716" bIns="72806" numCol="1" spcCol="1270" anchor="ctr" anchorCtr="0">
            <a:noAutofit/>
          </a:bodyPr>
          <a:lstStyle/>
          <a:p>
            <a:pPr lvl="0" algn="ctr" defTabSz="977900">
              <a:lnSpc>
                <a:spcPct val="90000"/>
              </a:lnSpc>
              <a:spcBef>
                <a:spcPct val="0"/>
              </a:spcBef>
              <a:spcAft>
                <a:spcPct val="35000"/>
              </a:spcAft>
            </a:pPr>
            <a:r>
              <a:rPr lang="en-US" sz="1400" kern="1200" dirty="0" smtClean="0">
                <a:solidFill>
                  <a:schemeClr val="tx1"/>
                </a:solidFill>
              </a:rPr>
              <a:t>Milano contribution and/or leadership</a:t>
            </a:r>
            <a:endParaRPr lang="en-US" sz="1400" kern="1200" dirty="0">
              <a:solidFill>
                <a:schemeClr val="tx1"/>
              </a:solidFill>
            </a:endParaRPr>
          </a:p>
        </p:txBody>
      </p:sp>
      <p:sp>
        <p:nvSpPr>
          <p:cNvPr id="27" name="Footer Placeholder 2"/>
          <p:cNvSpPr txBox="1">
            <a:spLocks/>
          </p:cNvSpPr>
          <p:nvPr/>
        </p:nvSpPr>
        <p:spPr>
          <a:xfrm>
            <a:off x="2192687" y="6668444"/>
            <a:ext cx="5137093" cy="247431"/>
          </a:xfrm>
          <a:prstGeom prst="rect">
            <a:avLst/>
          </a:prstGeom>
        </p:spPr>
        <p:txBody>
          <a:bodyPr/>
          <a:lstStyle>
            <a:defPPr>
              <a:defRPr lang="en-US"/>
            </a:defPPr>
            <a:lvl1pPr algn="l" rtl="0" fontAlgn="base">
              <a:spcBef>
                <a:spcPct val="0"/>
              </a:spcBef>
              <a:spcAft>
                <a:spcPct val="0"/>
              </a:spcAft>
              <a:defRPr sz="1050" b="1" kern="1200">
                <a:solidFill>
                  <a:schemeClr val="accent6"/>
                </a:solidFill>
                <a:latin typeface="+mn-lt"/>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defRPr/>
            </a:pPr>
            <a:r>
              <a:rPr lang="it-IT" dirty="0" smtClean="0"/>
              <a:t>C. Guazzoni – NEWCHIM – Consiglio di Sezione INFN – 9 luglio 2015</a:t>
            </a:r>
            <a:endParaRPr lang="en-US" dirty="0" smtClean="0"/>
          </a:p>
          <a:p>
            <a:pPr algn="ctr">
              <a:defRPr/>
            </a:pPr>
            <a:endParaRPr lang="en-US" dirty="0"/>
          </a:p>
        </p:txBody>
      </p:sp>
      <p:pic>
        <p:nvPicPr>
          <p:cNvPr id="28" name="Picture 2" descr="http://www.deib.polimi.it/allegati/progetto/216/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35797" y="122896"/>
            <a:ext cx="2052806" cy="848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79342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a:t>
            </a:r>
            <a:r>
              <a:rPr lang="en-US" dirty="0" smtClean="0"/>
              <a:t>nterconnection issue</a:t>
            </a:r>
            <a:endParaRPr lang="en-US" dirty="0"/>
          </a:p>
        </p:txBody>
      </p:sp>
      <p:sp>
        <p:nvSpPr>
          <p:cNvPr id="3" name="Slide Number Placeholder 2"/>
          <p:cNvSpPr>
            <a:spLocks noGrp="1"/>
          </p:cNvSpPr>
          <p:nvPr>
            <p:ph type="sldNum" sz="quarter" idx="11"/>
          </p:nvPr>
        </p:nvSpPr>
        <p:spPr/>
        <p:txBody>
          <a:bodyPr/>
          <a:lstStyle/>
          <a:p>
            <a:pPr>
              <a:defRPr/>
            </a:pPr>
            <a:fld id="{41CF1E09-2371-4A7C-BB3C-38B8725CED1B}" type="slidenum">
              <a:rPr lang="en-US" smtClean="0"/>
              <a:pPr>
                <a:defRPr/>
              </a:pPr>
              <a:t>14</a:t>
            </a:fld>
            <a:endParaRPr lang="en-US" dirty="0"/>
          </a:p>
        </p:txBody>
      </p:sp>
      <p:pic>
        <p:nvPicPr>
          <p:cNvPr id="696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552" t="7567" r="2989" b="2721"/>
          <a:stretch/>
        </p:blipFill>
        <p:spPr bwMode="auto">
          <a:xfrm>
            <a:off x="4381953" y="3264464"/>
            <a:ext cx="4055991" cy="3435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63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46107" b="13251"/>
          <a:stretch/>
        </p:blipFill>
        <p:spPr bwMode="auto">
          <a:xfrm>
            <a:off x="0" y="1608480"/>
            <a:ext cx="3391382" cy="3753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63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766" t="9621" r="2684" b="5123"/>
          <a:stretch/>
        </p:blipFill>
        <p:spPr bwMode="auto">
          <a:xfrm>
            <a:off x="3750205" y="1238081"/>
            <a:ext cx="2453834" cy="16487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63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45215" y="2329420"/>
            <a:ext cx="3264060" cy="1354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 name="TextBox 49"/>
          <p:cNvSpPr txBox="1"/>
          <p:nvPr/>
        </p:nvSpPr>
        <p:spPr>
          <a:xfrm>
            <a:off x="6227178" y="1077432"/>
            <a:ext cx="2916822" cy="923330"/>
          </a:xfrm>
          <a:prstGeom prst="rect">
            <a:avLst/>
          </a:prstGeom>
          <a:noFill/>
        </p:spPr>
        <p:txBody>
          <a:bodyPr wrap="square" rtlCol="0">
            <a:spAutoFit/>
          </a:bodyPr>
          <a:lstStyle/>
          <a:p>
            <a:pPr algn="ctr"/>
            <a:r>
              <a:rPr lang="en-US" b="1" dirty="0" smtClean="0">
                <a:solidFill>
                  <a:srgbClr val="2D2D8A"/>
                </a:solidFill>
                <a:latin typeface="+mn-lt"/>
              </a:rPr>
              <a:t>Proposed </a:t>
            </a:r>
            <a:r>
              <a:rPr lang="en-US" b="1" dirty="0" err="1" smtClean="0">
                <a:solidFill>
                  <a:srgbClr val="2D2D8A"/>
                </a:solidFill>
                <a:latin typeface="+mn-lt"/>
              </a:rPr>
              <a:t>Kapton</a:t>
            </a:r>
            <a:r>
              <a:rPr lang="en-US" b="1" dirty="0" smtClean="0">
                <a:solidFill>
                  <a:srgbClr val="2D2D8A"/>
                </a:solidFill>
                <a:latin typeface="+mn-lt"/>
              </a:rPr>
              <a:t> cable design and module assembly</a:t>
            </a:r>
            <a:endParaRPr lang="en-US" b="1" dirty="0">
              <a:solidFill>
                <a:srgbClr val="2D2D8A"/>
              </a:solidFill>
              <a:latin typeface="+mn-lt"/>
            </a:endParaRPr>
          </a:p>
        </p:txBody>
      </p:sp>
      <p:sp>
        <p:nvSpPr>
          <p:cNvPr id="51" name="TextBox 50"/>
          <p:cNvSpPr txBox="1"/>
          <p:nvPr/>
        </p:nvSpPr>
        <p:spPr>
          <a:xfrm>
            <a:off x="277792" y="1077432"/>
            <a:ext cx="2835797" cy="369332"/>
          </a:xfrm>
          <a:prstGeom prst="rect">
            <a:avLst/>
          </a:prstGeom>
          <a:noFill/>
        </p:spPr>
        <p:txBody>
          <a:bodyPr wrap="square" rtlCol="0">
            <a:spAutoFit/>
          </a:bodyPr>
          <a:lstStyle/>
          <a:p>
            <a:r>
              <a:rPr lang="en-US" b="1" dirty="0" smtClean="0">
                <a:solidFill>
                  <a:srgbClr val="2D2D8A"/>
                </a:solidFill>
                <a:latin typeface="+mn-lt"/>
              </a:rPr>
              <a:t>Existing </a:t>
            </a:r>
            <a:r>
              <a:rPr lang="en-US" b="1" dirty="0" err="1" smtClean="0">
                <a:solidFill>
                  <a:srgbClr val="2D2D8A"/>
                </a:solidFill>
                <a:latin typeface="+mn-lt"/>
              </a:rPr>
              <a:t>Kapton</a:t>
            </a:r>
            <a:r>
              <a:rPr lang="en-US" b="1" dirty="0" smtClean="0">
                <a:solidFill>
                  <a:srgbClr val="2D2D8A"/>
                </a:solidFill>
                <a:latin typeface="+mn-lt"/>
              </a:rPr>
              <a:t> cables</a:t>
            </a:r>
            <a:endParaRPr lang="en-US" b="1" dirty="0">
              <a:solidFill>
                <a:srgbClr val="2D2D8A"/>
              </a:solidFill>
              <a:latin typeface="+mn-lt"/>
            </a:endParaRPr>
          </a:p>
        </p:txBody>
      </p:sp>
      <p:sp>
        <p:nvSpPr>
          <p:cNvPr id="52" name="Footer Placeholder 2"/>
          <p:cNvSpPr txBox="1">
            <a:spLocks/>
          </p:cNvSpPr>
          <p:nvPr/>
        </p:nvSpPr>
        <p:spPr>
          <a:xfrm>
            <a:off x="2493637" y="6645294"/>
            <a:ext cx="5137093" cy="247431"/>
          </a:xfrm>
          <a:prstGeom prst="rect">
            <a:avLst/>
          </a:prstGeom>
        </p:spPr>
        <p:txBody>
          <a:bodyPr/>
          <a:lstStyle>
            <a:defPPr>
              <a:defRPr lang="en-US"/>
            </a:defPPr>
            <a:lvl1pPr algn="l" rtl="0" fontAlgn="base">
              <a:spcBef>
                <a:spcPct val="0"/>
              </a:spcBef>
              <a:spcAft>
                <a:spcPct val="0"/>
              </a:spcAft>
              <a:defRPr sz="1050" b="1" kern="1200">
                <a:solidFill>
                  <a:schemeClr val="accent6"/>
                </a:solidFill>
                <a:latin typeface="+mn-lt"/>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defRPr/>
            </a:pPr>
            <a:r>
              <a:rPr lang="it-IT" dirty="0" smtClean="0"/>
              <a:t>C. Guazzoni – NEWCHIM – Consiglio di Sezione INFN – 9 luglio 2015</a:t>
            </a:r>
            <a:endParaRPr lang="en-US" dirty="0" smtClean="0"/>
          </a:p>
          <a:p>
            <a:pPr algn="ctr">
              <a:defRPr/>
            </a:pPr>
            <a:endParaRPr lang="en-US" dirty="0"/>
          </a:p>
        </p:txBody>
      </p:sp>
      <p:pic>
        <p:nvPicPr>
          <p:cNvPr id="7270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9043" y="5498377"/>
            <a:ext cx="2811162" cy="532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87165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it-IT" dirty="0" err="1" smtClean="0">
                <a:solidFill>
                  <a:srgbClr val="2D2D8A"/>
                </a:solidFill>
              </a:rPr>
              <a:t>Imaging</a:t>
            </a:r>
            <a:r>
              <a:rPr lang="it-IT" dirty="0" smtClean="0">
                <a:solidFill>
                  <a:srgbClr val="2D2D8A"/>
                </a:solidFill>
              </a:rPr>
              <a:t> detector lab </a:t>
            </a:r>
            <a:r>
              <a:rPr lang="it-IT" dirty="0" err="1" smtClean="0">
                <a:solidFill>
                  <a:srgbClr val="2D2D8A"/>
                </a:solidFill>
              </a:rPr>
              <a:t>relocated</a:t>
            </a:r>
            <a:endParaRPr lang="en-US" dirty="0" smtClean="0">
              <a:solidFill>
                <a:srgbClr val="2D2D8A"/>
              </a:solidFill>
            </a:endParaRPr>
          </a:p>
        </p:txBody>
      </p:sp>
      <p:sp>
        <p:nvSpPr>
          <p:cNvPr id="13318" name="Slide Number Placeholder 2"/>
          <p:cNvSpPr>
            <a:spLocks noGrp="1"/>
          </p:cNvSpPr>
          <p:nvPr>
            <p:ph type="sldNum" sz="quarter" idx="11"/>
          </p:nvPr>
        </p:nvSpPr>
        <p:spPr/>
        <p:txBody>
          <a:bodyPr/>
          <a:lstStyle>
            <a:lvl1pPr algn="ctr" eaLnBrk="0" hangingPunct="0">
              <a:defRPr>
                <a:solidFill>
                  <a:schemeClr val="tx1"/>
                </a:solidFill>
                <a:latin typeface="Arial" charset="0"/>
              </a:defRPr>
            </a:lvl1pPr>
            <a:lvl2pPr marL="742950" indent="-285750" algn="ctr" eaLnBrk="0" hangingPunct="0">
              <a:defRPr>
                <a:solidFill>
                  <a:schemeClr val="tx1"/>
                </a:solidFill>
                <a:latin typeface="Arial" charset="0"/>
              </a:defRPr>
            </a:lvl2pPr>
            <a:lvl3pPr marL="1143000" indent="-228600" algn="ctr" eaLnBrk="0" hangingPunct="0">
              <a:defRPr>
                <a:solidFill>
                  <a:schemeClr val="tx1"/>
                </a:solidFill>
                <a:latin typeface="Arial" charset="0"/>
              </a:defRPr>
            </a:lvl3pPr>
            <a:lvl4pPr marL="1600200" indent="-228600" algn="ctr" eaLnBrk="0" hangingPunct="0">
              <a:defRPr>
                <a:solidFill>
                  <a:schemeClr val="tx1"/>
                </a:solidFill>
                <a:latin typeface="Arial" charset="0"/>
              </a:defRPr>
            </a:lvl4pPr>
            <a:lvl5pPr marL="2057400" indent="-228600" algn="ctr"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defRPr/>
            </a:pPr>
            <a:fld id="{0BADD40E-E92C-4454-91ED-88B67F08E795}" type="slidenum">
              <a:rPr lang="en-US" smtClean="0"/>
              <a:pPr algn="l" eaLnBrk="1" hangingPunct="1">
                <a:defRPr/>
              </a:pPr>
              <a:t>15</a:t>
            </a:fld>
            <a:endParaRPr lang="en-US" smtClean="0"/>
          </a:p>
        </p:txBody>
      </p:sp>
      <p:sp>
        <p:nvSpPr>
          <p:cNvPr id="14" name="Footer Placeholder 2"/>
          <p:cNvSpPr txBox="1">
            <a:spLocks/>
          </p:cNvSpPr>
          <p:nvPr/>
        </p:nvSpPr>
        <p:spPr>
          <a:xfrm>
            <a:off x="2493637" y="6645294"/>
            <a:ext cx="5137093" cy="247431"/>
          </a:xfrm>
          <a:prstGeom prst="rect">
            <a:avLst/>
          </a:prstGeom>
        </p:spPr>
        <p:txBody>
          <a:bodyPr/>
          <a:lstStyle>
            <a:defPPr>
              <a:defRPr lang="en-US"/>
            </a:defPPr>
            <a:lvl1pPr algn="l" rtl="0" fontAlgn="base">
              <a:spcBef>
                <a:spcPct val="0"/>
              </a:spcBef>
              <a:spcAft>
                <a:spcPct val="0"/>
              </a:spcAft>
              <a:defRPr sz="1050" b="1" kern="1200">
                <a:solidFill>
                  <a:schemeClr val="accent6"/>
                </a:solidFill>
                <a:latin typeface="+mn-lt"/>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defRPr/>
            </a:pPr>
            <a:r>
              <a:rPr lang="it-IT" dirty="0" smtClean="0"/>
              <a:t>C. Guazzoni – NEWCHIM – Consiglio di Sezione INFN – 9 luglio 2015</a:t>
            </a:r>
            <a:endParaRPr lang="en-US" dirty="0" smtClean="0"/>
          </a:p>
          <a:p>
            <a:pPr algn="ctr">
              <a:defRPr/>
            </a:pPr>
            <a:endParaRPr lang="en-US" dirty="0"/>
          </a:p>
        </p:txBody>
      </p:sp>
      <p:pic>
        <p:nvPicPr>
          <p:cNvPr id="76802" name="Picture 2" descr="C:\Users\guazzoni\AppData\Roaming\Skype\My Skype Received Files\IMG_516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150" y="912475"/>
            <a:ext cx="3901440" cy="2926080"/>
          </a:xfrm>
          <a:prstGeom prst="rect">
            <a:avLst/>
          </a:prstGeom>
          <a:noFill/>
          <a:extLst>
            <a:ext uri="{909E8E84-426E-40DD-AFC4-6F175D3DCCD1}">
              <a14:hiddenFill xmlns:a14="http://schemas.microsoft.com/office/drawing/2010/main">
                <a:solidFill>
                  <a:srgbClr val="FFFFFF"/>
                </a:solidFill>
              </a14:hiddenFill>
            </a:ext>
          </a:extLst>
        </p:spPr>
      </p:pic>
      <p:pic>
        <p:nvPicPr>
          <p:cNvPr id="76803" name="Picture 3" descr="C:\Users\guazzoni\AppData\Roaming\Skype\My Skype Received Files\IMG_516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78800" y="912475"/>
            <a:ext cx="3901440" cy="2926080"/>
          </a:xfrm>
          <a:prstGeom prst="rect">
            <a:avLst/>
          </a:prstGeom>
          <a:noFill/>
          <a:extLst>
            <a:ext uri="{909E8E84-426E-40DD-AFC4-6F175D3DCCD1}">
              <a14:hiddenFill xmlns:a14="http://schemas.microsoft.com/office/drawing/2010/main">
                <a:solidFill>
                  <a:srgbClr val="FFFFFF"/>
                </a:solidFill>
              </a14:hiddenFill>
            </a:ext>
          </a:extLst>
        </p:spPr>
      </p:pic>
      <p:pic>
        <p:nvPicPr>
          <p:cNvPr id="76804" name="Picture 4" descr="C:\Users\guazzoni\AppData\Roaming\Skype\My Skype Received Files\IMG_516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41120" y="3753939"/>
            <a:ext cx="3901440" cy="2926080"/>
          </a:xfrm>
          <a:prstGeom prst="rect">
            <a:avLst/>
          </a:prstGeom>
          <a:noFill/>
          <a:extLst>
            <a:ext uri="{909E8E84-426E-40DD-AFC4-6F175D3DCCD1}">
              <a14:hiddenFill xmlns:a14="http://schemas.microsoft.com/office/drawing/2010/main">
                <a:solidFill>
                  <a:srgbClr val="FFFFFF"/>
                </a:solidFill>
              </a14:hiddenFill>
            </a:ext>
          </a:extLst>
        </p:spPr>
      </p:pic>
      <p:pic>
        <p:nvPicPr>
          <p:cNvPr id="76806" name="Picture 6" descr="C:\Users\guazzoni\AppData\Roaming\Skype\My Skype Received Files\IMG_516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42560" y="3753939"/>
            <a:ext cx="3901440" cy="292608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23151" y="912475"/>
            <a:ext cx="3668403" cy="261610"/>
          </a:xfrm>
          <a:prstGeom prst="rect">
            <a:avLst/>
          </a:prstGeom>
          <a:noFill/>
        </p:spPr>
        <p:txBody>
          <a:bodyPr wrap="square" rtlCol="0">
            <a:spAutoFit/>
          </a:bodyPr>
          <a:lstStyle/>
          <a:p>
            <a:pPr algn="r"/>
            <a:r>
              <a:rPr lang="en-US" sz="1100" b="1" dirty="0" smtClean="0">
                <a:latin typeface="+mj-lt"/>
              </a:rPr>
              <a:t>CAD / PhD students/Research Assistants &amp; Lab</a:t>
            </a:r>
            <a:endParaRPr lang="en-US" sz="1100" b="1" dirty="0">
              <a:latin typeface="+mj-lt"/>
            </a:endParaRPr>
          </a:p>
        </p:txBody>
      </p:sp>
      <p:sp>
        <p:nvSpPr>
          <p:cNvPr id="21" name="TextBox 20"/>
          <p:cNvSpPr txBox="1"/>
          <p:nvPr/>
        </p:nvSpPr>
        <p:spPr>
          <a:xfrm>
            <a:off x="4585626" y="952616"/>
            <a:ext cx="3194614" cy="261610"/>
          </a:xfrm>
          <a:prstGeom prst="rect">
            <a:avLst/>
          </a:prstGeom>
          <a:noFill/>
        </p:spPr>
        <p:txBody>
          <a:bodyPr wrap="square" rtlCol="0">
            <a:spAutoFit/>
          </a:bodyPr>
          <a:lstStyle/>
          <a:p>
            <a:pPr algn="r"/>
            <a:r>
              <a:rPr lang="en-US" sz="1100" b="1" dirty="0" smtClean="0">
                <a:latin typeface="+mj-lt"/>
              </a:rPr>
              <a:t>Dark room</a:t>
            </a:r>
            <a:endParaRPr lang="en-US" sz="1100" b="1" dirty="0">
              <a:latin typeface="+mj-lt"/>
            </a:endParaRPr>
          </a:p>
        </p:txBody>
      </p:sp>
      <p:sp>
        <p:nvSpPr>
          <p:cNvPr id="22" name="TextBox 21"/>
          <p:cNvSpPr txBox="1"/>
          <p:nvPr/>
        </p:nvSpPr>
        <p:spPr>
          <a:xfrm>
            <a:off x="2047946" y="3827794"/>
            <a:ext cx="3194614" cy="261610"/>
          </a:xfrm>
          <a:prstGeom prst="rect">
            <a:avLst/>
          </a:prstGeom>
          <a:noFill/>
        </p:spPr>
        <p:txBody>
          <a:bodyPr wrap="square" rtlCol="0">
            <a:spAutoFit/>
          </a:bodyPr>
          <a:lstStyle/>
          <a:p>
            <a:pPr algn="r"/>
            <a:r>
              <a:rPr lang="en-US" sz="1100" b="1" dirty="0" smtClean="0">
                <a:latin typeface="+mj-lt"/>
              </a:rPr>
              <a:t>UHV room</a:t>
            </a:r>
            <a:endParaRPr lang="en-US" sz="1100" b="1" dirty="0">
              <a:latin typeface="+mj-lt"/>
            </a:endParaRPr>
          </a:p>
        </p:txBody>
      </p:sp>
      <p:sp>
        <p:nvSpPr>
          <p:cNvPr id="23" name="TextBox 22"/>
          <p:cNvSpPr txBox="1"/>
          <p:nvPr/>
        </p:nvSpPr>
        <p:spPr>
          <a:xfrm>
            <a:off x="5954788" y="3754752"/>
            <a:ext cx="3194614" cy="261610"/>
          </a:xfrm>
          <a:prstGeom prst="rect">
            <a:avLst/>
          </a:prstGeom>
          <a:noFill/>
        </p:spPr>
        <p:txBody>
          <a:bodyPr wrap="square" rtlCol="0">
            <a:spAutoFit/>
          </a:bodyPr>
          <a:lstStyle/>
          <a:p>
            <a:pPr algn="r"/>
            <a:r>
              <a:rPr lang="en-US" sz="1100" b="1" dirty="0" smtClean="0">
                <a:latin typeface="+mj-lt"/>
              </a:rPr>
              <a:t>X room</a:t>
            </a:r>
            <a:endParaRPr lang="en-US" sz="1100" b="1" dirty="0">
              <a:latin typeface="+mj-lt"/>
            </a:endParaRPr>
          </a:p>
        </p:txBody>
      </p:sp>
    </p:spTree>
    <p:extLst>
      <p:ext uri="{BB962C8B-B14F-4D97-AF65-F5344CB8AC3E}">
        <p14:creationId xmlns:p14="http://schemas.microsoft.com/office/powerpoint/2010/main" val="34628299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it-IT" dirty="0" smtClean="0">
                <a:solidFill>
                  <a:srgbClr val="2D2D8A"/>
                </a:solidFill>
              </a:rPr>
              <a:t>DSSSD </a:t>
            </a:r>
            <a:r>
              <a:rPr lang="it-IT" dirty="0" err="1" smtClean="0">
                <a:solidFill>
                  <a:srgbClr val="2D2D8A"/>
                </a:solidFill>
              </a:rPr>
              <a:t>basic</a:t>
            </a:r>
            <a:r>
              <a:rPr lang="it-IT" dirty="0" smtClean="0">
                <a:solidFill>
                  <a:srgbClr val="2D2D8A"/>
                </a:solidFill>
              </a:rPr>
              <a:t> </a:t>
            </a:r>
            <a:r>
              <a:rPr lang="it-IT" dirty="0" err="1" smtClean="0">
                <a:solidFill>
                  <a:srgbClr val="2D2D8A"/>
                </a:solidFill>
              </a:rPr>
              <a:t>param</a:t>
            </a:r>
            <a:r>
              <a:rPr lang="it-IT" dirty="0" smtClean="0">
                <a:solidFill>
                  <a:srgbClr val="2D2D8A"/>
                </a:solidFill>
              </a:rPr>
              <a:t>. </a:t>
            </a:r>
            <a:r>
              <a:rPr lang="it-IT" dirty="0" err="1" smtClean="0">
                <a:solidFill>
                  <a:srgbClr val="2D2D8A"/>
                </a:solidFill>
              </a:rPr>
              <a:t>qualification</a:t>
            </a:r>
            <a:endParaRPr lang="en-US" dirty="0" smtClean="0">
              <a:solidFill>
                <a:srgbClr val="2D2D8A"/>
              </a:solidFill>
            </a:endParaRPr>
          </a:p>
        </p:txBody>
      </p:sp>
      <p:sp>
        <p:nvSpPr>
          <p:cNvPr id="13318" name="Slide Number Placeholder 2"/>
          <p:cNvSpPr>
            <a:spLocks noGrp="1"/>
          </p:cNvSpPr>
          <p:nvPr>
            <p:ph type="sldNum" sz="quarter" idx="11"/>
          </p:nvPr>
        </p:nvSpPr>
        <p:spPr/>
        <p:txBody>
          <a:bodyPr/>
          <a:lstStyle>
            <a:lvl1pPr algn="ctr" eaLnBrk="0" hangingPunct="0">
              <a:defRPr>
                <a:solidFill>
                  <a:schemeClr val="tx1"/>
                </a:solidFill>
                <a:latin typeface="Arial" charset="0"/>
              </a:defRPr>
            </a:lvl1pPr>
            <a:lvl2pPr marL="742950" indent="-285750" algn="ctr" eaLnBrk="0" hangingPunct="0">
              <a:defRPr>
                <a:solidFill>
                  <a:schemeClr val="tx1"/>
                </a:solidFill>
                <a:latin typeface="Arial" charset="0"/>
              </a:defRPr>
            </a:lvl2pPr>
            <a:lvl3pPr marL="1143000" indent="-228600" algn="ctr" eaLnBrk="0" hangingPunct="0">
              <a:defRPr>
                <a:solidFill>
                  <a:schemeClr val="tx1"/>
                </a:solidFill>
                <a:latin typeface="Arial" charset="0"/>
              </a:defRPr>
            </a:lvl3pPr>
            <a:lvl4pPr marL="1600200" indent="-228600" algn="ctr" eaLnBrk="0" hangingPunct="0">
              <a:defRPr>
                <a:solidFill>
                  <a:schemeClr val="tx1"/>
                </a:solidFill>
                <a:latin typeface="Arial" charset="0"/>
              </a:defRPr>
            </a:lvl4pPr>
            <a:lvl5pPr marL="2057400" indent="-228600" algn="ctr"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defRPr/>
            </a:pPr>
            <a:fld id="{0BADD40E-E92C-4454-91ED-88B67F08E795}" type="slidenum">
              <a:rPr lang="en-US" smtClean="0"/>
              <a:pPr algn="l" eaLnBrk="1" hangingPunct="1">
                <a:defRPr/>
              </a:pPr>
              <a:t>16</a:t>
            </a:fld>
            <a:endParaRPr lang="en-US" smtClean="0"/>
          </a:p>
        </p:txBody>
      </p:sp>
      <p:pic>
        <p:nvPicPr>
          <p:cNvPr id="552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136" y="1077115"/>
            <a:ext cx="4986813" cy="2393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7874" y="843342"/>
            <a:ext cx="4637952" cy="338554"/>
          </a:xfrm>
          <a:prstGeom prst="rect">
            <a:avLst/>
          </a:prstGeom>
          <a:noFill/>
        </p:spPr>
        <p:txBody>
          <a:bodyPr wrap="square">
            <a:spAutoFit/>
          </a:bodyPr>
          <a:lstStyle/>
          <a:p>
            <a:pPr algn="ctr">
              <a:defRPr/>
            </a:pPr>
            <a:r>
              <a:rPr lang="it-IT" sz="1600" b="1" dirty="0" smtClean="0">
                <a:solidFill>
                  <a:schemeClr val="accent6"/>
                </a:solidFill>
                <a:latin typeface="+mj-lt"/>
                <a:cs typeface="+mn-cs"/>
              </a:rPr>
              <a:t>I-V </a:t>
            </a:r>
            <a:r>
              <a:rPr lang="it-IT" sz="1600" b="1" dirty="0" err="1" smtClean="0">
                <a:solidFill>
                  <a:schemeClr val="accent6"/>
                </a:solidFill>
                <a:latin typeface="+mj-lt"/>
                <a:cs typeface="+mn-cs"/>
              </a:rPr>
              <a:t>characteristics</a:t>
            </a:r>
            <a:r>
              <a:rPr lang="it-IT" sz="1600" b="1" dirty="0">
                <a:solidFill>
                  <a:schemeClr val="accent6"/>
                </a:solidFill>
                <a:latin typeface="+mj-lt"/>
                <a:cs typeface="+mn-cs"/>
              </a:rPr>
              <a:t> </a:t>
            </a:r>
            <a:r>
              <a:rPr lang="it-IT" sz="1600" b="1" dirty="0" smtClean="0">
                <a:solidFill>
                  <a:schemeClr val="accent6"/>
                </a:solidFill>
                <a:latin typeface="+mj-lt"/>
                <a:cs typeface="+mn-cs"/>
              </a:rPr>
              <a:t>(</a:t>
            </a:r>
            <a:r>
              <a:rPr lang="it-IT" sz="1600" b="1" dirty="0" err="1" smtClean="0">
                <a:solidFill>
                  <a:schemeClr val="accent6"/>
                </a:solidFill>
                <a:latin typeface="+mj-lt"/>
                <a:cs typeface="+mn-cs"/>
              </a:rPr>
              <a:t>junction</a:t>
            </a:r>
            <a:r>
              <a:rPr lang="it-IT" sz="1600" b="1" dirty="0" smtClean="0">
                <a:solidFill>
                  <a:schemeClr val="accent6"/>
                </a:solidFill>
                <a:latin typeface="+mj-lt"/>
                <a:cs typeface="+mn-cs"/>
              </a:rPr>
              <a:t> side) </a:t>
            </a:r>
            <a:r>
              <a:rPr lang="it-IT" sz="1600" b="1" dirty="0" smtClean="0">
                <a:solidFill>
                  <a:schemeClr val="accent6"/>
                </a:solidFill>
                <a:latin typeface="+mn-lt"/>
                <a:cs typeface="+mn-cs"/>
              </a:rPr>
              <a:t>– </a:t>
            </a:r>
            <a:r>
              <a:rPr lang="en-US" sz="1600" b="1" dirty="0" smtClean="0">
                <a:solidFill>
                  <a:schemeClr val="accent6"/>
                </a:solidFill>
                <a:latin typeface="+mn-lt"/>
              </a:rPr>
              <a:t>300 </a:t>
            </a:r>
            <a:r>
              <a:rPr lang="en-US" sz="1600" b="1" dirty="0" smtClean="0">
                <a:solidFill>
                  <a:schemeClr val="accent6"/>
                </a:solidFill>
                <a:latin typeface="Symbol" panose="05050102010706020507" pitchFamily="18" charset="2"/>
              </a:rPr>
              <a:t>m</a:t>
            </a:r>
            <a:r>
              <a:rPr lang="en-US" sz="1600" b="1" dirty="0" smtClean="0">
                <a:solidFill>
                  <a:schemeClr val="accent6"/>
                </a:solidFill>
                <a:latin typeface="+mn-lt"/>
              </a:rPr>
              <a:t>m</a:t>
            </a:r>
            <a:endParaRPr lang="en-US" sz="1600" b="1" dirty="0">
              <a:solidFill>
                <a:schemeClr val="accent6"/>
              </a:solidFill>
              <a:latin typeface="+mn-lt"/>
              <a:cs typeface="+mn-cs"/>
            </a:endParaRPr>
          </a:p>
        </p:txBody>
      </p:sp>
      <p:sp>
        <p:nvSpPr>
          <p:cNvPr id="2" name="Arc 1"/>
          <p:cNvSpPr/>
          <p:nvPr/>
        </p:nvSpPr>
        <p:spPr bwMode="auto">
          <a:xfrm>
            <a:off x="3575538" y="2649415"/>
            <a:ext cx="304800" cy="339969"/>
          </a:xfrm>
          <a:prstGeom prst="arc">
            <a:avLst>
              <a:gd name="adj1" fmla="val 16200000"/>
              <a:gd name="adj2" fmla="val 4412313"/>
            </a:avLst>
          </a:prstGeom>
          <a:noFill/>
          <a:ln w="952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8" name="TextBox 7"/>
          <p:cNvSpPr txBox="1"/>
          <p:nvPr/>
        </p:nvSpPr>
        <p:spPr>
          <a:xfrm>
            <a:off x="2952023" y="2395862"/>
            <a:ext cx="1153246" cy="276999"/>
          </a:xfrm>
          <a:prstGeom prst="rect">
            <a:avLst/>
          </a:prstGeom>
          <a:noFill/>
        </p:spPr>
        <p:txBody>
          <a:bodyPr wrap="square">
            <a:spAutoFit/>
          </a:bodyPr>
          <a:lstStyle/>
          <a:p>
            <a:pPr algn="ctr">
              <a:defRPr/>
            </a:pPr>
            <a:r>
              <a:rPr lang="it-IT" sz="1200" dirty="0" err="1" smtClean="0">
                <a:latin typeface="+mj-lt"/>
                <a:cs typeface="+mn-cs"/>
              </a:rPr>
              <a:t>vacuum</a:t>
            </a:r>
            <a:endParaRPr lang="en-US" sz="1200" dirty="0">
              <a:latin typeface="+mj-lt"/>
              <a:cs typeface="+mn-cs"/>
            </a:endParaRPr>
          </a:p>
        </p:txBody>
      </p:sp>
      <p:pic>
        <p:nvPicPr>
          <p:cNvPr id="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136" y="3603342"/>
            <a:ext cx="4986813" cy="2148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02049" y="3456459"/>
            <a:ext cx="4787402" cy="338554"/>
          </a:xfrm>
          <a:prstGeom prst="rect">
            <a:avLst/>
          </a:prstGeom>
          <a:noFill/>
        </p:spPr>
        <p:txBody>
          <a:bodyPr wrap="square">
            <a:spAutoFit/>
          </a:bodyPr>
          <a:lstStyle/>
          <a:p>
            <a:pPr algn="ctr">
              <a:defRPr/>
            </a:pPr>
            <a:r>
              <a:rPr lang="it-IT" sz="1600" b="1" dirty="0">
                <a:solidFill>
                  <a:schemeClr val="accent6"/>
                </a:solidFill>
                <a:latin typeface="+mj-lt"/>
                <a:cs typeface="+mn-cs"/>
              </a:rPr>
              <a:t>C</a:t>
            </a:r>
            <a:r>
              <a:rPr lang="it-IT" sz="1600" b="1" dirty="0" smtClean="0">
                <a:solidFill>
                  <a:schemeClr val="accent6"/>
                </a:solidFill>
                <a:latin typeface="+mj-lt"/>
                <a:cs typeface="+mn-cs"/>
              </a:rPr>
              <a:t>-V measurement (junction side) – 300 </a:t>
            </a:r>
            <a:r>
              <a:rPr lang="it-IT" sz="1600" b="1" dirty="0" smtClean="0">
                <a:solidFill>
                  <a:schemeClr val="accent6"/>
                </a:solidFill>
                <a:latin typeface="Symbol" panose="05050102010706020507" pitchFamily="18" charset="2"/>
                <a:cs typeface="+mn-cs"/>
              </a:rPr>
              <a:t>m</a:t>
            </a:r>
            <a:r>
              <a:rPr lang="it-IT" sz="1600" b="1" dirty="0" smtClean="0">
                <a:solidFill>
                  <a:schemeClr val="accent6"/>
                </a:solidFill>
                <a:latin typeface="+mj-lt"/>
                <a:cs typeface="+mn-cs"/>
              </a:rPr>
              <a:t>m</a:t>
            </a:r>
            <a:endParaRPr lang="en-US" sz="1600" b="1" dirty="0">
              <a:solidFill>
                <a:schemeClr val="accent6"/>
              </a:solidFill>
              <a:latin typeface="+mj-lt"/>
              <a:cs typeface="+mn-cs"/>
            </a:endParaRPr>
          </a:p>
        </p:txBody>
      </p:sp>
      <p:pic>
        <p:nvPicPr>
          <p:cNvPr id="553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2023" y="1012619"/>
            <a:ext cx="6881446" cy="3406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4548851" y="843342"/>
            <a:ext cx="4595149" cy="338554"/>
          </a:xfrm>
          <a:prstGeom prst="rect">
            <a:avLst/>
          </a:prstGeom>
          <a:noFill/>
        </p:spPr>
        <p:txBody>
          <a:bodyPr wrap="square">
            <a:spAutoFit/>
          </a:bodyPr>
          <a:lstStyle/>
          <a:p>
            <a:pPr algn="ctr">
              <a:defRPr/>
            </a:pPr>
            <a:r>
              <a:rPr lang="it-IT" sz="1600" b="1" dirty="0" err="1" smtClean="0">
                <a:solidFill>
                  <a:schemeClr val="accent6"/>
                </a:solidFill>
                <a:latin typeface="+mj-lt"/>
                <a:cs typeface="+mn-cs"/>
              </a:rPr>
              <a:t>interstrip</a:t>
            </a:r>
            <a:r>
              <a:rPr lang="it-IT" sz="1600" b="1" dirty="0" smtClean="0">
                <a:solidFill>
                  <a:schemeClr val="accent6"/>
                </a:solidFill>
                <a:latin typeface="+mj-lt"/>
                <a:cs typeface="+mn-cs"/>
              </a:rPr>
              <a:t> </a:t>
            </a:r>
            <a:r>
              <a:rPr lang="it-IT" sz="1600" b="1" dirty="0">
                <a:solidFill>
                  <a:schemeClr val="accent6"/>
                </a:solidFill>
                <a:latin typeface="+mj-lt"/>
                <a:cs typeface="+mn-cs"/>
              </a:rPr>
              <a:t>i</a:t>
            </a:r>
            <a:r>
              <a:rPr lang="it-IT" sz="1600" b="1" dirty="0" smtClean="0">
                <a:solidFill>
                  <a:schemeClr val="accent6"/>
                </a:solidFill>
                <a:latin typeface="+mj-lt"/>
                <a:cs typeface="+mn-cs"/>
              </a:rPr>
              <a:t>mpedence (ohmic side</a:t>
            </a:r>
            <a:r>
              <a:rPr lang="it-IT" sz="1600" b="1" dirty="0">
                <a:solidFill>
                  <a:schemeClr val="accent6"/>
                </a:solidFill>
                <a:latin typeface="+mj-lt"/>
                <a:cs typeface="+mn-cs"/>
              </a:rPr>
              <a:t>) – 300 </a:t>
            </a:r>
            <a:r>
              <a:rPr lang="it-IT" sz="1600" b="1" dirty="0">
                <a:solidFill>
                  <a:schemeClr val="accent6"/>
                </a:solidFill>
                <a:latin typeface="Symbol" panose="05050102010706020507" pitchFamily="18" charset="2"/>
                <a:cs typeface="+mn-cs"/>
              </a:rPr>
              <a:t>m</a:t>
            </a:r>
            <a:r>
              <a:rPr lang="it-IT" sz="1600" b="1" dirty="0">
                <a:solidFill>
                  <a:schemeClr val="accent6"/>
                </a:solidFill>
                <a:latin typeface="+mj-lt"/>
                <a:cs typeface="+mn-cs"/>
              </a:rPr>
              <a:t>m</a:t>
            </a:r>
            <a:endParaRPr lang="en-US" sz="1600" b="1" dirty="0">
              <a:solidFill>
                <a:schemeClr val="accent6"/>
              </a:solidFill>
              <a:latin typeface="+mj-lt"/>
              <a:cs typeface="+mn-cs"/>
            </a:endParaRPr>
          </a:p>
        </p:txBody>
      </p:sp>
      <p:pic>
        <p:nvPicPr>
          <p:cNvPr id="55302"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4769" y="4376022"/>
            <a:ext cx="4791242" cy="2064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4548852" y="4154698"/>
            <a:ext cx="4673414" cy="338554"/>
          </a:xfrm>
          <a:prstGeom prst="rect">
            <a:avLst/>
          </a:prstGeom>
          <a:noFill/>
        </p:spPr>
        <p:txBody>
          <a:bodyPr wrap="square">
            <a:spAutoFit/>
          </a:bodyPr>
          <a:lstStyle/>
          <a:p>
            <a:pPr algn="ctr">
              <a:defRPr/>
            </a:pPr>
            <a:r>
              <a:rPr lang="it-IT" sz="1600" b="1" dirty="0" err="1">
                <a:solidFill>
                  <a:schemeClr val="accent6"/>
                </a:solidFill>
                <a:latin typeface="+mj-lt"/>
                <a:cs typeface="+mn-cs"/>
              </a:rPr>
              <a:t>i</a:t>
            </a:r>
            <a:r>
              <a:rPr lang="it-IT" sz="1600" b="1" dirty="0" err="1" smtClean="0">
                <a:solidFill>
                  <a:schemeClr val="accent6"/>
                </a:solidFill>
                <a:latin typeface="+mj-lt"/>
                <a:cs typeface="+mn-cs"/>
              </a:rPr>
              <a:t>nterstrip</a:t>
            </a:r>
            <a:r>
              <a:rPr lang="it-IT" sz="1600" b="1" dirty="0" smtClean="0">
                <a:solidFill>
                  <a:schemeClr val="accent6"/>
                </a:solidFill>
                <a:latin typeface="+mj-lt"/>
                <a:cs typeface="+mn-cs"/>
              </a:rPr>
              <a:t> resistance (</a:t>
            </a:r>
            <a:r>
              <a:rPr lang="it-IT" sz="1600" b="1" dirty="0" err="1" smtClean="0">
                <a:solidFill>
                  <a:schemeClr val="accent6"/>
                </a:solidFill>
                <a:latin typeface="+mj-lt"/>
                <a:cs typeface="+mn-cs"/>
              </a:rPr>
              <a:t>ohmic</a:t>
            </a:r>
            <a:r>
              <a:rPr lang="it-IT" sz="1600" b="1" dirty="0" smtClean="0">
                <a:solidFill>
                  <a:schemeClr val="accent6"/>
                </a:solidFill>
                <a:latin typeface="+mj-lt"/>
                <a:cs typeface="+mn-cs"/>
              </a:rPr>
              <a:t> side) – 300 </a:t>
            </a:r>
            <a:r>
              <a:rPr lang="it-IT" sz="1600" b="1" dirty="0" smtClean="0">
                <a:solidFill>
                  <a:schemeClr val="accent6"/>
                </a:solidFill>
                <a:latin typeface="Symbol" panose="05050102010706020507" pitchFamily="18" charset="2"/>
                <a:cs typeface="+mn-cs"/>
              </a:rPr>
              <a:t>m</a:t>
            </a:r>
            <a:r>
              <a:rPr lang="it-IT" sz="1600" b="1" dirty="0" smtClean="0">
                <a:solidFill>
                  <a:schemeClr val="accent6"/>
                </a:solidFill>
                <a:latin typeface="+mj-lt"/>
                <a:cs typeface="+mn-cs"/>
              </a:rPr>
              <a:t>m</a:t>
            </a:r>
            <a:endParaRPr lang="en-US" sz="1600" b="1" dirty="0">
              <a:solidFill>
                <a:schemeClr val="accent6"/>
              </a:solidFill>
              <a:latin typeface="+mj-lt"/>
              <a:cs typeface="+mn-cs"/>
            </a:endParaRPr>
          </a:p>
        </p:txBody>
      </p:sp>
      <p:sp>
        <p:nvSpPr>
          <p:cNvPr id="14" name="Footer Placeholder 2"/>
          <p:cNvSpPr txBox="1">
            <a:spLocks/>
          </p:cNvSpPr>
          <p:nvPr/>
        </p:nvSpPr>
        <p:spPr>
          <a:xfrm>
            <a:off x="2493637" y="6645294"/>
            <a:ext cx="5137093" cy="247431"/>
          </a:xfrm>
          <a:prstGeom prst="rect">
            <a:avLst/>
          </a:prstGeom>
        </p:spPr>
        <p:txBody>
          <a:bodyPr/>
          <a:lstStyle>
            <a:defPPr>
              <a:defRPr lang="en-US"/>
            </a:defPPr>
            <a:lvl1pPr algn="l" rtl="0" fontAlgn="base">
              <a:spcBef>
                <a:spcPct val="0"/>
              </a:spcBef>
              <a:spcAft>
                <a:spcPct val="0"/>
              </a:spcAft>
              <a:defRPr sz="1050" b="1" kern="1200">
                <a:solidFill>
                  <a:schemeClr val="accent6"/>
                </a:solidFill>
                <a:latin typeface="+mn-lt"/>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defRPr/>
            </a:pPr>
            <a:r>
              <a:rPr lang="it-IT" dirty="0" smtClean="0"/>
              <a:t>C. Guazzoni – NEWCHIM – Consiglio di Sezione INFN – 9 luglio 2015</a:t>
            </a:r>
            <a:endParaRPr lang="en-US" dirty="0" smtClean="0"/>
          </a:p>
          <a:p>
            <a:pPr algn="ctr">
              <a:defRPr/>
            </a:pPr>
            <a:endParaRPr lang="en-US" dirty="0"/>
          </a:p>
        </p:txBody>
      </p:sp>
    </p:spTree>
    <p:extLst>
      <p:ext uri="{BB962C8B-B14F-4D97-AF65-F5344CB8AC3E}">
        <p14:creationId xmlns:p14="http://schemas.microsoft.com/office/powerpoint/2010/main" val="11988299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DSSSD response matrix</a:t>
            </a:r>
            <a:endParaRPr lang="en-US" dirty="0"/>
          </a:p>
        </p:txBody>
      </p:sp>
      <p:sp>
        <p:nvSpPr>
          <p:cNvPr id="3" name="Slide Number Placeholder 2"/>
          <p:cNvSpPr>
            <a:spLocks noGrp="1"/>
          </p:cNvSpPr>
          <p:nvPr>
            <p:ph type="sldNum" sz="quarter" idx="11"/>
          </p:nvPr>
        </p:nvSpPr>
        <p:spPr/>
        <p:txBody>
          <a:bodyPr/>
          <a:lstStyle/>
          <a:p>
            <a:pPr>
              <a:defRPr/>
            </a:pPr>
            <a:fld id="{41CF1E09-2371-4A7C-BB3C-38B8725CED1B}" type="slidenum">
              <a:rPr lang="en-US" smtClean="0"/>
              <a:pPr>
                <a:defRPr/>
              </a:pPr>
              <a:t>17</a:t>
            </a:fld>
            <a:endParaRPr lang="en-US" dirty="0"/>
          </a:p>
        </p:txBody>
      </p:sp>
      <p:sp>
        <p:nvSpPr>
          <p:cNvPr id="4" name="TextBox 3"/>
          <p:cNvSpPr txBox="1"/>
          <p:nvPr/>
        </p:nvSpPr>
        <p:spPr>
          <a:xfrm>
            <a:off x="6215606" y="822670"/>
            <a:ext cx="2164466" cy="369332"/>
          </a:xfrm>
          <a:prstGeom prst="rect">
            <a:avLst/>
          </a:prstGeom>
          <a:noFill/>
        </p:spPr>
        <p:txBody>
          <a:bodyPr wrap="square" rtlCol="0">
            <a:spAutoFit/>
          </a:bodyPr>
          <a:lstStyle/>
          <a:p>
            <a:r>
              <a:rPr lang="en-US" b="1" dirty="0" smtClean="0">
                <a:solidFill>
                  <a:srgbClr val="2D2D8A"/>
                </a:solidFill>
                <a:latin typeface="+mn-lt"/>
              </a:rPr>
              <a:t>Energy resolution</a:t>
            </a:r>
            <a:endParaRPr lang="en-US" b="1" dirty="0">
              <a:solidFill>
                <a:srgbClr val="2D2D8A"/>
              </a:solidFill>
              <a:latin typeface="+mn-lt"/>
            </a:endParaRPr>
          </a:p>
        </p:txBody>
      </p:sp>
      <p:sp>
        <p:nvSpPr>
          <p:cNvPr id="6" name="TextBox 5"/>
          <p:cNvSpPr txBox="1"/>
          <p:nvPr/>
        </p:nvSpPr>
        <p:spPr>
          <a:xfrm>
            <a:off x="104172" y="822670"/>
            <a:ext cx="4539206" cy="369332"/>
          </a:xfrm>
          <a:prstGeom prst="rect">
            <a:avLst/>
          </a:prstGeom>
          <a:noFill/>
        </p:spPr>
        <p:txBody>
          <a:bodyPr wrap="square" rtlCol="0">
            <a:spAutoFit/>
          </a:bodyPr>
          <a:lstStyle/>
          <a:p>
            <a:r>
              <a:rPr lang="en-US" b="1" dirty="0" smtClean="0">
                <a:solidFill>
                  <a:srgbClr val="2D2D8A"/>
                </a:solidFill>
                <a:latin typeface="+mn-lt"/>
              </a:rPr>
              <a:t>Integral non linearity and calibration</a:t>
            </a:r>
            <a:endParaRPr lang="en-US" b="1" dirty="0">
              <a:solidFill>
                <a:srgbClr val="2D2D8A"/>
              </a:solidFill>
              <a:latin typeface="+mn-lt"/>
            </a:endParaRPr>
          </a:p>
        </p:txBody>
      </p:sp>
      <p:grpSp>
        <p:nvGrpSpPr>
          <p:cNvPr id="7" name="Group 6"/>
          <p:cNvGrpSpPr/>
          <p:nvPr/>
        </p:nvGrpSpPr>
        <p:grpSpPr>
          <a:xfrm>
            <a:off x="0" y="3807818"/>
            <a:ext cx="4047250" cy="3073581"/>
            <a:chOff x="144865" y="1527339"/>
            <a:chExt cx="4498513" cy="3467100"/>
          </a:xfrm>
        </p:grpSpPr>
        <p:pic>
          <p:nvPicPr>
            <p:cNvPr id="6861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218"/>
            <a:stretch/>
          </p:blipFill>
          <p:spPr bwMode="auto">
            <a:xfrm>
              <a:off x="144865" y="1527339"/>
              <a:ext cx="4498513" cy="346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61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88"/>
            <a:stretch/>
          </p:blipFill>
          <p:spPr bwMode="auto">
            <a:xfrm>
              <a:off x="1863523" y="2933408"/>
              <a:ext cx="1597306" cy="12216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686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6625" y="1347717"/>
            <a:ext cx="3506598" cy="2344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61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1202" y="3692325"/>
            <a:ext cx="3990709" cy="2591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61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3306" y="1110978"/>
            <a:ext cx="3009596" cy="27985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rot="16200000">
            <a:off x="-891252" y="2060778"/>
            <a:ext cx="2373775" cy="646331"/>
          </a:xfrm>
          <a:prstGeom prst="rect">
            <a:avLst/>
          </a:prstGeom>
          <a:noFill/>
        </p:spPr>
        <p:txBody>
          <a:bodyPr wrap="square" rtlCol="0">
            <a:spAutoFit/>
          </a:bodyPr>
          <a:lstStyle/>
          <a:p>
            <a:r>
              <a:rPr lang="en-US" b="1" dirty="0" smtClean="0">
                <a:solidFill>
                  <a:srgbClr val="2D2D8A"/>
                </a:solidFill>
                <a:latin typeface="+mn-lt"/>
              </a:rPr>
              <a:t>3 MeV proton beam @</a:t>
            </a:r>
            <a:r>
              <a:rPr lang="en-US" b="1" dirty="0" err="1" smtClean="0">
                <a:solidFill>
                  <a:srgbClr val="2D2D8A"/>
                </a:solidFill>
                <a:latin typeface="+mn-lt"/>
              </a:rPr>
              <a:t>LaBeC</a:t>
            </a:r>
            <a:endParaRPr lang="en-US" b="1" dirty="0">
              <a:solidFill>
                <a:srgbClr val="2D2D8A"/>
              </a:solidFill>
              <a:latin typeface="+mn-lt"/>
            </a:endParaRPr>
          </a:p>
        </p:txBody>
      </p:sp>
      <p:sp>
        <p:nvSpPr>
          <p:cNvPr id="14" name="TextBox 13"/>
          <p:cNvSpPr txBox="1"/>
          <p:nvPr/>
        </p:nvSpPr>
        <p:spPr>
          <a:xfrm rot="16200000">
            <a:off x="7516350" y="2060778"/>
            <a:ext cx="2373775" cy="646331"/>
          </a:xfrm>
          <a:prstGeom prst="rect">
            <a:avLst/>
          </a:prstGeom>
          <a:noFill/>
        </p:spPr>
        <p:txBody>
          <a:bodyPr wrap="square" rtlCol="0">
            <a:spAutoFit/>
          </a:bodyPr>
          <a:lstStyle/>
          <a:p>
            <a:r>
              <a:rPr lang="en-US" b="1" dirty="0" smtClean="0">
                <a:solidFill>
                  <a:srgbClr val="2D2D8A"/>
                </a:solidFill>
                <a:latin typeface="+mn-lt"/>
              </a:rPr>
              <a:t>Mixed nuclei </a:t>
            </a:r>
            <a:r>
              <a:rPr lang="en-US" b="1" dirty="0" smtClean="0">
                <a:solidFill>
                  <a:srgbClr val="2D2D8A"/>
                </a:solidFill>
                <a:latin typeface="Symbol" panose="05050102010706020507" pitchFamily="18" charset="2"/>
              </a:rPr>
              <a:t>a</a:t>
            </a:r>
            <a:r>
              <a:rPr lang="en-US" b="1" dirty="0" smtClean="0">
                <a:solidFill>
                  <a:srgbClr val="2D2D8A"/>
                </a:solidFill>
                <a:latin typeface="+mn-lt"/>
              </a:rPr>
              <a:t> source</a:t>
            </a:r>
            <a:endParaRPr lang="en-US" b="1" dirty="0">
              <a:solidFill>
                <a:srgbClr val="2D2D8A"/>
              </a:solidFill>
              <a:latin typeface="+mn-lt"/>
            </a:endParaRPr>
          </a:p>
        </p:txBody>
      </p:sp>
      <p:sp>
        <p:nvSpPr>
          <p:cNvPr id="15" name="Footer Placeholder 2"/>
          <p:cNvSpPr txBox="1">
            <a:spLocks/>
          </p:cNvSpPr>
          <p:nvPr/>
        </p:nvSpPr>
        <p:spPr>
          <a:xfrm>
            <a:off x="2620962" y="6610569"/>
            <a:ext cx="5137093" cy="247431"/>
          </a:xfrm>
          <a:prstGeom prst="rect">
            <a:avLst/>
          </a:prstGeom>
        </p:spPr>
        <p:txBody>
          <a:bodyPr/>
          <a:lstStyle>
            <a:defPPr>
              <a:defRPr lang="en-US"/>
            </a:defPPr>
            <a:lvl1pPr algn="l" rtl="0" fontAlgn="base">
              <a:spcBef>
                <a:spcPct val="0"/>
              </a:spcBef>
              <a:spcAft>
                <a:spcPct val="0"/>
              </a:spcAft>
              <a:defRPr sz="1050" b="1" kern="1200">
                <a:solidFill>
                  <a:schemeClr val="accent6"/>
                </a:solidFill>
                <a:latin typeface="+mn-lt"/>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defRPr/>
            </a:pPr>
            <a:r>
              <a:rPr lang="it-IT" dirty="0" smtClean="0"/>
              <a:t>C. Guazzoni – NEWCHIM – Consiglio di Sezione INFN – 9 luglio 2015</a:t>
            </a:r>
            <a:endParaRPr lang="en-US" dirty="0" smtClean="0"/>
          </a:p>
          <a:p>
            <a:pPr algn="ctr">
              <a:defRPr/>
            </a:pPr>
            <a:endParaRPr lang="en-US" dirty="0"/>
          </a:p>
        </p:txBody>
      </p:sp>
    </p:spTree>
    <p:extLst>
      <p:ext uri="{BB962C8B-B14F-4D97-AF65-F5344CB8AC3E}">
        <p14:creationId xmlns:p14="http://schemas.microsoft.com/office/powerpoint/2010/main" val="7687906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2075"/>
            <a:ext cx="9144000" cy="1143000"/>
          </a:xfrm>
        </p:spPr>
        <p:txBody>
          <a:bodyPr/>
          <a:lstStyle/>
          <a:p>
            <a:r>
              <a:rPr lang="en-US" dirty="0" smtClean="0"/>
              <a:t>DSSSD response matrix</a:t>
            </a:r>
            <a:endParaRPr lang="en-US" dirty="0"/>
          </a:p>
        </p:txBody>
      </p:sp>
      <p:sp>
        <p:nvSpPr>
          <p:cNvPr id="3" name="Slide Number Placeholder 2"/>
          <p:cNvSpPr>
            <a:spLocks noGrp="1"/>
          </p:cNvSpPr>
          <p:nvPr>
            <p:ph type="sldNum" sz="quarter" idx="11"/>
          </p:nvPr>
        </p:nvSpPr>
        <p:spPr>
          <a:xfrm>
            <a:off x="0" y="6184975"/>
            <a:ext cx="525463" cy="476250"/>
          </a:xfrm>
        </p:spPr>
        <p:txBody>
          <a:bodyPr/>
          <a:lstStyle/>
          <a:p>
            <a:pPr>
              <a:defRPr/>
            </a:pPr>
            <a:fld id="{41CF1E09-2371-4A7C-BB3C-38B8725CED1B}" type="slidenum">
              <a:rPr lang="en-US" smtClean="0"/>
              <a:pPr>
                <a:defRPr/>
              </a:pPr>
              <a:t>18</a:t>
            </a:fld>
            <a:endParaRPr lang="en-US" dirty="0"/>
          </a:p>
        </p:txBody>
      </p:sp>
      <p:sp>
        <p:nvSpPr>
          <p:cNvPr id="6" name="TextBox 5"/>
          <p:cNvSpPr txBox="1"/>
          <p:nvPr/>
        </p:nvSpPr>
        <p:spPr>
          <a:xfrm>
            <a:off x="1" y="672195"/>
            <a:ext cx="9144000" cy="369332"/>
          </a:xfrm>
          <a:prstGeom prst="rect">
            <a:avLst/>
          </a:prstGeom>
          <a:noFill/>
        </p:spPr>
        <p:txBody>
          <a:bodyPr wrap="square" rtlCol="0">
            <a:spAutoFit/>
          </a:bodyPr>
          <a:lstStyle/>
          <a:p>
            <a:pPr algn="ctr"/>
            <a:r>
              <a:rPr lang="en-US" b="1" dirty="0" smtClean="0">
                <a:solidFill>
                  <a:srgbClr val="2D2D8A"/>
                </a:solidFill>
                <a:latin typeface="+mn-lt"/>
              </a:rPr>
              <a:t>Position response matrix and </a:t>
            </a:r>
            <a:r>
              <a:rPr lang="en-US" b="1" dirty="0" err="1" smtClean="0">
                <a:solidFill>
                  <a:srgbClr val="2D2D8A"/>
                </a:solidFill>
                <a:latin typeface="+mn-lt"/>
              </a:rPr>
              <a:t>interstrip</a:t>
            </a:r>
            <a:r>
              <a:rPr lang="en-US" b="1" dirty="0" smtClean="0">
                <a:solidFill>
                  <a:srgbClr val="2D2D8A"/>
                </a:solidFill>
                <a:latin typeface="+mn-lt"/>
              </a:rPr>
              <a:t> effects</a:t>
            </a:r>
          </a:p>
        </p:txBody>
      </p:sp>
      <p:pic>
        <p:nvPicPr>
          <p:cNvPr id="737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9726" y="1293761"/>
            <a:ext cx="3800475" cy="2524125"/>
          </a:xfrm>
          <a:prstGeom prst="rect">
            <a:avLst/>
          </a:prstGeom>
          <a:noFill/>
          <a:ln w="508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737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5919" y="1284236"/>
            <a:ext cx="3790950" cy="2533650"/>
          </a:xfrm>
          <a:prstGeom prst="rect">
            <a:avLst/>
          </a:prstGeom>
          <a:noFill/>
          <a:ln w="50800">
            <a:solidFill>
              <a:srgbClr val="00B050"/>
            </a:solidFill>
            <a:miter lim="800000"/>
            <a:headEnd/>
            <a:tailEnd/>
          </a:ln>
          <a:extLst>
            <a:ext uri="{909E8E84-426E-40DD-AFC4-6F175D3DCCD1}">
              <a14:hiddenFill xmlns:a14="http://schemas.microsoft.com/office/drawing/2010/main">
                <a:solidFill>
                  <a:schemeClr val="accent1"/>
                </a:solidFill>
              </a14:hiddenFill>
            </a:ext>
          </a:extLst>
        </p:spPr>
      </p:pic>
      <p:sp>
        <p:nvSpPr>
          <p:cNvPr id="16" name="TextBox 15"/>
          <p:cNvSpPr txBox="1"/>
          <p:nvPr/>
        </p:nvSpPr>
        <p:spPr>
          <a:xfrm>
            <a:off x="1" y="960670"/>
            <a:ext cx="9144000" cy="338554"/>
          </a:xfrm>
          <a:prstGeom prst="rect">
            <a:avLst/>
          </a:prstGeom>
          <a:noFill/>
        </p:spPr>
        <p:txBody>
          <a:bodyPr wrap="square" rtlCol="0">
            <a:spAutoFit/>
          </a:bodyPr>
          <a:lstStyle/>
          <a:p>
            <a:pPr marL="285750" indent="-285750">
              <a:buFont typeface="Wingdings" panose="05000000000000000000" pitchFamily="2" charset="2"/>
              <a:buChar char="q"/>
            </a:pPr>
            <a:r>
              <a:rPr lang="en-US" sz="1600" b="1" dirty="0" smtClean="0">
                <a:solidFill>
                  <a:srgbClr val="2D2D8A"/>
                </a:solidFill>
                <a:latin typeface="+mn-lt"/>
              </a:rPr>
              <a:t>1 MeV protons (range 16.6 </a:t>
            </a:r>
            <a:r>
              <a:rPr lang="en-US" sz="1600" b="1" dirty="0" smtClean="0">
                <a:solidFill>
                  <a:srgbClr val="2D2D8A"/>
                </a:solidFill>
                <a:latin typeface="Symbol" panose="05050102010706020507" pitchFamily="18" charset="2"/>
              </a:rPr>
              <a:t>m</a:t>
            </a:r>
            <a:r>
              <a:rPr lang="en-US" sz="1600" b="1" dirty="0" smtClean="0">
                <a:solidFill>
                  <a:srgbClr val="2D2D8A"/>
                </a:solidFill>
                <a:latin typeface="+mn-lt"/>
              </a:rPr>
              <a:t>m)</a:t>
            </a:r>
          </a:p>
        </p:txBody>
      </p:sp>
      <p:sp>
        <p:nvSpPr>
          <p:cNvPr id="18" name="TextBox 17"/>
          <p:cNvSpPr txBox="1"/>
          <p:nvPr/>
        </p:nvSpPr>
        <p:spPr>
          <a:xfrm>
            <a:off x="1" y="3916047"/>
            <a:ext cx="9144000" cy="338554"/>
          </a:xfrm>
          <a:prstGeom prst="rect">
            <a:avLst/>
          </a:prstGeom>
          <a:noFill/>
        </p:spPr>
        <p:txBody>
          <a:bodyPr wrap="square" rtlCol="0">
            <a:spAutoFit/>
          </a:bodyPr>
          <a:lstStyle/>
          <a:p>
            <a:pPr marL="285750" indent="-285750">
              <a:buFont typeface="Wingdings" panose="05000000000000000000" pitchFamily="2" charset="2"/>
              <a:buChar char="q"/>
            </a:pPr>
            <a:r>
              <a:rPr lang="en-US" sz="1600" b="1" dirty="0" smtClean="0">
                <a:solidFill>
                  <a:srgbClr val="2D2D8A"/>
                </a:solidFill>
                <a:latin typeface="+mn-lt"/>
              </a:rPr>
              <a:t>IR laser (705 nm &amp; 904 nm)</a:t>
            </a:r>
          </a:p>
        </p:txBody>
      </p:sp>
      <p:pic>
        <p:nvPicPr>
          <p:cNvPr id="19"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58271"/>
          <a:stretch/>
        </p:blipFill>
        <p:spPr bwMode="auto">
          <a:xfrm>
            <a:off x="32031" y="4272561"/>
            <a:ext cx="5107128" cy="1300255"/>
          </a:xfrm>
          <a:prstGeom prst="rect">
            <a:avLst/>
          </a:prstGeom>
          <a:noFill/>
          <a:ln w="508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20"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6986" b="7180"/>
          <a:stretch/>
        </p:blipFill>
        <p:spPr bwMode="auto">
          <a:xfrm>
            <a:off x="3830573" y="5602153"/>
            <a:ext cx="5284162" cy="1155281"/>
          </a:xfrm>
          <a:prstGeom prst="rect">
            <a:avLst/>
          </a:prstGeom>
          <a:noFill/>
          <a:ln w="50800">
            <a:solidFill>
              <a:srgbClr val="00B050"/>
            </a:solidFill>
            <a:miter lim="800000"/>
            <a:headEnd/>
            <a:tailEnd/>
          </a:ln>
          <a:extLst>
            <a:ext uri="{909E8E84-426E-40DD-AFC4-6F175D3DCCD1}">
              <a14:hiddenFill xmlns:a14="http://schemas.microsoft.com/office/drawing/2010/main">
                <a:solidFill>
                  <a:schemeClr val="accent1"/>
                </a:solidFill>
              </a14:hiddenFill>
            </a:ext>
          </a:extLst>
        </p:spPr>
      </p:pic>
      <p:sp>
        <p:nvSpPr>
          <p:cNvPr id="21" name="AutoShape 5"/>
          <p:cNvSpPr>
            <a:spLocks noChangeAspect="1" noChangeArrowheads="1" noTextEdit="1"/>
          </p:cNvSpPr>
          <p:nvPr/>
        </p:nvSpPr>
        <p:spPr bwMode="auto">
          <a:xfrm>
            <a:off x="701675" y="3622675"/>
            <a:ext cx="3184525"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8" name="Group 7"/>
          <p:cNvGrpSpPr/>
          <p:nvPr/>
        </p:nvGrpSpPr>
        <p:grpSpPr>
          <a:xfrm>
            <a:off x="-378034" y="1123237"/>
            <a:ext cx="1729755" cy="1439399"/>
            <a:chOff x="1008806" y="1441823"/>
            <a:chExt cx="2022024" cy="1644319"/>
          </a:xfrm>
        </p:grpSpPr>
        <p:grpSp>
          <p:nvGrpSpPr>
            <p:cNvPr id="76" name="Group 75"/>
            <p:cNvGrpSpPr/>
            <p:nvPr/>
          </p:nvGrpSpPr>
          <p:grpSpPr>
            <a:xfrm>
              <a:off x="1008806" y="1441823"/>
              <a:ext cx="1885622" cy="1328381"/>
              <a:chOff x="432694" y="1205020"/>
              <a:chExt cx="1386580" cy="861269"/>
            </a:xfrm>
          </p:grpSpPr>
          <p:pic>
            <p:nvPicPr>
              <p:cNvPr id="81" name="Picture 80"/>
              <p:cNvPicPr>
                <a:picLocks noChangeAspect="1"/>
              </p:cNvPicPr>
              <p:nvPr/>
            </p:nvPicPr>
            <p:blipFill rotWithShape="1">
              <a:blip r:embed="rId5">
                <a:extLst>
                  <a:ext uri="{28A0092B-C50C-407E-A947-70E740481C1C}">
                    <a14:useLocalDpi xmlns:a14="http://schemas.microsoft.com/office/drawing/2010/main" val="0"/>
                  </a:ext>
                </a:extLst>
              </a:blip>
              <a:srcRect l="14811" t="8194" r="69048" b="85819"/>
              <a:stretch/>
            </p:blipFill>
            <p:spPr>
              <a:xfrm>
                <a:off x="432694" y="1205020"/>
                <a:ext cx="109164" cy="67519"/>
              </a:xfrm>
              <a:prstGeom prst="rect">
                <a:avLst/>
              </a:prstGeom>
            </p:spPr>
          </p:pic>
          <p:pic>
            <p:nvPicPr>
              <p:cNvPr id="78"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24" r="50000" b="85566"/>
              <a:stretch/>
            </p:blipFill>
            <p:spPr bwMode="auto">
              <a:xfrm>
                <a:off x="904875" y="1455846"/>
                <a:ext cx="914399" cy="610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 name="Picture 78"/>
              <p:cNvPicPr>
                <a:picLocks noChangeAspect="1"/>
              </p:cNvPicPr>
              <p:nvPr/>
            </p:nvPicPr>
            <p:blipFill rotWithShape="1">
              <a:blip r:embed="rId5">
                <a:extLst>
                  <a:ext uri="{28A0092B-C50C-407E-A947-70E740481C1C}">
                    <a14:useLocalDpi xmlns:a14="http://schemas.microsoft.com/office/drawing/2010/main" val="0"/>
                  </a:ext>
                </a:extLst>
              </a:blip>
              <a:srcRect l="14811" t="8194" r="69048" b="85180"/>
              <a:stretch/>
            </p:blipFill>
            <p:spPr>
              <a:xfrm>
                <a:off x="1182074" y="1344397"/>
                <a:ext cx="345991" cy="494652"/>
              </a:xfrm>
              <a:prstGeom prst="rect">
                <a:avLst/>
              </a:prstGeom>
            </p:spPr>
          </p:pic>
        </p:grpSp>
        <p:sp>
          <p:nvSpPr>
            <p:cNvPr id="82" name="TextBox 81"/>
            <p:cNvSpPr txBox="1"/>
            <p:nvPr/>
          </p:nvSpPr>
          <p:spPr>
            <a:xfrm>
              <a:off x="1572892" y="1575597"/>
              <a:ext cx="559769" cy="338554"/>
            </a:xfrm>
            <a:prstGeom prst="rect">
              <a:avLst/>
            </a:prstGeom>
            <a:noFill/>
          </p:spPr>
          <p:txBody>
            <a:bodyPr wrap="none">
              <a:spAutoFit/>
            </a:bodyPr>
            <a:lstStyle/>
            <a:p>
              <a:pPr algn="ctr">
                <a:defRPr/>
              </a:pPr>
              <a:r>
                <a:rPr lang="en-US" sz="1000" b="1" dirty="0" smtClean="0">
                  <a:solidFill>
                    <a:srgbClr val="FF0000"/>
                  </a:solidFill>
                  <a:latin typeface="+mn-lt"/>
                  <a:cs typeface="+mn-cs"/>
                </a:rPr>
                <a:t>F10</a:t>
              </a:r>
              <a:endParaRPr lang="en-US" sz="1000" b="1" dirty="0">
                <a:solidFill>
                  <a:srgbClr val="FF0000"/>
                </a:solidFill>
                <a:latin typeface="+mn-lt"/>
                <a:cs typeface="+mn-cs"/>
              </a:endParaRPr>
            </a:p>
          </p:txBody>
        </p:sp>
        <p:sp>
          <p:nvSpPr>
            <p:cNvPr id="83" name="TextBox 82"/>
            <p:cNvSpPr txBox="1"/>
            <p:nvPr/>
          </p:nvSpPr>
          <p:spPr>
            <a:xfrm>
              <a:off x="2399671" y="1575597"/>
              <a:ext cx="559769" cy="338554"/>
            </a:xfrm>
            <a:prstGeom prst="rect">
              <a:avLst/>
            </a:prstGeom>
            <a:noFill/>
          </p:spPr>
          <p:txBody>
            <a:bodyPr wrap="none">
              <a:spAutoFit/>
            </a:bodyPr>
            <a:lstStyle/>
            <a:p>
              <a:pPr algn="ctr">
                <a:defRPr/>
              </a:pPr>
              <a:r>
                <a:rPr lang="en-US" sz="1000" b="1" dirty="0" smtClean="0">
                  <a:solidFill>
                    <a:srgbClr val="FF0000"/>
                  </a:solidFill>
                  <a:latin typeface="+mn-lt"/>
                  <a:cs typeface="+mn-cs"/>
                </a:rPr>
                <a:t>F11</a:t>
              </a:r>
              <a:endParaRPr lang="en-US" sz="1000" b="1" dirty="0">
                <a:solidFill>
                  <a:srgbClr val="FF0000"/>
                </a:solidFill>
                <a:latin typeface="+mn-lt"/>
                <a:cs typeface="+mn-cs"/>
              </a:endParaRPr>
            </a:p>
          </p:txBody>
        </p:sp>
        <p:sp>
          <p:nvSpPr>
            <p:cNvPr id="84" name="TextBox 83"/>
            <p:cNvSpPr txBox="1"/>
            <p:nvPr/>
          </p:nvSpPr>
          <p:spPr>
            <a:xfrm>
              <a:off x="1624077" y="2746570"/>
              <a:ext cx="1406753" cy="339572"/>
            </a:xfrm>
            <a:prstGeom prst="rect">
              <a:avLst/>
            </a:prstGeom>
            <a:noFill/>
          </p:spPr>
          <p:txBody>
            <a:bodyPr wrap="none">
              <a:spAutoFit/>
            </a:bodyPr>
            <a:lstStyle/>
            <a:p>
              <a:pPr algn="ctr">
                <a:defRPr/>
              </a:pPr>
              <a:r>
                <a:rPr lang="en-US" sz="1000" b="1" dirty="0">
                  <a:solidFill>
                    <a:srgbClr val="FF0000"/>
                  </a:solidFill>
                  <a:latin typeface="+mn-lt"/>
                  <a:cs typeface="+mn-cs"/>
                </a:rPr>
                <a:t>f</a:t>
              </a:r>
              <a:r>
                <a:rPr lang="en-US" sz="1000" b="1" dirty="0" smtClean="0">
                  <a:solidFill>
                    <a:srgbClr val="FF0000"/>
                  </a:solidFill>
                  <a:latin typeface="+mn-lt"/>
                  <a:cs typeface="+mn-cs"/>
                </a:rPr>
                <a:t>ront injection</a:t>
              </a:r>
              <a:endParaRPr lang="en-US" sz="1000" b="1" dirty="0">
                <a:solidFill>
                  <a:srgbClr val="FF0000"/>
                </a:solidFill>
                <a:latin typeface="+mn-lt"/>
                <a:cs typeface="+mn-cs"/>
              </a:endParaRPr>
            </a:p>
          </p:txBody>
        </p:sp>
      </p:grpSp>
      <p:pic>
        <p:nvPicPr>
          <p:cNvPr id="73732"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406" y="2505512"/>
            <a:ext cx="1237776" cy="1198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Footer Placeholder 2"/>
          <p:cNvSpPr txBox="1">
            <a:spLocks/>
          </p:cNvSpPr>
          <p:nvPr/>
        </p:nvSpPr>
        <p:spPr>
          <a:xfrm>
            <a:off x="2227412" y="6676409"/>
            <a:ext cx="5137093" cy="247431"/>
          </a:xfrm>
          <a:prstGeom prst="rect">
            <a:avLst/>
          </a:prstGeom>
        </p:spPr>
        <p:txBody>
          <a:bodyPr/>
          <a:lstStyle>
            <a:defPPr>
              <a:defRPr lang="en-US"/>
            </a:defPPr>
            <a:lvl1pPr algn="l" rtl="0" fontAlgn="base">
              <a:spcBef>
                <a:spcPct val="0"/>
              </a:spcBef>
              <a:spcAft>
                <a:spcPct val="0"/>
              </a:spcAft>
              <a:defRPr sz="1050" b="1" kern="1200">
                <a:solidFill>
                  <a:schemeClr val="accent6"/>
                </a:solidFill>
                <a:latin typeface="+mn-lt"/>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defRPr/>
            </a:pPr>
            <a:r>
              <a:rPr lang="it-IT" dirty="0" smtClean="0"/>
              <a:t>C. Guazzoni – NEWCHIM – Consiglio di Sezione INFN – 9 luglio 2015</a:t>
            </a:r>
            <a:endParaRPr lang="en-US" dirty="0" smtClean="0"/>
          </a:p>
          <a:p>
            <a:pPr algn="ctr">
              <a:defRPr/>
            </a:pPr>
            <a:endParaRPr lang="en-US" dirty="0"/>
          </a:p>
        </p:txBody>
      </p:sp>
      <p:pic>
        <p:nvPicPr>
          <p:cNvPr id="22" name="Picture 2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35339" y="4178072"/>
            <a:ext cx="1638695" cy="1298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36535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bwMode="auto">
          <a:xfrm>
            <a:off x="0" y="2322735"/>
            <a:ext cx="9144000" cy="2101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200" b="1">
                <a:solidFill>
                  <a:schemeClr val="accent6"/>
                </a:solidFill>
                <a:latin typeface="+mj-lt"/>
                <a:ea typeface="+mj-ea"/>
                <a:cs typeface="+mj-cs"/>
              </a:defRPr>
            </a:lvl1pPr>
            <a:lvl2pPr algn="ctr" rtl="0" eaLnBrk="0" fontAlgn="base" hangingPunct="0">
              <a:spcBef>
                <a:spcPct val="0"/>
              </a:spcBef>
              <a:spcAft>
                <a:spcPct val="0"/>
              </a:spcAft>
              <a:defRPr sz="4200" b="1">
                <a:solidFill>
                  <a:srgbClr val="2D2D8A"/>
                </a:solidFill>
                <a:latin typeface="Comic Sans MS" pitchFamily="66" charset="0"/>
              </a:defRPr>
            </a:lvl2pPr>
            <a:lvl3pPr algn="ctr" rtl="0" eaLnBrk="0" fontAlgn="base" hangingPunct="0">
              <a:spcBef>
                <a:spcPct val="0"/>
              </a:spcBef>
              <a:spcAft>
                <a:spcPct val="0"/>
              </a:spcAft>
              <a:defRPr sz="4200" b="1">
                <a:solidFill>
                  <a:srgbClr val="2D2D8A"/>
                </a:solidFill>
                <a:latin typeface="Comic Sans MS" pitchFamily="66" charset="0"/>
              </a:defRPr>
            </a:lvl3pPr>
            <a:lvl4pPr algn="ctr" rtl="0" eaLnBrk="0" fontAlgn="base" hangingPunct="0">
              <a:spcBef>
                <a:spcPct val="0"/>
              </a:spcBef>
              <a:spcAft>
                <a:spcPct val="0"/>
              </a:spcAft>
              <a:defRPr sz="4200" b="1">
                <a:solidFill>
                  <a:srgbClr val="2D2D8A"/>
                </a:solidFill>
                <a:latin typeface="Comic Sans MS" pitchFamily="66" charset="0"/>
              </a:defRPr>
            </a:lvl4pPr>
            <a:lvl5pPr algn="ctr" rtl="0" eaLnBrk="0" fontAlgn="base" hangingPunct="0">
              <a:spcBef>
                <a:spcPct val="0"/>
              </a:spcBef>
              <a:spcAft>
                <a:spcPct val="0"/>
              </a:spcAft>
              <a:defRPr sz="4200" b="1">
                <a:solidFill>
                  <a:srgbClr val="2D2D8A"/>
                </a:solidFill>
                <a:latin typeface="Comic Sans MS" pitchFamily="66" charset="0"/>
              </a:defRPr>
            </a:lvl5pPr>
            <a:lvl6pPr marL="457200" algn="ctr" rtl="0" fontAlgn="base">
              <a:spcBef>
                <a:spcPct val="0"/>
              </a:spcBef>
              <a:spcAft>
                <a:spcPct val="0"/>
              </a:spcAft>
              <a:defRPr sz="4200" b="1">
                <a:solidFill>
                  <a:srgbClr val="3333CC"/>
                </a:solidFill>
                <a:latin typeface="Comic Sans MS" pitchFamily="66" charset="0"/>
              </a:defRPr>
            </a:lvl6pPr>
            <a:lvl7pPr marL="914400" algn="ctr" rtl="0" fontAlgn="base">
              <a:spcBef>
                <a:spcPct val="0"/>
              </a:spcBef>
              <a:spcAft>
                <a:spcPct val="0"/>
              </a:spcAft>
              <a:defRPr sz="4200" b="1">
                <a:solidFill>
                  <a:srgbClr val="3333CC"/>
                </a:solidFill>
                <a:latin typeface="Comic Sans MS" pitchFamily="66" charset="0"/>
              </a:defRPr>
            </a:lvl7pPr>
            <a:lvl8pPr marL="1371600" algn="ctr" rtl="0" fontAlgn="base">
              <a:spcBef>
                <a:spcPct val="0"/>
              </a:spcBef>
              <a:spcAft>
                <a:spcPct val="0"/>
              </a:spcAft>
              <a:defRPr sz="4200" b="1">
                <a:solidFill>
                  <a:srgbClr val="3333CC"/>
                </a:solidFill>
                <a:latin typeface="Comic Sans MS" pitchFamily="66" charset="0"/>
              </a:defRPr>
            </a:lvl8pPr>
            <a:lvl9pPr marL="1828800" algn="ctr" rtl="0" fontAlgn="base">
              <a:spcBef>
                <a:spcPct val="0"/>
              </a:spcBef>
              <a:spcAft>
                <a:spcPct val="0"/>
              </a:spcAft>
              <a:defRPr sz="4200" b="1">
                <a:solidFill>
                  <a:srgbClr val="3333CC"/>
                </a:solidFill>
                <a:latin typeface="Comic Sans MS" pitchFamily="66" charset="0"/>
              </a:defRPr>
            </a:lvl9pPr>
          </a:lstStyle>
          <a:p>
            <a:r>
              <a:rPr lang="en-US" sz="4300" kern="0" dirty="0">
                <a:ln>
                  <a:solidFill>
                    <a:schemeClr val="tx1"/>
                  </a:solidFill>
                </a:ln>
                <a:solidFill>
                  <a:schemeClr val="bg1">
                    <a:lumMod val="95000"/>
                  </a:schemeClr>
                </a:solidFill>
              </a:rPr>
              <a:t>A Selectable-Gain CMOS </a:t>
            </a:r>
            <a:endParaRPr lang="en-US" sz="4300" kern="0" dirty="0" smtClean="0">
              <a:ln>
                <a:solidFill>
                  <a:schemeClr val="tx1"/>
                </a:solidFill>
              </a:ln>
              <a:solidFill>
                <a:schemeClr val="bg1">
                  <a:lumMod val="95000"/>
                </a:schemeClr>
              </a:solidFill>
            </a:endParaRPr>
          </a:p>
          <a:p>
            <a:r>
              <a:rPr lang="en-US" sz="4300" kern="0" dirty="0" smtClean="0">
                <a:ln>
                  <a:solidFill>
                    <a:schemeClr val="tx1"/>
                  </a:solidFill>
                </a:ln>
                <a:solidFill>
                  <a:schemeClr val="bg1">
                    <a:lumMod val="95000"/>
                  </a:schemeClr>
                </a:solidFill>
              </a:rPr>
              <a:t>Charge Preamplifier</a:t>
            </a:r>
            <a:endParaRPr lang="en-US" sz="4300" kern="0" dirty="0">
              <a:ln>
                <a:solidFill>
                  <a:schemeClr val="tx1"/>
                </a:solidFill>
              </a:ln>
              <a:solidFill>
                <a:schemeClr val="bg1">
                  <a:lumMod val="95000"/>
                </a:schemeClr>
              </a:solidFill>
            </a:endParaRPr>
          </a:p>
          <a:p>
            <a:r>
              <a:rPr lang="en-US" sz="4300" kern="0" dirty="0">
                <a:ln>
                  <a:solidFill>
                    <a:schemeClr val="tx1"/>
                  </a:solidFill>
                </a:ln>
                <a:solidFill>
                  <a:schemeClr val="bg1">
                    <a:lumMod val="95000"/>
                  </a:schemeClr>
                </a:solidFill>
              </a:rPr>
              <a:t>for Pulse Shape Analysis </a:t>
            </a:r>
          </a:p>
          <a:p>
            <a:r>
              <a:rPr lang="en-US" sz="4300" kern="0" dirty="0" smtClean="0">
                <a:ln>
                  <a:solidFill>
                    <a:schemeClr val="tx1"/>
                  </a:solidFill>
                </a:ln>
                <a:solidFill>
                  <a:schemeClr val="bg1">
                    <a:lumMod val="95000"/>
                  </a:schemeClr>
                </a:solidFill>
              </a:rPr>
              <a:t>in Double Sided </a:t>
            </a:r>
            <a:r>
              <a:rPr lang="en-US" sz="4300" kern="0" dirty="0">
                <a:ln>
                  <a:solidFill>
                    <a:schemeClr val="tx1"/>
                  </a:solidFill>
                </a:ln>
                <a:solidFill>
                  <a:schemeClr val="bg1">
                    <a:lumMod val="95000"/>
                  </a:schemeClr>
                </a:solidFill>
              </a:rPr>
              <a:t>Silicon </a:t>
            </a:r>
            <a:r>
              <a:rPr lang="en-US" sz="4300" kern="0" dirty="0" err="1">
                <a:ln>
                  <a:solidFill>
                    <a:schemeClr val="tx1"/>
                  </a:solidFill>
                </a:ln>
                <a:solidFill>
                  <a:schemeClr val="bg1">
                    <a:lumMod val="95000"/>
                  </a:schemeClr>
                </a:solidFill>
              </a:rPr>
              <a:t>Microstrip</a:t>
            </a:r>
            <a:r>
              <a:rPr lang="en-US" sz="4300" kern="0" dirty="0">
                <a:ln>
                  <a:solidFill>
                    <a:schemeClr val="tx1"/>
                  </a:solidFill>
                </a:ln>
                <a:solidFill>
                  <a:schemeClr val="bg1">
                    <a:lumMod val="95000"/>
                  </a:schemeClr>
                </a:solidFill>
              </a:rPr>
              <a:t> Detectors</a:t>
            </a:r>
          </a:p>
        </p:txBody>
      </p:sp>
    </p:spTree>
    <p:extLst>
      <p:ext uri="{BB962C8B-B14F-4D97-AF65-F5344CB8AC3E}">
        <p14:creationId xmlns:p14="http://schemas.microsoft.com/office/powerpoint/2010/main" val="15609306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it-IT" dirty="0" err="1" smtClean="0">
                <a:solidFill>
                  <a:srgbClr val="2D2D8A"/>
                </a:solidFill>
              </a:rPr>
              <a:t>Outline</a:t>
            </a:r>
            <a:endParaRPr lang="en-US" dirty="0" smtClean="0">
              <a:solidFill>
                <a:srgbClr val="2D2D8A"/>
              </a:solidFill>
            </a:endParaRPr>
          </a:p>
        </p:txBody>
      </p:sp>
      <p:sp>
        <p:nvSpPr>
          <p:cNvPr id="7172" name="Slide Number Placeholder 2"/>
          <p:cNvSpPr>
            <a:spLocks noGrp="1"/>
          </p:cNvSpPr>
          <p:nvPr>
            <p:ph type="sldNum" sz="quarter" idx="11"/>
          </p:nvPr>
        </p:nvSpPr>
        <p:spPr/>
        <p:txBody>
          <a:bodyPr/>
          <a:lstStyle>
            <a:lvl1pPr algn="ctr" eaLnBrk="0" hangingPunct="0">
              <a:defRPr>
                <a:solidFill>
                  <a:schemeClr val="tx1"/>
                </a:solidFill>
                <a:latin typeface="Arial" charset="0"/>
              </a:defRPr>
            </a:lvl1pPr>
            <a:lvl2pPr marL="742950" indent="-285750" algn="ctr" eaLnBrk="0" hangingPunct="0">
              <a:defRPr>
                <a:solidFill>
                  <a:schemeClr val="tx1"/>
                </a:solidFill>
                <a:latin typeface="Arial" charset="0"/>
              </a:defRPr>
            </a:lvl2pPr>
            <a:lvl3pPr marL="1143000" indent="-228600" algn="ctr" eaLnBrk="0" hangingPunct="0">
              <a:defRPr>
                <a:solidFill>
                  <a:schemeClr val="tx1"/>
                </a:solidFill>
                <a:latin typeface="Arial" charset="0"/>
              </a:defRPr>
            </a:lvl3pPr>
            <a:lvl4pPr marL="1600200" indent="-228600" algn="ctr" eaLnBrk="0" hangingPunct="0">
              <a:defRPr>
                <a:solidFill>
                  <a:schemeClr val="tx1"/>
                </a:solidFill>
                <a:latin typeface="Arial" charset="0"/>
              </a:defRPr>
            </a:lvl4pPr>
            <a:lvl5pPr marL="2057400" indent="-228600" algn="ctr"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r" eaLnBrk="1" hangingPunct="1">
              <a:defRPr/>
            </a:pPr>
            <a:fld id="{22DC9220-8D5E-4286-973B-4A5BF41078C3}" type="slidenum">
              <a:rPr lang="en-US" smtClean="0"/>
              <a:pPr algn="r" eaLnBrk="1" hangingPunct="1">
                <a:defRPr/>
              </a:pPr>
              <a:t>2</a:t>
            </a:fld>
            <a:endParaRPr lang="en-US" smtClean="0"/>
          </a:p>
        </p:txBody>
      </p:sp>
      <p:sp>
        <p:nvSpPr>
          <p:cNvPr id="30" name="Content Placeholder 3"/>
          <p:cNvSpPr txBox="1">
            <a:spLocks/>
          </p:cNvSpPr>
          <p:nvPr/>
        </p:nvSpPr>
        <p:spPr bwMode="auto">
          <a:xfrm>
            <a:off x="741078" y="942219"/>
            <a:ext cx="8206152" cy="5724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Font typeface="Webdings" pitchFamily="18" charset="2"/>
              <a:buChar char="~"/>
              <a:defRPr sz="3200">
                <a:solidFill>
                  <a:schemeClr val="accent6"/>
                </a:solidFill>
                <a:latin typeface="+mn-lt"/>
                <a:ea typeface="+mn-ea"/>
                <a:cs typeface="+mn-cs"/>
              </a:defRPr>
            </a:lvl1pPr>
            <a:lvl2pPr marL="742950" indent="-285750" algn="l" rtl="0" eaLnBrk="0" fontAlgn="base" hangingPunct="0">
              <a:spcBef>
                <a:spcPct val="20000"/>
              </a:spcBef>
              <a:spcAft>
                <a:spcPct val="0"/>
              </a:spcAft>
              <a:buChar char="–"/>
              <a:defRPr sz="2800">
                <a:solidFill>
                  <a:schemeClr val="accent6"/>
                </a:solidFill>
                <a:latin typeface="+mn-lt"/>
              </a:defRPr>
            </a:lvl2pPr>
            <a:lvl3pPr marL="1143000" indent="-228600" algn="l" rtl="0" eaLnBrk="0" fontAlgn="base" hangingPunct="0">
              <a:spcBef>
                <a:spcPct val="20000"/>
              </a:spcBef>
              <a:spcAft>
                <a:spcPct val="0"/>
              </a:spcAft>
              <a:buChar char="•"/>
              <a:defRPr sz="2400">
                <a:solidFill>
                  <a:schemeClr val="accent6"/>
                </a:solidFill>
                <a:latin typeface="+mn-lt"/>
              </a:defRPr>
            </a:lvl3pPr>
            <a:lvl4pPr marL="1600200" indent="-228600" algn="l" rtl="0" eaLnBrk="0" fontAlgn="base" hangingPunct="0">
              <a:spcBef>
                <a:spcPct val="20000"/>
              </a:spcBef>
              <a:spcAft>
                <a:spcPct val="0"/>
              </a:spcAft>
              <a:buChar char="–"/>
              <a:defRPr sz="2000">
                <a:solidFill>
                  <a:schemeClr val="accent6"/>
                </a:solidFill>
                <a:latin typeface="+mn-lt"/>
              </a:defRPr>
            </a:lvl4pPr>
            <a:lvl5pPr marL="2057400" indent="-228600" algn="l" rtl="0" eaLnBrk="0" fontAlgn="base" hangingPunct="0">
              <a:spcBef>
                <a:spcPct val="20000"/>
              </a:spcBef>
              <a:spcAft>
                <a:spcPct val="0"/>
              </a:spcAft>
              <a:buChar char="»"/>
              <a:defRPr sz="2000">
                <a:solidFill>
                  <a:schemeClr val="accent6"/>
                </a:solidFill>
                <a:latin typeface="+mn-lt"/>
              </a:defRPr>
            </a:lvl5pPr>
            <a:lvl6pPr marL="2514600" indent="-228600" algn="l" rtl="0" fontAlgn="base">
              <a:spcBef>
                <a:spcPct val="20000"/>
              </a:spcBef>
              <a:spcAft>
                <a:spcPct val="0"/>
              </a:spcAft>
              <a:buChar char="»"/>
              <a:defRPr sz="2000">
                <a:solidFill>
                  <a:srgbClr val="333399"/>
                </a:solidFill>
                <a:latin typeface="+mn-lt"/>
              </a:defRPr>
            </a:lvl6pPr>
            <a:lvl7pPr marL="2971800" indent="-228600" algn="l" rtl="0" fontAlgn="base">
              <a:spcBef>
                <a:spcPct val="20000"/>
              </a:spcBef>
              <a:spcAft>
                <a:spcPct val="0"/>
              </a:spcAft>
              <a:buChar char="»"/>
              <a:defRPr sz="2000">
                <a:solidFill>
                  <a:srgbClr val="333399"/>
                </a:solidFill>
                <a:latin typeface="+mn-lt"/>
              </a:defRPr>
            </a:lvl7pPr>
            <a:lvl8pPr marL="3429000" indent="-228600" algn="l" rtl="0" fontAlgn="base">
              <a:spcBef>
                <a:spcPct val="20000"/>
              </a:spcBef>
              <a:spcAft>
                <a:spcPct val="0"/>
              </a:spcAft>
              <a:buChar char="»"/>
              <a:defRPr sz="2000">
                <a:solidFill>
                  <a:srgbClr val="333399"/>
                </a:solidFill>
                <a:latin typeface="+mn-lt"/>
              </a:defRPr>
            </a:lvl8pPr>
            <a:lvl9pPr marL="3886200" indent="-228600" algn="l" rtl="0" fontAlgn="base">
              <a:spcBef>
                <a:spcPct val="20000"/>
              </a:spcBef>
              <a:spcAft>
                <a:spcPct val="0"/>
              </a:spcAft>
              <a:buChar char="»"/>
              <a:defRPr sz="2000">
                <a:solidFill>
                  <a:srgbClr val="333399"/>
                </a:solidFill>
                <a:latin typeface="+mn-lt"/>
              </a:defRPr>
            </a:lvl9pPr>
          </a:lstStyle>
          <a:p>
            <a:pPr>
              <a:spcBef>
                <a:spcPts val="0"/>
              </a:spcBef>
              <a:spcAft>
                <a:spcPts val="1800"/>
              </a:spcAft>
              <a:defRPr/>
            </a:pPr>
            <a:r>
              <a:rPr lang="en-US" sz="1800" b="1" dirty="0" smtClean="0"/>
              <a:t>Participating Sections and People @ INFN-MI</a:t>
            </a:r>
          </a:p>
          <a:p>
            <a:pPr>
              <a:spcBef>
                <a:spcPts val="0"/>
              </a:spcBef>
              <a:spcAft>
                <a:spcPts val="1800"/>
              </a:spcAft>
              <a:defRPr/>
            </a:pPr>
            <a:r>
              <a:rPr lang="en-US" sz="1800" b="1" dirty="0" smtClean="0"/>
              <a:t>Physics cases</a:t>
            </a:r>
          </a:p>
          <a:p>
            <a:pPr>
              <a:spcBef>
                <a:spcPts val="0"/>
              </a:spcBef>
              <a:spcAft>
                <a:spcPts val="1800"/>
              </a:spcAft>
              <a:defRPr/>
            </a:pPr>
            <a:r>
              <a:rPr lang="en-US" sz="1800" b="1" dirty="0" smtClean="0"/>
              <a:t>FARCOS telescopes and the related TDR</a:t>
            </a:r>
          </a:p>
          <a:p>
            <a:pPr>
              <a:spcBef>
                <a:spcPts val="0"/>
              </a:spcBef>
              <a:spcAft>
                <a:spcPts val="1800"/>
              </a:spcAft>
              <a:defRPr/>
            </a:pPr>
            <a:r>
              <a:rPr lang="en-US" sz="1800" b="1" dirty="0" smtClean="0"/>
              <a:t>FARCOS DSSSD VLSI Front-end Electronics</a:t>
            </a:r>
            <a:endParaRPr lang="en-US" sz="1800" b="1" dirty="0"/>
          </a:p>
          <a:p>
            <a:pPr lvl="1">
              <a:spcBef>
                <a:spcPts val="0"/>
              </a:spcBef>
              <a:spcAft>
                <a:spcPts val="1800"/>
              </a:spcAft>
              <a:defRPr/>
            </a:pPr>
            <a:r>
              <a:rPr lang="en-US" sz="1400" b="1" dirty="0" smtClean="0"/>
              <a:t>Design specs</a:t>
            </a:r>
          </a:p>
          <a:p>
            <a:pPr lvl="1">
              <a:spcBef>
                <a:spcPts val="0"/>
              </a:spcBef>
              <a:spcAft>
                <a:spcPts val="1800"/>
              </a:spcAft>
              <a:defRPr/>
            </a:pPr>
            <a:r>
              <a:rPr lang="en-US" sz="1400" b="1" dirty="0" smtClean="0"/>
              <a:t>Full architecture design </a:t>
            </a:r>
          </a:p>
          <a:p>
            <a:pPr lvl="2">
              <a:spcBef>
                <a:spcPts val="0"/>
              </a:spcBef>
              <a:spcAft>
                <a:spcPts val="1800"/>
              </a:spcAft>
              <a:defRPr/>
            </a:pPr>
            <a:r>
              <a:rPr lang="en-US" sz="1000" b="1" dirty="0" smtClean="0"/>
              <a:t>Topology</a:t>
            </a:r>
            <a:endParaRPr lang="en-US" sz="1000" b="1" dirty="0"/>
          </a:p>
          <a:p>
            <a:pPr lvl="2">
              <a:spcBef>
                <a:spcPts val="0"/>
              </a:spcBef>
              <a:spcAft>
                <a:spcPts val="1800"/>
              </a:spcAft>
              <a:defRPr/>
            </a:pPr>
            <a:r>
              <a:rPr lang="en-US" sz="1000" b="1" dirty="0"/>
              <a:t>Input transistor sizing</a:t>
            </a:r>
          </a:p>
          <a:p>
            <a:pPr lvl="2">
              <a:spcBef>
                <a:spcPts val="0"/>
              </a:spcBef>
              <a:spcAft>
                <a:spcPts val="1800"/>
              </a:spcAft>
              <a:defRPr/>
            </a:pPr>
            <a:r>
              <a:rPr lang="en-US" sz="1000" b="1" dirty="0" smtClean="0"/>
              <a:t>Layout</a:t>
            </a:r>
          </a:p>
          <a:p>
            <a:pPr lvl="1">
              <a:spcBef>
                <a:spcPts val="0"/>
              </a:spcBef>
              <a:spcAft>
                <a:spcPts val="1800"/>
              </a:spcAft>
              <a:defRPr/>
            </a:pPr>
            <a:r>
              <a:rPr lang="en-US" sz="1400" b="1" dirty="0" smtClean="0"/>
              <a:t>Post Layout Simulation/Qualification:</a:t>
            </a:r>
            <a:endParaRPr lang="en-US" sz="1800" b="1" dirty="0"/>
          </a:p>
          <a:p>
            <a:pPr lvl="2">
              <a:spcBef>
                <a:spcPts val="0"/>
              </a:spcBef>
              <a:spcAft>
                <a:spcPts val="1800"/>
              </a:spcAft>
              <a:defRPr/>
            </a:pPr>
            <a:r>
              <a:rPr lang="en-US" sz="1000" b="1" dirty="0"/>
              <a:t>Integral-Non-Linearity</a:t>
            </a:r>
          </a:p>
          <a:p>
            <a:pPr lvl="2">
              <a:spcBef>
                <a:spcPts val="0"/>
              </a:spcBef>
              <a:spcAft>
                <a:spcPts val="1800"/>
              </a:spcAft>
              <a:defRPr/>
            </a:pPr>
            <a:r>
              <a:rPr lang="en-US" sz="1000" b="1" dirty="0"/>
              <a:t>Rise/Fall Time</a:t>
            </a:r>
          </a:p>
          <a:p>
            <a:pPr lvl="2">
              <a:spcBef>
                <a:spcPts val="0"/>
              </a:spcBef>
              <a:spcAft>
                <a:spcPts val="1800"/>
              </a:spcAft>
              <a:defRPr/>
            </a:pPr>
            <a:r>
              <a:rPr lang="en-US" sz="1000" b="1" dirty="0"/>
              <a:t>Noise </a:t>
            </a:r>
            <a:r>
              <a:rPr lang="en-US" sz="1000" b="1" dirty="0" smtClean="0"/>
              <a:t>Performance</a:t>
            </a:r>
            <a:endParaRPr lang="en-US" sz="1400" b="1" dirty="0" smtClean="0"/>
          </a:p>
          <a:p>
            <a:pPr>
              <a:spcBef>
                <a:spcPts val="0"/>
              </a:spcBef>
              <a:spcAft>
                <a:spcPts val="1800"/>
              </a:spcAft>
              <a:defRPr/>
            </a:pPr>
            <a:endParaRPr lang="en-US" sz="1800" b="1" dirty="0"/>
          </a:p>
        </p:txBody>
      </p:sp>
      <p:sp>
        <p:nvSpPr>
          <p:cNvPr id="5" name="Footer Placeholder 2"/>
          <p:cNvSpPr>
            <a:spLocks noGrp="1"/>
          </p:cNvSpPr>
          <p:nvPr>
            <p:ph type="ftr" sz="quarter" idx="3"/>
          </p:nvPr>
        </p:nvSpPr>
        <p:spPr>
          <a:xfrm>
            <a:off x="2468563" y="6615954"/>
            <a:ext cx="5137093" cy="247431"/>
          </a:xfrm>
          <a:prstGeom prst="rect">
            <a:avLst/>
          </a:prstGeom>
        </p:spPr>
        <p:txBody>
          <a:bodyPr/>
          <a:lstStyle>
            <a:lvl1pPr algn="l">
              <a:defRPr sz="1050" b="1">
                <a:solidFill>
                  <a:schemeClr val="accent6"/>
                </a:solidFill>
                <a:latin typeface="+mn-lt"/>
              </a:defRPr>
            </a:lvl1pPr>
          </a:lstStyle>
          <a:p>
            <a:pPr algn="ctr">
              <a:defRPr/>
            </a:pPr>
            <a:r>
              <a:rPr lang="it-IT" dirty="0" smtClean="0"/>
              <a:t>C. Guazzoni – NEWCHIM – Consiglio di Sezione INFN – </a:t>
            </a:r>
            <a:r>
              <a:rPr lang="it-IT" dirty="0"/>
              <a:t>9</a:t>
            </a:r>
            <a:r>
              <a:rPr lang="it-IT" dirty="0" smtClean="0"/>
              <a:t> luglio 2015</a:t>
            </a:r>
            <a:endParaRPr lang="en-US" dirty="0" smtClean="0"/>
          </a:p>
          <a:p>
            <a:pPr algn="ctr">
              <a:defRPr/>
            </a:pPr>
            <a:endParaRPr lang="en-US" dirty="0"/>
          </a:p>
        </p:txBody>
      </p:sp>
    </p:spTree>
    <p:extLst>
      <p:ext uri="{BB962C8B-B14F-4D97-AF65-F5344CB8AC3E}">
        <p14:creationId xmlns:p14="http://schemas.microsoft.com/office/powerpoint/2010/main" val="37667254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it-IT" dirty="0" smtClean="0">
                <a:solidFill>
                  <a:srgbClr val="2D2D8A"/>
                </a:solidFill>
              </a:rPr>
              <a:t>DSSSD </a:t>
            </a:r>
            <a:r>
              <a:rPr lang="it-IT" dirty="0" err="1" smtClean="0">
                <a:solidFill>
                  <a:srgbClr val="2D2D8A"/>
                </a:solidFill>
              </a:rPr>
              <a:t>frontend</a:t>
            </a:r>
            <a:r>
              <a:rPr lang="it-IT" dirty="0" smtClean="0">
                <a:solidFill>
                  <a:srgbClr val="2D2D8A"/>
                </a:solidFill>
              </a:rPr>
              <a:t> design </a:t>
            </a:r>
            <a:r>
              <a:rPr lang="it-IT" dirty="0" err="1" smtClean="0">
                <a:solidFill>
                  <a:srgbClr val="2D2D8A"/>
                </a:solidFill>
              </a:rPr>
              <a:t>specs</a:t>
            </a:r>
            <a:r>
              <a:rPr lang="it-IT" dirty="0" smtClean="0">
                <a:solidFill>
                  <a:srgbClr val="2D2D8A"/>
                </a:solidFill>
              </a:rPr>
              <a:t>:</a:t>
            </a:r>
            <a:endParaRPr lang="en-US" dirty="0" smtClean="0">
              <a:solidFill>
                <a:srgbClr val="2D2D8A"/>
              </a:solidFill>
            </a:endParaRPr>
          </a:p>
        </p:txBody>
      </p:sp>
      <p:sp>
        <p:nvSpPr>
          <p:cNvPr id="7172" name="Slide Number Placeholder 2"/>
          <p:cNvSpPr>
            <a:spLocks noGrp="1"/>
          </p:cNvSpPr>
          <p:nvPr>
            <p:ph type="sldNum" sz="quarter" idx="11"/>
          </p:nvPr>
        </p:nvSpPr>
        <p:spPr/>
        <p:txBody>
          <a:bodyPr/>
          <a:lstStyle>
            <a:lvl1pPr algn="ctr" eaLnBrk="0" hangingPunct="0">
              <a:defRPr>
                <a:solidFill>
                  <a:schemeClr val="tx1"/>
                </a:solidFill>
                <a:latin typeface="Arial" charset="0"/>
              </a:defRPr>
            </a:lvl1pPr>
            <a:lvl2pPr marL="742950" indent="-285750" algn="ctr" eaLnBrk="0" hangingPunct="0">
              <a:defRPr>
                <a:solidFill>
                  <a:schemeClr val="tx1"/>
                </a:solidFill>
                <a:latin typeface="Arial" charset="0"/>
              </a:defRPr>
            </a:lvl2pPr>
            <a:lvl3pPr marL="1143000" indent="-228600" algn="ctr" eaLnBrk="0" hangingPunct="0">
              <a:defRPr>
                <a:solidFill>
                  <a:schemeClr val="tx1"/>
                </a:solidFill>
                <a:latin typeface="Arial" charset="0"/>
              </a:defRPr>
            </a:lvl3pPr>
            <a:lvl4pPr marL="1600200" indent="-228600" algn="ctr" eaLnBrk="0" hangingPunct="0">
              <a:defRPr>
                <a:solidFill>
                  <a:schemeClr val="tx1"/>
                </a:solidFill>
                <a:latin typeface="Arial" charset="0"/>
              </a:defRPr>
            </a:lvl4pPr>
            <a:lvl5pPr marL="2057400" indent="-228600" algn="ctr"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r" eaLnBrk="1" hangingPunct="1">
              <a:defRPr/>
            </a:pPr>
            <a:fld id="{22DC9220-8D5E-4286-973B-4A5BF41078C3}" type="slidenum">
              <a:rPr lang="en-US" smtClean="0"/>
              <a:pPr algn="r" eaLnBrk="1" hangingPunct="1">
                <a:defRPr/>
              </a:pPr>
              <a:t>20</a:t>
            </a:fld>
            <a:endParaRPr lang="en-US" smtClean="0"/>
          </a:p>
        </p:txBody>
      </p:sp>
      <p:sp>
        <p:nvSpPr>
          <p:cNvPr id="30" name="Content Placeholder 3"/>
          <p:cNvSpPr txBox="1">
            <a:spLocks/>
          </p:cNvSpPr>
          <p:nvPr/>
        </p:nvSpPr>
        <p:spPr bwMode="auto">
          <a:xfrm>
            <a:off x="243068" y="868089"/>
            <a:ext cx="8750461" cy="503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Font typeface="Webdings" pitchFamily="18" charset="2"/>
              <a:buChar char="~"/>
              <a:defRPr sz="3200">
                <a:solidFill>
                  <a:schemeClr val="accent6"/>
                </a:solidFill>
                <a:latin typeface="+mn-lt"/>
                <a:ea typeface="+mn-ea"/>
                <a:cs typeface="+mn-cs"/>
              </a:defRPr>
            </a:lvl1pPr>
            <a:lvl2pPr marL="742950" indent="-285750" algn="l" rtl="0" eaLnBrk="0" fontAlgn="base" hangingPunct="0">
              <a:spcBef>
                <a:spcPct val="20000"/>
              </a:spcBef>
              <a:spcAft>
                <a:spcPct val="0"/>
              </a:spcAft>
              <a:buChar char="–"/>
              <a:defRPr sz="2800">
                <a:solidFill>
                  <a:schemeClr val="accent6"/>
                </a:solidFill>
                <a:latin typeface="+mn-lt"/>
              </a:defRPr>
            </a:lvl2pPr>
            <a:lvl3pPr marL="1143000" indent="-228600" algn="l" rtl="0" eaLnBrk="0" fontAlgn="base" hangingPunct="0">
              <a:spcBef>
                <a:spcPct val="20000"/>
              </a:spcBef>
              <a:spcAft>
                <a:spcPct val="0"/>
              </a:spcAft>
              <a:buChar char="•"/>
              <a:defRPr sz="2400">
                <a:solidFill>
                  <a:schemeClr val="accent6"/>
                </a:solidFill>
                <a:latin typeface="+mn-lt"/>
              </a:defRPr>
            </a:lvl3pPr>
            <a:lvl4pPr marL="1600200" indent="-228600" algn="l" rtl="0" eaLnBrk="0" fontAlgn="base" hangingPunct="0">
              <a:spcBef>
                <a:spcPct val="20000"/>
              </a:spcBef>
              <a:spcAft>
                <a:spcPct val="0"/>
              </a:spcAft>
              <a:buChar char="–"/>
              <a:defRPr sz="2000">
                <a:solidFill>
                  <a:schemeClr val="accent6"/>
                </a:solidFill>
                <a:latin typeface="+mn-lt"/>
              </a:defRPr>
            </a:lvl4pPr>
            <a:lvl5pPr marL="2057400" indent="-228600" algn="l" rtl="0" eaLnBrk="0" fontAlgn="base" hangingPunct="0">
              <a:spcBef>
                <a:spcPct val="20000"/>
              </a:spcBef>
              <a:spcAft>
                <a:spcPct val="0"/>
              </a:spcAft>
              <a:buChar char="»"/>
              <a:defRPr sz="2000">
                <a:solidFill>
                  <a:schemeClr val="accent6"/>
                </a:solidFill>
                <a:latin typeface="+mn-lt"/>
              </a:defRPr>
            </a:lvl5pPr>
            <a:lvl6pPr marL="2514600" indent="-228600" algn="l" rtl="0" fontAlgn="base">
              <a:spcBef>
                <a:spcPct val="20000"/>
              </a:spcBef>
              <a:spcAft>
                <a:spcPct val="0"/>
              </a:spcAft>
              <a:buChar char="»"/>
              <a:defRPr sz="2000">
                <a:solidFill>
                  <a:srgbClr val="333399"/>
                </a:solidFill>
                <a:latin typeface="+mn-lt"/>
              </a:defRPr>
            </a:lvl6pPr>
            <a:lvl7pPr marL="2971800" indent="-228600" algn="l" rtl="0" fontAlgn="base">
              <a:spcBef>
                <a:spcPct val="20000"/>
              </a:spcBef>
              <a:spcAft>
                <a:spcPct val="0"/>
              </a:spcAft>
              <a:buChar char="»"/>
              <a:defRPr sz="2000">
                <a:solidFill>
                  <a:srgbClr val="333399"/>
                </a:solidFill>
                <a:latin typeface="+mn-lt"/>
              </a:defRPr>
            </a:lvl7pPr>
            <a:lvl8pPr marL="3429000" indent="-228600" algn="l" rtl="0" fontAlgn="base">
              <a:spcBef>
                <a:spcPct val="20000"/>
              </a:spcBef>
              <a:spcAft>
                <a:spcPct val="0"/>
              </a:spcAft>
              <a:buChar char="»"/>
              <a:defRPr sz="2000">
                <a:solidFill>
                  <a:srgbClr val="333399"/>
                </a:solidFill>
                <a:latin typeface="+mn-lt"/>
              </a:defRPr>
            </a:lvl8pPr>
            <a:lvl9pPr marL="3886200" indent="-228600" algn="l" rtl="0" fontAlgn="base">
              <a:spcBef>
                <a:spcPct val="20000"/>
              </a:spcBef>
              <a:spcAft>
                <a:spcPct val="0"/>
              </a:spcAft>
              <a:buChar char="»"/>
              <a:defRPr sz="2000">
                <a:solidFill>
                  <a:srgbClr val="333399"/>
                </a:solidFill>
                <a:latin typeface="+mn-lt"/>
              </a:defRPr>
            </a:lvl9pPr>
          </a:lstStyle>
          <a:p>
            <a:pPr>
              <a:spcBef>
                <a:spcPts val="0"/>
              </a:spcBef>
              <a:spcAft>
                <a:spcPts val="1800"/>
              </a:spcAft>
              <a:defRPr/>
            </a:pPr>
            <a:r>
              <a:rPr lang="en-US" sz="1600" dirty="0"/>
              <a:t>foreseen number of channels of the entire FARCOS system (20 </a:t>
            </a:r>
            <a:r>
              <a:rPr lang="en-US" sz="1200" dirty="0"/>
              <a:t>telescopes</a:t>
            </a:r>
            <a:r>
              <a:rPr lang="en-US" sz="1600" dirty="0"/>
              <a:t> × 2 </a:t>
            </a:r>
            <a:r>
              <a:rPr lang="en-US" sz="1200" dirty="0"/>
              <a:t>detection</a:t>
            </a:r>
            <a:r>
              <a:rPr lang="en-US" sz="1600" dirty="0"/>
              <a:t> </a:t>
            </a:r>
            <a:r>
              <a:rPr lang="en-US" sz="1200" dirty="0"/>
              <a:t>layers</a:t>
            </a:r>
            <a:r>
              <a:rPr lang="en-US" sz="1600" dirty="0"/>
              <a:t> × 32 </a:t>
            </a:r>
            <a:r>
              <a:rPr lang="en-US" sz="1200" dirty="0"/>
              <a:t>channels per side</a:t>
            </a:r>
            <a:r>
              <a:rPr lang="en-US" sz="1600" dirty="0"/>
              <a:t> × 2 </a:t>
            </a:r>
            <a:r>
              <a:rPr lang="en-US" sz="1200" dirty="0"/>
              <a:t>detector sides</a:t>
            </a:r>
            <a:r>
              <a:rPr lang="en-US" sz="1600" dirty="0"/>
              <a:t> = 2560 channels) </a:t>
            </a:r>
            <a:r>
              <a:rPr lang="en-US" sz="1600" dirty="0">
                <a:sym typeface="Wingdings" panose="05000000000000000000" pitchFamily="2" charset="2"/>
              </a:rPr>
              <a:t> </a:t>
            </a:r>
            <a:r>
              <a:rPr lang="en-US" sz="1600" dirty="0"/>
              <a:t>static power consumption of 10 </a:t>
            </a:r>
            <a:r>
              <a:rPr lang="en-US" sz="1600" dirty="0" err="1"/>
              <a:t>mW</a:t>
            </a:r>
            <a:r>
              <a:rPr lang="en-US" sz="1600" dirty="0"/>
              <a:t>/channel</a:t>
            </a:r>
            <a:endParaRPr lang="en-US" sz="1600" b="1" dirty="0"/>
          </a:p>
          <a:p>
            <a:pPr>
              <a:spcBef>
                <a:spcPts val="0"/>
              </a:spcBef>
              <a:spcAft>
                <a:spcPts val="1800"/>
              </a:spcAft>
              <a:defRPr/>
            </a:pPr>
            <a:r>
              <a:rPr lang="en-US" sz="1600" dirty="0" smtClean="0"/>
              <a:t>single design to </a:t>
            </a:r>
            <a:r>
              <a:rPr lang="en-US" sz="1600" dirty="0"/>
              <a:t>readout signals from the FARCOS DSSSDs of both thicknesses </a:t>
            </a:r>
            <a:r>
              <a:rPr lang="en-US" sz="1600" dirty="0" smtClean="0"/>
              <a:t>(300</a:t>
            </a:r>
            <a:r>
              <a:rPr lang="en-US" sz="1600" dirty="0"/>
              <a:t> µm and 1500 </a:t>
            </a:r>
            <a:r>
              <a:rPr lang="en-US" sz="1600" dirty="0" smtClean="0"/>
              <a:t>µm) and of both polarities.</a:t>
            </a:r>
          </a:p>
          <a:p>
            <a:pPr>
              <a:spcBef>
                <a:spcPts val="0"/>
              </a:spcBef>
              <a:spcAft>
                <a:spcPts val="1800"/>
              </a:spcAft>
              <a:defRPr/>
            </a:pPr>
            <a:r>
              <a:rPr lang="en-US" sz="1600" dirty="0"/>
              <a:t>measured strip capacitance </a:t>
            </a:r>
            <a:r>
              <a:rPr lang="en-US" sz="1600" dirty="0" smtClean="0"/>
              <a:t>about </a:t>
            </a:r>
            <a:r>
              <a:rPr lang="en-US" sz="1600" dirty="0"/>
              <a:t>65 pF (300 </a:t>
            </a:r>
            <a:r>
              <a:rPr lang="en-US" sz="1600" dirty="0" smtClean="0"/>
              <a:t>µm) and </a:t>
            </a:r>
            <a:r>
              <a:rPr lang="en-US" sz="1600" dirty="0"/>
              <a:t>35 </a:t>
            </a:r>
            <a:r>
              <a:rPr lang="en-US" sz="1600" dirty="0" smtClean="0"/>
              <a:t>pF</a:t>
            </a:r>
            <a:r>
              <a:rPr lang="en-US" sz="1600" dirty="0"/>
              <a:t> </a:t>
            </a:r>
            <a:r>
              <a:rPr lang="en-US" sz="1600" dirty="0" smtClean="0"/>
              <a:t>(1500</a:t>
            </a:r>
            <a:r>
              <a:rPr lang="en-US" sz="1600" dirty="0"/>
              <a:t> µm</a:t>
            </a:r>
            <a:r>
              <a:rPr lang="en-US" sz="1600" dirty="0" smtClean="0"/>
              <a:t>). </a:t>
            </a:r>
          </a:p>
          <a:p>
            <a:pPr>
              <a:spcBef>
                <a:spcPts val="0"/>
              </a:spcBef>
              <a:spcAft>
                <a:spcPts val="1800"/>
              </a:spcAft>
              <a:defRPr/>
            </a:pPr>
            <a:r>
              <a:rPr lang="en-US" sz="1600" dirty="0" smtClean="0"/>
              <a:t>strip </a:t>
            </a:r>
            <a:r>
              <a:rPr lang="en-US" sz="1600" dirty="0"/>
              <a:t>leakage current </a:t>
            </a:r>
            <a:r>
              <a:rPr lang="en-US" sz="1600" dirty="0" smtClean="0"/>
              <a:t>of </a:t>
            </a:r>
            <a:r>
              <a:rPr lang="en-US" sz="1600" dirty="0"/>
              <a:t>the order of 5 </a:t>
            </a:r>
            <a:r>
              <a:rPr lang="en-US" sz="1600" dirty="0" err="1"/>
              <a:t>nA</a:t>
            </a:r>
            <a:r>
              <a:rPr lang="en-US" sz="1600" dirty="0"/>
              <a:t> (300 </a:t>
            </a:r>
            <a:r>
              <a:rPr lang="en-US" sz="1600" dirty="0" smtClean="0"/>
              <a:t>µm) and </a:t>
            </a:r>
            <a:r>
              <a:rPr lang="en-US" sz="1600" dirty="0"/>
              <a:t>25 </a:t>
            </a:r>
            <a:r>
              <a:rPr lang="en-US" sz="1600" dirty="0" err="1" smtClean="0"/>
              <a:t>nA</a:t>
            </a:r>
            <a:r>
              <a:rPr lang="en-US" sz="1600" dirty="0" smtClean="0"/>
              <a:t> (1500</a:t>
            </a:r>
            <a:r>
              <a:rPr lang="en-US" sz="1600" dirty="0"/>
              <a:t> µm)</a:t>
            </a:r>
            <a:r>
              <a:rPr lang="en-US" sz="1600" dirty="0" smtClean="0"/>
              <a:t> (at RT </a:t>
            </a:r>
            <a:r>
              <a:rPr lang="en-US" sz="1600" dirty="0"/>
              <a:t>in vacuum</a:t>
            </a:r>
            <a:r>
              <a:rPr lang="en-US" sz="1600" dirty="0" smtClean="0"/>
              <a:t>).</a:t>
            </a:r>
          </a:p>
          <a:p>
            <a:pPr>
              <a:spcBef>
                <a:spcPts val="0"/>
              </a:spcBef>
              <a:spcAft>
                <a:spcPts val="1800"/>
              </a:spcAft>
              <a:defRPr/>
            </a:pPr>
            <a:r>
              <a:rPr lang="en-US" sz="1600" dirty="0"/>
              <a:t>s</a:t>
            </a:r>
            <a:r>
              <a:rPr lang="en-US" sz="1600" dirty="0" smtClean="0"/>
              <a:t>uitable for pulse </a:t>
            </a:r>
            <a:r>
              <a:rPr lang="en-US" sz="1600" dirty="0"/>
              <a:t>shape </a:t>
            </a:r>
            <a:r>
              <a:rPr lang="en-US" sz="1600" dirty="0" smtClean="0"/>
              <a:t>technique </a:t>
            </a:r>
            <a:r>
              <a:rPr lang="en-US" sz="1600" dirty="0" smtClean="0">
                <a:sym typeface="Wingdings" panose="05000000000000000000" pitchFamily="2" charset="2"/>
              </a:rPr>
              <a:t> </a:t>
            </a:r>
            <a:r>
              <a:rPr lang="en-US" sz="1600" dirty="0" smtClean="0"/>
              <a:t>front-end </a:t>
            </a:r>
            <a:r>
              <a:rPr lang="en-US" sz="1600" dirty="0"/>
              <a:t>amplifies the whole signal waveform without amplitude and shape </a:t>
            </a:r>
            <a:r>
              <a:rPr lang="en-US" sz="1600" dirty="0" smtClean="0"/>
              <a:t>distortion.</a:t>
            </a:r>
          </a:p>
          <a:p>
            <a:pPr>
              <a:spcBef>
                <a:spcPts val="0"/>
              </a:spcBef>
              <a:spcAft>
                <a:spcPts val="1800"/>
              </a:spcAft>
              <a:defRPr/>
            </a:pPr>
            <a:r>
              <a:rPr lang="en-US" sz="1600" dirty="0"/>
              <a:t>expected charge collection times </a:t>
            </a:r>
            <a:r>
              <a:rPr lang="en-US" sz="1600" dirty="0" smtClean="0"/>
              <a:t>of </a:t>
            </a:r>
            <a:r>
              <a:rPr lang="en-US" sz="1600" dirty="0"/>
              <a:t>several tens of ns – dominated by plasma erosion time – and </a:t>
            </a:r>
            <a:r>
              <a:rPr lang="en-US" sz="1600" dirty="0" smtClean="0"/>
              <a:t>expected </a:t>
            </a:r>
            <a:r>
              <a:rPr lang="en-US" sz="1600" dirty="0"/>
              <a:t>event rate </a:t>
            </a:r>
            <a:r>
              <a:rPr lang="en-US" sz="1600" dirty="0" smtClean="0"/>
              <a:t>per channel tens </a:t>
            </a:r>
            <a:r>
              <a:rPr lang="en-US" sz="1600" dirty="0"/>
              <a:t>of </a:t>
            </a:r>
            <a:r>
              <a:rPr lang="en-US" sz="1600" dirty="0" smtClean="0"/>
              <a:t>Hz</a:t>
            </a:r>
          </a:p>
          <a:p>
            <a:pPr>
              <a:spcBef>
                <a:spcPts val="0"/>
              </a:spcBef>
              <a:spcAft>
                <a:spcPts val="1800"/>
              </a:spcAft>
              <a:defRPr/>
            </a:pPr>
            <a:r>
              <a:rPr lang="en-US" sz="1600" dirty="0" smtClean="0"/>
              <a:t>expected </a:t>
            </a:r>
            <a:r>
              <a:rPr lang="en-US" sz="1600" dirty="0"/>
              <a:t>deposited energy </a:t>
            </a:r>
            <a:r>
              <a:rPr lang="en-US" sz="1600" dirty="0" smtClean="0"/>
              <a:t>imposes a </a:t>
            </a:r>
            <a:r>
              <a:rPr lang="en-US" sz="1600" dirty="0"/>
              <a:t>selectable-gain </a:t>
            </a:r>
            <a:r>
              <a:rPr lang="en-US" sz="1600" dirty="0" smtClean="0"/>
              <a:t>feature </a:t>
            </a:r>
            <a:r>
              <a:rPr lang="en-US" sz="1600" dirty="0" smtClean="0">
                <a:sym typeface="Wingdings" panose="05000000000000000000" pitchFamily="2" charset="2"/>
              </a:rPr>
              <a:t> </a:t>
            </a:r>
            <a:r>
              <a:rPr lang="en-US" sz="1600" dirty="0" smtClean="0"/>
              <a:t>target </a:t>
            </a:r>
            <a:r>
              <a:rPr lang="en-US" sz="1600" dirty="0"/>
              <a:t>dynamic </a:t>
            </a:r>
            <a:r>
              <a:rPr lang="en-US" sz="1600" dirty="0" smtClean="0"/>
              <a:t>ranges: 100</a:t>
            </a:r>
            <a:r>
              <a:rPr lang="en-US" sz="1600" dirty="0"/>
              <a:t> MeV, 200 MeV, 350 MeV and 500 </a:t>
            </a:r>
            <a:r>
              <a:rPr lang="en-US" sz="1600" dirty="0" smtClean="0"/>
              <a:t>MeV.</a:t>
            </a:r>
          </a:p>
          <a:p>
            <a:pPr>
              <a:spcBef>
                <a:spcPts val="0"/>
              </a:spcBef>
              <a:spcAft>
                <a:spcPts val="1800"/>
              </a:spcAft>
              <a:defRPr/>
            </a:pPr>
            <a:endParaRPr lang="en-US" sz="1600" b="1" dirty="0"/>
          </a:p>
        </p:txBody>
      </p:sp>
      <p:sp>
        <p:nvSpPr>
          <p:cNvPr id="5" name="Content Placeholder 3"/>
          <p:cNvSpPr txBox="1">
            <a:spLocks/>
          </p:cNvSpPr>
          <p:nvPr/>
        </p:nvSpPr>
        <p:spPr bwMode="auto">
          <a:xfrm>
            <a:off x="1770927" y="5903077"/>
            <a:ext cx="6829063" cy="565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Font typeface="Webdings" pitchFamily="18" charset="2"/>
              <a:buChar char="~"/>
              <a:defRPr sz="3200">
                <a:solidFill>
                  <a:schemeClr val="accent6"/>
                </a:solidFill>
                <a:latin typeface="+mn-lt"/>
                <a:ea typeface="+mn-ea"/>
                <a:cs typeface="+mn-cs"/>
              </a:defRPr>
            </a:lvl1pPr>
            <a:lvl2pPr marL="742950" indent="-285750" algn="l" rtl="0" eaLnBrk="0" fontAlgn="base" hangingPunct="0">
              <a:spcBef>
                <a:spcPct val="20000"/>
              </a:spcBef>
              <a:spcAft>
                <a:spcPct val="0"/>
              </a:spcAft>
              <a:buChar char="–"/>
              <a:defRPr sz="2800">
                <a:solidFill>
                  <a:schemeClr val="accent6"/>
                </a:solidFill>
                <a:latin typeface="+mn-lt"/>
              </a:defRPr>
            </a:lvl2pPr>
            <a:lvl3pPr marL="1143000" indent="-228600" algn="l" rtl="0" eaLnBrk="0" fontAlgn="base" hangingPunct="0">
              <a:spcBef>
                <a:spcPct val="20000"/>
              </a:spcBef>
              <a:spcAft>
                <a:spcPct val="0"/>
              </a:spcAft>
              <a:buChar char="•"/>
              <a:defRPr sz="2400">
                <a:solidFill>
                  <a:schemeClr val="accent6"/>
                </a:solidFill>
                <a:latin typeface="+mn-lt"/>
              </a:defRPr>
            </a:lvl3pPr>
            <a:lvl4pPr marL="1600200" indent="-228600" algn="l" rtl="0" eaLnBrk="0" fontAlgn="base" hangingPunct="0">
              <a:spcBef>
                <a:spcPct val="20000"/>
              </a:spcBef>
              <a:spcAft>
                <a:spcPct val="0"/>
              </a:spcAft>
              <a:buChar char="–"/>
              <a:defRPr sz="2000">
                <a:solidFill>
                  <a:schemeClr val="accent6"/>
                </a:solidFill>
                <a:latin typeface="+mn-lt"/>
              </a:defRPr>
            </a:lvl4pPr>
            <a:lvl5pPr marL="2057400" indent="-228600" algn="l" rtl="0" eaLnBrk="0" fontAlgn="base" hangingPunct="0">
              <a:spcBef>
                <a:spcPct val="20000"/>
              </a:spcBef>
              <a:spcAft>
                <a:spcPct val="0"/>
              </a:spcAft>
              <a:buChar char="»"/>
              <a:defRPr sz="2000">
                <a:solidFill>
                  <a:schemeClr val="accent6"/>
                </a:solidFill>
                <a:latin typeface="+mn-lt"/>
              </a:defRPr>
            </a:lvl5pPr>
            <a:lvl6pPr marL="2514600" indent="-228600" algn="l" rtl="0" fontAlgn="base">
              <a:spcBef>
                <a:spcPct val="20000"/>
              </a:spcBef>
              <a:spcAft>
                <a:spcPct val="0"/>
              </a:spcAft>
              <a:buChar char="»"/>
              <a:defRPr sz="2000">
                <a:solidFill>
                  <a:srgbClr val="333399"/>
                </a:solidFill>
                <a:latin typeface="+mn-lt"/>
              </a:defRPr>
            </a:lvl6pPr>
            <a:lvl7pPr marL="2971800" indent="-228600" algn="l" rtl="0" fontAlgn="base">
              <a:spcBef>
                <a:spcPct val="20000"/>
              </a:spcBef>
              <a:spcAft>
                <a:spcPct val="0"/>
              </a:spcAft>
              <a:buChar char="»"/>
              <a:defRPr sz="2000">
                <a:solidFill>
                  <a:srgbClr val="333399"/>
                </a:solidFill>
                <a:latin typeface="+mn-lt"/>
              </a:defRPr>
            </a:lvl7pPr>
            <a:lvl8pPr marL="3429000" indent="-228600" algn="l" rtl="0" fontAlgn="base">
              <a:spcBef>
                <a:spcPct val="20000"/>
              </a:spcBef>
              <a:spcAft>
                <a:spcPct val="0"/>
              </a:spcAft>
              <a:buChar char="»"/>
              <a:defRPr sz="2000">
                <a:solidFill>
                  <a:srgbClr val="333399"/>
                </a:solidFill>
                <a:latin typeface="+mn-lt"/>
              </a:defRPr>
            </a:lvl8pPr>
            <a:lvl9pPr marL="3886200" indent="-228600" algn="l" rtl="0" fontAlgn="base">
              <a:spcBef>
                <a:spcPct val="20000"/>
              </a:spcBef>
              <a:spcAft>
                <a:spcPct val="0"/>
              </a:spcAft>
              <a:buChar char="»"/>
              <a:defRPr sz="2000">
                <a:solidFill>
                  <a:srgbClr val="333399"/>
                </a:solidFill>
                <a:latin typeface="+mn-lt"/>
              </a:defRPr>
            </a:lvl9pPr>
          </a:lstStyle>
          <a:p>
            <a:pPr marL="0" indent="0" algn="ctr">
              <a:spcBef>
                <a:spcPts val="0"/>
              </a:spcBef>
              <a:spcAft>
                <a:spcPts val="1800"/>
              </a:spcAft>
              <a:buNone/>
              <a:defRPr/>
            </a:pPr>
            <a:r>
              <a:rPr lang="en-US" sz="1800" b="1" dirty="0"/>
              <a:t>c</a:t>
            </a:r>
            <a:r>
              <a:rPr lang="en-US" sz="1800" b="1" dirty="0" smtClean="0"/>
              <a:t>hosen technology: </a:t>
            </a:r>
            <a:r>
              <a:rPr lang="en-US" sz="1800" b="1" dirty="0"/>
              <a:t>0.35 </a:t>
            </a:r>
            <a:r>
              <a:rPr lang="en-US" sz="1800" b="1" dirty="0" err="1"/>
              <a:t>μm</a:t>
            </a:r>
            <a:r>
              <a:rPr lang="en-US" sz="1800" b="1" dirty="0"/>
              <a:t> C35B4C3 AMS </a:t>
            </a:r>
            <a:r>
              <a:rPr lang="en-US" sz="1800" b="1" dirty="0" smtClean="0"/>
              <a:t>technology</a:t>
            </a:r>
            <a:r>
              <a:rPr lang="en-US" sz="1800" dirty="0" smtClean="0"/>
              <a:t> (high </a:t>
            </a:r>
            <a:r>
              <a:rPr lang="en-US" sz="1800" dirty="0"/>
              <a:t>resistivity poly </a:t>
            </a:r>
            <a:r>
              <a:rPr lang="en-US" sz="1800" dirty="0" smtClean="0"/>
              <a:t>and </a:t>
            </a:r>
            <a:r>
              <a:rPr lang="en-US" sz="1800" dirty="0"/>
              <a:t>4 metal </a:t>
            </a:r>
            <a:r>
              <a:rPr lang="en-US" sz="1800" dirty="0" smtClean="0"/>
              <a:t>layers, 3.3 V supply voltage)</a:t>
            </a:r>
            <a:endParaRPr lang="en-US" sz="1800" b="1" dirty="0" smtClean="0"/>
          </a:p>
          <a:p>
            <a:pPr algn="ctr">
              <a:spcBef>
                <a:spcPts val="0"/>
              </a:spcBef>
              <a:spcAft>
                <a:spcPts val="1800"/>
              </a:spcAft>
              <a:defRPr/>
            </a:pPr>
            <a:endParaRPr lang="en-US" sz="1600" b="1" dirty="0"/>
          </a:p>
        </p:txBody>
      </p:sp>
      <p:sp>
        <p:nvSpPr>
          <p:cNvPr id="2" name="Right Arrow 1"/>
          <p:cNvSpPr/>
          <p:nvPr/>
        </p:nvSpPr>
        <p:spPr bwMode="auto">
          <a:xfrm>
            <a:off x="1388962" y="6035221"/>
            <a:ext cx="578734" cy="300953"/>
          </a:xfrm>
          <a:prstGeom prst="rightArrow">
            <a:avLst/>
          </a:prstGeom>
          <a:solidFill>
            <a:schemeClr val="accent6">
              <a:lumMod val="40000"/>
              <a:lumOff val="60000"/>
            </a:schemeClr>
          </a:solidFill>
          <a:ln>
            <a:solidFill>
              <a:schemeClr val="accent6"/>
            </a:solid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9" name="Footer Placeholder 2"/>
          <p:cNvSpPr txBox="1">
            <a:spLocks/>
          </p:cNvSpPr>
          <p:nvPr/>
        </p:nvSpPr>
        <p:spPr>
          <a:xfrm>
            <a:off x="2620962" y="6610569"/>
            <a:ext cx="5137093" cy="247431"/>
          </a:xfrm>
          <a:prstGeom prst="rect">
            <a:avLst/>
          </a:prstGeom>
        </p:spPr>
        <p:txBody>
          <a:bodyPr/>
          <a:lstStyle>
            <a:defPPr>
              <a:defRPr lang="en-US"/>
            </a:defPPr>
            <a:lvl1pPr algn="l" rtl="0" fontAlgn="base">
              <a:spcBef>
                <a:spcPct val="0"/>
              </a:spcBef>
              <a:spcAft>
                <a:spcPct val="0"/>
              </a:spcAft>
              <a:defRPr sz="1050" b="1" kern="1200">
                <a:solidFill>
                  <a:schemeClr val="accent6"/>
                </a:solidFill>
                <a:latin typeface="+mn-lt"/>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defRPr/>
            </a:pPr>
            <a:r>
              <a:rPr lang="it-IT" dirty="0" smtClean="0"/>
              <a:t>C. Guazzoni – NEWCHIM – Consiglio di Sezione INFN – 9 luglio 2015</a:t>
            </a:r>
            <a:endParaRPr lang="en-US" dirty="0" smtClean="0"/>
          </a:p>
          <a:p>
            <a:pPr algn="ctr">
              <a:defRPr/>
            </a:pPr>
            <a:endParaRPr lang="en-US" dirty="0"/>
          </a:p>
        </p:txBody>
      </p:sp>
    </p:spTree>
    <p:extLst>
      <p:ext uri="{BB962C8B-B14F-4D97-AF65-F5344CB8AC3E}">
        <p14:creationId xmlns:p14="http://schemas.microsoft.com/office/powerpoint/2010/main" val="27422713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it-IT" dirty="0" smtClean="0">
                <a:solidFill>
                  <a:srgbClr val="2D2D8A"/>
                </a:solidFill>
              </a:rPr>
              <a:t>Full Architecture Design</a:t>
            </a:r>
            <a:endParaRPr lang="en-US" dirty="0" smtClean="0">
              <a:solidFill>
                <a:srgbClr val="2D2D8A"/>
              </a:solidFill>
            </a:endParaRPr>
          </a:p>
        </p:txBody>
      </p:sp>
      <p:sp>
        <p:nvSpPr>
          <p:cNvPr id="7172" name="Slide Number Placeholder 2"/>
          <p:cNvSpPr>
            <a:spLocks noGrp="1"/>
          </p:cNvSpPr>
          <p:nvPr>
            <p:ph type="sldNum" sz="quarter" idx="11"/>
          </p:nvPr>
        </p:nvSpPr>
        <p:spPr/>
        <p:txBody>
          <a:bodyPr/>
          <a:lstStyle>
            <a:lvl1pPr algn="ctr" eaLnBrk="0" hangingPunct="0">
              <a:defRPr>
                <a:solidFill>
                  <a:schemeClr val="tx1"/>
                </a:solidFill>
                <a:latin typeface="Arial" charset="0"/>
              </a:defRPr>
            </a:lvl1pPr>
            <a:lvl2pPr marL="742950" indent="-285750" algn="ctr" eaLnBrk="0" hangingPunct="0">
              <a:defRPr>
                <a:solidFill>
                  <a:schemeClr val="tx1"/>
                </a:solidFill>
                <a:latin typeface="Arial" charset="0"/>
              </a:defRPr>
            </a:lvl2pPr>
            <a:lvl3pPr marL="1143000" indent="-228600" algn="ctr" eaLnBrk="0" hangingPunct="0">
              <a:defRPr>
                <a:solidFill>
                  <a:schemeClr val="tx1"/>
                </a:solidFill>
                <a:latin typeface="Arial" charset="0"/>
              </a:defRPr>
            </a:lvl3pPr>
            <a:lvl4pPr marL="1600200" indent="-228600" algn="ctr" eaLnBrk="0" hangingPunct="0">
              <a:defRPr>
                <a:solidFill>
                  <a:schemeClr val="tx1"/>
                </a:solidFill>
                <a:latin typeface="Arial" charset="0"/>
              </a:defRPr>
            </a:lvl4pPr>
            <a:lvl5pPr marL="2057400" indent="-228600" algn="ctr"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r" eaLnBrk="1" hangingPunct="1">
              <a:defRPr/>
            </a:pPr>
            <a:fld id="{22DC9220-8D5E-4286-973B-4A5BF41078C3}" type="slidenum">
              <a:rPr lang="en-US" smtClean="0"/>
              <a:pPr algn="r" eaLnBrk="1" hangingPunct="1">
                <a:defRPr/>
              </a:pPr>
              <a:t>21</a:t>
            </a:fld>
            <a:endParaRPr lang="en-US" smtClean="0"/>
          </a:p>
        </p:txBody>
      </p:sp>
      <p:sp>
        <p:nvSpPr>
          <p:cNvPr id="30" name="Content Placeholder 3"/>
          <p:cNvSpPr txBox="1">
            <a:spLocks/>
          </p:cNvSpPr>
          <p:nvPr/>
        </p:nvSpPr>
        <p:spPr bwMode="auto">
          <a:xfrm>
            <a:off x="1678334" y="5185450"/>
            <a:ext cx="7111455" cy="983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Font typeface="Webdings" pitchFamily="18" charset="2"/>
              <a:buChar char="~"/>
              <a:defRPr sz="3200">
                <a:solidFill>
                  <a:schemeClr val="accent6"/>
                </a:solidFill>
                <a:latin typeface="+mn-lt"/>
                <a:ea typeface="+mn-ea"/>
                <a:cs typeface="+mn-cs"/>
              </a:defRPr>
            </a:lvl1pPr>
            <a:lvl2pPr marL="742950" indent="-285750" algn="l" rtl="0" eaLnBrk="0" fontAlgn="base" hangingPunct="0">
              <a:spcBef>
                <a:spcPct val="20000"/>
              </a:spcBef>
              <a:spcAft>
                <a:spcPct val="0"/>
              </a:spcAft>
              <a:buChar char="–"/>
              <a:defRPr sz="2800">
                <a:solidFill>
                  <a:schemeClr val="accent6"/>
                </a:solidFill>
                <a:latin typeface="+mn-lt"/>
              </a:defRPr>
            </a:lvl2pPr>
            <a:lvl3pPr marL="1143000" indent="-228600" algn="l" rtl="0" eaLnBrk="0" fontAlgn="base" hangingPunct="0">
              <a:spcBef>
                <a:spcPct val="20000"/>
              </a:spcBef>
              <a:spcAft>
                <a:spcPct val="0"/>
              </a:spcAft>
              <a:buChar char="•"/>
              <a:defRPr sz="2400">
                <a:solidFill>
                  <a:schemeClr val="accent6"/>
                </a:solidFill>
                <a:latin typeface="+mn-lt"/>
              </a:defRPr>
            </a:lvl3pPr>
            <a:lvl4pPr marL="1600200" indent="-228600" algn="l" rtl="0" eaLnBrk="0" fontAlgn="base" hangingPunct="0">
              <a:spcBef>
                <a:spcPct val="20000"/>
              </a:spcBef>
              <a:spcAft>
                <a:spcPct val="0"/>
              </a:spcAft>
              <a:buChar char="–"/>
              <a:defRPr sz="2000">
                <a:solidFill>
                  <a:schemeClr val="accent6"/>
                </a:solidFill>
                <a:latin typeface="+mn-lt"/>
              </a:defRPr>
            </a:lvl4pPr>
            <a:lvl5pPr marL="2057400" indent="-228600" algn="l" rtl="0" eaLnBrk="0" fontAlgn="base" hangingPunct="0">
              <a:spcBef>
                <a:spcPct val="20000"/>
              </a:spcBef>
              <a:spcAft>
                <a:spcPct val="0"/>
              </a:spcAft>
              <a:buChar char="»"/>
              <a:defRPr sz="2000">
                <a:solidFill>
                  <a:schemeClr val="accent6"/>
                </a:solidFill>
                <a:latin typeface="+mn-lt"/>
              </a:defRPr>
            </a:lvl5pPr>
            <a:lvl6pPr marL="2514600" indent="-228600" algn="l" rtl="0" fontAlgn="base">
              <a:spcBef>
                <a:spcPct val="20000"/>
              </a:spcBef>
              <a:spcAft>
                <a:spcPct val="0"/>
              </a:spcAft>
              <a:buChar char="»"/>
              <a:defRPr sz="2000">
                <a:solidFill>
                  <a:srgbClr val="333399"/>
                </a:solidFill>
                <a:latin typeface="+mn-lt"/>
              </a:defRPr>
            </a:lvl6pPr>
            <a:lvl7pPr marL="2971800" indent="-228600" algn="l" rtl="0" fontAlgn="base">
              <a:spcBef>
                <a:spcPct val="20000"/>
              </a:spcBef>
              <a:spcAft>
                <a:spcPct val="0"/>
              </a:spcAft>
              <a:buChar char="»"/>
              <a:defRPr sz="2000">
                <a:solidFill>
                  <a:srgbClr val="333399"/>
                </a:solidFill>
                <a:latin typeface="+mn-lt"/>
              </a:defRPr>
            </a:lvl7pPr>
            <a:lvl8pPr marL="3429000" indent="-228600" algn="l" rtl="0" fontAlgn="base">
              <a:spcBef>
                <a:spcPct val="20000"/>
              </a:spcBef>
              <a:spcAft>
                <a:spcPct val="0"/>
              </a:spcAft>
              <a:buChar char="»"/>
              <a:defRPr sz="2000">
                <a:solidFill>
                  <a:srgbClr val="333399"/>
                </a:solidFill>
                <a:latin typeface="+mn-lt"/>
              </a:defRPr>
            </a:lvl8pPr>
            <a:lvl9pPr marL="3886200" indent="-228600" algn="l" rtl="0" fontAlgn="base">
              <a:spcBef>
                <a:spcPct val="20000"/>
              </a:spcBef>
              <a:spcAft>
                <a:spcPct val="0"/>
              </a:spcAft>
              <a:buChar char="»"/>
              <a:defRPr sz="2000">
                <a:solidFill>
                  <a:srgbClr val="333399"/>
                </a:solidFill>
                <a:latin typeface="+mn-lt"/>
              </a:defRPr>
            </a:lvl9pPr>
          </a:lstStyle>
          <a:p>
            <a:pPr marL="0" indent="0" algn="r">
              <a:spcBef>
                <a:spcPts val="0"/>
              </a:spcBef>
              <a:spcAft>
                <a:spcPts val="600"/>
              </a:spcAft>
              <a:buNone/>
              <a:defRPr/>
            </a:pPr>
            <a:r>
              <a:rPr lang="en-US" sz="1600" dirty="0" smtClean="0"/>
              <a:t>AC </a:t>
            </a:r>
            <a:r>
              <a:rPr lang="en-US" sz="1600" dirty="0"/>
              <a:t>coupled, with an external </a:t>
            </a:r>
            <a:r>
              <a:rPr lang="en-US" sz="1600" dirty="0" smtClean="0"/>
              <a:t>capacitor</a:t>
            </a:r>
          </a:p>
          <a:p>
            <a:pPr marL="0" indent="0" algn="r">
              <a:spcBef>
                <a:spcPts val="0"/>
              </a:spcBef>
              <a:spcAft>
                <a:spcPts val="600"/>
              </a:spcAft>
              <a:buNone/>
              <a:defRPr/>
            </a:pPr>
            <a:r>
              <a:rPr lang="en-US" sz="1600" dirty="0"/>
              <a:t>external feedback </a:t>
            </a:r>
            <a:r>
              <a:rPr lang="en-US" sz="1600" dirty="0" smtClean="0"/>
              <a:t>resistor</a:t>
            </a:r>
            <a:endParaRPr lang="en-US" sz="1600" dirty="0"/>
          </a:p>
          <a:p>
            <a:pPr marL="0" indent="0" algn="r">
              <a:spcBef>
                <a:spcPts val="0"/>
              </a:spcBef>
              <a:spcAft>
                <a:spcPts val="600"/>
              </a:spcAft>
              <a:buNone/>
              <a:defRPr/>
            </a:pPr>
            <a:r>
              <a:rPr lang="en-US" sz="1600" dirty="0"/>
              <a:t>external </a:t>
            </a:r>
            <a:r>
              <a:rPr lang="en-US" sz="1600" dirty="0" smtClean="0"/>
              <a:t>biasing resistor</a:t>
            </a:r>
          </a:p>
          <a:p>
            <a:pPr marL="0" indent="0" algn="r">
              <a:spcBef>
                <a:spcPts val="0"/>
              </a:spcBef>
              <a:spcAft>
                <a:spcPts val="600"/>
              </a:spcAft>
              <a:buNone/>
              <a:defRPr/>
            </a:pPr>
            <a:r>
              <a:rPr lang="en-US" sz="1600" dirty="0" smtClean="0"/>
              <a:t>independent biasing of the first branch</a:t>
            </a:r>
            <a:endParaRPr lang="en-US" sz="1600" dirty="0"/>
          </a:p>
          <a:p>
            <a:pPr marL="0" indent="0" algn="r">
              <a:spcBef>
                <a:spcPts val="0"/>
              </a:spcBef>
              <a:spcAft>
                <a:spcPts val="600"/>
              </a:spcAft>
              <a:buNone/>
              <a:defRPr/>
            </a:pPr>
            <a:endParaRPr lang="en-US" sz="1600" dirty="0" smtClean="0"/>
          </a:p>
          <a:p>
            <a:pPr marL="0" indent="0" algn="r">
              <a:spcBef>
                <a:spcPts val="0"/>
              </a:spcBef>
              <a:spcAft>
                <a:spcPts val="600"/>
              </a:spcAft>
              <a:buNone/>
              <a:defRPr/>
            </a:pPr>
            <a:endParaRPr lang="en-US" sz="16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1022" y="941310"/>
            <a:ext cx="5868364" cy="4217092"/>
          </a:xfrm>
          <a:prstGeom prst="rect">
            <a:avLst/>
          </a:prstGeom>
        </p:spPr>
      </p:pic>
      <p:sp>
        <p:nvSpPr>
          <p:cNvPr id="6" name="Content Placeholder 3"/>
          <p:cNvSpPr txBox="1">
            <a:spLocks/>
          </p:cNvSpPr>
          <p:nvPr/>
        </p:nvSpPr>
        <p:spPr bwMode="auto">
          <a:xfrm>
            <a:off x="83126" y="1147818"/>
            <a:ext cx="1595208" cy="762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Font typeface="Webdings" pitchFamily="18" charset="2"/>
              <a:buChar char="~"/>
              <a:defRPr sz="3200">
                <a:solidFill>
                  <a:schemeClr val="accent6"/>
                </a:solidFill>
                <a:latin typeface="+mn-lt"/>
                <a:ea typeface="+mn-ea"/>
                <a:cs typeface="+mn-cs"/>
              </a:defRPr>
            </a:lvl1pPr>
            <a:lvl2pPr marL="742950" indent="-285750" algn="l" rtl="0" eaLnBrk="0" fontAlgn="base" hangingPunct="0">
              <a:spcBef>
                <a:spcPct val="20000"/>
              </a:spcBef>
              <a:spcAft>
                <a:spcPct val="0"/>
              </a:spcAft>
              <a:buChar char="–"/>
              <a:defRPr sz="2800">
                <a:solidFill>
                  <a:schemeClr val="accent6"/>
                </a:solidFill>
                <a:latin typeface="+mn-lt"/>
              </a:defRPr>
            </a:lvl2pPr>
            <a:lvl3pPr marL="1143000" indent="-228600" algn="l" rtl="0" eaLnBrk="0" fontAlgn="base" hangingPunct="0">
              <a:spcBef>
                <a:spcPct val="20000"/>
              </a:spcBef>
              <a:spcAft>
                <a:spcPct val="0"/>
              </a:spcAft>
              <a:buChar char="•"/>
              <a:defRPr sz="2400">
                <a:solidFill>
                  <a:schemeClr val="accent6"/>
                </a:solidFill>
                <a:latin typeface="+mn-lt"/>
              </a:defRPr>
            </a:lvl3pPr>
            <a:lvl4pPr marL="1600200" indent="-228600" algn="l" rtl="0" eaLnBrk="0" fontAlgn="base" hangingPunct="0">
              <a:spcBef>
                <a:spcPct val="20000"/>
              </a:spcBef>
              <a:spcAft>
                <a:spcPct val="0"/>
              </a:spcAft>
              <a:buChar char="–"/>
              <a:defRPr sz="2000">
                <a:solidFill>
                  <a:schemeClr val="accent6"/>
                </a:solidFill>
                <a:latin typeface="+mn-lt"/>
              </a:defRPr>
            </a:lvl4pPr>
            <a:lvl5pPr marL="2057400" indent="-228600" algn="l" rtl="0" eaLnBrk="0" fontAlgn="base" hangingPunct="0">
              <a:spcBef>
                <a:spcPct val="20000"/>
              </a:spcBef>
              <a:spcAft>
                <a:spcPct val="0"/>
              </a:spcAft>
              <a:buChar char="»"/>
              <a:defRPr sz="2000">
                <a:solidFill>
                  <a:schemeClr val="accent6"/>
                </a:solidFill>
                <a:latin typeface="+mn-lt"/>
              </a:defRPr>
            </a:lvl5pPr>
            <a:lvl6pPr marL="2514600" indent="-228600" algn="l" rtl="0" fontAlgn="base">
              <a:spcBef>
                <a:spcPct val="20000"/>
              </a:spcBef>
              <a:spcAft>
                <a:spcPct val="0"/>
              </a:spcAft>
              <a:buChar char="»"/>
              <a:defRPr sz="2000">
                <a:solidFill>
                  <a:srgbClr val="333399"/>
                </a:solidFill>
                <a:latin typeface="+mn-lt"/>
              </a:defRPr>
            </a:lvl6pPr>
            <a:lvl7pPr marL="2971800" indent="-228600" algn="l" rtl="0" fontAlgn="base">
              <a:spcBef>
                <a:spcPct val="20000"/>
              </a:spcBef>
              <a:spcAft>
                <a:spcPct val="0"/>
              </a:spcAft>
              <a:buChar char="»"/>
              <a:defRPr sz="2000">
                <a:solidFill>
                  <a:srgbClr val="333399"/>
                </a:solidFill>
                <a:latin typeface="+mn-lt"/>
              </a:defRPr>
            </a:lvl7pPr>
            <a:lvl8pPr marL="3429000" indent="-228600" algn="l" rtl="0" fontAlgn="base">
              <a:spcBef>
                <a:spcPct val="20000"/>
              </a:spcBef>
              <a:spcAft>
                <a:spcPct val="0"/>
              </a:spcAft>
              <a:buChar char="»"/>
              <a:defRPr sz="2000">
                <a:solidFill>
                  <a:srgbClr val="333399"/>
                </a:solidFill>
                <a:latin typeface="+mn-lt"/>
              </a:defRPr>
            </a:lvl8pPr>
            <a:lvl9pPr marL="3886200" indent="-228600" algn="l" rtl="0" fontAlgn="base">
              <a:spcBef>
                <a:spcPct val="20000"/>
              </a:spcBef>
              <a:spcAft>
                <a:spcPct val="0"/>
              </a:spcAft>
              <a:buChar char="»"/>
              <a:defRPr sz="2000">
                <a:solidFill>
                  <a:srgbClr val="333399"/>
                </a:solidFill>
                <a:latin typeface="+mn-lt"/>
              </a:defRPr>
            </a:lvl9pPr>
          </a:lstStyle>
          <a:p>
            <a:pPr marL="0" indent="0" algn="r">
              <a:spcBef>
                <a:spcPts val="0"/>
              </a:spcBef>
              <a:spcAft>
                <a:spcPts val="600"/>
              </a:spcAft>
              <a:buNone/>
              <a:defRPr/>
            </a:pPr>
            <a:r>
              <a:rPr lang="en-US" sz="1600" dirty="0" smtClean="0"/>
              <a:t>strip pitch </a:t>
            </a:r>
          </a:p>
          <a:p>
            <a:pPr marL="0" indent="0" algn="r">
              <a:spcBef>
                <a:spcPts val="0"/>
              </a:spcBef>
              <a:spcAft>
                <a:spcPts val="600"/>
              </a:spcAft>
              <a:buNone/>
              <a:defRPr/>
            </a:pPr>
            <a:r>
              <a:rPr lang="en-US" sz="1600" dirty="0" smtClean="0"/>
              <a:t>2 mm</a:t>
            </a:r>
          </a:p>
          <a:p>
            <a:pPr marL="0" indent="0" algn="r">
              <a:spcBef>
                <a:spcPts val="0"/>
              </a:spcBef>
              <a:spcAft>
                <a:spcPts val="600"/>
              </a:spcAft>
              <a:buNone/>
              <a:defRPr/>
            </a:pPr>
            <a:endParaRPr lang="en-US" sz="1600" dirty="0" smtClean="0"/>
          </a:p>
          <a:p>
            <a:pPr marL="0" indent="0" algn="r">
              <a:spcBef>
                <a:spcPts val="0"/>
              </a:spcBef>
              <a:spcAft>
                <a:spcPts val="600"/>
              </a:spcAft>
              <a:buNone/>
              <a:defRPr/>
            </a:pPr>
            <a:endParaRPr lang="en-US" sz="1600" dirty="0"/>
          </a:p>
        </p:txBody>
      </p:sp>
      <p:sp>
        <p:nvSpPr>
          <p:cNvPr id="8" name="Footer Placeholder 2"/>
          <p:cNvSpPr txBox="1">
            <a:spLocks/>
          </p:cNvSpPr>
          <p:nvPr/>
        </p:nvSpPr>
        <p:spPr>
          <a:xfrm>
            <a:off x="2620962" y="6610569"/>
            <a:ext cx="5137093" cy="247431"/>
          </a:xfrm>
          <a:prstGeom prst="rect">
            <a:avLst/>
          </a:prstGeom>
        </p:spPr>
        <p:txBody>
          <a:bodyPr/>
          <a:lstStyle>
            <a:defPPr>
              <a:defRPr lang="en-US"/>
            </a:defPPr>
            <a:lvl1pPr algn="l" rtl="0" fontAlgn="base">
              <a:spcBef>
                <a:spcPct val="0"/>
              </a:spcBef>
              <a:spcAft>
                <a:spcPct val="0"/>
              </a:spcAft>
              <a:defRPr sz="1050" b="1" kern="1200">
                <a:solidFill>
                  <a:schemeClr val="accent6"/>
                </a:solidFill>
                <a:latin typeface="+mn-lt"/>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defRPr/>
            </a:pPr>
            <a:r>
              <a:rPr lang="it-IT" dirty="0" smtClean="0"/>
              <a:t>C. Guazzoni – NEWCHIM – Consiglio di Sezione INFN – 9 luglio 2015</a:t>
            </a:r>
            <a:endParaRPr lang="en-US" dirty="0" smtClean="0"/>
          </a:p>
          <a:p>
            <a:pPr algn="ctr">
              <a:defRPr/>
            </a:pPr>
            <a:endParaRPr lang="en-US" dirty="0"/>
          </a:p>
        </p:txBody>
      </p:sp>
    </p:spTree>
    <p:extLst>
      <p:ext uri="{BB962C8B-B14F-4D97-AF65-F5344CB8AC3E}">
        <p14:creationId xmlns:p14="http://schemas.microsoft.com/office/powerpoint/2010/main" val="21928244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0" y="-153650"/>
            <a:ext cx="9144000" cy="1143000"/>
          </a:xfrm>
        </p:spPr>
        <p:txBody>
          <a:bodyPr/>
          <a:lstStyle/>
          <a:p>
            <a:pPr eaLnBrk="1" hangingPunct="1"/>
            <a:r>
              <a:rPr lang="it-IT" dirty="0" smtClean="0">
                <a:solidFill>
                  <a:srgbClr val="2D2D8A"/>
                </a:solidFill>
              </a:rPr>
              <a:t>T</a:t>
            </a:r>
            <a:r>
              <a:rPr lang="en-US" dirty="0" err="1" smtClean="0"/>
              <a:t>elescopic</a:t>
            </a:r>
            <a:r>
              <a:rPr lang="en-US" dirty="0" smtClean="0"/>
              <a:t> </a:t>
            </a:r>
            <a:r>
              <a:rPr lang="en-US" dirty="0" err="1" smtClean="0"/>
              <a:t>cascode</a:t>
            </a:r>
            <a:r>
              <a:rPr lang="en-US" dirty="0" smtClean="0"/>
              <a:t> topology</a:t>
            </a:r>
            <a:endParaRPr lang="en-US" dirty="0" smtClean="0">
              <a:solidFill>
                <a:srgbClr val="2D2D8A"/>
              </a:solidFill>
            </a:endParaRPr>
          </a:p>
        </p:txBody>
      </p:sp>
      <p:sp>
        <p:nvSpPr>
          <p:cNvPr id="7172" name="Slide Number Placeholder 2"/>
          <p:cNvSpPr>
            <a:spLocks noGrp="1"/>
          </p:cNvSpPr>
          <p:nvPr>
            <p:ph type="sldNum" sz="quarter" idx="11"/>
          </p:nvPr>
        </p:nvSpPr>
        <p:spPr/>
        <p:txBody>
          <a:bodyPr/>
          <a:lstStyle>
            <a:lvl1pPr algn="ctr" eaLnBrk="0" hangingPunct="0">
              <a:defRPr>
                <a:solidFill>
                  <a:schemeClr val="tx1"/>
                </a:solidFill>
                <a:latin typeface="Arial" charset="0"/>
              </a:defRPr>
            </a:lvl1pPr>
            <a:lvl2pPr marL="742950" indent="-285750" algn="ctr" eaLnBrk="0" hangingPunct="0">
              <a:defRPr>
                <a:solidFill>
                  <a:schemeClr val="tx1"/>
                </a:solidFill>
                <a:latin typeface="Arial" charset="0"/>
              </a:defRPr>
            </a:lvl2pPr>
            <a:lvl3pPr marL="1143000" indent="-228600" algn="ctr" eaLnBrk="0" hangingPunct="0">
              <a:defRPr>
                <a:solidFill>
                  <a:schemeClr val="tx1"/>
                </a:solidFill>
                <a:latin typeface="Arial" charset="0"/>
              </a:defRPr>
            </a:lvl3pPr>
            <a:lvl4pPr marL="1600200" indent="-228600" algn="ctr" eaLnBrk="0" hangingPunct="0">
              <a:defRPr>
                <a:solidFill>
                  <a:schemeClr val="tx1"/>
                </a:solidFill>
                <a:latin typeface="Arial" charset="0"/>
              </a:defRPr>
            </a:lvl4pPr>
            <a:lvl5pPr marL="2057400" indent="-228600" algn="ctr"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r" eaLnBrk="1" hangingPunct="1">
              <a:defRPr/>
            </a:pPr>
            <a:fld id="{22DC9220-8D5E-4286-973B-4A5BF41078C3}" type="slidenum">
              <a:rPr lang="en-US" smtClean="0"/>
              <a:pPr algn="r" eaLnBrk="1" hangingPunct="1">
                <a:defRPr/>
              </a:pPr>
              <a:t>22</a:t>
            </a:fld>
            <a:endParaRPr lang="en-US" smtClean="0"/>
          </a:p>
        </p:txBody>
      </p:sp>
      <p:sp>
        <p:nvSpPr>
          <p:cNvPr id="30" name="Content Placeholder 3"/>
          <p:cNvSpPr txBox="1">
            <a:spLocks/>
          </p:cNvSpPr>
          <p:nvPr/>
        </p:nvSpPr>
        <p:spPr bwMode="auto">
          <a:xfrm>
            <a:off x="2600530" y="717617"/>
            <a:ext cx="6520326" cy="2314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Font typeface="Webdings" pitchFamily="18" charset="2"/>
              <a:buChar char="~"/>
              <a:defRPr sz="3200">
                <a:solidFill>
                  <a:schemeClr val="accent6"/>
                </a:solidFill>
                <a:latin typeface="+mn-lt"/>
                <a:ea typeface="+mn-ea"/>
                <a:cs typeface="+mn-cs"/>
              </a:defRPr>
            </a:lvl1pPr>
            <a:lvl2pPr marL="742950" indent="-285750" algn="l" rtl="0" eaLnBrk="0" fontAlgn="base" hangingPunct="0">
              <a:spcBef>
                <a:spcPct val="20000"/>
              </a:spcBef>
              <a:spcAft>
                <a:spcPct val="0"/>
              </a:spcAft>
              <a:buChar char="–"/>
              <a:defRPr sz="2800">
                <a:solidFill>
                  <a:schemeClr val="accent6"/>
                </a:solidFill>
                <a:latin typeface="+mn-lt"/>
              </a:defRPr>
            </a:lvl2pPr>
            <a:lvl3pPr marL="1143000" indent="-228600" algn="l" rtl="0" eaLnBrk="0" fontAlgn="base" hangingPunct="0">
              <a:spcBef>
                <a:spcPct val="20000"/>
              </a:spcBef>
              <a:spcAft>
                <a:spcPct val="0"/>
              </a:spcAft>
              <a:buChar char="•"/>
              <a:defRPr sz="2400">
                <a:solidFill>
                  <a:schemeClr val="accent6"/>
                </a:solidFill>
                <a:latin typeface="+mn-lt"/>
              </a:defRPr>
            </a:lvl3pPr>
            <a:lvl4pPr marL="1600200" indent="-228600" algn="l" rtl="0" eaLnBrk="0" fontAlgn="base" hangingPunct="0">
              <a:spcBef>
                <a:spcPct val="20000"/>
              </a:spcBef>
              <a:spcAft>
                <a:spcPct val="0"/>
              </a:spcAft>
              <a:buChar char="–"/>
              <a:defRPr sz="2000">
                <a:solidFill>
                  <a:schemeClr val="accent6"/>
                </a:solidFill>
                <a:latin typeface="+mn-lt"/>
              </a:defRPr>
            </a:lvl4pPr>
            <a:lvl5pPr marL="2057400" indent="-228600" algn="l" rtl="0" eaLnBrk="0" fontAlgn="base" hangingPunct="0">
              <a:spcBef>
                <a:spcPct val="20000"/>
              </a:spcBef>
              <a:spcAft>
                <a:spcPct val="0"/>
              </a:spcAft>
              <a:buChar char="»"/>
              <a:defRPr sz="2000">
                <a:solidFill>
                  <a:schemeClr val="accent6"/>
                </a:solidFill>
                <a:latin typeface="+mn-lt"/>
              </a:defRPr>
            </a:lvl5pPr>
            <a:lvl6pPr marL="2514600" indent="-228600" algn="l" rtl="0" fontAlgn="base">
              <a:spcBef>
                <a:spcPct val="20000"/>
              </a:spcBef>
              <a:spcAft>
                <a:spcPct val="0"/>
              </a:spcAft>
              <a:buChar char="»"/>
              <a:defRPr sz="2000">
                <a:solidFill>
                  <a:srgbClr val="333399"/>
                </a:solidFill>
                <a:latin typeface="+mn-lt"/>
              </a:defRPr>
            </a:lvl6pPr>
            <a:lvl7pPr marL="2971800" indent="-228600" algn="l" rtl="0" fontAlgn="base">
              <a:spcBef>
                <a:spcPct val="20000"/>
              </a:spcBef>
              <a:spcAft>
                <a:spcPct val="0"/>
              </a:spcAft>
              <a:buChar char="»"/>
              <a:defRPr sz="2000">
                <a:solidFill>
                  <a:srgbClr val="333399"/>
                </a:solidFill>
                <a:latin typeface="+mn-lt"/>
              </a:defRPr>
            </a:lvl7pPr>
            <a:lvl8pPr marL="3429000" indent="-228600" algn="l" rtl="0" fontAlgn="base">
              <a:spcBef>
                <a:spcPct val="20000"/>
              </a:spcBef>
              <a:spcAft>
                <a:spcPct val="0"/>
              </a:spcAft>
              <a:buChar char="»"/>
              <a:defRPr sz="2000">
                <a:solidFill>
                  <a:srgbClr val="333399"/>
                </a:solidFill>
                <a:latin typeface="+mn-lt"/>
              </a:defRPr>
            </a:lvl8pPr>
            <a:lvl9pPr marL="3886200" indent="-228600" algn="l" rtl="0" fontAlgn="base">
              <a:spcBef>
                <a:spcPct val="20000"/>
              </a:spcBef>
              <a:spcAft>
                <a:spcPct val="0"/>
              </a:spcAft>
              <a:buChar char="»"/>
              <a:defRPr sz="2000">
                <a:solidFill>
                  <a:srgbClr val="333399"/>
                </a:solidFill>
                <a:latin typeface="+mn-lt"/>
              </a:defRPr>
            </a:lvl9pPr>
          </a:lstStyle>
          <a:p>
            <a:pPr>
              <a:spcBef>
                <a:spcPts val="0"/>
              </a:spcBef>
              <a:spcAft>
                <a:spcPts val="1800"/>
              </a:spcAft>
              <a:buClr>
                <a:schemeClr val="accent6"/>
              </a:buClr>
              <a:defRPr/>
            </a:pPr>
            <a:r>
              <a:rPr lang="en-US" sz="1800" dirty="0" smtClean="0">
                <a:solidFill>
                  <a:srgbClr val="00B0F0"/>
                </a:solidFill>
              </a:rPr>
              <a:t>PMOS </a:t>
            </a:r>
            <a:r>
              <a:rPr lang="en-US" sz="1800" dirty="0" err="1" smtClean="0">
                <a:solidFill>
                  <a:srgbClr val="00B0F0"/>
                </a:solidFill>
              </a:rPr>
              <a:t>cascode</a:t>
            </a:r>
            <a:r>
              <a:rPr lang="en-US" sz="1800" dirty="0" smtClean="0">
                <a:solidFill>
                  <a:srgbClr val="00B0F0"/>
                </a:solidFill>
              </a:rPr>
              <a:t> </a:t>
            </a:r>
            <a:r>
              <a:rPr lang="en-US" sz="1800" dirty="0" smtClean="0"/>
              <a:t>located </a:t>
            </a:r>
            <a:r>
              <a:rPr lang="en-US" sz="1800" dirty="0"/>
              <a:t>in the same branch of the input </a:t>
            </a:r>
            <a:r>
              <a:rPr lang="en-US" sz="1800" dirty="0" smtClean="0"/>
              <a:t>transistor </a:t>
            </a:r>
            <a:r>
              <a:rPr lang="en-US" sz="1800" dirty="0" smtClean="0">
                <a:sym typeface="Wingdings" panose="05000000000000000000" pitchFamily="2" charset="2"/>
              </a:rPr>
              <a:t> optimal current usage </a:t>
            </a:r>
            <a:r>
              <a:rPr lang="en-US" sz="1800" dirty="0" smtClean="0"/>
              <a:t>beneficial </a:t>
            </a:r>
            <a:r>
              <a:rPr lang="en-US" sz="1800" dirty="0"/>
              <a:t>both for </a:t>
            </a:r>
            <a:r>
              <a:rPr lang="en-US" sz="1800" dirty="0" smtClean="0"/>
              <a:t>the </a:t>
            </a:r>
            <a:r>
              <a:rPr lang="en-US" sz="1800" dirty="0" err="1" smtClean="0"/>
              <a:t>transconductance</a:t>
            </a:r>
            <a:r>
              <a:rPr lang="en-US" sz="1800" dirty="0" smtClean="0"/>
              <a:t> </a:t>
            </a:r>
            <a:r>
              <a:rPr lang="en-US" sz="1800" dirty="0"/>
              <a:t>of the input </a:t>
            </a:r>
            <a:r>
              <a:rPr lang="en-US" sz="1800" dirty="0" smtClean="0"/>
              <a:t>MOS </a:t>
            </a:r>
            <a:r>
              <a:rPr lang="en-US" sz="1800" dirty="0"/>
              <a:t>and for </a:t>
            </a:r>
            <a:r>
              <a:rPr lang="en-US" sz="1800" dirty="0" smtClean="0"/>
              <a:t>the </a:t>
            </a:r>
            <a:r>
              <a:rPr lang="en-US" sz="1800" dirty="0" err="1" smtClean="0"/>
              <a:t>transconductance</a:t>
            </a:r>
            <a:r>
              <a:rPr lang="en-US" sz="1800" dirty="0" smtClean="0"/>
              <a:t> </a:t>
            </a:r>
            <a:r>
              <a:rPr lang="en-US" sz="1800" dirty="0"/>
              <a:t>of the </a:t>
            </a:r>
            <a:r>
              <a:rPr lang="en-US" sz="1800" dirty="0" err="1" smtClean="0"/>
              <a:t>cascode</a:t>
            </a:r>
            <a:r>
              <a:rPr lang="en-US" sz="1800" dirty="0" smtClean="0"/>
              <a:t>.</a:t>
            </a:r>
          </a:p>
          <a:p>
            <a:pPr>
              <a:spcBef>
                <a:spcPts val="0"/>
              </a:spcBef>
              <a:spcAft>
                <a:spcPts val="1800"/>
              </a:spcAft>
              <a:buClr>
                <a:schemeClr val="accent6"/>
              </a:buClr>
              <a:defRPr/>
            </a:pPr>
            <a:r>
              <a:rPr lang="en-US" sz="1800" dirty="0" smtClean="0">
                <a:solidFill>
                  <a:srgbClr val="FF3399"/>
                </a:solidFill>
              </a:rPr>
              <a:t>PMOS </a:t>
            </a:r>
            <a:r>
              <a:rPr lang="en-US" sz="1800" dirty="0">
                <a:solidFill>
                  <a:srgbClr val="FF3399"/>
                </a:solidFill>
              </a:rPr>
              <a:t>source follower </a:t>
            </a:r>
            <a:r>
              <a:rPr lang="en-US" sz="1800" dirty="0"/>
              <a:t>with the well contact shorted to the </a:t>
            </a:r>
            <a:r>
              <a:rPr lang="en-US" sz="1800" dirty="0" smtClean="0"/>
              <a:t>source </a:t>
            </a:r>
            <a:r>
              <a:rPr lang="en-US" sz="1800" dirty="0" smtClean="0">
                <a:sym typeface="Wingdings" panose="05000000000000000000" pitchFamily="2" charset="2"/>
              </a:rPr>
              <a:t></a:t>
            </a:r>
            <a:r>
              <a:rPr lang="en-US" sz="1800" dirty="0" smtClean="0"/>
              <a:t> no body effect </a:t>
            </a:r>
            <a:r>
              <a:rPr lang="en-US" sz="1800" dirty="0"/>
              <a:t>in </a:t>
            </a:r>
            <a:r>
              <a:rPr lang="en-US" sz="1800" dirty="0" smtClean="0"/>
              <a:t>a </a:t>
            </a:r>
            <a:r>
              <a:rPr lang="en-US" sz="1800" dirty="0"/>
              <a:t>single well process. </a:t>
            </a:r>
            <a:endParaRPr lang="en-US" sz="1800" b="1" dirty="0"/>
          </a:p>
        </p:txBody>
      </p:sp>
      <p:grpSp>
        <p:nvGrpSpPr>
          <p:cNvPr id="3" name="Group 2"/>
          <p:cNvGrpSpPr/>
          <p:nvPr/>
        </p:nvGrpSpPr>
        <p:grpSpPr>
          <a:xfrm>
            <a:off x="-57880" y="787067"/>
            <a:ext cx="2507934" cy="2013999"/>
            <a:chOff x="162045" y="1041717"/>
            <a:chExt cx="2507934" cy="2013999"/>
          </a:xfrm>
        </p:grpSpPr>
        <p:pic>
          <p:nvPicPr>
            <p:cNvPr id="67586" name="Immagine 20"/>
            <p:cNvPicPr>
              <a:picLocks noChangeAspect="1" noChangeArrowheads="1"/>
            </p:cNvPicPr>
            <p:nvPr/>
          </p:nvPicPr>
          <p:blipFill rotWithShape="1">
            <a:blip r:embed="rId2">
              <a:extLst>
                <a:ext uri="{28A0092B-C50C-407E-A947-70E740481C1C}">
                  <a14:useLocalDpi xmlns:a14="http://schemas.microsoft.com/office/drawing/2010/main" val="0"/>
                </a:ext>
              </a:extLst>
            </a:blip>
            <a:srcRect l="53730" b="18702"/>
            <a:stretch/>
          </p:blipFill>
          <p:spPr bwMode="auto">
            <a:xfrm>
              <a:off x="162045" y="1041717"/>
              <a:ext cx="2507934" cy="2013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bwMode="auto">
            <a:xfrm>
              <a:off x="740776" y="1574139"/>
              <a:ext cx="678499" cy="636607"/>
            </a:xfrm>
            <a:prstGeom prst="ellipse">
              <a:avLst/>
            </a:prstGeom>
            <a:solidFill>
              <a:srgbClr val="00B0F0">
                <a:alpha val="20000"/>
              </a:srgbClr>
            </a:solidFill>
            <a:ln>
              <a:solidFill>
                <a:srgbClr val="00B0F0"/>
              </a:solid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7" name="Oval 6"/>
            <p:cNvSpPr/>
            <p:nvPr/>
          </p:nvSpPr>
          <p:spPr bwMode="auto">
            <a:xfrm>
              <a:off x="1877026" y="1950317"/>
              <a:ext cx="678499" cy="636607"/>
            </a:xfrm>
            <a:prstGeom prst="ellipse">
              <a:avLst/>
            </a:prstGeom>
            <a:solidFill>
              <a:srgbClr val="FF0000">
                <a:alpha val="20000"/>
              </a:srgbClr>
            </a:solidFill>
            <a:ln>
              <a:solidFill>
                <a:srgbClr val="FF6699"/>
              </a:solid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sp>
        <p:nvSpPr>
          <p:cNvPr id="9" name="Rectangle 2"/>
          <p:cNvSpPr txBox="1">
            <a:spLocks noChangeArrowheads="1"/>
          </p:cNvSpPr>
          <p:nvPr/>
        </p:nvSpPr>
        <p:spPr bwMode="auto">
          <a:xfrm>
            <a:off x="0" y="2453816"/>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200" b="1">
                <a:solidFill>
                  <a:schemeClr val="accent6"/>
                </a:solidFill>
                <a:latin typeface="+mj-lt"/>
                <a:ea typeface="+mj-ea"/>
                <a:cs typeface="+mj-cs"/>
              </a:defRPr>
            </a:lvl1pPr>
            <a:lvl2pPr algn="ctr" rtl="0" eaLnBrk="0" fontAlgn="base" hangingPunct="0">
              <a:spcBef>
                <a:spcPct val="0"/>
              </a:spcBef>
              <a:spcAft>
                <a:spcPct val="0"/>
              </a:spcAft>
              <a:defRPr sz="4200" b="1">
                <a:solidFill>
                  <a:srgbClr val="2D2D8A"/>
                </a:solidFill>
                <a:latin typeface="Comic Sans MS" pitchFamily="66" charset="0"/>
              </a:defRPr>
            </a:lvl2pPr>
            <a:lvl3pPr algn="ctr" rtl="0" eaLnBrk="0" fontAlgn="base" hangingPunct="0">
              <a:spcBef>
                <a:spcPct val="0"/>
              </a:spcBef>
              <a:spcAft>
                <a:spcPct val="0"/>
              </a:spcAft>
              <a:defRPr sz="4200" b="1">
                <a:solidFill>
                  <a:srgbClr val="2D2D8A"/>
                </a:solidFill>
                <a:latin typeface="Comic Sans MS" pitchFamily="66" charset="0"/>
              </a:defRPr>
            </a:lvl3pPr>
            <a:lvl4pPr algn="ctr" rtl="0" eaLnBrk="0" fontAlgn="base" hangingPunct="0">
              <a:spcBef>
                <a:spcPct val="0"/>
              </a:spcBef>
              <a:spcAft>
                <a:spcPct val="0"/>
              </a:spcAft>
              <a:defRPr sz="4200" b="1">
                <a:solidFill>
                  <a:srgbClr val="2D2D8A"/>
                </a:solidFill>
                <a:latin typeface="Comic Sans MS" pitchFamily="66" charset="0"/>
              </a:defRPr>
            </a:lvl4pPr>
            <a:lvl5pPr algn="ctr" rtl="0" eaLnBrk="0" fontAlgn="base" hangingPunct="0">
              <a:spcBef>
                <a:spcPct val="0"/>
              </a:spcBef>
              <a:spcAft>
                <a:spcPct val="0"/>
              </a:spcAft>
              <a:defRPr sz="4200" b="1">
                <a:solidFill>
                  <a:srgbClr val="2D2D8A"/>
                </a:solidFill>
                <a:latin typeface="Comic Sans MS" pitchFamily="66" charset="0"/>
              </a:defRPr>
            </a:lvl5pPr>
            <a:lvl6pPr marL="457200" algn="ctr" rtl="0" fontAlgn="base">
              <a:spcBef>
                <a:spcPct val="0"/>
              </a:spcBef>
              <a:spcAft>
                <a:spcPct val="0"/>
              </a:spcAft>
              <a:defRPr sz="4200" b="1">
                <a:solidFill>
                  <a:srgbClr val="3333CC"/>
                </a:solidFill>
                <a:latin typeface="Comic Sans MS" pitchFamily="66" charset="0"/>
              </a:defRPr>
            </a:lvl6pPr>
            <a:lvl7pPr marL="914400" algn="ctr" rtl="0" fontAlgn="base">
              <a:spcBef>
                <a:spcPct val="0"/>
              </a:spcBef>
              <a:spcAft>
                <a:spcPct val="0"/>
              </a:spcAft>
              <a:defRPr sz="4200" b="1">
                <a:solidFill>
                  <a:srgbClr val="3333CC"/>
                </a:solidFill>
                <a:latin typeface="Comic Sans MS" pitchFamily="66" charset="0"/>
              </a:defRPr>
            </a:lvl7pPr>
            <a:lvl8pPr marL="1371600" algn="ctr" rtl="0" fontAlgn="base">
              <a:spcBef>
                <a:spcPct val="0"/>
              </a:spcBef>
              <a:spcAft>
                <a:spcPct val="0"/>
              </a:spcAft>
              <a:defRPr sz="4200" b="1">
                <a:solidFill>
                  <a:srgbClr val="3333CC"/>
                </a:solidFill>
                <a:latin typeface="Comic Sans MS" pitchFamily="66" charset="0"/>
              </a:defRPr>
            </a:lvl8pPr>
            <a:lvl9pPr marL="1828800" algn="ctr" rtl="0" fontAlgn="base">
              <a:spcBef>
                <a:spcPct val="0"/>
              </a:spcBef>
              <a:spcAft>
                <a:spcPct val="0"/>
              </a:spcAft>
              <a:defRPr sz="4200" b="1">
                <a:solidFill>
                  <a:srgbClr val="3333CC"/>
                </a:solidFill>
                <a:latin typeface="Comic Sans MS" pitchFamily="66" charset="0"/>
              </a:defRPr>
            </a:lvl9pPr>
          </a:lstStyle>
          <a:p>
            <a:pPr eaLnBrk="1" hangingPunct="1"/>
            <a:r>
              <a:rPr lang="it-IT" kern="0" dirty="0" smtClean="0">
                <a:solidFill>
                  <a:srgbClr val="2D2D8A"/>
                </a:solidFill>
              </a:rPr>
              <a:t>Input Transistor </a:t>
            </a:r>
            <a:r>
              <a:rPr lang="it-IT" kern="0" dirty="0" err="1" smtClean="0">
                <a:solidFill>
                  <a:srgbClr val="2D2D8A"/>
                </a:solidFill>
              </a:rPr>
              <a:t>Sizing</a:t>
            </a:r>
            <a:endParaRPr lang="en-US" kern="0" dirty="0" smtClean="0">
              <a:solidFill>
                <a:srgbClr val="2D2D8A"/>
              </a:solidFill>
            </a:endParaRPr>
          </a:p>
        </p:txBody>
      </p:sp>
      <p:pic>
        <p:nvPicPr>
          <p:cNvPr id="67587" name="Immagine 6"/>
          <p:cNvPicPr>
            <a:picLocks noChangeAspect="1" noChangeArrowheads="1"/>
          </p:cNvPicPr>
          <p:nvPr/>
        </p:nvPicPr>
        <p:blipFill>
          <a:blip r:embed="rId3">
            <a:extLst>
              <a:ext uri="{28A0092B-C50C-407E-A947-70E740481C1C}">
                <a14:useLocalDpi xmlns:a14="http://schemas.microsoft.com/office/drawing/2010/main" val="0"/>
              </a:ext>
            </a:extLst>
          </a:blip>
          <a:srcRect t="6506" b="2383"/>
          <a:stretch>
            <a:fillRect/>
          </a:stretch>
        </p:blipFill>
        <p:spPr bwMode="auto">
          <a:xfrm>
            <a:off x="693510" y="3314359"/>
            <a:ext cx="4649977" cy="2981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ent Placeholder 3"/>
          <p:cNvSpPr txBox="1">
            <a:spLocks/>
          </p:cNvSpPr>
          <p:nvPr/>
        </p:nvSpPr>
        <p:spPr bwMode="auto">
          <a:xfrm>
            <a:off x="5278054" y="3217752"/>
            <a:ext cx="3865946" cy="2314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Font typeface="Webdings" pitchFamily="18" charset="2"/>
              <a:buChar char="~"/>
              <a:defRPr sz="3200">
                <a:solidFill>
                  <a:schemeClr val="accent6"/>
                </a:solidFill>
                <a:latin typeface="+mn-lt"/>
                <a:ea typeface="+mn-ea"/>
                <a:cs typeface="+mn-cs"/>
              </a:defRPr>
            </a:lvl1pPr>
            <a:lvl2pPr marL="742950" indent="-285750" algn="l" rtl="0" eaLnBrk="0" fontAlgn="base" hangingPunct="0">
              <a:spcBef>
                <a:spcPct val="20000"/>
              </a:spcBef>
              <a:spcAft>
                <a:spcPct val="0"/>
              </a:spcAft>
              <a:buChar char="–"/>
              <a:defRPr sz="2800">
                <a:solidFill>
                  <a:schemeClr val="accent6"/>
                </a:solidFill>
                <a:latin typeface="+mn-lt"/>
              </a:defRPr>
            </a:lvl2pPr>
            <a:lvl3pPr marL="1143000" indent="-228600" algn="l" rtl="0" eaLnBrk="0" fontAlgn="base" hangingPunct="0">
              <a:spcBef>
                <a:spcPct val="20000"/>
              </a:spcBef>
              <a:spcAft>
                <a:spcPct val="0"/>
              </a:spcAft>
              <a:buChar char="•"/>
              <a:defRPr sz="2400">
                <a:solidFill>
                  <a:schemeClr val="accent6"/>
                </a:solidFill>
                <a:latin typeface="+mn-lt"/>
              </a:defRPr>
            </a:lvl3pPr>
            <a:lvl4pPr marL="1600200" indent="-228600" algn="l" rtl="0" eaLnBrk="0" fontAlgn="base" hangingPunct="0">
              <a:spcBef>
                <a:spcPct val="20000"/>
              </a:spcBef>
              <a:spcAft>
                <a:spcPct val="0"/>
              </a:spcAft>
              <a:buChar char="–"/>
              <a:defRPr sz="2000">
                <a:solidFill>
                  <a:schemeClr val="accent6"/>
                </a:solidFill>
                <a:latin typeface="+mn-lt"/>
              </a:defRPr>
            </a:lvl4pPr>
            <a:lvl5pPr marL="2057400" indent="-228600" algn="l" rtl="0" eaLnBrk="0" fontAlgn="base" hangingPunct="0">
              <a:spcBef>
                <a:spcPct val="20000"/>
              </a:spcBef>
              <a:spcAft>
                <a:spcPct val="0"/>
              </a:spcAft>
              <a:buChar char="»"/>
              <a:defRPr sz="2000">
                <a:solidFill>
                  <a:schemeClr val="accent6"/>
                </a:solidFill>
                <a:latin typeface="+mn-lt"/>
              </a:defRPr>
            </a:lvl5pPr>
            <a:lvl6pPr marL="2514600" indent="-228600" algn="l" rtl="0" fontAlgn="base">
              <a:spcBef>
                <a:spcPct val="20000"/>
              </a:spcBef>
              <a:spcAft>
                <a:spcPct val="0"/>
              </a:spcAft>
              <a:buChar char="»"/>
              <a:defRPr sz="2000">
                <a:solidFill>
                  <a:srgbClr val="333399"/>
                </a:solidFill>
                <a:latin typeface="+mn-lt"/>
              </a:defRPr>
            </a:lvl6pPr>
            <a:lvl7pPr marL="2971800" indent="-228600" algn="l" rtl="0" fontAlgn="base">
              <a:spcBef>
                <a:spcPct val="20000"/>
              </a:spcBef>
              <a:spcAft>
                <a:spcPct val="0"/>
              </a:spcAft>
              <a:buChar char="»"/>
              <a:defRPr sz="2000">
                <a:solidFill>
                  <a:srgbClr val="333399"/>
                </a:solidFill>
                <a:latin typeface="+mn-lt"/>
              </a:defRPr>
            </a:lvl7pPr>
            <a:lvl8pPr marL="3429000" indent="-228600" algn="l" rtl="0" fontAlgn="base">
              <a:spcBef>
                <a:spcPct val="20000"/>
              </a:spcBef>
              <a:spcAft>
                <a:spcPct val="0"/>
              </a:spcAft>
              <a:buChar char="»"/>
              <a:defRPr sz="2000">
                <a:solidFill>
                  <a:srgbClr val="333399"/>
                </a:solidFill>
                <a:latin typeface="+mn-lt"/>
              </a:defRPr>
            </a:lvl8pPr>
            <a:lvl9pPr marL="3886200" indent="-228600" algn="l" rtl="0" fontAlgn="base">
              <a:spcBef>
                <a:spcPct val="20000"/>
              </a:spcBef>
              <a:spcAft>
                <a:spcPct val="0"/>
              </a:spcAft>
              <a:buChar char="»"/>
              <a:defRPr sz="2000">
                <a:solidFill>
                  <a:srgbClr val="333399"/>
                </a:solidFill>
                <a:latin typeface="+mn-lt"/>
              </a:defRPr>
            </a:lvl9pPr>
          </a:lstStyle>
          <a:p>
            <a:pPr>
              <a:spcBef>
                <a:spcPts val="0"/>
              </a:spcBef>
              <a:spcAft>
                <a:spcPts val="1800"/>
              </a:spcAft>
              <a:buClr>
                <a:schemeClr val="accent6"/>
              </a:buClr>
              <a:defRPr/>
            </a:pPr>
            <a:r>
              <a:rPr lang="en-US" sz="1800" dirty="0" smtClean="0"/>
              <a:t>limited power budget </a:t>
            </a:r>
            <a:r>
              <a:rPr lang="en-US" sz="1800" dirty="0" smtClean="0">
                <a:sym typeface="Wingdings" panose="05000000000000000000" pitchFamily="2" charset="2"/>
              </a:rPr>
              <a:t> input </a:t>
            </a:r>
            <a:r>
              <a:rPr lang="en-US" sz="1800" dirty="0" smtClean="0"/>
              <a:t>transistor </a:t>
            </a:r>
            <a:r>
              <a:rPr lang="en-US" sz="1800" dirty="0"/>
              <a:t>in </a:t>
            </a:r>
            <a:r>
              <a:rPr lang="en-US" sz="1800" dirty="0" smtClean="0"/>
              <a:t>moderate-weak </a:t>
            </a:r>
            <a:r>
              <a:rPr lang="en-US" sz="1800" dirty="0"/>
              <a:t>inversion </a:t>
            </a:r>
            <a:endParaRPr lang="en-US" sz="1800" dirty="0" smtClean="0"/>
          </a:p>
          <a:p>
            <a:pPr>
              <a:spcBef>
                <a:spcPts val="0"/>
              </a:spcBef>
              <a:spcAft>
                <a:spcPts val="1800"/>
              </a:spcAft>
              <a:buClr>
                <a:schemeClr val="accent6"/>
              </a:buClr>
              <a:defRPr/>
            </a:pPr>
            <a:r>
              <a:rPr lang="en-US" sz="1800" dirty="0" smtClean="0"/>
              <a:t>optimization: inversion </a:t>
            </a:r>
            <a:r>
              <a:rPr lang="en-US" sz="1800" dirty="0"/>
              <a:t>factor </a:t>
            </a:r>
            <a:r>
              <a:rPr lang="en-US" sz="1800" dirty="0" smtClean="0"/>
              <a:t>3.2 </a:t>
            </a:r>
            <a:r>
              <a:rPr lang="en-US" sz="1800" dirty="0"/>
              <a:t>and </a:t>
            </a:r>
            <a:r>
              <a:rPr lang="en-US" sz="1800" dirty="0" smtClean="0"/>
              <a:t>gate </a:t>
            </a:r>
            <a:r>
              <a:rPr lang="en-US" sz="1800" dirty="0"/>
              <a:t>capacitance </a:t>
            </a:r>
            <a:r>
              <a:rPr lang="en-US" sz="1800" dirty="0" smtClean="0"/>
              <a:t>7 </a:t>
            </a:r>
            <a:r>
              <a:rPr lang="en-US" sz="1800" dirty="0" err="1" smtClean="0"/>
              <a:t>pF</a:t>
            </a:r>
            <a:r>
              <a:rPr lang="en-US" sz="1800" dirty="0" err="1"/>
              <a:t>.</a:t>
            </a:r>
            <a:r>
              <a:rPr lang="en-US" sz="1800" dirty="0"/>
              <a:t> </a:t>
            </a:r>
            <a:endParaRPr lang="en-US" sz="1800" dirty="0" smtClean="0"/>
          </a:p>
          <a:p>
            <a:pPr>
              <a:spcBef>
                <a:spcPts val="0"/>
              </a:spcBef>
              <a:spcAft>
                <a:spcPts val="1800"/>
              </a:spcAft>
              <a:buClr>
                <a:schemeClr val="accent6"/>
              </a:buClr>
              <a:defRPr/>
            </a:pPr>
            <a:r>
              <a:rPr lang="en-US" sz="1800" dirty="0"/>
              <a:t>l</a:t>
            </a:r>
            <a:r>
              <a:rPr lang="en-US" sz="1800" dirty="0" smtClean="0"/>
              <a:t>imited sensitivity </a:t>
            </a:r>
            <a:r>
              <a:rPr lang="en-US" sz="1800" dirty="0"/>
              <a:t>of the ENC to the bias current variation </a:t>
            </a:r>
            <a:r>
              <a:rPr lang="en-US" sz="1800" dirty="0" smtClean="0"/>
              <a:t>due </a:t>
            </a:r>
            <a:r>
              <a:rPr lang="en-US" sz="1800" dirty="0"/>
              <a:t>to the large white parallel noise </a:t>
            </a:r>
            <a:r>
              <a:rPr lang="en-US" sz="1800" dirty="0" smtClean="0"/>
              <a:t>contribution. </a:t>
            </a:r>
            <a:endParaRPr lang="en-US" sz="1800" b="1" dirty="0"/>
          </a:p>
        </p:txBody>
      </p:sp>
      <p:sp>
        <p:nvSpPr>
          <p:cNvPr id="13" name="Footer Placeholder 2"/>
          <p:cNvSpPr txBox="1">
            <a:spLocks/>
          </p:cNvSpPr>
          <p:nvPr/>
        </p:nvSpPr>
        <p:spPr>
          <a:xfrm>
            <a:off x="2620962" y="6610569"/>
            <a:ext cx="5137093" cy="247431"/>
          </a:xfrm>
          <a:prstGeom prst="rect">
            <a:avLst/>
          </a:prstGeom>
        </p:spPr>
        <p:txBody>
          <a:bodyPr/>
          <a:lstStyle>
            <a:defPPr>
              <a:defRPr lang="en-US"/>
            </a:defPPr>
            <a:lvl1pPr algn="l" rtl="0" fontAlgn="base">
              <a:spcBef>
                <a:spcPct val="0"/>
              </a:spcBef>
              <a:spcAft>
                <a:spcPct val="0"/>
              </a:spcAft>
              <a:defRPr sz="1050" b="1" kern="1200">
                <a:solidFill>
                  <a:schemeClr val="accent6"/>
                </a:solidFill>
                <a:latin typeface="+mn-lt"/>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defRPr/>
            </a:pPr>
            <a:r>
              <a:rPr lang="it-IT" dirty="0" smtClean="0"/>
              <a:t>C. Guazzoni – NEWCHIM – Consiglio di Sezione INFN – 9 luglio 2015</a:t>
            </a:r>
            <a:endParaRPr lang="en-US" dirty="0" smtClean="0"/>
          </a:p>
          <a:p>
            <a:pPr algn="ctr">
              <a:defRPr/>
            </a:pPr>
            <a:endParaRPr lang="en-US" dirty="0"/>
          </a:p>
        </p:txBody>
      </p:sp>
    </p:spTree>
    <p:extLst>
      <p:ext uri="{BB962C8B-B14F-4D97-AF65-F5344CB8AC3E}">
        <p14:creationId xmlns:p14="http://schemas.microsoft.com/office/powerpoint/2010/main" val="39146840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magine 5"/>
          <p:cNvPicPr/>
          <p:nvPr/>
        </p:nvPicPr>
        <p:blipFill rotWithShape="1">
          <a:blip r:embed="rId2">
            <a:extLst>
              <a:ext uri="{28A0092B-C50C-407E-A947-70E740481C1C}">
                <a14:useLocalDpi xmlns:a14="http://schemas.microsoft.com/office/drawing/2010/main" val="0"/>
              </a:ext>
            </a:extLst>
          </a:blip>
          <a:srcRect t="5594" b="7454"/>
          <a:stretch/>
        </p:blipFill>
        <p:spPr bwMode="auto">
          <a:xfrm>
            <a:off x="-96701" y="819044"/>
            <a:ext cx="9280034" cy="2158678"/>
          </a:xfrm>
          <a:prstGeom prst="rect">
            <a:avLst/>
          </a:prstGeom>
          <a:noFill/>
          <a:ln>
            <a:noFill/>
          </a:ln>
          <a:extLst>
            <a:ext uri="{53640926-AAD7-44D8-BBD7-CCE9431645EC}">
              <a14:shadowObscured xmlns:a14="http://schemas.microsoft.com/office/drawing/2010/main"/>
            </a:ext>
          </a:extLst>
        </p:spPr>
      </p:pic>
      <p:sp>
        <p:nvSpPr>
          <p:cNvPr id="7170" name="Rectangle 2"/>
          <p:cNvSpPr>
            <a:spLocks noGrp="1" noChangeArrowheads="1"/>
          </p:cNvSpPr>
          <p:nvPr>
            <p:ph type="title"/>
          </p:nvPr>
        </p:nvSpPr>
        <p:spPr/>
        <p:txBody>
          <a:bodyPr/>
          <a:lstStyle/>
          <a:p>
            <a:pPr eaLnBrk="1" hangingPunct="1"/>
            <a:r>
              <a:rPr lang="it-IT" dirty="0" smtClean="0">
                <a:solidFill>
                  <a:srgbClr val="2D2D8A"/>
                </a:solidFill>
              </a:rPr>
              <a:t>8-channel layout</a:t>
            </a:r>
            <a:endParaRPr lang="en-US" dirty="0" smtClean="0">
              <a:solidFill>
                <a:srgbClr val="2D2D8A"/>
              </a:solidFill>
            </a:endParaRPr>
          </a:p>
        </p:txBody>
      </p:sp>
      <p:sp>
        <p:nvSpPr>
          <p:cNvPr id="7172" name="Slide Number Placeholder 2"/>
          <p:cNvSpPr>
            <a:spLocks noGrp="1"/>
          </p:cNvSpPr>
          <p:nvPr>
            <p:ph type="sldNum" sz="quarter" idx="11"/>
          </p:nvPr>
        </p:nvSpPr>
        <p:spPr/>
        <p:txBody>
          <a:bodyPr/>
          <a:lstStyle>
            <a:lvl1pPr algn="ctr" eaLnBrk="0" hangingPunct="0">
              <a:defRPr>
                <a:solidFill>
                  <a:schemeClr val="tx1"/>
                </a:solidFill>
                <a:latin typeface="Arial" charset="0"/>
              </a:defRPr>
            </a:lvl1pPr>
            <a:lvl2pPr marL="742950" indent="-285750" algn="ctr" eaLnBrk="0" hangingPunct="0">
              <a:defRPr>
                <a:solidFill>
                  <a:schemeClr val="tx1"/>
                </a:solidFill>
                <a:latin typeface="Arial" charset="0"/>
              </a:defRPr>
            </a:lvl2pPr>
            <a:lvl3pPr marL="1143000" indent="-228600" algn="ctr" eaLnBrk="0" hangingPunct="0">
              <a:defRPr>
                <a:solidFill>
                  <a:schemeClr val="tx1"/>
                </a:solidFill>
                <a:latin typeface="Arial" charset="0"/>
              </a:defRPr>
            </a:lvl3pPr>
            <a:lvl4pPr marL="1600200" indent="-228600" algn="ctr" eaLnBrk="0" hangingPunct="0">
              <a:defRPr>
                <a:solidFill>
                  <a:schemeClr val="tx1"/>
                </a:solidFill>
                <a:latin typeface="Arial" charset="0"/>
              </a:defRPr>
            </a:lvl4pPr>
            <a:lvl5pPr marL="2057400" indent="-228600" algn="ctr"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r" eaLnBrk="1" hangingPunct="1">
              <a:defRPr/>
            </a:pPr>
            <a:fld id="{22DC9220-8D5E-4286-973B-4A5BF41078C3}" type="slidenum">
              <a:rPr lang="en-US" smtClean="0"/>
              <a:pPr algn="r" eaLnBrk="1" hangingPunct="1">
                <a:defRPr/>
              </a:pPr>
              <a:t>23</a:t>
            </a:fld>
            <a:endParaRPr lang="en-US" smtClean="0"/>
          </a:p>
        </p:txBody>
      </p:sp>
      <p:pic>
        <p:nvPicPr>
          <p:cNvPr id="69635" name="Immagine 10"/>
          <p:cNvPicPr>
            <a:picLocks noChangeAspect="1" noChangeArrowheads="1"/>
          </p:cNvPicPr>
          <p:nvPr/>
        </p:nvPicPr>
        <p:blipFill rotWithShape="1">
          <a:blip r:embed="rId3">
            <a:extLst>
              <a:ext uri="{28A0092B-C50C-407E-A947-70E740481C1C}">
                <a14:useLocalDpi xmlns:a14="http://schemas.microsoft.com/office/drawing/2010/main" val="0"/>
              </a:ext>
            </a:extLst>
          </a:blip>
          <a:srcRect l="41123" t="-1" r="39403" b="46559"/>
          <a:stretch/>
        </p:blipFill>
        <p:spPr bwMode="auto">
          <a:xfrm rot="16200000">
            <a:off x="1502872" y="2482823"/>
            <a:ext cx="2216799" cy="3987582"/>
          </a:xfrm>
          <a:prstGeom prst="rect">
            <a:avLst/>
          </a:prstGeom>
          <a:noFill/>
          <a:ln w="38100">
            <a:solidFill>
              <a:srgbClr val="FF6699"/>
            </a:solidFill>
            <a:miter lim="800000"/>
            <a:headEnd/>
            <a:tailEnd/>
          </a:ln>
          <a:extLst>
            <a:ext uri="{909E8E84-426E-40DD-AFC4-6F175D3DCCD1}">
              <a14:hiddenFill xmlns:a14="http://schemas.microsoft.com/office/drawing/2010/main">
                <a:solidFill>
                  <a:srgbClr val="FFFFFF"/>
                </a:solidFill>
              </a14:hiddenFill>
            </a:ext>
          </a:extLst>
        </p:spPr>
      </p:pic>
      <p:sp>
        <p:nvSpPr>
          <p:cNvPr id="9" name="Content Placeholder 3"/>
          <p:cNvSpPr txBox="1">
            <a:spLocks/>
          </p:cNvSpPr>
          <p:nvPr/>
        </p:nvSpPr>
        <p:spPr bwMode="auto">
          <a:xfrm>
            <a:off x="3495555" y="2869141"/>
            <a:ext cx="5548878" cy="983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Font typeface="Webdings" pitchFamily="18" charset="2"/>
              <a:buChar char="~"/>
              <a:defRPr sz="3200">
                <a:solidFill>
                  <a:schemeClr val="accent6"/>
                </a:solidFill>
                <a:latin typeface="+mn-lt"/>
                <a:ea typeface="+mn-ea"/>
                <a:cs typeface="+mn-cs"/>
              </a:defRPr>
            </a:lvl1pPr>
            <a:lvl2pPr marL="742950" indent="-285750" algn="l" rtl="0" eaLnBrk="0" fontAlgn="base" hangingPunct="0">
              <a:spcBef>
                <a:spcPct val="20000"/>
              </a:spcBef>
              <a:spcAft>
                <a:spcPct val="0"/>
              </a:spcAft>
              <a:buChar char="–"/>
              <a:defRPr sz="2800">
                <a:solidFill>
                  <a:schemeClr val="accent6"/>
                </a:solidFill>
                <a:latin typeface="+mn-lt"/>
              </a:defRPr>
            </a:lvl2pPr>
            <a:lvl3pPr marL="1143000" indent="-228600" algn="l" rtl="0" eaLnBrk="0" fontAlgn="base" hangingPunct="0">
              <a:spcBef>
                <a:spcPct val="20000"/>
              </a:spcBef>
              <a:spcAft>
                <a:spcPct val="0"/>
              </a:spcAft>
              <a:buChar char="•"/>
              <a:defRPr sz="2400">
                <a:solidFill>
                  <a:schemeClr val="accent6"/>
                </a:solidFill>
                <a:latin typeface="+mn-lt"/>
              </a:defRPr>
            </a:lvl3pPr>
            <a:lvl4pPr marL="1600200" indent="-228600" algn="l" rtl="0" eaLnBrk="0" fontAlgn="base" hangingPunct="0">
              <a:spcBef>
                <a:spcPct val="20000"/>
              </a:spcBef>
              <a:spcAft>
                <a:spcPct val="0"/>
              </a:spcAft>
              <a:buChar char="–"/>
              <a:defRPr sz="2000">
                <a:solidFill>
                  <a:schemeClr val="accent6"/>
                </a:solidFill>
                <a:latin typeface="+mn-lt"/>
              </a:defRPr>
            </a:lvl4pPr>
            <a:lvl5pPr marL="2057400" indent="-228600" algn="l" rtl="0" eaLnBrk="0" fontAlgn="base" hangingPunct="0">
              <a:spcBef>
                <a:spcPct val="20000"/>
              </a:spcBef>
              <a:spcAft>
                <a:spcPct val="0"/>
              </a:spcAft>
              <a:buChar char="»"/>
              <a:defRPr sz="2000">
                <a:solidFill>
                  <a:schemeClr val="accent6"/>
                </a:solidFill>
                <a:latin typeface="+mn-lt"/>
              </a:defRPr>
            </a:lvl5pPr>
            <a:lvl6pPr marL="2514600" indent="-228600" algn="l" rtl="0" fontAlgn="base">
              <a:spcBef>
                <a:spcPct val="20000"/>
              </a:spcBef>
              <a:spcAft>
                <a:spcPct val="0"/>
              </a:spcAft>
              <a:buChar char="»"/>
              <a:defRPr sz="2000">
                <a:solidFill>
                  <a:srgbClr val="333399"/>
                </a:solidFill>
                <a:latin typeface="+mn-lt"/>
              </a:defRPr>
            </a:lvl6pPr>
            <a:lvl7pPr marL="2971800" indent="-228600" algn="l" rtl="0" fontAlgn="base">
              <a:spcBef>
                <a:spcPct val="20000"/>
              </a:spcBef>
              <a:spcAft>
                <a:spcPct val="0"/>
              </a:spcAft>
              <a:buChar char="»"/>
              <a:defRPr sz="2000">
                <a:solidFill>
                  <a:srgbClr val="333399"/>
                </a:solidFill>
                <a:latin typeface="+mn-lt"/>
              </a:defRPr>
            </a:lvl7pPr>
            <a:lvl8pPr marL="3429000" indent="-228600" algn="l" rtl="0" fontAlgn="base">
              <a:spcBef>
                <a:spcPct val="20000"/>
              </a:spcBef>
              <a:spcAft>
                <a:spcPct val="0"/>
              </a:spcAft>
              <a:buChar char="»"/>
              <a:defRPr sz="2000">
                <a:solidFill>
                  <a:srgbClr val="333399"/>
                </a:solidFill>
                <a:latin typeface="+mn-lt"/>
              </a:defRPr>
            </a:lvl8pPr>
            <a:lvl9pPr marL="3886200" indent="-228600" algn="l" rtl="0" fontAlgn="base">
              <a:spcBef>
                <a:spcPct val="20000"/>
              </a:spcBef>
              <a:spcAft>
                <a:spcPct val="0"/>
              </a:spcAft>
              <a:buChar char="»"/>
              <a:defRPr sz="2000">
                <a:solidFill>
                  <a:srgbClr val="333399"/>
                </a:solidFill>
                <a:latin typeface="+mn-lt"/>
              </a:defRPr>
            </a:lvl9pPr>
          </a:lstStyle>
          <a:p>
            <a:pPr marL="0" indent="0" algn="r">
              <a:spcAft>
                <a:spcPts val="1200"/>
              </a:spcAft>
              <a:buNone/>
            </a:pPr>
            <a:r>
              <a:rPr lang="en-US" sz="1800" dirty="0"/>
              <a:t>730 µm × 4400 µm </a:t>
            </a:r>
            <a:r>
              <a:rPr lang="en-US" sz="1800" dirty="0" smtClean="0"/>
              <a:t>for the 8-channel</a:t>
            </a:r>
          </a:p>
          <a:p>
            <a:pPr marL="0" indent="0" algn="r">
              <a:spcBef>
                <a:spcPts val="0"/>
              </a:spcBef>
              <a:spcAft>
                <a:spcPts val="1200"/>
              </a:spcAft>
              <a:buNone/>
            </a:pPr>
            <a:r>
              <a:rPr lang="en-US" sz="1800" dirty="0" smtClean="0"/>
              <a:t>channel-to-channel </a:t>
            </a:r>
            <a:r>
              <a:rPr lang="en-US" sz="1800" dirty="0"/>
              <a:t>pitch of 450 µm</a:t>
            </a:r>
          </a:p>
          <a:p>
            <a:pPr marL="0" indent="0" algn="r">
              <a:spcBef>
                <a:spcPts val="0"/>
              </a:spcBef>
              <a:spcAft>
                <a:spcPts val="1200"/>
              </a:spcAft>
              <a:buNone/>
              <a:defRPr/>
            </a:pPr>
            <a:endParaRPr lang="en-US" sz="1800" dirty="0" smtClean="0"/>
          </a:p>
          <a:p>
            <a:pPr marL="0" indent="0" algn="r">
              <a:spcBef>
                <a:spcPts val="0"/>
              </a:spcBef>
              <a:spcAft>
                <a:spcPts val="1200"/>
              </a:spcAft>
              <a:buNone/>
              <a:defRPr/>
            </a:pPr>
            <a:endParaRPr lang="en-US" sz="1800" dirty="0"/>
          </a:p>
        </p:txBody>
      </p:sp>
      <p:sp>
        <p:nvSpPr>
          <p:cNvPr id="4" name="Rounded Rectangle 3"/>
          <p:cNvSpPr/>
          <p:nvPr/>
        </p:nvSpPr>
        <p:spPr bwMode="auto">
          <a:xfrm>
            <a:off x="2172776" y="1088020"/>
            <a:ext cx="840105" cy="1657461"/>
          </a:xfrm>
          <a:prstGeom prst="roundRect">
            <a:avLst/>
          </a:prstGeom>
          <a:solidFill>
            <a:srgbClr val="FF6699">
              <a:alpha val="20000"/>
            </a:srgbClr>
          </a:solidFill>
          <a:ln w="38100" cap="flat" cmpd="sng" algn="ctr">
            <a:solidFill>
              <a:srgbClr val="FF6699"/>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cxnSp>
        <p:nvCxnSpPr>
          <p:cNvPr id="6" name="Curved Connector 5"/>
          <p:cNvCxnSpPr>
            <a:stCxn id="4" idx="2"/>
            <a:endCxn id="69635" idx="3"/>
          </p:cNvCxnSpPr>
          <p:nvPr/>
        </p:nvCxnSpPr>
        <p:spPr bwMode="auto">
          <a:xfrm rot="16200000" flipH="1">
            <a:off x="2290684" y="3047625"/>
            <a:ext cx="622733" cy="18443"/>
          </a:xfrm>
          <a:prstGeom prst="curvedConnector5">
            <a:avLst>
              <a:gd name="adj1" fmla="val 38568"/>
              <a:gd name="adj2" fmla="val 1638275"/>
              <a:gd name="adj3" fmla="val 59574"/>
            </a:avLst>
          </a:prstGeom>
          <a:noFill/>
          <a:ln w="38100" cap="flat" cmpd="sng" algn="ctr">
            <a:solidFill>
              <a:srgbClr val="FF6699"/>
            </a:solidFill>
            <a:prstDash val="solid"/>
            <a:round/>
            <a:headEnd type="none" w="med" len="med"/>
            <a:tailEnd type="arrow"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1" name="Footer Placeholder 2"/>
          <p:cNvSpPr txBox="1">
            <a:spLocks/>
          </p:cNvSpPr>
          <p:nvPr/>
        </p:nvSpPr>
        <p:spPr>
          <a:xfrm>
            <a:off x="2620962" y="6610569"/>
            <a:ext cx="5137093" cy="247431"/>
          </a:xfrm>
          <a:prstGeom prst="rect">
            <a:avLst/>
          </a:prstGeom>
        </p:spPr>
        <p:txBody>
          <a:bodyPr/>
          <a:lstStyle>
            <a:defPPr>
              <a:defRPr lang="en-US"/>
            </a:defPPr>
            <a:lvl1pPr algn="l" rtl="0" fontAlgn="base">
              <a:spcBef>
                <a:spcPct val="0"/>
              </a:spcBef>
              <a:spcAft>
                <a:spcPct val="0"/>
              </a:spcAft>
              <a:defRPr sz="1050" b="1" kern="1200">
                <a:solidFill>
                  <a:schemeClr val="accent6"/>
                </a:solidFill>
                <a:latin typeface="+mn-lt"/>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defRPr/>
            </a:pPr>
            <a:r>
              <a:rPr lang="it-IT" dirty="0" smtClean="0"/>
              <a:t>C. Guazzoni – NEWCHIM – Consiglio di Sezione INFN – 9 luglio 2015</a:t>
            </a:r>
            <a:endParaRPr lang="en-US" dirty="0" smtClean="0"/>
          </a:p>
          <a:p>
            <a:pPr algn="ctr">
              <a:defRPr/>
            </a:pPr>
            <a:endParaRPr lang="en-US" dirty="0"/>
          </a:p>
        </p:txBody>
      </p:sp>
      <p:pic>
        <p:nvPicPr>
          <p:cNvPr id="12" name="Picture 11"/>
          <p:cNvPicPr/>
          <p:nvPr/>
        </p:nvPicPr>
        <p:blipFill rotWithShape="1">
          <a:blip r:embed="rId4" cstate="print">
            <a:extLst>
              <a:ext uri="{28A0092B-C50C-407E-A947-70E740481C1C}">
                <a14:useLocalDpi xmlns:a14="http://schemas.microsoft.com/office/drawing/2010/main" val="0"/>
              </a:ext>
            </a:extLst>
          </a:blip>
          <a:srcRect l="12575" t="20632" r="19264" b="30105"/>
          <a:stretch/>
        </p:blipFill>
        <p:spPr bwMode="auto">
          <a:xfrm>
            <a:off x="4796523" y="3824053"/>
            <a:ext cx="4247910" cy="2228726"/>
          </a:xfrm>
          <a:prstGeom prst="rect">
            <a:avLst/>
          </a:prstGeom>
          <a:noFill/>
          <a:ln>
            <a:noFill/>
          </a:ln>
        </p:spPr>
      </p:pic>
    </p:spTree>
    <p:extLst>
      <p:ext uri="{BB962C8B-B14F-4D97-AF65-F5344CB8AC3E}">
        <p14:creationId xmlns:p14="http://schemas.microsoft.com/office/powerpoint/2010/main" val="29183558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it-IT" dirty="0" smtClean="0">
                <a:solidFill>
                  <a:srgbClr val="2D2D8A"/>
                </a:solidFill>
              </a:rPr>
              <a:t>Post-layout </a:t>
            </a:r>
            <a:r>
              <a:rPr lang="it-IT" dirty="0" err="1" smtClean="0">
                <a:solidFill>
                  <a:srgbClr val="2D2D8A"/>
                </a:solidFill>
              </a:rPr>
              <a:t>Simulation</a:t>
            </a:r>
            <a:r>
              <a:rPr lang="it-IT" dirty="0" smtClean="0">
                <a:solidFill>
                  <a:srgbClr val="2D2D8A"/>
                </a:solidFill>
              </a:rPr>
              <a:t> </a:t>
            </a:r>
            <a:r>
              <a:rPr lang="it-IT" dirty="0" err="1" smtClean="0">
                <a:solidFill>
                  <a:srgbClr val="2D2D8A"/>
                </a:solidFill>
              </a:rPr>
              <a:t>Results</a:t>
            </a:r>
            <a:endParaRPr lang="en-US" dirty="0" smtClean="0">
              <a:solidFill>
                <a:srgbClr val="2D2D8A"/>
              </a:solidFill>
            </a:endParaRPr>
          </a:p>
        </p:txBody>
      </p:sp>
      <p:sp>
        <p:nvSpPr>
          <p:cNvPr id="7172" name="Slide Number Placeholder 2"/>
          <p:cNvSpPr>
            <a:spLocks noGrp="1"/>
          </p:cNvSpPr>
          <p:nvPr>
            <p:ph type="sldNum" sz="quarter" idx="11"/>
          </p:nvPr>
        </p:nvSpPr>
        <p:spPr/>
        <p:txBody>
          <a:bodyPr/>
          <a:lstStyle>
            <a:lvl1pPr algn="ctr" eaLnBrk="0" hangingPunct="0">
              <a:defRPr>
                <a:solidFill>
                  <a:schemeClr val="tx1"/>
                </a:solidFill>
                <a:latin typeface="Arial" charset="0"/>
              </a:defRPr>
            </a:lvl1pPr>
            <a:lvl2pPr marL="742950" indent="-285750" algn="ctr" eaLnBrk="0" hangingPunct="0">
              <a:defRPr>
                <a:solidFill>
                  <a:schemeClr val="tx1"/>
                </a:solidFill>
                <a:latin typeface="Arial" charset="0"/>
              </a:defRPr>
            </a:lvl2pPr>
            <a:lvl3pPr marL="1143000" indent="-228600" algn="ctr" eaLnBrk="0" hangingPunct="0">
              <a:defRPr>
                <a:solidFill>
                  <a:schemeClr val="tx1"/>
                </a:solidFill>
                <a:latin typeface="Arial" charset="0"/>
              </a:defRPr>
            </a:lvl3pPr>
            <a:lvl4pPr marL="1600200" indent="-228600" algn="ctr" eaLnBrk="0" hangingPunct="0">
              <a:defRPr>
                <a:solidFill>
                  <a:schemeClr val="tx1"/>
                </a:solidFill>
                <a:latin typeface="Arial" charset="0"/>
              </a:defRPr>
            </a:lvl4pPr>
            <a:lvl5pPr marL="2057400" indent="-228600" algn="ctr"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r" eaLnBrk="1" hangingPunct="1">
              <a:defRPr/>
            </a:pPr>
            <a:fld id="{22DC9220-8D5E-4286-973B-4A5BF41078C3}" type="slidenum">
              <a:rPr lang="en-US" smtClean="0"/>
              <a:pPr algn="r" eaLnBrk="1" hangingPunct="1">
                <a:defRPr/>
              </a:pPr>
              <a:t>24</a:t>
            </a:fld>
            <a:endParaRPr lang="en-US" smtClean="0"/>
          </a:p>
        </p:txBody>
      </p:sp>
      <p:sp>
        <p:nvSpPr>
          <p:cNvPr id="30" name="Content Placeholder 3"/>
          <p:cNvSpPr txBox="1">
            <a:spLocks/>
          </p:cNvSpPr>
          <p:nvPr/>
        </p:nvSpPr>
        <p:spPr bwMode="auto">
          <a:xfrm>
            <a:off x="451413" y="960689"/>
            <a:ext cx="8141602" cy="428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Font typeface="Webdings" pitchFamily="18" charset="2"/>
              <a:buChar char="~"/>
              <a:defRPr sz="3200">
                <a:solidFill>
                  <a:schemeClr val="accent6"/>
                </a:solidFill>
                <a:latin typeface="+mn-lt"/>
                <a:ea typeface="+mn-ea"/>
                <a:cs typeface="+mn-cs"/>
              </a:defRPr>
            </a:lvl1pPr>
            <a:lvl2pPr marL="742950" indent="-285750" algn="l" rtl="0" eaLnBrk="0" fontAlgn="base" hangingPunct="0">
              <a:spcBef>
                <a:spcPct val="20000"/>
              </a:spcBef>
              <a:spcAft>
                <a:spcPct val="0"/>
              </a:spcAft>
              <a:buChar char="–"/>
              <a:defRPr sz="2800">
                <a:solidFill>
                  <a:schemeClr val="accent6"/>
                </a:solidFill>
                <a:latin typeface="+mn-lt"/>
              </a:defRPr>
            </a:lvl2pPr>
            <a:lvl3pPr marL="1143000" indent="-228600" algn="l" rtl="0" eaLnBrk="0" fontAlgn="base" hangingPunct="0">
              <a:spcBef>
                <a:spcPct val="20000"/>
              </a:spcBef>
              <a:spcAft>
                <a:spcPct val="0"/>
              </a:spcAft>
              <a:buChar char="•"/>
              <a:defRPr sz="2400">
                <a:solidFill>
                  <a:schemeClr val="accent6"/>
                </a:solidFill>
                <a:latin typeface="+mn-lt"/>
              </a:defRPr>
            </a:lvl3pPr>
            <a:lvl4pPr marL="1600200" indent="-228600" algn="l" rtl="0" eaLnBrk="0" fontAlgn="base" hangingPunct="0">
              <a:spcBef>
                <a:spcPct val="20000"/>
              </a:spcBef>
              <a:spcAft>
                <a:spcPct val="0"/>
              </a:spcAft>
              <a:buChar char="–"/>
              <a:defRPr sz="2000">
                <a:solidFill>
                  <a:schemeClr val="accent6"/>
                </a:solidFill>
                <a:latin typeface="+mn-lt"/>
              </a:defRPr>
            </a:lvl4pPr>
            <a:lvl5pPr marL="2057400" indent="-228600" algn="l" rtl="0" eaLnBrk="0" fontAlgn="base" hangingPunct="0">
              <a:spcBef>
                <a:spcPct val="20000"/>
              </a:spcBef>
              <a:spcAft>
                <a:spcPct val="0"/>
              </a:spcAft>
              <a:buChar char="»"/>
              <a:defRPr sz="2000">
                <a:solidFill>
                  <a:schemeClr val="accent6"/>
                </a:solidFill>
                <a:latin typeface="+mn-lt"/>
              </a:defRPr>
            </a:lvl5pPr>
            <a:lvl6pPr marL="2514600" indent="-228600" algn="l" rtl="0" fontAlgn="base">
              <a:spcBef>
                <a:spcPct val="20000"/>
              </a:spcBef>
              <a:spcAft>
                <a:spcPct val="0"/>
              </a:spcAft>
              <a:buChar char="»"/>
              <a:defRPr sz="2000">
                <a:solidFill>
                  <a:srgbClr val="333399"/>
                </a:solidFill>
                <a:latin typeface="+mn-lt"/>
              </a:defRPr>
            </a:lvl6pPr>
            <a:lvl7pPr marL="2971800" indent="-228600" algn="l" rtl="0" fontAlgn="base">
              <a:spcBef>
                <a:spcPct val="20000"/>
              </a:spcBef>
              <a:spcAft>
                <a:spcPct val="0"/>
              </a:spcAft>
              <a:buChar char="»"/>
              <a:defRPr sz="2000">
                <a:solidFill>
                  <a:srgbClr val="333399"/>
                </a:solidFill>
                <a:latin typeface="+mn-lt"/>
              </a:defRPr>
            </a:lvl7pPr>
            <a:lvl8pPr marL="3429000" indent="-228600" algn="l" rtl="0" fontAlgn="base">
              <a:spcBef>
                <a:spcPct val="20000"/>
              </a:spcBef>
              <a:spcAft>
                <a:spcPct val="0"/>
              </a:spcAft>
              <a:buChar char="»"/>
              <a:defRPr sz="2000">
                <a:solidFill>
                  <a:srgbClr val="333399"/>
                </a:solidFill>
                <a:latin typeface="+mn-lt"/>
              </a:defRPr>
            </a:lvl8pPr>
            <a:lvl9pPr marL="3886200" indent="-228600" algn="l" rtl="0" fontAlgn="base">
              <a:spcBef>
                <a:spcPct val="20000"/>
              </a:spcBef>
              <a:spcAft>
                <a:spcPct val="0"/>
              </a:spcAft>
              <a:buChar char="»"/>
              <a:defRPr sz="2000">
                <a:solidFill>
                  <a:srgbClr val="333399"/>
                </a:solidFill>
                <a:latin typeface="+mn-lt"/>
              </a:defRPr>
            </a:lvl9pPr>
          </a:lstStyle>
          <a:p>
            <a:pPr marL="0" indent="0" algn="ctr">
              <a:spcBef>
                <a:spcPts val="0"/>
              </a:spcBef>
              <a:spcAft>
                <a:spcPts val="1800"/>
              </a:spcAft>
              <a:buNone/>
              <a:defRPr/>
            </a:pPr>
            <a:r>
              <a:rPr lang="en-US" sz="1800" b="1" dirty="0"/>
              <a:t>Rise/Fall Time - 300 µm DSSSD</a:t>
            </a:r>
          </a:p>
        </p:txBody>
      </p:sp>
      <p:grpSp>
        <p:nvGrpSpPr>
          <p:cNvPr id="2" name="Group 2"/>
          <p:cNvGrpSpPr>
            <a:grpSpLocks/>
          </p:cNvGrpSpPr>
          <p:nvPr/>
        </p:nvGrpSpPr>
        <p:grpSpPr bwMode="auto">
          <a:xfrm>
            <a:off x="-34727" y="1336875"/>
            <a:ext cx="4699321" cy="3686542"/>
            <a:chOff x="3782" y="11243"/>
            <a:chExt cx="3307" cy="2582"/>
          </a:xfrm>
        </p:grpSpPr>
        <p:pic>
          <p:nvPicPr>
            <p:cNvPr id="71683"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l="7423" t="-2483" b="54434"/>
            <a:stretch/>
          </p:blipFill>
          <p:spPr bwMode="auto">
            <a:xfrm>
              <a:off x="3782" y="11243"/>
              <a:ext cx="3307" cy="2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53"/>
            <p:cNvGrpSpPr>
              <a:grpSpLocks/>
            </p:cNvGrpSpPr>
            <p:nvPr/>
          </p:nvGrpSpPr>
          <p:grpSpPr bwMode="auto">
            <a:xfrm>
              <a:off x="4593" y="11445"/>
              <a:ext cx="1912" cy="2102"/>
              <a:chOff x="0" y="0"/>
              <a:chExt cx="1213945" cy="1334770"/>
            </a:xfrm>
          </p:grpSpPr>
          <p:cxnSp>
            <p:nvCxnSpPr>
              <p:cNvPr id="71685" name="Straight Arrow Connector 42"/>
              <p:cNvCxnSpPr>
                <a:cxnSpLocks noChangeShapeType="1"/>
              </p:cNvCxnSpPr>
              <p:nvPr/>
            </p:nvCxnSpPr>
            <p:spPr bwMode="auto">
              <a:xfrm flipH="1" flipV="1">
                <a:off x="0" y="0"/>
                <a:ext cx="10795" cy="1334770"/>
              </a:xfrm>
              <a:prstGeom prst="straightConnector1">
                <a:avLst/>
              </a:prstGeom>
              <a:noFill/>
              <a:ln w="9525" cap="rnd">
                <a:solidFill>
                  <a:srgbClr val="0000FF"/>
                </a:solidFill>
                <a:prstDash val="sysDot"/>
                <a:round/>
                <a:headEnd/>
                <a:tailEnd/>
              </a:ln>
              <a:extLst>
                <a:ext uri="{909E8E84-426E-40DD-AFC4-6F175D3DCCD1}">
                  <a14:hiddenFill xmlns:a14="http://schemas.microsoft.com/office/drawing/2010/main">
                    <a:noFill/>
                  </a14:hiddenFill>
                </a:ext>
              </a:extLst>
            </p:spPr>
          </p:cxnSp>
          <p:cxnSp>
            <p:nvCxnSpPr>
              <p:cNvPr id="71686" name="Straight Arrow Connector 43"/>
              <p:cNvCxnSpPr>
                <a:cxnSpLocks noChangeShapeType="1"/>
              </p:cNvCxnSpPr>
              <p:nvPr/>
            </p:nvCxnSpPr>
            <p:spPr bwMode="auto">
              <a:xfrm flipH="1" flipV="1">
                <a:off x="310055" y="0"/>
                <a:ext cx="10795" cy="1334770"/>
              </a:xfrm>
              <a:prstGeom prst="straightConnector1">
                <a:avLst/>
              </a:prstGeom>
              <a:noFill/>
              <a:ln w="9525" cap="rnd">
                <a:solidFill>
                  <a:srgbClr val="0000FF"/>
                </a:solidFill>
                <a:prstDash val="sysDot"/>
                <a:round/>
                <a:headEnd/>
                <a:tailEnd/>
              </a:ln>
              <a:extLst>
                <a:ext uri="{909E8E84-426E-40DD-AFC4-6F175D3DCCD1}">
                  <a14:hiddenFill xmlns:a14="http://schemas.microsoft.com/office/drawing/2010/main">
                    <a:noFill/>
                  </a14:hiddenFill>
                </a:ext>
              </a:extLst>
            </p:spPr>
          </p:cxnSp>
          <p:cxnSp>
            <p:nvCxnSpPr>
              <p:cNvPr id="71687" name="Straight Arrow Connector 44"/>
              <p:cNvCxnSpPr>
                <a:cxnSpLocks noChangeShapeType="1"/>
              </p:cNvCxnSpPr>
              <p:nvPr/>
            </p:nvCxnSpPr>
            <p:spPr bwMode="auto">
              <a:xfrm flipH="1" flipV="1">
                <a:off x="756745" y="0"/>
                <a:ext cx="10795" cy="1334770"/>
              </a:xfrm>
              <a:prstGeom prst="straightConnector1">
                <a:avLst/>
              </a:prstGeom>
              <a:noFill/>
              <a:ln w="9525" cap="rnd">
                <a:solidFill>
                  <a:srgbClr val="0000FF"/>
                </a:solidFill>
                <a:prstDash val="sysDot"/>
                <a:round/>
                <a:headEnd/>
                <a:tailEnd/>
              </a:ln>
              <a:extLst>
                <a:ext uri="{909E8E84-426E-40DD-AFC4-6F175D3DCCD1}">
                  <a14:hiddenFill xmlns:a14="http://schemas.microsoft.com/office/drawing/2010/main">
                    <a:noFill/>
                  </a14:hiddenFill>
                </a:ext>
              </a:extLst>
            </p:spPr>
          </p:cxnSp>
          <p:cxnSp>
            <p:nvCxnSpPr>
              <p:cNvPr id="71688" name="Straight Arrow Connector 45"/>
              <p:cNvCxnSpPr>
                <a:cxnSpLocks noChangeShapeType="1"/>
              </p:cNvCxnSpPr>
              <p:nvPr/>
            </p:nvCxnSpPr>
            <p:spPr bwMode="auto">
              <a:xfrm flipV="1">
                <a:off x="1213945" y="5255"/>
                <a:ext cx="0" cy="887730"/>
              </a:xfrm>
              <a:prstGeom prst="straightConnector1">
                <a:avLst/>
              </a:prstGeom>
              <a:noFill/>
              <a:ln w="9525" cap="rnd">
                <a:solidFill>
                  <a:srgbClr val="0000FF"/>
                </a:solidFill>
                <a:prstDash val="sysDot"/>
                <a:round/>
                <a:headEnd/>
                <a:tailEnd/>
              </a:ln>
              <a:extLst>
                <a:ext uri="{909E8E84-426E-40DD-AFC4-6F175D3DCCD1}">
                  <a14:hiddenFill xmlns:a14="http://schemas.microsoft.com/office/drawing/2010/main">
                    <a:noFill/>
                  </a14:hiddenFill>
                </a:ext>
              </a:extLst>
            </p:spPr>
          </p:cxnSp>
        </p:grpSp>
      </p:grpSp>
      <p:grpSp>
        <p:nvGrpSpPr>
          <p:cNvPr id="4" name="Group 9"/>
          <p:cNvGrpSpPr>
            <a:grpSpLocks/>
          </p:cNvGrpSpPr>
          <p:nvPr/>
        </p:nvGrpSpPr>
        <p:grpSpPr bwMode="auto">
          <a:xfrm>
            <a:off x="4522214" y="1509514"/>
            <a:ext cx="4550367" cy="3513903"/>
            <a:chOff x="6227" y="9960"/>
            <a:chExt cx="3301" cy="2491"/>
          </a:xfrm>
        </p:grpSpPr>
        <p:pic>
          <p:nvPicPr>
            <p:cNvPr id="71690" name="Picture 50"/>
            <p:cNvPicPr>
              <a:picLocks noChangeAspect="1" noChangeArrowheads="1"/>
            </p:cNvPicPr>
            <p:nvPr/>
          </p:nvPicPr>
          <p:blipFill rotWithShape="1">
            <a:blip r:embed="rId2">
              <a:extLst>
                <a:ext uri="{28A0092B-C50C-407E-A947-70E740481C1C}">
                  <a14:useLocalDpi xmlns:a14="http://schemas.microsoft.com/office/drawing/2010/main" val="0"/>
                </a:ext>
              </a:extLst>
            </a:blip>
            <a:srcRect l="7543" t="48682" b="4958"/>
            <a:stretch/>
          </p:blipFill>
          <p:spPr bwMode="auto">
            <a:xfrm>
              <a:off x="6227" y="9960"/>
              <a:ext cx="3301" cy="2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11"/>
            <p:cNvGrpSpPr>
              <a:grpSpLocks/>
            </p:cNvGrpSpPr>
            <p:nvPr/>
          </p:nvGrpSpPr>
          <p:grpSpPr bwMode="auto">
            <a:xfrm>
              <a:off x="6963" y="10021"/>
              <a:ext cx="1648" cy="2121"/>
              <a:chOff x="6963" y="10021"/>
              <a:chExt cx="1648" cy="2121"/>
            </a:xfrm>
          </p:grpSpPr>
          <p:cxnSp>
            <p:nvCxnSpPr>
              <p:cNvPr id="71692" name="Straight Arrow Connector 46"/>
              <p:cNvCxnSpPr>
                <a:cxnSpLocks noChangeShapeType="1"/>
              </p:cNvCxnSpPr>
              <p:nvPr/>
            </p:nvCxnSpPr>
            <p:spPr bwMode="auto">
              <a:xfrm flipH="1" flipV="1">
                <a:off x="6963" y="10021"/>
                <a:ext cx="17" cy="2102"/>
              </a:xfrm>
              <a:prstGeom prst="straightConnector1">
                <a:avLst/>
              </a:prstGeom>
              <a:noFill/>
              <a:ln w="9525" cap="rnd">
                <a:solidFill>
                  <a:srgbClr val="0000FF"/>
                </a:solidFill>
                <a:prstDash val="sysDot"/>
                <a:round/>
                <a:headEnd/>
                <a:tailEnd/>
              </a:ln>
              <a:extLst>
                <a:ext uri="{909E8E84-426E-40DD-AFC4-6F175D3DCCD1}">
                  <a14:hiddenFill xmlns:a14="http://schemas.microsoft.com/office/drawing/2010/main">
                    <a:noFill/>
                  </a14:hiddenFill>
                </a:ext>
              </a:extLst>
            </p:spPr>
          </p:cxnSp>
          <p:cxnSp>
            <p:nvCxnSpPr>
              <p:cNvPr id="71693" name="Straight Arrow Connector 47"/>
              <p:cNvCxnSpPr>
                <a:cxnSpLocks noChangeShapeType="1"/>
              </p:cNvCxnSpPr>
              <p:nvPr/>
            </p:nvCxnSpPr>
            <p:spPr bwMode="auto">
              <a:xfrm flipH="1" flipV="1">
                <a:off x="7367" y="10027"/>
                <a:ext cx="17" cy="2102"/>
              </a:xfrm>
              <a:prstGeom prst="straightConnector1">
                <a:avLst/>
              </a:prstGeom>
              <a:noFill/>
              <a:ln w="9525" cap="rnd">
                <a:solidFill>
                  <a:srgbClr val="0000FF"/>
                </a:solidFill>
                <a:prstDash val="sysDot"/>
                <a:round/>
                <a:headEnd/>
                <a:tailEnd/>
              </a:ln>
              <a:extLst>
                <a:ext uri="{909E8E84-426E-40DD-AFC4-6F175D3DCCD1}">
                  <a14:hiddenFill xmlns:a14="http://schemas.microsoft.com/office/drawing/2010/main">
                    <a:noFill/>
                  </a14:hiddenFill>
                </a:ext>
              </a:extLst>
            </p:spPr>
          </p:cxnSp>
          <p:cxnSp>
            <p:nvCxnSpPr>
              <p:cNvPr id="71694" name="Straight Arrow Connector 48"/>
              <p:cNvCxnSpPr>
                <a:cxnSpLocks noChangeShapeType="1"/>
              </p:cNvCxnSpPr>
              <p:nvPr/>
            </p:nvCxnSpPr>
            <p:spPr bwMode="auto">
              <a:xfrm flipH="1" flipV="1">
                <a:off x="7983" y="10021"/>
                <a:ext cx="17" cy="2102"/>
              </a:xfrm>
              <a:prstGeom prst="straightConnector1">
                <a:avLst/>
              </a:prstGeom>
              <a:noFill/>
              <a:ln w="9525" cap="rnd">
                <a:solidFill>
                  <a:srgbClr val="0000FF"/>
                </a:solidFill>
                <a:prstDash val="sysDot"/>
                <a:round/>
                <a:headEnd/>
                <a:tailEnd/>
              </a:ln>
              <a:extLst>
                <a:ext uri="{909E8E84-426E-40DD-AFC4-6F175D3DCCD1}">
                  <a14:hiddenFill xmlns:a14="http://schemas.microsoft.com/office/drawing/2010/main">
                    <a:noFill/>
                  </a14:hiddenFill>
                </a:ext>
              </a:extLst>
            </p:spPr>
          </p:cxnSp>
          <p:cxnSp>
            <p:nvCxnSpPr>
              <p:cNvPr id="71695" name="Straight Arrow Connector 49"/>
              <p:cNvCxnSpPr>
                <a:cxnSpLocks noChangeShapeType="1"/>
              </p:cNvCxnSpPr>
              <p:nvPr/>
            </p:nvCxnSpPr>
            <p:spPr bwMode="auto">
              <a:xfrm flipV="1">
                <a:off x="8611" y="10744"/>
                <a:ext cx="0" cy="1398"/>
              </a:xfrm>
              <a:prstGeom prst="straightConnector1">
                <a:avLst/>
              </a:prstGeom>
              <a:noFill/>
              <a:ln w="9525" cap="rnd">
                <a:solidFill>
                  <a:srgbClr val="0000FF"/>
                </a:solidFill>
                <a:prstDash val="sysDot"/>
                <a:round/>
                <a:headEnd/>
                <a:tailEnd/>
              </a:ln>
              <a:extLst>
                <a:ext uri="{909E8E84-426E-40DD-AFC4-6F175D3DCCD1}">
                  <a14:hiddenFill xmlns:a14="http://schemas.microsoft.com/office/drawing/2010/main">
                    <a:noFill/>
                  </a14:hiddenFill>
                </a:ext>
              </a:extLst>
            </p:spPr>
          </p:cxnSp>
        </p:grpSp>
      </p:grpSp>
      <p:sp>
        <p:nvSpPr>
          <p:cNvPr id="19" name="Content Placeholder 3"/>
          <p:cNvSpPr txBox="1">
            <a:spLocks/>
          </p:cNvSpPr>
          <p:nvPr/>
        </p:nvSpPr>
        <p:spPr bwMode="auto">
          <a:xfrm>
            <a:off x="184001" y="1188324"/>
            <a:ext cx="4280703" cy="428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Font typeface="Webdings" pitchFamily="18" charset="2"/>
              <a:buChar char="~"/>
              <a:defRPr sz="3200">
                <a:solidFill>
                  <a:schemeClr val="accent6"/>
                </a:solidFill>
                <a:latin typeface="+mn-lt"/>
                <a:ea typeface="+mn-ea"/>
                <a:cs typeface="+mn-cs"/>
              </a:defRPr>
            </a:lvl1pPr>
            <a:lvl2pPr marL="742950" indent="-285750" algn="l" rtl="0" eaLnBrk="0" fontAlgn="base" hangingPunct="0">
              <a:spcBef>
                <a:spcPct val="20000"/>
              </a:spcBef>
              <a:spcAft>
                <a:spcPct val="0"/>
              </a:spcAft>
              <a:buChar char="–"/>
              <a:defRPr sz="2800">
                <a:solidFill>
                  <a:schemeClr val="accent6"/>
                </a:solidFill>
                <a:latin typeface="+mn-lt"/>
              </a:defRPr>
            </a:lvl2pPr>
            <a:lvl3pPr marL="1143000" indent="-228600" algn="l" rtl="0" eaLnBrk="0" fontAlgn="base" hangingPunct="0">
              <a:spcBef>
                <a:spcPct val="20000"/>
              </a:spcBef>
              <a:spcAft>
                <a:spcPct val="0"/>
              </a:spcAft>
              <a:buChar char="•"/>
              <a:defRPr sz="2400">
                <a:solidFill>
                  <a:schemeClr val="accent6"/>
                </a:solidFill>
                <a:latin typeface="+mn-lt"/>
              </a:defRPr>
            </a:lvl3pPr>
            <a:lvl4pPr marL="1600200" indent="-228600" algn="l" rtl="0" eaLnBrk="0" fontAlgn="base" hangingPunct="0">
              <a:spcBef>
                <a:spcPct val="20000"/>
              </a:spcBef>
              <a:spcAft>
                <a:spcPct val="0"/>
              </a:spcAft>
              <a:buChar char="–"/>
              <a:defRPr sz="2000">
                <a:solidFill>
                  <a:schemeClr val="accent6"/>
                </a:solidFill>
                <a:latin typeface="+mn-lt"/>
              </a:defRPr>
            </a:lvl4pPr>
            <a:lvl5pPr marL="2057400" indent="-228600" algn="l" rtl="0" eaLnBrk="0" fontAlgn="base" hangingPunct="0">
              <a:spcBef>
                <a:spcPct val="20000"/>
              </a:spcBef>
              <a:spcAft>
                <a:spcPct val="0"/>
              </a:spcAft>
              <a:buChar char="»"/>
              <a:defRPr sz="2000">
                <a:solidFill>
                  <a:schemeClr val="accent6"/>
                </a:solidFill>
                <a:latin typeface="+mn-lt"/>
              </a:defRPr>
            </a:lvl5pPr>
            <a:lvl6pPr marL="2514600" indent="-228600" algn="l" rtl="0" fontAlgn="base">
              <a:spcBef>
                <a:spcPct val="20000"/>
              </a:spcBef>
              <a:spcAft>
                <a:spcPct val="0"/>
              </a:spcAft>
              <a:buChar char="»"/>
              <a:defRPr sz="2000">
                <a:solidFill>
                  <a:srgbClr val="333399"/>
                </a:solidFill>
                <a:latin typeface="+mn-lt"/>
              </a:defRPr>
            </a:lvl6pPr>
            <a:lvl7pPr marL="2971800" indent="-228600" algn="l" rtl="0" fontAlgn="base">
              <a:spcBef>
                <a:spcPct val="20000"/>
              </a:spcBef>
              <a:spcAft>
                <a:spcPct val="0"/>
              </a:spcAft>
              <a:buChar char="»"/>
              <a:defRPr sz="2000">
                <a:solidFill>
                  <a:srgbClr val="333399"/>
                </a:solidFill>
                <a:latin typeface="+mn-lt"/>
              </a:defRPr>
            </a:lvl7pPr>
            <a:lvl8pPr marL="3429000" indent="-228600" algn="l" rtl="0" fontAlgn="base">
              <a:spcBef>
                <a:spcPct val="20000"/>
              </a:spcBef>
              <a:spcAft>
                <a:spcPct val="0"/>
              </a:spcAft>
              <a:buChar char="»"/>
              <a:defRPr sz="2000">
                <a:solidFill>
                  <a:srgbClr val="333399"/>
                </a:solidFill>
                <a:latin typeface="+mn-lt"/>
              </a:defRPr>
            </a:lvl8pPr>
            <a:lvl9pPr marL="3886200" indent="-228600" algn="l" rtl="0" fontAlgn="base">
              <a:spcBef>
                <a:spcPct val="20000"/>
              </a:spcBef>
              <a:spcAft>
                <a:spcPct val="0"/>
              </a:spcAft>
              <a:buChar char="»"/>
              <a:defRPr sz="2000">
                <a:solidFill>
                  <a:srgbClr val="333399"/>
                </a:solidFill>
                <a:latin typeface="+mn-lt"/>
              </a:defRPr>
            </a:lvl9pPr>
          </a:lstStyle>
          <a:p>
            <a:pPr marL="0" indent="0" algn="ctr">
              <a:spcBef>
                <a:spcPts val="0"/>
              </a:spcBef>
              <a:spcAft>
                <a:spcPts val="1800"/>
              </a:spcAft>
              <a:buNone/>
              <a:defRPr/>
            </a:pPr>
            <a:r>
              <a:rPr lang="en-US" sz="1800" b="1" dirty="0" smtClean="0">
                <a:solidFill>
                  <a:srgbClr val="FF0000"/>
                </a:solidFill>
              </a:rPr>
              <a:t>Junction Side Strips</a:t>
            </a:r>
          </a:p>
          <a:p>
            <a:pPr marL="0" indent="0" algn="ctr">
              <a:spcBef>
                <a:spcPts val="0"/>
              </a:spcBef>
              <a:spcAft>
                <a:spcPts val="1800"/>
              </a:spcAft>
              <a:buNone/>
              <a:defRPr/>
            </a:pPr>
            <a:endParaRPr lang="en-US" sz="1800" b="1" dirty="0">
              <a:solidFill>
                <a:srgbClr val="FF0000"/>
              </a:solidFill>
            </a:endParaRPr>
          </a:p>
        </p:txBody>
      </p:sp>
      <p:sp>
        <p:nvSpPr>
          <p:cNvPr id="20" name="Content Placeholder 3"/>
          <p:cNvSpPr txBox="1">
            <a:spLocks/>
          </p:cNvSpPr>
          <p:nvPr/>
        </p:nvSpPr>
        <p:spPr bwMode="auto">
          <a:xfrm>
            <a:off x="4746356" y="1209537"/>
            <a:ext cx="4280703" cy="428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Font typeface="Webdings" pitchFamily="18" charset="2"/>
              <a:buChar char="~"/>
              <a:defRPr sz="3200">
                <a:solidFill>
                  <a:schemeClr val="accent6"/>
                </a:solidFill>
                <a:latin typeface="+mn-lt"/>
                <a:ea typeface="+mn-ea"/>
                <a:cs typeface="+mn-cs"/>
              </a:defRPr>
            </a:lvl1pPr>
            <a:lvl2pPr marL="742950" indent="-285750" algn="l" rtl="0" eaLnBrk="0" fontAlgn="base" hangingPunct="0">
              <a:spcBef>
                <a:spcPct val="20000"/>
              </a:spcBef>
              <a:spcAft>
                <a:spcPct val="0"/>
              </a:spcAft>
              <a:buChar char="–"/>
              <a:defRPr sz="2800">
                <a:solidFill>
                  <a:schemeClr val="accent6"/>
                </a:solidFill>
                <a:latin typeface="+mn-lt"/>
              </a:defRPr>
            </a:lvl2pPr>
            <a:lvl3pPr marL="1143000" indent="-228600" algn="l" rtl="0" eaLnBrk="0" fontAlgn="base" hangingPunct="0">
              <a:spcBef>
                <a:spcPct val="20000"/>
              </a:spcBef>
              <a:spcAft>
                <a:spcPct val="0"/>
              </a:spcAft>
              <a:buChar char="•"/>
              <a:defRPr sz="2400">
                <a:solidFill>
                  <a:schemeClr val="accent6"/>
                </a:solidFill>
                <a:latin typeface="+mn-lt"/>
              </a:defRPr>
            </a:lvl3pPr>
            <a:lvl4pPr marL="1600200" indent="-228600" algn="l" rtl="0" eaLnBrk="0" fontAlgn="base" hangingPunct="0">
              <a:spcBef>
                <a:spcPct val="20000"/>
              </a:spcBef>
              <a:spcAft>
                <a:spcPct val="0"/>
              </a:spcAft>
              <a:buChar char="–"/>
              <a:defRPr sz="2000">
                <a:solidFill>
                  <a:schemeClr val="accent6"/>
                </a:solidFill>
                <a:latin typeface="+mn-lt"/>
              </a:defRPr>
            </a:lvl4pPr>
            <a:lvl5pPr marL="2057400" indent="-228600" algn="l" rtl="0" eaLnBrk="0" fontAlgn="base" hangingPunct="0">
              <a:spcBef>
                <a:spcPct val="20000"/>
              </a:spcBef>
              <a:spcAft>
                <a:spcPct val="0"/>
              </a:spcAft>
              <a:buChar char="»"/>
              <a:defRPr sz="2000">
                <a:solidFill>
                  <a:schemeClr val="accent6"/>
                </a:solidFill>
                <a:latin typeface="+mn-lt"/>
              </a:defRPr>
            </a:lvl5pPr>
            <a:lvl6pPr marL="2514600" indent="-228600" algn="l" rtl="0" fontAlgn="base">
              <a:spcBef>
                <a:spcPct val="20000"/>
              </a:spcBef>
              <a:spcAft>
                <a:spcPct val="0"/>
              </a:spcAft>
              <a:buChar char="»"/>
              <a:defRPr sz="2000">
                <a:solidFill>
                  <a:srgbClr val="333399"/>
                </a:solidFill>
                <a:latin typeface="+mn-lt"/>
              </a:defRPr>
            </a:lvl6pPr>
            <a:lvl7pPr marL="2971800" indent="-228600" algn="l" rtl="0" fontAlgn="base">
              <a:spcBef>
                <a:spcPct val="20000"/>
              </a:spcBef>
              <a:spcAft>
                <a:spcPct val="0"/>
              </a:spcAft>
              <a:buChar char="»"/>
              <a:defRPr sz="2000">
                <a:solidFill>
                  <a:srgbClr val="333399"/>
                </a:solidFill>
                <a:latin typeface="+mn-lt"/>
              </a:defRPr>
            </a:lvl7pPr>
            <a:lvl8pPr marL="3429000" indent="-228600" algn="l" rtl="0" fontAlgn="base">
              <a:spcBef>
                <a:spcPct val="20000"/>
              </a:spcBef>
              <a:spcAft>
                <a:spcPct val="0"/>
              </a:spcAft>
              <a:buChar char="»"/>
              <a:defRPr sz="2000">
                <a:solidFill>
                  <a:srgbClr val="333399"/>
                </a:solidFill>
                <a:latin typeface="+mn-lt"/>
              </a:defRPr>
            </a:lvl8pPr>
            <a:lvl9pPr marL="3886200" indent="-228600" algn="l" rtl="0" fontAlgn="base">
              <a:spcBef>
                <a:spcPct val="20000"/>
              </a:spcBef>
              <a:spcAft>
                <a:spcPct val="0"/>
              </a:spcAft>
              <a:buChar char="»"/>
              <a:defRPr sz="2000">
                <a:solidFill>
                  <a:srgbClr val="333399"/>
                </a:solidFill>
                <a:latin typeface="+mn-lt"/>
              </a:defRPr>
            </a:lvl9pPr>
          </a:lstStyle>
          <a:p>
            <a:pPr marL="0" indent="0" algn="ctr">
              <a:spcBef>
                <a:spcPts val="0"/>
              </a:spcBef>
              <a:spcAft>
                <a:spcPts val="1800"/>
              </a:spcAft>
              <a:buNone/>
              <a:defRPr/>
            </a:pPr>
            <a:r>
              <a:rPr lang="en-US" sz="1800" b="1" dirty="0" err="1" smtClean="0">
                <a:solidFill>
                  <a:srgbClr val="92D050"/>
                </a:solidFill>
              </a:rPr>
              <a:t>Ohmic</a:t>
            </a:r>
            <a:r>
              <a:rPr lang="en-US" sz="1800" b="1" dirty="0" smtClean="0">
                <a:solidFill>
                  <a:srgbClr val="92D050"/>
                </a:solidFill>
              </a:rPr>
              <a:t> Side Strips</a:t>
            </a:r>
          </a:p>
          <a:p>
            <a:pPr marL="0" indent="0" algn="ctr">
              <a:spcBef>
                <a:spcPts val="0"/>
              </a:spcBef>
              <a:spcAft>
                <a:spcPts val="1800"/>
              </a:spcAft>
              <a:buNone/>
              <a:defRPr/>
            </a:pPr>
            <a:endParaRPr lang="en-US" sz="1800" b="1" dirty="0">
              <a:solidFill>
                <a:srgbClr val="92D050"/>
              </a:solidFill>
            </a:endParaRPr>
          </a:p>
        </p:txBody>
      </p:sp>
      <p:sp>
        <p:nvSpPr>
          <p:cNvPr id="6" name="Arc 5"/>
          <p:cNvSpPr/>
          <p:nvPr/>
        </p:nvSpPr>
        <p:spPr bwMode="auto">
          <a:xfrm>
            <a:off x="983848" y="2339971"/>
            <a:ext cx="555585" cy="590309"/>
          </a:xfrm>
          <a:prstGeom prst="arc">
            <a:avLst>
              <a:gd name="adj1" fmla="val 16200000"/>
              <a:gd name="adj2" fmla="val 3734483"/>
            </a:avLst>
          </a:prstGeom>
          <a:noFill/>
          <a:ln w="9525" cap="flat" cmpd="sng" algn="ctr">
            <a:solidFill>
              <a:srgbClr val="000000"/>
            </a:solidFill>
            <a:prstDash val="solid"/>
            <a:round/>
            <a:headEnd type="arrow" w="med" len="med"/>
            <a:tailEnd type="arrow"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2" name="Arc 21"/>
          <p:cNvSpPr/>
          <p:nvPr/>
        </p:nvSpPr>
        <p:spPr bwMode="auto">
          <a:xfrm>
            <a:off x="1117722" y="3180146"/>
            <a:ext cx="555585" cy="590309"/>
          </a:xfrm>
          <a:prstGeom prst="arc">
            <a:avLst>
              <a:gd name="adj1" fmla="val 16200000"/>
              <a:gd name="adj2" fmla="val 3734483"/>
            </a:avLst>
          </a:prstGeom>
          <a:noFill/>
          <a:ln w="9525" cap="flat" cmpd="sng" algn="ctr">
            <a:solidFill>
              <a:srgbClr val="000000"/>
            </a:solidFill>
            <a:prstDash val="solid"/>
            <a:round/>
            <a:headEnd type="arrow" w="med" len="med"/>
            <a:tailEnd type="arrow"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3" name="Content Placeholder 3"/>
          <p:cNvSpPr txBox="1">
            <a:spLocks/>
          </p:cNvSpPr>
          <p:nvPr/>
        </p:nvSpPr>
        <p:spPr bwMode="auto">
          <a:xfrm rot="16200000">
            <a:off x="569658" y="1823834"/>
            <a:ext cx="1043448" cy="428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Font typeface="Webdings" pitchFamily="18" charset="2"/>
              <a:buChar char="~"/>
              <a:defRPr sz="3200">
                <a:solidFill>
                  <a:schemeClr val="accent6"/>
                </a:solidFill>
                <a:latin typeface="+mn-lt"/>
                <a:ea typeface="+mn-ea"/>
                <a:cs typeface="+mn-cs"/>
              </a:defRPr>
            </a:lvl1pPr>
            <a:lvl2pPr marL="742950" indent="-285750" algn="l" rtl="0" eaLnBrk="0" fontAlgn="base" hangingPunct="0">
              <a:spcBef>
                <a:spcPct val="20000"/>
              </a:spcBef>
              <a:spcAft>
                <a:spcPct val="0"/>
              </a:spcAft>
              <a:buChar char="–"/>
              <a:defRPr sz="2800">
                <a:solidFill>
                  <a:schemeClr val="accent6"/>
                </a:solidFill>
                <a:latin typeface="+mn-lt"/>
              </a:defRPr>
            </a:lvl2pPr>
            <a:lvl3pPr marL="1143000" indent="-228600" algn="l" rtl="0" eaLnBrk="0" fontAlgn="base" hangingPunct="0">
              <a:spcBef>
                <a:spcPct val="20000"/>
              </a:spcBef>
              <a:spcAft>
                <a:spcPct val="0"/>
              </a:spcAft>
              <a:buChar char="•"/>
              <a:defRPr sz="2400">
                <a:solidFill>
                  <a:schemeClr val="accent6"/>
                </a:solidFill>
                <a:latin typeface="+mn-lt"/>
              </a:defRPr>
            </a:lvl3pPr>
            <a:lvl4pPr marL="1600200" indent="-228600" algn="l" rtl="0" eaLnBrk="0" fontAlgn="base" hangingPunct="0">
              <a:spcBef>
                <a:spcPct val="20000"/>
              </a:spcBef>
              <a:spcAft>
                <a:spcPct val="0"/>
              </a:spcAft>
              <a:buChar char="–"/>
              <a:defRPr sz="2000">
                <a:solidFill>
                  <a:schemeClr val="accent6"/>
                </a:solidFill>
                <a:latin typeface="+mn-lt"/>
              </a:defRPr>
            </a:lvl4pPr>
            <a:lvl5pPr marL="2057400" indent="-228600" algn="l" rtl="0" eaLnBrk="0" fontAlgn="base" hangingPunct="0">
              <a:spcBef>
                <a:spcPct val="20000"/>
              </a:spcBef>
              <a:spcAft>
                <a:spcPct val="0"/>
              </a:spcAft>
              <a:buChar char="»"/>
              <a:defRPr sz="2000">
                <a:solidFill>
                  <a:schemeClr val="accent6"/>
                </a:solidFill>
                <a:latin typeface="+mn-lt"/>
              </a:defRPr>
            </a:lvl5pPr>
            <a:lvl6pPr marL="2514600" indent="-228600" algn="l" rtl="0" fontAlgn="base">
              <a:spcBef>
                <a:spcPct val="20000"/>
              </a:spcBef>
              <a:spcAft>
                <a:spcPct val="0"/>
              </a:spcAft>
              <a:buChar char="»"/>
              <a:defRPr sz="2000">
                <a:solidFill>
                  <a:srgbClr val="333399"/>
                </a:solidFill>
                <a:latin typeface="+mn-lt"/>
              </a:defRPr>
            </a:lvl6pPr>
            <a:lvl7pPr marL="2971800" indent="-228600" algn="l" rtl="0" fontAlgn="base">
              <a:spcBef>
                <a:spcPct val="20000"/>
              </a:spcBef>
              <a:spcAft>
                <a:spcPct val="0"/>
              </a:spcAft>
              <a:buChar char="»"/>
              <a:defRPr sz="2000">
                <a:solidFill>
                  <a:srgbClr val="333399"/>
                </a:solidFill>
                <a:latin typeface="+mn-lt"/>
              </a:defRPr>
            </a:lvl7pPr>
            <a:lvl8pPr marL="3429000" indent="-228600" algn="l" rtl="0" fontAlgn="base">
              <a:spcBef>
                <a:spcPct val="20000"/>
              </a:spcBef>
              <a:spcAft>
                <a:spcPct val="0"/>
              </a:spcAft>
              <a:buChar char="»"/>
              <a:defRPr sz="2000">
                <a:solidFill>
                  <a:srgbClr val="333399"/>
                </a:solidFill>
                <a:latin typeface="+mn-lt"/>
              </a:defRPr>
            </a:lvl8pPr>
            <a:lvl9pPr marL="3886200" indent="-228600" algn="l" rtl="0" fontAlgn="base">
              <a:spcBef>
                <a:spcPct val="20000"/>
              </a:spcBef>
              <a:spcAft>
                <a:spcPct val="0"/>
              </a:spcAft>
              <a:buChar char="»"/>
              <a:defRPr sz="2000">
                <a:solidFill>
                  <a:srgbClr val="333399"/>
                </a:solidFill>
                <a:latin typeface="+mn-lt"/>
              </a:defRPr>
            </a:lvl9pPr>
          </a:lstStyle>
          <a:p>
            <a:pPr marL="0" indent="0" algn="ctr">
              <a:spcBef>
                <a:spcPts val="0"/>
              </a:spcBef>
              <a:spcAft>
                <a:spcPts val="1800"/>
              </a:spcAft>
              <a:buNone/>
              <a:defRPr/>
            </a:pPr>
            <a:r>
              <a:rPr lang="en-US" sz="1500" b="1" dirty="0" smtClean="0">
                <a:solidFill>
                  <a:schemeClr val="accent6">
                    <a:lumMod val="60000"/>
                    <a:lumOff val="40000"/>
                  </a:schemeClr>
                </a:solidFill>
              </a:rPr>
              <a:t>100 MeV</a:t>
            </a:r>
          </a:p>
          <a:p>
            <a:pPr marL="0" indent="0" algn="ctr">
              <a:spcBef>
                <a:spcPts val="0"/>
              </a:spcBef>
              <a:spcAft>
                <a:spcPts val="1800"/>
              </a:spcAft>
              <a:buNone/>
              <a:defRPr/>
            </a:pPr>
            <a:endParaRPr lang="en-US" sz="1500" b="1" dirty="0">
              <a:solidFill>
                <a:schemeClr val="accent6">
                  <a:lumMod val="60000"/>
                  <a:lumOff val="40000"/>
                </a:schemeClr>
              </a:solidFill>
            </a:endParaRPr>
          </a:p>
        </p:txBody>
      </p:sp>
      <p:sp>
        <p:nvSpPr>
          <p:cNvPr id="24" name="Content Placeholder 3"/>
          <p:cNvSpPr txBox="1">
            <a:spLocks/>
          </p:cNvSpPr>
          <p:nvPr/>
        </p:nvSpPr>
        <p:spPr bwMode="auto">
          <a:xfrm rot="16200000">
            <a:off x="1253004" y="1823833"/>
            <a:ext cx="1043448" cy="428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Font typeface="Webdings" pitchFamily="18" charset="2"/>
              <a:buChar char="~"/>
              <a:defRPr sz="3200">
                <a:solidFill>
                  <a:schemeClr val="accent6"/>
                </a:solidFill>
                <a:latin typeface="+mn-lt"/>
                <a:ea typeface="+mn-ea"/>
                <a:cs typeface="+mn-cs"/>
              </a:defRPr>
            </a:lvl1pPr>
            <a:lvl2pPr marL="742950" indent="-285750" algn="l" rtl="0" eaLnBrk="0" fontAlgn="base" hangingPunct="0">
              <a:spcBef>
                <a:spcPct val="20000"/>
              </a:spcBef>
              <a:spcAft>
                <a:spcPct val="0"/>
              </a:spcAft>
              <a:buChar char="–"/>
              <a:defRPr sz="2800">
                <a:solidFill>
                  <a:schemeClr val="accent6"/>
                </a:solidFill>
                <a:latin typeface="+mn-lt"/>
              </a:defRPr>
            </a:lvl2pPr>
            <a:lvl3pPr marL="1143000" indent="-228600" algn="l" rtl="0" eaLnBrk="0" fontAlgn="base" hangingPunct="0">
              <a:spcBef>
                <a:spcPct val="20000"/>
              </a:spcBef>
              <a:spcAft>
                <a:spcPct val="0"/>
              </a:spcAft>
              <a:buChar char="•"/>
              <a:defRPr sz="2400">
                <a:solidFill>
                  <a:schemeClr val="accent6"/>
                </a:solidFill>
                <a:latin typeface="+mn-lt"/>
              </a:defRPr>
            </a:lvl3pPr>
            <a:lvl4pPr marL="1600200" indent="-228600" algn="l" rtl="0" eaLnBrk="0" fontAlgn="base" hangingPunct="0">
              <a:spcBef>
                <a:spcPct val="20000"/>
              </a:spcBef>
              <a:spcAft>
                <a:spcPct val="0"/>
              </a:spcAft>
              <a:buChar char="–"/>
              <a:defRPr sz="2000">
                <a:solidFill>
                  <a:schemeClr val="accent6"/>
                </a:solidFill>
                <a:latin typeface="+mn-lt"/>
              </a:defRPr>
            </a:lvl4pPr>
            <a:lvl5pPr marL="2057400" indent="-228600" algn="l" rtl="0" eaLnBrk="0" fontAlgn="base" hangingPunct="0">
              <a:spcBef>
                <a:spcPct val="20000"/>
              </a:spcBef>
              <a:spcAft>
                <a:spcPct val="0"/>
              </a:spcAft>
              <a:buChar char="»"/>
              <a:defRPr sz="2000">
                <a:solidFill>
                  <a:schemeClr val="accent6"/>
                </a:solidFill>
                <a:latin typeface="+mn-lt"/>
              </a:defRPr>
            </a:lvl5pPr>
            <a:lvl6pPr marL="2514600" indent="-228600" algn="l" rtl="0" fontAlgn="base">
              <a:spcBef>
                <a:spcPct val="20000"/>
              </a:spcBef>
              <a:spcAft>
                <a:spcPct val="0"/>
              </a:spcAft>
              <a:buChar char="»"/>
              <a:defRPr sz="2000">
                <a:solidFill>
                  <a:srgbClr val="333399"/>
                </a:solidFill>
                <a:latin typeface="+mn-lt"/>
              </a:defRPr>
            </a:lvl6pPr>
            <a:lvl7pPr marL="2971800" indent="-228600" algn="l" rtl="0" fontAlgn="base">
              <a:spcBef>
                <a:spcPct val="20000"/>
              </a:spcBef>
              <a:spcAft>
                <a:spcPct val="0"/>
              </a:spcAft>
              <a:buChar char="»"/>
              <a:defRPr sz="2000">
                <a:solidFill>
                  <a:srgbClr val="333399"/>
                </a:solidFill>
                <a:latin typeface="+mn-lt"/>
              </a:defRPr>
            </a:lvl7pPr>
            <a:lvl8pPr marL="3429000" indent="-228600" algn="l" rtl="0" fontAlgn="base">
              <a:spcBef>
                <a:spcPct val="20000"/>
              </a:spcBef>
              <a:spcAft>
                <a:spcPct val="0"/>
              </a:spcAft>
              <a:buChar char="»"/>
              <a:defRPr sz="2000">
                <a:solidFill>
                  <a:srgbClr val="333399"/>
                </a:solidFill>
                <a:latin typeface="+mn-lt"/>
              </a:defRPr>
            </a:lvl8pPr>
            <a:lvl9pPr marL="3886200" indent="-228600" algn="l" rtl="0" fontAlgn="base">
              <a:spcBef>
                <a:spcPct val="20000"/>
              </a:spcBef>
              <a:spcAft>
                <a:spcPct val="0"/>
              </a:spcAft>
              <a:buChar char="»"/>
              <a:defRPr sz="2000">
                <a:solidFill>
                  <a:srgbClr val="333399"/>
                </a:solidFill>
                <a:latin typeface="+mn-lt"/>
              </a:defRPr>
            </a:lvl9pPr>
          </a:lstStyle>
          <a:p>
            <a:pPr marL="0" indent="0" algn="ctr">
              <a:spcBef>
                <a:spcPts val="0"/>
              </a:spcBef>
              <a:spcAft>
                <a:spcPts val="1800"/>
              </a:spcAft>
              <a:buNone/>
              <a:defRPr/>
            </a:pPr>
            <a:r>
              <a:rPr lang="en-US" sz="1500" b="1" dirty="0">
                <a:solidFill>
                  <a:schemeClr val="accent6">
                    <a:lumMod val="60000"/>
                    <a:lumOff val="40000"/>
                  </a:schemeClr>
                </a:solidFill>
              </a:rPr>
              <a:t>2</a:t>
            </a:r>
            <a:r>
              <a:rPr lang="en-US" sz="1500" b="1" dirty="0" smtClean="0">
                <a:solidFill>
                  <a:schemeClr val="accent6">
                    <a:lumMod val="60000"/>
                    <a:lumOff val="40000"/>
                  </a:schemeClr>
                </a:solidFill>
              </a:rPr>
              <a:t>00 MeV</a:t>
            </a:r>
          </a:p>
          <a:p>
            <a:pPr marL="0" indent="0" algn="ctr">
              <a:spcBef>
                <a:spcPts val="0"/>
              </a:spcBef>
              <a:spcAft>
                <a:spcPts val="1800"/>
              </a:spcAft>
              <a:buNone/>
              <a:defRPr/>
            </a:pPr>
            <a:endParaRPr lang="en-US" sz="1500" b="1" dirty="0">
              <a:solidFill>
                <a:schemeClr val="accent6">
                  <a:lumMod val="60000"/>
                  <a:lumOff val="40000"/>
                </a:schemeClr>
              </a:solidFill>
            </a:endParaRPr>
          </a:p>
        </p:txBody>
      </p:sp>
      <p:sp>
        <p:nvSpPr>
          <p:cNvPr id="25" name="Content Placeholder 3"/>
          <p:cNvSpPr txBox="1">
            <a:spLocks/>
          </p:cNvSpPr>
          <p:nvPr/>
        </p:nvSpPr>
        <p:spPr bwMode="auto">
          <a:xfrm rot="16200000">
            <a:off x="2249782" y="1823832"/>
            <a:ext cx="1043448" cy="428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Font typeface="Webdings" pitchFamily="18" charset="2"/>
              <a:buChar char="~"/>
              <a:defRPr sz="3200">
                <a:solidFill>
                  <a:schemeClr val="accent6"/>
                </a:solidFill>
                <a:latin typeface="+mn-lt"/>
                <a:ea typeface="+mn-ea"/>
                <a:cs typeface="+mn-cs"/>
              </a:defRPr>
            </a:lvl1pPr>
            <a:lvl2pPr marL="742950" indent="-285750" algn="l" rtl="0" eaLnBrk="0" fontAlgn="base" hangingPunct="0">
              <a:spcBef>
                <a:spcPct val="20000"/>
              </a:spcBef>
              <a:spcAft>
                <a:spcPct val="0"/>
              </a:spcAft>
              <a:buChar char="–"/>
              <a:defRPr sz="2800">
                <a:solidFill>
                  <a:schemeClr val="accent6"/>
                </a:solidFill>
                <a:latin typeface="+mn-lt"/>
              </a:defRPr>
            </a:lvl2pPr>
            <a:lvl3pPr marL="1143000" indent="-228600" algn="l" rtl="0" eaLnBrk="0" fontAlgn="base" hangingPunct="0">
              <a:spcBef>
                <a:spcPct val="20000"/>
              </a:spcBef>
              <a:spcAft>
                <a:spcPct val="0"/>
              </a:spcAft>
              <a:buChar char="•"/>
              <a:defRPr sz="2400">
                <a:solidFill>
                  <a:schemeClr val="accent6"/>
                </a:solidFill>
                <a:latin typeface="+mn-lt"/>
              </a:defRPr>
            </a:lvl3pPr>
            <a:lvl4pPr marL="1600200" indent="-228600" algn="l" rtl="0" eaLnBrk="0" fontAlgn="base" hangingPunct="0">
              <a:spcBef>
                <a:spcPct val="20000"/>
              </a:spcBef>
              <a:spcAft>
                <a:spcPct val="0"/>
              </a:spcAft>
              <a:buChar char="–"/>
              <a:defRPr sz="2000">
                <a:solidFill>
                  <a:schemeClr val="accent6"/>
                </a:solidFill>
                <a:latin typeface="+mn-lt"/>
              </a:defRPr>
            </a:lvl4pPr>
            <a:lvl5pPr marL="2057400" indent="-228600" algn="l" rtl="0" eaLnBrk="0" fontAlgn="base" hangingPunct="0">
              <a:spcBef>
                <a:spcPct val="20000"/>
              </a:spcBef>
              <a:spcAft>
                <a:spcPct val="0"/>
              </a:spcAft>
              <a:buChar char="»"/>
              <a:defRPr sz="2000">
                <a:solidFill>
                  <a:schemeClr val="accent6"/>
                </a:solidFill>
                <a:latin typeface="+mn-lt"/>
              </a:defRPr>
            </a:lvl5pPr>
            <a:lvl6pPr marL="2514600" indent="-228600" algn="l" rtl="0" fontAlgn="base">
              <a:spcBef>
                <a:spcPct val="20000"/>
              </a:spcBef>
              <a:spcAft>
                <a:spcPct val="0"/>
              </a:spcAft>
              <a:buChar char="»"/>
              <a:defRPr sz="2000">
                <a:solidFill>
                  <a:srgbClr val="333399"/>
                </a:solidFill>
                <a:latin typeface="+mn-lt"/>
              </a:defRPr>
            </a:lvl6pPr>
            <a:lvl7pPr marL="2971800" indent="-228600" algn="l" rtl="0" fontAlgn="base">
              <a:spcBef>
                <a:spcPct val="20000"/>
              </a:spcBef>
              <a:spcAft>
                <a:spcPct val="0"/>
              </a:spcAft>
              <a:buChar char="»"/>
              <a:defRPr sz="2000">
                <a:solidFill>
                  <a:srgbClr val="333399"/>
                </a:solidFill>
                <a:latin typeface="+mn-lt"/>
              </a:defRPr>
            </a:lvl7pPr>
            <a:lvl8pPr marL="3429000" indent="-228600" algn="l" rtl="0" fontAlgn="base">
              <a:spcBef>
                <a:spcPct val="20000"/>
              </a:spcBef>
              <a:spcAft>
                <a:spcPct val="0"/>
              </a:spcAft>
              <a:buChar char="»"/>
              <a:defRPr sz="2000">
                <a:solidFill>
                  <a:srgbClr val="333399"/>
                </a:solidFill>
                <a:latin typeface="+mn-lt"/>
              </a:defRPr>
            </a:lvl8pPr>
            <a:lvl9pPr marL="3886200" indent="-228600" algn="l" rtl="0" fontAlgn="base">
              <a:spcBef>
                <a:spcPct val="20000"/>
              </a:spcBef>
              <a:spcAft>
                <a:spcPct val="0"/>
              </a:spcAft>
              <a:buChar char="»"/>
              <a:defRPr sz="2000">
                <a:solidFill>
                  <a:srgbClr val="333399"/>
                </a:solidFill>
                <a:latin typeface="+mn-lt"/>
              </a:defRPr>
            </a:lvl9pPr>
          </a:lstStyle>
          <a:p>
            <a:pPr marL="0" indent="0" algn="ctr">
              <a:spcBef>
                <a:spcPts val="0"/>
              </a:spcBef>
              <a:spcAft>
                <a:spcPts val="1800"/>
              </a:spcAft>
              <a:buNone/>
              <a:defRPr/>
            </a:pPr>
            <a:r>
              <a:rPr lang="en-US" sz="1500" b="1" dirty="0" smtClean="0">
                <a:solidFill>
                  <a:schemeClr val="accent6">
                    <a:lumMod val="60000"/>
                    <a:lumOff val="40000"/>
                  </a:schemeClr>
                </a:solidFill>
              </a:rPr>
              <a:t>350 MeV</a:t>
            </a:r>
          </a:p>
          <a:p>
            <a:pPr marL="0" indent="0" algn="ctr">
              <a:spcBef>
                <a:spcPts val="0"/>
              </a:spcBef>
              <a:spcAft>
                <a:spcPts val="1800"/>
              </a:spcAft>
              <a:buNone/>
              <a:defRPr/>
            </a:pPr>
            <a:endParaRPr lang="en-US" sz="1500" b="1" dirty="0">
              <a:solidFill>
                <a:schemeClr val="accent6">
                  <a:lumMod val="60000"/>
                  <a:lumOff val="40000"/>
                </a:schemeClr>
              </a:solidFill>
            </a:endParaRPr>
          </a:p>
        </p:txBody>
      </p:sp>
      <p:sp>
        <p:nvSpPr>
          <p:cNvPr id="26" name="Content Placeholder 3"/>
          <p:cNvSpPr txBox="1">
            <a:spLocks/>
          </p:cNvSpPr>
          <p:nvPr/>
        </p:nvSpPr>
        <p:spPr bwMode="auto">
          <a:xfrm rot="16200000">
            <a:off x="3275975" y="1823834"/>
            <a:ext cx="1043448" cy="428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Font typeface="Webdings" pitchFamily="18" charset="2"/>
              <a:buChar char="~"/>
              <a:defRPr sz="3200">
                <a:solidFill>
                  <a:schemeClr val="accent6"/>
                </a:solidFill>
                <a:latin typeface="+mn-lt"/>
                <a:ea typeface="+mn-ea"/>
                <a:cs typeface="+mn-cs"/>
              </a:defRPr>
            </a:lvl1pPr>
            <a:lvl2pPr marL="742950" indent="-285750" algn="l" rtl="0" eaLnBrk="0" fontAlgn="base" hangingPunct="0">
              <a:spcBef>
                <a:spcPct val="20000"/>
              </a:spcBef>
              <a:spcAft>
                <a:spcPct val="0"/>
              </a:spcAft>
              <a:buChar char="–"/>
              <a:defRPr sz="2800">
                <a:solidFill>
                  <a:schemeClr val="accent6"/>
                </a:solidFill>
                <a:latin typeface="+mn-lt"/>
              </a:defRPr>
            </a:lvl2pPr>
            <a:lvl3pPr marL="1143000" indent="-228600" algn="l" rtl="0" eaLnBrk="0" fontAlgn="base" hangingPunct="0">
              <a:spcBef>
                <a:spcPct val="20000"/>
              </a:spcBef>
              <a:spcAft>
                <a:spcPct val="0"/>
              </a:spcAft>
              <a:buChar char="•"/>
              <a:defRPr sz="2400">
                <a:solidFill>
                  <a:schemeClr val="accent6"/>
                </a:solidFill>
                <a:latin typeface="+mn-lt"/>
              </a:defRPr>
            </a:lvl3pPr>
            <a:lvl4pPr marL="1600200" indent="-228600" algn="l" rtl="0" eaLnBrk="0" fontAlgn="base" hangingPunct="0">
              <a:spcBef>
                <a:spcPct val="20000"/>
              </a:spcBef>
              <a:spcAft>
                <a:spcPct val="0"/>
              </a:spcAft>
              <a:buChar char="–"/>
              <a:defRPr sz="2000">
                <a:solidFill>
                  <a:schemeClr val="accent6"/>
                </a:solidFill>
                <a:latin typeface="+mn-lt"/>
              </a:defRPr>
            </a:lvl4pPr>
            <a:lvl5pPr marL="2057400" indent="-228600" algn="l" rtl="0" eaLnBrk="0" fontAlgn="base" hangingPunct="0">
              <a:spcBef>
                <a:spcPct val="20000"/>
              </a:spcBef>
              <a:spcAft>
                <a:spcPct val="0"/>
              </a:spcAft>
              <a:buChar char="»"/>
              <a:defRPr sz="2000">
                <a:solidFill>
                  <a:schemeClr val="accent6"/>
                </a:solidFill>
                <a:latin typeface="+mn-lt"/>
              </a:defRPr>
            </a:lvl5pPr>
            <a:lvl6pPr marL="2514600" indent="-228600" algn="l" rtl="0" fontAlgn="base">
              <a:spcBef>
                <a:spcPct val="20000"/>
              </a:spcBef>
              <a:spcAft>
                <a:spcPct val="0"/>
              </a:spcAft>
              <a:buChar char="»"/>
              <a:defRPr sz="2000">
                <a:solidFill>
                  <a:srgbClr val="333399"/>
                </a:solidFill>
                <a:latin typeface="+mn-lt"/>
              </a:defRPr>
            </a:lvl6pPr>
            <a:lvl7pPr marL="2971800" indent="-228600" algn="l" rtl="0" fontAlgn="base">
              <a:spcBef>
                <a:spcPct val="20000"/>
              </a:spcBef>
              <a:spcAft>
                <a:spcPct val="0"/>
              </a:spcAft>
              <a:buChar char="»"/>
              <a:defRPr sz="2000">
                <a:solidFill>
                  <a:srgbClr val="333399"/>
                </a:solidFill>
                <a:latin typeface="+mn-lt"/>
              </a:defRPr>
            </a:lvl7pPr>
            <a:lvl8pPr marL="3429000" indent="-228600" algn="l" rtl="0" fontAlgn="base">
              <a:spcBef>
                <a:spcPct val="20000"/>
              </a:spcBef>
              <a:spcAft>
                <a:spcPct val="0"/>
              </a:spcAft>
              <a:buChar char="»"/>
              <a:defRPr sz="2000">
                <a:solidFill>
                  <a:srgbClr val="333399"/>
                </a:solidFill>
                <a:latin typeface="+mn-lt"/>
              </a:defRPr>
            </a:lvl8pPr>
            <a:lvl9pPr marL="3886200" indent="-228600" algn="l" rtl="0" fontAlgn="base">
              <a:spcBef>
                <a:spcPct val="20000"/>
              </a:spcBef>
              <a:spcAft>
                <a:spcPct val="0"/>
              </a:spcAft>
              <a:buChar char="»"/>
              <a:defRPr sz="2000">
                <a:solidFill>
                  <a:srgbClr val="333399"/>
                </a:solidFill>
                <a:latin typeface="+mn-lt"/>
              </a:defRPr>
            </a:lvl9pPr>
          </a:lstStyle>
          <a:p>
            <a:pPr marL="0" indent="0" algn="ctr">
              <a:spcBef>
                <a:spcPts val="0"/>
              </a:spcBef>
              <a:spcAft>
                <a:spcPts val="1800"/>
              </a:spcAft>
              <a:buNone/>
              <a:defRPr/>
            </a:pPr>
            <a:r>
              <a:rPr lang="en-US" sz="1500" b="1" dirty="0">
                <a:solidFill>
                  <a:schemeClr val="accent6">
                    <a:lumMod val="60000"/>
                    <a:lumOff val="40000"/>
                  </a:schemeClr>
                </a:solidFill>
              </a:rPr>
              <a:t>5</a:t>
            </a:r>
            <a:r>
              <a:rPr lang="en-US" sz="1500" b="1" dirty="0" smtClean="0">
                <a:solidFill>
                  <a:schemeClr val="accent6">
                    <a:lumMod val="60000"/>
                    <a:lumOff val="40000"/>
                  </a:schemeClr>
                </a:solidFill>
              </a:rPr>
              <a:t>00 MeV</a:t>
            </a:r>
          </a:p>
          <a:p>
            <a:pPr marL="0" indent="0" algn="ctr">
              <a:spcBef>
                <a:spcPts val="0"/>
              </a:spcBef>
              <a:spcAft>
                <a:spcPts val="1800"/>
              </a:spcAft>
              <a:buNone/>
              <a:defRPr/>
            </a:pPr>
            <a:endParaRPr lang="en-US" sz="1500" b="1" dirty="0">
              <a:solidFill>
                <a:schemeClr val="accent6">
                  <a:lumMod val="60000"/>
                  <a:lumOff val="40000"/>
                </a:schemeClr>
              </a:solidFill>
            </a:endParaRPr>
          </a:p>
        </p:txBody>
      </p:sp>
      <p:sp>
        <p:nvSpPr>
          <p:cNvPr id="27" name="Content Placeholder 3"/>
          <p:cNvSpPr txBox="1">
            <a:spLocks/>
          </p:cNvSpPr>
          <p:nvPr/>
        </p:nvSpPr>
        <p:spPr bwMode="auto">
          <a:xfrm>
            <a:off x="1394751" y="3551545"/>
            <a:ext cx="1043448" cy="428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Font typeface="Webdings" pitchFamily="18" charset="2"/>
              <a:buChar char="~"/>
              <a:defRPr sz="3200">
                <a:solidFill>
                  <a:schemeClr val="accent6"/>
                </a:solidFill>
                <a:latin typeface="+mn-lt"/>
                <a:ea typeface="+mn-ea"/>
                <a:cs typeface="+mn-cs"/>
              </a:defRPr>
            </a:lvl1pPr>
            <a:lvl2pPr marL="742950" indent="-285750" algn="l" rtl="0" eaLnBrk="0" fontAlgn="base" hangingPunct="0">
              <a:spcBef>
                <a:spcPct val="20000"/>
              </a:spcBef>
              <a:spcAft>
                <a:spcPct val="0"/>
              </a:spcAft>
              <a:buChar char="–"/>
              <a:defRPr sz="2800">
                <a:solidFill>
                  <a:schemeClr val="accent6"/>
                </a:solidFill>
                <a:latin typeface="+mn-lt"/>
              </a:defRPr>
            </a:lvl2pPr>
            <a:lvl3pPr marL="1143000" indent="-228600" algn="l" rtl="0" eaLnBrk="0" fontAlgn="base" hangingPunct="0">
              <a:spcBef>
                <a:spcPct val="20000"/>
              </a:spcBef>
              <a:spcAft>
                <a:spcPct val="0"/>
              </a:spcAft>
              <a:buChar char="•"/>
              <a:defRPr sz="2400">
                <a:solidFill>
                  <a:schemeClr val="accent6"/>
                </a:solidFill>
                <a:latin typeface="+mn-lt"/>
              </a:defRPr>
            </a:lvl3pPr>
            <a:lvl4pPr marL="1600200" indent="-228600" algn="l" rtl="0" eaLnBrk="0" fontAlgn="base" hangingPunct="0">
              <a:spcBef>
                <a:spcPct val="20000"/>
              </a:spcBef>
              <a:spcAft>
                <a:spcPct val="0"/>
              </a:spcAft>
              <a:buChar char="–"/>
              <a:defRPr sz="2000">
                <a:solidFill>
                  <a:schemeClr val="accent6"/>
                </a:solidFill>
                <a:latin typeface="+mn-lt"/>
              </a:defRPr>
            </a:lvl4pPr>
            <a:lvl5pPr marL="2057400" indent="-228600" algn="l" rtl="0" eaLnBrk="0" fontAlgn="base" hangingPunct="0">
              <a:spcBef>
                <a:spcPct val="20000"/>
              </a:spcBef>
              <a:spcAft>
                <a:spcPct val="0"/>
              </a:spcAft>
              <a:buChar char="»"/>
              <a:defRPr sz="2000">
                <a:solidFill>
                  <a:schemeClr val="accent6"/>
                </a:solidFill>
                <a:latin typeface="+mn-lt"/>
              </a:defRPr>
            </a:lvl5pPr>
            <a:lvl6pPr marL="2514600" indent="-228600" algn="l" rtl="0" fontAlgn="base">
              <a:spcBef>
                <a:spcPct val="20000"/>
              </a:spcBef>
              <a:spcAft>
                <a:spcPct val="0"/>
              </a:spcAft>
              <a:buChar char="»"/>
              <a:defRPr sz="2000">
                <a:solidFill>
                  <a:srgbClr val="333399"/>
                </a:solidFill>
                <a:latin typeface="+mn-lt"/>
              </a:defRPr>
            </a:lvl6pPr>
            <a:lvl7pPr marL="2971800" indent="-228600" algn="l" rtl="0" fontAlgn="base">
              <a:spcBef>
                <a:spcPct val="20000"/>
              </a:spcBef>
              <a:spcAft>
                <a:spcPct val="0"/>
              </a:spcAft>
              <a:buChar char="»"/>
              <a:defRPr sz="2000">
                <a:solidFill>
                  <a:srgbClr val="333399"/>
                </a:solidFill>
                <a:latin typeface="+mn-lt"/>
              </a:defRPr>
            </a:lvl7pPr>
            <a:lvl8pPr marL="3429000" indent="-228600" algn="l" rtl="0" fontAlgn="base">
              <a:spcBef>
                <a:spcPct val="20000"/>
              </a:spcBef>
              <a:spcAft>
                <a:spcPct val="0"/>
              </a:spcAft>
              <a:buChar char="»"/>
              <a:defRPr sz="2000">
                <a:solidFill>
                  <a:srgbClr val="333399"/>
                </a:solidFill>
                <a:latin typeface="+mn-lt"/>
              </a:defRPr>
            </a:lvl8pPr>
            <a:lvl9pPr marL="3886200" indent="-228600" algn="l" rtl="0" fontAlgn="base">
              <a:spcBef>
                <a:spcPct val="20000"/>
              </a:spcBef>
              <a:spcAft>
                <a:spcPct val="0"/>
              </a:spcAft>
              <a:buChar char="»"/>
              <a:defRPr sz="2000">
                <a:solidFill>
                  <a:srgbClr val="333399"/>
                </a:solidFill>
                <a:latin typeface="+mn-lt"/>
              </a:defRPr>
            </a:lvl9pPr>
          </a:lstStyle>
          <a:p>
            <a:pPr marL="0" indent="0" algn="ctr">
              <a:spcBef>
                <a:spcPts val="0"/>
              </a:spcBef>
              <a:spcAft>
                <a:spcPts val="1800"/>
              </a:spcAft>
              <a:buNone/>
              <a:defRPr/>
            </a:pPr>
            <a:r>
              <a:rPr lang="en-US" sz="1300" dirty="0" smtClean="0">
                <a:solidFill>
                  <a:schemeClr val="tx1"/>
                </a:solidFill>
                <a:latin typeface="Symbol" panose="05050102010706020507" pitchFamily="18" charset="2"/>
              </a:rPr>
              <a:t>t </a:t>
            </a:r>
            <a:r>
              <a:rPr lang="en-US" sz="1300" dirty="0" smtClean="0">
                <a:solidFill>
                  <a:schemeClr val="tx1"/>
                </a:solidFill>
              </a:rPr>
              <a:t>= 1 ns</a:t>
            </a:r>
          </a:p>
          <a:p>
            <a:pPr marL="0" indent="0" algn="ctr">
              <a:spcBef>
                <a:spcPts val="0"/>
              </a:spcBef>
              <a:spcAft>
                <a:spcPts val="1800"/>
              </a:spcAft>
              <a:buNone/>
              <a:defRPr/>
            </a:pPr>
            <a:endParaRPr lang="en-US" sz="1300" dirty="0">
              <a:solidFill>
                <a:schemeClr val="tx1"/>
              </a:solidFill>
            </a:endParaRPr>
          </a:p>
        </p:txBody>
      </p:sp>
      <p:sp>
        <p:nvSpPr>
          <p:cNvPr id="28" name="Content Placeholder 3"/>
          <p:cNvSpPr txBox="1">
            <a:spLocks/>
          </p:cNvSpPr>
          <p:nvPr/>
        </p:nvSpPr>
        <p:spPr bwMode="auto">
          <a:xfrm>
            <a:off x="1333791" y="2693283"/>
            <a:ext cx="1043448" cy="428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Font typeface="Webdings" pitchFamily="18" charset="2"/>
              <a:buChar char="~"/>
              <a:defRPr sz="3200">
                <a:solidFill>
                  <a:schemeClr val="accent6"/>
                </a:solidFill>
                <a:latin typeface="+mn-lt"/>
                <a:ea typeface="+mn-ea"/>
                <a:cs typeface="+mn-cs"/>
              </a:defRPr>
            </a:lvl1pPr>
            <a:lvl2pPr marL="742950" indent="-285750" algn="l" rtl="0" eaLnBrk="0" fontAlgn="base" hangingPunct="0">
              <a:spcBef>
                <a:spcPct val="20000"/>
              </a:spcBef>
              <a:spcAft>
                <a:spcPct val="0"/>
              </a:spcAft>
              <a:buChar char="–"/>
              <a:defRPr sz="2800">
                <a:solidFill>
                  <a:schemeClr val="accent6"/>
                </a:solidFill>
                <a:latin typeface="+mn-lt"/>
              </a:defRPr>
            </a:lvl2pPr>
            <a:lvl3pPr marL="1143000" indent="-228600" algn="l" rtl="0" eaLnBrk="0" fontAlgn="base" hangingPunct="0">
              <a:spcBef>
                <a:spcPct val="20000"/>
              </a:spcBef>
              <a:spcAft>
                <a:spcPct val="0"/>
              </a:spcAft>
              <a:buChar char="•"/>
              <a:defRPr sz="2400">
                <a:solidFill>
                  <a:schemeClr val="accent6"/>
                </a:solidFill>
                <a:latin typeface="+mn-lt"/>
              </a:defRPr>
            </a:lvl3pPr>
            <a:lvl4pPr marL="1600200" indent="-228600" algn="l" rtl="0" eaLnBrk="0" fontAlgn="base" hangingPunct="0">
              <a:spcBef>
                <a:spcPct val="20000"/>
              </a:spcBef>
              <a:spcAft>
                <a:spcPct val="0"/>
              </a:spcAft>
              <a:buChar char="–"/>
              <a:defRPr sz="2000">
                <a:solidFill>
                  <a:schemeClr val="accent6"/>
                </a:solidFill>
                <a:latin typeface="+mn-lt"/>
              </a:defRPr>
            </a:lvl4pPr>
            <a:lvl5pPr marL="2057400" indent="-228600" algn="l" rtl="0" eaLnBrk="0" fontAlgn="base" hangingPunct="0">
              <a:spcBef>
                <a:spcPct val="20000"/>
              </a:spcBef>
              <a:spcAft>
                <a:spcPct val="0"/>
              </a:spcAft>
              <a:buChar char="»"/>
              <a:defRPr sz="2000">
                <a:solidFill>
                  <a:schemeClr val="accent6"/>
                </a:solidFill>
                <a:latin typeface="+mn-lt"/>
              </a:defRPr>
            </a:lvl5pPr>
            <a:lvl6pPr marL="2514600" indent="-228600" algn="l" rtl="0" fontAlgn="base">
              <a:spcBef>
                <a:spcPct val="20000"/>
              </a:spcBef>
              <a:spcAft>
                <a:spcPct val="0"/>
              </a:spcAft>
              <a:buChar char="»"/>
              <a:defRPr sz="2000">
                <a:solidFill>
                  <a:srgbClr val="333399"/>
                </a:solidFill>
                <a:latin typeface="+mn-lt"/>
              </a:defRPr>
            </a:lvl6pPr>
            <a:lvl7pPr marL="2971800" indent="-228600" algn="l" rtl="0" fontAlgn="base">
              <a:spcBef>
                <a:spcPct val="20000"/>
              </a:spcBef>
              <a:spcAft>
                <a:spcPct val="0"/>
              </a:spcAft>
              <a:buChar char="»"/>
              <a:defRPr sz="2000">
                <a:solidFill>
                  <a:srgbClr val="333399"/>
                </a:solidFill>
                <a:latin typeface="+mn-lt"/>
              </a:defRPr>
            </a:lvl7pPr>
            <a:lvl8pPr marL="3429000" indent="-228600" algn="l" rtl="0" fontAlgn="base">
              <a:spcBef>
                <a:spcPct val="20000"/>
              </a:spcBef>
              <a:spcAft>
                <a:spcPct val="0"/>
              </a:spcAft>
              <a:buChar char="»"/>
              <a:defRPr sz="2000">
                <a:solidFill>
                  <a:srgbClr val="333399"/>
                </a:solidFill>
                <a:latin typeface="+mn-lt"/>
              </a:defRPr>
            </a:lvl8pPr>
            <a:lvl9pPr marL="3886200" indent="-228600" algn="l" rtl="0" fontAlgn="base">
              <a:spcBef>
                <a:spcPct val="20000"/>
              </a:spcBef>
              <a:spcAft>
                <a:spcPct val="0"/>
              </a:spcAft>
              <a:buChar char="»"/>
              <a:defRPr sz="2000">
                <a:solidFill>
                  <a:srgbClr val="333399"/>
                </a:solidFill>
                <a:latin typeface="+mn-lt"/>
              </a:defRPr>
            </a:lvl9pPr>
          </a:lstStyle>
          <a:p>
            <a:pPr marL="0" indent="0" algn="ctr">
              <a:spcBef>
                <a:spcPts val="0"/>
              </a:spcBef>
              <a:spcAft>
                <a:spcPts val="1800"/>
              </a:spcAft>
              <a:buNone/>
              <a:defRPr/>
            </a:pPr>
            <a:r>
              <a:rPr lang="en-US" sz="1300" dirty="0" smtClean="0">
                <a:solidFill>
                  <a:schemeClr val="tx1"/>
                </a:solidFill>
                <a:latin typeface="Symbol" panose="05050102010706020507" pitchFamily="18" charset="2"/>
              </a:rPr>
              <a:t>t </a:t>
            </a:r>
            <a:r>
              <a:rPr lang="en-US" sz="1300" dirty="0" smtClean="0">
                <a:solidFill>
                  <a:schemeClr val="tx1"/>
                </a:solidFill>
              </a:rPr>
              <a:t>= 10 ns</a:t>
            </a:r>
          </a:p>
          <a:p>
            <a:pPr marL="0" indent="0" algn="ctr">
              <a:spcBef>
                <a:spcPts val="0"/>
              </a:spcBef>
              <a:spcAft>
                <a:spcPts val="1800"/>
              </a:spcAft>
              <a:buNone/>
              <a:defRPr/>
            </a:pPr>
            <a:endParaRPr lang="en-US" sz="1300" dirty="0">
              <a:solidFill>
                <a:schemeClr val="tx1"/>
              </a:solidFill>
            </a:endParaRPr>
          </a:p>
        </p:txBody>
      </p:sp>
      <p:sp>
        <p:nvSpPr>
          <p:cNvPr id="29" name="Arc 28"/>
          <p:cNvSpPr/>
          <p:nvPr/>
        </p:nvSpPr>
        <p:spPr bwMode="auto">
          <a:xfrm rot="2165248">
            <a:off x="5687389" y="2755386"/>
            <a:ext cx="1003776" cy="1221288"/>
          </a:xfrm>
          <a:prstGeom prst="arc">
            <a:avLst>
              <a:gd name="adj1" fmla="val 16633700"/>
              <a:gd name="adj2" fmla="val 2277887"/>
            </a:avLst>
          </a:prstGeom>
          <a:noFill/>
          <a:ln w="9525" cap="flat" cmpd="sng" algn="ctr">
            <a:solidFill>
              <a:srgbClr val="000000"/>
            </a:solidFill>
            <a:prstDash val="solid"/>
            <a:round/>
            <a:headEnd type="arrow" w="med" len="med"/>
            <a:tailEnd type="arrow"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31" name="Content Placeholder 3"/>
          <p:cNvSpPr txBox="1">
            <a:spLocks/>
          </p:cNvSpPr>
          <p:nvPr/>
        </p:nvSpPr>
        <p:spPr bwMode="auto">
          <a:xfrm rot="16200000">
            <a:off x="4955239" y="1850166"/>
            <a:ext cx="1043448" cy="428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Font typeface="Webdings" pitchFamily="18" charset="2"/>
              <a:buChar char="~"/>
              <a:defRPr sz="3200">
                <a:solidFill>
                  <a:schemeClr val="accent6"/>
                </a:solidFill>
                <a:latin typeface="+mn-lt"/>
                <a:ea typeface="+mn-ea"/>
                <a:cs typeface="+mn-cs"/>
              </a:defRPr>
            </a:lvl1pPr>
            <a:lvl2pPr marL="742950" indent="-285750" algn="l" rtl="0" eaLnBrk="0" fontAlgn="base" hangingPunct="0">
              <a:spcBef>
                <a:spcPct val="20000"/>
              </a:spcBef>
              <a:spcAft>
                <a:spcPct val="0"/>
              </a:spcAft>
              <a:buChar char="–"/>
              <a:defRPr sz="2800">
                <a:solidFill>
                  <a:schemeClr val="accent6"/>
                </a:solidFill>
                <a:latin typeface="+mn-lt"/>
              </a:defRPr>
            </a:lvl2pPr>
            <a:lvl3pPr marL="1143000" indent="-228600" algn="l" rtl="0" eaLnBrk="0" fontAlgn="base" hangingPunct="0">
              <a:spcBef>
                <a:spcPct val="20000"/>
              </a:spcBef>
              <a:spcAft>
                <a:spcPct val="0"/>
              </a:spcAft>
              <a:buChar char="•"/>
              <a:defRPr sz="2400">
                <a:solidFill>
                  <a:schemeClr val="accent6"/>
                </a:solidFill>
                <a:latin typeface="+mn-lt"/>
              </a:defRPr>
            </a:lvl3pPr>
            <a:lvl4pPr marL="1600200" indent="-228600" algn="l" rtl="0" eaLnBrk="0" fontAlgn="base" hangingPunct="0">
              <a:spcBef>
                <a:spcPct val="20000"/>
              </a:spcBef>
              <a:spcAft>
                <a:spcPct val="0"/>
              </a:spcAft>
              <a:buChar char="–"/>
              <a:defRPr sz="2000">
                <a:solidFill>
                  <a:schemeClr val="accent6"/>
                </a:solidFill>
                <a:latin typeface="+mn-lt"/>
              </a:defRPr>
            </a:lvl4pPr>
            <a:lvl5pPr marL="2057400" indent="-228600" algn="l" rtl="0" eaLnBrk="0" fontAlgn="base" hangingPunct="0">
              <a:spcBef>
                <a:spcPct val="20000"/>
              </a:spcBef>
              <a:spcAft>
                <a:spcPct val="0"/>
              </a:spcAft>
              <a:buChar char="»"/>
              <a:defRPr sz="2000">
                <a:solidFill>
                  <a:schemeClr val="accent6"/>
                </a:solidFill>
                <a:latin typeface="+mn-lt"/>
              </a:defRPr>
            </a:lvl5pPr>
            <a:lvl6pPr marL="2514600" indent="-228600" algn="l" rtl="0" fontAlgn="base">
              <a:spcBef>
                <a:spcPct val="20000"/>
              </a:spcBef>
              <a:spcAft>
                <a:spcPct val="0"/>
              </a:spcAft>
              <a:buChar char="»"/>
              <a:defRPr sz="2000">
                <a:solidFill>
                  <a:srgbClr val="333399"/>
                </a:solidFill>
                <a:latin typeface="+mn-lt"/>
              </a:defRPr>
            </a:lvl6pPr>
            <a:lvl7pPr marL="2971800" indent="-228600" algn="l" rtl="0" fontAlgn="base">
              <a:spcBef>
                <a:spcPct val="20000"/>
              </a:spcBef>
              <a:spcAft>
                <a:spcPct val="0"/>
              </a:spcAft>
              <a:buChar char="»"/>
              <a:defRPr sz="2000">
                <a:solidFill>
                  <a:srgbClr val="333399"/>
                </a:solidFill>
                <a:latin typeface="+mn-lt"/>
              </a:defRPr>
            </a:lvl7pPr>
            <a:lvl8pPr marL="3429000" indent="-228600" algn="l" rtl="0" fontAlgn="base">
              <a:spcBef>
                <a:spcPct val="20000"/>
              </a:spcBef>
              <a:spcAft>
                <a:spcPct val="0"/>
              </a:spcAft>
              <a:buChar char="»"/>
              <a:defRPr sz="2000">
                <a:solidFill>
                  <a:srgbClr val="333399"/>
                </a:solidFill>
                <a:latin typeface="+mn-lt"/>
              </a:defRPr>
            </a:lvl8pPr>
            <a:lvl9pPr marL="3886200" indent="-228600" algn="l" rtl="0" fontAlgn="base">
              <a:spcBef>
                <a:spcPct val="20000"/>
              </a:spcBef>
              <a:spcAft>
                <a:spcPct val="0"/>
              </a:spcAft>
              <a:buChar char="»"/>
              <a:defRPr sz="2000">
                <a:solidFill>
                  <a:srgbClr val="333399"/>
                </a:solidFill>
                <a:latin typeface="+mn-lt"/>
              </a:defRPr>
            </a:lvl9pPr>
          </a:lstStyle>
          <a:p>
            <a:pPr marL="0" indent="0" algn="ctr">
              <a:spcBef>
                <a:spcPts val="0"/>
              </a:spcBef>
              <a:spcAft>
                <a:spcPts val="1800"/>
              </a:spcAft>
              <a:buNone/>
              <a:defRPr/>
            </a:pPr>
            <a:r>
              <a:rPr lang="en-US" sz="1500" b="1" dirty="0" smtClean="0">
                <a:solidFill>
                  <a:schemeClr val="accent6">
                    <a:lumMod val="60000"/>
                    <a:lumOff val="40000"/>
                  </a:schemeClr>
                </a:solidFill>
              </a:rPr>
              <a:t>100 MeV</a:t>
            </a:r>
          </a:p>
          <a:p>
            <a:pPr marL="0" indent="0" algn="ctr">
              <a:spcBef>
                <a:spcPts val="0"/>
              </a:spcBef>
              <a:spcAft>
                <a:spcPts val="1800"/>
              </a:spcAft>
              <a:buNone/>
              <a:defRPr/>
            </a:pPr>
            <a:endParaRPr lang="en-US" sz="1500" b="1" dirty="0">
              <a:solidFill>
                <a:schemeClr val="accent6">
                  <a:lumMod val="60000"/>
                  <a:lumOff val="40000"/>
                </a:schemeClr>
              </a:solidFill>
            </a:endParaRPr>
          </a:p>
        </p:txBody>
      </p:sp>
      <p:sp>
        <p:nvSpPr>
          <p:cNvPr id="32" name="Content Placeholder 3"/>
          <p:cNvSpPr txBox="1">
            <a:spLocks/>
          </p:cNvSpPr>
          <p:nvPr/>
        </p:nvSpPr>
        <p:spPr bwMode="auto">
          <a:xfrm rot="16200000">
            <a:off x="5490715" y="1841077"/>
            <a:ext cx="1043448" cy="428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Font typeface="Webdings" pitchFamily="18" charset="2"/>
              <a:buChar char="~"/>
              <a:defRPr sz="3200">
                <a:solidFill>
                  <a:schemeClr val="accent6"/>
                </a:solidFill>
                <a:latin typeface="+mn-lt"/>
                <a:ea typeface="+mn-ea"/>
                <a:cs typeface="+mn-cs"/>
              </a:defRPr>
            </a:lvl1pPr>
            <a:lvl2pPr marL="742950" indent="-285750" algn="l" rtl="0" eaLnBrk="0" fontAlgn="base" hangingPunct="0">
              <a:spcBef>
                <a:spcPct val="20000"/>
              </a:spcBef>
              <a:spcAft>
                <a:spcPct val="0"/>
              </a:spcAft>
              <a:buChar char="–"/>
              <a:defRPr sz="2800">
                <a:solidFill>
                  <a:schemeClr val="accent6"/>
                </a:solidFill>
                <a:latin typeface="+mn-lt"/>
              </a:defRPr>
            </a:lvl2pPr>
            <a:lvl3pPr marL="1143000" indent="-228600" algn="l" rtl="0" eaLnBrk="0" fontAlgn="base" hangingPunct="0">
              <a:spcBef>
                <a:spcPct val="20000"/>
              </a:spcBef>
              <a:spcAft>
                <a:spcPct val="0"/>
              </a:spcAft>
              <a:buChar char="•"/>
              <a:defRPr sz="2400">
                <a:solidFill>
                  <a:schemeClr val="accent6"/>
                </a:solidFill>
                <a:latin typeface="+mn-lt"/>
              </a:defRPr>
            </a:lvl3pPr>
            <a:lvl4pPr marL="1600200" indent="-228600" algn="l" rtl="0" eaLnBrk="0" fontAlgn="base" hangingPunct="0">
              <a:spcBef>
                <a:spcPct val="20000"/>
              </a:spcBef>
              <a:spcAft>
                <a:spcPct val="0"/>
              </a:spcAft>
              <a:buChar char="–"/>
              <a:defRPr sz="2000">
                <a:solidFill>
                  <a:schemeClr val="accent6"/>
                </a:solidFill>
                <a:latin typeface="+mn-lt"/>
              </a:defRPr>
            </a:lvl4pPr>
            <a:lvl5pPr marL="2057400" indent="-228600" algn="l" rtl="0" eaLnBrk="0" fontAlgn="base" hangingPunct="0">
              <a:spcBef>
                <a:spcPct val="20000"/>
              </a:spcBef>
              <a:spcAft>
                <a:spcPct val="0"/>
              </a:spcAft>
              <a:buChar char="»"/>
              <a:defRPr sz="2000">
                <a:solidFill>
                  <a:schemeClr val="accent6"/>
                </a:solidFill>
                <a:latin typeface="+mn-lt"/>
              </a:defRPr>
            </a:lvl5pPr>
            <a:lvl6pPr marL="2514600" indent="-228600" algn="l" rtl="0" fontAlgn="base">
              <a:spcBef>
                <a:spcPct val="20000"/>
              </a:spcBef>
              <a:spcAft>
                <a:spcPct val="0"/>
              </a:spcAft>
              <a:buChar char="»"/>
              <a:defRPr sz="2000">
                <a:solidFill>
                  <a:srgbClr val="333399"/>
                </a:solidFill>
                <a:latin typeface="+mn-lt"/>
              </a:defRPr>
            </a:lvl6pPr>
            <a:lvl7pPr marL="2971800" indent="-228600" algn="l" rtl="0" fontAlgn="base">
              <a:spcBef>
                <a:spcPct val="20000"/>
              </a:spcBef>
              <a:spcAft>
                <a:spcPct val="0"/>
              </a:spcAft>
              <a:buChar char="»"/>
              <a:defRPr sz="2000">
                <a:solidFill>
                  <a:srgbClr val="333399"/>
                </a:solidFill>
                <a:latin typeface="+mn-lt"/>
              </a:defRPr>
            </a:lvl7pPr>
            <a:lvl8pPr marL="3429000" indent="-228600" algn="l" rtl="0" fontAlgn="base">
              <a:spcBef>
                <a:spcPct val="20000"/>
              </a:spcBef>
              <a:spcAft>
                <a:spcPct val="0"/>
              </a:spcAft>
              <a:buChar char="»"/>
              <a:defRPr sz="2000">
                <a:solidFill>
                  <a:srgbClr val="333399"/>
                </a:solidFill>
                <a:latin typeface="+mn-lt"/>
              </a:defRPr>
            </a:lvl8pPr>
            <a:lvl9pPr marL="3886200" indent="-228600" algn="l" rtl="0" fontAlgn="base">
              <a:spcBef>
                <a:spcPct val="20000"/>
              </a:spcBef>
              <a:spcAft>
                <a:spcPct val="0"/>
              </a:spcAft>
              <a:buChar char="»"/>
              <a:defRPr sz="2000">
                <a:solidFill>
                  <a:srgbClr val="333399"/>
                </a:solidFill>
                <a:latin typeface="+mn-lt"/>
              </a:defRPr>
            </a:lvl9pPr>
          </a:lstStyle>
          <a:p>
            <a:pPr marL="0" indent="0" algn="ctr">
              <a:spcBef>
                <a:spcPts val="0"/>
              </a:spcBef>
              <a:spcAft>
                <a:spcPts val="1800"/>
              </a:spcAft>
              <a:buNone/>
              <a:defRPr/>
            </a:pPr>
            <a:r>
              <a:rPr lang="en-US" sz="1500" b="1" dirty="0">
                <a:solidFill>
                  <a:schemeClr val="accent6">
                    <a:lumMod val="60000"/>
                    <a:lumOff val="40000"/>
                  </a:schemeClr>
                </a:solidFill>
              </a:rPr>
              <a:t>2</a:t>
            </a:r>
            <a:r>
              <a:rPr lang="en-US" sz="1500" b="1" dirty="0" smtClean="0">
                <a:solidFill>
                  <a:schemeClr val="accent6">
                    <a:lumMod val="60000"/>
                    <a:lumOff val="40000"/>
                  </a:schemeClr>
                </a:solidFill>
              </a:rPr>
              <a:t>00 MeV</a:t>
            </a:r>
          </a:p>
          <a:p>
            <a:pPr marL="0" indent="0" algn="ctr">
              <a:spcBef>
                <a:spcPts val="0"/>
              </a:spcBef>
              <a:spcAft>
                <a:spcPts val="1800"/>
              </a:spcAft>
              <a:buNone/>
              <a:defRPr/>
            </a:pPr>
            <a:endParaRPr lang="en-US" sz="1500" b="1" dirty="0">
              <a:solidFill>
                <a:schemeClr val="accent6">
                  <a:lumMod val="60000"/>
                  <a:lumOff val="40000"/>
                </a:schemeClr>
              </a:solidFill>
            </a:endParaRPr>
          </a:p>
        </p:txBody>
      </p:sp>
      <p:sp>
        <p:nvSpPr>
          <p:cNvPr id="33" name="Content Placeholder 3"/>
          <p:cNvSpPr txBox="1">
            <a:spLocks/>
          </p:cNvSpPr>
          <p:nvPr/>
        </p:nvSpPr>
        <p:spPr bwMode="auto">
          <a:xfrm rot="16200000">
            <a:off x="6357584" y="1841076"/>
            <a:ext cx="1043448" cy="428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Font typeface="Webdings" pitchFamily="18" charset="2"/>
              <a:buChar char="~"/>
              <a:defRPr sz="3200">
                <a:solidFill>
                  <a:schemeClr val="accent6"/>
                </a:solidFill>
                <a:latin typeface="+mn-lt"/>
                <a:ea typeface="+mn-ea"/>
                <a:cs typeface="+mn-cs"/>
              </a:defRPr>
            </a:lvl1pPr>
            <a:lvl2pPr marL="742950" indent="-285750" algn="l" rtl="0" eaLnBrk="0" fontAlgn="base" hangingPunct="0">
              <a:spcBef>
                <a:spcPct val="20000"/>
              </a:spcBef>
              <a:spcAft>
                <a:spcPct val="0"/>
              </a:spcAft>
              <a:buChar char="–"/>
              <a:defRPr sz="2800">
                <a:solidFill>
                  <a:schemeClr val="accent6"/>
                </a:solidFill>
                <a:latin typeface="+mn-lt"/>
              </a:defRPr>
            </a:lvl2pPr>
            <a:lvl3pPr marL="1143000" indent="-228600" algn="l" rtl="0" eaLnBrk="0" fontAlgn="base" hangingPunct="0">
              <a:spcBef>
                <a:spcPct val="20000"/>
              </a:spcBef>
              <a:spcAft>
                <a:spcPct val="0"/>
              </a:spcAft>
              <a:buChar char="•"/>
              <a:defRPr sz="2400">
                <a:solidFill>
                  <a:schemeClr val="accent6"/>
                </a:solidFill>
                <a:latin typeface="+mn-lt"/>
              </a:defRPr>
            </a:lvl3pPr>
            <a:lvl4pPr marL="1600200" indent="-228600" algn="l" rtl="0" eaLnBrk="0" fontAlgn="base" hangingPunct="0">
              <a:spcBef>
                <a:spcPct val="20000"/>
              </a:spcBef>
              <a:spcAft>
                <a:spcPct val="0"/>
              </a:spcAft>
              <a:buChar char="–"/>
              <a:defRPr sz="2000">
                <a:solidFill>
                  <a:schemeClr val="accent6"/>
                </a:solidFill>
                <a:latin typeface="+mn-lt"/>
              </a:defRPr>
            </a:lvl4pPr>
            <a:lvl5pPr marL="2057400" indent="-228600" algn="l" rtl="0" eaLnBrk="0" fontAlgn="base" hangingPunct="0">
              <a:spcBef>
                <a:spcPct val="20000"/>
              </a:spcBef>
              <a:spcAft>
                <a:spcPct val="0"/>
              </a:spcAft>
              <a:buChar char="»"/>
              <a:defRPr sz="2000">
                <a:solidFill>
                  <a:schemeClr val="accent6"/>
                </a:solidFill>
                <a:latin typeface="+mn-lt"/>
              </a:defRPr>
            </a:lvl5pPr>
            <a:lvl6pPr marL="2514600" indent="-228600" algn="l" rtl="0" fontAlgn="base">
              <a:spcBef>
                <a:spcPct val="20000"/>
              </a:spcBef>
              <a:spcAft>
                <a:spcPct val="0"/>
              </a:spcAft>
              <a:buChar char="»"/>
              <a:defRPr sz="2000">
                <a:solidFill>
                  <a:srgbClr val="333399"/>
                </a:solidFill>
                <a:latin typeface="+mn-lt"/>
              </a:defRPr>
            </a:lvl6pPr>
            <a:lvl7pPr marL="2971800" indent="-228600" algn="l" rtl="0" fontAlgn="base">
              <a:spcBef>
                <a:spcPct val="20000"/>
              </a:spcBef>
              <a:spcAft>
                <a:spcPct val="0"/>
              </a:spcAft>
              <a:buChar char="»"/>
              <a:defRPr sz="2000">
                <a:solidFill>
                  <a:srgbClr val="333399"/>
                </a:solidFill>
                <a:latin typeface="+mn-lt"/>
              </a:defRPr>
            </a:lvl7pPr>
            <a:lvl8pPr marL="3429000" indent="-228600" algn="l" rtl="0" fontAlgn="base">
              <a:spcBef>
                <a:spcPct val="20000"/>
              </a:spcBef>
              <a:spcAft>
                <a:spcPct val="0"/>
              </a:spcAft>
              <a:buChar char="»"/>
              <a:defRPr sz="2000">
                <a:solidFill>
                  <a:srgbClr val="333399"/>
                </a:solidFill>
                <a:latin typeface="+mn-lt"/>
              </a:defRPr>
            </a:lvl8pPr>
            <a:lvl9pPr marL="3886200" indent="-228600" algn="l" rtl="0" fontAlgn="base">
              <a:spcBef>
                <a:spcPct val="20000"/>
              </a:spcBef>
              <a:spcAft>
                <a:spcPct val="0"/>
              </a:spcAft>
              <a:buChar char="»"/>
              <a:defRPr sz="2000">
                <a:solidFill>
                  <a:srgbClr val="333399"/>
                </a:solidFill>
                <a:latin typeface="+mn-lt"/>
              </a:defRPr>
            </a:lvl9pPr>
          </a:lstStyle>
          <a:p>
            <a:pPr marL="0" indent="0" algn="ctr">
              <a:spcBef>
                <a:spcPts val="0"/>
              </a:spcBef>
              <a:spcAft>
                <a:spcPts val="1800"/>
              </a:spcAft>
              <a:buNone/>
              <a:defRPr/>
            </a:pPr>
            <a:r>
              <a:rPr lang="en-US" sz="1500" b="1" dirty="0" smtClean="0">
                <a:solidFill>
                  <a:schemeClr val="accent6">
                    <a:lumMod val="60000"/>
                    <a:lumOff val="40000"/>
                  </a:schemeClr>
                </a:solidFill>
              </a:rPr>
              <a:t>350 MeV</a:t>
            </a:r>
          </a:p>
          <a:p>
            <a:pPr marL="0" indent="0" algn="ctr">
              <a:spcBef>
                <a:spcPts val="0"/>
              </a:spcBef>
              <a:spcAft>
                <a:spcPts val="1800"/>
              </a:spcAft>
              <a:buNone/>
              <a:defRPr/>
            </a:pPr>
            <a:endParaRPr lang="en-US" sz="1500" b="1" dirty="0">
              <a:solidFill>
                <a:schemeClr val="accent6">
                  <a:lumMod val="60000"/>
                  <a:lumOff val="40000"/>
                </a:schemeClr>
              </a:solidFill>
            </a:endParaRPr>
          </a:p>
        </p:txBody>
      </p:sp>
      <p:sp>
        <p:nvSpPr>
          <p:cNvPr id="34" name="Content Placeholder 3"/>
          <p:cNvSpPr txBox="1">
            <a:spLocks/>
          </p:cNvSpPr>
          <p:nvPr/>
        </p:nvSpPr>
        <p:spPr bwMode="auto">
          <a:xfrm rot="16200000">
            <a:off x="7179404" y="1841075"/>
            <a:ext cx="1043448" cy="428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Font typeface="Webdings" pitchFamily="18" charset="2"/>
              <a:buChar char="~"/>
              <a:defRPr sz="3200">
                <a:solidFill>
                  <a:schemeClr val="accent6"/>
                </a:solidFill>
                <a:latin typeface="+mn-lt"/>
                <a:ea typeface="+mn-ea"/>
                <a:cs typeface="+mn-cs"/>
              </a:defRPr>
            </a:lvl1pPr>
            <a:lvl2pPr marL="742950" indent="-285750" algn="l" rtl="0" eaLnBrk="0" fontAlgn="base" hangingPunct="0">
              <a:spcBef>
                <a:spcPct val="20000"/>
              </a:spcBef>
              <a:spcAft>
                <a:spcPct val="0"/>
              </a:spcAft>
              <a:buChar char="–"/>
              <a:defRPr sz="2800">
                <a:solidFill>
                  <a:schemeClr val="accent6"/>
                </a:solidFill>
                <a:latin typeface="+mn-lt"/>
              </a:defRPr>
            </a:lvl2pPr>
            <a:lvl3pPr marL="1143000" indent="-228600" algn="l" rtl="0" eaLnBrk="0" fontAlgn="base" hangingPunct="0">
              <a:spcBef>
                <a:spcPct val="20000"/>
              </a:spcBef>
              <a:spcAft>
                <a:spcPct val="0"/>
              </a:spcAft>
              <a:buChar char="•"/>
              <a:defRPr sz="2400">
                <a:solidFill>
                  <a:schemeClr val="accent6"/>
                </a:solidFill>
                <a:latin typeface="+mn-lt"/>
              </a:defRPr>
            </a:lvl3pPr>
            <a:lvl4pPr marL="1600200" indent="-228600" algn="l" rtl="0" eaLnBrk="0" fontAlgn="base" hangingPunct="0">
              <a:spcBef>
                <a:spcPct val="20000"/>
              </a:spcBef>
              <a:spcAft>
                <a:spcPct val="0"/>
              </a:spcAft>
              <a:buChar char="–"/>
              <a:defRPr sz="2000">
                <a:solidFill>
                  <a:schemeClr val="accent6"/>
                </a:solidFill>
                <a:latin typeface="+mn-lt"/>
              </a:defRPr>
            </a:lvl4pPr>
            <a:lvl5pPr marL="2057400" indent="-228600" algn="l" rtl="0" eaLnBrk="0" fontAlgn="base" hangingPunct="0">
              <a:spcBef>
                <a:spcPct val="20000"/>
              </a:spcBef>
              <a:spcAft>
                <a:spcPct val="0"/>
              </a:spcAft>
              <a:buChar char="»"/>
              <a:defRPr sz="2000">
                <a:solidFill>
                  <a:schemeClr val="accent6"/>
                </a:solidFill>
                <a:latin typeface="+mn-lt"/>
              </a:defRPr>
            </a:lvl5pPr>
            <a:lvl6pPr marL="2514600" indent="-228600" algn="l" rtl="0" fontAlgn="base">
              <a:spcBef>
                <a:spcPct val="20000"/>
              </a:spcBef>
              <a:spcAft>
                <a:spcPct val="0"/>
              </a:spcAft>
              <a:buChar char="»"/>
              <a:defRPr sz="2000">
                <a:solidFill>
                  <a:srgbClr val="333399"/>
                </a:solidFill>
                <a:latin typeface="+mn-lt"/>
              </a:defRPr>
            </a:lvl6pPr>
            <a:lvl7pPr marL="2971800" indent="-228600" algn="l" rtl="0" fontAlgn="base">
              <a:spcBef>
                <a:spcPct val="20000"/>
              </a:spcBef>
              <a:spcAft>
                <a:spcPct val="0"/>
              </a:spcAft>
              <a:buChar char="»"/>
              <a:defRPr sz="2000">
                <a:solidFill>
                  <a:srgbClr val="333399"/>
                </a:solidFill>
                <a:latin typeface="+mn-lt"/>
              </a:defRPr>
            </a:lvl7pPr>
            <a:lvl8pPr marL="3429000" indent="-228600" algn="l" rtl="0" fontAlgn="base">
              <a:spcBef>
                <a:spcPct val="20000"/>
              </a:spcBef>
              <a:spcAft>
                <a:spcPct val="0"/>
              </a:spcAft>
              <a:buChar char="»"/>
              <a:defRPr sz="2000">
                <a:solidFill>
                  <a:srgbClr val="333399"/>
                </a:solidFill>
                <a:latin typeface="+mn-lt"/>
              </a:defRPr>
            </a:lvl8pPr>
            <a:lvl9pPr marL="3886200" indent="-228600" algn="l" rtl="0" fontAlgn="base">
              <a:spcBef>
                <a:spcPct val="20000"/>
              </a:spcBef>
              <a:spcAft>
                <a:spcPct val="0"/>
              </a:spcAft>
              <a:buChar char="»"/>
              <a:defRPr sz="2000">
                <a:solidFill>
                  <a:srgbClr val="333399"/>
                </a:solidFill>
                <a:latin typeface="+mn-lt"/>
              </a:defRPr>
            </a:lvl9pPr>
          </a:lstStyle>
          <a:p>
            <a:pPr marL="0" indent="0" algn="ctr">
              <a:spcBef>
                <a:spcPts val="0"/>
              </a:spcBef>
              <a:spcAft>
                <a:spcPts val="1800"/>
              </a:spcAft>
              <a:buNone/>
              <a:defRPr/>
            </a:pPr>
            <a:r>
              <a:rPr lang="en-US" sz="1500" b="1" dirty="0">
                <a:solidFill>
                  <a:schemeClr val="accent6">
                    <a:lumMod val="60000"/>
                    <a:lumOff val="40000"/>
                  </a:schemeClr>
                </a:solidFill>
              </a:rPr>
              <a:t>5</a:t>
            </a:r>
            <a:r>
              <a:rPr lang="en-US" sz="1500" b="1" dirty="0" smtClean="0">
                <a:solidFill>
                  <a:schemeClr val="accent6">
                    <a:lumMod val="60000"/>
                    <a:lumOff val="40000"/>
                  </a:schemeClr>
                </a:solidFill>
              </a:rPr>
              <a:t>00 MeV</a:t>
            </a:r>
          </a:p>
          <a:p>
            <a:pPr marL="0" indent="0" algn="ctr">
              <a:spcBef>
                <a:spcPts val="0"/>
              </a:spcBef>
              <a:spcAft>
                <a:spcPts val="1800"/>
              </a:spcAft>
              <a:buNone/>
              <a:defRPr/>
            </a:pPr>
            <a:endParaRPr lang="en-US" sz="1500" b="1" dirty="0">
              <a:solidFill>
                <a:schemeClr val="accent6">
                  <a:lumMod val="60000"/>
                  <a:lumOff val="40000"/>
                </a:schemeClr>
              </a:solidFill>
            </a:endParaRPr>
          </a:p>
        </p:txBody>
      </p:sp>
      <p:sp>
        <p:nvSpPr>
          <p:cNvPr id="35" name="Content Placeholder 3"/>
          <p:cNvSpPr txBox="1">
            <a:spLocks/>
          </p:cNvSpPr>
          <p:nvPr/>
        </p:nvSpPr>
        <p:spPr bwMode="auto">
          <a:xfrm>
            <a:off x="6215947" y="3784988"/>
            <a:ext cx="1043448" cy="428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Font typeface="Webdings" pitchFamily="18" charset="2"/>
              <a:buChar char="~"/>
              <a:defRPr sz="3200">
                <a:solidFill>
                  <a:schemeClr val="accent6"/>
                </a:solidFill>
                <a:latin typeface="+mn-lt"/>
                <a:ea typeface="+mn-ea"/>
                <a:cs typeface="+mn-cs"/>
              </a:defRPr>
            </a:lvl1pPr>
            <a:lvl2pPr marL="742950" indent="-285750" algn="l" rtl="0" eaLnBrk="0" fontAlgn="base" hangingPunct="0">
              <a:spcBef>
                <a:spcPct val="20000"/>
              </a:spcBef>
              <a:spcAft>
                <a:spcPct val="0"/>
              </a:spcAft>
              <a:buChar char="–"/>
              <a:defRPr sz="2800">
                <a:solidFill>
                  <a:schemeClr val="accent6"/>
                </a:solidFill>
                <a:latin typeface="+mn-lt"/>
              </a:defRPr>
            </a:lvl2pPr>
            <a:lvl3pPr marL="1143000" indent="-228600" algn="l" rtl="0" eaLnBrk="0" fontAlgn="base" hangingPunct="0">
              <a:spcBef>
                <a:spcPct val="20000"/>
              </a:spcBef>
              <a:spcAft>
                <a:spcPct val="0"/>
              </a:spcAft>
              <a:buChar char="•"/>
              <a:defRPr sz="2400">
                <a:solidFill>
                  <a:schemeClr val="accent6"/>
                </a:solidFill>
                <a:latin typeface="+mn-lt"/>
              </a:defRPr>
            </a:lvl3pPr>
            <a:lvl4pPr marL="1600200" indent="-228600" algn="l" rtl="0" eaLnBrk="0" fontAlgn="base" hangingPunct="0">
              <a:spcBef>
                <a:spcPct val="20000"/>
              </a:spcBef>
              <a:spcAft>
                <a:spcPct val="0"/>
              </a:spcAft>
              <a:buChar char="–"/>
              <a:defRPr sz="2000">
                <a:solidFill>
                  <a:schemeClr val="accent6"/>
                </a:solidFill>
                <a:latin typeface="+mn-lt"/>
              </a:defRPr>
            </a:lvl4pPr>
            <a:lvl5pPr marL="2057400" indent="-228600" algn="l" rtl="0" eaLnBrk="0" fontAlgn="base" hangingPunct="0">
              <a:spcBef>
                <a:spcPct val="20000"/>
              </a:spcBef>
              <a:spcAft>
                <a:spcPct val="0"/>
              </a:spcAft>
              <a:buChar char="»"/>
              <a:defRPr sz="2000">
                <a:solidFill>
                  <a:schemeClr val="accent6"/>
                </a:solidFill>
                <a:latin typeface="+mn-lt"/>
              </a:defRPr>
            </a:lvl5pPr>
            <a:lvl6pPr marL="2514600" indent="-228600" algn="l" rtl="0" fontAlgn="base">
              <a:spcBef>
                <a:spcPct val="20000"/>
              </a:spcBef>
              <a:spcAft>
                <a:spcPct val="0"/>
              </a:spcAft>
              <a:buChar char="»"/>
              <a:defRPr sz="2000">
                <a:solidFill>
                  <a:srgbClr val="333399"/>
                </a:solidFill>
                <a:latin typeface="+mn-lt"/>
              </a:defRPr>
            </a:lvl6pPr>
            <a:lvl7pPr marL="2971800" indent="-228600" algn="l" rtl="0" fontAlgn="base">
              <a:spcBef>
                <a:spcPct val="20000"/>
              </a:spcBef>
              <a:spcAft>
                <a:spcPct val="0"/>
              </a:spcAft>
              <a:buChar char="»"/>
              <a:defRPr sz="2000">
                <a:solidFill>
                  <a:srgbClr val="333399"/>
                </a:solidFill>
                <a:latin typeface="+mn-lt"/>
              </a:defRPr>
            </a:lvl7pPr>
            <a:lvl8pPr marL="3429000" indent="-228600" algn="l" rtl="0" fontAlgn="base">
              <a:spcBef>
                <a:spcPct val="20000"/>
              </a:spcBef>
              <a:spcAft>
                <a:spcPct val="0"/>
              </a:spcAft>
              <a:buChar char="»"/>
              <a:defRPr sz="2000">
                <a:solidFill>
                  <a:srgbClr val="333399"/>
                </a:solidFill>
                <a:latin typeface="+mn-lt"/>
              </a:defRPr>
            </a:lvl8pPr>
            <a:lvl9pPr marL="3886200" indent="-228600" algn="l" rtl="0" fontAlgn="base">
              <a:spcBef>
                <a:spcPct val="20000"/>
              </a:spcBef>
              <a:spcAft>
                <a:spcPct val="0"/>
              </a:spcAft>
              <a:buChar char="»"/>
              <a:defRPr sz="2000">
                <a:solidFill>
                  <a:srgbClr val="333399"/>
                </a:solidFill>
                <a:latin typeface="+mn-lt"/>
              </a:defRPr>
            </a:lvl9pPr>
          </a:lstStyle>
          <a:p>
            <a:pPr marL="0" indent="0" algn="ctr">
              <a:spcBef>
                <a:spcPts val="0"/>
              </a:spcBef>
              <a:spcAft>
                <a:spcPts val="1800"/>
              </a:spcAft>
              <a:buNone/>
              <a:defRPr/>
            </a:pPr>
            <a:r>
              <a:rPr lang="en-US" sz="1300" dirty="0" smtClean="0">
                <a:solidFill>
                  <a:schemeClr val="tx1"/>
                </a:solidFill>
                <a:latin typeface="Symbol" panose="05050102010706020507" pitchFamily="18" charset="2"/>
              </a:rPr>
              <a:t>t </a:t>
            </a:r>
            <a:r>
              <a:rPr lang="en-US" sz="1300" dirty="0" smtClean="0">
                <a:solidFill>
                  <a:schemeClr val="tx1"/>
                </a:solidFill>
              </a:rPr>
              <a:t>= 1 ns</a:t>
            </a:r>
          </a:p>
          <a:p>
            <a:pPr marL="0" indent="0" algn="ctr">
              <a:spcBef>
                <a:spcPts val="0"/>
              </a:spcBef>
              <a:spcAft>
                <a:spcPts val="1800"/>
              </a:spcAft>
              <a:buNone/>
              <a:defRPr/>
            </a:pPr>
            <a:endParaRPr lang="en-US" sz="1300" dirty="0">
              <a:solidFill>
                <a:schemeClr val="tx1"/>
              </a:solidFill>
            </a:endParaRPr>
          </a:p>
        </p:txBody>
      </p:sp>
      <p:sp>
        <p:nvSpPr>
          <p:cNvPr id="36" name="Content Placeholder 3"/>
          <p:cNvSpPr txBox="1">
            <a:spLocks/>
          </p:cNvSpPr>
          <p:nvPr/>
        </p:nvSpPr>
        <p:spPr bwMode="auto">
          <a:xfrm>
            <a:off x="5547589" y="2437236"/>
            <a:ext cx="1043448" cy="428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Font typeface="Webdings" pitchFamily="18" charset="2"/>
              <a:buChar char="~"/>
              <a:defRPr sz="3200">
                <a:solidFill>
                  <a:schemeClr val="accent6"/>
                </a:solidFill>
                <a:latin typeface="+mn-lt"/>
                <a:ea typeface="+mn-ea"/>
                <a:cs typeface="+mn-cs"/>
              </a:defRPr>
            </a:lvl1pPr>
            <a:lvl2pPr marL="742950" indent="-285750" algn="l" rtl="0" eaLnBrk="0" fontAlgn="base" hangingPunct="0">
              <a:spcBef>
                <a:spcPct val="20000"/>
              </a:spcBef>
              <a:spcAft>
                <a:spcPct val="0"/>
              </a:spcAft>
              <a:buChar char="–"/>
              <a:defRPr sz="2800">
                <a:solidFill>
                  <a:schemeClr val="accent6"/>
                </a:solidFill>
                <a:latin typeface="+mn-lt"/>
              </a:defRPr>
            </a:lvl2pPr>
            <a:lvl3pPr marL="1143000" indent="-228600" algn="l" rtl="0" eaLnBrk="0" fontAlgn="base" hangingPunct="0">
              <a:spcBef>
                <a:spcPct val="20000"/>
              </a:spcBef>
              <a:spcAft>
                <a:spcPct val="0"/>
              </a:spcAft>
              <a:buChar char="•"/>
              <a:defRPr sz="2400">
                <a:solidFill>
                  <a:schemeClr val="accent6"/>
                </a:solidFill>
                <a:latin typeface="+mn-lt"/>
              </a:defRPr>
            </a:lvl3pPr>
            <a:lvl4pPr marL="1600200" indent="-228600" algn="l" rtl="0" eaLnBrk="0" fontAlgn="base" hangingPunct="0">
              <a:spcBef>
                <a:spcPct val="20000"/>
              </a:spcBef>
              <a:spcAft>
                <a:spcPct val="0"/>
              </a:spcAft>
              <a:buChar char="–"/>
              <a:defRPr sz="2000">
                <a:solidFill>
                  <a:schemeClr val="accent6"/>
                </a:solidFill>
                <a:latin typeface="+mn-lt"/>
              </a:defRPr>
            </a:lvl4pPr>
            <a:lvl5pPr marL="2057400" indent="-228600" algn="l" rtl="0" eaLnBrk="0" fontAlgn="base" hangingPunct="0">
              <a:spcBef>
                <a:spcPct val="20000"/>
              </a:spcBef>
              <a:spcAft>
                <a:spcPct val="0"/>
              </a:spcAft>
              <a:buChar char="»"/>
              <a:defRPr sz="2000">
                <a:solidFill>
                  <a:schemeClr val="accent6"/>
                </a:solidFill>
                <a:latin typeface="+mn-lt"/>
              </a:defRPr>
            </a:lvl5pPr>
            <a:lvl6pPr marL="2514600" indent="-228600" algn="l" rtl="0" fontAlgn="base">
              <a:spcBef>
                <a:spcPct val="20000"/>
              </a:spcBef>
              <a:spcAft>
                <a:spcPct val="0"/>
              </a:spcAft>
              <a:buChar char="»"/>
              <a:defRPr sz="2000">
                <a:solidFill>
                  <a:srgbClr val="333399"/>
                </a:solidFill>
                <a:latin typeface="+mn-lt"/>
              </a:defRPr>
            </a:lvl6pPr>
            <a:lvl7pPr marL="2971800" indent="-228600" algn="l" rtl="0" fontAlgn="base">
              <a:spcBef>
                <a:spcPct val="20000"/>
              </a:spcBef>
              <a:spcAft>
                <a:spcPct val="0"/>
              </a:spcAft>
              <a:buChar char="»"/>
              <a:defRPr sz="2000">
                <a:solidFill>
                  <a:srgbClr val="333399"/>
                </a:solidFill>
                <a:latin typeface="+mn-lt"/>
              </a:defRPr>
            </a:lvl7pPr>
            <a:lvl8pPr marL="3429000" indent="-228600" algn="l" rtl="0" fontAlgn="base">
              <a:spcBef>
                <a:spcPct val="20000"/>
              </a:spcBef>
              <a:spcAft>
                <a:spcPct val="0"/>
              </a:spcAft>
              <a:buChar char="»"/>
              <a:defRPr sz="2000">
                <a:solidFill>
                  <a:srgbClr val="333399"/>
                </a:solidFill>
                <a:latin typeface="+mn-lt"/>
              </a:defRPr>
            </a:lvl8pPr>
            <a:lvl9pPr marL="3886200" indent="-228600" algn="l" rtl="0" fontAlgn="base">
              <a:spcBef>
                <a:spcPct val="20000"/>
              </a:spcBef>
              <a:spcAft>
                <a:spcPct val="0"/>
              </a:spcAft>
              <a:buChar char="»"/>
              <a:defRPr sz="2000">
                <a:solidFill>
                  <a:srgbClr val="333399"/>
                </a:solidFill>
                <a:latin typeface="+mn-lt"/>
              </a:defRPr>
            </a:lvl9pPr>
          </a:lstStyle>
          <a:p>
            <a:pPr marL="0" indent="0" algn="ctr">
              <a:spcBef>
                <a:spcPts val="0"/>
              </a:spcBef>
              <a:spcAft>
                <a:spcPts val="1800"/>
              </a:spcAft>
              <a:buNone/>
              <a:defRPr/>
            </a:pPr>
            <a:r>
              <a:rPr lang="en-US" sz="1300" dirty="0" smtClean="0">
                <a:solidFill>
                  <a:schemeClr val="tx1"/>
                </a:solidFill>
                <a:latin typeface="Symbol" panose="05050102010706020507" pitchFamily="18" charset="2"/>
              </a:rPr>
              <a:t>t </a:t>
            </a:r>
            <a:r>
              <a:rPr lang="en-US" sz="1300" dirty="0" smtClean="0">
                <a:solidFill>
                  <a:schemeClr val="tx1"/>
                </a:solidFill>
              </a:rPr>
              <a:t>= 10 ns</a:t>
            </a:r>
          </a:p>
          <a:p>
            <a:pPr marL="0" indent="0" algn="ctr">
              <a:spcBef>
                <a:spcPts val="0"/>
              </a:spcBef>
              <a:spcAft>
                <a:spcPts val="1800"/>
              </a:spcAft>
              <a:buNone/>
              <a:defRPr/>
            </a:pPr>
            <a:endParaRPr lang="en-US" sz="1300" dirty="0">
              <a:solidFill>
                <a:schemeClr val="tx1"/>
              </a:solidFill>
            </a:endParaRPr>
          </a:p>
        </p:txBody>
      </p:sp>
      <p:sp>
        <p:nvSpPr>
          <p:cNvPr id="37" name="Arc 36"/>
          <p:cNvSpPr/>
          <p:nvPr/>
        </p:nvSpPr>
        <p:spPr bwMode="auto">
          <a:xfrm rot="2165248">
            <a:off x="4723931" y="2047691"/>
            <a:ext cx="1003776" cy="992385"/>
          </a:xfrm>
          <a:prstGeom prst="arc">
            <a:avLst>
              <a:gd name="adj1" fmla="val 17516214"/>
              <a:gd name="adj2" fmla="val 1329911"/>
            </a:avLst>
          </a:prstGeom>
          <a:noFill/>
          <a:ln w="9525" cap="flat" cmpd="sng" algn="ctr">
            <a:solidFill>
              <a:srgbClr val="000000"/>
            </a:solidFill>
            <a:prstDash val="solid"/>
            <a:round/>
            <a:headEnd type="arrow" w="med" len="med"/>
            <a:tailEnd type="arrow"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pic>
        <p:nvPicPr>
          <p:cNvPr id="38" name="Immagine 20"/>
          <p:cNvPicPr>
            <a:picLocks noChangeAspect="1" noChangeArrowheads="1"/>
          </p:cNvPicPr>
          <p:nvPr/>
        </p:nvPicPr>
        <p:blipFill rotWithShape="1">
          <a:blip r:embed="rId3">
            <a:extLst>
              <a:ext uri="{28A0092B-C50C-407E-A947-70E740481C1C}">
                <a14:useLocalDpi xmlns:a14="http://schemas.microsoft.com/office/drawing/2010/main" val="0"/>
              </a:ext>
            </a:extLst>
          </a:blip>
          <a:srcRect l="53730" b="18702"/>
          <a:stretch/>
        </p:blipFill>
        <p:spPr bwMode="auto">
          <a:xfrm>
            <a:off x="1140912" y="5040769"/>
            <a:ext cx="2025078" cy="1626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Freeform 38"/>
          <p:cNvSpPr/>
          <p:nvPr/>
        </p:nvSpPr>
        <p:spPr bwMode="auto">
          <a:xfrm>
            <a:off x="3125166" y="5842011"/>
            <a:ext cx="384698" cy="350445"/>
          </a:xfrm>
          <a:custGeom>
            <a:avLst/>
            <a:gdLst>
              <a:gd name="connsiteX0" fmla="*/ 0 w 625033"/>
              <a:gd name="connsiteY0" fmla="*/ 43635 h 451670"/>
              <a:gd name="connsiteX1" fmla="*/ 219919 w 625033"/>
              <a:gd name="connsiteY1" fmla="*/ 32060 h 451670"/>
              <a:gd name="connsiteX2" fmla="*/ 324091 w 625033"/>
              <a:gd name="connsiteY2" fmla="*/ 402450 h 451670"/>
              <a:gd name="connsiteX3" fmla="*/ 625033 w 625033"/>
              <a:gd name="connsiteY3" fmla="*/ 437174 h 451670"/>
              <a:gd name="connsiteX0" fmla="*/ 0 w 682906"/>
              <a:gd name="connsiteY0" fmla="*/ 37163 h 456773"/>
              <a:gd name="connsiteX1" fmla="*/ 277792 w 682906"/>
              <a:gd name="connsiteY1" fmla="*/ 37163 h 456773"/>
              <a:gd name="connsiteX2" fmla="*/ 381964 w 682906"/>
              <a:gd name="connsiteY2" fmla="*/ 407553 h 456773"/>
              <a:gd name="connsiteX3" fmla="*/ 682906 w 682906"/>
              <a:gd name="connsiteY3" fmla="*/ 442277 h 456773"/>
              <a:gd name="connsiteX0" fmla="*/ 0 w 682906"/>
              <a:gd name="connsiteY0" fmla="*/ 30442 h 450052"/>
              <a:gd name="connsiteX1" fmla="*/ 277792 w 682906"/>
              <a:gd name="connsiteY1" fmla="*/ 30442 h 450052"/>
              <a:gd name="connsiteX2" fmla="*/ 381964 w 682906"/>
              <a:gd name="connsiteY2" fmla="*/ 400832 h 450052"/>
              <a:gd name="connsiteX3" fmla="*/ 682906 w 682906"/>
              <a:gd name="connsiteY3" fmla="*/ 435556 h 450052"/>
              <a:gd name="connsiteX0" fmla="*/ 0 w 810228"/>
              <a:gd name="connsiteY0" fmla="*/ 23668 h 454852"/>
              <a:gd name="connsiteX1" fmla="*/ 405114 w 810228"/>
              <a:gd name="connsiteY1" fmla="*/ 35242 h 454852"/>
              <a:gd name="connsiteX2" fmla="*/ 509286 w 810228"/>
              <a:gd name="connsiteY2" fmla="*/ 405632 h 454852"/>
              <a:gd name="connsiteX3" fmla="*/ 810228 w 810228"/>
              <a:gd name="connsiteY3" fmla="*/ 440356 h 454852"/>
              <a:gd name="connsiteX0" fmla="*/ 0 w 659757"/>
              <a:gd name="connsiteY0" fmla="*/ 17777 h 460536"/>
              <a:gd name="connsiteX1" fmla="*/ 254643 w 659757"/>
              <a:gd name="connsiteY1" fmla="*/ 40926 h 460536"/>
              <a:gd name="connsiteX2" fmla="*/ 358815 w 659757"/>
              <a:gd name="connsiteY2" fmla="*/ 411316 h 460536"/>
              <a:gd name="connsiteX3" fmla="*/ 659757 w 659757"/>
              <a:gd name="connsiteY3" fmla="*/ 446040 h 460536"/>
            </a:gdLst>
            <a:ahLst/>
            <a:cxnLst>
              <a:cxn ang="0">
                <a:pos x="connsiteX0" y="connsiteY0"/>
              </a:cxn>
              <a:cxn ang="0">
                <a:pos x="connsiteX1" y="connsiteY1"/>
              </a:cxn>
              <a:cxn ang="0">
                <a:pos x="connsiteX2" y="connsiteY2"/>
              </a:cxn>
              <a:cxn ang="0">
                <a:pos x="connsiteX3" y="connsiteY3"/>
              </a:cxn>
            </a:cxnLst>
            <a:rect l="l" t="t" r="r" b="b"/>
            <a:pathLst>
              <a:path w="659757" h="460536">
                <a:moveTo>
                  <a:pt x="0" y="17777"/>
                </a:moveTo>
                <a:cubicBezTo>
                  <a:pt x="140825" y="5237"/>
                  <a:pt x="194841" y="-24664"/>
                  <a:pt x="254643" y="40926"/>
                </a:cubicBezTo>
                <a:cubicBezTo>
                  <a:pt x="314445" y="106516"/>
                  <a:pt x="291296" y="343797"/>
                  <a:pt x="358815" y="411316"/>
                </a:cubicBezTo>
                <a:cubicBezTo>
                  <a:pt x="426334" y="478835"/>
                  <a:pt x="543045" y="462437"/>
                  <a:pt x="659757" y="446040"/>
                </a:cubicBezTo>
              </a:path>
            </a:pathLst>
          </a:cu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40" name="Freeform 39"/>
          <p:cNvSpPr/>
          <p:nvPr/>
        </p:nvSpPr>
        <p:spPr bwMode="auto">
          <a:xfrm flipV="1">
            <a:off x="3111101" y="5266477"/>
            <a:ext cx="384698" cy="350445"/>
          </a:xfrm>
          <a:custGeom>
            <a:avLst/>
            <a:gdLst>
              <a:gd name="connsiteX0" fmla="*/ 0 w 625033"/>
              <a:gd name="connsiteY0" fmla="*/ 43635 h 451670"/>
              <a:gd name="connsiteX1" fmla="*/ 219919 w 625033"/>
              <a:gd name="connsiteY1" fmla="*/ 32060 h 451670"/>
              <a:gd name="connsiteX2" fmla="*/ 324091 w 625033"/>
              <a:gd name="connsiteY2" fmla="*/ 402450 h 451670"/>
              <a:gd name="connsiteX3" fmla="*/ 625033 w 625033"/>
              <a:gd name="connsiteY3" fmla="*/ 437174 h 451670"/>
              <a:gd name="connsiteX0" fmla="*/ 0 w 682906"/>
              <a:gd name="connsiteY0" fmla="*/ 37163 h 456773"/>
              <a:gd name="connsiteX1" fmla="*/ 277792 w 682906"/>
              <a:gd name="connsiteY1" fmla="*/ 37163 h 456773"/>
              <a:gd name="connsiteX2" fmla="*/ 381964 w 682906"/>
              <a:gd name="connsiteY2" fmla="*/ 407553 h 456773"/>
              <a:gd name="connsiteX3" fmla="*/ 682906 w 682906"/>
              <a:gd name="connsiteY3" fmla="*/ 442277 h 456773"/>
              <a:gd name="connsiteX0" fmla="*/ 0 w 682906"/>
              <a:gd name="connsiteY0" fmla="*/ 30442 h 450052"/>
              <a:gd name="connsiteX1" fmla="*/ 277792 w 682906"/>
              <a:gd name="connsiteY1" fmla="*/ 30442 h 450052"/>
              <a:gd name="connsiteX2" fmla="*/ 381964 w 682906"/>
              <a:gd name="connsiteY2" fmla="*/ 400832 h 450052"/>
              <a:gd name="connsiteX3" fmla="*/ 682906 w 682906"/>
              <a:gd name="connsiteY3" fmla="*/ 435556 h 450052"/>
              <a:gd name="connsiteX0" fmla="*/ 0 w 810228"/>
              <a:gd name="connsiteY0" fmla="*/ 23668 h 454852"/>
              <a:gd name="connsiteX1" fmla="*/ 405114 w 810228"/>
              <a:gd name="connsiteY1" fmla="*/ 35242 h 454852"/>
              <a:gd name="connsiteX2" fmla="*/ 509286 w 810228"/>
              <a:gd name="connsiteY2" fmla="*/ 405632 h 454852"/>
              <a:gd name="connsiteX3" fmla="*/ 810228 w 810228"/>
              <a:gd name="connsiteY3" fmla="*/ 440356 h 454852"/>
              <a:gd name="connsiteX0" fmla="*/ 0 w 659757"/>
              <a:gd name="connsiteY0" fmla="*/ 17777 h 460536"/>
              <a:gd name="connsiteX1" fmla="*/ 254643 w 659757"/>
              <a:gd name="connsiteY1" fmla="*/ 40926 h 460536"/>
              <a:gd name="connsiteX2" fmla="*/ 358815 w 659757"/>
              <a:gd name="connsiteY2" fmla="*/ 411316 h 460536"/>
              <a:gd name="connsiteX3" fmla="*/ 659757 w 659757"/>
              <a:gd name="connsiteY3" fmla="*/ 446040 h 460536"/>
            </a:gdLst>
            <a:ahLst/>
            <a:cxnLst>
              <a:cxn ang="0">
                <a:pos x="connsiteX0" y="connsiteY0"/>
              </a:cxn>
              <a:cxn ang="0">
                <a:pos x="connsiteX1" y="connsiteY1"/>
              </a:cxn>
              <a:cxn ang="0">
                <a:pos x="connsiteX2" y="connsiteY2"/>
              </a:cxn>
              <a:cxn ang="0">
                <a:pos x="connsiteX3" y="connsiteY3"/>
              </a:cxn>
            </a:cxnLst>
            <a:rect l="l" t="t" r="r" b="b"/>
            <a:pathLst>
              <a:path w="659757" h="460536">
                <a:moveTo>
                  <a:pt x="0" y="17777"/>
                </a:moveTo>
                <a:cubicBezTo>
                  <a:pt x="140825" y="5237"/>
                  <a:pt x="194841" y="-24664"/>
                  <a:pt x="254643" y="40926"/>
                </a:cubicBezTo>
                <a:cubicBezTo>
                  <a:pt x="314445" y="106516"/>
                  <a:pt x="291296" y="343797"/>
                  <a:pt x="358815" y="411316"/>
                </a:cubicBezTo>
                <a:cubicBezTo>
                  <a:pt x="426334" y="478835"/>
                  <a:pt x="543045" y="462437"/>
                  <a:pt x="659757" y="446040"/>
                </a:cubicBezTo>
              </a:path>
            </a:pathLst>
          </a:custGeom>
          <a:noFill/>
          <a:ln w="381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48" name="Content Placeholder 3"/>
          <p:cNvSpPr txBox="1">
            <a:spLocks/>
          </p:cNvSpPr>
          <p:nvPr/>
        </p:nvSpPr>
        <p:spPr bwMode="auto">
          <a:xfrm>
            <a:off x="3741467" y="5301198"/>
            <a:ext cx="5291501" cy="775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Font typeface="Webdings" pitchFamily="18" charset="2"/>
              <a:buChar char="~"/>
              <a:defRPr sz="3200">
                <a:solidFill>
                  <a:schemeClr val="accent6"/>
                </a:solidFill>
                <a:latin typeface="+mn-lt"/>
                <a:ea typeface="+mn-ea"/>
                <a:cs typeface="+mn-cs"/>
              </a:defRPr>
            </a:lvl1pPr>
            <a:lvl2pPr marL="742950" indent="-285750" algn="l" rtl="0" eaLnBrk="0" fontAlgn="base" hangingPunct="0">
              <a:spcBef>
                <a:spcPct val="20000"/>
              </a:spcBef>
              <a:spcAft>
                <a:spcPct val="0"/>
              </a:spcAft>
              <a:buChar char="–"/>
              <a:defRPr sz="2800">
                <a:solidFill>
                  <a:schemeClr val="accent6"/>
                </a:solidFill>
                <a:latin typeface="+mn-lt"/>
              </a:defRPr>
            </a:lvl2pPr>
            <a:lvl3pPr marL="1143000" indent="-228600" algn="l" rtl="0" eaLnBrk="0" fontAlgn="base" hangingPunct="0">
              <a:spcBef>
                <a:spcPct val="20000"/>
              </a:spcBef>
              <a:spcAft>
                <a:spcPct val="0"/>
              </a:spcAft>
              <a:buChar char="•"/>
              <a:defRPr sz="2400">
                <a:solidFill>
                  <a:schemeClr val="accent6"/>
                </a:solidFill>
                <a:latin typeface="+mn-lt"/>
              </a:defRPr>
            </a:lvl3pPr>
            <a:lvl4pPr marL="1600200" indent="-228600" algn="l" rtl="0" eaLnBrk="0" fontAlgn="base" hangingPunct="0">
              <a:spcBef>
                <a:spcPct val="20000"/>
              </a:spcBef>
              <a:spcAft>
                <a:spcPct val="0"/>
              </a:spcAft>
              <a:buChar char="–"/>
              <a:defRPr sz="2000">
                <a:solidFill>
                  <a:schemeClr val="accent6"/>
                </a:solidFill>
                <a:latin typeface="+mn-lt"/>
              </a:defRPr>
            </a:lvl4pPr>
            <a:lvl5pPr marL="2057400" indent="-228600" algn="l" rtl="0" eaLnBrk="0" fontAlgn="base" hangingPunct="0">
              <a:spcBef>
                <a:spcPct val="20000"/>
              </a:spcBef>
              <a:spcAft>
                <a:spcPct val="0"/>
              </a:spcAft>
              <a:buChar char="»"/>
              <a:defRPr sz="2000">
                <a:solidFill>
                  <a:schemeClr val="accent6"/>
                </a:solidFill>
                <a:latin typeface="+mn-lt"/>
              </a:defRPr>
            </a:lvl5pPr>
            <a:lvl6pPr marL="2514600" indent="-228600" algn="l" rtl="0" fontAlgn="base">
              <a:spcBef>
                <a:spcPct val="20000"/>
              </a:spcBef>
              <a:spcAft>
                <a:spcPct val="0"/>
              </a:spcAft>
              <a:buChar char="»"/>
              <a:defRPr sz="2000">
                <a:solidFill>
                  <a:srgbClr val="333399"/>
                </a:solidFill>
                <a:latin typeface="+mn-lt"/>
              </a:defRPr>
            </a:lvl6pPr>
            <a:lvl7pPr marL="2971800" indent="-228600" algn="l" rtl="0" fontAlgn="base">
              <a:spcBef>
                <a:spcPct val="20000"/>
              </a:spcBef>
              <a:spcAft>
                <a:spcPct val="0"/>
              </a:spcAft>
              <a:buChar char="»"/>
              <a:defRPr sz="2000">
                <a:solidFill>
                  <a:srgbClr val="333399"/>
                </a:solidFill>
                <a:latin typeface="+mn-lt"/>
              </a:defRPr>
            </a:lvl7pPr>
            <a:lvl8pPr marL="3429000" indent="-228600" algn="l" rtl="0" fontAlgn="base">
              <a:spcBef>
                <a:spcPct val="20000"/>
              </a:spcBef>
              <a:spcAft>
                <a:spcPct val="0"/>
              </a:spcAft>
              <a:buChar char="»"/>
              <a:defRPr sz="2000">
                <a:solidFill>
                  <a:srgbClr val="333399"/>
                </a:solidFill>
                <a:latin typeface="+mn-lt"/>
              </a:defRPr>
            </a:lvl8pPr>
            <a:lvl9pPr marL="3886200" indent="-228600" algn="l" rtl="0" fontAlgn="base">
              <a:spcBef>
                <a:spcPct val="20000"/>
              </a:spcBef>
              <a:spcAft>
                <a:spcPct val="0"/>
              </a:spcAft>
              <a:buChar char="»"/>
              <a:defRPr sz="2000">
                <a:solidFill>
                  <a:srgbClr val="333399"/>
                </a:solidFill>
                <a:latin typeface="+mn-lt"/>
              </a:defRPr>
            </a:lvl9pPr>
          </a:lstStyle>
          <a:p>
            <a:pPr marL="0" indent="0" algn="ctr">
              <a:spcBef>
                <a:spcPts val="0"/>
              </a:spcBef>
              <a:spcAft>
                <a:spcPts val="1800"/>
              </a:spcAft>
              <a:buNone/>
              <a:defRPr/>
            </a:pPr>
            <a:r>
              <a:rPr lang="en-US" sz="1800" dirty="0" smtClean="0"/>
              <a:t>Rise/fall time </a:t>
            </a:r>
            <a:r>
              <a:rPr lang="en-US" sz="1800" dirty="0" err="1" smtClean="0"/>
              <a:t>behaviour</a:t>
            </a:r>
            <a:r>
              <a:rPr lang="en-US" sz="1800" dirty="0" smtClean="0"/>
              <a:t> set by the signal dependence of the </a:t>
            </a:r>
            <a:r>
              <a:rPr lang="en-US" sz="1800" dirty="0" err="1" smtClean="0"/>
              <a:t>trasconductance</a:t>
            </a:r>
            <a:r>
              <a:rPr lang="en-US" sz="1800" dirty="0" smtClean="0"/>
              <a:t> of the input transistor.</a:t>
            </a:r>
            <a:endParaRPr lang="en-US" sz="1800" b="1" dirty="0"/>
          </a:p>
        </p:txBody>
      </p:sp>
      <p:sp>
        <p:nvSpPr>
          <p:cNvPr id="42" name="Footer Placeholder 2"/>
          <p:cNvSpPr txBox="1">
            <a:spLocks/>
          </p:cNvSpPr>
          <p:nvPr/>
        </p:nvSpPr>
        <p:spPr>
          <a:xfrm>
            <a:off x="2620962" y="6610569"/>
            <a:ext cx="5137093" cy="247431"/>
          </a:xfrm>
          <a:prstGeom prst="rect">
            <a:avLst/>
          </a:prstGeom>
        </p:spPr>
        <p:txBody>
          <a:bodyPr/>
          <a:lstStyle>
            <a:defPPr>
              <a:defRPr lang="en-US"/>
            </a:defPPr>
            <a:lvl1pPr algn="l" rtl="0" fontAlgn="base">
              <a:spcBef>
                <a:spcPct val="0"/>
              </a:spcBef>
              <a:spcAft>
                <a:spcPct val="0"/>
              </a:spcAft>
              <a:defRPr sz="1050" b="1" kern="1200">
                <a:solidFill>
                  <a:schemeClr val="accent6"/>
                </a:solidFill>
                <a:latin typeface="+mn-lt"/>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defRPr/>
            </a:pPr>
            <a:r>
              <a:rPr lang="it-IT" dirty="0" smtClean="0"/>
              <a:t>C. Guazzoni – NEWCHIM – Consiglio di Sezione INFN – 9 luglio 2015</a:t>
            </a:r>
            <a:endParaRPr lang="en-US" dirty="0" smtClean="0"/>
          </a:p>
          <a:p>
            <a:pPr algn="ctr">
              <a:defRPr/>
            </a:pPr>
            <a:endParaRPr lang="en-US" dirty="0"/>
          </a:p>
        </p:txBody>
      </p:sp>
    </p:spTree>
    <p:extLst>
      <p:ext uri="{BB962C8B-B14F-4D97-AF65-F5344CB8AC3E}">
        <p14:creationId xmlns:p14="http://schemas.microsoft.com/office/powerpoint/2010/main" val="3399624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it-IT" dirty="0" smtClean="0">
                <a:solidFill>
                  <a:srgbClr val="2D2D8A"/>
                </a:solidFill>
              </a:rPr>
              <a:t>8-channel </a:t>
            </a:r>
            <a:r>
              <a:rPr lang="it-IT" dirty="0" err="1" smtClean="0">
                <a:solidFill>
                  <a:srgbClr val="2D2D8A"/>
                </a:solidFill>
              </a:rPr>
              <a:t>qualification</a:t>
            </a:r>
            <a:r>
              <a:rPr lang="it-IT" dirty="0" smtClean="0">
                <a:solidFill>
                  <a:srgbClr val="2D2D8A"/>
                </a:solidFill>
              </a:rPr>
              <a:t>…</a:t>
            </a:r>
            <a:r>
              <a:rPr lang="it-IT" sz="3000" dirty="0" smtClean="0">
                <a:solidFill>
                  <a:srgbClr val="2D2D8A"/>
                </a:solidFill>
              </a:rPr>
              <a:t>in progress</a:t>
            </a:r>
            <a:endParaRPr lang="en-US" sz="3000" dirty="0" smtClean="0">
              <a:solidFill>
                <a:srgbClr val="2D2D8A"/>
              </a:solidFill>
            </a:endParaRPr>
          </a:p>
        </p:txBody>
      </p:sp>
      <p:sp>
        <p:nvSpPr>
          <p:cNvPr id="7172" name="Slide Number Placeholder 2"/>
          <p:cNvSpPr>
            <a:spLocks noGrp="1"/>
          </p:cNvSpPr>
          <p:nvPr>
            <p:ph type="sldNum" sz="quarter" idx="11"/>
          </p:nvPr>
        </p:nvSpPr>
        <p:spPr/>
        <p:txBody>
          <a:bodyPr/>
          <a:lstStyle>
            <a:lvl1pPr algn="ctr" eaLnBrk="0" hangingPunct="0">
              <a:defRPr>
                <a:solidFill>
                  <a:schemeClr val="tx1"/>
                </a:solidFill>
                <a:latin typeface="Arial" charset="0"/>
              </a:defRPr>
            </a:lvl1pPr>
            <a:lvl2pPr marL="742950" indent="-285750" algn="ctr" eaLnBrk="0" hangingPunct="0">
              <a:defRPr>
                <a:solidFill>
                  <a:schemeClr val="tx1"/>
                </a:solidFill>
                <a:latin typeface="Arial" charset="0"/>
              </a:defRPr>
            </a:lvl2pPr>
            <a:lvl3pPr marL="1143000" indent="-228600" algn="ctr" eaLnBrk="0" hangingPunct="0">
              <a:defRPr>
                <a:solidFill>
                  <a:schemeClr val="tx1"/>
                </a:solidFill>
                <a:latin typeface="Arial" charset="0"/>
              </a:defRPr>
            </a:lvl3pPr>
            <a:lvl4pPr marL="1600200" indent="-228600" algn="ctr" eaLnBrk="0" hangingPunct="0">
              <a:defRPr>
                <a:solidFill>
                  <a:schemeClr val="tx1"/>
                </a:solidFill>
                <a:latin typeface="Arial" charset="0"/>
              </a:defRPr>
            </a:lvl4pPr>
            <a:lvl5pPr marL="2057400" indent="-228600" algn="ctr"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r" eaLnBrk="1" hangingPunct="1">
              <a:defRPr/>
            </a:pPr>
            <a:fld id="{22DC9220-8D5E-4286-973B-4A5BF41078C3}" type="slidenum">
              <a:rPr lang="en-US" smtClean="0"/>
              <a:pPr algn="r" eaLnBrk="1" hangingPunct="1">
                <a:defRPr/>
              </a:pPr>
              <a:t>25</a:t>
            </a:fld>
            <a:endParaRPr lang="en-US" smtClean="0"/>
          </a:p>
        </p:txBody>
      </p:sp>
      <p:sp>
        <p:nvSpPr>
          <p:cNvPr id="30" name="Content Placeholder 3"/>
          <p:cNvSpPr txBox="1">
            <a:spLocks/>
          </p:cNvSpPr>
          <p:nvPr/>
        </p:nvSpPr>
        <p:spPr bwMode="auto">
          <a:xfrm>
            <a:off x="451413" y="960689"/>
            <a:ext cx="8141602" cy="428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Font typeface="Webdings" pitchFamily="18" charset="2"/>
              <a:buChar char="~"/>
              <a:defRPr sz="3200">
                <a:solidFill>
                  <a:schemeClr val="accent6"/>
                </a:solidFill>
                <a:latin typeface="+mn-lt"/>
                <a:ea typeface="+mn-ea"/>
                <a:cs typeface="+mn-cs"/>
              </a:defRPr>
            </a:lvl1pPr>
            <a:lvl2pPr marL="742950" indent="-285750" algn="l" rtl="0" eaLnBrk="0" fontAlgn="base" hangingPunct="0">
              <a:spcBef>
                <a:spcPct val="20000"/>
              </a:spcBef>
              <a:spcAft>
                <a:spcPct val="0"/>
              </a:spcAft>
              <a:buChar char="–"/>
              <a:defRPr sz="2800">
                <a:solidFill>
                  <a:schemeClr val="accent6"/>
                </a:solidFill>
                <a:latin typeface="+mn-lt"/>
              </a:defRPr>
            </a:lvl2pPr>
            <a:lvl3pPr marL="1143000" indent="-228600" algn="l" rtl="0" eaLnBrk="0" fontAlgn="base" hangingPunct="0">
              <a:spcBef>
                <a:spcPct val="20000"/>
              </a:spcBef>
              <a:spcAft>
                <a:spcPct val="0"/>
              </a:spcAft>
              <a:buChar char="•"/>
              <a:defRPr sz="2400">
                <a:solidFill>
                  <a:schemeClr val="accent6"/>
                </a:solidFill>
                <a:latin typeface="+mn-lt"/>
              </a:defRPr>
            </a:lvl3pPr>
            <a:lvl4pPr marL="1600200" indent="-228600" algn="l" rtl="0" eaLnBrk="0" fontAlgn="base" hangingPunct="0">
              <a:spcBef>
                <a:spcPct val="20000"/>
              </a:spcBef>
              <a:spcAft>
                <a:spcPct val="0"/>
              </a:spcAft>
              <a:buChar char="–"/>
              <a:defRPr sz="2000">
                <a:solidFill>
                  <a:schemeClr val="accent6"/>
                </a:solidFill>
                <a:latin typeface="+mn-lt"/>
              </a:defRPr>
            </a:lvl4pPr>
            <a:lvl5pPr marL="2057400" indent="-228600" algn="l" rtl="0" eaLnBrk="0" fontAlgn="base" hangingPunct="0">
              <a:spcBef>
                <a:spcPct val="20000"/>
              </a:spcBef>
              <a:spcAft>
                <a:spcPct val="0"/>
              </a:spcAft>
              <a:buChar char="»"/>
              <a:defRPr sz="2000">
                <a:solidFill>
                  <a:schemeClr val="accent6"/>
                </a:solidFill>
                <a:latin typeface="+mn-lt"/>
              </a:defRPr>
            </a:lvl5pPr>
            <a:lvl6pPr marL="2514600" indent="-228600" algn="l" rtl="0" fontAlgn="base">
              <a:spcBef>
                <a:spcPct val="20000"/>
              </a:spcBef>
              <a:spcAft>
                <a:spcPct val="0"/>
              </a:spcAft>
              <a:buChar char="»"/>
              <a:defRPr sz="2000">
                <a:solidFill>
                  <a:srgbClr val="333399"/>
                </a:solidFill>
                <a:latin typeface="+mn-lt"/>
              </a:defRPr>
            </a:lvl6pPr>
            <a:lvl7pPr marL="2971800" indent="-228600" algn="l" rtl="0" fontAlgn="base">
              <a:spcBef>
                <a:spcPct val="20000"/>
              </a:spcBef>
              <a:spcAft>
                <a:spcPct val="0"/>
              </a:spcAft>
              <a:buChar char="»"/>
              <a:defRPr sz="2000">
                <a:solidFill>
                  <a:srgbClr val="333399"/>
                </a:solidFill>
                <a:latin typeface="+mn-lt"/>
              </a:defRPr>
            </a:lvl7pPr>
            <a:lvl8pPr marL="3429000" indent="-228600" algn="l" rtl="0" fontAlgn="base">
              <a:spcBef>
                <a:spcPct val="20000"/>
              </a:spcBef>
              <a:spcAft>
                <a:spcPct val="0"/>
              </a:spcAft>
              <a:buChar char="»"/>
              <a:defRPr sz="2000">
                <a:solidFill>
                  <a:srgbClr val="333399"/>
                </a:solidFill>
                <a:latin typeface="+mn-lt"/>
              </a:defRPr>
            </a:lvl8pPr>
            <a:lvl9pPr marL="3886200" indent="-228600" algn="l" rtl="0" fontAlgn="base">
              <a:spcBef>
                <a:spcPct val="20000"/>
              </a:spcBef>
              <a:spcAft>
                <a:spcPct val="0"/>
              </a:spcAft>
              <a:buChar char="»"/>
              <a:defRPr sz="2000">
                <a:solidFill>
                  <a:srgbClr val="333399"/>
                </a:solidFill>
                <a:latin typeface="+mn-lt"/>
              </a:defRPr>
            </a:lvl9pPr>
          </a:lstStyle>
          <a:p>
            <a:pPr marL="0" indent="0" algn="ctr">
              <a:spcBef>
                <a:spcPts val="0"/>
              </a:spcBef>
              <a:spcAft>
                <a:spcPts val="1800"/>
              </a:spcAft>
              <a:buNone/>
              <a:defRPr/>
            </a:pPr>
            <a:r>
              <a:rPr lang="en-US" sz="1800" b="1" dirty="0" smtClean="0"/>
              <a:t>Output waveforms - </a:t>
            </a:r>
            <a:r>
              <a:rPr lang="en-US" sz="1800" b="1" dirty="0" smtClean="0"/>
              <a:t>300 </a:t>
            </a:r>
            <a:r>
              <a:rPr lang="en-US" sz="1800" b="1" dirty="0"/>
              <a:t>µm </a:t>
            </a:r>
            <a:r>
              <a:rPr lang="en-US" sz="1800" b="1" dirty="0" smtClean="0"/>
              <a:t>DSSSD – G00 (maximum gain)</a:t>
            </a:r>
            <a:endParaRPr lang="en-US" sz="1800" b="1" dirty="0" smtClean="0"/>
          </a:p>
          <a:p>
            <a:pPr marL="0" indent="0" algn="ctr">
              <a:spcBef>
                <a:spcPts val="0"/>
              </a:spcBef>
              <a:spcAft>
                <a:spcPts val="1800"/>
              </a:spcAft>
              <a:buNone/>
              <a:defRPr/>
            </a:pPr>
            <a:endParaRPr lang="en-US" sz="1800" b="1" dirty="0"/>
          </a:p>
        </p:txBody>
      </p:sp>
      <p:sp>
        <p:nvSpPr>
          <p:cNvPr id="6" name="Content Placeholder 3"/>
          <p:cNvSpPr txBox="1">
            <a:spLocks/>
          </p:cNvSpPr>
          <p:nvPr/>
        </p:nvSpPr>
        <p:spPr bwMode="auto">
          <a:xfrm>
            <a:off x="184001" y="1304074"/>
            <a:ext cx="4280703" cy="428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Font typeface="Webdings" pitchFamily="18" charset="2"/>
              <a:buChar char="~"/>
              <a:defRPr sz="3200">
                <a:solidFill>
                  <a:schemeClr val="accent6"/>
                </a:solidFill>
                <a:latin typeface="+mn-lt"/>
                <a:ea typeface="+mn-ea"/>
                <a:cs typeface="+mn-cs"/>
              </a:defRPr>
            </a:lvl1pPr>
            <a:lvl2pPr marL="742950" indent="-285750" algn="l" rtl="0" eaLnBrk="0" fontAlgn="base" hangingPunct="0">
              <a:spcBef>
                <a:spcPct val="20000"/>
              </a:spcBef>
              <a:spcAft>
                <a:spcPct val="0"/>
              </a:spcAft>
              <a:buChar char="–"/>
              <a:defRPr sz="2800">
                <a:solidFill>
                  <a:schemeClr val="accent6"/>
                </a:solidFill>
                <a:latin typeface="+mn-lt"/>
              </a:defRPr>
            </a:lvl2pPr>
            <a:lvl3pPr marL="1143000" indent="-228600" algn="l" rtl="0" eaLnBrk="0" fontAlgn="base" hangingPunct="0">
              <a:spcBef>
                <a:spcPct val="20000"/>
              </a:spcBef>
              <a:spcAft>
                <a:spcPct val="0"/>
              </a:spcAft>
              <a:buChar char="•"/>
              <a:defRPr sz="2400">
                <a:solidFill>
                  <a:schemeClr val="accent6"/>
                </a:solidFill>
                <a:latin typeface="+mn-lt"/>
              </a:defRPr>
            </a:lvl3pPr>
            <a:lvl4pPr marL="1600200" indent="-228600" algn="l" rtl="0" eaLnBrk="0" fontAlgn="base" hangingPunct="0">
              <a:spcBef>
                <a:spcPct val="20000"/>
              </a:spcBef>
              <a:spcAft>
                <a:spcPct val="0"/>
              </a:spcAft>
              <a:buChar char="–"/>
              <a:defRPr sz="2000">
                <a:solidFill>
                  <a:schemeClr val="accent6"/>
                </a:solidFill>
                <a:latin typeface="+mn-lt"/>
              </a:defRPr>
            </a:lvl4pPr>
            <a:lvl5pPr marL="2057400" indent="-228600" algn="l" rtl="0" eaLnBrk="0" fontAlgn="base" hangingPunct="0">
              <a:spcBef>
                <a:spcPct val="20000"/>
              </a:spcBef>
              <a:spcAft>
                <a:spcPct val="0"/>
              </a:spcAft>
              <a:buChar char="»"/>
              <a:defRPr sz="2000">
                <a:solidFill>
                  <a:schemeClr val="accent6"/>
                </a:solidFill>
                <a:latin typeface="+mn-lt"/>
              </a:defRPr>
            </a:lvl5pPr>
            <a:lvl6pPr marL="2514600" indent="-228600" algn="l" rtl="0" fontAlgn="base">
              <a:spcBef>
                <a:spcPct val="20000"/>
              </a:spcBef>
              <a:spcAft>
                <a:spcPct val="0"/>
              </a:spcAft>
              <a:buChar char="»"/>
              <a:defRPr sz="2000">
                <a:solidFill>
                  <a:srgbClr val="333399"/>
                </a:solidFill>
                <a:latin typeface="+mn-lt"/>
              </a:defRPr>
            </a:lvl6pPr>
            <a:lvl7pPr marL="2971800" indent="-228600" algn="l" rtl="0" fontAlgn="base">
              <a:spcBef>
                <a:spcPct val="20000"/>
              </a:spcBef>
              <a:spcAft>
                <a:spcPct val="0"/>
              </a:spcAft>
              <a:buChar char="»"/>
              <a:defRPr sz="2000">
                <a:solidFill>
                  <a:srgbClr val="333399"/>
                </a:solidFill>
                <a:latin typeface="+mn-lt"/>
              </a:defRPr>
            </a:lvl7pPr>
            <a:lvl8pPr marL="3429000" indent="-228600" algn="l" rtl="0" fontAlgn="base">
              <a:spcBef>
                <a:spcPct val="20000"/>
              </a:spcBef>
              <a:spcAft>
                <a:spcPct val="0"/>
              </a:spcAft>
              <a:buChar char="»"/>
              <a:defRPr sz="2000">
                <a:solidFill>
                  <a:srgbClr val="333399"/>
                </a:solidFill>
                <a:latin typeface="+mn-lt"/>
              </a:defRPr>
            </a:lvl8pPr>
            <a:lvl9pPr marL="3886200" indent="-228600" algn="l" rtl="0" fontAlgn="base">
              <a:spcBef>
                <a:spcPct val="20000"/>
              </a:spcBef>
              <a:spcAft>
                <a:spcPct val="0"/>
              </a:spcAft>
              <a:buChar char="»"/>
              <a:defRPr sz="2000">
                <a:solidFill>
                  <a:srgbClr val="333399"/>
                </a:solidFill>
                <a:latin typeface="+mn-lt"/>
              </a:defRPr>
            </a:lvl9pPr>
          </a:lstStyle>
          <a:p>
            <a:pPr marL="0" indent="0" algn="ctr">
              <a:spcBef>
                <a:spcPts val="0"/>
              </a:spcBef>
              <a:spcAft>
                <a:spcPts val="1800"/>
              </a:spcAft>
              <a:buNone/>
              <a:defRPr/>
            </a:pPr>
            <a:r>
              <a:rPr lang="en-US" sz="1800" b="1" dirty="0" smtClean="0">
                <a:solidFill>
                  <a:srgbClr val="FF0000"/>
                </a:solidFill>
              </a:rPr>
              <a:t>Junction Side Strips</a:t>
            </a:r>
          </a:p>
          <a:p>
            <a:pPr marL="0" indent="0" algn="ctr">
              <a:spcBef>
                <a:spcPts val="0"/>
              </a:spcBef>
              <a:spcAft>
                <a:spcPts val="1800"/>
              </a:spcAft>
              <a:buNone/>
              <a:defRPr/>
            </a:pPr>
            <a:endParaRPr lang="en-US" sz="1800" b="1" dirty="0">
              <a:solidFill>
                <a:srgbClr val="FF0000"/>
              </a:solidFill>
            </a:endParaRPr>
          </a:p>
        </p:txBody>
      </p:sp>
      <p:pic>
        <p:nvPicPr>
          <p:cNvPr id="21" name="Immagine 20"/>
          <p:cNvPicPr>
            <a:picLocks noChangeAspect="1" noChangeArrowheads="1"/>
          </p:cNvPicPr>
          <p:nvPr/>
        </p:nvPicPr>
        <p:blipFill rotWithShape="1">
          <a:blip r:embed="rId2">
            <a:extLst>
              <a:ext uri="{28A0092B-C50C-407E-A947-70E740481C1C}">
                <a14:useLocalDpi xmlns:a14="http://schemas.microsoft.com/office/drawing/2010/main" val="0"/>
              </a:ext>
            </a:extLst>
          </a:blip>
          <a:srcRect l="53730" b="18702"/>
          <a:stretch/>
        </p:blipFill>
        <p:spPr bwMode="auto">
          <a:xfrm>
            <a:off x="3317515" y="4803801"/>
            <a:ext cx="2025078" cy="1626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reeform 1"/>
          <p:cNvSpPr/>
          <p:nvPr/>
        </p:nvSpPr>
        <p:spPr bwMode="auto">
          <a:xfrm>
            <a:off x="5301769" y="5605043"/>
            <a:ext cx="384698" cy="350445"/>
          </a:xfrm>
          <a:custGeom>
            <a:avLst/>
            <a:gdLst>
              <a:gd name="connsiteX0" fmla="*/ 0 w 625033"/>
              <a:gd name="connsiteY0" fmla="*/ 43635 h 451670"/>
              <a:gd name="connsiteX1" fmla="*/ 219919 w 625033"/>
              <a:gd name="connsiteY1" fmla="*/ 32060 h 451670"/>
              <a:gd name="connsiteX2" fmla="*/ 324091 w 625033"/>
              <a:gd name="connsiteY2" fmla="*/ 402450 h 451670"/>
              <a:gd name="connsiteX3" fmla="*/ 625033 w 625033"/>
              <a:gd name="connsiteY3" fmla="*/ 437174 h 451670"/>
              <a:gd name="connsiteX0" fmla="*/ 0 w 682906"/>
              <a:gd name="connsiteY0" fmla="*/ 37163 h 456773"/>
              <a:gd name="connsiteX1" fmla="*/ 277792 w 682906"/>
              <a:gd name="connsiteY1" fmla="*/ 37163 h 456773"/>
              <a:gd name="connsiteX2" fmla="*/ 381964 w 682906"/>
              <a:gd name="connsiteY2" fmla="*/ 407553 h 456773"/>
              <a:gd name="connsiteX3" fmla="*/ 682906 w 682906"/>
              <a:gd name="connsiteY3" fmla="*/ 442277 h 456773"/>
              <a:gd name="connsiteX0" fmla="*/ 0 w 682906"/>
              <a:gd name="connsiteY0" fmla="*/ 30442 h 450052"/>
              <a:gd name="connsiteX1" fmla="*/ 277792 w 682906"/>
              <a:gd name="connsiteY1" fmla="*/ 30442 h 450052"/>
              <a:gd name="connsiteX2" fmla="*/ 381964 w 682906"/>
              <a:gd name="connsiteY2" fmla="*/ 400832 h 450052"/>
              <a:gd name="connsiteX3" fmla="*/ 682906 w 682906"/>
              <a:gd name="connsiteY3" fmla="*/ 435556 h 450052"/>
              <a:gd name="connsiteX0" fmla="*/ 0 w 810228"/>
              <a:gd name="connsiteY0" fmla="*/ 23668 h 454852"/>
              <a:gd name="connsiteX1" fmla="*/ 405114 w 810228"/>
              <a:gd name="connsiteY1" fmla="*/ 35242 h 454852"/>
              <a:gd name="connsiteX2" fmla="*/ 509286 w 810228"/>
              <a:gd name="connsiteY2" fmla="*/ 405632 h 454852"/>
              <a:gd name="connsiteX3" fmla="*/ 810228 w 810228"/>
              <a:gd name="connsiteY3" fmla="*/ 440356 h 454852"/>
              <a:gd name="connsiteX0" fmla="*/ 0 w 659757"/>
              <a:gd name="connsiteY0" fmla="*/ 17777 h 460536"/>
              <a:gd name="connsiteX1" fmla="*/ 254643 w 659757"/>
              <a:gd name="connsiteY1" fmla="*/ 40926 h 460536"/>
              <a:gd name="connsiteX2" fmla="*/ 358815 w 659757"/>
              <a:gd name="connsiteY2" fmla="*/ 411316 h 460536"/>
              <a:gd name="connsiteX3" fmla="*/ 659757 w 659757"/>
              <a:gd name="connsiteY3" fmla="*/ 446040 h 460536"/>
            </a:gdLst>
            <a:ahLst/>
            <a:cxnLst>
              <a:cxn ang="0">
                <a:pos x="connsiteX0" y="connsiteY0"/>
              </a:cxn>
              <a:cxn ang="0">
                <a:pos x="connsiteX1" y="connsiteY1"/>
              </a:cxn>
              <a:cxn ang="0">
                <a:pos x="connsiteX2" y="connsiteY2"/>
              </a:cxn>
              <a:cxn ang="0">
                <a:pos x="connsiteX3" y="connsiteY3"/>
              </a:cxn>
            </a:cxnLst>
            <a:rect l="l" t="t" r="r" b="b"/>
            <a:pathLst>
              <a:path w="659757" h="460536">
                <a:moveTo>
                  <a:pt x="0" y="17777"/>
                </a:moveTo>
                <a:cubicBezTo>
                  <a:pt x="140825" y="5237"/>
                  <a:pt x="194841" y="-24664"/>
                  <a:pt x="254643" y="40926"/>
                </a:cubicBezTo>
                <a:cubicBezTo>
                  <a:pt x="314445" y="106516"/>
                  <a:pt x="291296" y="343797"/>
                  <a:pt x="358815" y="411316"/>
                </a:cubicBezTo>
                <a:cubicBezTo>
                  <a:pt x="426334" y="478835"/>
                  <a:pt x="543045" y="462437"/>
                  <a:pt x="659757" y="446040"/>
                </a:cubicBezTo>
              </a:path>
            </a:pathLst>
          </a:cu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4" name="Freeform 23"/>
          <p:cNvSpPr/>
          <p:nvPr/>
        </p:nvSpPr>
        <p:spPr bwMode="auto">
          <a:xfrm flipV="1">
            <a:off x="5287704" y="5029509"/>
            <a:ext cx="384698" cy="350445"/>
          </a:xfrm>
          <a:custGeom>
            <a:avLst/>
            <a:gdLst>
              <a:gd name="connsiteX0" fmla="*/ 0 w 625033"/>
              <a:gd name="connsiteY0" fmla="*/ 43635 h 451670"/>
              <a:gd name="connsiteX1" fmla="*/ 219919 w 625033"/>
              <a:gd name="connsiteY1" fmla="*/ 32060 h 451670"/>
              <a:gd name="connsiteX2" fmla="*/ 324091 w 625033"/>
              <a:gd name="connsiteY2" fmla="*/ 402450 h 451670"/>
              <a:gd name="connsiteX3" fmla="*/ 625033 w 625033"/>
              <a:gd name="connsiteY3" fmla="*/ 437174 h 451670"/>
              <a:gd name="connsiteX0" fmla="*/ 0 w 682906"/>
              <a:gd name="connsiteY0" fmla="*/ 37163 h 456773"/>
              <a:gd name="connsiteX1" fmla="*/ 277792 w 682906"/>
              <a:gd name="connsiteY1" fmla="*/ 37163 h 456773"/>
              <a:gd name="connsiteX2" fmla="*/ 381964 w 682906"/>
              <a:gd name="connsiteY2" fmla="*/ 407553 h 456773"/>
              <a:gd name="connsiteX3" fmla="*/ 682906 w 682906"/>
              <a:gd name="connsiteY3" fmla="*/ 442277 h 456773"/>
              <a:gd name="connsiteX0" fmla="*/ 0 w 682906"/>
              <a:gd name="connsiteY0" fmla="*/ 30442 h 450052"/>
              <a:gd name="connsiteX1" fmla="*/ 277792 w 682906"/>
              <a:gd name="connsiteY1" fmla="*/ 30442 h 450052"/>
              <a:gd name="connsiteX2" fmla="*/ 381964 w 682906"/>
              <a:gd name="connsiteY2" fmla="*/ 400832 h 450052"/>
              <a:gd name="connsiteX3" fmla="*/ 682906 w 682906"/>
              <a:gd name="connsiteY3" fmla="*/ 435556 h 450052"/>
              <a:gd name="connsiteX0" fmla="*/ 0 w 810228"/>
              <a:gd name="connsiteY0" fmla="*/ 23668 h 454852"/>
              <a:gd name="connsiteX1" fmla="*/ 405114 w 810228"/>
              <a:gd name="connsiteY1" fmla="*/ 35242 h 454852"/>
              <a:gd name="connsiteX2" fmla="*/ 509286 w 810228"/>
              <a:gd name="connsiteY2" fmla="*/ 405632 h 454852"/>
              <a:gd name="connsiteX3" fmla="*/ 810228 w 810228"/>
              <a:gd name="connsiteY3" fmla="*/ 440356 h 454852"/>
              <a:gd name="connsiteX0" fmla="*/ 0 w 659757"/>
              <a:gd name="connsiteY0" fmla="*/ 17777 h 460536"/>
              <a:gd name="connsiteX1" fmla="*/ 254643 w 659757"/>
              <a:gd name="connsiteY1" fmla="*/ 40926 h 460536"/>
              <a:gd name="connsiteX2" fmla="*/ 358815 w 659757"/>
              <a:gd name="connsiteY2" fmla="*/ 411316 h 460536"/>
              <a:gd name="connsiteX3" fmla="*/ 659757 w 659757"/>
              <a:gd name="connsiteY3" fmla="*/ 446040 h 460536"/>
            </a:gdLst>
            <a:ahLst/>
            <a:cxnLst>
              <a:cxn ang="0">
                <a:pos x="connsiteX0" y="connsiteY0"/>
              </a:cxn>
              <a:cxn ang="0">
                <a:pos x="connsiteX1" y="connsiteY1"/>
              </a:cxn>
              <a:cxn ang="0">
                <a:pos x="connsiteX2" y="connsiteY2"/>
              </a:cxn>
              <a:cxn ang="0">
                <a:pos x="connsiteX3" y="connsiteY3"/>
              </a:cxn>
            </a:cxnLst>
            <a:rect l="l" t="t" r="r" b="b"/>
            <a:pathLst>
              <a:path w="659757" h="460536">
                <a:moveTo>
                  <a:pt x="0" y="17777"/>
                </a:moveTo>
                <a:cubicBezTo>
                  <a:pt x="140825" y="5237"/>
                  <a:pt x="194841" y="-24664"/>
                  <a:pt x="254643" y="40926"/>
                </a:cubicBezTo>
                <a:cubicBezTo>
                  <a:pt x="314445" y="106516"/>
                  <a:pt x="291296" y="343797"/>
                  <a:pt x="358815" y="411316"/>
                </a:cubicBezTo>
                <a:cubicBezTo>
                  <a:pt x="426334" y="478835"/>
                  <a:pt x="543045" y="462437"/>
                  <a:pt x="659757" y="446040"/>
                </a:cubicBezTo>
              </a:path>
            </a:pathLst>
          </a:custGeom>
          <a:noFill/>
          <a:ln w="381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3" name="Footer Placeholder 2"/>
          <p:cNvSpPr txBox="1">
            <a:spLocks/>
          </p:cNvSpPr>
          <p:nvPr/>
        </p:nvSpPr>
        <p:spPr>
          <a:xfrm>
            <a:off x="2620962" y="6610569"/>
            <a:ext cx="5137093" cy="247431"/>
          </a:xfrm>
          <a:prstGeom prst="rect">
            <a:avLst/>
          </a:prstGeom>
        </p:spPr>
        <p:txBody>
          <a:bodyPr/>
          <a:lstStyle>
            <a:defPPr>
              <a:defRPr lang="en-US"/>
            </a:defPPr>
            <a:lvl1pPr algn="l" rtl="0" fontAlgn="base">
              <a:spcBef>
                <a:spcPct val="0"/>
              </a:spcBef>
              <a:spcAft>
                <a:spcPct val="0"/>
              </a:spcAft>
              <a:defRPr sz="1050" b="1" kern="1200">
                <a:solidFill>
                  <a:schemeClr val="accent6"/>
                </a:solidFill>
                <a:latin typeface="+mn-lt"/>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defRPr/>
            </a:pPr>
            <a:r>
              <a:rPr lang="it-IT" dirty="0" smtClean="0"/>
              <a:t>C. Guazzoni – NEWCHIM – Consiglio di Sezione INFN – 9 luglio 2015</a:t>
            </a:r>
            <a:endParaRPr lang="en-US" dirty="0" smtClean="0"/>
          </a:p>
          <a:p>
            <a:pPr algn="ctr">
              <a:defRPr/>
            </a:pPr>
            <a:endParaRPr lang="en-US" dirty="0"/>
          </a:p>
        </p:txBody>
      </p:sp>
      <p:sp>
        <p:nvSpPr>
          <p:cNvPr id="7" name="Content Placeholder 3"/>
          <p:cNvSpPr txBox="1">
            <a:spLocks/>
          </p:cNvSpPr>
          <p:nvPr/>
        </p:nvSpPr>
        <p:spPr bwMode="auto">
          <a:xfrm>
            <a:off x="4746356" y="1325287"/>
            <a:ext cx="4280703" cy="428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Font typeface="Webdings" pitchFamily="18" charset="2"/>
              <a:buChar char="~"/>
              <a:defRPr sz="3200">
                <a:solidFill>
                  <a:schemeClr val="accent6"/>
                </a:solidFill>
                <a:latin typeface="+mn-lt"/>
                <a:ea typeface="+mn-ea"/>
                <a:cs typeface="+mn-cs"/>
              </a:defRPr>
            </a:lvl1pPr>
            <a:lvl2pPr marL="742950" indent="-285750" algn="l" rtl="0" eaLnBrk="0" fontAlgn="base" hangingPunct="0">
              <a:spcBef>
                <a:spcPct val="20000"/>
              </a:spcBef>
              <a:spcAft>
                <a:spcPct val="0"/>
              </a:spcAft>
              <a:buChar char="–"/>
              <a:defRPr sz="2800">
                <a:solidFill>
                  <a:schemeClr val="accent6"/>
                </a:solidFill>
                <a:latin typeface="+mn-lt"/>
              </a:defRPr>
            </a:lvl2pPr>
            <a:lvl3pPr marL="1143000" indent="-228600" algn="l" rtl="0" eaLnBrk="0" fontAlgn="base" hangingPunct="0">
              <a:spcBef>
                <a:spcPct val="20000"/>
              </a:spcBef>
              <a:spcAft>
                <a:spcPct val="0"/>
              </a:spcAft>
              <a:buChar char="•"/>
              <a:defRPr sz="2400">
                <a:solidFill>
                  <a:schemeClr val="accent6"/>
                </a:solidFill>
                <a:latin typeface="+mn-lt"/>
              </a:defRPr>
            </a:lvl3pPr>
            <a:lvl4pPr marL="1600200" indent="-228600" algn="l" rtl="0" eaLnBrk="0" fontAlgn="base" hangingPunct="0">
              <a:spcBef>
                <a:spcPct val="20000"/>
              </a:spcBef>
              <a:spcAft>
                <a:spcPct val="0"/>
              </a:spcAft>
              <a:buChar char="–"/>
              <a:defRPr sz="2000">
                <a:solidFill>
                  <a:schemeClr val="accent6"/>
                </a:solidFill>
                <a:latin typeface="+mn-lt"/>
              </a:defRPr>
            </a:lvl4pPr>
            <a:lvl5pPr marL="2057400" indent="-228600" algn="l" rtl="0" eaLnBrk="0" fontAlgn="base" hangingPunct="0">
              <a:spcBef>
                <a:spcPct val="20000"/>
              </a:spcBef>
              <a:spcAft>
                <a:spcPct val="0"/>
              </a:spcAft>
              <a:buChar char="»"/>
              <a:defRPr sz="2000">
                <a:solidFill>
                  <a:schemeClr val="accent6"/>
                </a:solidFill>
                <a:latin typeface="+mn-lt"/>
              </a:defRPr>
            </a:lvl5pPr>
            <a:lvl6pPr marL="2514600" indent="-228600" algn="l" rtl="0" fontAlgn="base">
              <a:spcBef>
                <a:spcPct val="20000"/>
              </a:spcBef>
              <a:spcAft>
                <a:spcPct val="0"/>
              </a:spcAft>
              <a:buChar char="»"/>
              <a:defRPr sz="2000">
                <a:solidFill>
                  <a:srgbClr val="333399"/>
                </a:solidFill>
                <a:latin typeface="+mn-lt"/>
              </a:defRPr>
            </a:lvl6pPr>
            <a:lvl7pPr marL="2971800" indent="-228600" algn="l" rtl="0" fontAlgn="base">
              <a:spcBef>
                <a:spcPct val="20000"/>
              </a:spcBef>
              <a:spcAft>
                <a:spcPct val="0"/>
              </a:spcAft>
              <a:buChar char="»"/>
              <a:defRPr sz="2000">
                <a:solidFill>
                  <a:srgbClr val="333399"/>
                </a:solidFill>
                <a:latin typeface="+mn-lt"/>
              </a:defRPr>
            </a:lvl7pPr>
            <a:lvl8pPr marL="3429000" indent="-228600" algn="l" rtl="0" fontAlgn="base">
              <a:spcBef>
                <a:spcPct val="20000"/>
              </a:spcBef>
              <a:spcAft>
                <a:spcPct val="0"/>
              </a:spcAft>
              <a:buChar char="»"/>
              <a:defRPr sz="2000">
                <a:solidFill>
                  <a:srgbClr val="333399"/>
                </a:solidFill>
                <a:latin typeface="+mn-lt"/>
              </a:defRPr>
            </a:lvl8pPr>
            <a:lvl9pPr marL="3886200" indent="-228600" algn="l" rtl="0" fontAlgn="base">
              <a:spcBef>
                <a:spcPct val="20000"/>
              </a:spcBef>
              <a:spcAft>
                <a:spcPct val="0"/>
              </a:spcAft>
              <a:buChar char="»"/>
              <a:defRPr sz="2000">
                <a:solidFill>
                  <a:srgbClr val="333399"/>
                </a:solidFill>
                <a:latin typeface="+mn-lt"/>
              </a:defRPr>
            </a:lvl9pPr>
          </a:lstStyle>
          <a:p>
            <a:pPr marL="0" indent="0" algn="ctr">
              <a:spcBef>
                <a:spcPts val="0"/>
              </a:spcBef>
              <a:spcAft>
                <a:spcPts val="1800"/>
              </a:spcAft>
              <a:buNone/>
              <a:defRPr/>
            </a:pPr>
            <a:r>
              <a:rPr lang="en-US" sz="1800" b="1" dirty="0" err="1" smtClean="0">
                <a:solidFill>
                  <a:srgbClr val="92D050"/>
                </a:solidFill>
              </a:rPr>
              <a:t>Ohmic</a:t>
            </a:r>
            <a:r>
              <a:rPr lang="en-US" sz="1800" b="1" dirty="0" smtClean="0">
                <a:solidFill>
                  <a:srgbClr val="92D050"/>
                </a:solidFill>
              </a:rPr>
              <a:t> Side Strips</a:t>
            </a:r>
          </a:p>
          <a:p>
            <a:pPr marL="0" indent="0" algn="ctr">
              <a:spcBef>
                <a:spcPts val="0"/>
              </a:spcBef>
              <a:spcAft>
                <a:spcPts val="1800"/>
              </a:spcAft>
              <a:buNone/>
              <a:defRPr/>
            </a:pPr>
            <a:endParaRPr lang="en-US" sz="1800" b="1" dirty="0">
              <a:solidFill>
                <a:srgbClr val="92D050"/>
              </a:solidFill>
            </a:endParaRPr>
          </a:p>
        </p:txBody>
      </p:sp>
      <p:pic>
        <p:nvPicPr>
          <p:cNvPr id="7373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83" r="8136"/>
          <a:stretch/>
        </p:blipFill>
        <p:spPr bwMode="auto">
          <a:xfrm>
            <a:off x="1" y="1753560"/>
            <a:ext cx="4330054" cy="2380530"/>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7373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290" r="8013"/>
          <a:stretch/>
        </p:blipFill>
        <p:spPr bwMode="auto">
          <a:xfrm>
            <a:off x="4580454" y="1753560"/>
            <a:ext cx="4473284" cy="2396046"/>
          </a:xfrm>
          <a:prstGeom prst="rect">
            <a:avLst/>
          </a:prstGeom>
          <a:noFill/>
          <a:ln w="38100">
            <a:solidFill>
              <a:srgbClr val="92D05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6114580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it-IT" dirty="0" smtClean="0">
                <a:solidFill>
                  <a:srgbClr val="2D2D8A"/>
                </a:solidFill>
              </a:rPr>
              <a:t>8-channel </a:t>
            </a:r>
            <a:r>
              <a:rPr lang="it-IT" dirty="0" err="1">
                <a:solidFill>
                  <a:srgbClr val="2D2D8A"/>
                </a:solidFill>
              </a:rPr>
              <a:t>qualification</a:t>
            </a:r>
            <a:r>
              <a:rPr lang="it-IT" dirty="0">
                <a:solidFill>
                  <a:srgbClr val="2D2D8A"/>
                </a:solidFill>
              </a:rPr>
              <a:t>…</a:t>
            </a:r>
            <a:r>
              <a:rPr lang="it-IT" sz="3000" dirty="0">
                <a:solidFill>
                  <a:srgbClr val="2D2D8A"/>
                </a:solidFill>
              </a:rPr>
              <a:t>in progress</a:t>
            </a:r>
            <a:endParaRPr lang="en-US" dirty="0" smtClean="0">
              <a:solidFill>
                <a:srgbClr val="2D2D8A"/>
              </a:solidFill>
            </a:endParaRPr>
          </a:p>
        </p:txBody>
      </p:sp>
      <p:sp>
        <p:nvSpPr>
          <p:cNvPr id="7172" name="Slide Number Placeholder 2"/>
          <p:cNvSpPr>
            <a:spLocks noGrp="1"/>
          </p:cNvSpPr>
          <p:nvPr>
            <p:ph type="sldNum" sz="quarter" idx="11"/>
          </p:nvPr>
        </p:nvSpPr>
        <p:spPr/>
        <p:txBody>
          <a:bodyPr/>
          <a:lstStyle>
            <a:lvl1pPr algn="ctr" eaLnBrk="0" hangingPunct="0">
              <a:defRPr>
                <a:solidFill>
                  <a:schemeClr val="tx1"/>
                </a:solidFill>
                <a:latin typeface="Arial" charset="0"/>
              </a:defRPr>
            </a:lvl1pPr>
            <a:lvl2pPr marL="742950" indent="-285750" algn="ctr" eaLnBrk="0" hangingPunct="0">
              <a:defRPr>
                <a:solidFill>
                  <a:schemeClr val="tx1"/>
                </a:solidFill>
                <a:latin typeface="Arial" charset="0"/>
              </a:defRPr>
            </a:lvl2pPr>
            <a:lvl3pPr marL="1143000" indent="-228600" algn="ctr" eaLnBrk="0" hangingPunct="0">
              <a:defRPr>
                <a:solidFill>
                  <a:schemeClr val="tx1"/>
                </a:solidFill>
                <a:latin typeface="Arial" charset="0"/>
              </a:defRPr>
            </a:lvl3pPr>
            <a:lvl4pPr marL="1600200" indent="-228600" algn="ctr" eaLnBrk="0" hangingPunct="0">
              <a:defRPr>
                <a:solidFill>
                  <a:schemeClr val="tx1"/>
                </a:solidFill>
                <a:latin typeface="Arial" charset="0"/>
              </a:defRPr>
            </a:lvl4pPr>
            <a:lvl5pPr marL="2057400" indent="-228600" algn="ctr"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r" eaLnBrk="1" hangingPunct="1">
              <a:defRPr/>
            </a:pPr>
            <a:fld id="{22DC9220-8D5E-4286-973B-4A5BF41078C3}" type="slidenum">
              <a:rPr lang="en-US" smtClean="0"/>
              <a:pPr algn="r" eaLnBrk="1" hangingPunct="1">
                <a:defRPr/>
              </a:pPr>
              <a:t>26</a:t>
            </a:fld>
            <a:endParaRPr lang="en-US" smtClean="0"/>
          </a:p>
        </p:txBody>
      </p:sp>
      <p:sp>
        <p:nvSpPr>
          <p:cNvPr id="30" name="Content Placeholder 3"/>
          <p:cNvSpPr txBox="1">
            <a:spLocks/>
          </p:cNvSpPr>
          <p:nvPr/>
        </p:nvSpPr>
        <p:spPr bwMode="auto">
          <a:xfrm>
            <a:off x="451413" y="960689"/>
            <a:ext cx="8141602" cy="428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Font typeface="Webdings" pitchFamily="18" charset="2"/>
              <a:buChar char="~"/>
              <a:defRPr sz="3200">
                <a:solidFill>
                  <a:schemeClr val="accent6"/>
                </a:solidFill>
                <a:latin typeface="+mn-lt"/>
                <a:ea typeface="+mn-ea"/>
                <a:cs typeface="+mn-cs"/>
              </a:defRPr>
            </a:lvl1pPr>
            <a:lvl2pPr marL="742950" indent="-285750" algn="l" rtl="0" eaLnBrk="0" fontAlgn="base" hangingPunct="0">
              <a:spcBef>
                <a:spcPct val="20000"/>
              </a:spcBef>
              <a:spcAft>
                <a:spcPct val="0"/>
              </a:spcAft>
              <a:buChar char="–"/>
              <a:defRPr sz="2800">
                <a:solidFill>
                  <a:schemeClr val="accent6"/>
                </a:solidFill>
                <a:latin typeface="+mn-lt"/>
              </a:defRPr>
            </a:lvl2pPr>
            <a:lvl3pPr marL="1143000" indent="-228600" algn="l" rtl="0" eaLnBrk="0" fontAlgn="base" hangingPunct="0">
              <a:spcBef>
                <a:spcPct val="20000"/>
              </a:spcBef>
              <a:spcAft>
                <a:spcPct val="0"/>
              </a:spcAft>
              <a:buChar char="•"/>
              <a:defRPr sz="2400">
                <a:solidFill>
                  <a:schemeClr val="accent6"/>
                </a:solidFill>
                <a:latin typeface="+mn-lt"/>
              </a:defRPr>
            </a:lvl3pPr>
            <a:lvl4pPr marL="1600200" indent="-228600" algn="l" rtl="0" eaLnBrk="0" fontAlgn="base" hangingPunct="0">
              <a:spcBef>
                <a:spcPct val="20000"/>
              </a:spcBef>
              <a:spcAft>
                <a:spcPct val="0"/>
              </a:spcAft>
              <a:buChar char="–"/>
              <a:defRPr sz="2000">
                <a:solidFill>
                  <a:schemeClr val="accent6"/>
                </a:solidFill>
                <a:latin typeface="+mn-lt"/>
              </a:defRPr>
            </a:lvl4pPr>
            <a:lvl5pPr marL="2057400" indent="-228600" algn="l" rtl="0" eaLnBrk="0" fontAlgn="base" hangingPunct="0">
              <a:spcBef>
                <a:spcPct val="20000"/>
              </a:spcBef>
              <a:spcAft>
                <a:spcPct val="0"/>
              </a:spcAft>
              <a:buChar char="»"/>
              <a:defRPr sz="2000">
                <a:solidFill>
                  <a:schemeClr val="accent6"/>
                </a:solidFill>
                <a:latin typeface="+mn-lt"/>
              </a:defRPr>
            </a:lvl5pPr>
            <a:lvl6pPr marL="2514600" indent="-228600" algn="l" rtl="0" fontAlgn="base">
              <a:spcBef>
                <a:spcPct val="20000"/>
              </a:spcBef>
              <a:spcAft>
                <a:spcPct val="0"/>
              </a:spcAft>
              <a:buChar char="»"/>
              <a:defRPr sz="2000">
                <a:solidFill>
                  <a:srgbClr val="333399"/>
                </a:solidFill>
                <a:latin typeface="+mn-lt"/>
              </a:defRPr>
            </a:lvl6pPr>
            <a:lvl7pPr marL="2971800" indent="-228600" algn="l" rtl="0" fontAlgn="base">
              <a:spcBef>
                <a:spcPct val="20000"/>
              </a:spcBef>
              <a:spcAft>
                <a:spcPct val="0"/>
              </a:spcAft>
              <a:buChar char="»"/>
              <a:defRPr sz="2000">
                <a:solidFill>
                  <a:srgbClr val="333399"/>
                </a:solidFill>
                <a:latin typeface="+mn-lt"/>
              </a:defRPr>
            </a:lvl7pPr>
            <a:lvl8pPr marL="3429000" indent="-228600" algn="l" rtl="0" fontAlgn="base">
              <a:spcBef>
                <a:spcPct val="20000"/>
              </a:spcBef>
              <a:spcAft>
                <a:spcPct val="0"/>
              </a:spcAft>
              <a:buChar char="»"/>
              <a:defRPr sz="2000">
                <a:solidFill>
                  <a:srgbClr val="333399"/>
                </a:solidFill>
                <a:latin typeface="+mn-lt"/>
              </a:defRPr>
            </a:lvl8pPr>
            <a:lvl9pPr marL="3886200" indent="-228600" algn="l" rtl="0" fontAlgn="base">
              <a:spcBef>
                <a:spcPct val="20000"/>
              </a:spcBef>
              <a:spcAft>
                <a:spcPct val="0"/>
              </a:spcAft>
              <a:buChar char="»"/>
              <a:defRPr sz="2000">
                <a:solidFill>
                  <a:srgbClr val="333399"/>
                </a:solidFill>
                <a:latin typeface="+mn-lt"/>
              </a:defRPr>
            </a:lvl9pPr>
          </a:lstStyle>
          <a:p>
            <a:pPr marL="0" indent="0" algn="ctr">
              <a:spcBef>
                <a:spcPts val="0"/>
              </a:spcBef>
              <a:spcAft>
                <a:spcPts val="1800"/>
              </a:spcAft>
              <a:buNone/>
              <a:defRPr/>
            </a:pPr>
            <a:r>
              <a:rPr lang="en-US" sz="1800" b="1" dirty="0"/>
              <a:t>Integral-Non-Linearity </a:t>
            </a:r>
            <a:r>
              <a:rPr lang="en-US" sz="1800" b="1" dirty="0" smtClean="0"/>
              <a:t>- 300 </a:t>
            </a:r>
            <a:r>
              <a:rPr lang="en-US" sz="1800" b="1" dirty="0"/>
              <a:t>µm DSSSD</a:t>
            </a:r>
            <a:endParaRPr lang="en-US" sz="1800" b="1" dirty="0" smtClean="0"/>
          </a:p>
          <a:p>
            <a:pPr marL="0" indent="0" algn="ctr">
              <a:spcBef>
                <a:spcPts val="0"/>
              </a:spcBef>
              <a:spcAft>
                <a:spcPts val="1800"/>
              </a:spcAft>
              <a:buNone/>
              <a:defRPr/>
            </a:pPr>
            <a:endParaRPr lang="en-US" sz="1800" b="1" dirty="0"/>
          </a:p>
        </p:txBody>
      </p:sp>
      <p:sp>
        <p:nvSpPr>
          <p:cNvPr id="6" name="Content Placeholder 3"/>
          <p:cNvSpPr txBox="1">
            <a:spLocks/>
          </p:cNvSpPr>
          <p:nvPr/>
        </p:nvSpPr>
        <p:spPr bwMode="auto">
          <a:xfrm>
            <a:off x="184001" y="1304074"/>
            <a:ext cx="4280703" cy="428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Font typeface="Webdings" pitchFamily="18" charset="2"/>
              <a:buChar char="~"/>
              <a:defRPr sz="3200">
                <a:solidFill>
                  <a:schemeClr val="accent6"/>
                </a:solidFill>
                <a:latin typeface="+mn-lt"/>
                <a:ea typeface="+mn-ea"/>
                <a:cs typeface="+mn-cs"/>
              </a:defRPr>
            </a:lvl1pPr>
            <a:lvl2pPr marL="742950" indent="-285750" algn="l" rtl="0" eaLnBrk="0" fontAlgn="base" hangingPunct="0">
              <a:spcBef>
                <a:spcPct val="20000"/>
              </a:spcBef>
              <a:spcAft>
                <a:spcPct val="0"/>
              </a:spcAft>
              <a:buChar char="–"/>
              <a:defRPr sz="2800">
                <a:solidFill>
                  <a:schemeClr val="accent6"/>
                </a:solidFill>
                <a:latin typeface="+mn-lt"/>
              </a:defRPr>
            </a:lvl2pPr>
            <a:lvl3pPr marL="1143000" indent="-228600" algn="l" rtl="0" eaLnBrk="0" fontAlgn="base" hangingPunct="0">
              <a:spcBef>
                <a:spcPct val="20000"/>
              </a:spcBef>
              <a:spcAft>
                <a:spcPct val="0"/>
              </a:spcAft>
              <a:buChar char="•"/>
              <a:defRPr sz="2400">
                <a:solidFill>
                  <a:schemeClr val="accent6"/>
                </a:solidFill>
                <a:latin typeface="+mn-lt"/>
              </a:defRPr>
            </a:lvl3pPr>
            <a:lvl4pPr marL="1600200" indent="-228600" algn="l" rtl="0" eaLnBrk="0" fontAlgn="base" hangingPunct="0">
              <a:spcBef>
                <a:spcPct val="20000"/>
              </a:spcBef>
              <a:spcAft>
                <a:spcPct val="0"/>
              </a:spcAft>
              <a:buChar char="–"/>
              <a:defRPr sz="2000">
                <a:solidFill>
                  <a:schemeClr val="accent6"/>
                </a:solidFill>
                <a:latin typeface="+mn-lt"/>
              </a:defRPr>
            </a:lvl4pPr>
            <a:lvl5pPr marL="2057400" indent="-228600" algn="l" rtl="0" eaLnBrk="0" fontAlgn="base" hangingPunct="0">
              <a:spcBef>
                <a:spcPct val="20000"/>
              </a:spcBef>
              <a:spcAft>
                <a:spcPct val="0"/>
              </a:spcAft>
              <a:buChar char="»"/>
              <a:defRPr sz="2000">
                <a:solidFill>
                  <a:schemeClr val="accent6"/>
                </a:solidFill>
                <a:latin typeface="+mn-lt"/>
              </a:defRPr>
            </a:lvl5pPr>
            <a:lvl6pPr marL="2514600" indent="-228600" algn="l" rtl="0" fontAlgn="base">
              <a:spcBef>
                <a:spcPct val="20000"/>
              </a:spcBef>
              <a:spcAft>
                <a:spcPct val="0"/>
              </a:spcAft>
              <a:buChar char="»"/>
              <a:defRPr sz="2000">
                <a:solidFill>
                  <a:srgbClr val="333399"/>
                </a:solidFill>
                <a:latin typeface="+mn-lt"/>
              </a:defRPr>
            </a:lvl6pPr>
            <a:lvl7pPr marL="2971800" indent="-228600" algn="l" rtl="0" fontAlgn="base">
              <a:spcBef>
                <a:spcPct val="20000"/>
              </a:spcBef>
              <a:spcAft>
                <a:spcPct val="0"/>
              </a:spcAft>
              <a:buChar char="»"/>
              <a:defRPr sz="2000">
                <a:solidFill>
                  <a:srgbClr val="333399"/>
                </a:solidFill>
                <a:latin typeface="+mn-lt"/>
              </a:defRPr>
            </a:lvl7pPr>
            <a:lvl8pPr marL="3429000" indent="-228600" algn="l" rtl="0" fontAlgn="base">
              <a:spcBef>
                <a:spcPct val="20000"/>
              </a:spcBef>
              <a:spcAft>
                <a:spcPct val="0"/>
              </a:spcAft>
              <a:buChar char="»"/>
              <a:defRPr sz="2000">
                <a:solidFill>
                  <a:srgbClr val="333399"/>
                </a:solidFill>
                <a:latin typeface="+mn-lt"/>
              </a:defRPr>
            </a:lvl8pPr>
            <a:lvl9pPr marL="3886200" indent="-228600" algn="l" rtl="0" fontAlgn="base">
              <a:spcBef>
                <a:spcPct val="20000"/>
              </a:spcBef>
              <a:spcAft>
                <a:spcPct val="0"/>
              </a:spcAft>
              <a:buChar char="»"/>
              <a:defRPr sz="2000">
                <a:solidFill>
                  <a:srgbClr val="333399"/>
                </a:solidFill>
                <a:latin typeface="+mn-lt"/>
              </a:defRPr>
            </a:lvl9pPr>
          </a:lstStyle>
          <a:p>
            <a:pPr marL="0" indent="0" algn="ctr">
              <a:spcBef>
                <a:spcPts val="0"/>
              </a:spcBef>
              <a:spcAft>
                <a:spcPts val="1800"/>
              </a:spcAft>
              <a:buNone/>
              <a:defRPr/>
            </a:pPr>
            <a:r>
              <a:rPr lang="en-US" sz="1800" b="1" dirty="0" smtClean="0">
                <a:solidFill>
                  <a:srgbClr val="FF0000"/>
                </a:solidFill>
              </a:rPr>
              <a:t>Junction Side Strips</a:t>
            </a:r>
          </a:p>
          <a:p>
            <a:pPr marL="0" indent="0" algn="ctr">
              <a:spcBef>
                <a:spcPts val="0"/>
              </a:spcBef>
              <a:spcAft>
                <a:spcPts val="1800"/>
              </a:spcAft>
              <a:buNone/>
              <a:defRPr/>
            </a:pPr>
            <a:endParaRPr lang="en-US" sz="1800" b="1" dirty="0">
              <a:solidFill>
                <a:srgbClr val="FF0000"/>
              </a:solidFill>
            </a:endParaRPr>
          </a:p>
        </p:txBody>
      </p:sp>
      <p:sp>
        <p:nvSpPr>
          <p:cNvPr id="9" name="Content Placeholder 3"/>
          <p:cNvSpPr txBox="1">
            <a:spLocks/>
          </p:cNvSpPr>
          <p:nvPr/>
        </p:nvSpPr>
        <p:spPr bwMode="auto">
          <a:xfrm>
            <a:off x="5089205" y="3252489"/>
            <a:ext cx="660952" cy="428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Font typeface="Webdings" pitchFamily="18" charset="2"/>
              <a:buChar char="~"/>
              <a:defRPr sz="3200">
                <a:solidFill>
                  <a:schemeClr val="accent6"/>
                </a:solidFill>
                <a:latin typeface="+mn-lt"/>
                <a:ea typeface="+mn-ea"/>
                <a:cs typeface="+mn-cs"/>
              </a:defRPr>
            </a:lvl1pPr>
            <a:lvl2pPr marL="742950" indent="-285750" algn="l" rtl="0" eaLnBrk="0" fontAlgn="base" hangingPunct="0">
              <a:spcBef>
                <a:spcPct val="20000"/>
              </a:spcBef>
              <a:spcAft>
                <a:spcPct val="0"/>
              </a:spcAft>
              <a:buChar char="–"/>
              <a:defRPr sz="2800">
                <a:solidFill>
                  <a:schemeClr val="accent6"/>
                </a:solidFill>
                <a:latin typeface="+mn-lt"/>
              </a:defRPr>
            </a:lvl2pPr>
            <a:lvl3pPr marL="1143000" indent="-228600" algn="l" rtl="0" eaLnBrk="0" fontAlgn="base" hangingPunct="0">
              <a:spcBef>
                <a:spcPct val="20000"/>
              </a:spcBef>
              <a:spcAft>
                <a:spcPct val="0"/>
              </a:spcAft>
              <a:buChar char="•"/>
              <a:defRPr sz="2400">
                <a:solidFill>
                  <a:schemeClr val="accent6"/>
                </a:solidFill>
                <a:latin typeface="+mn-lt"/>
              </a:defRPr>
            </a:lvl3pPr>
            <a:lvl4pPr marL="1600200" indent="-228600" algn="l" rtl="0" eaLnBrk="0" fontAlgn="base" hangingPunct="0">
              <a:spcBef>
                <a:spcPct val="20000"/>
              </a:spcBef>
              <a:spcAft>
                <a:spcPct val="0"/>
              </a:spcAft>
              <a:buChar char="–"/>
              <a:defRPr sz="2000">
                <a:solidFill>
                  <a:schemeClr val="accent6"/>
                </a:solidFill>
                <a:latin typeface="+mn-lt"/>
              </a:defRPr>
            </a:lvl4pPr>
            <a:lvl5pPr marL="2057400" indent="-228600" algn="l" rtl="0" eaLnBrk="0" fontAlgn="base" hangingPunct="0">
              <a:spcBef>
                <a:spcPct val="20000"/>
              </a:spcBef>
              <a:spcAft>
                <a:spcPct val="0"/>
              </a:spcAft>
              <a:buChar char="»"/>
              <a:defRPr sz="2000">
                <a:solidFill>
                  <a:schemeClr val="accent6"/>
                </a:solidFill>
                <a:latin typeface="+mn-lt"/>
              </a:defRPr>
            </a:lvl5pPr>
            <a:lvl6pPr marL="2514600" indent="-228600" algn="l" rtl="0" fontAlgn="base">
              <a:spcBef>
                <a:spcPct val="20000"/>
              </a:spcBef>
              <a:spcAft>
                <a:spcPct val="0"/>
              </a:spcAft>
              <a:buChar char="»"/>
              <a:defRPr sz="2000">
                <a:solidFill>
                  <a:srgbClr val="333399"/>
                </a:solidFill>
                <a:latin typeface="+mn-lt"/>
              </a:defRPr>
            </a:lvl6pPr>
            <a:lvl7pPr marL="2971800" indent="-228600" algn="l" rtl="0" fontAlgn="base">
              <a:spcBef>
                <a:spcPct val="20000"/>
              </a:spcBef>
              <a:spcAft>
                <a:spcPct val="0"/>
              </a:spcAft>
              <a:buChar char="»"/>
              <a:defRPr sz="2000">
                <a:solidFill>
                  <a:srgbClr val="333399"/>
                </a:solidFill>
                <a:latin typeface="+mn-lt"/>
              </a:defRPr>
            </a:lvl7pPr>
            <a:lvl8pPr marL="3429000" indent="-228600" algn="l" rtl="0" fontAlgn="base">
              <a:spcBef>
                <a:spcPct val="20000"/>
              </a:spcBef>
              <a:spcAft>
                <a:spcPct val="0"/>
              </a:spcAft>
              <a:buChar char="»"/>
              <a:defRPr sz="2000">
                <a:solidFill>
                  <a:srgbClr val="333399"/>
                </a:solidFill>
                <a:latin typeface="+mn-lt"/>
              </a:defRPr>
            </a:lvl8pPr>
            <a:lvl9pPr marL="3886200" indent="-228600" algn="l" rtl="0" fontAlgn="base">
              <a:spcBef>
                <a:spcPct val="20000"/>
              </a:spcBef>
              <a:spcAft>
                <a:spcPct val="0"/>
              </a:spcAft>
              <a:buChar char="»"/>
              <a:defRPr sz="2000">
                <a:solidFill>
                  <a:srgbClr val="333399"/>
                </a:solidFill>
                <a:latin typeface="+mn-lt"/>
              </a:defRPr>
            </a:lvl9pPr>
          </a:lstStyle>
          <a:p>
            <a:pPr marL="0" indent="0" algn="ctr">
              <a:spcBef>
                <a:spcPts val="0"/>
              </a:spcBef>
              <a:spcAft>
                <a:spcPts val="1800"/>
              </a:spcAft>
              <a:buNone/>
              <a:defRPr/>
            </a:pPr>
            <a:r>
              <a:rPr lang="en-US" sz="1500" b="1" dirty="0" smtClean="0">
                <a:solidFill>
                  <a:schemeClr val="tx1"/>
                </a:solidFill>
              </a:rPr>
              <a:t>0.5%</a:t>
            </a:r>
          </a:p>
          <a:p>
            <a:pPr marL="0" indent="0" algn="ctr">
              <a:spcBef>
                <a:spcPts val="0"/>
              </a:spcBef>
              <a:spcAft>
                <a:spcPts val="1800"/>
              </a:spcAft>
              <a:buNone/>
              <a:defRPr/>
            </a:pPr>
            <a:endParaRPr lang="en-US" sz="1500" b="1" dirty="0">
              <a:solidFill>
                <a:schemeClr val="tx1"/>
              </a:solidFill>
            </a:endParaRPr>
          </a:p>
        </p:txBody>
      </p:sp>
      <p:sp>
        <p:nvSpPr>
          <p:cNvPr id="11" name="Content Placeholder 3"/>
          <p:cNvSpPr txBox="1">
            <a:spLocks/>
          </p:cNvSpPr>
          <p:nvPr/>
        </p:nvSpPr>
        <p:spPr bwMode="auto">
          <a:xfrm rot="16200000">
            <a:off x="619188" y="1935774"/>
            <a:ext cx="1043448" cy="428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Font typeface="Webdings" pitchFamily="18" charset="2"/>
              <a:buChar char="~"/>
              <a:defRPr sz="3200">
                <a:solidFill>
                  <a:schemeClr val="accent6"/>
                </a:solidFill>
                <a:latin typeface="+mn-lt"/>
                <a:ea typeface="+mn-ea"/>
                <a:cs typeface="+mn-cs"/>
              </a:defRPr>
            </a:lvl1pPr>
            <a:lvl2pPr marL="742950" indent="-285750" algn="l" rtl="0" eaLnBrk="0" fontAlgn="base" hangingPunct="0">
              <a:spcBef>
                <a:spcPct val="20000"/>
              </a:spcBef>
              <a:spcAft>
                <a:spcPct val="0"/>
              </a:spcAft>
              <a:buChar char="–"/>
              <a:defRPr sz="2800">
                <a:solidFill>
                  <a:schemeClr val="accent6"/>
                </a:solidFill>
                <a:latin typeface="+mn-lt"/>
              </a:defRPr>
            </a:lvl2pPr>
            <a:lvl3pPr marL="1143000" indent="-228600" algn="l" rtl="0" eaLnBrk="0" fontAlgn="base" hangingPunct="0">
              <a:spcBef>
                <a:spcPct val="20000"/>
              </a:spcBef>
              <a:spcAft>
                <a:spcPct val="0"/>
              </a:spcAft>
              <a:buChar char="•"/>
              <a:defRPr sz="2400">
                <a:solidFill>
                  <a:schemeClr val="accent6"/>
                </a:solidFill>
                <a:latin typeface="+mn-lt"/>
              </a:defRPr>
            </a:lvl3pPr>
            <a:lvl4pPr marL="1600200" indent="-228600" algn="l" rtl="0" eaLnBrk="0" fontAlgn="base" hangingPunct="0">
              <a:spcBef>
                <a:spcPct val="20000"/>
              </a:spcBef>
              <a:spcAft>
                <a:spcPct val="0"/>
              </a:spcAft>
              <a:buChar char="–"/>
              <a:defRPr sz="2000">
                <a:solidFill>
                  <a:schemeClr val="accent6"/>
                </a:solidFill>
                <a:latin typeface="+mn-lt"/>
              </a:defRPr>
            </a:lvl4pPr>
            <a:lvl5pPr marL="2057400" indent="-228600" algn="l" rtl="0" eaLnBrk="0" fontAlgn="base" hangingPunct="0">
              <a:spcBef>
                <a:spcPct val="20000"/>
              </a:spcBef>
              <a:spcAft>
                <a:spcPct val="0"/>
              </a:spcAft>
              <a:buChar char="»"/>
              <a:defRPr sz="2000">
                <a:solidFill>
                  <a:schemeClr val="accent6"/>
                </a:solidFill>
                <a:latin typeface="+mn-lt"/>
              </a:defRPr>
            </a:lvl5pPr>
            <a:lvl6pPr marL="2514600" indent="-228600" algn="l" rtl="0" fontAlgn="base">
              <a:spcBef>
                <a:spcPct val="20000"/>
              </a:spcBef>
              <a:spcAft>
                <a:spcPct val="0"/>
              </a:spcAft>
              <a:buChar char="»"/>
              <a:defRPr sz="2000">
                <a:solidFill>
                  <a:srgbClr val="333399"/>
                </a:solidFill>
                <a:latin typeface="+mn-lt"/>
              </a:defRPr>
            </a:lvl6pPr>
            <a:lvl7pPr marL="2971800" indent="-228600" algn="l" rtl="0" fontAlgn="base">
              <a:spcBef>
                <a:spcPct val="20000"/>
              </a:spcBef>
              <a:spcAft>
                <a:spcPct val="0"/>
              </a:spcAft>
              <a:buChar char="»"/>
              <a:defRPr sz="2000">
                <a:solidFill>
                  <a:srgbClr val="333399"/>
                </a:solidFill>
                <a:latin typeface="+mn-lt"/>
              </a:defRPr>
            </a:lvl7pPr>
            <a:lvl8pPr marL="3429000" indent="-228600" algn="l" rtl="0" fontAlgn="base">
              <a:spcBef>
                <a:spcPct val="20000"/>
              </a:spcBef>
              <a:spcAft>
                <a:spcPct val="0"/>
              </a:spcAft>
              <a:buChar char="»"/>
              <a:defRPr sz="2000">
                <a:solidFill>
                  <a:srgbClr val="333399"/>
                </a:solidFill>
                <a:latin typeface="+mn-lt"/>
              </a:defRPr>
            </a:lvl8pPr>
            <a:lvl9pPr marL="3886200" indent="-228600" algn="l" rtl="0" fontAlgn="base">
              <a:spcBef>
                <a:spcPct val="20000"/>
              </a:spcBef>
              <a:spcAft>
                <a:spcPct val="0"/>
              </a:spcAft>
              <a:buChar char="»"/>
              <a:defRPr sz="2000">
                <a:solidFill>
                  <a:srgbClr val="333399"/>
                </a:solidFill>
                <a:latin typeface="+mn-lt"/>
              </a:defRPr>
            </a:lvl9pPr>
          </a:lstStyle>
          <a:p>
            <a:pPr marL="0" indent="0" algn="ctr">
              <a:spcBef>
                <a:spcPts val="0"/>
              </a:spcBef>
              <a:spcAft>
                <a:spcPts val="1800"/>
              </a:spcAft>
              <a:buNone/>
              <a:defRPr/>
            </a:pPr>
            <a:r>
              <a:rPr lang="en-US" sz="1500" b="1" dirty="0" smtClean="0">
                <a:solidFill>
                  <a:schemeClr val="accent6">
                    <a:lumMod val="60000"/>
                    <a:lumOff val="40000"/>
                  </a:schemeClr>
                </a:solidFill>
              </a:rPr>
              <a:t>90 MeV</a:t>
            </a:r>
          </a:p>
          <a:p>
            <a:pPr marL="0" indent="0" algn="ctr">
              <a:spcBef>
                <a:spcPts val="0"/>
              </a:spcBef>
              <a:spcAft>
                <a:spcPts val="1800"/>
              </a:spcAft>
              <a:buNone/>
              <a:defRPr/>
            </a:pPr>
            <a:endParaRPr lang="en-US" sz="1500" b="1" dirty="0">
              <a:solidFill>
                <a:schemeClr val="accent6">
                  <a:lumMod val="60000"/>
                  <a:lumOff val="40000"/>
                </a:schemeClr>
              </a:solidFill>
            </a:endParaRPr>
          </a:p>
        </p:txBody>
      </p:sp>
      <p:sp>
        <p:nvSpPr>
          <p:cNvPr id="12" name="Content Placeholder 3"/>
          <p:cNvSpPr txBox="1">
            <a:spLocks/>
          </p:cNvSpPr>
          <p:nvPr/>
        </p:nvSpPr>
        <p:spPr bwMode="auto">
          <a:xfrm rot="16200000">
            <a:off x="1272054" y="1935773"/>
            <a:ext cx="1043448" cy="428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Font typeface="Webdings" pitchFamily="18" charset="2"/>
              <a:buChar char="~"/>
              <a:defRPr sz="3200">
                <a:solidFill>
                  <a:schemeClr val="accent6"/>
                </a:solidFill>
                <a:latin typeface="+mn-lt"/>
                <a:ea typeface="+mn-ea"/>
                <a:cs typeface="+mn-cs"/>
              </a:defRPr>
            </a:lvl1pPr>
            <a:lvl2pPr marL="742950" indent="-285750" algn="l" rtl="0" eaLnBrk="0" fontAlgn="base" hangingPunct="0">
              <a:spcBef>
                <a:spcPct val="20000"/>
              </a:spcBef>
              <a:spcAft>
                <a:spcPct val="0"/>
              </a:spcAft>
              <a:buChar char="–"/>
              <a:defRPr sz="2800">
                <a:solidFill>
                  <a:schemeClr val="accent6"/>
                </a:solidFill>
                <a:latin typeface="+mn-lt"/>
              </a:defRPr>
            </a:lvl2pPr>
            <a:lvl3pPr marL="1143000" indent="-228600" algn="l" rtl="0" eaLnBrk="0" fontAlgn="base" hangingPunct="0">
              <a:spcBef>
                <a:spcPct val="20000"/>
              </a:spcBef>
              <a:spcAft>
                <a:spcPct val="0"/>
              </a:spcAft>
              <a:buChar char="•"/>
              <a:defRPr sz="2400">
                <a:solidFill>
                  <a:schemeClr val="accent6"/>
                </a:solidFill>
                <a:latin typeface="+mn-lt"/>
              </a:defRPr>
            </a:lvl3pPr>
            <a:lvl4pPr marL="1600200" indent="-228600" algn="l" rtl="0" eaLnBrk="0" fontAlgn="base" hangingPunct="0">
              <a:spcBef>
                <a:spcPct val="20000"/>
              </a:spcBef>
              <a:spcAft>
                <a:spcPct val="0"/>
              </a:spcAft>
              <a:buChar char="–"/>
              <a:defRPr sz="2000">
                <a:solidFill>
                  <a:schemeClr val="accent6"/>
                </a:solidFill>
                <a:latin typeface="+mn-lt"/>
              </a:defRPr>
            </a:lvl4pPr>
            <a:lvl5pPr marL="2057400" indent="-228600" algn="l" rtl="0" eaLnBrk="0" fontAlgn="base" hangingPunct="0">
              <a:spcBef>
                <a:spcPct val="20000"/>
              </a:spcBef>
              <a:spcAft>
                <a:spcPct val="0"/>
              </a:spcAft>
              <a:buChar char="»"/>
              <a:defRPr sz="2000">
                <a:solidFill>
                  <a:schemeClr val="accent6"/>
                </a:solidFill>
                <a:latin typeface="+mn-lt"/>
              </a:defRPr>
            </a:lvl5pPr>
            <a:lvl6pPr marL="2514600" indent="-228600" algn="l" rtl="0" fontAlgn="base">
              <a:spcBef>
                <a:spcPct val="20000"/>
              </a:spcBef>
              <a:spcAft>
                <a:spcPct val="0"/>
              </a:spcAft>
              <a:buChar char="»"/>
              <a:defRPr sz="2000">
                <a:solidFill>
                  <a:srgbClr val="333399"/>
                </a:solidFill>
                <a:latin typeface="+mn-lt"/>
              </a:defRPr>
            </a:lvl6pPr>
            <a:lvl7pPr marL="2971800" indent="-228600" algn="l" rtl="0" fontAlgn="base">
              <a:spcBef>
                <a:spcPct val="20000"/>
              </a:spcBef>
              <a:spcAft>
                <a:spcPct val="0"/>
              </a:spcAft>
              <a:buChar char="»"/>
              <a:defRPr sz="2000">
                <a:solidFill>
                  <a:srgbClr val="333399"/>
                </a:solidFill>
                <a:latin typeface="+mn-lt"/>
              </a:defRPr>
            </a:lvl7pPr>
            <a:lvl8pPr marL="3429000" indent="-228600" algn="l" rtl="0" fontAlgn="base">
              <a:spcBef>
                <a:spcPct val="20000"/>
              </a:spcBef>
              <a:spcAft>
                <a:spcPct val="0"/>
              </a:spcAft>
              <a:buChar char="»"/>
              <a:defRPr sz="2000">
                <a:solidFill>
                  <a:srgbClr val="333399"/>
                </a:solidFill>
                <a:latin typeface="+mn-lt"/>
              </a:defRPr>
            </a:lvl8pPr>
            <a:lvl9pPr marL="3886200" indent="-228600" algn="l" rtl="0" fontAlgn="base">
              <a:spcBef>
                <a:spcPct val="20000"/>
              </a:spcBef>
              <a:spcAft>
                <a:spcPct val="0"/>
              </a:spcAft>
              <a:buChar char="»"/>
              <a:defRPr sz="2000">
                <a:solidFill>
                  <a:srgbClr val="333399"/>
                </a:solidFill>
                <a:latin typeface="+mn-lt"/>
              </a:defRPr>
            </a:lvl9pPr>
          </a:lstStyle>
          <a:p>
            <a:pPr marL="0" indent="0" algn="ctr">
              <a:spcBef>
                <a:spcPts val="0"/>
              </a:spcBef>
              <a:spcAft>
                <a:spcPts val="1800"/>
              </a:spcAft>
              <a:buNone/>
              <a:defRPr/>
            </a:pPr>
            <a:r>
              <a:rPr lang="en-US" sz="1500" b="1" dirty="0">
                <a:solidFill>
                  <a:schemeClr val="accent6">
                    <a:lumMod val="60000"/>
                    <a:lumOff val="40000"/>
                  </a:schemeClr>
                </a:solidFill>
              </a:rPr>
              <a:t>2</a:t>
            </a:r>
            <a:r>
              <a:rPr lang="en-US" sz="1500" b="1" dirty="0" smtClean="0">
                <a:solidFill>
                  <a:schemeClr val="accent6">
                    <a:lumMod val="60000"/>
                    <a:lumOff val="40000"/>
                  </a:schemeClr>
                </a:solidFill>
              </a:rPr>
              <a:t>00 MeV</a:t>
            </a:r>
          </a:p>
          <a:p>
            <a:pPr marL="0" indent="0" algn="ctr">
              <a:spcBef>
                <a:spcPts val="0"/>
              </a:spcBef>
              <a:spcAft>
                <a:spcPts val="1800"/>
              </a:spcAft>
              <a:buNone/>
              <a:defRPr/>
            </a:pPr>
            <a:endParaRPr lang="en-US" sz="1500" b="1" dirty="0">
              <a:solidFill>
                <a:schemeClr val="accent6">
                  <a:lumMod val="60000"/>
                  <a:lumOff val="40000"/>
                </a:schemeClr>
              </a:solidFill>
            </a:endParaRPr>
          </a:p>
        </p:txBody>
      </p:sp>
      <p:sp>
        <p:nvSpPr>
          <p:cNvPr id="13" name="Content Placeholder 3"/>
          <p:cNvSpPr txBox="1">
            <a:spLocks/>
          </p:cNvSpPr>
          <p:nvPr/>
        </p:nvSpPr>
        <p:spPr bwMode="auto">
          <a:xfrm rot="16200000">
            <a:off x="2234542" y="1935772"/>
            <a:ext cx="1043448" cy="428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Font typeface="Webdings" pitchFamily="18" charset="2"/>
              <a:buChar char="~"/>
              <a:defRPr sz="3200">
                <a:solidFill>
                  <a:schemeClr val="accent6"/>
                </a:solidFill>
                <a:latin typeface="+mn-lt"/>
                <a:ea typeface="+mn-ea"/>
                <a:cs typeface="+mn-cs"/>
              </a:defRPr>
            </a:lvl1pPr>
            <a:lvl2pPr marL="742950" indent="-285750" algn="l" rtl="0" eaLnBrk="0" fontAlgn="base" hangingPunct="0">
              <a:spcBef>
                <a:spcPct val="20000"/>
              </a:spcBef>
              <a:spcAft>
                <a:spcPct val="0"/>
              </a:spcAft>
              <a:buChar char="–"/>
              <a:defRPr sz="2800">
                <a:solidFill>
                  <a:schemeClr val="accent6"/>
                </a:solidFill>
                <a:latin typeface="+mn-lt"/>
              </a:defRPr>
            </a:lvl2pPr>
            <a:lvl3pPr marL="1143000" indent="-228600" algn="l" rtl="0" eaLnBrk="0" fontAlgn="base" hangingPunct="0">
              <a:spcBef>
                <a:spcPct val="20000"/>
              </a:spcBef>
              <a:spcAft>
                <a:spcPct val="0"/>
              </a:spcAft>
              <a:buChar char="•"/>
              <a:defRPr sz="2400">
                <a:solidFill>
                  <a:schemeClr val="accent6"/>
                </a:solidFill>
                <a:latin typeface="+mn-lt"/>
              </a:defRPr>
            </a:lvl3pPr>
            <a:lvl4pPr marL="1600200" indent="-228600" algn="l" rtl="0" eaLnBrk="0" fontAlgn="base" hangingPunct="0">
              <a:spcBef>
                <a:spcPct val="20000"/>
              </a:spcBef>
              <a:spcAft>
                <a:spcPct val="0"/>
              </a:spcAft>
              <a:buChar char="–"/>
              <a:defRPr sz="2000">
                <a:solidFill>
                  <a:schemeClr val="accent6"/>
                </a:solidFill>
                <a:latin typeface="+mn-lt"/>
              </a:defRPr>
            </a:lvl4pPr>
            <a:lvl5pPr marL="2057400" indent="-228600" algn="l" rtl="0" eaLnBrk="0" fontAlgn="base" hangingPunct="0">
              <a:spcBef>
                <a:spcPct val="20000"/>
              </a:spcBef>
              <a:spcAft>
                <a:spcPct val="0"/>
              </a:spcAft>
              <a:buChar char="»"/>
              <a:defRPr sz="2000">
                <a:solidFill>
                  <a:schemeClr val="accent6"/>
                </a:solidFill>
                <a:latin typeface="+mn-lt"/>
              </a:defRPr>
            </a:lvl5pPr>
            <a:lvl6pPr marL="2514600" indent="-228600" algn="l" rtl="0" fontAlgn="base">
              <a:spcBef>
                <a:spcPct val="20000"/>
              </a:spcBef>
              <a:spcAft>
                <a:spcPct val="0"/>
              </a:spcAft>
              <a:buChar char="»"/>
              <a:defRPr sz="2000">
                <a:solidFill>
                  <a:srgbClr val="333399"/>
                </a:solidFill>
                <a:latin typeface="+mn-lt"/>
              </a:defRPr>
            </a:lvl6pPr>
            <a:lvl7pPr marL="2971800" indent="-228600" algn="l" rtl="0" fontAlgn="base">
              <a:spcBef>
                <a:spcPct val="20000"/>
              </a:spcBef>
              <a:spcAft>
                <a:spcPct val="0"/>
              </a:spcAft>
              <a:buChar char="»"/>
              <a:defRPr sz="2000">
                <a:solidFill>
                  <a:srgbClr val="333399"/>
                </a:solidFill>
                <a:latin typeface="+mn-lt"/>
              </a:defRPr>
            </a:lvl7pPr>
            <a:lvl8pPr marL="3429000" indent="-228600" algn="l" rtl="0" fontAlgn="base">
              <a:spcBef>
                <a:spcPct val="20000"/>
              </a:spcBef>
              <a:spcAft>
                <a:spcPct val="0"/>
              </a:spcAft>
              <a:buChar char="»"/>
              <a:defRPr sz="2000">
                <a:solidFill>
                  <a:srgbClr val="333399"/>
                </a:solidFill>
                <a:latin typeface="+mn-lt"/>
              </a:defRPr>
            </a:lvl8pPr>
            <a:lvl9pPr marL="3886200" indent="-228600" algn="l" rtl="0" fontAlgn="base">
              <a:spcBef>
                <a:spcPct val="20000"/>
              </a:spcBef>
              <a:spcAft>
                <a:spcPct val="0"/>
              </a:spcAft>
              <a:buChar char="»"/>
              <a:defRPr sz="2000">
                <a:solidFill>
                  <a:srgbClr val="333399"/>
                </a:solidFill>
                <a:latin typeface="+mn-lt"/>
              </a:defRPr>
            </a:lvl9pPr>
          </a:lstStyle>
          <a:p>
            <a:pPr marL="0" indent="0" algn="ctr">
              <a:spcBef>
                <a:spcPts val="0"/>
              </a:spcBef>
              <a:spcAft>
                <a:spcPts val="1800"/>
              </a:spcAft>
              <a:buNone/>
              <a:defRPr/>
            </a:pPr>
            <a:r>
              <a:rPr lang="en-US" sz="1500" b="1" dirty="0" smtClean="0">
                <a:solidFill>
                  <a:schemeClr val="accent6">
                    <a:lumMod val="60000"/>
                    <a:lumOff val="40000"/>
                  </a:schemeClr>
                </a:solidFill>
              </a:rPr>
              <a:t>350 MeV</a:t>
            </a:r>
          </a:p>
          <a:p>
            <a:pPr marL="0" indent="0" algn="ctr">
              <a:spcBef>
                <a:spcPts val="0"/>
              </a:spcBef>
              <a:spcAft>
                <a:spcPts val="1800"/>
              </a:spcAft>
              <a:buNone/>
              <a:defRPr/>
            </a:pPr>
            <a:endParaRPr lang="en-US" sz="1500" b="1" dirty="0">
              <a:solidFill>
                <a:schemeClr val="accent6">
                  <a:lumMod val="60000"/>
                  <a:lumOff val="40000"/>
                </a:schemeClr>
              </a:solidFill>
            </a:endParaRPr>
          </a:p>
        </p:txBody>
      </p:sp>
      <p:sp>
        <p:nvSpPr>
          <p:cNvPr id="14" name="Content Placeholder 3"/>
          <p:cNvSpPr txBox="1">
            <a:spLocks/>
          </p:cNvSpPr>
          <p:nvPr/>
        </p:nvSpPr>
        <p:spPr bwMode="auto">
          <a:xfrm rot="16200000">
            <a:off x="3202277" y="2722860"/>
            <a:ext cx="1043448" cy="428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Font typeface="Webdings" pitchFamily="18" charset="2"/>
              <a:buChar char="~"/>
              <a:defRPr sz="3200">
                <a:solidFill>
                  <a:schemeClr val="accent6"/>
                </a:solidFill>
                <a:latin typeface="+mn-lt"/>
                <a:ea typeface="+mn-ea"/>
                <a:cs typeface="+mn-cs"/>
              </a:defRPr>
            </a:lvl1pPr>
            <a:lvl2pPr marL="742950" indent="-285750" algn="l" rtl="0" eaLnBrk="0" fontAlgn="base" hangingPunct="0">
              <a:spcBef>
                <a:spcPct val="20000"/>
              </a:spcBef>
              <a:spcAft>
                <a:spcPct val="0"/>
              </a:spcAft>
              <a:buChar char="–"/>
              <a:defRPr sz="2800">
                <a:solidFill>
                  <a:schemeClr val="accent6"/>
                </a:solidFill>
                <a:latin typeface="+mn-lt"/>
              </a:defRPr>
            </a:lvl2pPr>
            <a:lvl3pPr marL="1143000" indent="-228600" algn="l" rtl="0" eaLnBrk="0" fontAlgn="base" hangingPunct="0">
              <a:spcBef>
                <a:spcPct val="20000"/>
              </a:spcBef>
              <a:spcAft>
                <a:spcPct val="0"/>
              </a:spcAft>
              <a:buChar char="•"/>
              <a:defRPr sz="2400">
                <a:solidFill>
                  <a:schemeClr val="accent6"/>
                </a:solidFill>
                <a:latin typeface="+mn-lt"/>
              </a:defRPr>
            </a:lvl3pPr>
            <a:lvl4pPr marL="1600200" indent="-228600" algn="l" rtl="0" eaLnBrk="0" fontAlgn="base" hangingPunct="0">
              <a:spcBef>
                <a:spcPct val="20000"/>
              </a:spcBef>
              <a:spcAft>
                <a:spcPct val="0"/>
              </a:spcAft>
              <a:buChar char="–"/>
              <a:defRPr sz="2000">
                <a:solidFill>
                  <a:schemeClr val="accent6"/>
                </a:solidFill>
                <a:latin typeface="+mn-lt"/>
              </a:defRPr>
            </a:lvl4pPr>
            <a:lvl5pPr marL="2057400" indent="-228600" algn="l" rtl="0" eaLnBrk="0" fontAlgn="base" hangingPunct="0">
              <a:spcBef>
                <a:spcPct val="20000"/>
              </a:spcBef>
              <a:spcAft>
                <a:spcPct val="0"/>
              </a:spcAft>
              <a:buChar char="»"/>
              <a:defRPr sz="2000">
                <a:solidFill>
                  <a:schemeClr val="accent6"/>
                </a:solidFill>
                <a:latin typeface="+mn-lt"/>
              </a:defRPr>
            </a:lvl5pPr>
            <a:lvl6pPr marL="2514600" indent="-228600" algn="l" rtl="0" fontAlgn="base">
              <a:spcBef>
                <a:spcPct val="20000"/>
              </a:spcBef>
              <a:spcAft>
                <a:spcPct val="0"/>
              </a:spcAft>
              <a:buChar char="»"/>
              <a:defRPr sz="2000">
                <a:solidFill>
                  <a:srgbClr val="333399"/>
                </a:solidFill>
                <a:latin typeface="+mn-lt"/>
              </a:defRPr>
            </a:lvl6pPr>
            <a:lvl7pPr marL="2971800" indent="-228600" algn="l" rtl="0" fontAlgn="base">
              <a:spcBef>
                <a:spcPct val="20000"/>
              </a:spcBef>
              <a:spcAft>
                <a:spcPct val="0"/>
              </a:spcAft>
              <a:buChar char="»"/>
              <a:defRPr sz="2000">
                <a:solidFill>
                  <a:srgbClr val="333399"/>
                </a:solidFill>
                <a:latin typeface="+mn-lt"/>
              </a:defRPr>
            </a:lvl7pPr>
            <a:lvl8pPr marL="3429000" indent="-228600" algn="l" rtl="0" fontAlgn="base">
              <a:spcBef>
                <a:spcPct val="20000"/>
              </a:spcBef>
              <a:spcAft>
                <a:spcPct val="0"/>
              </a:spcAft>
              <a:buChar char="»"/>
              <a:defRPr sz="2000">
                <a:solidFill>
                  <a:srgbClr val="333399"/>
                </a:solidFill>
                <a:latin typeface="+mn-lt"/>
              </a:defRPr>
            </a:lvl8pPr>
            <a:lvl9pPr marL="3886200" indent="-228600" algn="l" rtl="0" fontAlgn="base">
              <a:spcBef>
                <a:spcPct val="20000"/>
              </a:spcBef>
              <a:spcAft>
                <a:spcPct val="0"/>
              </a:spcAft>
              <a:buChar char="»"/>
              <a:defRPr sz="2000">
                <a:solidFill>
                  <a:srgbClr val="333399"/>
                </a:solidFill>
                <a:latin typeface="+mn-lt"/>
              </a:defRPr>
            </a:lvl9pPr>
          </a:lstStyle>
          <a:p>
            <a:pPr marL="0" indent="0" algn="ctr">
              <a:spcBef>
                <a:spcPts val="0"/>
              </a:spcBef>
              <a:spcAft>
                <a:spcPts val="1800"/>
              </a:spcAft>
              <a:buNone/>
              <a:defRPr/>
            </a:pPr>
            <a:r>
              <a:rPr lang="en-US" sz="1500" b="1" dirty="0">
                <a:solidFill>
                  <a:schemeClr val="accent6">
                    <a:lumMod val="60000"/>
                    <a:lumOff val="40000"/>
                  </a:schemeClr>
                </a:solidFill>
              </a:rPr>
              <a:t>5</a:t>
            </a:r>
            <a:r>
              <a:rPr lang="en-US" sz="1500" b="1" dirty="0" smtClean="0">
                <a:solidFill>
                  <a:schemeClr val="accent6">
                    <a:lumMod val="60000"/>
                    <a:lumOff val="40000"/>
                  </a:schemeClr>
                </a:solidFill>
              </a:rPr>
              <a:t>00 MeV</a:t>
            </a:r>
          </a:p>
          <a:p>
            <a:pPr marL="0" indent="0" algn="ctr">
              <a:spcBef>
                <a:spcPts val="0"/>
              </a:spcBef>
              <a:spcAft>
                <a:spcPts val="1800"/>
              </a:spcAft>
              <a:buNone/>
              <a:defRPr/>
            </a:pPr>
            <a:endParaRPr lang="en-US" sz="1500" b="1" dirty="0">
              <a:solidFill>
                <a:schemeClr val="accent6">
                  <a:lumMod val="60000"/>
                  <a:lumOff val="40000"/>
                </a:schemeClr>
              </a:solidFill>
            </a:endParaRPr>
          </a:p>
        </p:txBody>
      </p:sp>
      <p:sp>
        <p:nvSpPr>
          <p:cNvPr id="19" name="Content Placeholder 3"/>
          <p:cNvSpPr txBox="1">
            <a:spLocks/>
          </p:cNvSpPr>
          <p:nvPr/>
        </p:nvSpPr>
        <p:spPr bwMode="auto">
          <a:xfrm>
            <a:off x="3741467" y="5301198"/>
            <a:ext cx="5291501" cy="775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Font typeface="Webdings" pitchFamily="18" charset="2"/>
              <a:buChar char="~"/>
              <a:defRPr sz="3200">
                <a:solidFill>
                  <a:schemeClr val="accent6"/>
                </a:solidFill>
                <a:latin typeface="+mn-lt"/>
                <a:ea typeface="+mn-ea"/>
                <a:cs typeface="+mn-cs"/>
              </a:defRPr>
            </a:lvl1pPr>
            <a:lvl2pPr marL="742950" indent="-285750" algn="l" rtl="0" eaLnBrk="0" fontAlgn="base" hangingPunct="0">
              <a:spcBef>
                <a:spcPct val="20000"/>
              </a:spcBef>
              <a:spcAft>
                <a:spcPct val="0"/>
              </a:spcAft>
              <a:buChar char="–"/>
              <a:defRPr sz="2800">
                <a:solidFill>
                  <a:schemeClr val="accent6"/>
                </a:solidFill>
                <a:latin typeface="+mn-lt"/>
              </a:defRPr>
            </a:lvl2pPr>
            <a:lvl3pPr marL="1143000" indent="-228600" algn="l" rtl="0" eaLnBrk="0" fontAlgn="base" hangingPunct="0">
              <a:spcBef>
                <a:spcPct val="20000"/>
              </a:spcBef>
              <a:spcAft>
                <a:spcPct val="0"/>
              </a:spcAft>
              <a:buChar char="•"/>
              <a:defRPr sz="2400">
                <a:solidFill>
                  <a:schemeClr val="accent6"/>
                </a:solidFill>
                <a:latin typeface="+mn-lt"/>
              </a:defRPr>
            </a:lvl3pPr>
            <a:lvl4pPr marL="1600200" indent="-228600" algn="l" rtl="0" eaLnBrk="0" fontAlgn="base" hangingPunct="0">
              <a:spcBef>
                <a:spcPct val="20000"/>
              </a:spcBef>
              <a:spcAft>
                <a:spcPct val="0"/>
              </a:spcAft>
              <a:buChar char="–"/>
              <a:defRPr sz="2000">
                <a:solidFill>
                  <a:schemeClr val="accent6"/>
                </a:solidFill>
                <a:latin typeface="+mn-lt"/>
              </a:defRPr>
            </a:lvl4pPr>
            <a:lvl5pPr marL="2057400" indent="-228600" algn="l" rtl="0" eaLnBrk="0" fontAlgn="base" hangingPunct="0">
              <a:spcBef>
                <a:spcPct val="20000"/>
              </a:spcBef>
              <a:spcAft>
                <a:spcPct val="0"/>
              </a:spcAft>
              <a:buChar char="»"/>
              <a:defRPr sz="2000">
                <a:solidFill>
                  <a:schemeClr val="accent6"/>
                </a:solidFill>
                <a:latin typeface="+mn-lt"/>
              </a:defRPr>
            </a:lvl5pPr>
            <a:lvl6pPr marL="2514600" indent="-228600" algn="l" rtl="0" fontAlgn="base">
              <a:spcBef>
                <a:spcPct val="20000"/>
              </a:spcBef>
              <a:spcAft>
                <a:spcPct val="0"/>
              </a:spcAft>
              <a:buChar char="»"/>
              <a:defRPr sz="2000">
                <a:solidFill>
                  <a:srgbClr val="333399"/>
                </a:solidFill>
                <a:latin typeface="+mn-lt"/>
              </a:defRPr>
            </a:lvl6pPr>
            <a:lvl7pPr marL="2971800" indent="-228600" algn="l" rtl="0" fontAlgn="base">
              <a:spcBef>
                <a:spcPct val="20000"/>
              </a:spcBef>
              <a:spcAft>
                <a:spcPct val="0"/>
              </a:spcAft>
              <a:buChar char="»"/>
              <a:defRPr sz="2000">
                <a:solidFill>
                  <a:srgbClr val="333399"/>
                </a:solidFill>
                <a:latin typeface="+mn-lt"/>
              </a:defRPr>
            </a:lvl7pPr>
            <a:lvl8pPr marL="3429000" indent="-228600" algn="l" rtl="0" fontAlgn="base">
              <a:spcBef>
                <a:spcPct val="20000"/>
              </a:spcBef>
              <a:spcAft>
                <a:spcPct val="0"/>
              </a:spcAft>
              <a:buChar char="»"/>
              <a:defRPr sz="2000">
                <a:solidFill>
                  <a:srgbClr val="333399"/>
                </a:solidFill>
                <a:latin typeface="+mn-lt"/>
              </a:defRPr>
            </a:lvl8pPr>
            <a:lvl9pPr marL="3886200" indent="-228600" algn="l" rtl="0" fontAlgn="base">
              <a:spcBef>
                <a:spcPct val="20000"/>
              </a:spcBef>
              <a:spcAft>
                <a:spcPct val="0"/>
              </a:spcAft>
              <a:buChar char="»"/>
              <a:defRPr sz="2000">
                <a:solidFill>
                  <a:srgbClr val="333399"/>
                </a:solidFill>
                <a:latin typeface="+mn-lt"/>
              </a:defRPr>
            </a:lvl9pPr>
          </a:lstStyle>
          <a:p>
            <a:pPr marL="0" indent="0" algn="ctr">
              <a:spcBef>
                <a:spcPts val="0"/>
              </a:spcBef>
              <a:spcAft>
                <a:spcPts val="1800"/>
              </a:spcAft>
              <a:buNone/>
              <a:defRPr/>
            </a:pPr>
            <a:r>
              <a:rPr lang="en-US" sz="1800" dirty="0" smtClean="0"/>
              <a:t>for </a:t>
            </a:r>
            <a:r>
              <a:rPr lang="en-US" sz="1800" dirty="0"/>
              <a:t>every input signal </a:t>
            </a:r>
            <a:r>
              <a:rPr lang="en-US" sz="1800" dirty="0" smtClean="0"/>
              <a:t>amplitude, the </a:t>
            </a:r>
            <a:r>
              <a:rPr lang="en-US" sz="1800" dirty="0"/>
              <a:t>INL is computed as the maximum deviation from the linear LSQ fit up to the considered </a:t>
            </a:r>
            <a:r>
              <a:rPr lang="en-US" sz="1800" dirty="0" smtClean="0"/>
              <a:t>amplitude.</a:t>
            </a:r>
            <a:endParaRPr lang="en-US" sz="1800" b="1" dirty="0"/>
          </a:p>
        </p:txBody>
      </p:sp>
      <p:pic>
        <p:nvPicPr>
          <p:cNvPr id="21" name="Immagine 20"/>
          <p:cNvPicPr>
            <a:picLocks noChangeAspect="1" noChangeArrowheads="1"/>
          </p:cNvPicPr>
          <p:nvPr/>
        </p:nvPicPr>
        <p:blipFill rotWithShape="1">
          <a:blip r:embed="rId2">
            <a:extLst>
              <a:ext uri="{28A0092B-C50C-407E-A947-70E740481C1C}">
                <a14:useLocalDpi xmlns:a14="http://schemas.microsoft.com/office/drawing/2010/main" val="0"/>
              </a:ext>
            </a:extLst>
          </a:blip>
          <a:srcRect l="53730" b="18702"/>
          <a:stretch/>
        </p:blipFill>
        <p:spPr bwMode="auto">
          <a:xfrm>
            <a:off x="1140912" y="5040769"/>
            <a:ext cx="2025078" cy="1626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reeform 1"/>
          <p:cNvSpPr/>
          <p:nvPr/>
        </p:nvSpPr>
        <p:spPr bwMode="auto">
          <a:xfrm>
            <a:off x="3125166" y="5842011"/>
            <a:ext cx="384698" cy="350445"/>
          </a:xfrm>
          <a:custGeom>
            <a:avLst/>
            <a:gdLst>
              <a:gd name="connsiteX0" fmla="*/ 0 w 625033"/>
              <a:gd name="connsiteY0" fmla="*/ 43635 h 451670"/>
              <a:gd name="connsiteX1" fmla="*/ 219919 w 625033"/>
              <a:gd name="connsiteY1" fmla="*/ 32060 h 451670"/>
              <a:gd name="connsiteX2" fmla="*/ 324091 w 625033"/>
              <a:gd name="connsiteY2" fmla="*/ 402450 h 451670"/>
              <a:gd name="connsiteX3" fmla="*/ 625033 w 625033"/>
              <a:gd name="connsiteY3" fmla="*/ 437174 h 451670"/>
              <a:gd name="connsiteX0" fmla="*/ 0 w 682906"/>
              <a:gd name="connsiteY0" fmla="*/ 37163 h 456773"/>
              <a:gd name="connsiteX1" fmla="*/ 277792 w 682906"/>
              <a:gd name="connsiteY1" fmla="*/ 37163 h 456773"/>
              <a:gd name="connsiteX2" fmla="*/ 381964 w 682906"/>
              <a:gd name="connsiteY2" fmla="*/ 407553 h 456773"/>
              <a:gd name="connsiteX3" fmla="*/ 682906 w 682906"/>
              <a:gd name="connsiteY3" fmla="*/ 442277 h 456773"/>
              <a:gd name="connsiteX0" fmla="*/ 0 w 682906"/>
              <a:gd name="connsiteY0" fmla="*/ 30442 h 450052"/>
              <a:gd name="connsiteX1" fmla="*/ 277792 w 682906"/>
              <a:gd name="connsiteY1" fmla="*/ 30442 h 450052"/>
              <a:gd name="connsiteX2" fmla="*/ 381964 w 682906"/>
              <a:gd name="connsiteY2" fmla="*/ 400832 h 450052"/>
              <a:gd name="connsiteX3" fmla="*/ 682906 w 682906"/>
              <a:gd name="connsiteY3" fmla="*/ 435556 h 450052"/>
              <a:gd name="connsiteX0" fmla="*/ 0 w 810228"/>
              <a:gd name="connsiteY0" fmla="*/ 23668 h 454852"/>
              <a:gd name="connsiteX1" fmla="*/ 405114 w 810228"/>
              <a:gd name="connsiteY1" fmla="*/ 35242 h 454852"/>
              <a:gd name="connsiteX2" fmla="*/ 509286 w 810228"/>
              <a:gd name="connsiteY2" fmla="*/ 405632 h 454852"/>
              <a:gd name="connsiteX3" fmla="*/ 810228 w 810228"/>
              <a:gd name="connsiteY3" fmla="*/ 440356 h 454852"/>
              <a:gd name="connsiteX0" fmla="*/ 0 w 659757"/>
              <a:gd name="connsiteY0" fmla="*/ 17777 h 460536"/>
              <a:gd name="connsiteX1" fmla="*/ 254643 w 659757"/>
              <a:gd name="connsiteY1" fmla="*/ 40926 h 460536"/>
              <a:gd name="connsiteX2" fmla="*/ 358815 w 659757"/>
              <a:gd name="connsiteY2" fmla="*/ 411316 h 460536"/>
              <a:gd name="connsiteX3" fmla="*/ 659757 w 659757"/>
              <a:gd name="connsiteY3" fmla="*/ 446040 h 460536"/>
            </a:gdLst>
            <a:ahLst/>
            <a:cxnLst>
              <a:cxn ang="0">
                <a:pos x="connsiteX0" y="connsiteY0"/>
              </a:cxn>
              <a:cxn ang="0">
                <a:pos x="connsiteX1" y="connsiteY1"/>
              </a:cxn>
              <a:cxn ang="0">
                <a:pos x="connsiteX2" y="connsiteY2"/>
              </a:cxn>
              <a:cxn ang="0">
                <a:pos x="connsiteX3" y="connsiteY3"/>
              </a:cxn>
            </a:cxnLst>
            <a:rect l="l" t="t" r="r" b="b"/>
            <a:pathLst>
              <a:path w="659757" h="460536">
                <a:moveTo>
                  <a:pt x="0" y="17777"/>
                </a:moveTo>
                <a:cubicBezTo>
                  <a:pt x="140825" y="5237"/>
                  <a:pt x="194841" y="-24664"/>
                  <a:pt x="254643" y="40926"/>
                </a:cubicBezTo>
                <a:cubicBezTo>
                  <a:pt x="314445" y="106516"/>
                  <a:pt x="291296" y="343797"/>
                  <a:pt x="358815" y="411316"/>
                </a:cubicBezTo>
                <a:cubicBezTo>
                  <a:pt x="426334" y="478835"/>
                  <a:pt x="543045" y="462437"/>
                  <a:pt x="659757" y="446040"/>
                </a:cubicBezTo>
              </a:path>
            </a:pathLst>
          </a:cu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4" name="Freeform 23"/>
          <p:cNvSpPr/>
          <p:nvPr/>
        </p:nvSpPr>
        <p:spPr bwMode="auto">
          <a:xfrm flipV="1">
            <a:off x="3111101" y="5266477"/>
            <a:ext cx="384698" cy="350445"/>
          </a:xfrm>
          <a:custGeom>
            <a:avLst/>
            <a:gdLst>
              <a:gd name="connsiteX0" fmla="*/ 0 w 625033"/>
              <a:gd name="connsiteY0" fmla="*/ 43635 h 451670"/>
              <a:gd name="connsiteX1" fmla="*/ 219919 w 625033"/>
              <a:gd name="connsiteY1" fmla="*/ 32060 h 451670"/>
              <a:gd name="connsiteX2" fmla="*/ 324091 w 625033"/>
              <a:gd name="connsiteY2" fmla="*/ 402450 h 451670"/>
              <a:gd name="connsiteX3" fmla="*/ 625033 w 625033"/>
              <a:gd name="connsiteY3" fmla="*/ 437174 h 451670"/>
              <a:gd name="connsiteX0" fmla="*/ 0 w 682906"/>
              <a:gd name="connsiteY0" fmla="*/ 37163 h 456773"/>
              <a:gd name="connsiteX1" fmla="*/ 277792 w 682906"/>
              <a:gd name="connsiteY1" fmla="*/ 37163 h 456773"/>
              <a:gd name="connsiteX2" fmla="*/ 381964 w 682906"/>
              <a:gd name="connsiteY2" fmla="*/ 407553 h 456773"/>
              <a:gd name="connsiteX3" fmla="*/ 682906 w 682906"/>
              <a:gd name="connsiteY3" fmla="*/ 442277 h 456773"/>
              <a:gd name="connsiteX0" fmla="*/ 0 w 682906"/>
              <a:gd name="connsiteY0" fmla="*/ 30442 h 450052"/>
              <a:gd name="connsiteX1" fmla="*/ 277792 w 682906"/>
              <a:gd name="connsiteY1" fmla="*/ 30442 h 450052"/>
              <a:gd name="connsiteX2" fmla="*/ 381964 w 682906"/>
              <a:gd name="connsiteY2" fmla="*/ 400832 h 450052"/>
              <a:gd name="connsiteX3" fmla="*/ 682906 w 682906"/>
              <a:gd name="connsiteY3" fmla="*/ 435556 h 450052"/>
              <a:gd name="connsiteX0" fmla="*/ 0 w 810228"/>
              <a:gd name="connsiteY0" fmla="*/ 23668 h 454852"/>
              <a:gd name="connsiteX1" fmla="*/ 405114 w 810228"/>
              <a:gd name="connsiteY1" fmla="*/ 35242 h 454852"/>
              <a:gd name="connsiteX2" fmla="*/ 509286 w 810228"/>
              <a:gd name="connsiteY2" fmla="*/ 405632 h 454852"/>
              <a:gd name="connsiteX3" fmla="*/ 810228 w 810228"/>
              <a:gd name="connsiteY3" fmla="*/ 440356 h 454852"/>
              <a:gd name="connsiteX0" fmla="*/ 0 w 659757"/>
              <a:gd name="connsiteY0" fmla="*/ 17777 h 460536"/>
              <a:gd name="connsiteX1" fmla="*/ 254643 w 659757"/>
              <a:gd name="connsiteY1" fmla="*/ 40926 h 460536"/>
              <a:gd name="connsiteX2" fmla="*/ 358815 w 659757"/>
              <a:gd name="connsiteY2" fmla="*/ 411316 h 460536"/>
              <a:gd name="connsiteX3" fmla="*/ 659757 w 659757"/>
              <a:gd name="connsiteY3" fmla="*/ 446040 h 460536"/>
            </a:gdLst>
            <a:ahLst/>
            <a:cxnLst>
              <a:cxn ang="0">
                <a:pos x="connsiteX0" y="connsiteY0"/>
              </a:cxn>
              <a:cxn ang="0">
                <a:pos x="connsiteX1" y="connsiteY1"/>
              </a:cxn>
              <a:cxn ang="0">
                <a:pos x="connsiteX2" y="connsiteY2"/>
              </a:cxn>
              <a:cxn ang="0">
                <a:pos x="connsiteX3" y="connsiteY3"/>
              </a:cxn>
            </a:cxnLst>
            <a:rect l="l" t="t" r="r" b="b"/>
            <a:pathLst>
              <a:path w="659757" h="460536">
                <a:moveTo>
                  <a:pt x="0" y="17777"/>
                </a:moveTo>
                <a:cubicBezTo>
                  <a:pt x="140825" y="5237"/>
                  <a:pt x="194841" y="-24664"/>
                  <a:pt x="254643" y="40926"/>
                </a:cubicBezTo>
                <a:cubicBezTo>
                  <a:pt x="314445" y="106516"/>
                  <a:pt x="291296" y="343797"/>
                  <a:pt x="358815" y="411316"/>
                </a:cubicBezTo>
                <a:cubicBezTo>
                  <a:pt x="426334" y="478835"/>
                  <a:pt x="543045" y="462437"/>
                  <a:pt x="659757" y="446040"/>
                </a:cubicBezTo>
              </a:path>
            </a:pathLst>
          </a:custGeom>
          <a:noFill/>
          <a:ln w="381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3" name="Footer Placeholder 2"/>
          <p:cNvSpPr txBox="1">
            <a:spLocks/>
          </p:cNvSpPr>
          <p:nvPr/>
        </p:nvSpPr>
        <p:spPr>
          <a:xfrm>
            <a:off x="2620962" y="6610569"/>
            <a:ext cx="5137093" cy="247431"/>
          </a:xfrm>
          <a:prstGeom prst="rect">
            <a:avLst/>
          </a:prstGeom>
        </p:spPr>
        <p:txBody>
          <a:bodyPr/>
          <a:lstStyle>
            <a:defPPr>
              <a:defRPr lang="en-US"/>
            </a:defPPr>
            <a:lvl1pPr algn="l" rtl="0" fontAlgn="base">
              <a:spcBef>
                <a:spcPct val="0"/>
              </a:spcBef>
              <a:spcAft>
                <a:spcPct val="0"/>
              </a:spcAft>
              <a:defRPr sz="1050" b="1" kern="1200">
                <a:solidFill>
                  <a:schemeClr val="accent6"/>
                </a:solidFill>
                <a:latin typeface="+mn-lt"/>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defRPr/>
            </a:pPr>
            <a:r>
              <a:rPr lang="it-IT" dirty="0" smtClean="0"/>
              <a:t>C. Guazzoni – NEWCHIM – Consiglio di Sezione INFN – 9 luglio 2015</a:t>
            </a:r>
            <a:endParaRPr lang="en-US" dirty="0" smtClean="0"/>
          </a:p>
          <a:p>
            <a:pPr algn="ctr">
              <a:defRPr/>
            </a:pPr>
            <a:endParaRPr lang="en-US" dirty="0"/>
          </a:p>
        </p:txBody>
      </p:sp>
      <p:pic>
        <p:nvPicPr>
          <p:cNvPr id="25" name="Immagine 2"/>
          <p:cNvPicPr/>
          <p:nvPr/>
        </p:nvPicPr>
        <p:blipFill rotWithShape="1">
          <a:blip r:embed="rId3" cstate="print">
            <a:extLst>
              <a:ext uri="{28A0092B-C50C-407E-A947-70E740481C1C}">
                <a14:useLocalDpi xmlns:a14="http://schemas.microsoft.com/office/drawing/2010/main" val="0"/>
              </a:ext>
            </a:extLst>
          </a:blip>
          <a:srcRect l="4003" t="6802" r="6509"/>
          <a:stretch/>
        </p:blipFill>
        <p:spPr bwMode="auto">
          <a:xfrm>
            <a:off x="4628457" y="1639764"/>
            <a:ext cx="4456254" cy="3059558"/>
          </a:xfrm>
          <a:prstGeom prst="rect">
            <a:avLst/>
          </a:prstGeom>
          <a:noFill/>
          <a:ln>
            <a:noFill/>
          </a:ln>
        </p:spPr>
      </p:pic>
      <p:cxnSp>
        <p:nvCxnSpPr>
          <p:cNvPr id="26" name="Straight Arrow Connector 46"/>
          <p:cNvCxnSpPr>
            <a:cxnSpLocks noChangeShapeType="1"/>
          </p:cNvCxnSpPr>
          <p:nvPr/>
        </p:nvCxnSpPr>
        <p:spPr bwMode="auto">
          <a:xfrm flipH="1" flipV="1">
            <a:off x="5640327" y="1595563"/>
            <a:ext cx="23434" cy="2965164"/>
          </a:xfrm>
          <a:prstGeom prst="straightConnector1">
            <a:avLst/>
          </a:prstGeom>
          <a:noFill/>
          <a:ln w="9525" cap="rnd">
            <a:solidFill>
              <a:srgbClr val="0000FF"/>
            </a:solidFill>
            <a:prstDash val="sysDot"/>
            <a:round/>
            <a:headEnd/>
            <a:tailEnd/>
          </a:ln>
          <a:extLst>
            <a:ext uri="{909E8E84-426E-40DD-AFC4-6F175D3DCCD1}">
              <a14:hiddenFill xmlns:a14="http://schemas.microsoft.com/office/drawing/2010/main">
                <a:noFill/>
              </a14:hiddenFill>
            </a:ext>
          </a:extLst>
        </p:spPr>
      </p:cxnSp>
      <p:cxnSp>
        <p:nvCxnSpPr>
          <p:cNvPr id="27" name="Straight Arrow Connector 47"/>
          <p:cNvCxnSpPr>
            <a:cxnSpLocks noChangeShapeType="1"/>
          </p:cNvCxnSpPr>
          <p:nvPr/>
        </p:nvCxnSpPr>
        <p:spPr bwMode="auto">
          <a:xfrm flipH="1" flipV="1">
            <a:off x="6358176" y="1514373"/>
            <a:ext cx="23434" cy="2965164"/>
          </a:xfrm>
          <a:prstGeom prst="straightConnector1">
            <a:avLst/>
          </a:prstGeom>
          <a:noFill/>
          <a:ln w="9525" cap="rnd">
            <a:solidFill>
              <a:srgbClr val="0000FF"/>
            </a:solidFill>
            <a:prstDash val="sysDot"/>
            <a:round/>
            <a:headEnd/>
            <a:tailEnd/>
          </a:ln>
          <a:extLst>
            <a:ext uri="{909E8E84-426E-40DD-AFC4-6F175D3DCCD1}">
              <a14:hiddenFill xmlns:a14="http://schemas.microsoft.com/office/drawing/2010/main">
                <a:noFill/>
              </a14:hiddenFill>
            </a:ext>
          </a:extLst>
        </p:spPr>
      </p:cxnSp>
      <p:cxnSp>
        <p:nvCxnSpPr>
          <p:cNvPr id="28" name="Straight Arrow Connector 48"/>
          <p:cNvCxnSpPr>
            <a:cxnSpLocks noChangeShapeType="1"/>
          </p:cNvCxnSpPr>
          <p:nvPr/>
        </p:nvCxnSpPr>
        <p:spPr bwMode="auto">
          <a:xfrm flipH="1" flipV="1">
            <a:off x="7324792" y="1538999"/>
            <a:ext cx="23434" cy="2965164"/>
          </a:xfrm>
          <a:prstGeom prst="straightConnector1">
            <a:avLst/>
          </a:prstGeom>
          <a:noFill/>
          <a:ln w="9525" cap="rnd">
            <a:solidFill>
              <a:srgbClr val="0000FF"/>
            </a:solidFill>
            <a:prstDash val="sysDot"/>
            <a:round/>
            <a:headEnd/>
            <a:tailEnd/>
          </a:ln>
          <a:extLst>
            <a:ext uri="{909E8E84-426E-40DD-AFC4-6F175D3DCCD1}">
              <a14:hiddenFill xmlns:a14="http://schemas.microsoft.com/office/drawing/2010/main">
                <a:noFill/>
              </a14:hiddenFill>
            </a:ext>
          </a:extLst>
        </p:spPr>
      </p:cxnSp>
      <p:cxnSp>
        <p:nvCxnSpPr>
          <p:cNvPr id="29" name="Straight Arrow Connector 49"/>
          <p:cNvCxnSpPr>
            <a:cxnSpLocks noChangeShapeType="1"/>
          </p:cNvCxnSpPr>
          <p:nvPr/>
        </p:nvCxnSpPr>
        <p:spPr bwMode="auto">
          <a:xfrm flipV="1">
            <a:off x="8294650" y="2418504"/>
            <a:ext cx="0" cy="1972074"/>
          </a:xfrm>
          <a:prstGeom prst="straightConnector1">
            <a:avLst/>
          </a:prstGeom>
          <a:noFill/>
          <a:ln w="9525" cap="rnd">
            <a:solidFill>
              <a:srgbClr val="0000FF"/>
            </a:solidFill>
            <a:prstDash val="sysDot"/>
            <a:round/>
            <a:headEnd/>
            <a:tailEnd/>
          </a:ln>
          <a:extLst>
            <a:ext uri="{909E8E84-426E-40DD-AFC4-6F175D3DCCD1}">
              <a14:hiddenFill xmlns:a14="http://schemas.microsoft.com/office/drawing/2010/main">
                <a:noFill/>
              </a14:hiddenFill>
            </a:ext>
          </a:extLst>
        </p:spPr>
      </p:cxnSp>
      <p:sp>
        <p:nvSpPr>
          <p:cNvPr id="7" name="Content Placeholder 3"/>
          <p:cNvSpPr txBox="1">
            <a:spLocks/>
          </p:cNvSpPr>
          <p:nvPr/>
        </p:nvSpPr>
        <p:spPr bwMode="auto">
          <a:xfrm>
            <a:off x="4746356" y="1325287"/>
            <a:ext cx="4280703" cy="428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Font typeface="Webdings" pitchFamily="18" charset="2"/>
              <a:buChar char="~"/>
              <a:defRPr sz="3200">
                <a:solidFill>
                  <a:schemeClr val="accent6"/>
                </a:solidFill>
                <a:latin typeface="+mn-lt"/>
                <a:ea typeface="+mn-ea"/>
                <a:cs typeface="+mn-cs"/>
              </a:defRPr>
            </a:lvl1pPr>
            <a:lvl2pPr marL="742950" indent="-285750" algn="l" rtl="0" eaLnBrk="0" fontAlgn="base" hangingPunct="0">
              <a:spcBef>
                <a:spcPct val="20000"/>
              </a:spcBef>
              <a:spcAft>
                <a:spcPct val="0"/>
              </a:spcAft>
              <a:buChar char="–"/>
              <a:defRPr sz="2800">
                <a:solidFill>
                  <a:schemeClr val="accent6"/>
                </a:solidFill>
                <a:latin typeface="+mn-lt"/>
              </a:defRPr>
            </a:lvl2pPr>
            <a:lvl3pPr marL="1143000" indent="-228600" algn="l" rtl="0" eaLnBrk="0" fontAlgn="base" hangingPunct="0">
              <a:spcBef>
                <a:spcPct val="20000"/>
              </a:spcBef>
              <a:spcAft>
                <a:spcPct val="0"/>
              </a:spcAft>
              <a:buChar char="•"/>
              <a:defRPr sz="2400">
                <a:solidFill>
                  <a:schemeClr val="accent6"/>
                </a:solidFill>
                <a:latin typeface="+mn-lt"/>
              </a:defRPr>
            </a:lvl3pPr>
            <a:lvl4pPr marL="1600200" indent="-228600" algn="l" rtl="0" eaLnBrk="0" fontAlgn="base" hangingPunct="0">
              <a:spcBef>
                <a:spcPct val="20000"/>
              </a:spcBef>
              <a:spcAft>
                <a:spcPct val="0"/>
              </a:spcAft>
              <a:buChar char="–"/>
              <a:defRPr sz="2000">
                <a:solidFill>
                  <a:schemeClr val="accent6"/>
                </a:solidFill>
                <a:latin typeface="+mn-lt"/>
              </a:defRPr>
            </a:lvl4pPr>
            <a:lvl5pPr marL="2057400" indent="-228600" algn="l" rtl="0" eaLnBrk="0" fontAlgn="base" hangingPunct="0">
              <a:spcBef>
                <a:spcPct val="20000"/>
              </a:spcBef>
              <a:spcAft>
                <a:spcPct val="0"/>
              </a:spcAft>
              <a:buChar char="»"/>
              <a:defRPr sz="2000">
                <a:solidFill>
                  <a:schemeClr val="accent6"/>
                </a:solidFill>
                <a:latin typeface="+mn-lt"/>
              </a:defRPr>
            </a:lvl5pPr>
            <a:lvl6pPr marL="2514600" indent="-228600" algn="l" rtl="0" fontAlgn="base">
              <a:spcBef>
                <a:spcPct val="20000"/>
              </a:spcBef>
              <a:spcAft>
                <a:spcPct val="0"/>
              </a:spcAft>
              <a:buChar char="»"/>
              <a:defRPr sz="2000">
                <a:solidFill>
                  <a:srgbClr val="333399"/>
                </a:solidFill>
                <a:latin typeface="+mn-lt"/>
              </a:defRPr>
            </a:lvl6pPr>
            <a:lvl7pPr marL="2971800" indent="-228600" algn="l" rtl="0" fontAlgn="base">
              <a:spcBef>
                <a:spcPct val="20000"/>
              </a:spcBef>
              <a:spcAft>
                <a:spcPct val="0"/>
              </a:spcAft>
              <a:buChar char="»"/>
              <a:defRPr sz="2000">
                <a:solidFill>
                  <a:srgbClr val="333399"/>
                </a:solidFill>
                <a:latin typeface="+mn-lt"/>
              </a:defRPr>
            </a:lvl7pPr>
            <a:lvl8pPr marL="3429000" indent="-228600" algn="l" rtl="0" fontAlgn="base">
              <a:spcBef>
                <a:spcPct val="20000"/>
              </a:spcBef>
              <a:spcAft>
                <a:spcPct val="0"/>
              </a:spcAft>
              <a:buChar char="»"/>
              <a:defRPr sz="2000">
                <a:solidFill>
                  <a:srgbClr val="333399"/>
                </a:solidFill>
                <a:latin typeface="+mn-lt"/>
              </a:defRPr>
            </a:lvl8pPr>
            <a:lvl9pPr marL="3886200" indent="-228600" algn="l" rtl="0" fontAlgn="base">
              <a:spcBef>
                <a:spcPct val="20000"/>
              </a:spcBef>
              <a:spcAft>
                <a:spcPct val="0"/>
              </a:spcAft>
              <a:buChar char="»"/>
              <a:defRPr sz="2000">
                <a:solidFill>
                  <a:srgbClr val="333399"/>
                </a:solidFill>
                <a:latin typeface="+mn-lt"/>
              </a:defRPr>
            </a:lvl9pPr>
          </a:lstStyle>
          <a:p>
            <a:pPr marL="0" indent="0" algn="ctr">
              <a:spcBef>
                <a:spcPts val="0"/>
              </a:spcBef>
              <a:spcAft>
                <a:spcPts val="1800"/>
              </a:spcAft>
              <a:buNone/>
              <a:defRPr/>
            </a:pPr>
            <a:r>
              <a:rPr lang="en-US" sz="1800" b="1" dirty="0" err="1" smtClean="0">
                <a:solidFill>
                  <a:srgbClr val="92D050"/>
                </a:solidFill>
              </a:rPr>
              <a:t>Ohmic</a:t>
            </a:r>
            <a:r>
              <a:rPr lang="en-US" sz="1800" b="1" dirty="0" smtClean="0">
                <a:solidFill>
                  <a:srgbClr val="92D050"/>
                </a:solidFill>
              </a:rPr>
              <a:t> Side Strips</a:t>
            </a:r>
          </a:p>
          <a:p>
            <a:pPr marL="0" indent="0" algn="ctr">
              <a:spcBef>
                <a:spcPts val="0"/>
              </a:spcBef>
              <a:spcAft>
                <a:spcPts val="1800"/>
              </a:spcAft>
              <a:buNone/>
              <a:defRPr/>
            </a:pPr>
            <a:endParaRPr lang="en-US" sz="1800" b="1" dirty="0">
              <a:solidFill>
                <a:srgbClr val="92D050"/>
              </a:solidFill>
            </a:endParaRPr>
          </a:p>
        </p:txBody>
      </p:sp>
      <p:sp>
        <p:nvSpPr>
          <p:cNvPr id="15" name="Content Placeholder 3"/>
          <p:cNvSpPr txBox="1">
            <a:spLocks/>
          </p:cNvSpPr>
          <p:nvPr/>
        </p:nvSpPr>
        <p:spPr bwMode="auto">
          <a:xfrm rot="16200000">
            <a:off x="5056366" y="1960861"/>
            <a:ext cx="1043448" cy="428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Font typeface="Webdings" pitchFamily="18" charset="2"/>
              <a:buChar char="~"/>
              <a:defRPr sz="3200">
                <a:solidFill>
                  <a:schemeClr val="accent6"/>
                </a:solidFill>
                <a:latin typeface="+mn-lt"/>
                <a:ea typeface="+mn-ea"/>
                <a:cs typeface="+mn-cs"/>
              </a:defRPr>
            </a:lvl1pPr>
            <a:lvl2pPr marL="742950" indent="-285750" algn="l" rtl="0" eaLnBrk="0" fontAlgn="base" hangingPunct="0">
              <a:spcBef>
                <a:spcPct val="20000"/>
              </a:spcBef>
              <a:spcAft>
                <a:spcPct val="0"/>
              </a:spcAft>
              <a:buChar char="–"/>
              <a:defRPr sz="2800">
                <a:solidFill>
                  <a:schemeClr val="accent6"/>
                </a:solidFill>
                <a:latin typeface="+mn-lt"/>
              </a:defRPr>
            </a:lvl2pPr>
            <a:lvl3pPr marL="1143000" indent="-228600" algn="l" rtl="0" eaLnBrk="0" fontAlgn="base" hangingPunct="0">
              <a:spcBef>
                <a:spcPct val="20000"/>
              </a:spcBef>
              <a:spcAft>
                <a:spcPct val="0"/>
              </a:spcAft>
              <a:buChar char="•"/>
              <a:defRPr sz="2400">
                <a:solidFill>
                  <a:schemeClr val="accent6"/>
                </a:solidFill>
                <a:latin typeface="+mn-lt"/>
              </a:defRPr>
            </a:lvl3pPr>
            <a:lvl4pPr marL="1600200" indent="-228600" algn="l" rtl="0" eaLnBrk="0" fontAlgn="base" hangingPunct="0">
              <a:spcBef>
                <a:spcPct val="20000"/>
              </a:spcBef>
              <a:spcAft>
                <a:spcPct val="0"/>
              </a:spcAft>
              <a:buChar char="–"/>
              <a:defRPr sz="2000">
                <a:solidFill>
                  <a:schemeClr val="accent6"/>
                </a:solidFill>
                <a:latin typeface="+mn-lt"/>
              </a:defRPr>
            </a:lvl4pPr>
            <a:lvl5pPr marL="2057400" indent="-228600" algn="l" rtl="0" eaLnBrk="0" fontAlgn="base" hangingPunct="0">
              <a:spcBef>
                <a:spcPct val="20000"/>
              </a:spcBef>
              <a:spcAft>
                <a:spcPct val="0"/>
              </a:spcAft>
              <a:buChar char="»"/>
              <a:defRPr sz="2000">
                <a:solidFill>
                  <a:schemeClr val="accent6"/>
                </a:solidFill>
                <a:latin typeface="+mn-lt"/>
              </a:defRPr>
            </a:lvl5pPr>
            <a:lvl6pPr marL="2514600" indent="-228600" algn="l" rtl="0" fontAlgn="base">
              <a:spcBef>
                <a:spcPct val="20000"/>
              </a:spcBef>
              <a:spcAft>
                <a:spcPct val="0"/>
              </a:spcAft>
              <a:buChar char="»"/>
              <a:defRPr sz="2000">
                <a:solidFill>
                  <a:srgbClr val="333399"/>
                </a:solidFill>
                <a:latin typeface="+mn-lt"/>
              </a:defRPr>
            </a:lvl6pPr>
            <a:lvl7pPr marL="2971800" indent="-228600" algn="l" rtl="0" fontAlgn="base">
              <a:spcBef>
                <a:spcPct val="20000"/>
              </a:spcBef>
              <a:spcAft>
                <a:spcPct val="0"/>
              </a:spcAft>
              <a:buChar char="»"/>
              <a:defRPr sz="2000">
                <a:solidFill>
                  <a:srgbClr val="333399"/>
                </a:solidFill>
                <a:latin typeface="+mn-lt"/>
              </a:defRPr>
            </a:lvl7pPr>
            <a:lvl8pPr marL="3429000" indent="-228600" algn="l" rtl="0" fontAlgn="base">
              <a:spcBef>
                <a:spcPct val="20000"/>
              </a:spcBef>
              <a:spcAft>
                <a:spcPct val="0"/>
              </a:spcAft>
              <a:buChar char="»"/>
              <a:defRPr sz="2000">
                <a:solidFill>
                  <a:srgbClr val="333399"/>
                </a:solidFill>
                <a:latin typeface="+mn-lt"/>
              </a:defRPr>
            </a:lvl8pPr>
            <a:lvl9pPr marL="3886200" indent="-228600" algn="l" rtl="0" fontAlgn="base">
              <a:spcBef>
                <a:spcPct val="20000"/>
              </a:spcBef>
              <a:spcAft>
                <a:spcPct val="0"/>
              </a:spcAft>
              <a:buChar char="»"/>
              <a:defRPr sz="2000">
                <a:solidFill>
                  <a:srgbClr val="333399"/>
                </a:solidFill>
                <a:latin typeface="+mn-lt"/>
              </a:defRPr>
            </a:lvl9pPr>
          </a:lstStyle>
          <a:p>
            <a:pPr marL="0" indent="0" algn="ctr">
              <a:spcBef>
                <a:spcPts val="0"/>
              </a:spcBef>
              <a:spcAft>
                <a:spcPts val="1800"/>
              </a:spcAft>
              <a:buNone/>
              <a:defRPr/>
            </a:pPr>
            <a:r>
              <a:rPr lang="en-US" sz="1500" b="1" dirty="0" smtClean="0">
                <a:solidFill>
                  <a:schemeClr val="accent6">
                    <a:lumMod val="60000"/>
                    <a:lumOff val="40000"/>
                  </a:schemeClr>
                </a:solidFill>
              </a:rPr>
              <a:t>90 MeV</a:t>
            </a:r>
          </a:p>
          <a:p>
            <a:pPr marL="0" indent="0" algn="ctr">
              <a:spcBef>
                <a:spcPts val="0"/>
              </a:spcBef>
              <a:spcAft>
                <a:spcPts val="1800"/>
              </a:spcAft>
              <a:buNone/>
              <a:defRPr/>
            </a:pPr>
            <a:endParaRPr lang="en-US" sz="1500" b="1" dirty="0">
              <a:solidFill>
                <a:schemeClr val="accent6">
                  <a:lumMod val="60000"/>
                  <a:lumOff val="40000"/>
                </a:schemeClr>
              </a:solidFill>
            </a:endParaRPr>
          </a:p>
        </p:txBody>
      </p:sp>
      <p:sp>
        <p:nvSpPr>
          <p:cNvPr id="16" name="Content Placeholder 3"/>
          <p:cNvSpPr txBox="1">
            <a:spLocks/>
          </p:cNvSpPr>
          <p:nvPr/>
        </p:nvSpPr>
        <p:spPr bwMode="auto">
          <a:xfrm rot="16200000">
            <a:off x="5767107" y="1995585"/>
            <a:ext cx="1043448" cy="428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Font typeface="Webdings" pitchFamily="18" charset="2"/>
              <a:buChar char="~"/>
              <a:defRPr sz="3200">
                <a:solidFill>
                  <a:schemeClr val="accent6"/>
                </a:solidFill>
                <a:latin typeface="+mn-lt"/>
                <a:ea typeface="+mn-ea"/>
                <a:cs typeface="+mn-cs"/>
              </a:defRPr>
            </a:lvl1pPr>
            <a:lvl2pPr marL="742950" indent="-285750" algn="l" rtl="0" eaLnBrk="0" fontAlgn="base" hangingPunct="0">
              <a:spcBef>
                <a:spcPct val="20000"/>
              </a:spcBef>
              <a:spcAft>
                <a:spcPct val="0"/>
              </a:spcAft>
              <a:buChar char="–"/>
              <a:defRPr sz="2800">
                <a:solidFill>
                  <a:schemeClr val="accent6"/>
                </a:solidFill>
                <a:latin typeface="+mn-lt"/>
              </a:defRPr>
            </a:lvl2pPr>
            <a:lvl3pPr marL="1143000" indent="-228600" algn="l" rtl="0" eaLnBrk="0" fontAlgn="base" hangingPunct="0">
              <a:spcBef>
                <a:spcPct val="20000"/>
              </a:spcBef>
              <a:spcAft>
                <a:spcPct val="0"/>
              </a:spcAft>
              <a:buChar char="•"/>
              <a:defRPr sz="2400">
                <a:solidFill>
                  <a:schemeClr val="accent6"/>
                </a:solidFill>
                <a:latin typeface="+mn-lt"/>
              </a:defRPr>
            </a:lvl3pPr>
            <a:lvl4pPr marL="1600200" indent="-228600" algn="l" rtl="0" eaLnBrk="0" fontAlgn="base" hangingPunct="0">
              <a:spcBef>
                <a:spcPct val="20000"/>
              </a:spcBef>
              <a:spcAft>
                <a:spcPct val="0"/>
              </a:spcAft>
              <a:buChar char="–"/>
              <a:defRPr sz="2000">
                <a:solidFill>
                  <a:schemeClr val="accent6"/>
                </a:solidFill>
                <a:latin typeface="+mn-lt"/>
              </a:defRPr>
            </a:lvl4pPr>
            <a:lvl5pPr marL="2057400" indent="-228600" algn="l" rtl="0" eaLnBrk="0" fontAlgn="base" hangingPunct="0">
              <a:spcBef>
                <a:spcPct val="20000"/>
              </a:spcBef>
              <a:spcAft>
                <a:spcPct val="0"/>
              </a:spcAft>
              <a:buChar char="»"/>
              <a:defRPr sz="2000">
                <a:solidFill>
                  <a:schemeClr val="accent6"/>
                </a:solidFill>
                <a:latin typeface="+mn-lt"/>
              </a:defRPr>
            </a:lvl5pPr>
            <a:lvl6pPr marL="2514600" indent="-228600" algn="l" rtl="0" fontAlgn="base">
              <a:spcBef>
                <a:spcPct val="20000"/>
              </a:spcBef>
              <a:spcAft>
                <a:spcPct val="0"/>
              </a:spcAft>
              <a:buChar char="»"/>
              <a:defRPr sz="2000">
                <a:solidFill>
                  <a:srgbClr val="333399"/>
                </a:solidFill>
                <a:latin typeface="+mn-lt"/>
              </a:defRPr>
            </a:lvl6pPr>
            <a:lvl7pPr marL="2971800" indent="-228600" algn="l" rtl="0" fontAlgn="base">
              <a:spcBef>
                <a:spcPct val="20000"/>
              </a:spcBef>
              <a:spcAft>
                <a:spcPct val="0"/>
              </a:spcAft>
              <a:buChar char="»"/>
              <a:defRPr sz="2000">
                <a:solidFill>
                  <a:srgbClr val="333399"/>
                </a:solidFill>
                <a:latin typeface="+mn-lt"/>
              </a:defRPr>
            </a:lvl7pPr>
            <a:lvl8pPr marL="3429000" indent="-228600" algn="l" rtl="0" fontAlgn="base">
              <a:spcBef>
                <a:spcPct val="20000"/>
              </a:spcBef>
              <a:spcAft>
                <a:spcPct val="0"/>
              </a:spcAft>
              <a:buChar char="»"/>
              <a:defRPr sz="2000">
                <a:solidFill>
                  <a:srgbClr val="333399"/>
                </a:solidFill>
                <a:latin typeface="+mn-lt"/>
              </a:defRPr>
            </a:lvl8pPr>
            <a:lvl9pPr marL="3886200" indent="-228600" algn="l" rtl="0" fontAlgn="base">
              <a:spcBef>
                <a:spcPct val="20000"/>
              </a:spcBef>
              <a:spcAft>
                <a:spcPct val="0"/>
              </a:spcAft>
              <a:buChar char="»"/>
              <a:defRPr sz="2000">
                <a:solidFill>
                  <a:srgbClr val="333399"/>
                </a:solidFill>
                <a:latin typeface="+mn-lt"/>
              </a:defRPr>
            </a:lvl9pPr>
          </a:lstStyle>
          <a:p>
            <a:pPr marL="0" indent="0" algn="ctr">
              <a:spcBef>
                <a:spcPts val="0"/>
              </a:spcBef>
              <a:spcAft>
                <a:spcPts val="1800"/>
              </a:spcAft>
              <a:buNone/>
              <a:defRPr/>
            </a:pPr>
            <a:r>
              <a:rPr lang="en-US" sz="1500" b="1" dirty="0">
                <a:solidFill>
                  <a:schemeClr val="accent6">
                    <a:lumMod val="60000"/>
                    <a:lumOff val="40000"/>
                  </a:schemeClr>
                </a:solidFill>
              </a:rPr>
              <a:t>2</a:t>
            </a:r>
            <a:r>
              <a:rPr lang="en-US" sz="1500" b="1" dirty="0" smtClean="0">
                <a:solidFill>
                  <a:schemeClr val="accent6">
                    <a:lumMod val="60000"/>
                    <a:lumOff val="40000"/>
                  </a:schemeClr>
                </a:solidFill>
              </a:rPr>
              <a:t>00 MeV</a:t>
            </a:r>
          </a:p>
          <a:p>
            <a:pPr marL="0" indent="0" algn="ctr">
              <a:spcBef>
                <a:spcPts val="0"/>
              </a:spcBef>
              <a:spcAft>
                <a:spcPts val="1800"/>
              </a:spcAft>
              <a:buNone/>
              <a:defRPr/>
            </a:pPr>
            <a:endParaRPr lang="en-US" sz="1500" b="1" dirty="0">
              <a:solidFill>
                <a:schemeClr val="accent6">
                  <a:lumMod val="60000"/>
                  <a:lumOff val="40000"/>
                </a:schemeClr>
              </a:solidFill>
            </a:endParaRPr>
          </a:p>
        </p:txBody>
      </p:sp>
      <p:sp>
        <p:nvSpPr>
          <p:cNvPr id="17" name="Content Placeholder 3"/>
          <p:cNvSpPr txBox="1">
            <a:spLocks/>
          </p:cNvSpPr>
          <p:nvPr/>
        </p:nvSpPr>
        <p:spPr bwMode="auto">
          <a:xfrm rot="16200000">
            <a:off x="6729595" y="1972434"/>
            <a:ext cx="1043448" cy="428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Font typeface="Webdings" pitchFamily="18" charset="2"/>
              <a:buChar char="~"/>
              <a:defRPr sz="3200">
                <a:solidFill>
                  <a:schemeClr val="accent6"/>
                </a:solidFill>
                <a:latin typeface="+mn-lt"/>
                <a:ea typeface="+mn-ea"/>
                <a:cs typeface="+mn-cs"/>
              </a:defRPr>
            </a:lvl1pPr>
            <a:lvl2pPr marL="742950" indent="-285750" algn="l" rtl="0" eaLnBrk="0" fontAlgn="base" hangingPunct="0">
              <a:spcBef>
                <a:spcPct val="20000"/>
              </a:spcBef>
              <a:spcAft>
                <a:spcPct val="0"/>
              </a:spcAft>
              <a:buChar char="–"/>
              <a:defRPr sz="2800">
                <a:solidFill>
                  <a:schemeClr val="accent6"/>
                </a:solidFill>
                <a:latin typeface="+mn-lt"/>
              </a:defRPr>
            </a:lvl2pPr>
            <a:lvl3pPr marL="1143000" indent="-228600" algn="l" rtl="0" eaLnBrk="0" fontAlgn="base" hangingPunct="0">
              <a:spcBef>
                <a:spcPct val="20000"/>
              </a:spcBef>
              <a:spcAft>
                <a:spcPct val="0"/>
              </a:spcAft>
              <a:buChar char="•"/>
              <a:defRPr sz="2400">
                <a:solidFill>
                  <a:schemeClr val="accent6"/>
                </a:solidFill>
                <a:latin typeface="+mn-lt"/>
              </a:defRPr>
            </a:lvl3pPr>
            <a:lvl4pPr marL="1600200" indent="-228600" algn="l" rtl="0" eaLnBrk="0" fontAlgn="base" hangingPunct="0">
              <a:spcBef>
                <a:spcPct val="20000"/>
              </a:spcBef>
              <a:spcAft>
                <a:spcPct val="0"/>
              </a:spcAft>
              <a:buChar char="–"/>
              <a:defRPr sz="2000">
                <a:solidFill>
                  <a:schemeClr val="accent6"/>
                </a:solidFill>
                <a:latin typeface="+mn-lt"/>
              </a:defRPr>
            </a:lvl4pPr>
            <a:lvl5pPr marL="2057400" indent="-228600" algn="l" rtl="0" eaLnBrk="0" fontAlgn="base" hangingPunct="0">
              <a:spcBef>
                <a:spcPct val="20000"/>
              </a:spcBef>
              <a:spcAft>
                <a:spcPct val="0"/>
              </a:spcAft>
              <a:buChar char="»"/>
              <a:defRPr sz="2000">
                <a:solidFill>
                  <a:schemeClr val="accent6"/>
                </a:solidFill>
                <a:latin typeface="+mn-lt"/>
              </a:defRPr>
            </a:lvl5pPr>
            <a:lvl6pPr marL="2514600" indent="-228600" algn="l" rtl="0" fontAlgn="base">
              <a:spcBef>
                <a:spcPct val="20000"/>
              </a:spcBef>
              <a:spcAft>
                <a:spcPct val="0"/>
              </a:spcAft>
              <a:buChar char="»"/>
              <a:defRPr sz="2000">
                <a:solidFill>
                  <a:srgbClr val="333399"/>
                </a:solidFill>
                <a:latin typeface="+mn-lt"/>
              </a:defRPr>
            </a:lvl6pPr>
            <a:lvl7pPr marL="2971800" indent="-228600" algn="l" rtl="0" fontAlgn="base">
              <a:spcBef>
                <a:spcPct val="20000"/>
              </a:spcBef>
              <a:spcAft>
                <a:spcPct val="0"/>
              </a:spcAft>
              <a:buChar char="»"/>
              <a:defRPr sz="2000">
                <a:solidFill>
                  <a:srgbClr val="333399"/>
                </a:solidFill>
                <a:latin typeface="+mn-lt"/>
              </a:defRPr>
            </a:lvl7pPr>
            <a:lvl8pPr marL="3429000" indent="-228600" algn="l" rtl="0" fontAlgn="base">
              <a:spcBef>
                <a:spcPct val="20000"/>
              </a:spcBef>
              <a:spcAft>
                <a:spcPct val="0"/>
              </a:spcAft>
              <a:buChar char="»"/>
              <a:defRPr sz="2000">
                <a:solidFill>
                  <a:srgbClr val="333399"/>
                </a:solidFill>
                <a:latin typeface="+mn-lt"/>
              </a:defRPr>
            </a:lvl8pPr>
            <a:lvl9pPr marL="3886200" indent="-228600" algn="l" rtl="0" fontAlgn="base">
              <a:spcBef>
                <a:spcPct val="20000"/>
              </a:spcBef>
              <a:spcAft>
                <a:spcPct val="0"/>
              </a:spcAft>
              <a:buChar char="»"/>
              <a:defRPr sz="2000">
                <a:solidFill>
                  <a:srgbClr val="333399"/>
                </a:solidFill>
                <a:latin typeface="+mn-lt"/>
              </a:defRPr>
            </a:lvl9pPr>
          </a:lstStyle>
          <a:p>
            <a:pPr marL="0" indent="0" algn="ctr">
              <a:spcBef>
                <a:spcPts val="0"/>
              </a:spcBef>
              <a:spcAft>
                <a:spcPts val="1800"/>
              </a:spcAft>
              <a:buNone/>
              <a:defRPr/>
            </a:pPr>
            <a:r>
              <a:rPr lang="en-US" sz="1500" b="1" dirty="0" smtClean="0">
                <a:solidFill>
                  <a:schemeClr val="accent6">
                    <a:lumMod val="60000"/>
                    <a:lumOff val="40000"/>
                  </a:schemeClr>
                </a:solidFill>
              </a:rPr>
              <a:t>350 MeV</a:t>
            </a:r>
          </a:p>
          <a:p>
            <a:pPr marL="0" indent="0" algn="ctr">
              <a:spcBef>
                <a:spcPts val="0"/>
              </a:spcBef>
              <a:spcAft>
                <a:spcPts val="1800"/>
              </a:spcAft>
              <a:buNone/>
              <a:defRPr/>
            </a:pPr>
            <a:endParaRPr lang="en-US" sz="1500" b="1" dirty="0">
              <a:solidFill>
                <a:schemeClr val="accent6">
                  <a:lumMod val="60000"/>
                  <a:lumOff val="40000"/>
                </a:schemeClr>
              </a:solidFill>
            </a:endParaRPr>
          </a:p>
        </p:txBody>
      </p:sp>
      <p:sp>
        <p:nvSpPr>
          <p:cNvPr id="18" name="Content Placeholder 3"/>
          <p:cNvSpPr txBox="1">
            <a:spLocks/>
          </p:cNvSpPr>
          <p:nvPr/>
        </p:nvSpPr>
        <p:spPr bwMode="auto">
          <a:xfrm rot="16200000">
            <a:off x="7688820" y="1972433"/>
            <a:ext cx="1043448" cy="428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Font typeface="Webdings" pitchFamily="18" charset="2"/>
              <a:buChar char="~"/>
              <a:defRPr sz="3200">
                <a:solidFill>
                  <a:schemeClr val="accent6"/>
                </a:solidFill>
                <a:latin typeface="+mn-lt"/>
                <a:ea typeface="+mn-ea"/>
                <a:cs typeface="+mn-cs"/>
              </a:defRPr>
            </a:lvl1pPr>
            <a:lvl2pPr marL="742950" indent="-285750" algn="l" rtl="0" eaLnBrk="0" fontAlgn="base" hangingPunct="0">
              <a:spcBef>
                <a:spcPct val="20000"/>
              </a:spcBef>
              <a:spcAft>
                <a:spcPct val="0"/>
              </a:spcAft>
              <a:buChar char="–"/>
              <a:defRPr sz="2800">
                <a:solidFill>
                  <a:schemeClr val="accent6"/>
                </a:solidFill>
                <a:latin typeface="+mn-lt"/>
              </a:defRPr>
            </a:lvl2pPr>
            <a:lvl3pPr marL="1143000" indent="-228600" algn="l" rtl="0" eaLnBrk="0" fontAlgn="base" hangingPunct="0">
              <a:spcBef>
                <a:spcPct val="20000"/>
              </a:spcBef>
              <a:spcAft>
                <a:spcPct val="0"/>
              </a:spcAft>
              <a:buChar char="•"/>
              <a:defRPr sz="2400">
                <a:solidFill>
                  <a:schemeClr val="accent6"/>
                </a:solidFill>
                <a:latin typeface="+mn-lt"/>
              </a:defRPr>
            </a:lvl3pPr>
            <a:lvl4pPr marL="1600200" indent="-228600" algn="l" rtl="0" eaLnBrk="0" fontAlgn="base" hangingPunct="0">
              <a:spcBef>
                <a:spcPct val="20000"/>
              </a:spcBef>
              <a:spcAft>
                <a:spcPct val="0"/>
              </a:spcAft>
              <a:buChar char="–"/>
              <a:defRPr sz="2000">
                <a:solidFill>
                  <a:schemeClr val="accent6"/>
                </a:solidFill>
                <a:latin typeface="+mn-lt"/>
              </a:defRPr>
            </a:lvl4pPr>
            <a:lvl5pPr marL="2057400" indent="-228600" algn="l" rtl="0" eaLnBrk="0" fontAlgn="base" hangingPunct="0">
              <a:spcBef>
                <a:spcPct val="20000"/>
              </a:spcBef>
              <a:spcAft>
                <a:spcPct val="0"/>
              </a:spcAft>
              <a:buChar char="»"/>
              <a:defRPr sz="2000">
                <a:solidFill>
                  <a:schemeClr val="accent6"/>
                </a:solidFill>
                <a:latin typeface="+mn-lt"/>
              </a:defRPr>
            </a:lvl5pPr>
            <a:lvl6pPr marL="2514600" indent="-228600" algn="l" rtl="0" fontAlgn="base">
              <a:spcBef>
                <a:spcPct val="20000"/>
              </a:spcBef>
              <a:spcAft>
                <a:spcPct val="0"/>
              </a:spcAft>
              <a:buChar char="»"/>
              <a:defRPr sz="2000">
                <a:solidFill>
                  <a:srgbClr val="333399"/>
                </a:solidFill>
                <a:latin typeface="+mn-lt"/>
              </a:defRPr>
            </a:lvl6pPr>
            <a:lvl7pPr marL="2971800" indent="-228600" algn="l" rtl="0" fontAlgn="base">
              <a:spcBef>
                <a:spcPct val="20000"/>
              </a:spcBef>
              <a:spcAft>
                <a:spcPct val="0"/>
              </a:spcAft>
              <a:buChar char="»"/>
              <a:defRPr sz="2000">
                <a:solidFill>
                  <a:srgbClr val="333399"/>
                </a:solidFill>
                <a:latin typeface="+mn-lt"/>
              </a:defRPr>
            </a:lvl7pPr>
            <a:lvl8pPr marL="3429000" indent="-228600" algn="l" rtl="0" fontAlgn="base">
              <a:spcBef>
                <a:spcPct val="20000"/>
              </a:spcBef>
              <a:spcAft>
                <a:spcPct val="0"/>
              </a:spcAft>
              <a:buChar char="»"/>
              <a:defRPr sz="2000">
                <a:solidFill>
                  <a:srgbClr val="333399"/>
                </a:solidFill>
                <a:latin typeface="+mn-lt"/>
              </a:defRPr>
            </a:lvl8pPr>
            <a:lvl9pPr marL="3886200" indent="-228600" algn="l" rtl="0" fontAlgn="base">
              <a:spcBef>
                <a:spcPct val="20000"/>
              </a:spcBef>
              <a:spcAft>
                <a:spcPct val="0"/>
              </a:spcAft>
              <a:buChar char="»"/>
              <a:defRPr sz="2000">
                <a:solidFill>
                  <a:srgbClr val="333399"/>
                </a:solidFill>
                <a:latin typeface="+mn-lt"/>
              </a:defRPr>
            </a:lvl9pPr>
          </a:lstStyle>
          <a:p>
            <a:pPr marL="0" indent="0" algn="ctr">
              <a:spcBef>
                <a:spcPts val="0"/>
              </a:spcBef>
              <a:spcAft>
                <a:spcPts val="1800"/>
              </a:spcAft>
              <a:buNone/>
              <a:defRPr/>
            </a:pPr>
            <a:r>
              <a:rPr lang="en-US" sz="1500" b="1" dirty="0">
                <a:solidFill>
                  <a:schemeClr val="accent6">
                    <a:lumMod val="60000"/>
                    <a:lumOff val="40000"/>
                  </a:schemeClr>
                </a:solidFill>
              </a:rPr>
              <a:t>5</a:t>
            </a:r>
            <a:r>
              <a:rPr lang="en-US" sz="1500" b="1" dirty="0" smtClean="0">
                <a:solidFill>
                  <a:schemeClr val="accent6">
                    <a:lumMod val="60000"/>
                    <a:lumOff val="40000"/>
                  </a:schemeClr>
                </a:solidFill>
              </a:rPr>
              <a:t>00 MeV</a:t>
            </a:r>
          </a:p>
          <a:p>
            <a:pPr marL="0" indent="0" algn="ctr">
              <a:spcBef>
                <a:spcPts val="0"/>
              </a:spcBef>
              <a:spcAft>
                <a:spcPts val="1800"/>
              </a:spcAft>
              <a:buNone/>
              <a:defRPr/>
            </a:pPr>
            <a:endParaRPr lang="en-US" sz="1500" b="1" dirty="0">
              <a:solidFill>
                <a:schemeClr val="accent6">
                  <a:lumMod val="60000"/>
                  <a:lumOff val="40000"/>
                </a:schemeClr>
              </a:solidFill>
            </a:endParaRPr>
          </a:p>
        </p:txBody>
      </p:sp>
      <p:sp>
        <p:nvSpPr>
          <p:cNvPr id="8" name="Content Placeholder 3"/>
          <p:cNvSpPr txBox="1">
            <a:spLocks/>
          </p:cNvSpPr>
          <p:nvPr/>
        </p:nvSpPr>
        <p:spPr bwMode="auto">
          <a:xfrm>
            <a:off x="6671384" y="3124447"/>
            <a:ext cx="660952" cy="428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Font typeface="Webdings" pitchFamily="18" charset="2"/>
              <a:buChar char="~"/>
              <a:defRPr sz="3200">
                <a:solidFill>
                  <a:schemeClr val="accent6"/>
                </a:solidFill>
                <a:latin typeface="+mn-lt"/>
                <a:ea typeface="+mn-ea"/>
                <a:cs typeface="+mn-cs"/>
              </a:defRPr>
            </a:lvl1pPr>
            <a:lvl2pPr marL="742950" indent="-285750" algn="l" rtl="0" eaLnBrk="0" fontAlgn="base" hangingPunct="0">
              <a:spcBef>
                <a:spcPct val="20000"/>
              </a:spcBef>
              <a:spcAft>
                <a:spcPct val="0"/>
              </a:spcAft>
              <a:buChar char="–"/>
              <a:defRPr sz="2800">
                <a:solidFill>
                  <a:schemeClr val="accent6"/>
                </a:solidFill>
                <a:latin typeface="+mn-lt"/>
              </a:defRPr>
            </a:lvl2pPr>
            <a:lvl3pPr marL="1143000" indent="-228600" algn="l" rtl="0" eaLnBrk="0" fontAlgn="base" hangingPunct="0">
              <a:spcBef>
                <a:spcPct val="20000"/>
              </a:spcBef>
              <a:spcAft>
                <a:spcPct val="0"/>
              </a:spcAft>
              <a:buChar char="•"/>
              <a:defRPr sz="2400">
                <a:solidFill>
                  <a:schemeClr val="accent6"/>
                </a:solidFill>
                <a:latin typeface="+mn-lt"/>
              </a:defRPr>
            </a:lvl3pPr>
            <a:lvl4pPr marL="1600200" indent="-228600" algn="l" rtl="0" eaLnBrk="0" fontAlgn="base" hangingPunct="0">
              <a:spcBef>
                <a:spcPct val="20000"/>
              </a:spcBef>
              <a:spcAft>
                <a:spcPct val="0"/>
              </a:spcAft>
              <a:buChar char="–"/>
              <a:defRPr sz="2000">
                <a:solidFill>
                  <a:schemeClr val="accent6"/>
                </a:solidFill>
                <a:latin typeface="+mn-lt"/>
              </a:defRPr>
            </a:lvl4pPr>
            <a:lvl5pPr marL="2057400" indent="-228600" algn="l" rtl="0" eaLnBrk="0" fontAlgn="base" hangingPunct="0">
              <a:spcBef>
                <a:spcPct val="20000"/>
              </a:spcBef>
              <a:spcAft>
                <a:spcPct val="0"/>
              </a:spcAft>
              <a:buChar char="»"/>
              <a:defRPr sz="2000">
                <a:solidFill>
                  <a:schemeClr val="accent6"/>
                </a:solidFill>
                <a:latin typeface="+mn-lt"/>
              </a:defRPr>
            </a:lvl5pPr>
            <a:lvl6pPr marL="2514600" indent="-228600" algn="l" rtl="0" fontAlgn="base">
              <a:spcBef>
                <a:spcPct val="20000"/>
              </a:spcBef>
              <a:spcAft>
                <a:spcPct val="0"/>
              </a:spcAft>
              <a:buChar char="»"/>
              <a:defRPr sz="2000">
                <a:solidFill>
                  <a:srgbClr val="333399"/>
                </a:solidFill>
                <a:latin typeface="+mn-lt"/>
              </a:defRPr>
            </a:lvl6pPr>
            <a:lvl7pPr marL="2971800" indent="-228600" algn="l" rtl="0" fontAlgn="base">
              <a:spcBef>
                <a:spcPct val="20000"/>
              </a:spcBef>
              <a:spcAft>
                <a:spcPct val="0"/>
              </a:spcAft>
              <a:buChar char="»"/>
              <a:defRPr sz="2000">
                <a:solidFill>
                  <a:srgbClr val="333399"/>
                </a:solidFill>
                <a:latin typeface="+mn-lt"/>
              </a:defRPr>
            </a:lvl7pPr>
            <a:lvl8pPr marL="3429000" indent="-228600" algn="l" rtl="0" fontAlgn="base">
              <a:spcBef>
                <a:spcPct val="20000"/>
              </a:spcBef>
              <a:spcAft>
                <a:spcPct val="0"/>
              </a:spcAft>
              <a:buChar char="»"/>
              <a:defRPr sz="2000">
                <a:solidFill>
                  <a:srgbClr val="333399"/>
                </a:solidFill>
                <a:latin typeface="+mn-lt"/>
              </a:defRPr>
            </a:lvl8pPr>
            <a:lvl9pPr marL="3886200" indent="-228600" algn="l" rtl="0" fontAlgn="base">
              <a:spcBef>
                <a:spcPct val="20000"/>
              </a:spcBef>
              <a:spcAft>
                <a:spcPct val="0"/>
              </a:spcAft>
              <a:buChar char="»"/>
              <a:defRPr sz="2000">
                <a:solidFill>
                  <a:srgbClr val="333399"/>
                </a:solidFill>
                <a:latin typeface="+mn-lt"/>
              </a:defRPr>
            </a:lvl9pPr>
          </a:lstStyle>
          <a:p>
            <a:pPr marL="0" indent="0" algn="ctr">
              <a:spcBef>
                <a:spcPts val="0"/>
              </a:spcBef>
              <a:spcAft>
                <a:spcPts val="1800"/>
              </a:spcAft>
              <a:buNone/>
              <a:defRPr/>
            </a:pPr>
            <a:r>
              <a:rPr lang="en-US" sz="1500" b="1" dirty="0" smtClean="0">
                <a:solidFill>
                  <a:schemeClr val="tx1"/>
                </a:solidFill>
              </a:rPr>
              <a:t>0.5%</a:t>
            </a:r>
          </a:p>
          <a:p>
            <a:pPr marL="0" indent="0" algn="ctr">
              <a:spcBef>
                <a:spcPts val="0"/>
              </a:spcBef>
              <a:spcAft>
                <a:spcPts val="1800"/>
              </a:spcAft>
              <a:buNone/>
              <a:defRPr/>
            </a:pPr>
            <a:endParaRPr lang="en-US" sz="1500" b="1" dirty="0">
              <a:solidFill>
                <a:schemeClr val="tx1"/>
              </a:solidFill>
            </a:endParaRPr>
          </a:p>
        </p:txBody>
      </p:sp>
      <p:pic>
        <p:nvPicPr>
          <p:cNvPr id="31" name="Immagine 3"/>
          <p:cNvPicPr/>
          <p:nvPr/>
        </p:nvPicPr>
        <p:blipFill rotWithShape="1">
          <a:blip r:embed="rId4" cstate="print">
            <a:extLst>
              <a:ext uri="{28A0092B-C50C-407E-A947-70E740481C1C}">
                <a14:useLocalDpi xmlns:a14="http://schemas.microsoft.com/office/drawing/2010/main" val="0"/>
              </a:ext>
            </a:extLst>
          </a:blip>
          <a:srcRect l="5958" t="7022" r="7636"/>
          <a:stretch/>
        </p:blipFill>
        <p:spPr bwMode="auto">
          <a:xfrm>
            <a:off x="0" y="1627296"/>
            <a:ext cx="4464703" cy="3072026"/>
          </a:xfrm>
          <a:prstGeom prst="rect">
            <a:avLst/>
          </a:prstGeom>
          <a:noFill/>
          <a:ln>
            <a:noFill/>
          </a:ln>
        </p:spPr>
      </p:pic>
      <p:cxnSp>
        <p:nvCxnSpPr>
          <p:cNvPr id="32" name="Straight Arrow Connector 46"/>
          <p:cNvCxnSpPr>
            <a:cxnSpLocks noChangeShapeType="1"/>
          </p:cNvCxnSpPr>
          <p:nvPr/>
        </p:nvCxnSpPr>
        <p:spPr bwMode="auto">
          <a:xfrm flipH="1" flipV="1">
            <a:off x="966220" y="1504456"/>
            <a:ext cx="23434" cy="2965164"/>
          </a:xfrm>
          <a:prstGeom prst="straightConnector1">
            <a:avLst/>
          </a:prstGeom>
          <a:noFill/>
          <a:ln w="9525" cap="rnd">
            <a:solidFill>
              <a:srgbClr val="0000FF"/>
            </a:solidFill>
            <a:prstDash val="sysDot"/>
            <a:round/>
            <a:headEnd/>
            <a:tailEnd/>
          </a:ln>
          <a:extLst>
            <a:ext uri="{909E8E84-426E-40DD-AFC4-6F175D3DCCD1}">
              <a14:hiddenFill xmlns:a14="http://schemas.microsoft.com/office/drawing/2010/main">
                <a:noFill/>
              </a14:hiddenFill>
            </a:ext>
          </a:extLst>
        </p:spPr>
      </p:cxnSp>
      <p:cxnSp>
        <p:nvCxnSpPr>
          <p:cNvPr id="33" name="Straight Arrow Connector 47"/>
          <p:cNvCxnSpPr>
            <a:cxnSpLocks noChangeShapeType="1"/>
          </p:cNvCxnSpPr>
          <p:nvPr/>
        </p:nvCxnSpPr>
        <p:spPr bwMode="auto">
          <a:xfrm flipH="1" flipV="1">
            <a:off x="1684069" y="1423266"/>
            <a:ext cx="23434" cy="2965164"/>
          </a:xfrm>
          <a:prstGeom prst="straightConnector1">
            <a:avLst/>
          </a:prstGeom>
          <a:noFill/>
          <a:ln w="9525" cap="rnd">
            <a:solidFill>
              <a:srgbClr val="0000FF"/>
            </a:solidFill>
            <a:prstDash val="sysDot"/>
            <a:round/>
            <a:headEnd/>
            <a:tailEnd/>
          </a:ln>
          <a:extLst>
            <a:ext uri="{909E8E84-426E-40DD-AFC4-6F175D3DCCD1}">
              <a14:hiddenFill xmlns:a14="http://schemas.microsoft.com/office/drawing/2010/main">
                <a:noFill/>
              </a14:hiddenFill>
            </a:ext>
          </a:extLst>
        </p:spPr>
      </p:cxnSp>
      <p:cxnSp>
        <p:nvCxnSpPr>
          <p:cNvPr id="34" name="Straight Arrow Connector 48"/>
          <p:cNvCxnSpPr>
            <a:cxnSpLocks noChangeShapeType="1"/>
          </p:cNvCxnSpPr>
          <p:nvPr/>
        </p:nvCxnSpPr>
        <p:spPr bwMode="auto">
          <a:xfrm flipH="1" flipV="1">
            <a:off x="2650685" y="1447892"/>
            <a:ext cx="23434" cy="2965164"/>
          </a:xfrm>
          <a:prstGeom prst="straightConnector1">
            <a:avLst/>
          </a:prstGeom>
          <a:noFill/>
          <a:ln w="9525" cap="rnd">
            <a:solidFill>
              <a:srgbClr val="0000FF"/>
            </a:solidFill>
            <a:prstDash val="sysDot"/>
            <a:round/>
            <a:headEnd/>
            <a:tailEnd/>
          </a:ln>
          <a:extLst>
            <a:ext uri="{909E8E84-426E-40DD-AFC4-6F175D3DCCD1}">
              <a14:hiddenFill xmlns:a14="http://schemas.microsoft.com/office/drawing/2010/main">
                <a:noFill/>
              </a14:hiddenFill>
            </a:ext>
          </a:extLst>
        </p:spPr>
      </p:cxnSp>
      <p:cxnSp>
        <p:nvCxnSpPr>
          <p:cNvPr id="35" name="Straight Arrow Connector 49"/>
          <p:cNvCxnSpPr>
            <a:cxnSpLocks noChangeShapeType="1"/>
          </p:cNvCxnSpPr>
          <p:nvPr/>
        </p:nvCxnSpPr>
        <p:spPr bwMode="auto">
          <a:xfrm flipV="1">
            <a:off x="3620543" y="2327397"/>
            <a:ext cx="0" cy="1972074"/>
          </a:xfrm>
          <a:prstGeom prst="straightConnector1">
            <a:avLst/>
          </a:prstGeom>
          <a:noFill/>
          <a:ln w="9525" cap="rnd">
            <a:solidFill>
              <a:srgbClr val="0000FF"/>
            </a:solidFill>
            <a:prstDash val="sysDot"/>
            <a:round/>
            <a:headEnd/>
            <a:tailEnd/>
          </a:ln>
          <a:extLst>
            <a:ext uri="{909E8E84-426E-40DD-AFC4-6F175D3DCCD1}">
              <a14:hiddenFill xmlns:a14="http://schemas.microsoft.com/office/drawing/2010/main">
                <a:noFill/>
              </a14:hiddenFill>
            </a:ext>
          </a:extLst>
        </p:spPr>
      </p:cxnSp>
      <p:sp>
        <p:nvSpPr>
          <p:cNvPr id="36" name="Content Placeholder 3"/>
          <p:cNvSpPr txBox="1">
            <a:spLocks/>
          </p:cNvSpPr>
          <p:nvPr/>
        </p:nvSpPr>
        <p:spPr bwMode="auto">
          <a:xfrm rot="16200000">
            <a:off x="382259" y="1869754"/>
            <a:ext cx="1043448" cy="428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Font typeface="Webdings" pitchFamily="18" charset="2"/>
              <a:buChar char="~"/>
              <a:defRPr sz="3200">
                <a:solidFill>
                  <a:schemeClr val="accent6"/>
                </a:solidFill>
                <a:latin typeface="+mn-lt"/>
                <a:ea typeface="+mn-ea"/>
                <a:cs typeface="+mn-cs"/>
              </a:defRPr>
            </a:lvl1pPr>
            <a:lvl2pPr marL="742950" indent="-285750" algn="l" rtl="0" eaLnBrk="0" fontAlgn="base" hangingPunct="0">
              <a:spcBef>
                <a:spcPct val="20000"/>
              </a:spcBef>
              <a:spcAft>
                <a:spcPct val="0"/>
              </a:spcAft>
              <a:buChar char="–"/>
              <a:defRPr sz="2800">
                <a:solidFill>
                  <a:schemeClr val="accent6"/>
                </a:solidFill>
                <a:latin typeface="+mn-lt"/>
              </a:defRPr>
            </a:lvl2pPr>
            <a:lvl3pPr marL="1143000" indent="-228600" algn="l" rtl="0" eaLnBrk="0" fontAlgn="base" hangingPunct="0">
              <a:spcBef>
                <a:spcPct val="20000"/>
              </a:spcBef>
              <a:spcAft>
                <a:spcPct val="0"/>
              </a:spcAft>
              <a:buChar char="•"/>
              <a:defRPr sz="2400">
                <a:solidFill>
                  <a:schemeClr val="accent6"/>
                </a:solidFill>
                <a:latin typeface="+mn-lt"/>
              </a:defRPr>
            </a:lvl3pPr>
            <a:lvl4pPr marL="1600200" indent="-228600" algn="l" rtl="0" eaLnBrk="0" fontAlgn="base" hangingPunct="0">
              <a:spcBef>
                <a:spcPct val="20000"/>
              </a:spcBef>
              <a:spcAft>
                <a:spcPct val="0"/>
              </a:spcAft>
              <a:buChar char="–"/>
              <a:defRPr sz="2000">
                <a:solidFill>
                  <a:schemeClr val="accent6"/>
                </a:solidFill>
                <a:latin typeface="+mn-lt"/>
              </a:defRPr>
            </a:lvl4pPr>
            <a:lvl5pPr marL="2057400" indent="-228600" algn="l" rtl="0" eaLnBrk="0" fontAlgn="base" hangingPunct="0">
              <a:spcBef>
                <a:spcPct val="20000"/>
              </a:spcBef>
              <a:spcAft>
                <a:spcPct val="0"/>
              </a:spcAft>
              <a:buChar char="»"/>
              <a:defRPr sz="2000">
                <a:solidFill>
                  <a:schemeClr val="accent6"/>
                </a:solidFill>
                <a:latin typeface="+mn-lt"/>
              </a:defRPr>
            </a:lvl5pPr>
            <a:lvl6pPr marL="2514600" indent="-228600" algn="l" rtl="0" fontAlgn="base">
              <a:spcBef>
                <a:spcPct val="20000"/>
              </a:spcBef>
              <a:spcAft>
                <a:spcPct val="0"/>
              </a:spcAft>
              <a:buChar char="»"/>
              <a:defRPr sz="2000">
                <a:solidFill>
                  <a:srgbClr val="333399"/>
                </a:solidFill>
                <a:latin typeface="+mn-lt"/>
              </a:defRPr>
            </a:lvl6pPr>
            <a:lvl7pPr marL="2971800" indent="-228600" algn="l" rtl="0" fontAlgn="base">
              <a:spcBef>
                <a:spcPct val="20000"/>
              </a:spcBef>
              <a:spcAft>
                <a:spcPct val="0"/>
              </a:spcAft>
              <a:buChar char="»"/>
              <a:defRPr sz="2000">
                <a:solidFill>
                  <a:srgbClr val="333399"/>
                </a:solidFill>
                <a:latin typeface="+mn-lt"/>
              </a:defRPr>
            </a:lvl7pPr>
            <a:lvl8pPr marL="3429000" indent="-228600" algn="l" rtl="0" fontAlgn="base">
              <a:spcBef>
                <a:spcPct val="20000"/>
              </a:spcBef>
              <a:spcAft>
                <a:spcPct val="0"/>
              </a:spcAft>
              <a:buChar char="»"/>
              <a:defRPr sz="2000">
                <a:solidFill>
                  <a:srgbClr val="333399"/>
                </a:solidFill>
                <a:latin typeface="+mn-lt"/>
              </a:defRPr>
            </a:lvl8pPr>
            <a:lvl9pPr marL="3886200" indent="-228600" algn="l" rtl="0" fontAlgn="base">
              <a:spcBef>
                <a:spcPct val="20000"/>
              </a:spcBef>
              <a:spcAft>
                <a:spcPct val="0"/>
              </a:spcAft>
              <a:buChar char="»"/>
              <a:defRPr sz="2000">
                <a:solidFill>
                  <a:srgbClr val="333399"/>
                </a:solidFill>
                <a:latin typeface="+mn-lt"/>
              </a:defRPr>
            </a:lvl9pPr>
          </a:lstStyle>
          <a:p>
            <a:pPr marL="0" indent="0" algn="ctr">
              <a:spcBef>
                <a:spcPts val="0"/>
              </a:spcBef>
              <a:spcAft>
                <a:spcPts val="1800"/>
              </a:spcAft>
              <a:buNone/>
              <a:defRPr/>
            </a:pPr>
            <a:r>
              <a:rPr lang="en-US" sz="1500" b="1" dirty="0" smtClean="0">
                <a:solidFill>
                  <a:schemeClr val="accent6">
                    <a:lumMod val="60000"/>
                    <a:lumOff val="40000"/>
                  </a:schemeClr>
                </a:solidFill>
              </a:rPr>
              <a:t>90 MeV</a:t>
            </a:r>
          </a:p>
          <a:p>
            <a:pPr marL="0" indent="0" algn="ctr">
              <a:spcBef>
                <a:spcPts val="0"/>
              </a:spcBef>
              <a:spcAft>
                <a:spcPts val="1800"/>
              </a:spcAft>
              <a:buNone/>
              <a:defRPr/>
            </a:pPr>
            <a:endParaRPr lang="en-US" sz="1500" b="1" dirty="0">
              <a:solidFill>
                <a:schemeClr val="accent6">
                  <a:lumMod val="60000"/>
                  <a:lumOff val="40000"/>
                </a:schemeClr>
              </a:solidFill>
            </a:endParaRPr>
          </a:p>
        </p:txBody>
      </p:sp>
      <p:sp>
        <p:nvSpPr>
          <p:cNvPr id="37" name="Content Placeholder 3"/>
          <p:cNvSpPr txBox="1">
            <a:spLocks/>
          </p:cNvSpPr>
          <p:nvPr/>
        </p:nvSpPr>
        <p:spPr bwMode="auto">
          <a:xfrm rot="16200000">
            <a:off x="1093000" y="1904478"/>
            <a:ext cx="1043448" cy="428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Font typeface="Webdings" pitchFamily="18" charset="2"/>
              <a:buChar char="~"/>
              <a:defRPr sz="3200">
                <a:solidFill>
                  <a:schemeClr val="accent6"/>
                </a:solidFill>
                <a:latin typeface="+mn-lt"/>
                <a:ea typeface="+mn-ea"/>
                <a:cs typeface="+mn-cs"/>
              </a:defRPr>
            </a:lvl1pPr>
            <a:lvl2pPr marL="742950" indent="-285750" algn="l" rtl="0" eaLnBrk="0" fontAlgn="base" hangingPunct="0">
              <a:spcBef>
                <a:spcPct val="20000"/>
              </a:spcBef>
              <a:spcAft>
                <a:spcPct val="0"/>
              </a:spcAft>
              <a:buChar char="–"/>
              <a:defRPr sz="2800">
                <a:solidFill>
                  <a:schemeClr val="accent6"/>
                </a:solidFill>
                <a:latin typeface="+mn-lt"/>
              </a:defRPr>
            </a:lvl2pPr>
            <a:lvl3pPr marL="1143000" indent="-228600" algn="l" rtl="0" eaLnBrk="0" fontAlgn="base" hangingPunct="0">
              <a:spcBef>
                <a:spcPct val="20000"/>
              </a:spcBef>
              <a:spcAft>
                <a:spcPct val="0"/>
              </a:spcAft>
              <a:buChar char="•"/>
              <a:defRPr sz="2400">
                <a:solidFill>
                  <a:schemeClr val="accent6"/>
                </a:solidFill>
                <a:latin typeface="+mn-lt"/>
              </a:defRPr>
            </a:lvl3pPr>
            <a:lvl4pPr marL="1600200" indent="-228600" algn="l" rtl="0" eaLnBrk="0" fontAlgn="base" hangingPunct="0">
              <a:spcBef>
                <a:spcPct val="20000"/>
              </a:spcBef>
              <a:spcAft>
                <a:spcPct val="0"/>
              </a:spcAft>
              <a:buChar char="–"/>
              <a:defRPr sz="2000">
                <a:solidFill>
                  <a:schemeClr val="accent6"/>
                </a:solidFill>
                <a:latin typeface="+mn-lt"/>
              </a:defRPr>
            </a:lvl4pPr>
            <a:lvl5pPr marL="2057400" indent="-228600" algn="l" rtl="0" eaLnBrk="0" fontAlgn="base" hangingPunct="0">
              <a:spcBef>
                <a:spcPct val="20000"/>
              </a:spcBef>
              <a:spcAft>
                <a:spcPct val="0"/>
              </a:spcAft>
              <a:buChar char="»"/>
              <a:defRPr sz="2000">
                <a:solidFill>
                  <a:schemeClr val="accent6"/>
                </a:solidFill>
                <a:latin typeface="+mn-lt"/>
              </a:defRPr>
            </a:lvl5pPr>
            <a:lvl6pPr marL="2514600" indent="-228600" algn="l" rtl="0" fontAlgn="base">
              <a:spcBef>
                <a:spcPct val="20000"/>
              </a:spcBef>
              <a:spcAft>
                <a:spcPct val="0"/>
              </a:spcAft>
              <a:buChar char="»"/>
              <a:defRPr sz="2000">
                <a:solidFill>
                  <a:srgbClr val="333399"/>
                </a:solidFill>
                <a:latin typeface="+mn-lt"/>
              </a:defRPr>
            </a:lvl6pPr>
            <a:lvl7pPr marL="2971800" indent="-228600" algn="l" rtl="0" fontAlgn="base">
              <a:spcBef>
                <a:spcPct val="20000"/>
              </a:spcBef>
              <a:spcAft>
                <a:spcPct val="0"/>
              </a:spcAft>
              <a:buChar char="»"/>
              <a:defRPr sz="2000">
                <a:solidFill>
                  <a:srgbClr val="333399"/>
                </a:solidFill>
                <a:latin typeface="+mn-lt"/>
              </a:defRPr>
            </a:lvl7pPr>
            <a:lvl8pPr marL="3429000" indent="-228600" algn="l" rtl="0" fontAlgn="base">
              <a:spcBef>
                <a:spcPct val="20000"/>
              </a:spcBef>
              <a:spcAft>
                <a:spcPct val="0"/>
              </a:spcAft>
              <a:buChar char="»"/>
              <a:defRPr sz="2000">
                <a:solidFill>
                  <a:srgbClr val="333399"/>
                </a:solidFill>
                <a:latin typeface="+mn-lt"/>
              </a:defRPr>
            </a:lvl8pPr>
            <a:lvl9pPr marL="3886200" indent="-228600" algn="l" rtl="0" fontAlgn="base">
              <a:spcBef>
                <a:spcPct val="20000"/>
              </a:spcBef>
              <a:spcAft>
                <a:spcPct val="0"/>
              </a:spcAft>
              <a:buChar char="»"/>
              <a:defRPr sz="2000">
                <a:solidFill>
                  <a:srgbClr val="333399"/>
                </a:solidFill>
                <a:latin typeface="+mn-lt"/>
              </a:defRPr>
            </a:lvl9pPr>
          </a:lstStyle>
          <a:p>
            <a:pPr marL="0" indent="0" algn="ctr">
              <a:spcBef>
                <a:spcPts val="0"/>
              </a:spcBef>
              <a:spcAft>
                <a:spcPts val="1800"/>
              </a:spcAft>
              <a:buNone/>
              <a:defRPr/>
            </a:pPr>
            <a:r>
              <a:rPr lang="en-US" sz="1500" b="1" dirty="0">
                <a:solidFill>
                  <a:schemeClr val="accent6">
                    <a:lumMod val="60000"/>
                    <a:lumOff val="40000"/>
                  </a:schemeClr>
                </a:solidFill>
              </a:rPr>
              <a:t>2</a:t>
            </a:r>
            <a:r>
              <a:rPr lang="en-US" sz="1500" b="1" dirty="0" smtClean="0">
                <a:solidFill>
                  <a:schemeClr val="accent6">
                    <a:lumMod val="60000"/>
                    <a:lumOff val="40000"/>
                  </a:schemeClr>
                </a:solidFill>
              </a:rPr>
              <a:t>00 MeV</a:t>
            </a:r>
          </a:p>
          <a:p>
            <a:pPr marL="0" indent="0" algn="ctr">
              <a:spcBef>
                <a:spcPts val="0"/>
              </a:spcBef>
              <a:spcAft>
                <a:spcPts val="1800"/>
              </a:spcAft>
              <a:buNone/>
              <a:defRPr/>
            </a:pPr>
            <a:endParaRPr lang="en-US" sz="1500" b="1" dirty="0">
              <a:solidFill>
                <a:schemeClr val="accent6">
                  <a:lumMod val="60000"/>
                  <a:lumOff val="40000"/>
                </a:schemeClr>
              </a:solidFill>
            </a:endParaRPr>
          </a:p>
        </p:txBody>
      </p:sp>
      <p:sp>
        <p:nvSpPr>
          <p:cNvPr id="38" name="Content Placeholder 3"/>
          <p:cNvSpPr txBox="1">
            <a:spLocks/>
          </p:cNvSpPr>
          <p:nvPr/>
        </p:nvSpPr>
        <p:spPr bwMode="auto">
          <a:xfrm rot="16200000">
            <a:off x="2055488" y="1881327"/>
            <a:ext cx="1043448" cy="428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Font typeface="Webdings" pitchFamily="18" charset="2"/>
              <a:buChar char="~"/>
              <a:defRPr sz="3200">
                <a:solidFill>
                  <a:schemeClr val="accent6"/>
                </a:solidFill>
                <a:latin typeface="+mn-lt"/>
                <a:ea typeface="+mn-ea"/>
                <a:cs typeface="+mn-cs"/>
              </a:defRPr>
            </a:lvl1pPr>
            <a:lvl2pPr marL="742950" indent="-285750" algn="l" rtl="0" eaLnBrk="0" fontAlgn="base" hangingPunct="0">
              <a:spcBef>
                <a:spcPct val="20000"/>
              </a:spcBef>
              <a:spcAft>
                <a:spcPct val="0"/>
              </a:spcAft>
              <a:buChar char="–"/>
              <a:defRPr sz="2800">
                <a:solidFill>
                  <a:schemeClr val="accent6"/>
                </a:solidFill>
                <a:latin typeface="+mn-lt"/>
              </a:defRPr>
            </a:lvl2pPr>
            <a:lvl3pPr marL="1143000" indent="-228600" algn="l" rtl="0" eaLnBrk="0" fontAlgn="base" hangingPunct="0">
              <a:spcBef>
                <a:spcPct val="20000"/>
              </a:spcBef>
              <a:spcAft>
                <a:spcPct val="0"/>
              </a:spcAft>
              <a:buChar char="•"/>
              <a:defRPr sz="2400">
                <a:solidFill>
                  <a:schemeClr val="accent6"/>
                </a:solidFill>
                <a:latin typeface="+mn-lt"/>
              </a:defRPr>
            </a:lvl3pPr>
            <a:lvl4pPr marL="1600200" indent="-228600" algn="l" rtl="0" eaLnBrk="0" fontAlgn="base" hangingPunct="0">
              <a:spcBef>
                <a:spcPct val="20000"/>
              </a:spcBef>
              <a:spcAft>
                <a:spcPct val="0"/>
              </a:spcAft>
              <a:buChar char="–"/>
              <a:defRPr sz="2000">
                <a:solidFill>
                  <a:schemeClr val="accent6"/>
                </a:solidFill>
                <a:latin typeface="+mn-lt"/>
              </a:defRPr>
            </a:lvl4pPr>
            <a:lvl5pPr marL="2057400" indent="-228600" algn="l" rtl="0" eaLnBrk="0" fontAlgn="base" hangingPunct="0">
              <a:spcBef>
                <a:spcPct val="20000"/>
              </a:spcBef>
              <a:spcAft>
                <a:spcPct val="0"/>
              </a:spcAft>
              <a:buChar char="»"/>
              <a:defRPr sz="2000">
                <a:solidFill>
                  <a:schemeClr val="accent6"/>
                </a:solidFill>
                <a:latin typeface="+mn-lt"/>
              </a:defRPr>
            </a:lvl5pPr>
            <a:lvl6pPr marL="2514600" indent="-228600" algn="l" rtl="0" fontAlgn="base">
              <a:spcBef>
                <a:spcPct val="20000"/>
              </a:spcBef>
              <a:spcAft>
                <a:spcPct val="0"/>
              </a:spcAft>
              <a:buChar char="»"/>
              <a:defRPr sz="2000">
                <a:solidFill>
                  <a:srgbClr val="333399"/>
                </a:solidFill>
                <a:latin typeface="+mn-lt"/>
              </a:defRPr>
            </a:lvl6pPr>
            <a:lvl7pPr marL="2971800" indent="-228600" algn="l" rtl="0" fontAlgn="base">
              <a:spcBef>
                <a:spcPct val="20000"/>
              </a:spcBef>
              <a:spcAft>
                <a:spcPct val="0"/>
              </a:spcAft>
              <a:buChar char="»"/>
              <a:defRPr sz="2000">
                <a:solidFill>
                  <a:srgbClr val="333399"/>
                </a:solidFill>
                <a:latin typeface="+mn-lt"/>
              </a:defRPr>
            </a:lvl7pPr>
            <a:lvl8pPr marL="3429000" indent="-228600" algn="l" rtl="0" fontAlgn="base">
              <a:spcBef>
                <a:spcPct val="20000"/>
              </a:spcBef>
              <a:spcAft>
                <a:spcPct val="0"/>
              </a:spcAft>
              <a:buChar char="»"/>
              <a:defRPr sz="2000">
                <a:solidFill>
                  <a:srgbClr val="333399"/>
                </a:solidFill>
                <a:latin typeface="+mn-lt"/>
              </a:defRPr>
            </a:lvl8pPr>
            <a:lvl9pPr marL="3886200" indent="-228600" algn="l" rtl="0" fontAlgn="base">
              <a:spcBef>
                <a:spcPct val="20000"/>
              </a:spcBef>
              <a:spcAft>
                <a:spcPct val="0"/>
              </a:spcAft>
              <a:buChar char="»"/>
              <a:defRPr sz="2000">
                <a:solidFill>
                  <a:srgbClr val="333399"/>
                </a:solidFill>
                <a:latin typeface="+mn-lt"/>
              </a:defRPr>
            </a:lvl9pPr>
          </a:lstStyle>
          <a:p>
            <a:pPr marL="0" indent="0" algn="ctr">
              <a:spcBef>
                <a:spcPts val="0"/>
              </a:spcBef>
              <a:spcAft>
                <a:spcPts val="1800"/>
              </a:spcAft>
              <a:buNone/>
              <a:defRPr/>
            </a:pPr>
            <a:r>
              <a:rPr lang="en-US" sz="1500" b="1" dirty="0" smtClean="0">
                <a:solidFill>
                  <a:schemeClr val="accent6">
                    <a:lumMod val="60000"/>
                    <a:lumOff val="40000"/>
                  </a:schemeClr>
                </a:solidFill>
              </a:rPr>
              <a:t>350 MeV</a:t>
            </a:r>
          </a:p>
          <a:p>
            <a:pPr marL="0" indent="0" algn="ctr">
              <a:spcBef>
                <a:spcPts val="0"/>
              </a:spcBef>
              <a:spcAft>
                <a:spcPts val="1800"/>
              </a:spcAft>
              <a:buNone/>
              <a:defRPr/>
            </a:pPr>
            <a:endParaRPr lang="en-US" sz="1500" b="1" dirty="0">
              <a:solidFill>
                <a:schemeClr val="accent6">
                  <a:lumMod val="60000"/>
                  <a:lumOff val="40000"/>
                </a:schemeClr>
              </a:solidFill>
            </a:endParaRPr>
          </a:p>
        </p:txBody>
      </p:sp>
      <p:sp>
        <p:nvSpPr>
          <p:cNvPr id="39" name="Content Placeholder 3"/>
          <p:cNvSpPr txBox="1">
            <a:spLocks/>
          </p:cNvSpPr>
          <p:nvPr/>
        </p:nvSpPr>
        <p:spPr bwMode="auto">
          <a:xfrm rot="16200000">
            <a:off x="3014713" y="1881326"/>
            <a:ext cx="1043448" cy="428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Font typeface="Webdings" pitchFamily="18" charset="2"/>
              <a:buChar char="~"/>
              <a:defRPr sz="3200">
                <a:solidFill>
                  <a:schemeClr val="accent6"/>
                </a:solidFill>
                <a:latin typeface="+mn-lt"/>
                <a:ea typeface="+mn-ea"/>
                <a:cs typeface="+mn-cs"/>
              </a:defRPr>
            </a:lvl1pPr>
            <a:lvl2pPr marL="742950" indent="-285750" algn="l" rtl="0" eaLnBrk="0" fontAlgn="base" hangingPunct="0">
              <a:spcBef>
                <a:spcPct val="20000"/>
              </a:spcBef>
              <a:spcAft>
                <a:spcPct val="0"/>
              </a:spcAft>
              <a:buChar char="–"/>
              <a:defRPr sz="2800">
                <a:solidFill>
                  <a:schemeClr val="accent6"/>
                </a:solidFill>
                <a:latin typeface="+mn-lt"/>
              </a:defRPr>
            </a:lvl2pPr>
            <a:lvl3pPr marL="1143000" indent="-228600" algn="l" rtl="0" eaLnBrk="0" fontAlgn="base" hangingPunct="0">
              <a:spcBef>
                <a:spcPct val="20000"/>
              </a:spcBef>
              <a:spcAft>
                <a:spcPct val="0"/>
              </a:spcAft>
              <a:buChar char="•"/>
              <a:defRPr sz="2400">
                <a:solidFill>
                  <a:schemeClr val="accent6"/>
                </a:solidFill>
                <a:latin typeface="+mn-lt"/>
              </a:defRPr>
            </a:lvl3pPr>
            <a:lvl4pPr marL="1600200" indent="-228600" algn="l" rtl="0" eaLnBrk="0" fontAlgn="base" hangingPunct="0">
              <a:spcBef>
                <a:spcPct val="20000"/>
              </a:spcBef>
              <a:spcAft>
                <a:spcPct val="0"/>
              </a:spcAft>
              <a:buChar char="–"/>
              <a:defRPr sz="2000">
                <a:solidFill>
                  <a:schemeClr val="accent6"/>
                </a:solidFill>
                <a:latin typeface="+mn-lt"/>
              </a:defRPr>
            </a:lvl4pPr>
            <a:lvl5pPr marL="2057400" indent="-228600" algn="l" rtl="0" eaLnBrk="0" fontAlgn="base" hangingPunct="0">
              <a:spcBef>
                <a:spcPct val="20000"/>
              </a:spcBef>
              <a:spcAft>
                <a:spcPct val="0"/>
              </a:spcAft>
              <a:buChar char="»"/>
              <a:defRPr sz="2000">
                <a:solidFill>
                  <a:schemeClr val="accent6"/>
                </a:solidFill>
                <a:latin typeface="+mn-lt"/>
              </a:defRPr>
            </a:lvl5pPr>
            <a:lvl6pPr marL="2514600" indent="-228600" algn="l" rtl="0" fontAlgn="base">
              <a:spcBef>
                <a:spcPct val="20000"/>
              </a:spcBef>
              <a:spcAft>
                <a:spcPct val="0"/>
              </a:spcAft>
              <a:buChar char="»"/>
              <a:defRPr sz="2000">
                <a:solidFill>
                  <a:srgbClr val="333399"/>
                </a:solidFill>
                <a:latin typeface="+mn-lt"/>
              </a:defRPr>
            </a:lvl6pPr>
            <a:lvl7pPr marL="2971800" indent="-228600" algn="l" rtl="0" fontAlgn="base">
              <a:spcBef>
                <a:spcPct val="20000"/>
              </a:spcBef>
              <a:spcAft>
                <a:spcPct val="0"/>
              </a:spcAft>
              <a:buChar char="»"/>
              <a:defRPr sz="2000">
                <a:solidFill>
                  <a:srgbClr val="333399"/>
                </a:solidFill>
                <a:latin typeface="+mn-lt"/>
              </a:defRPr>
            </a:lvl7pPr>
            <a:lvl8pPr marL="3429000" indent="-228600" algn="l" rtl="0" fontAlgn="base">
              <a:spcBef>
                <a:spcPct val="20000"/>
              </a:spcBef>
              <a:spcAft>
                <a:spcPct val="0"/>
              </a:spcAft>
              <a:buChar char="»"/>
              <a:defRPr sz="2000">
                <a:solidFill>
                  <a:srgbClr val="333399"/>
                </a:solidFill>
                <a:latin typeface="+mn-lt"/>
              </a:defRPr>
            </a:lvl8pPr>
            <a:lvl9pPr marL="3886200" indent="-228600" algn="l" rtl="0" fontAlgn="base">
              <a:spcBef>
                <a:spcPct val="20000"/>
              </a:spcBef>
              <a:spcAft>
                <a:spcPct val="0"/>
              </a:spcAft>
              <a:buChar char="»"/>
              <a:defRPr sz="2000">
                <a:solidFill>
                  <a:srgbClr val="333399"/>
                </a:solidFill>
                <a:latin typeface="+mn-lt"/>
              </a:defRPr>
            </a:lvl9pPr>
          </a:lstStyle>
          <a:p>
            <a:pPr marL="0" indent="0" algn="ctr">
              <a:spcBef>
                <a:spcPts val="0"/>
              </a:spcBef>
              <a:spcAft>
                <a:spcPts val="1800"/>
              </a:spcAft>
              <a:buNone/>
              <a:defRPr/>
            </a:pPr>
            <a:r>
              <a:rPr lang="en-US" sz="1500" b="1" dirty="0">
                <a:solidFill>
                  <a:schemeClr val="accent6">
                    <a:lumMod val="60000"/>
                    <a:lumOff val="40000"/>
                  </a:schemeClr>
                </a:solidFill>
              </a:rPr>
              <a:t>5</a:t>
            </a:r>
            <a:r>
              <a:rPr lang="en-US" sz="1500" b="1" dirty="0" smtClean="0">
                <a:solidFill>
                  <a:schemeClr val="accent6">
                    <a:lumMod val="60000"/>
                    <a:lumOff val="40000"/>
                  </a:schemeClr>
                </a:solidFill>
              </a:rPr>
              <a:t>00 MeV</a:t>
            </a:r>
          </a:p>
          <a:p>
            <a:pPr marL="0" indent="0" algn="ctr">
              <a:spcBef>
                <a:spcPts val="0"/>
              </a:spcBef>
              <a:spcAft>
                <a:spcPts val="1800"/>
              </a:spcAft>
              <a:buNone/>
              <a:defRPr/>
            </a:pPr>
            <a:endParaRPr lang="en-US" sz="1500" b="1" dirty="0">
              <a:solidFill>
                <a:schemeClr val="accent6">
                  <a:lumMod val="60000"/>
                  <a:lumOff val="40000"/>
                </a:schemeClr>
              </a:solidFill>
            </a:endParaRPr>
          </a:p>
        </p:txBody>
      </p:sp>
      <p:sp>
        <p:nvSpPr>
          <p:cNvPr id="40" name="Content Placeholder 3"/>
          <p:cNvSpPr txBox="1">
            <a:spLocks/>
          </p:cNvSpPr>
          <p:nvPr/>
        </p:nvSpPr>
        <p:spPr bwMode="auto">
          <a:xfrm>
            <a:off x="1925025" y="3115168"/>
            <a:ext cx="660952" cy="428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Font typeface="Webdings" pitchFamily="18" charset="2"/>
              <a:buChar char="~"/>
              <a:defRPr sz="3200">
                <a:solidFill>
                  <a:schemeClr val="accent6"/>
                </a:solidFill>
                <a:latin typeface="+mn-lt"/>
                <a:ea typeface="+mn-ea"/>
                <a:cs typeface="+mn-cs"/>
              </a:defRPr>
            </a:lvl1pPr>
            <a:lvl2pPr marL="742950" indent="-285750" algn="l" rtl="0" eaLnBrk="0" fontAlgn="base" hangingPunct="0">
              <a:spcBef>
                <a:spcPct val="20000"/>
              </a:spcBef>
              <a:spcAft>
                <a:spcPct val="0"/>
              </a:spcAft>
              <a:buChar char="–"/>
              <a:defRPr sz="2800">
                <a:solidFill>
                  <a:schemeClr val="accent6"/>
                </a:solidFill>
                <a:latin typeface="+mn-lt"/>
              </a:defRPr>
            </a:lvl2pPr>
            <a:lvl3pPr marL="1143000" indent="-228600" algn="l" rtl="0" eaLnBrk="0" fontAlgn="base" hangingPunct="0">
              <a:spcBef>
                <a:spcPct val="20000"/>
              </a:spcBef>
              <a:spcAft>
                <a:spcPct val="0"/>
              </a:spcAft>
              <a:buChar char="•"/>
              <a:defRPr sz="2400">
                <a:solidFill>
                  <a:schemeClr val="accent6"/>
                </a:solidFill>
                <a:latin typeface="+mn-lt"/>
              </a:defRPr>
            </a:lvl3pPr>
            <a:lvl4pPr marL="1600200" indent="-228600" algn="l" rtl="0" eaLnBrk="0" fontAlgn="base" hangingPunct="0">
              <a:spcBef>
                <a:spcPct val="20000"/>
              </a:spcBef>
              <a:spcAft>
                <a:spcPct val="0"/>
              </a:spcAft>
              <a:buChar char="–"/>
              <a:defRPr sz="2000">
                <a:solidFill>
                  <a:schemeClr val="accent6"/>
                </a:solidFill>
                <a:latin typeface="+mn-lt"/>
              </a:defRPr>
            </a:lvl4pPr>
            <a:lvl5pPr marL="2057400" indent="-228600" algn="l" rtl="0" eaLnBrk="0" fontAlgn="base" hangingPunct="0">
              <a:spcBef>
                <a:spcPct val="20000"/>
              </a:spcBef>
              <a:spcAft>
                <a:spcPct val="0"/>
              </a:spcAft>
              <a:buChar char="»"/>
              <a:defRPr sz="2000">
                <a:solidFill>
                  <a:schemeClr val="accent6"/>
                </a:solidFill>
                <a:latin typeface="+mn-lt"/>
              </a:defRPr>
            </a:lvl5pPr>
            <a:lvl6pPr marL="2514600" indent="-228600" algn="l" rtl="0" fontAlgn="base">
              <a:spcBef>
                <a:spcPct val="20000"/>
              </a:spcBef>
              <a:spcAft>
                <a:spcPct val="0"/>
              </a:spcAft>
              <a:buChar char="»"/>
              <a:defRPr sz="2000">
                <a:solidFill>
                  <a:srgbClr val="333399"/>
                </a:solidFill>
                <a:latin typeface="+mn-lt"/>
              </a:defRPr>
            </a:lvl6pPr>
            <a:lvl7pPr marL="2971800" indent="-228600" algn="l" rtl="0" fontAlgn="base">
              <a:spcBef>
                <a:spcPct val="20000"/>
              </a:spcBef>
              <a:spcAft>
                <a:spcPct val="0"/>
              </a:spcAft>
              <a:buChar char="»"/>
              <a:defRPr sz="2000">
                <a:solidFill>
                  <a:srgbClr val="333399"/>
                </a:solidFill>
                <a:latin typeface="+mn-lt"/>
              </a:defRPr>
            </a:lvl7pPr>
            <a:lvl8pPr marL="3429000" indent="-228600" algn="l" rtl="0" fontAlgn="base">
              <a:spcBef>
                <a:spcPct val="20000"/>
              </a:spcBef>
              <a:spcAft>
                <a:spcPct val="0"/>
              </a:spcAft>
              <a:buChar char="»"/>
              <a:defRPr sz="2000">
                <a:solidFill>
                  <a:srgbClr val="333399"/>
                </a:solidFill>
                <a:latin typeface="+mn-lt"/>
              </a:defRPr>
            </a:lvl8pPr>
            <a:lvl9pPr marL="3886200" indent="-228600" algn="l" rtl="0" fontAlgn="base">
              <a:spcBef>
                <a:spcPct val="20000"/>
              </a:spcBef>
              <a:spcAft>
                <a:spcPct val="0"/>
              </a:spcAft>
              <a:buChar char="»"/>
              <a:defRPr sz="2000">
                <a:solidFill>
                  <a:srgbClr val="333399"/>
                </a:solidFill>
                <a:latin typeface="+mn-lt"/>
              </a:defRPr>
            </a:lvl9pPr>
          </a:lstStyle>
          <a:p>
            <a:pPr marL="0" indent="0" algn="ctr">
              <a:spcBef>
                <a:spcPts val="0"/>
              </a:spcBef>
              <a:spcAft>
                <a:spcPts val="1800"/>
              </a:spcAft>
              <a:buNone/>
              <a:defRPr/>
            </a:pPr>
            <a:r>
              <a:rPr lang="en-US" sz="1500" b="1" dirty="0" smtClean="0">
                <a:solidFill>
                  <a:schemeClr val="tx1"/>
                </a:solidFill>
              </a:rPr>
              <a:t>0.5%</a:t>
            </a:r>
          </a:p>
          <a:p>
            <a:pPr marL="0" indent="0" algn="ctr">
              <a:spcBef>
                <a:spcPts val="0"/>
              </a:spcBef>
              <a:spcAft>
                <a:spcPts val="1800"/>
              </a:spcAft>
              <a:buNone/>
              <a:defRPr/>
            </a:pPr>
            <a:endParaRPr lang="en-US" sz="1500" b="1" dirty="0">
              <a:solidFill>
                <a:schemeClr val="tx1"/>
              </a:solidFill>
            </a:endParaRPr>
          </a:p>
        </p:txBody>
      </p:sp>
    </p:spTree>
    <p:extLst>
      <p:ext uri="{BB962C8B-B14F-4D97-AF65-F5344CB8AC3E}">
        <p14:creationId xmlns:p14="http://schemas.microsoft.com/office/powerpoint/2010/main" val="543606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it-IT" dirty="0" smtClean="0">
                <a:solidFill>
                  <a:srgbClr val="2D2D8A"/>
                </a:solidFill>
              </a:rPr>
              <a:t>8-channel </a:t>
            </a:r>
            <a:r>
              <a:rPr lang="it-IT" dirty="0" err="1">
                <a:solidFill>
                  <a:srgbClr val="2D2D8A"/>
                </a:solidFill>
              </a:rPr>
              <a:t>qualification</a:t>
            </a:r>
            <a:r>
              <a:rPr lang="it-IT" dirty="0">
                <a:solidFill>
                  <a:srgbClr val="2D2D8A"/>
                </a:solidFill>
              </a:rPr>
              <a:t>…</a:t>
            </a:r>
            <a:r>
              <a:rPr lang="it-IT" sz="3000" dirty="0">
                <a:solidFill>
                  <a:srgbClr val="2D2D8A"/>
                </a:solidFill>
              </a:rPr>
              <a:t>in progress</a:t>
            </a:r>
            <a:endParaRPr lang="en-US" dirty="0" smtClean="0">
              <a:solidFill>
                <a:srgbClr val="2D2D8A"/>
              </a:solidFill>
            </a:endParaRPr>
          </a:p>
        </p:txBody>
      </p:sp>
      <p:sp>
        <p:nvSpPr>
          <p:cNvPr id="7172" name="Slide Number Placeholder 2"/>
          <p:cNvSpPr>
            <a:spLocks noGrp="1"/>
          </p:cNvSpPr>
          <p:nvPr>
            <p:ph type="sldNum" sz="quarter" idx="11"/>
          </p:nvPr>
        </p:nvSpPr>
        <p:spPr/>
        <p:txBody>
          <a:bodyPr/>
          <a:lstStyle>
            <a:lvl1pPr algn="ctr" eaLnBrk="0" hangingPunct="0">
              <a:defRPr>
                <a:solidFill>
                  <a:schemeClr val="tx1"/>
                </a:solidFill>
                <a:latin typeface="Arial" charset="0"/>
              </a:defRPr>
            </a:lvl1pPr>
            <a:lvl2pPr marL="742950" indent="-285750" algn="ctr" eaLnBrk="0" hangingPunct="0">
              <a:defRPr>
                <a:solidFill>
                  <a:schemeClr val="tx1"/>
                </a:solidFill>
                <a:latin typeface="Arial" charset="0"/>
              </a:defRPr>
            </a:lvl2pPr>
            <a:lvl3pPr marL="1143000" indent="-228600" algn="ctr" eaLnBrk="0" hangingPunct="0">
              <a:defRPr>
                <a:solidFill>
                  <a:schemeClr val="tx1"/>
                </a:solidFill>
                <a:latin typeface="Arial" charset="0"/>
              </a:defRPr>
            </a:lvl3pPr>
            <a:lvl4pPr marL="1600200" indent="-228600" algn="ctr" eaLnBrk="0" hangingPunct="0">
              <a:defRPr>
                <a:solidFill>
                  <a:schemeClr val="tx1"/>
                </a:solidFill>
                <a:latin typeface="Arial" charset="0"/>
              </a:defRPr>
            </a:lvl4pPr>
            <a:lvl5pPr marL="2057400" indent="-228600" algn="ctr"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r" eaLnBrk="1" hangingPunct="1">
              <a:defRPr/>
            </a:pPr>
            <a:fld id="{22DC9220-8D5E-4286-973B-4A5BF41078C3}" type="slidenum">
              <a:rPr lang="en-US" smtClean="0"/>
              <a:pPr algn="r" eaLnBrk="1" hangingPunct="1">
                <a:defRPr/>
              </a:pPr>
              <a:t>27</a:t>
            </a:fld>
            <a:endParaRPr lang="en-US" smtClean="0"/>
          </a:p>
        </p:txBody>
      </p:sp>
      <p:sp>
        <p:nvSpPr>
          <p:cNvPr id="30" name="Content Placeholder 3"/>
          <p:cNvSpPr txBox="1">
            <a:spLocks/>
          </p:cNvSpPr>
          <p:nvPr/>
        </p:nvSpPr>
        <p:spPr bwMode="auto">
          <a:xfrm>
            <a:off x="57876" y="960689"/>
            <a:ext cx="9046256" cy="428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Font typeface="Webdings" pitchFamily="18" charset="2"/>
              <a:buChar char="~"/>
              <a:defRPr sz="3200">
                <a:solidFill>
                  <a:schemeClr val="accent6"/>
                </a:solidFill>
                <a:latin typeface="+mn-lt"/>
                <a:ea typeface="+mn-ea"/>
                <a:cs typeface="+mn-cs"/>
              </a:defRPr>
            </a:lvl1pPr>
            <a:lvl2pPr marL="742950" indent="-285750" algn="l" rtl="0" eaLnBrk="0" fontAlgn="base" hangingPunct="0">
              <a:spcBef>
                <a:spcPct val="20000"/>
              </a:spcBef>
              <a:spcAft>
                <a:spcPct val="0"/>
              </a:spcAft>
              <a:buChar char="–"/>
              <a:defRPr sz="2800">
                <a:solidFill>
                  <a:schemeClr val="accent6"/>
                </a:solidFill>
                <a:latin typeface="+mn-lt"/>
              </a:defRPr>
            </a:lvl2pPr>
            <a:lvl3pPr marL="1143000" indent="-228600" algn="l" rtl="0" eaLnBrk="0" fontAlgn="base" hangingPunct="0">
              <a:spcBef>
                <a:spcPct val="20000"/>
              </a:spcBef>
              <a:spcAft>
                <a:spcPct val="0"/>
              </a:spcAft>
              <a:buChar char="•"/>
              <a:defRPr sz="2400">
                <a:solidFill>
                  <a:schemeClr val="accent6"/>
                </a:solidFill>
                <a:latin typeface="+mn-lt"/>
              </a:defRPr>
            </a:lvl3pPr>
            <a:lvl4pPr marL="1600200" indent="-228600" algn="l" rtl="0" eaLnBrk="0" fontAlgn="base" hangingPunct="0">
              <a:spcBef>
                <a:spcPct val="20000"/>
              </a:spcBef>
              <a:spcAft>
                <a:spcPct val="0"/>
              </a:spcAft>
              <a:buChar char="–"/>
              <a:defRPr sz="2000">
                <a:solidFill>
                  <a:schemeClr val="accent6"/>
                </a:solidFill>
                <a:latin typeface="+mn-lt"/>
              </a:defRPr>
            </a:lvl4pPr>
            <a:lvl5pPr marL="2057400" indent="-228600" algn="l" rtl="0" eaLnBrk="0" fontAlgn="base" hangingPunct="0">
              <a:spcBef>
                <a:spcPct val="20000"/>
              </a:spcBef>
              <a:spcAft>
                <a:spcPct val="0"/>
              </a:spcAft>
              <a:buChar char="»"/>
              <a:defRPr sz="2000">
                <a:solidFill>
                  <a:schemeClr val="accent6"/>
                </a:solidFill>
                <a:latin typeface="+mn-lt"/>
              </a:defRPr>
            </a:lvl5pPr>
            <a:lvl6pPr marL="2514600" indent="-228600" algn="l" rtl="0" fontAlgn="base">
              <a:spcBef>
                <a:spcPct val="20000"/>
              </a:spcBef>
              <a:spcAft>
                <a:spcPct val="0"/>
              </a:spcAft>
              <a:buChar char="»"/>
              <a:defRPr sz="2000">
                <a:solidFill>
                  <a:srgbClr val="333399"/>
                </a:solidFill>
                <a:latin typeface="+mn-lt"/>
              </a:defRPr>
            </a:lvl6pPr>
            <a:lvl7pPr marL="2971800" indent="-228600" algn="l" rtl="0" fontAlgn="base">
              <a:spcBef>
                <a:spcPct val="20000"/>
              </a:spcBef>
              <a:spcAft>
                <a:spcPct val="0"/>
              </a:spcAft>
              <a:buChar char="»"/>
              <a:defRPr sz="2000">
                <a:solidFill>
                  <a:srgbClr val="333399"/>
                </a:solidFill>
                <a:latin typeface="+mn-lt"/>
              </a:defRPr>
            </a:lvl7pPr>
            <a:lvl8pPr marL="3429000" indent="-228600" algn="l" rtl="0" fontAlgn="base">
              <a:spcBef>
                <a:spcPct val="20000"/>
              </a:spcBef>
              <a:spcAft>
                <a:spcPct val="0"/>
              </a:spcAft>
              <a:buChar char="»"/>
              <a:defRPr sz="2000">
                <a:solidFill>
                  <a:srgbClr val="333399"/>
                </a:solidFill>
                <a:latin typeface="+mn-lt"/>
              </a:defRPr>
            </a:lvl8pPr>
            <a:lvl9pPr marL="3886200" indent="-228600" algn="l" rtl="0" fontAlgn="base">
              <a:spcBef>
                <a:spcPct val="20000"/>
              </a:spcBef>
              <a:spcAft>
                <a:spcPct val="0"/>
              </a:spcAft>
              <a:buChar char="»"/>
              <a:defRPr sz="2000">
                <a:solidFill>
                  <a:srgbClr val="333399"/>
                </a:solidFill>
                <a:latin typeface="+mn-lt"/>
              </a:defRPr>
            </a:lvl9pPr>
          </a:lstStyle>
          <a:p>
            <a:pPr marL="0" indent="0" algn="ctr">
              <a:spcBef>
                <a:spcPts val="0"/>
              </a:spcBef>
              <a:spcAft>
                <a:spcPts val="1800"/>
              </a:spcAft>
              <a:buNone/>
              <a:defRPr/>
            </a:pPr>
            <a:r>
              <a:rPr lang="en-US" sz="1800" b="1" dirty="0" smtClean="0"/>
              <a:t>Output pulse r</a:t>
            </a:r>
            <a:r>
              <a:rPr lang="en-US" sz="1800" b="1" dirty="0" smtClean="0"/>
              <a:t>ise </a:t>
            </a:r>
            <a:r>
              <a:rPr lang="en-US" sz="1800" b="1" dirty="0" smtClean="0"/>
              <a:t>t</a:t>
            </a:r>
            <a:r>
              <a:rPr lang="en-US" sz="1800" b="1" dirty="0" smtClean="0"/>
              <a:t>ime (20% - </a:t>
            </a:r>
            <a:r>
              <a:rPr lang="en-US" sz="1800" b="1" dirty="0"/>
              <a:t>80%) - 300 µm </a:t>
            </a:r>
            <a:r>
              <a:rPr lang="en-US" sz="1800" b="1" dirty="0" smtClean="0"/>
              <a:t>DSSSD - </a:t>
            </a:r>
            <a:r>
              <a:rPr lang="en-US" sz="1800" b="1" dirty="0"/>
              <a:t>G00 (maximum gain)</a:t>
            </a:r>
          </a:p>
          <a:p>
            <a:pPr marL="0" indent="0" algn="ctr">
              <a:spcBef>
                <a:spcPts val="0"/>
              </a:spcBef>
              <a:spcAft>
                <a:spcPts val="1800"/>
              </a:spcAft>
              <a:buNone/>
              <a:defRPr/>
            </a:pPr>
            <a:endParaRPr lang="en-US" sz="1800" b="1" dirty="0"/>
          </a:p>
          <a:p>
            <a:pPr marL="0" indent="0" algn="ctr">
              <a:spcBef>
                <a:spcPts val="0"/>
              </a:spcBef>
              <a:spcAft>
                <a:spcPts val="1800"/>
              </a:spcAft>
              <a:buNone/>
              <a:defRPr/>
            </a:pPr>
            <a:endParaRPr lang="en-US" sz="1800" b="1" dirty="0" smtClean="0"/>
          </a:p>
          <a:p>
            <a:pPr marL="0" indent="0" algn="ctr">
              <a:spcBef>
                <a:spcPts val="0"/>
              </a:spcBef>
              <a:spcAft>
                <a:spcPts val="1800"/>
              </a:spcAft>
              <a:buNone/>
              <a:defRPr/>
            </a:pPr>
            <a:endParaRPr lang="en-US" sz="1800" b="1" dirty="0"/>
          </a:p>
        </p:txBody>
      </p:sp>
      <p:sp>
        <p:nvSpPr>
          <p:cNvPr id="6" name="Content Placeholder 3"/>
          <p:cNvSpPr txBox="1">
            <a:spLocks/>
          </p:cNvSpPr>
          <p:nvPr/>
        </p:nvSpPr>
        <p:spPr bwMode="auto">
          <a:xfrm>
            <a:off x="184001" y="1466124"/>
            <a:ext cx="4280703" cy="428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Font typeface="Webdings" pitchFamily="18" charset="2"/>
              <a:buChar char="~"/>
              <a:defRPr sz="3200">
                <a:solidFill>
                  <a:schemeClr val="accent6"/>
                </a:solidFill>
                <a:latin typeface="+mn-lt"/>
                <a:ea typeface="+mn-ea"/>
                <a:cs typeface="+mn-cs"/>
              </a:defRPr>
            </a:lvl1pPr>
            <a:lvl2pPr marL="742950" indent="-285750" algn="l" rtl="0" eaLnBrk="0" fontAlgn="base" hangingPunct="0">
              <a:spcBef>
                <a:spcPct val="20000"/>
              </a:spcBef>
              <a:spcAft>
                <a:spcPct val="0"/>
              </a:spcAft>
              <a:buChar char="–"/>
              <a:defRPr sz="2800">
                <a:solidFill>
                  <a:schemeClr val="accent6"/>
                </a:solidFill>
                <a:latin typeface="+mn-lt"/>
              </a:defRPr>
            </a:lvl2pPr>
            <a:lvl3pPr marL="1143000" indent="-228600" algn="l" rtl="0" eaLnBrk="0" fontAlgn="base" hangingPunct="0">
              <a:spcBef>
                <a:spcPct val="20000"/>
              </a:spcBef>
              <a:spcAft>
                <a:spcPct val="0"/>
              </a:spcAft>
              <a:buChar char="•"/>
              <a:defRPr sz="2400">
                <a:solidFill>
                  <a:schemeClr val="accent6"/>
                </a:solidFill>
                <a:latin typeface="+mn-lt"/>
              </a:defRPr>
            </a:lvl3pPr>
            <a:lvl4pPr marL="1600200" indent="-228600" algn="l" rtl="0" eaLnBrk="0" fontAlgn="base" hangingPunct="0">
              <a:spcBef>
                <a:spcPct val="20000"/>
              </a:spcBef>
              <a:spcAft>
                <a:spcPct val="0"/>
              </a:spcAft>
              <a:buChar char="–"/>
              <a:defRPr sz="2000">
                <a:solidFill>
                  <a:schemeClr val="accent6"/>
                </a:solidFill>
                <a:latin typeface="+mn-lt"/>
              </a:defRPr>
            </a:lvl4pPr>
            <a:lvl5pPr marL="2057400" indent="-228600" algn="l" rtl="0" eaLnBrk="0" fontAlgn="base" hangingPunct="0">
              <a:spcBef>
                <a:spcPct val="20000"/>
              </a:spcBef>
              <a:spcAft>
                <a:spcPct val="0"/>
              </a:spcAft>
              <a:buChar char="»"/>
              <a:defRPr sz="2000">
                <a:solidFill>
                  <a:schemeClr val="accent6"/>
                </a:solidFill>
                <a:latin typeface="+mn-lt"/>
              </a:defRPr>
            </a:lvl5pPr>
            <a:lvl6pPr marL="2514600" indent="-228600" algn="l" rtl="0" fontAlgn="base">
              <a:spcBef>
                <a:spcPct val="20000"/>
              </a:spcBef>
              <a:spcAft>
                <a:spcPct val="0"/>
              </a:spcAft>
              <a:buChar char="»"/>
              <a:defRPr sz="2000">
                <a:solidFill>
                  <a:srgbClr val="333399"/>
                </a:solidFill>
                <a:latin typeface="+mn-lt"/>
              </a:defRPr>
            </a:lvl6pPr>
            <a:lvl7pPr marL="2971800" indent="-228600" algn="l" rtl="0" fontAlgn="base">
              <a:spcBef>
                <a:spcPct val="20000"/>
              </a:spcBef>
              <a:spcAft>
                <a:spcPct val="0"/>
              </a:spcAft>
              <a:buChar char="»"/>
              <a:defRPr sz="2000">
                <a:solidFill>
                  <a:srgbClr val="333399"/>
                </a:solidFill>
                <a:latin typeface="+mn-lt"/>
              </a:defRPr>
            </a:lvl7pPr>
            <a:lvl8pPr marL="3429000" indent="-228600" algn="l" rtl="0" fontAlgn="base">
              <a:spcBef>
                <a:spcPct val="20000"/>
              </a:spcBef>
              <a:spcAft>
                <a:spcPct val="0"/>
              </a:spcAft>
              <a:buChar char="»"/>
              <a:defRPr sz="2000">
                <a:solidFill>
                  <a:srgbClr val="333399"/>
                </a:solidFill>
                <a:latin typeface="+mn-lt"/>
              </a:defRPr>
            </a:lvl8pPr>
            <a:lvl9pPr marL="3886200" indent="-228600" algn="l" rtl="0" fontAlgn="base">
              <a:spcBef>
                <a:spcPct val="20000"/>
              </a:spcBef>
              <a:spcAft>
                <a:spcPct val="0"/>
              </a:spcAft>
              <a:buChar char="»"/>
              <a:defRPr sz="2000">
                <a:solidFill>
                  <a:srgbClr val="333399"/>
                </a:solidFill>
                <a:latin typeface="+mn-lt"/>
              </a:defRPr>
            </a:lvl9pPr>
          </a:lstStyle>
          <a:p>
            <a:pPr marL="0" indent="0" algn="ctr">
              <a:spcBef>
                <a:spcPts val="0"/>
              </a:spcBef>
              <a:spcAft>
                <a:spcPts val="1800"/>
              </a:spcAft>
              <a:buNone/>
              <a:defRPr/>
            </a:pPr>
            <a:r>
              <a:rPr lang="en-US" sz="1800" b="1" dirty="0" smtClean="0">
                <a:solidFill>
                  <a:srgbClr val="FF0000"/>
                </a:solidFill>
              </a:rPr>
              <a:t>Junction Side Strips</a:t>
            </a:r>
          </a:p>
          <a:p>
            <a:pPr marL="0" indent="0" algn="ctr">
              <a:spcBef>
                <a:spcPts val="0"/>
              </a:spcBef>
              <a:spcAft>
                <a:spcPts val="1800"/>
              </a:spcAft>
              <a:buNone/>
              <a:defRPr/>
            </a:pPr>
            <a:endParaRPr lang="en-US" sz="1800" b="1" dirty="0">
              <a:solidFill>
                <a:srgbClr val="FF0000"/>
              </a:solidFill>
            </a:endParaRPr>
          </a:p>
        </p:txBody>
      </p:sp>
      <p:pic>
        <p:nvPicPr>
          <p:cNvPr id="21" name="Immagine 20"/>
          <p:cNvPicPr>
            <a:picLocks noChangeAspect="1" noChangeArrowheads="1"/>
          </p:cNvPicPr>
          <p:nvPr/>
        </p:nvPicPr>
        <p:blipFill rotWithShape="1">
          <a:blip r:embed="rId2">
            <a:extLst>
              <a:ext uri="{28A0092B-C50C-407E-A947-70E740481C1C}">
                <a14:useLocalDpi xmlns:a14="http://schemas.microsoft.com/office/drawing/2010/main" val="0"/>
              </a:ext>
            </a:extLst>
          </a:blip>
          <a:srcRect l="53730" b="18702"/>
          <a:stretch/>
        </p:blipFill>
        <p:spPr bwMode="auto">
          <a:xfrm>
            <a:off x="3317515" y="4803801"/>
            <a:ext cx="2025078" cy="1626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reeform 1"/>
          <p:cNvSpPr/>
          <p:nvPr/>
        </p:nvSpPr>
        <p:spPr bwMode="auto">
          <a:xfrm>
            <a:off x="5301769" y="5605043"/>
            <a:ext cx="384698" cy="350445"/>
          </a:xfrm>
          <a:custGeom>
            <a:avLst/>
            <a:gdLst>
              <a:gd name="connsiteX0" fmla="*/ 0 w 625033"/>
              <a:gd name="connsiteY0" fmla="*/ 43635 h 451670"/>
              <a:gd name="connsiteX1" fmla="*/ 219919 w 625033"/>
              <a:gd name="connsiteY1" fmla="*/ 32060 h 451670"/>
              <a:gd name="connsiteX2" fmla="*/ 324091 w 625033"/>
              <a:gd name="connsiteY2" fmla="*/ 402450 h 451670"/>
              <a:gd name="connsiteX3" fmla="*/ 625033 w 625033"/>
              <a:gd name="connsiteY3" fmla="*/ 437174 h 451670"/>
              <a:gd name="connsiteX0" fmla="*/ 0 w 682906"/>
              <a:gd name="connsiteY0" fmla="*/ 37163 h 456773"/>
              <a:gd name="connsiteX1" fmla="*/ 277792 w 682906"/>
              <a:gd name="connsiteY1" fmla="*/ 37163 h 456773"/>
              <a:gd name="connsiteX2" fmla="*/ 381964 w 682906"/>
              <a:gd name="connsiteY2" fmla="*/ 407553 h 456773"/>
              <a:gd name="connsiteX3" fmla="*/ 682906 w 682906"/>
              <a:gd name="connsiteY3" fmla="*/ 442277 h 456773"/>
              <a:gd name="connsiteX0" fmla="*/ 0 w 682906"/>
              <a:gd name="connsiteY0" fmla="*/ 30442 h 450052"/>
              <a:gd name="connsiteX1" fmla="*/ 277792 w 682906"/>
              <a:gd name="connsiteY1" fmla="*/ 30442 h 450052"/>
              <a:gd name="connsiteX2" fmla="*/ 381964 w 682906"/>
              <a:gd name="connsiteY2" fmla="*/ 400832 h 450052"/>
              <a:gd name="connsiteX3" fmla="*/ 682906 w 682906"/>
              <a:gd name="connsiteY3" fmla="*/ 435556 h 450052"/>
              <a:gd name="connsiteX0" fmla="*/ 0 w 810228"/>
              <a:gd name="connsiteY0" fmla="*/ 23668 h 454852"/>
              <a:gd name="connsiteX1" fmla="*/ 405114 w 810228"/>
              <a:gd name="connsiteY1" fmla="*/ 35242 h 454852"/>
              <a:gd name="connsiteX2" fmla="*/ 509286 w 810228"/>
              <a:gd name="connsiteY2" fmla="*/ 405632 h 454852"/>
              <a:gd name="connsiteX3" fmla="*/ 810228 w 810228"/>
              <a:gd name="connsiteY3" fmla="*/ 440356 h 454852"/>
              <a:gd name="connsiteX0" fmla="*/ 0 w 659757"/>
              <a:gd name="connsiteY0" fmla="*/ 17777 h 460536"/>
              <a:gd name="connsiteX1" fmla="*/ 254643 w 659757"/>
              <a:gd name="connsiteY1" fmla="*/ 40926 h 460536"/>
              <a:gd name="connsiteX2" fmla="*/ 358815 w 659757"/>
              <a:gd name="connsiteY2" fmla="*/ 411316 h 460536"/>
              <a:gd name="connsiteX3" fmla="*/ 659757 w 659757"/>
              <a:gd name="connsiteY3" fmla="*/ 446040 h 460536"/>
            </a:gdLst>
            <a:ahLst/>
            <a:cxnLst>
              <a:cxn ang="0">
                <a:pos x="connsiteX0" y="connsiteY0"/>
              </a:cxn>
              <a:cxn ang="0">
                <a:pos x="connsiteX1" y="connsiteY1"/>
              </a:cxn>
              <a:cxn ang="0">
                <a:pos x="connsiteX2" y="connsiteY2"/>
              </a:cxn>
              <a:cxn ang="0">
                <a:pos x="connsiteX3" y="connsiteY3"/>
              </a:cxn>
            </a:cxnLst>
            <a:rect l="l" t="t" r="r" b="b"/>
            <a:pathLst>
              <a:path w="659757" h="460536">
                <a:moveTo>
                  <a:pt x="0" y="17777"/>
                </a:moveTo>
                <a:cubicBezTo>
                  <a:pt x="140825" y="5237"/>
                  <a:pt x="194841" y="-24664"/>
                  <a:pt x="254643" y="40926"/>
                </a:cubicBezTo>
                <a:cubicBezTo>
                  <a:pt x="314445" y="106516"/>
                  <a:pt x="291296" y="343797"/>
                  <a:pt x="358815" y="411316"/>
                </a:cubicBezTo>
                <a:cubicBezTo>
                  <a:pt x="426334" y="478835"/>
                  <a:pt x="543045" y="462437"/>
                  <a:pt x="659757" y="446040"/>
                </a:cubicBezTo>
              </a:path>
            </a:pathLst>
          </a:cu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4" name="Freeform 23"/>
          <p:cNvSpPr/>
          <p:nvPr/>
        </p:nvSpPr>
        <p:spPr bwMode="auto">
          <a:xfrm flipV="1">
            <a:off x="5287704" y="5029509"/>
            <a:ext cx="384698" cy="350445"/>
          </a:xfrm>
          <a:custGeom>
            <a:avLst/>
            <a:gdLst>
              <a:gd name="connsiteX0" fmla="*/ 0 w 625033"/>
              <a:gd name="connsiteY0" fmla="*/ 43635 h 451670"/>
              <a:gd name="connsiteX1" fmla="*/ 219919 w 625033"/>
              <a:gd name="connsiteY1" fmla="*/ 32060 h 451670"/>
              <a:gd name="connsiteX2" fmla="*/ 324091 w 625033"/>
              <a:gd name="connsiteY2" fmla="*/ 402450 h 451670"/>
              <a:gd name="connsiteX3" fmla="*/ 625033 w 625033"/>
              <a:gd name="connsiteY3" fmla="*/ 437174 h 451670"/>
              <a:gd name="connsiteX0" fmla="*/ 0 w 682906"/>
              <a:gd name="connsiteY0" fmla="*/ 37163 h 456773"/>
              <a:gd name="connsiteX1" fmla="*/ 277792 w 682906"/>
              <a:gd name="connsiteY1" fmla="*/ 37163 h 456773"/>
              <a:gd name="connsiteX2" fmla="*/ 381964 w 682906"/>
              <a:gd name="connsiteY2" fmla="*/ 407553 h 456773"/>
              <a:gd name="connsiteX3" fmla="*/ 682906 w 682906"/>
              <a:gd name="connsiteY3" fmla="*/ 442277 h 456773"/>
              <a:gd name="connsiteX0" fmla="*/ 0 w 682906"/>
              <a:gd name="connsiteY0" fmla="*/ 30442 h 450052"/>
              <a:gd name="connsiteX1" fmla="*/ 277792 w 682906"/>
              <a:gd name="connsiteY1" fmla="*/ 30442 h 450052"/>
              <a:gd name="connsiteX2" fmla="*/ 381964 w 682906"/>
              <a:gd name="connsiteY2" fmla="*/ 400832 h 450052"/>
              <a:gd name="connsiteX3" fmla="*/ 682906 w 682906"/>
              <a:gd name="connsiteY3" fmla="*/ 435556 h 450052"/>
              <a:gd name="connsiteX0" fmla="*/ 0 w 810228"/>
              <a:gd name="connsiteY0" fmla="*/ 23668 h 454852"/>
              <a:gd name="connsiteX1" fmla="*/ 405114 w 810228"/>
              <a:gd name="connsiteY1" fmla="*/ 35242 h 454852"/>
              <a:gd name="connsiteX2" fmla="*/ 509286 w 810228"/>
              <a:gd name="connsiteY2" fmla="*/ 405632 h 454852"/>
              <a:gd name="connsiteX3" fmla="*/ 810228 w 810228"/>
              <a:gd name="connsiteY3" fmla="*/ 440356 h 454852"/>
              <a:gd name="connsiteX0" fmla="*/ 0 w 659757"/>
              <a:gd name="connsiteY0" fmla="*/ 17777 h 460536"/>
              <a:gd name="connsiteX1" fmla="*/ 254643 w 659757"/>
              <a:gd name="connsiteY1" fmla="*/ 40926 h 460536"/>
              <a:gd name="connsiteX2" fmla="*/ 358815 w 659757"/>
              <a:gd name="connsiteY2" fmla="*/ 411316 h 460536"/>
              <a:gd name="connsiteX3" fmla="*/ 659757 w 659757"/>
              <a:gd name="connsiteY3" fmla="*/ 446040 h 460536"/>
            </a:gdLst>
            <a:ahLst/>
            <a:cxnLst>
              <a:cxn ang="0">
                <a:pos x="connsiteX0" y="connsiteY0"/>
              </a:cxn>
              <a:cxn ang="0">
                <a:pos x="connsiteX1" y="connsiteY1"/>
              </a:cxn>
              <a:cxn ang="0">
                <a:pos x="connsiteX2" y="connsiteY2"/>
              </a:cxn>
              <a:cxn ang="0">
                <a:pos x="connsiteX3" y="connsiteY3"/>
              </a:cxn>
            </a:cxnLst>
            <a:rect l="l" t="t" r="r" b="b"/>
            <a:pathLst>
              <a:path w="659757" h="460536">
                <a:moveTo>
                  <a:pt x="0" y="17777"/>
                </a:moveTo>
                <a:cubicBezTo>
                  <a:pt x="140825" y="5237"/>
                  <a:pt x="194841" y="-24664"/>
                  <a:pt x="254643" y="40926"/>
                </a:cubicBezTo>
                <a:cubicBezTo>
                  <a:pt x="314445" y="106516"/>
                  <a:pt x="291296" y="343797"/>
                  <a:pt x="358815" y="411316"/>
                </a:cubicBezTo>
                <a:cubicBezTo>
                  <a:pt x="426334" y="478835"/>
                  <a:pt x="543045" y="462437"/>
                  <a:pt x="659757" y="446040"/>
                </a:cubicBezTo>
              </a:path>
            </a:pathLst>
          </a:custGeom>
          <a:noFill/>
          <a:ln w="381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3" name="Footer Placeholder 2"/>
          <p:cNvSpPr txBox="1">
            <a:spLocks/>
          </p:cNvSpPr>
          <p:nvPr/>
        </p:nvSpPr>
        <p:spPr>
          <a:xfrm>
            <a:off x="2620962" y="6610569"/>
            <a:ext cx="5137093" cy="247431"/>
          </a:xfrm>
          <a:prstGeom prst="rect">
            <a:avLst/>
          </a:prstGeom>
        </p:spPr>
        <p:txBody>
          <a:bodyPr/>
          <a:lstStyle>
            <a:defPPr>
              <a:defRPr lang="en-US"/>
            </a:defPPr>
            <a:lvl1pPr algn="l" rtl="0" fontAlgn="base">
              <a:spcBef>
                <a:spcPct val="0"/>
              </a:spcBef>
              <a:spcAft>
                <a:spcPct val="0"/>
              </a:spcAft>
              <a:defRPr sz="1050" b="1" kern="1200">
                <a:solidFill>
                  <a:schemeClr val="accent6"/>
                </a:solidFill>
                <a:latin typeface="+mn-lt"/>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defRPr/>
            </a:pPr>
            <a:r>
              <a:rPr lang="it-IT" dirty="0" smtClean="0"/>
              <a:t>C. Guazzoni – NEWCHIM – Consiglio di Sezione INFN – 9 luglio 2015</a:t>
            </a:r>
            <a:endParaRPr lang="en-US" dirty="0" smtClean="0"/>
          </a:p>
          <a:p>
            <a:pPr algn="ctr">
              <a:defRPr/>
            </a:pPr>
            <a:endParaRPr lang="en-US" dirty="0"/>
          </a:p>
        </p:txBody>
      </p:sp>
      <p:sp>
        <p:nvSpPr>
          <p:cNvPr id="7" name="Content Placeholder 3"/>
          <p:cNvSpPr txBox="1">
            <a:spLocks/>
          </p:cNvSpPr>
          <p:nvPr/>
        </p:nvSpPr>
        <p:spPr bwMode="auto">
          <a:xfrm>
            <a:off x="4746356" y="1487337"/>
            <a:ext cx="4280703" cy="428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Font typeface="Webdings" pitchFamily="18" charset="2"/>
              <a:buChar char="~"/>
              <a:defRPr sz="3200">
                <a:solidFill>
                  <a:schemeClr val="accent6"/>
                </a:solidFill>
                <a:latin typeface="+mn-lt"/>
                <a:ea typeface="+mn-ea"/>
                <a:cs typeface="+mn-cs"/>
              </a:defRPr>
            </a:lvl1pPr>
            <a:lvl2pPr marL="742950" indent="-285750" algn="l" rtl="0" eaLnBrk="0" fontAlgn="base" hangingPunct="0">
              <a:spcBef>
                <a:spcPct val="20000"/>
              </a:spcBef>
              <a:spcAft>
                <a:spcPct val="0"/>
              </a:spcAft>
              <a:buChar char="–"/>
              <a:defRPr sz="2800">
                <a:solidFill>
                  <a:schemeClr val="accent6"/>
                </a:solidFill>
                <a:latin typeface="+mn-lt"/>
              </a:defRPr>
            </a:lvl2pPr>
            <a:lvl3pPr marL="1143000" indent="-228600" algn="l" rtl="0" eaLnBrk="0" fontAlgn="base" hangingPunct="0">
              <a:spcBef>
                <a:spcPct val="20000"/>
              </a:spcBef>
              <a:spcAft>
                <a:spcPct val="0"/>
              </a:spcAft>
              <a:buChar char="•"/>
              <a:defRPr sz="2400">
                <a:solidFill>
                  <a:schemeClr val="accent6"/>
                </a:solidFill>
                <a:latin typeface="+mn-lt"/>
              </a:defRPr>
            </a:lvl3pPr>
            <a:lvl4pPr marL="1600200" indent="-228600" algn="l" rtl="0" eaLnBrk="0" fontAlgn="base" hangingPunct="0">
              <a:spcBef>
                <a:spcPct val="20000"/>
              </a:spcBef>
              <a:spcAft>
                <a:spcPct val="0"/>
              </a:spcAft>
              <a:buChar char="–"/>
              <a:defRPr sz="2000">
                <a:solidFill>
                  <a:schemeClr val="accent6"/>
                </a:solidFill>
                <a:latin typeface="+mn-lt"/>
              </a:defRPr>
            </a:lvl4pPr>
            <a:lvl5pPr marL="2057400" indent="-228600" algn="l" rtl="0" eaLnBrk="0" fontAlgn="base" hangingPunct="0">
              <a:spcBef>
                <a:spcPct val="20000"/>
              </a:spcBef>
              <a:spcAft>
                <a:spcPct val="0"/>
              </a:spcAft>
              <a:buChar char="»"/>
              <a:defRPr sz="2000">
                <a:solidFill>
                  <a:schemeClr val="accent6"/>
                </a:solidFill>
                <a:latin typeface="+mn-lt"/>
              </a:defRPr>
            </a:lvl5pPr>
            <a:lvl6pPr marL="2514600" indent="-228600" algn="l" rtl="0" fontAlgn="base">
              <a:spcBef>
                <a:spcPct val="20000"/>
              </a:spcBef>
              <a:spcAft>
                <a:spcPct val="0"/>
              </a:spcAft>
              <a:buChar char="»"/>
              <a:defRPr sz="2000">
                <a:solidFill>
                  <a:srgbClr val="333399"/>
                </a:solidFill>
                <a:latin typeface="+mn-lt"/>
              </a:defRPr>
            </a:lvl6pPr>
            <a:lvl7pPr marL="2971800" indent="-228600" algn="l" rtl="0" fontAlgn="base">
              <a:spcBef>
                <a:spcPct val="20000"/>
              </a:spcBef>
              <a:spcAft>
                <a:spcPct val="0"/>
              </a:spcAft>
              <a:buChar char="»"/>
              <a:defRPr sz="2000">
                <a:solidFill>
                  <a:srgbClr val="333399"/>
                </a:solidFill>
                <a:latin typeface="+mn-lt"/>
              </a:defRPr>
            </a:lvl7pPr>
            <a:lvl8pPr marL="3429000" indent="-228600" algn="l" rtl="0" fontAlgn="base">
              <a:spcBef>
                <a:spcPct val="20000"/>
              </a:spcBef>
              <a:spcAft>
                <a:spcPct val="0"/>
              </a:spcAft>
              <a:buChar char="»"/>
              <a:defRPr sz="2000">
                <a:solidFill>
                  <a:srgbClr val="333399"/>
                </a:solidFill>
                <a:latin typeface="+mn-lt"/>
              </a:defRPr>
            </a:lvl8pPr>
            <a:lvl9pPr marL="3886200" indent="-228600" algn="l" rtl="0" fontAlgn="base">
              <a:spcBef>
                <a:spcPct val="20000"/>
              </a:spcBef>
              <a:spcAft>
                <a:spcPct val="0"/>
              </a:spcAft>
              <a:buChar char="»"/>
              <a:defRPr sz="2000">
                <a:solidFill>
                  <a:srgbClr val="333399"/>
                </a:solidFill>
                <a:latin typeface="+mn-lt"/>
              </a:defRPr>
            </a:lvl9pPr>
          </a:lstStyle>
          <a:p>
            <a:pPr marL="0" indent="0" algn="ctr">
              <a:spcBef>
                <a:spcPts val="0"/>
              </a:spcBef>
              <a:spcAft>
                <a:spcPts val="1800"/>
              </a:spcAft>
              <a:buNone/>
              <a:defRPr/>
            </a:pPr>
            <a:r>
              <a:rPr lang="en-US" sz="1800" b="1" dirty="0" err="1" smtClean="0">
                <a:solidFill>
                  <a:srgbClr val="92D050"/>
                </a:solidFill>
              </a:rPr>
              <a:t>Ohmic</a:t>
            </a:r>
            <a:r>
              <a:rPr lang="en-US" sz="1800" b="1" dirty="0" smtClean="0">
                <a:solidFill>
                  <a:srgbClr val="92D050"/>
                </a:solidFill>
              </a:rPr>
              <a:t> Side Strips</a:t>
            </a:r>
          </a:p>
          <a:p>
            <a:pPr marL="0" indent="0" algn="ctr">
              <a:spcBef>
                <a:spcPts val="0"/>
              </a:spcBef>
              <a:spcAft>
                <a:spcPts val="1800"/>
              </a:spcAft>
              <a:buNone/>
              <a:defRPr/>
            </a:pPr>
            <a:endParaRPr lang="en-US" sz="1800" b="1" dirty="0">
              <a:solidFill>
                <a:srgbClr val="92D050"/>
              </a:solidFill>
            </a:endParaRPr>
          </a:p>
        </p:txBody>
      </p:sp>
      <p:pic>
        <p:nvPicPr>
          <p:cNvPr id="7475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379" t="4961" r="7494"/>
          <a:stretch/>
        </p:blipFill>
        <p:spPr bwMode="auto">
          <a:xfrm>
            <a:off x="57875" y="1956585"/>
            <a:ext cx="4403010" cy="2256210"/>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74756"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811" t="4553" r="7507"/>
          <a:stretch/>
        </p:blipFill>
        <p:spPr bwMode="auto">
          <a:xfrm>
            <a:off x="4697064" y="1956585"/>
            <a:ext cx="4407068" cy="2279753"/>
          </a:xfrm>
          <a:prstGeom prst="rect">
            <a:avLst/>
          </a:prstGeom>
          <a:noFill/>
          <a:ln w="38100">
            <a:solidFill>
              <a:srgbClr val="92D05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7214300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3958609817"/>
              </p:ext>
            </p:extLst>
          </p:nvPr>
        </p:nvGraphicFramePr>
        <p:xfrm>
          <a:off x="150601" y="1340766"/>
          <a:ext cx="5247664" cy="3901182"/>
        </p:xfrm>
        <a:graphic>
          <a:graphicData uri="http://schemas.openxmlformats.org/presentationml/2006/ole">
            <mc:AlternateContent xmlns:mc="http://schemas.openxmlformats.org/markup-compatibility/2006">
              <mc:Choice xmlns:v="urn:schemas-microsoft-com:vml" Requires="v">
                <p:oleObj spid="_x0000_s65646" name="CorelDRAW" r:id="rId4" imgW="2610471" imgH="1936415" progId="CorelDRAW.Graphic.13">
                  <p:embed/>
                </p:oleObj>
              </mc:Choice>
              <mc:Fallback>
                <p:oleObj name="CorelDRAW" r:id="rId4" imgW="2610471" imgH="1936415" progId="CorelDRAW.Graphic.1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601" y="1340766"/>
                        <a:ext cx="5247664" cy="3901182"/>
                      </a:xfrm>
                      <a:prstGeom prst="rect">
                        <a:avLst/>
                      </a:prstGeom>
                      <a:noFill/>
                    </p:spPr>
                  </p:pic>
                </p:oleObj>
              </mc:Fallback>
            </mc:AlternateContent>
          </a:graphicData>
        </a:graphic>
      </p:graphicFrame>
      <p:sp>
        <p:nvSpPr>
          <p:cNvPr id="7170" name="Rectangle 2"/>
          <p:cNvSpPr>
            <a:spLocks noGrp="1" noChangeArrowheads="1"/>
          </p:cNvSpPr>
          <p:nvPr>
            <p:ph type="title"/>
          </p:nvPr>
        </p:nvSpPr>
        <p:spPr/>
        <p:txBody>
          <a:bodyPr/>
          <a:lstStyle/>
          <a:p>
            <a:pPr eaLnBrk="1" hangingPunct="1"/>
            <a:r>
              <a:rPr lang="it-IT" dirty="0" smtClean="0">
                <a:solidFill>
                  <a:srgbClr val="2D2D8A"/>
                </a:solidFill>
              </a:rPr>
              <a:t>Post-layout </a:t>
            </a:r>
            <a:r>
              <a:rPr lang="it-IT" dirty="0" err="1" smtClean="0">
                <a:solidFill>
                  <a:srgbClr val="2D2D8A"/>
                </a:solidFill>
              </a:rPr>
              <a:t>Simulation</a:t>
            </a:r>
            <a:r>
              <a:rPr lang="it-IT" dirty="0" smtClean="0">
                <a:solidFill>
                  <a:srgbClr val="2D2D8A"/>
                </a:solidFill>
              </a:rPr>
              <a:t> </a:t>
            </a:r>
            <a:r>
              <a:rPr lang="it-IT" dirty="0" err="1" smtClean="0">
                <a:solidFill>
                  <a:srgbClr val="2D2D8A"/>
                </a:solidFill>
              </a:rPr>
              <a:t>Results</a:t>
            </a:r>
            <a:endParaRPr lang="en-US" dirty="0" smtClean="0">
              <a:solidFill>
                <a:srgbClr val="2D2D8A"/>
              </a:solidFill>
            </a:endParaRPr>
          </a:p>
        </p:txBody>
      </p:sp>
      <p:sp>
        <p:nvSpPr>
          <p:cNvPr id="7172" name="Slide Number Placeholder 2"/>
          <p:cNvSpPr>
            <a:spLocks noGrp="1"/>
          </p:cNvSpPr>
          <p:nvPr>
            <p:ph type="sldNum" sz="quarter" idx="11"/>
          </p:nvPr>
        </p:nvSpPr>
        <p:spPr/>
        <p:txBody>
          <a:bodyPr/>
          <a:lstStyle>
            <a:lvl1pPr algn="ctr" eaLnBrk="0" hangingPunct="0">
              <a:defRPr>
                <a:solidFill>
                  <a:schemeClr val="tx1"/>
                </a:solidFill>
                <a:latin typeface="Arial" charset="0"/>
              </a:defRPr>
            </a:lvl1pPr>
            <a:lvl2pPr marL="742950" indent="-285750" algn="ctr" eaLnBrk="0" hangingPunct="0">
              <a:defRPr>
                <a:solidFill>
                  <a:schemeClr val="tx1"/>
                </a:solidFill>
                <a:latin typeface="Arial" charset="0"/>
              </a:defRPr>
            </a:lvl2pPr>
            <a:lvl3pPr marL="1143000" indent="-228600" algn="ctr" eaLnBrk="0" hangingPunct="0">
              <a:defRPr>
                <a:solidFill>
                  <a:schemeClr val="tx1"/>
                </a:solidFill>
                <a:latin typeface="Arial" charset="0"/>
              </a:defRPr>
            </a:lvl3pPr>
            <a:lvl4pPr marL="1600200" indent="-228600" algn="ctr" eaLnBrk="0" hangingPunct="0">
              <a:defRPr>
                <a:solidFill>
                  <a:schemeClr val="tx1"/>
                </a:solidFill>
                <a:latin typeface="Arial" charset="0"/>
              </a:defRPr>
            </a:lvl4pPr>
            <a:lvl5pPr marL="2057400" indent="-228600" algn="ctr"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r" eaLnBrk="1" hangingPunct="1">
              <a:defRPr/>
            </a:pPr>
            <a:fld id="{22DC9220-8D5E-4286-973B-4A5BF41078C3}" type="slidenum">
              <a:rPr lang="en-US" smtClean="0"/>
              <a:pPr algn="r" eaLnBrk="1" hangingPunct="1">
                <a:defRPr/>
              </a:pPr>
              <a:t>28</a:t>
            </a:fld>
            <a:endParaRPr lang="en-US" smtClean="0"/>
          </a:p>
        </p:txBody>
      </p:sp>
      <p:sp>
        <p:nvSpPr>
          <p:cNvPr id="30" name="Content Placeholder 3"/>
          <p:cNvSpPr txBox="1">
            <a:spLocks/>
          </p:cNvSpPr>
          <p:nvPr/>
        </p:nvSpPr>
        <p:spPr bwMode="auto">
          <a:xfrm>
            <a:off x="451413" y="914389"/>
            <a:ext cx="8141602" cy="428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Font typeface="Webdings" pitchFamily="18" charset="2"/>
              <a:buChar char="~"/>
              <a:defRPr sz="3200">
                <a:solidFill>
                  <a:schemeClr val="accent6"/>
                </a:solidFill>
                <a:latin typeface="+mn-lt"/>
                <a:ea typeface="+mn-ea"/>
                <a:cs typeface="+mn-cs"/>
              </a:defRPr>
            </a:lvl1pPr>
            <a:lvl2pPr marL="742950" indent="-285750" algn="l" rtl="0" eaLnBrk="0" fontAlgn="base" hangingPunct="0">
              <a:spcBef>
                <a:spcPct val="20000"/>
              </a:spcBef>
              <a:spcAft>
                <a:spcPct val="0"/>
              </a:spcAft>
              <a:buChar char="–"/>
              <a:defRPr sz="2800">
                <a:solidFill>
                  <a:schemeClr val="accent6"/>
                </a:solidFill>
                <a:latin typeface="+mn-lt"/>
              </a:defRPr>
            </a:lvl2pPr>
            <a:lvl3pPr marL="1143000" indent="-228600" algn="l" rtl="0" eaLnBrk="0" fontAlgn="base" hangingPunct="0">
              <a:spcBef>
                <a:spcPct val="20000"/>
              </a:spcBef>
              <a:spcAft>
                <a:spcPct val="0"/>
              </a:spcAft>
              <a:buChar char="•"/>
              <a:defRPr sz="2400">
                <a:solidFill>
                  <a:schemeClr val="accent6"/>
                </a:solidFill>
                <a:latin typeface="+mn-lt"/>
              </a:defRPr>
            </a:lvl3pPr>
            <a:lvl4pPr marL="1600200" indent="-228600" algn="l" rtl="0" eaLnBrk="0" fontAlgn="base" hangingPunct="0">
              <a:spcBef>
                <a:spcPct val="20000"/>
              </a:spcBef>
              <a:spcAft>
                <a:spcPct val="0"/>
              </a:spcAft>
              <a:buChar char="–"/>
              <a:defRPr sz="2000">
                <a:solidFill>
                  <a:schemeClr val="accent6"/>
                </a:solidFill>
                <a:latin typeface="+mn-lt"/>
              </a:defRPr>
            </a:lvl4pPr>
            <a:lvl5pPr marL="2057400" indent="-228600" algn="l" rtl="0" eaLnBrk="0" fontAlgn="base" hangingPunct="0">
              <a:spcBef>
                <a:spcPct val="20000"/>
              </a:spcBef>
              <a:spcAft>
                <a:spcPct val="0"/>
              </a:spcAft>
              <a:buChar char="»"/>
              <a:defRPr sz="2000">
                <a:solidFill>
                  <a:schemeClr val="accent6"/>
                </a:solidFill>
                <a:latin typeface="+mn-lt"/>
              </a:defRPr>
            </a:lvl5pPr>
            <a:lvl6pPr marL="2514600" indent="-228600" algn="l" rtl="0" fontAlgn="base">
              <a:spcBef>
                <a:spcPct val="20000"/>
              </a:spcBef>
              <a:spcAft>
                <a:spcPct val="0"/>
              </a:spcAft>
              <a:buChar char="»"/>
              <a:defRPr sz="2000">
                <a:solidFill>
                  <a:srgbClr val="333399"/>
                </a:solidFill>
                <a:latin typeface="+mn-lt"/>
              </a:defRPr>
            </a:lvl6pPr>
            <a:lvl7pPr marL="2971800" indent="-228600" algn="l" rtl="0" fontAlgn="base">
              <a:spcBef>
                <a:spcPct val="20000"/>
              </a:spcBef>
              <a:spcAft>
                <a:spcPct val="0"/>
              </a:spcAft>
              <a:buChar char="»"/>
              <a:defRPr sz="2000">
                <a:solidFill>
                  <a:srgbClr val="333399"/>
                </a:solidFill>
                <a:latin typeface="+mn-lt"/>
              </a:defRPr>
            </a:lvl7pPr>
            <a:lvl8pPr marL="3429000" indent="-228600" algn="l" rtl="0" fontAlgn="base">
              <a:spcBef>
                <a:spcPct val="20000"/>
              </a:spcBef>
              <a:spcAft>
                <a:spcPct val="0"/>
              </a:spcAft>
              <a:buChar char="»"/>
              <a:defRPr sz="2000">
                <a:solidFill>
                  <a:srgbClr val="333399"/>
                </a:solidFill>
                <a:latin typeface="+mn-lt"/>
              </a:defRPr>
            </a:lvl8pPr>
            <a:lvl9pPr marL="3886200" indent="-228600" algn="l" rtl="0" fontAlgn="base">
              <a:spcBef>
                <a:spcPct val="20000"/>
              </a:spcBef>
              <a:spcAft>
                <a:spcPct val="0"/>
              </a:spcAft>
              <a:buChar char="»"/>
              <a:defRPr sz="2000">
                <a:solidFill>
                  <a:srgbClr val="333399"/>
                </a:solidFill>
                <a:latin typeface="+mn-lt"/>
              </a:defRPr>
            </a:lvl9pPr>
          </a:lstStyle>
          <a:p>
            <a:pPr marL="0" indent="0" algn="ctr">
              <a:spcBef>
                <a:spcPts val="0"/>
              </a:spcBef>
              <a:spcAft>
                <a:spcPts val="1800"/>
              </a:spcAft>
              <a:buNone/>
              <a:defRPr/>
            </a:pPr>
            <a:r>
              <a:rPr lang="en-US" sz="1800" b="1" dirty="0" smtClean="0"/>
              <a:t>Noise performance </a:t>
            </a:r>
          </a:p>
          <a:p>
            <a:pPr marL="0" indent="0" algn="ctr">
              <a:spcBef>
                <a:spcPts val="0"/>
              </a:spcBef>
              <a:spcAft>
                <a:spcPts val="1800"/>
              </a:spcAft>
              <a:buNone/>
              <a:defRPr/>
            </a:pPr>
            <a:endParaRPr lang="en-US" sz="1800" b="1" dirty="0"/>
          </a:p>
        </p:txBody>
      </p:sp>
      <p:pic>
        <p:nvPicPr>
          <p:cNvPr id="72708"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21480" b="77692"/>
          <a:stretch/>
        </p:blipFill>
        <p:spPr bwMode="auto">
          <a:xfrm>
            <a:off x="4120587" y="5291139"/>
            <a:ext cx="4397656" cy="290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571139" y="1500898"/>
            <a:ext cx="1670650" cy="338554"/>
          </a:xfrm>
          <a:prstGeom prst="rect">
            <a:avLst/>
          </a:prstGeom>
        </p:spPr>
        <p:txBody>
          <a:bodyPr wrap="none">
            <a:spAutoFit/>
          </a:bodyPr>
          <a:lstStyle/>
          <a:p>
            <a:r>
              <a:rPr lang="en-US" sz="1600" dirty="0" smtClean="0">
                <a:solidFill>
                  <a:schemeClr val="accent6"/>
                </a:solidFill>
                <a:latin typeface="+mn-lt"/>
              </a:rPr>
              <a:t>300 </a:t>
            </a:r>
            <a:r>
              <a:rPr lang="en-US" sz="1600" dirty="0">
                <a:solidFill>
                  <a:schemeClr val="accent6"/>
                </a:solidFill>
                <a:latin typeface="+mn-lt"/>
              </a:rPr>
              <a:t>µm DSSSD</a:t>
            </a:r>
          </a:p>
        </p:txBody>
      </p:sp>
      <p:sp>
        <p:nvSpPr>
          <p:cNvPr id="3"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1"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t="30285"/>
          <a:stretch/>
        </p:blipFill>
        <p:spPr bwMode="auto">
          <a:xfrm>
            <a:off x="3380531" y="5570312"/>
            <a:ext cx="5600700" cy="908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157468" y="5763008"/>
            <a:ext cx="2223063" cy="523220"/>
          </a:xfrm>
          <a:prstGeom prst="rect">
            <a:avLst/>
          </a:prstGeom>
        </p:spPr>
        <p:txBody>
          <a:bodyPr wrap="square">
            <a:spAutoFit/>
          </a:bodyPr>
          <a:lstStyle/>
          <a:p>
            <a:pPr algn="ctr"/>
            <a:r>
              <a:rPr lang="en-US" sz="1400" dirty="0">
                <a:latin typeface="+mn-lt"/>
              </a:rPr>
              <a:t>triangular filter with optimum </a:t>
            </a:r>
            <a:r>
              <a:rPr lang="en-US" sz="1400" dirty="0" smtClean="0">
                <a:latin typeface="+mn-lt"/>
              </a:rPr>
              <a:t>shaping time</a:t>
            </a:r>
            <a:endParaRPr lang="en-US" sz="1400" dirty="0">
              <a:latin typeface="+mn-lt"/>
            </a:endParaRPr>
          </a:p>
        </p:txBody>
      </p:sp>
      <p:sp>
        <p:nvSpPr>
          <p:cNvPr id="6" name="Rectangle 5"/>
          <p:cNvSpPr/>
          <p:nvPr/>
        </p:nvSpPr>
        <p:spPr>
          <a:xfrm>
            <a:off x="5347505" y="2030975"/>
            <a:ext cx="3796496" cy="2185214"/>
          </a:xfrm>
          <a:prstGeom prst="rect">
            <a:avLst/>
          </a:prstGeom>
        </p:spPr>
        <p:txBody>
          <a:bodyPr wrap="square">
            <a:spAutoFit/>
          </a:bodyPr>
          <a:lstStyle/>
          <a:p>
            <a:pPr marL="285750" indent="-285750">
              <a:spcAft>
                <a:spcPts val="600"/>
              </a:spcAft>
              <a:buFont typeface="Wingdings" panose="05000000000000000000" pitchFamily="2" charset="2"/>
              <a:buChar char="ü"/>
            </a:pPr>
            <a:r>
              <a:rPr lang="en-US" dirty="0">
                <a:solidFill>
                  <a:schemeClr val="accent6"/>
                </a:solidFill>
                <a:latin typeface="+mn-lt"/>
              </a:rPr>
              <a:t>white series </a:t>
            </a:r>
            <a:r>
              <a:rPr lang="en-US" dirty="0" smtClean="0">
                <a:solidFill>
                  <a:schemeClr val="accent6"/>
                </a:solidFill>
                <a:latin typeface="+mn-lt"/>
              </a:rPr>
              <a:t>noise: 1.8</a:t>
            </a:r>
            <a:r>
              <a:rPr lang="en-US" dirty="0">
                <a:solidFill>
                  <a:schemeClr val="accent6"/>
                </a:solidFill>
                <a:latin typeface="+mn-lt"/>
              </a:rPr>
              <a:t> </a:t>
            </a:r>
            <a:r>
              <a:rPr lang="en-US" dirty="0" err="1">
                <a:solidFill>
                  <a:schemeClr val="accent6"/>
                </a:solidFill>
                <a:latin typeface="+mn-lt"/>
              </a:rPr>
              <a:t>nV</a:t>
            </a:r>
            <a:r>
              <a:rPr lang="en-US" dirty="0">
                <a:solidFill>
                  <a:schemeClr val="accent6"/>
                </a:solidFill>
                <a:latin typeface="+mn-lt"/>
              </a:rPr>
              <a:t>/√</a:t>
            </a:r>
            <a:r>
              <a:rPr lang="en-US" dirty="0" smtClean="0">
                <a:solidFill>
                  <a:schemeClr val="accent6"/>
                </a:solidFill>
                <a:latin typeface="+mn-lt"/>
              </a:rPr>
              <a:t>Hz</a:t>
            </a:r>
          </a:p>
          <a:p>
            <a:pPr marL="285750" indent="-285750">
              <a:spcAft>
                <a:spcPts val="600"/>
              </a:spcAft>
              <a:buFont typeface="Wingdings" panose="05000000000000000000" pitchFamily="2" charset="2"/>
              <a:buChar char="ü"/>
            </a:pPr>
            <a:r>
              <a:rPr lang="en-US" dirty="0" smtClean="0">
                <a:solidFill>
                  <a:schemeClr val="accent6"/>
                </a:solidFill>
                <a:latin typeface="+mn-lt"/>
              </a:rPr>
              <a:t>white </a:t>
            </a:r>
            <a:r>
              <a:rPr lang="en-US" dirty="0">
                <a:solidFill>
                  <a:schemeClr val="accent6"/>
                </a:solidFill>
                <a:latin typeface="+mn-lt"/>
              </a:rPr>
              <a:t>parallel </a:t>
            </a:r>
            <a:r>
              <a:rPr lang="en-US" dirty="0" smtClean="0">
                <a:solidFill>
                  <a:schemeClr val="accent6"/>
                </a:solidFill>
                <a:latin typeface="+mn-lt"/>
              </a:rPr>
              <a:t>noise: 12.9</a:t>
            </a:r>
            <a:r>
              <a:rPr lang="en-US" dirty="0">
                <a:solidFill>
                  <a:schemeClr val="accent6"/>
                </a:solidFill>
                <a:latin typeface="+mn-lt"/>
              </a:rPr>
              <a:t> </a:t>
            </a:r>
            <a:r>
              <a:rPr lang="en-US" dirty="0" err="1">
                <a:solidFill>
                  <a:schemeClr val="accent6"/>
                </a:solidFill>
                <a:latin typeface="+mn-lt"/>
              </a:rPr>
              <a:t>fA</a:t>
            </a:r>
            <a:r>
              <a:rPr lang="en-US" dirty="0">
                <a:solidFill>
                  <a:schemeClr val="accent6"/>
                </a:solidFill>
                <a:latin typeface="+mn-lt"/>
              </a:rPr>
              <a:t>/√</a:t>
            </a:r>
            <a:r>
              <a:rPr lang="en-US" dirty="0" smtClean="0">
                <a:solidFill>
                  <a:schemeClr val="accent6"/>
                </a:solidFill>
                <a:latin typeface="+mn-lt"/>
              </a:rPr>
              <a:t>Hz</a:t>
            </a:r>
            <a:r>
              <a:rPr lang="en-US" dirty="0">
                <a:solidFill>
                  <a:schemeClr val="accent6"/>
                </a:solidFill>
                <a:latin typeface="+mn-lt"/>
              </a:rPr>
              <a:t> </a:t>
            </a:r>
            <a:r>
              <a:rPr lang="en-US" dirty="0" smtClean="0">
                <a:solidFill>
                  <a:schemeClr val="accent6"/>
                </a:solidFill>
                <a:latin typeface="+mn-lt"/>
                <a:sym typeface="Wingdings" panose="05000000000000000000" pitchFamily="2" charset="2"/>
              </a:rPr>
              <a:t> </a:t>
            </a:r>
            <a:r>
              <a:rPr lang="en-US" dirty="0" smtClean="0">
                <a:solidFill>
                  <a:schemeClr val="accent6"/>
                </a:solidFill>
                <a:latin typeface="+mn-lt"/>
              </a:rPr>
              <a:t>total </a:t>
            </a:r>
            <a:r>
              <a:rPr lang="en-US" dirty="0">
                <a:solidFill>
                  <a:schemeClr val="accent6"/>
                </a:solidFill>
                <a:latin typeface="+mn-lt"/>
              </a:rPr>
              <a:t>parallel noise </a:t>
            </a:r>
            <a:r>
              <a:rPr lang="en-US" dirty="0" smtClean="0">
                <a:solidFill>
                  <a:schemeClr val="accent6"/>
                </a:solidFill>
                <a:latin typeface="+mn-lt"/>
              </a:rPr>
              <a:t>dominated </a:t>
            </a:r>
            <a:r>
              <a:rPr lang="en-US" dirty="0">
                <a:solidFill>
                  <a:schemeClr val="accent6"/>
                </a:solidFill>
                <a:latin typeface="+mn-lt"/>
              </a:rPr>
              <a:t>by </a:t>
            </a:r>
            <a:r>
              <a:rPr lang="en-US" dirty="0" smtClean="0">
                <a:solidFill>
                  <a:schemeClr val="accent6"/>
                </a:solidFill>
                <a:latin typeface="+mn-lt"/>
              </a:rPr>
              <a:t>leakage current.</a:t>
            </a:r>
          </a:p>
          <a:p>
            <a:pPr marL="285750" indent="-285750">
              <a:spcAft>
                <a:spcPts val="600"/>
              </a:spcAft>
              <a:buFont typeface="Wingdings" panose="05000000000000000000" pitchFamily="2" charset="2"/>
              <a:buChar char="ü"/>
            </a:pPr>
            <a:r>
              <a:rPr lang="en-US" dirty="0" smtClean="0">
                <a:solidFill>
                  <a:schemeClr val="accent6"/>
                </a:solidFill>
                <a:latin typeface="+mn-lt"/>
              </a:rPr>
              <a:t>no </a:t>
            </a:r>
            <a:r>
              <a:rPr lang="en-US" dirty="0">
                <a:solidFill>
                  <a:schemeClr val="accent6"/>
                </a:solidFill>
                <a:latin typeface="+mn-lt"/>
              </a:rPr>
              <a:t>evidence of significant flicker noise contribution. </a:t>
            </a:r>
          </a:p>
        </p:txBody>
      </p:sp>
      <p:sp>
        <p:nvSpPr>
          <p:cNvPr id="13" name="Footer Placeholder 2"/>
          <p:cNvSpPr txBox="1">
            <a:spLocks/>
          </p:cNvSpPr>
          <p:nvPr/>
        </p:nvSpPr>
        <p:spPr>
          <a:xfrm>
            <a:off x="2620962" y="6610569"/>
            <a:ext cx="5137093" cy="247431"/>
          </a:xfrm>
          <a:prstGeom prst="rect">
            <a:avLst/>
          </a:prstGeom>
        </p:spPr>
        <p:txBody>
          <a:bodyPr/>
          <a:lstStyle>
            <a:defPPr>
              <a:defRPr lang="en-US"/>
            </a:defPPr>
            <a:lvl1pPr algn="l" rtl="0" fontAlgn="base">
              <a:spcBef>
                <a:spcPct val="0"/>
              </a:spcBef>
              <a:spcAft>
                <a:spcPct val="0"/>
              </a:spcAft>
              <a:defRPr sz="1050" b="1" kern="1200">
                <a:solidFill>
                  <a:schemeClr val="accent6"/>
                </a:solidFill>
                <a:latin typeface="+mn-lt"/>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defRPr/>
            </a:pPr>
            <a:r>
              <a:rPr lang="it-IT" dirty="0" smtClean="0"/>
              <a:t>C. Guazzoni – NEWCHIM – Consiglio di Sezione INFN – 9 luglio 2015</a:t>
            </a:r>
            <a:endParaRPr lang="en-US" dirty="0" smtClean="0"/>
          </a:p>
          <a:p>
            <a:pPr algn="ctr">
              <a:defRPr/>
            </a:pPr>
            <a:endParaRPr lang="en-US" dirty="0"/>
          </a:p>
        </p:txBody>
      </p:sp>
    </p:spTree>
    <p:extLst>
      <p:ext uri="{BB962C8B-B14F-4D97-AF65-F5344CB8AC3E}">
        <p14:creationId xmlns:p14="http://schemas.microsoft.com/office/powerpoint/2010/main" val="11452459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714" y="1002208"/>
            <a:ext cx="5899762" cy="4154984"/>
          </a:xfrm>
          <a:prstGeom prst="rect">
            <a:avLst/>
          </a:prstGeom>
          <a:noFill/>
        </p:spPr>
        <p:txBody>
          <a:bodyPr wrap="square" rtlCol="0">
            <a:spAutoFit/>
          </a:bodyPr>
          <a:lstStyle/>
          <a:p>
            <a:pPr marL="285750" indent="-285750">
              <a:lnSpc>
                <a:spcPct val="150000"/>
              </a:lnSpc>
              <a:buFont typeface="Wingdings" panose="05000000000000000000" pitchFamily="2" charset="2"/>
              <a:buChar char="ü"/>
            </a:pPr>
            <a:r>
              <a:rPr lang="it-IT" sz="1600" dirty="0" smtClean="0">
                <a:solidFill>
                  <a:schemeClr val="accent6"/>
                </a:solidFill>
                <a:latin typeface="Comic Sans MS" pitchFamily="84" charset="0"/>
              </a:rPr>
              <a:t>Completo </a:t>
            </a:r>
            <a:r>
              <a:rPr lang="it-IT" sz="1600" b="1" dirty="0">
                <a:solidFill>
                  <a:schemeClr val="accent6"/>
                </a:solidFill>
                <a:latin typeface="Comic Sans MS" pitchFamily="84" charset="0"/>
              </a:rPr>
              <a:t>sviluppo e qualificazione dell’elettronica di front-end VLSI </a:t>
            </a:r>
            <a:r>
              <a:rPr lang="it-IT" sz="1600" dirty="0">
                <a:solidFill>
                  <a:schemeClr val="accent6"/>
                </a:solidFill>
                <a:latin typeface="Comic Sans MS" pitchFamily="84" charset="0"/>
              </a:rPr>
              <a:t>ad elevata dinamica per riconoscimento in forma anche dei frammenti che si fermano in Silicio. (</a:t>
            </a:r>
            <a:r>
              <a:rPr lang="it-IT" sz="1600" dirty="0">
                <a:solidFill>
                  <a:schemeClr val="accent6"/>
                </a:solidFill>
                <a:latin typeface="Comic Sans MS" pitchFamily="84" charset="0"/>
                <a:sym typeface="Wingdings" panose="05000000000000000000" pitchFamily="2" charset="2"/>
              </a:rPr>
              <a:t> </a:t>
            </a:r>
            <a:r>
              <a:rPr lang="it-IT" sz="1600" i="1" dirty="0" err="1" smtClean="0">
                <a:solidFill>
                  <a:schemeClr val="accent6"/>
                </a:solidFill>
                <a:latin typeface="Comic Sans MS" pitchFamily="84" charset="0"/>
                <a:sym typeface="Wingdings" panose="05000000000000000000" pitchFamily="2" charset="2"/>
              </a:rPr>
              <a:t>responsabilita’</a:t>
            </a:r>
            <a:r>
              <a:rPr lang="it-IT" sz="1600" i="1" dirty="0" smtClean="0">
                <a:solidFill>
                  <a:schemeClr val="accent6"/>
                </a:solidFill>
                <a:latin typeface="Comic Sans MS" pitchFamily="84" charset="0"/>
                <a:sym typeface="Wingdings" panose="05000000000000000000" pitchFamily="2" charset="2"/>
              </a:rPr>
              <a:t> stesura </a:t>
            </a:r>
            <a:r>
              <a:rPr lang="it-IT" sz="1600" i="1" dirty="0">
                <a:solidFill>
                  <a:schemeClr val="accent6"/>
                </a:solidFill>
                <a:latin typeface="Comic Sans MS" pitchFamily="84" charset="0"/>
                <a:sym typeface="Wingdings" panose="05000000000000000000" pitchFamily="2" charset="2"/>
              </a:rPr>
              <a:t>della sezione dedicata del TDR</a:t>
            </a:r>
            <a:r>
              <a:rPr lang="it-IT" sz="1600" dirty="0" smtClean="0">
                <a:solidFill>
                  <a:schemeClr val="accent6"/>
                </a:solidFill>
                <a:latin typeface="Comic Sans MS" pitchFamily="84" charset="0"/>
                <a:sym typeface="Wingdings" panose="05000000000000000000" pitchFamily="2" charset="2"/>
              </a:rPr>
              <a:t>)</a:t>
            </a:r>
            <a:endParaRPr lang="it-IT" sz="1600" dirty="0">
              <a:solidFill>
                <a:schemeClr val="accent6"/>
              </a:solidFill>
              <a:latin typeface="Comic Sans MS" pitchFamily="84" charset="0"/>
            </a:endParaRPr>
          </a:p>
          <a:p>
            <a:pPr marL="285750" indent="-285750">
              <a:lnSpc>
                <a:spcPct val="150000"/>
              </a:lnSpc>
              <a:spcAft>
                <a:spcPts val="0"/>
              </a:spcAft>
              <a:buFont typeface="Wingdings" panose="05000000000000000000" pitchFamily="2" charset="2"/>
              <a:buChar char="ü"/>
            </a:pPr>
            <a:r>
              <a:rPr lang="it-IT" sz="1600" dirty="0" smtClean="0">
                <a:solidFill>
                  <a:schemeClr val="accent6"/>
                </a:solidFill>
                <a:latin typeface="Comic Sans MS" pitchFamily="84" charset="0"/>
              </a:rPr>
              <a:t>Progetto e realizzazione </a:t>
            </a:r>
            <a:r>
              <a:rPr lang="it-IT" sz="1600" dirty="0">
                <a:solidFill>
                  <a:schemeClr val="accent6"/>
                </a:solidFill>
                <a:latin typeface="Comic Sans MS" pitchFamily="84" charset="0"/>
              </a:rPr>
              <a:t>delle </a:t>
            </a:r>
            <a:r>
              <a:rPr lang="it-IT" sz="1600" b="1" dirty="0">
                <a:solidFill>
                  <a:schemeClr val="accent6"/>
                </a:solidFill>
                <a:latin typeface="Comic Sans MS" pitchFamily="84" charset="0"/>
              </a:rPr>
              <a:t>interconnessioni tra rivelatori e front-end </a:t>
            </a:r>
            <a:r>
              <a:rPr lang="it-IT" sz="1600" dirty="0">
                <a:solidFill>
                  <a:schemeClr val="accent6"/>
                </a:solidFill>
                <a:latin typeface="Comic Sans MS" pitchFamily="84" charset="0"/>
              </a:rPr>
              <a:t>per minimizzare parassitismi ed area morta e preservare </a:t>
            </a:r>
            <a:r>
              <a:rPr lang="it-IT" sz="1600" dirty="0" err="1">
                <a:solidFill>
                  <a:schemeClr val="accent6"/>
                </a:solidFill>
                <a:latin typeface="Comic Sans MS" pitchFamily="84" charset="0"/>
              </a:rPr>
              <a:t>l’integrita’</a:t>
            </a:r>
            <a:r>
              <a:rPr lang="it-IT" sz="1600" dirty="0">
                <a:solidFill>
                  <a:schemeClr val="accent6"/>
                </a:solidFill>
                <a:latin typeface="Comic Sans MS" pitchFamily="84" charset="0"/>
              </a:rPr>
              <a:t> del </a:t>
            </a:r>
            <a:r>
              <a:rPr lang="it-IT" sz="1600" dirty="0" smtClean="0">
                <a:solidFill>
                  <a:schemeClr val="accent6"/>
                </a:solidFill>
                <a:latin typeface="Comic Sans MS" pitchFamily="84" charset="0"/>
              </a:rPr>
              <a:t>segnale e </a:t>
            </a:r>
            <a:r>
              <a:rPr lang="it-IT" sz="1600" b="1" dirty="0" err="1" smtClean="0">
                <a:solidFill>
                  <a:schemeClr val="accent6"/>
                </a:solidFill>
                <a:latin typeface="Comic Sans MS" pitchFamily="84" charset="0"/>
              </a:rPr>
              <a:t>carrier</a:t>
            </a:r>
            <a:r>
              <a:rPr lang="it-IT" sz="1600" b="1" dirty="0" smtClean="0">
                <a:solidFill>
                  <a:schemeClr val="accent6"/>
                </a:solidFill>
                <a:latin typeface="Comic Sans MS" pitchFamily="84" charset="0"/>
              </a:rPr>
              <a:t> </a:t>
            </a:r>
            <a:r>
              <a:rPr lang="it-IT" sz="1600" dirty="0" smtClean="0">
                <a:solidFill>
                  <a:schemeClr val="accent6"/>
                </a:solidFill>
                <a:latin typeface="Comic Sans MS" pitchFamily="84" charset="0"/>
              </a:rPr>
              <a:t>preamplificatori. </a:t>
            </a:r>
            <a:endParaRPr lang="it-IT" sz="1600" dirty="0">
              <a:solidFill>
                <a:schemeClr val="accent6"/>
              </a:solidFill>
              <a:latin typeface="Comic Sans MS" pitchFamily="84" charset="0"/>
            </a:endParaRPr>
          </a:p>
          <a:p>
            <a:pPr marL="285750" indent="-285750">
              <a:lnSpc>
                <a:spcPct val="150000"/>
              </a:lnSpc>
              <a:spcAft>
                <a:spcPts val="0"/>
              </a:spcAft>
              <a:buFont typeface="Wingdings" panose="05000000000000000000" pitchFamily="2" charset="2"/>
              <a:buChar char="ü"/>
            </a:pPr>
            <a:r>
              <a:rPr lang="it-IT" sz="1600" b="1" dirty="0" smtClean="0">
                <a:solidFill>
                  <a:schemeClr val="accent6"/>
                </a:solidFill>
                <a:latin typeface="Comic Sans MS" pitchFamily="84" charset="0"/>
              </a:rPr>
              <a:t>Qualificazione </a:t>
            </a:r>
            <a:r>
              <a:rPr lang="it-IT" sz="1600" b="1" dirty="0">
                <a:solidFill>
                  <a:schemeClr val="accent6"/>
                </a:solidFill>
                <a:latin typeface="Comic Sans MS" pitchFamily="84" charset="0"/>
              </a:rPr>
              <a:t>dei rivelatori in Silicio </a:t>
            </a:r>
            <a:r>
              <a:rPr lang="it-IT" sz="1600" dirty="0">
                <a:solidFill>
                  <a:schemeClr val="accent6"/>
                </a:solidFill>
                <a:latin typeface="Comic Sans MS" pitchFamily="84" charset="0"/>
              </a:rPr>
              <a:t>da impiegare prima dei test su </a:t>
            </a:r>
            <a:r>
              <a:rPr lang="it-IT" sz="1600" dirty="0" smtClean="0">
                <a:solidFill>
                  <a:schemeClr val="accent6"/>
                </a:solidFill>
                <a:latin typeface="Comic Sans MS" pitchFamily="84" charset="0"/>
              </a:rPr>
              <a:t>fascio</a:t>
            </a:r>
            <a:endParaRPr lang="it-IT" sz="1600" dirty="0">
              <a:solidFill>
                <a:schemeClr val="accent6"/>
              </a:solidFill>
              <a:latin typeface="Comic Sans MS" pitchFamily="84" charset="0"/>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644"/>
          <a:stretch/>
        </p:blipFill>
        <p:spPr bwMode="auto">
          <a:xfrm>
            <a:off x="5889502" y="2431052"/>
            <a:ext cx="3291010" cy="2587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 3"/>
          <p:cNvGrpSpPr/>
          <p:nvPr/>
        </p:nvGrpSpPr>
        <p:grpSpPr>
          <a:xfrm>
            <a:off x="5882048" y="1093264"/>
            <a:ext cx="3298464" cy="1358448"/>
            <a:chOff x="553456" y="1494488"/>
            <a:chExt cx="3298464" cy="1358448"/>
          </a:xfrm>
        </p:grpSpPr>
        <p:sp>
          <p:nvSpPr>
            <p:cNvPr id="3" name="Rectangle 2"/>
            <p:cNvSpPr/>
            <p:nvPr/>
          </p:nvSpPr>
          <p:spPr>
            <a:xfrm>
              <a:off x="553456" y="1494488"/>
              <a:ext cx="3298464" cy="13584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3" descr="farco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2488" y="1576226"/>
              <a:ext cx="3200400" cy="1194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p:cNvSpPr txBox="1"/>
          <p:nvPr/>
        </p:nvSpPr>
        <p:spPr>
          <a:xfrm>
            <a:off x="108520" y="571158"/>
            <a:ext cx="9144000" cy="461858"/>
          </a:xfrm>
          <a:prstGeom prst="rect">
            <a:avLst/>
          </a:prstGeom>
          <a:noFill/>
        </p:spPr>
        <p:txBody>
          <a:bodyPr wrap="square" rtlCol="0">
            <a:spAutoFit/>
          </a:bodyPr>
          <a:lstStyle/>
          <a:p>
            <a:pPr>
              <a:lnSpc>
                <a:spcPct val="150000"/>
              </a:lnSpc>
              <a:spcAft>
                <a:spcPts val="0"/>
              </a:spcAft>
            </a:pPr>
            <a:r>
              <a:rPr lang="it-IT" b="1" dirty="0" err="1">
                <a:solidFill>
                  <a:schemeClr val="accent6"/>
                </a:solidFill>
                <a:latin typeface="Comic Sans MS" pitchFamily="84" charset="0"/>
              </a:rPr>
              <a:t>Attivita’</a:t>
            </a:r>
            <a:r>
              <a:rPr lang="it-IT" b="1" dirty="0">
                <a:solidFill>
                  <a:schemeClr val="accent6"/>
                </a:solidFill>
                <a:latin typeface="Comic Sans MS" pitchFamily="84" charset="0"/>
              </a:rPr>
              <a:t> legata allo sviluppo strumentale del correlatore FARCOS (20 telescopi</a:t>
            </a:r>
            <a:r>
              <a:rPr lang="it-IT" b="1" dirty="0" smtClean="0">
                <a:solidFill>
                  <a:schemeClr val="accent6"/>
                </a:solidFill>
                <a:latin typeface="Comic Sans MS" pitchFamily="84" charset="0"/>
              </a:rPr>
              <a:t>)</a:t>
            </a:r>
          </a:p>
        </p:txBody>
      </p:sp>
      <p:sp>
        <p:nvSpPr>
          <p:cNvPr id="9" name="TextBox 8"/>
          <p:cNvSpPr txBox="1"/>
          <p:nvPr/>
        </p:nvSpPr>
        <p:spPr>
          <a:xfrm>
            <a:off x="1562582" y="4971872"/>
            <a:ext cx="7617930" cy="2308324"/>
          </a:xfrm>
          <a:prstGeom prst="rect">
            <a:avLst/>
          </a:prstGeom>
          <a:noFill/>
        </p:spPr>
        <p:txBody>
          <a:bodyPr wrap="square" rtlCol="0">
            <a:spAutoFit/>
          </a:bodyPr>
          <a:lstStyle/>
          <a:p>
            <a:pPr marL="285750" indent="-285750">
              <a:lnSpc>
                <a:spcPct val="150000"/>
              </a:lnSpc>
              <a:spcAft>
                <a:spcPts val="0"/>
              </a:spcAft>
              <a:buFont typeface="Wingdings" panose="05000000000000000000" pitchFamily="2" charset="2"/>
              <a:buChar char="ü"/>
            </a:pPr>
            <a:r>
              <a:rPr lang="it-IT" sz="1600" dirty="0">
                <a:solidFill>
                  <a:schemeClr val="accent6"/>
                </a:solidFill>
                <a:latin typeface="Comic Sans MS" pitchFamily="84" charset="0"/>
              </a:rPr>
              <a:t>Consulenza e supporto </a:t>
            </a:r>
            <a:r>
              <a:rPr lang="it-IT" sz="1600" dirty="0" smtClean="0">
                <a:solidFill>
                  <a:schemeClr val="accent6"/>
                </a:solidFill>
                <a:latin typeface="Comic Sans MS" pitchFamily="84" charset="0"/>
              </a:rPr>
              <a:t>alla sez</a:t>
            </a:r>
            <a:r>
              <a:rPr lang="it-IT" sz="1600" dirty="0">
                <a:solidFill>
                  <a:schemeClr val="accent6"/>
                </a:solidFill>
                <a:latin typeface="Comic Sans MS" pitchFamily="84" charset="0"/>
              </a:rPr>
              <a:t>. di Catania per lo sviluppo degli </a:t>
            </a:r>
            <a:r>
              <a:rPr lang="it-IT" sz="1600" b="1" dirty="0">
                <a:solidFill>
                  <a:schemeClr val="accent6"/>
                </a:solidFill>
                <a:latin typeface="Comic Sans MS" pitchFamily="84" charset="0"/>
              </a:rPr>
              <a:t>algoritmi di filtraggio digitale </a:t>
            </a:r>
            <a:r>
              <a:rPr lang="it-IT" sz="1600" dirty="0">
                <a:solidFill>
                  <a:schemeClr val="accent6"/>
                </a:solidFill>
                <a:latin typeface="Comic Sans MS" pitchFamily="84" charset="0"/>
              </a:rPr>
              <a:t>da implementare nella nuova elettronica di </a:t>
            </a:r>
            <a:r>
              <a:rPr lang="it-IT" sz="1600" b="1" dirty="0">
                <a:solidFill>
                  <a:schemeClr val="accent6"/>
                </a:solidFill>
                <a:latin typeface="Comic Sans MS" pitchFamily="84" charset="0"/>
              </a:rPr>
              <a:t>back-end GET </a:t>
            </a:r>
            <a:r>
              <a:rPr lang="it-IT" sz="1600" dirty="0">
                <a:solidFill>
                  <a:schemeClr val="accent6"/>
                </a:solidFill>
                <a:latin typeface="Comic Sans MS" pitchFamily="84" charset="0"/>
              </a:rPr>
              <a:t>sia per FARCOS che per l’up-grade dei </a:t>
            </a:r>
            <a:r>
              <a:rPr lang="it-IT" sz="1600" dirty="0" err="1">
                <a:solidFill>
                  <a:schemeClr val="accent6"/>
                </a:solidFill>
                <a:latin typeface="Comic Sans MS" pitchFamily="84" charset="0"/>
              </a:rPr>
              <a:t>CsI</a:t>
            </a:r>
            <a:r>
              <a:rPr lang="it-IT" sz="1600" dirty="0">
                <a:solidFill>
                  <a:schemeClr val="accent6"/>
                </a:solidFill>
                <a:latin typeface="Comic Sans MS" pitchFamily="84" charset="0"/>
              </a:rPr>
              <a:t>(</a:t>
            </a:r>
            <a:r>
              <a:rPr lang="it-IT" sz="1600" dirty="0" err="1">
                <a:solidFill>
                  <a:schemeClr val="accent6"/>
                </a:solidFill>
                <a:latin typeface="Comic Sans MS" pitchFamily="84" charset="0"/>
              </a:rPr>
              <a:t>Tl</a:t>
            </a:r>
            <a:r>
              <a:rPr lang="it-IT" sz="1600" dirty="0">
                <a:solidFill>
                  <a:schemeClr val="accent6"/>
                </a:solidFill>
                <a:latin typeface="Comic Sans MS" pitchFamily="84" charset="0"/>
              </a:rPr>
              <a:t>) di CHIMERA.</a:t>
            </a:r>
          </a:p>
          <a:p>
            <a:pPr marL="285750" indent="-285750">
              <a:lnSpc>
                <a:spcPct val="150000"/>
              </a:lnSpc>
              <a:spcAft>
                <a:spcPts val="0"/>
              </a:spcAft>
              <a:buFont typeface="Wingdings" panose="05000000000000000000" pitchFamily="2" charset="2"/>
              <a:buChar char="ü"/>
            </a:pPr>
            <a:r>
              <a:rPr lang="it-IT" sz="1600" dirty="0">
                <a:solidFill>
                  <a:schemeClr val="accent6"/>
                </a:solidFill>
                <a:latin typeface="Comic Sans MS" pitchFamily="84" charset="0"/>
              </a:rPr>
              <a:t>Collaborazione ai </a:t>
            </a:r>
            <a:r>
              <a:rPr lang="it-IT" sz="1600" b="1" dirty="0" err="1">
                <a:solidFill>
                  <a:schemeClr val="accent6"/>
                </a:solidFill>
                <a:latin typeface="Comic Sans MS" pitchFamily="84" charset="0"/>
              </a:rPr>
              <a:t>beam</a:t>
            </a:r>
            <a:r>
              <a:rPr lang="it-IT" sz="1600" b="1" dirty="0">
                <a:solidFill>
                  <a:schemeClr val="accent6"/>
                </a:solidFill>
                <a:latin typeface="Comic Sans MS" pitchFamily="84" charset="0"/>
              </a:rPr>
              <a:t>-time</a:t>
            </a:r>
            <a:r>
              <a:rPr lang="it-IT" sz="1600" dirty="0">
                <a:solidFill>
                  <a:schemeClr val="accent6"/>
                </a:solidFill>
                <a:latin typeface="Comic Sans MS" pitchFamily="84" charset="0"/>
              </a:rPr>
              <a:t> nei diversi lab (GANIL, GSI, LNS, SPES,…) e alla analisi dati</a:t>
            </a:r>
            <a:endParaRPr lang="it-IT" sz="1600" b="1" dirty="0">
              <a:solidFill>
                <a:schemeClr val="accent6"/>
              </a:solidFill>
              <a:latin typeface="Comic Sans MS" pitchFamily="84" charset="0"/>
            </a:endParaRPr>
          </a:p>
          <a:p>
            <a:pPr>
              <a:lnSpc>
                <a:spcPct val="150000"/>
              </a:lnSpc>
            </a:pPr>
            <a:endParaRPr lang="it-IT" sz="1600" dirty="0">
              <a:solidFill>
                <a:schemeClr val="accent6"/>
              </a:solidFill>
              <a:latin typeface="Comic Sans MS" pitchFamily="84" charset="0"/>
            </a:endParaRPr>
          </a:p>
        </p:txBody>
      </p:sp>
      <p:sp>
        <p:nvSpPr>
          <p:cNvPr id="11" name="Rectangle 2"/>
          <p:cNvSpPr>
            <a:spLocks noGrp="1" noChangeArrowheads="1"/>
          </p:cNvSpPr>
          <p:nvPr>
            <p:ph type="title"/>
          </p:nvPr>
        </p:nvSpPr>
        <p:spPr>
          <a:xfrm>
            <a:off x="0" y="-118925"/>
            <a:ext cx="9144000" cy="1143000"/>
          </a:xfrm>
        </p:spPr>
        <p:txBody>
          <a:bodyPr/>
          <a:lstStyle/>
          <a:p>
            <a:pPr eaLnBrk="1" hangingPunct="1"/>
            <a:r>
              <a:rPr lang="it-IT" dirty="0" smtClean="0">
                <a:solidFill>
                  <a:srgbClr val="2D2D8A"/>
                </a:solidFill>
              </a:rPr>
              <a:t>Piano delle </a:t>
            </a:r>
            <a:r>
              <a:rPr lang="it-IT" dirty="0" err="1" smtClean="0">
                <a:solidFill>
                  <a:srgbClr val="2D2D8A"/>
                </a:solidFill>
              </a:rPr>
              <a:t>attivita’</a:t>
            </a:r>
            <a:r>
              <a:rPr lang="it-IT" dirty="0" smtClean="0">
                <a:solidFill>
                  <a:srgbClr val="2D2D8A"/>
                </a:solidFill>
              </a:rPr>
              <a:t> @ INFN-MI</a:t>
            </a:r>
            <a:endParaRPr lang="en-US" dirty="0" smtClean="0">
              <a:solidFill>
                <a:srgbClr val="2D2D8A"/>
              </a:solidFill>
            </a:endParaRPr>
          </a:p>
        </p:txBody>
      </p:sp>
    </p:spTree>
    <p:extLst>
      <p:ext uri="{BB962C8B-B14F-4D97-AF65-F5344CB8AC3E}">
        <p14:creationId xmlns:p14="http://schemas.microsoft.com/office/powerpoint/2010/main" val="24679714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801984" y="4210975"/>
            <a:ext cx="1388316" cy="1822270"/>
            <a:chOff x="7801984" y="4210975"/>
            <a:chExt cx="1388316" cy="1822270"/>
          </a:xfrm>
        </p:grpSpPr>
        <p:pic>
          <p:nvPicPr>
            <p:cNvPr id="675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462" t="4154" r="6901"/>
            <a:stretch/>
          </p:blipFill>
          <p:spPr bwMode="auto">
            <a:xfrm>
              <a:off x="7801984" y="4210975"/>
              <a:ext cx="1325253" cy="1818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TextBox 35"/>
            <p:cNvSpPr txBox="1"/>
            <p:nvPr/>
          </p:nvSpPr>
          <p:spPr>
            <a:xfrm>
              <a:off x="7870632" y="5602358"/>
              <a:ext cx="1319668" cy="430887"/>
            </a:xfrm>
            <a:prstGeom prst="rect">
              <a:avLst/>
            </a:prstGeom>
            <a:noFill/>
          </p:spPr>
          <p:txBody>
            <a:bodyPr wrap="square" rtlCol="0">
              <a:spAutoFit/>
            </a:bodyPr>
            <a:lstStyle/>
            <a:p>
              <a:pPr algn="r"/>
              <a:r>
                <a:rPr lang="en-US" sz="1100" b="1" dirty="0" smtClean="0">
                  <a:solidFill>
                    <a:srgbClr val="FFFF00"/>
                  </a:solidFill>
                  <a:latin typeface="+mj-lt"/>
                </a:rPr>
                <a:t>Stefano </a:t>
              </a:r>
              <a:r>
                <a:rPr lang="en-US" sz="1100" b="1" dirty="0" err="1" smtClean="0">
                  <a:solidFill>
                    <a:srgbClr val="FFFF00"/>
                  </a:solidFill>
                  <a:latin typeface="+mj-lt"/>
                </a:rPr>
                <a:t>Maffessanti</a:t>
              </a:r>
              <a:endParaRPr lang="en-US" sz="1100" b="1" dirty="0" smtClean="0">
                <a:solidFill>
                  <a:srgbClr val="FFFF00"/>
                </a:solidFill>
                <a:latin typeface="+mj-lt"/>
              </a:endParaRPr>
            </a:p>
          </p:txBody>
        </p:sp>
      </p:grpSp>
      <p:grpSp>
        <p:nvGrpSpPr>
          <p:cNvPr id="13" name="Group 12"/>
          <p:cNvGrpSpPr/>
          <p:nvPr/>
        </p:nvGrpSpPr>
        <p:grpSpPr>
          <a:xfrm>
            <a:off x="5956050" y="4320629"/>
            <a:ext cx="1177458" cy="1557420"/>
            <a:chOff x="7535335" y="5034409"/>
            <a:chExt cx="1177458" cy="1557420"/>
          </a:xfrm>
        </p:grpSpPr>
        <p:pic>
          <p:nvPicPr>
            <p:cNvPr id="46097" name="Picture 17" descr="http://dinamico2.unibg.it/previdi/pictures/previdi.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9495" t="5778" r="21511" b="44189"/>
            <a:stretch/>
          </p:blipFill>
          <p:spPr bwMode="auto">
            <a:xfrm>
              <a:off x="7535335" y="5034409"/>
              <a:ext cx="1177458" cy="1551506"/>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7535335" y="6330219"/>
              <a:ext cx="1086729" cy="261610"/>
            </a:xfrm>
            <a:prstGeom prst="rect">
              <a:avLst/>
            </a:prstGeom>
            <a:noFill/>
          </p:spPr>
          <p:txBody>
            <a:bodyPr wrap="square" rtlCol="0">
              <a:spAutoFit/>
            </a:bodyPr>
            <a:lstStyle/>
            <a:p>
              <a:pPr algn="r"/>
              <a:r>
                <a:rPr lang="en-US" sz="1100" b="1" dirty="0" smtClean="0">
                  <a:solidFill>
                    <a:srgbClr val="FFFF00"/>
                  </a:solidFill>
                  <a:latin typeface="+mj-lt"/>
                </a:rPr>
                <a:t>Fabio </a:t>
              </a:r>
              <a:r>
                <a:rPr lang="en-US" sz="1100" b="1" dirty="0" err="1" smtClean="0">
                  <a:solidFill>
                    <a:srgbClr val="FFFF00"/>
                  </a:solidFill>
                  <a:latin typeface="+mj-lt"/>
                </a:rPr>
                <a:t>Previdi</a:t>
              </a:r>
              <a:endParaRPr lang="en-US" sz="1100" b="1" dirty="0">
                <a:solidFill>
                  <a:srgbClr val="FFFF00"/>
                </a:solidFill>
                <a:latin typeface="+mj-lt"/>
              </a:endParaRPr>
            </a:p>
          </p:txBody>
        </p:sp>
      </p:grpSp>
      <p:grpSp>
        <p:nvGrpSpPr>
          <p:cNvPr id="10" name="Group 9"/>
          <p:cNvGrpSpPr/>
          <p:nvPr/>
        </p:nvGrpSpPr>
        <p:grpSpPr>
          <a:xfrm>
            <a:off x="6717463" y="2919093"/>
            <a:ext cx="1352283" cy="1673424"/>
            <a:chOff x="7535335" y="2960038"/>
            <a:chExt cx="1352283" cy="1673424"/>
          </a:xfrm>
        </p:grpSpPr>
        <p:pic>
          <p:nvPicPr>
            <p:cNvPr id="46090" name="Picture 10" descr="https://lh6.googleusercontent.com/-4u6sFzYpOcc/AAAAAAAAAAI/AAAAAAAAABI/pAspJRwooEw/s200-c-k/photo.jpg"/>
            <p:cNvPicPr>
              <a:picLocks noChangeAspect="1" noChangeArrowheads="1"/>
            </p:cNvPicPr>
            <p:nvPr/>
          </p:nvPicPr>
          <p:blipFill rotWithShape="1">
            <a:blip r:embed="rId4">
              <a:extLst>
                <a:ext uri="{28A0092B-C50C-407E-A947-70E740481C1C}">
                  <a14:useLocalDpi xmlns:a14="http://schemas.microsoft.com/office/drawing/2010/main" val="0"/>
                </a:ext>
              </a:extLst>
            </a:blip>
            <a:srcRect l="6030" r="22983" b="12932"/>
            <a:stretch/>
          </p:blipFill>
          <p:spPr bwMode="auto">
            <a:xfrm>
              <a:off x="7535335" y="2960038"/>
              <a:ext cx="1352282" cy="165864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7851578" y="4371852"/>
              <a:ext cx="1036040" cy="261610"/>
            </a:xfrm>
            <a:prstGeom prst="rect">
              <a:avLst/>
            </a:prstGeom>
            <a:noFill/>
          </p:spPr>
          <p:txBody>
            <a:bodyPr wrap="square" rtlCol="0">
              <a:spAutoFit/>
            </a:bodyPr>
            <a:lstStyle/>
            <a:p>
              <a:pPr algn="r"/>
              <a:r>
                <a:rPr lang="en-US" sz="1100" b="1" dirty="0" err="1" smtClean="0">
                  <a:solidFill>
                    <a:srgbClr val="FFFF00"/>
                  </a:solidFill>
                  <a:latin typeface="+mj-lt"/>
                </a:rPr>
                <a:t>Ciro</a:t>
              </a:r>
              <a:r>
                <a:rPr lang="en-US" sz="1100" b="1" dirty="0" smtClean="0">
                  <a:solidFill>
                    <a:srgbClr val="FFFF00"/>
                  </a:solidFill>
                  <a:latin typeface="+mj-lt"/>
                </a:rPr>
                <a:t> </a:t>
              </a:r>
              <a:r>
                <a:rPr lang="en-US" sz="1100" b="1" dirty="0" err="1" smtClean="0">
                  <a:solidFill>
                    <a:srgbClr val="FFFF00"/>
                  </a:solidFill>
                  <a:latin typeface="+mj-lt"/>
                </a:rPr>
                <a:t>Boiano</a:t>
              </a:r>
              <a:endParaRPr lang="en-US" sz="1100" b="1" dirty="0">
                <a:solidFill>
                  <a:srgbClr val="FFFF00"/>
                </a:solidFill>
                <a:latin typeface="+mj-lt"/>
              </a:endParaRPr>
            </a:p>
          </p:txBody>
        </p:sp>
      </p:grpSp>
      <p:grpSp>
        <p:nvGrpSpPr>
          <p:cNvPr id="12" name="Group 11"/>
          <p:cNvGrpSpPr/>
          <p:nvPr/>
        </p:nvGrpSpPr>
        <p:grpSpPr>
          <a:xfrm>
            <a:off x="5014994" y="2949572"/>
            <a:ext cx="1262490" cy="1666696"/>
            <a:chOff x="4853196" y="3926199"/>
            <a:chExt cx="1262490" cy="1666696"/>
          </a:xfrm>
        </p:grpSpPr>
        <p:pic>
          <p:nvPicPr>
            <p:cNvPr id="46085"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9565" r="13505"/>
            <a:stretch/>
          </p:blipFill>
          <p:spPr bwMode="auto">
            <a:xfrm>
              <a:off x="4853196" y="3926199"/>
              <a:ext cx="1236372" cy="1658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TextBox 27"/>
            <p:cNvSpPr txBox="1"/>
            <p:nvPr/>
          </p:nvSpPr>
          <p:spPr>
            <a:xfrm>
              <a:off x="4853196" y="5331285"/>
              <a:ext cx="1262490" cy="261610"/>
            </a:xfrm>
            <a:prstGeom prst="rect">
              <a:avLst/>
            </a:prstGeom>
            <a:noFill/>
          </p:spPr>
          <p:txBody>
            <a:bodyPr wrap="square" rtlCol="0">
              <a:spAutoFit/>
            </a:bodyPr>
            <a:lstStyle/>
            <a:p>
              <a:r>
                <a:rPr lang="en-US" sz="1100" b="1" dirty="0" err="1" smtClean="0">
                  <a:solidFill>
                    <a:srgbClr val="FFFF00"/>
                  </a:solidFill>
                  <a:latin typeface="+mj-lt"/>
                </a:rPr>
                <a:t>Filippo</a:t>
              </a:r>
              <a:r>
                <a:rPr lang="en-US" sz="1100" b="1" dirty="0" smtClean="0">
                  <a:solidFill>
                    <a:srgbClr val="FFFF00"/>
                  </a:solidFill>
                  <a:latin typeface="+mj-lt"/>
                </a:rPr>
                <a:t> </a:t>
              </a:r>
              <a:r>
                <a:rPr lang="en-US" sz="1100" b="1" dirty="0" err="1" smtClean="0">
                  <a:solidFill>
                    <a:srgbClr val="FFFF00"/>
                  </a:solidFill>
                  <a:latin typeface="+mj-lt"/>
                </a:rPr>
                <a:t>Riccio</a:t>
              </a:r>
              <a:endParaRPr lang="en-US" sz="1100" b="1" dirty="0">
                <a:solidFill>
                  <a:srgbClr val="FFFF00"/>
                </a:solidFill>
                <a:latin typeface="+mj-lt"/>
              </a:endParaRPr>
            </a:p>
          </p:txBody>
        </p:sp>
      </p:grpSp>
      <p:sp>
        <p:nvSpPr>
          <p:cNvPr id="25604" name="Rectangle 4"/>
          <p:cNvSpPr>
            <a:spLocks noGrp="1" noChangeArrowheads="1"/>
          </p:cNvSpPr>
          <p:nvPr>
            <p:ph type="title"/>
          </p:nvPr>
        </p:nvSpPr>
        <p:spPr/>
        <p:txBody>
          <a:bodyPr/>
          <a:lstStyle/>
          <a:p>
            <a:r>
              <a:rPr lang="it-IT" dirty="0" err="1" smtClean="0"/>
              <a:t>Units</a:t>
            </a:r>
            <a:r>
              <a:rPr lang="it-IT" dirty="0" smtClean="0"/>
              <a:t> and INFN-MI team</a:t>
            </a:r>
            <a:endParaRPr lang="en-US" dirty="0"/>
          </a:p>
        </p:txBody>
      </p:sp>
      <p:pic>
        <p:nvPicPr>
          <p:cNvPr id="4608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048" y="886851"/>
            <a:ext cx="4527208" cy="4125443"/>
          </a:xfrm>
          <a:prstGeom prst="rect">
            <a:avLst/>
          </a:prstGeom>
          <a:noFill/>
          <a:ln w="28575">
            <a:solidFill>
              <a:schemeClr val="accent6">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1466399" y="5567633"/>
            <a:ext cx="6085327" cy="923330"/>
          </a:xfrm>
          <a:prstGeom prst="rect">
            <a:avLst/>
          </a:prstGeom>
          <a:noFill/>
        </p:spPr>
        <p:txBody>
          <a:bodyPr wrap="square" rtlCol="0">
            <a:spAutoFit/>
          </a:bodyPr>
          <a:lstStyle/>
          <a:p>
            <a:r>
              <a:rPr lang="en-US" b="1" dirty="0" smtClean="0">
                <a:solidFill>
                  <a:schemeClr val="accent6">
                    <a:lumMod val="75000"/>
                  </a:schemeClr>
                </a:solidFill>
                <a:latin typeface="+mj-lt"/>
              </a:rPr>
              <a:t>Total FTE @ MI:  3.8 FTE (5 people)  </a:t>
            </a:r>
          </a:p>
          <a:p>
            <a:pPr lvl="2"/>
            <a:r>
              <a:rPr lang="en-US" dirty="0" smtClean="0">
                <a:solidFill>
                  <a:schemeClr val="accent6">
                    <a:lumMod val="75000"/>
                  </a:schemeClr>
                </a:solidFill>
                <a:latin typeface="+mj-lt"/>
              </a:rPr>
              <a:t>+ 3 man/month Electronic Service </a:t>
            </a:r>
          </a:p>
          <a:p>
            <a:pPr lvl="2"/>
            <a:r>
              <a:rPr lang="en-US" dirty="0" smtClean="0">
                <a:solidFill>
                  <a:schemeClr val="accent6">
                    <a:lumMod val="75000"/>
                  </a:schemeClr>
                </a:solidFill>
                <a:latin typeface="+mj-lt"/>
              </a:rPr>
              <a:t>+ 1 man/month Mechanical Workshop</a:t>
            </a:r>
            <a:endParaRPr lang="en-US" dirty="0">
              <a:solidFill>
                <a:schemeClr val="accent6">
                  <a:lumMod val="75000"/>
                </a:schemeClr>
              </a:solidFill>
              <a:latin typeface="+mj-lt"/>
            </a:endParaRPr>
          </a:p>
        </p:txBody>
      </p:sp>
      <p:grpSp>
        <p:nvGrpSpPr>
          <p:cNvPr id="8" name="Group 7"/>
          <p:cNvGrpSpPr/>
          <p:nvPr/>
        </p:nvGrpSpPr>
        <p:grpSpPr>
          <a:xfrm>
            <a:off x="4882031" y="1258344"/>
            <a:ext cx="1395453" cy="1691228"/>
            <a:chOff x="5079282" y="931747"/>
            <a:chExt cx="1395453" cy="1691228"/>
          </a:xfrm>
        </p:grpSpPr>
        <p:pic>
          <p:nvPicPr>
            <p:cNvPr id="46095" name="Picture 15"/>
            <p:cNvPicPr>
              <a:picLocks noChangeAspect="1" noChangeArrowheads="1"/>
            </p:cNvPicPr>
            <p:nvPr/>
          </p:nvPicPr>
          <p:blipFill rotWithShape="1">
            <a:blip r:embed="rId7">
              <a:extLst>
                <a:ext uri="{28A0092B-C50C-407E-A947-70E740481C1C}">
                  <a14:useLocalDpi xmlns:a14="http://schemas.microsoft.com/office/drawing/2010/main" val="0"/>
                </a:ext>
              </a:extLst>
            </a:blip>
            <a:srcRect l="7285"/>
            <a:stretch/>
          </p:blipFill>
          <p:spPr bwMode="auto">
            <a:xfrm>
              <a:off x="5132937" y="931747"/>
              <a:ext cx="1341798" cy="1660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079282" y="2361365"/>
              <a:ext cx="1343937" cy="261610"/>
            </a:xfrm>
            <a:prstGeom prst="rect">
              <a:avLst/>
            </a:prstGeom>
            <a:noFill/>
          </p:spPr>
          <p:txBody>
            <a:bodyPr wrap="square" rtlCol="0">
              <a:spAutoFit/>
            </a:bodyPr>
            <a:lstStyle/>
            <a:p>
              <a:pPr algn="r"/>
              <a:r>
                <a:rPr lang="en-US" sz="1100" b="1" dirty="0" err="1" smtClean="0">
                  <a:solidFill>
                    <a:srgbClr val="FFFF00"/>
                  </a:solidFill>
                  <a:latin typeface="+mj-lt"/>
                </a:rPr>
                <a:t>Tommaso</a:t>
              </a:r>
              <a:r>
                <a:rPr lang="en-US" sz="1100" b="1" dirty="0" smtClean="0">
                  <a:solidFill>
                    <a:srgbClr val="FFFF00"/>
                  </a:solidFill>
                  <a:latin typeface="+mj-lt"/>
                </a:rPr>
                <a:t> </a:t>
              </a:r>
              <a:r>
                <a:rPr lang="en-US" sz="1100" b="1" dirty="0" err="1" smtClean="0">
                  <a:solidFill>
                    <a:srgbClr val="FFFF00"/>
                  </a:solidFill>
                  <a:latin typeface="+mj-lt"/>
                </a:rPr>
                <a:t>Parsani</a:t>
              </a:r>
              <a:endParaRPr lang="en-US" sz="1100" b="1" dirty="0">
                <a:solidFill>
                  <a:srgbClr val="FFFF00"/>
                </a:solidFill>
                <a:latin typeface="+mj-lt"/>
              </a:endParaRPr>
            </a:p>
          </p:txBody>
        </p:sp>
      </p:grpSp>
      <p:grpSp>
        <p:nvGrpSpPr>
          <p:cNvPr id="7" name="Group 6"/>
          <p:cNvGrpSpPr/>
          <p:nvPr/>
        </p:nvGrpSpPr>
        <p:grpSpPr>
          <a:xfrm>
            <a:off x="7761426" y="1014509"/>
            <a:ext cx="1382574" cy="1673453"/>
            <a:chOff x="7173530" y="1193532"/>
            <a:chExt cx="1382574" cy="1673453"/>
          </a:xfrm>
        </p:grpSpPr>
        <p:pic>
          <p:nvPicPr>
            <p:cNvPr id="46088" name="Picture 8" descr="http://farm3.staticflickr.com/2626/4083832963_f3e091df0f_n.jpg"/>
            <p:cNvPicPr>
              <a:picLocks noChangeAspect="1" noChangeArrowheads="1"/>
            </p:cNvPicPr>
            <p:nvPr/>
          </p:nvPicPr>
          <p:blipFill rotWithShape="1">
            <a:blip r:embed="rId8">
              <a:extLst>
                <a:ext uri="{28A0092B-C50C-407E-A947-70E740481C1C}">
                  <a14:useLocalDpi xmlns:a14="http://schemas.microsoft.com/office/drawing/2010/main" val="0"/>
                </a:ext>
              </a:extLst>
            </a:blip>
            <a:srcRect l="31269" r="12957" b="45582"/>
            <a:stretch/>
          </p:blipFill>
          <p:spPr bwMode="auto">
            <a:xfrm>
              <a:off x="7173530" y="1193532"/>
              <a:ext cx="1275009" cy="1658647"/>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7212167" y="2605375"/>
              <a:ext cx="1343937" cy="261610"/>
            </a:xfrm>
            <a:prstGeom prst="rect">
              <a:avLst/>
            </a:prstGeom>
            <a:noFill/>
          </p:spPr>
          <p:txBody>
            <a:bodyPr wrap="square" rtlCol="0">
              <a:spAutoFit/>
            </a:bodyPr>
            <a:lstStyle/>
            <a:p>
              <a:pPr algn="r"/>
              <a:r>
                <a:rPr lang="en-US" sz="1100" b="1" dirty="0" smtClean="0">
                  <a:latin typeface="+mj-lt"/>
                </a:rPr>
                <a:t>Chiara Guazzoni</a:t>
              </a:r>
              <a:endParaRPr lang="en-US" sz="1100" b="1" dirty="0">
                <a:latin typeface="+mj-lt"/>
              </a:endParaRPr>
            </a:p>
          </p:txBody>
        </p:sp>
      </p:grpSp>
      <p:grpSp>
        <p:nvGrpSpPr>
          <p:cNvPr id="9" name="Group 8"/>
          <p:cNvGrpSpPr/>
          <p:nvPr/>
        </p:nvGrpSpPr>
        <p:grpSpPr>
          <a:xfrm>
            <a:off x="6290658" y="1108604"/>
            <a:ext cx="1511326" cy="1710163"/>
            <a:chOff x="5803836" y="2426929"/>
            <a:chExt cx="1615589" cy="1710163"/>
          </a:xfrm>
        </p:grpSpPr>
        <p:pic>
          <p:nvPicPr>
            <p:cNvPr id="46092" name="Picture 12" descr="https://encrypted-tbn3.gstatic.com/images?q=tbn:ANd9GcTTiVBuRWImIGtRnht8hZGawFLxtIyLklFg3yhkepkBWNQtqpgO"/>
            <p:cNvPicPr>
              <a:picLocks noChangeAspect="1" noChangeArrowheads="1"/>
            </p:cNvPicPr>
            <p:nvPr/>
          </p:nvPicPr>
          <p:blipFill rotWithShape="1">
            <a:blip r:embed="rId9">
              <a:extLst>
                <a:ext uri="{28A0092B-C50C-407E-A947-70E740481C1C}">
                  <a14:useLocalDpi xmlns:a14="http://schemas.microsoft.com/office/drawing/2010/main" val="0"/>
                </a:ext>
              </a:extLst>
            </a:blip>
            <a:srcRect l="12583" t="8216" r="7002" b="26319"/>
            <a:stretch/>
          </p:blipFill>
          <p:spPr bwMode="auto">
            <a:xfrm>
              <a:off x="5803836" y="2426929"/>
              <a:ext cx="1455314" cy="1658647"/>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6075488" y="3875482"/>
              <a:ext cx="1343937" cy="261610"/>
            </a:xfrm>
            <a:prstGeom prst="rect">
              <a:avLst/>
            </a:prstGeom>
            <a:noFill/>
          </p:spPr>
          <p:txBody>
            <a:bodyPr wrap="square" rtlCol="0">
              <a:spAutoFit/>
            </a:bodyPr>
            <a:lstStyle/>
            <a:p>
              <a:r>
                <a:rPr lang="en-US" sz="1100" b="1" dirty="0" smtClean="0">
                  <a:solidFill>
                    <a:srgbClr val="FFFF00"/>
                  </a:solidFill>
                  <a:latin typeface="+mj-lt"/>
                </a:rPr>
                <a:t>Andrea </a:t>
              </a:r>
              <a:r>
                <a:rPr lang="en-US" sz="1100" b="1" dirty="0" err="1" smtClean="0">
                  <a:solidFill>
                    <a:srgbClr val="FFFF00"/>
                  </a:solidFill>
                  <a:latin typeface="+mj-lt"/>
                </a:rPr>
                <a:t>Castoldi</a:t>
              </a:r>
              <a:endParaRPr lang="en-US" sz="1100" b="1" dirty="0">
                <a:solidFill>
                  <a:srgbClr val="FFFF00"/>
                </a:solidFill>
                <a:latin typeface="+mj-lt"/>
              </a:endParaRPr>
            </a:p>
          </p:txBody>
        </p:sp>
      </p:grpSp>
      <p:sp>
        <p:nvSpPr>
          <p:cNvPr id="47" name="Slide Number Placeholder 2"/>
          <p:cNvSpPr>
            <a:spLocks noGrp="1"/>
          </p:cNvSpPr>
          <p:nvPr>
            <p:ph type="sldNum" sz="quarter" idx="11"/>
          </p:nvPr>
        </p:nvSpPr>
        <p:spPr>
          <a:xfrm>
            <a:off x="0" y="6497638"/>
            <a:ext cx="527050" cy="360362"/>
          </a:xfrm>
        </p:spPr>
        <p:txBody>
          <a:bodyPr/>
          <a:lstStyle/>
          <a:p>
            <a:pPr>
              <a:defRPr/>
            </a:pPr>
            <a:fld id="{29776E4F-118F-46BA-9B20-388E5BAED5B4}" type="slidenum">
              <a:rPr lang="en-US"/>
              <a:pPr>
                <a:defRPr/>
              </a:pPr>
              <a:t>3</a:t>
            </a:fld>
            <a:endParaRPr lang="en-US" dirty="0"/>
          </a:p>
        </p:txBody>
      </p:sp>
      <p:sp>
        <p:nvSpPr>
          <p:cNvPr id="40" name="Footer Placeholder 2"/>
          <p:cNvSpPr>
            <a:spLocks noGrp="1"/>
          </p:cNvSpPr>
          <p:nvPr>
            <p:ph type="ftr" sz="quarter" idx="3"/>
          </p:nvPr>
        </p:nvSpPr>
        <p:spPr>
          <a:xfrm>
            <a:off x="2468563" y="6615954"/>
            <a:ext cx="5137093" cy="247431"/>
          </a:xfrm>
          <a:prstGeom prst="rect">
            <a:avLst/>
          </a:prstGeom>
        </p:spPr>
        <p:txBody>
          <a:bodyPr/>
          <a:lstStyle>
            <a:lvl1pPr algn="l">
              <a:defRPr sz="1050" b="1">
                <a:solidFill>
                  <a:schemeClr val="accent6"/>
                </a:solidFill>
                <a:latin typeface="+mn-lt"/>
              </a:defRPr>
            </a:lvl1pPr>
          </a:lstStyle>
          <a:p>
            <a:pPr algn="ctr">
              <a:defRPr/>
            </a:pPr>
            <a:r>
              <a:rPr lang="it-IT" dirty="0" smtClean="0"/>
              <a:t>C. Guazzoni – NEWCHIM – Consiglio di Sezione INFN – </a:t>
            </a:r>
            <a:r>
              <a:rPr lang="it-IT" dirty="0"/>
              <a:t>9</a:t>
            </a:r>
            <a:r>
              <a:rPr lang="it-IT" dirty="0" smtClean="0"/>
              <a:t> luglio 2015</a:t>
            </a:r>
            <a:endParaRPr lang="en-US" dirty="0" smtClean="0"/>
          </a:p>
          <a:p>
            <a:pPr algn="ctr">
              <a:defRPr/>
            </a:pPr>
            <a:endParaRPr lang="en-US" dirty="0"/>
          </a:p>
        </p:txBody>
      </p:sp>
    </p:spTree>
    <p:extLst>
      <p:ext uri="{BB962C8B-B14F-4D97-AF65-F5344CB8AC3E}">
        <p14:creationId xmlns:p14="http://schemas.microsoft.com/office/powerpoint/2010/main" val="3206509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0-#ppt_w/2"/>
                                          </p:val>
                                        </p:tav>
                                        <p:tav tm="100000">
                                          <p:val>
                                            <p:strVal val="#ppt_x"/>
                                          </p:val>
                                        </p:tav>
                                      </p:tavLst>
                                    </p:anim>
                                    <p:anim calcmode="lin" valueType="num">
                                      <p:cBhvr additive="base">
                                        <p:cTn id="12" dur="10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000" fill="hold"/>
                                        <p:tgtEl>
                                          <p:spTgt spid="9"/>
                                        </p:tgtEl>
                                        <p:attrNameLst>
                                          <p:attrName>ppt_x</p:attrName>
                                        </p:attrNameLst>
                                      </p:cBhvr>
                                      <p:tavLst>
                                        <p:tav tm="0">
                                          <p:val>
                                            <p:strVal val="#ppt_x"/>
                                          </p:val>
                                        </p:tav>
                                        <p:tav tm="100000">
                                          <p:val>
                                            <p:strVal val="#ppt_x"/>
                                          </p:val>
                                        </p:tav>
                                      </p:tavLst>
                                    </p:anim>
                                    <p:anim calcmode="lin" valueType="num">
                                      <p:cBhvr additive="base">
                                        <p:cTn id="16" dur="1000" fill="hold"/>
                                        <p:tgtEl>
                                          <p:spTgt spid="9"/>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ppt_x"/>
                                          </p:val>
                                        </p:tav>
                                        <p:tav tm="100000">
                                          <p:val>
                                            <p:strVal val="#ppt_x"/>
                                          </p:val>
                                        </p:tav>
                                      </p:tavLst>
                                    </p:anim>
                                    <p:anim calcmode="lin" valueType="num">
                                      <p:cBhvr additive="base">
                                        <p:cTn id="20" dur="10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1000" fill="hold"/>
                                        <p:tgtEl>
                                          <p:spTgt spid="13"/>
                                        </p:tgtEl>
                                        <p:attrNameLst>
                                          <p:attrName>ppt_x</p:attrName>
                                        </p:attrNameLst>
                                      </p:cBhvr>
                                      <p:tavLst>
                                        <p:tav tm="0">
                                          <p:val>
                                            <p:strVal val="1+#ppt_w/2"/>
                                          </p:val>
                                        </p:tav>
                                        <p:tav tm="100000">
                                          <p:val>
                                            <p:strVal val="#ppt_x"/>
                                          </p:val>
                                        </p:tav>
                                      </p:tavLst>
                                    </p:anim>
                                    <p:anim calcmode="lin" valueType="num">
                                      <p:cBhvr additive="base">
                                        <p:cTn id="24" dur="10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12"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1000" fill="hold"/>
                                        <p:tgtEl>
                                          <p:spTgt spid="12"/>
                                        </p:tgtEl>
                                        <p:attrNameLst>
                                          <p:attrName>ppt_x</p:attrName>
                                        </p:attrNameLst>
                                      </p:cBhvr>
                                      <p:tavLst>
                                        <p:tav tm="0">
                                          <p:val>
                                            <p:strVal val="0-#ppt_w/2"/>
                                          </p:val>
                                        </p:tav>
                                        <p:tav tm="100000">
                                          <p:val>
                                            <p:strVal val="#ppt_x"/>
                                          </p:val>
                                        </p:tav>
                                      </p:tavLst>
                                    </p:anim>
                                    <p:anim calcmode="lin" valueType="num">
                                      <p:cBhvr additive="base">
                                        <p:cTn id="28" dur="10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12" fill="hold" nodeType="withEffect">
                                  <p:stCondLst>
                                    <p:cond delay="10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1000" fill="hold"/>
                                        <p:tgtEl>
                                          <p:spTgt spid="2"/>
                                        </p:tgtEl>
                                        <p:attrNameLst>
                                          <p:attrName>ppt_x</p:attrName>
                                        </p:attrNameLst>
                                      </p:cBhvr>
                                      <p:tavLst>
                                        <p:tav tm="0">
                                          <p:val>
                                            <p:strVal val="0-#ppt_w/2"/>
                                          </p:val>
                                        </p:tav>
                                        <p:tav tm="100000">
                                          <p:val>
                                            <p:strVal val="#ppt_x"/>
                                          </p:val>
                                        </p:tav>
                                      </p:tavLst>
                                    </p:anim>
                                    <p:anim calcmode="lin" valueType="num">
                                      <p:cBhvr additive="base">
                                        <p:cTn id="32" dur="1000" fill="hold"/>
                                        <p:tgtEl>
                                          <p:spTgt spid="2"/>
                                        </p:tgtEl>
                                        <p:attrNameLst>
                                          <p:attrName>ppt_y</p:attrName>
                                        </p:attrNameLst>
                                      </p:cBhvr>
                                      <p:tavLst>
                                        <p:tav tm="0">
                                          <p:val>
                                            <p:strVal val="1+#ppt_h/2"/>
                                          </p:val>
                                        </p:tav>
                                        <p:tav tm="100000">
                                          <p:val>
                                            <p:strVal val="#ppt_y"/>
                                          </p:val>
                                        </p:tav>
                                      </p:tavLst>
                                    </p:anim>
                                  </p:childTnLst>
                                </p:cTn>
                              </p:par>
                            </p:childTnLst>
                          </p:cTn>
                        </p:par>
                        <p:par>
                          <p:cTn id="33" fill="hold">
                            <p:stCondLst>
                              <p:cond delay="1100"/>
                            </p:stCondLst>
                            <p:childTnLst>
                              <p:par>
                                <p:cTn id="34" presetID="1" presetClass="entr" presetSubtype="0" fill="hold" grpId="0" nodeType="afterEffect">
                                  <p:stCondLst>
                                    <p:cond delay="0"/>
                                  </p:stCondLst>
                                  <p:childTnLst>
                                    <p:set>
                                      <p:cBhvr>
                                        <p:cTn id="3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TextBox 11"/>
          <p:cNvSpPr txBox="1"/>
          <p:nvPr/>
        </p:nvSpPr>
        <p:spPr>
          <a:xfrm>
            <a:off x="2050362" y="319694"/>
            <a:ext cx="5262979" cy="707886"/>
          </a:xfrm>
          <a:prstGeom prst="rect">
            <a:avLst/>
          </a:prstGeom>
          <a:noFill/>
        </p:spPr>
        <p:txBody>
          <a:bodyPr wrap="none">
            <a:spAutoFit/>
          </a:bodyPr>
          <a:lstStyle/>
          <a:p>
            <a:pPr>
              <a:defRPr/>
            </a:pPr>
            <a:r>
              <a:rPr lang="en-US" sz="4000" b="1" dirty="0" err="1" smtClean="0">
                <a:solidFill>
                  <a:schemeClr val="accent6"/>
                </a:solidFill>
                <a:effectLst>
                  <a:outerShdw blurRad="38100" dist="38100" dir="2700000" algn="tl">
                    <a:srgbClr val="000000">
                      <a:alpha val="43137"/>
                    </a:srgbClr>
                  </a:outerShdw>
                </a:effectLst>
                <a:latin typeface="+mj-lt"/>
              </a:rPr>
              <a:t>Richieste</a:t>
            </a:r>
            <a:r>
              <a:rPr lang="en-US" sz="4000" b="1" dirty="0" smtClean="0">
                <a:solidFill>
                  <a:schemeClr val="accent6"/>
                </a:solidFill>
                <a:effectLst>
                  <a:outerShdw blurRad="38100" dist="38100" dir="2700000" algn="tl">
                    <a:srgbClr val="000000">
                      <a:alpha val="43137"/>
                    </a:srgbClr>
                  </a:outerShdw>
                </a:effectLst>
                <a:latin typeface="+mj-lt"/>
              </a:rPr>
              <a:t> </a:t>
            </a:r>
            <a:r>
              <a:rPr lang="en-US" sz="4000" b="1" dirty="0" err="1" smtClean="0">
                <a:solidFill>
                  <a:schemeClr val="accent6"/>
                </a:solidFill>
                <a:effectLst>
                  <a:outerShdw blurRad="38100" dist="38100" dir="2700000" algn="tl">
                    <a:srgbClr val="000000">
                      <a:alpha val="43137"/>
                    </a:srgbClr>
                  </a:outerShdw>
                </a:effectLst>
                <a:latin typeface="+mj-lt"/>
              </a:rPr>
              <a:t>finanziarie</a:t>
            </a:r>
            <a:endParaRPr lang="en-US" sz="4000" b="1" dirty="0">
              <a:solidFill>
                <a:schemeClr val="accent6"/>
              </a:solidFill>
              <a:effectLst>
                <a:outerShdw blurRad="38100" dist="38100" dir="2700000" algn="tl">
                  <a:srgbClr val="000000">
                    <a:alpha val="43137"/>
                  </a:srgbClr>
                </a:outerShdw>
              </a:effectLst>
              <a:latin typeface="+mj-lt"/>
            </a:endParaRPr>
          </a:p>
        </p:txBody>
      </p:sp>
      <p:sp>
        <p:nvSpPr>
          <p:cNvPr id="4" name="Footer Placeholder 2"/>
          <p:cNvSpPr txBox="1">
            <a:spLocks/>
          </p:cNvSpPr>
          <p:nvPr/>
        </p:nvSpPr>
        <p:spPr>
          <a:xfrm>
            <a:off x="2620962" y="6610569"/>
            <a:ext cx="5137093" cy="247431"/>
          </a:xfrm>
          <a:prstGeom prst="rect">
            <a:avLst/>
          </a:prstGeom>
        </p:spPr>
        <p:txBody>
          <a:bodyPr/>
          <a:lstStyle>
            <a:defPPr>
              <a:defRPr lang="en-US"/>
            </a:defPPr>
            <a:lvl1pPr algn="l" rtl="0" fontAlgn="base">
              <a:spcBef>
                <a:spcPct val="0"/>
              </a:spcBef>
              <a:spcAft>
                <a:spcPct val="0"/>
              </a:spcAft>
              <a:defRPr sz="1050" b="1" kern="1200">
                <a:solidFill>
                  <a:schemeClr val="accent6"/>
                </a:solidFill>
                <a:latin typeface="+mn-lt"/>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defRPr/>
            </a:pPr>
            <a:r>
              <a:rPr lang="it-IT" dirty="0" smtClean="0"/>
              <a:t>C. Guazzoni – NEWCHIM – Consiglio di Sezione INFN – 9 luglio 2015</a:t>
            </a:r>
            <a:endParaRPr lang="en-US" dirty="0" smtClean="0"/>
          </a:p>
          <a:p>
            <a:pPr algn="ctr">
              <a:defRPr/>
            </a:pPr>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4176587193"/>
              </p:ext>
            </p:extLst>
          </p:nvPr>
        </p:nvGraphicFramePr>
        <p:xfrm>
          <a:off x="899479" y="1027580"/>
          <a:ext cx="7564744" cy="3458436"/>
        </p:xfrm>
        <a:graphic>
          <a:graphicData uri="http://schemas.openxmlformats.org/drawingml/2006/table">
            <a:tbl>
              <a:tblPr>
                <a:tableStyleId>{5C22544A-7EE6-4342-B048-85BDC9FD1C3A}</a:tableStyleId>
              </a:tblPr>
              <a:tblGrid>
                <a:gridCol w="3080645"/>
                <a:gridCol w="2005257"/>
                <a:gridCol w="272459"/>
                <a:gridCol w="2206383"/>
              </a:tblGrid>
              <a:tr h="216905">
                <a:tc>
                  <a:txBody>
                    <a:bodyPr/>
                    <a:lstStyle/>
                    <a:p>
                      <a:pPr algn="ctr" fontAlgn="ctr"/>
                      <a:endParaRPr lang="en-US" sz="1600" b="0" i="0" u="none" strike="noStrike" dirty="0">
                        <a:solidFill>
                          <a:schemeClr val="accent6"/>
                        </a:solidFill>
                        <a:effectLst/>
                        <a:latin typeface="Calibri"/>
                      </a:endParaRPr>
                    </a:p>
                  </a:txBody>
                  <a:tcPr marL="7504" marR="7504" marT="7504" marB="0" anchor="ctr"/>
                </a:tc>
                <a:tc>
                  <a:txBody>
                    <a:bodyPr/>
                    <a:lstStyle/>
                    <a:p>
                      <a:pPr algn="ctr" fontAlgn="ctr"/>
                      <a:r>
                        <a:rPr lang="en-US" sz="1600" b="1" u="none" strike="noStrike" dirty="0">
                          <a:solidFill>
                            <a:schemeClr val="accent6"/>
                          </a:solidFill>
                          <a:effectLst/>
                        </a:rPr>
                        <a:t>NEWCHIM</a:t>
                      </a:r>
                      <a:endParaRPr lang="en-US" sz="1600" b="1" i="0" u="none" strike="noStrike" dirty="0">
                        <a:solidFill>
                          <a:schemeClr val="accent6"/>
                        </a:solidFill>
                        <a:effectLst/>
                        <a:latin typeface="Calibri"/>
                      </a:endParaRPr>
                    </a:p>
                  </a:txBody>
                  <a:tcPr marL="7504" marR="7504" marT="7504" marB="0" anchor="ctr"/>
                </a:tc>
                <a:tc>
                  <a:txBody>
                    <a:bodyPr/>
                    <a:lstStyle/>
                    <a:p>
                      <a:pPr algn="ctr" fontAlgn="ctr"/>
                      <a:endParaRPr lang="en-US" sz="1600" b="1" i="0" u="none" strike="noStrike" dirty="0">
                        <a:solidFill>
                          <a:schemeClr val="accent6"/>
                        </a:solidFill>
                        <a:effectLst/>
                        <a:latin typeface="Calibri"/>
                      </a:endParaRPr>
                    </a:p>
                  </a:txBody>
                  <a:tcPr marL="7504" marR="7504" marT="7504" marB="0" anchor="ctr"/>
                </a:tc>
                <a:tc>
                  <a:txBody>
                    <a:bodyPr/>
                    <a:lstStyle/>
                    <a:p>
                      <a:pPr algn="ctr" fontAlgn="ctr"/>
                      <a:r>
                        <a:rPr lang="en-US" sz="1600" b="1" u="none" strike="noStrike">
                          <a:solidFill>
                            <a:schemeClr val="accent6"/>
                          </a:solidFill>
                          <a:effectLst/>
                        </a:rPr>
                        <a:t>NEWCHIM</a:t>
                      </a:r>
                      <a:endParaRPr lang="en-US" sz="1600" b="1" i="0" u="none" strike="noStrike">
                        <a:solidFill>
                          <a:schemeClr val="accent6"/>
                        </a:solidFill>
                        <a:effectLst/>
                        <a:latin typeface="Calibri"/>
                      </a:endParaRPr>
                    </a:p>
                  </a:txBody>
                  <a:tcPr marL="7504" marR="7504" marT="7504" marB="0" anchor="ctr"/>
                </a:tc>
              </a:tr>
              <a:tr h="208229">
                <a:tc>
                  <a:txBody>
                    <a:bodyPr/>
                    <a:lstStyle/>
                    <a:p>
                      <a:pPr algn="ctr" fontAlgn="ctr"/>
                      <a:endParaRPr lang="en-US" sz="1600" b="0" i="0" u="none" strike="noStrike" dirty="0">
                        <a:solidFill>
                          <a:schemeClr val="accent6"/>
                        </a:solidFill>
                        <a:effectLst/>
                        <a:latin typeface="Calibri"/>
                      </a:endParaRPr>
                    </a:p>
                  </a:txBody>
                  <a:tcPr marL="7504" marR="7504" marT="7504" marB="0" anchor="ctr"/>
                </a:tc>
                <a:tc>
                  <a:txBody>
                    <a:bodyPr/>
                    <a:lstStyle/>
                    <a:p>
                      <a:pPr algn="ctr" fontAlgn="ctr"/>
                      <a:r>
                        <a:rPr lang="en-US" sz="1600" b="1" u="none" strike="noStrike" dirty="0" err="1">
                          <a:solidFill>
                            <a:schemeClr val="accent6"/>
                          </a:solidFill>
                          <a:effectLst/>
                        </a:rPr>
                        <a:t>Assegnazioni</a:t>
                      </a:r>
                      <a:endParaRPr lang="en-US" sz="1600" b="1" i="0" u="none" strike="noStrike" dirty="0">
                        <a:solidFill>
                          <a:schemeClr val="accent6"/>
                        </a:solidFill>
                        <a:effectLst/>
                        <a:latin typeface="Calibri"/>
                      </a:endParaRPr>
                    </a:p>
                  </a:txBody>
                  <a:tcPr marL="7504" marR="7504" marT="7504" marB="0" anchor="ctr"/>
                </a:tc>
                <a:tc>
                  <a:txBody>
                    <a:bodyPr/>
                    <a:lstStyle/>
                    <a:p>
                      <a:pPr algn="ctr" fontAlgn="ctr"/>
                      <a:r>
                        <a:rPr lang="en-US" sz="1600" b="1" u="none" strike="noStrike" dirty="0">
                          <a:solidFill>
                            <a:schemeClr val="accent6"/>
                          </a:solidFill>
                          <a:effectLst/>
                        </a:rPr>
                        <a:t> </a:t>
                      </a:r>
                      <a:endParaRPr lang="en-US" sz="1600" b="1" i="0" u="none" strike="noStrike" dirty="0">
                        <a:solidFill>
                          <a:schemeClr val="accent6"/>
                        </a:solidFill>
                        <a:effectLst/>
                        <a:latin typeface="Calibri"/>
                      </a:endParaRPr>
                    </a:p>
                  </a:txBody>
                  <a:tcPr marL="7504" marR="7504" marT="7504" marB="0" anchor="ctr"/>
                </a:tc>
                <a:tc>
                  <a:txBody>
                    <a:bodyPr/>
                    <a:lstStyle/>
                    <a:p>
                      <a:pPr algn="ctr" fontAlgn="ctr"/>
                      <a:r>
                        <a:rPr lang="en-US" sz="1600" b="1" u="none" strike="noStrike" dirty="0" err="1">
                          <a:solidFill>
                            <a:schemeClr val="accent6"/>
                          </a:solidFill>
                          <a:effectLst/>
                        </a:rPr>
                        <a:t>Preventivi</a:t>
                      </a:r>
                      <a:endParaRPr lang="en-US" sz="1600" b="1" i="0" u="none" strike="noStrike" dirty="0">
                        <a:solidFill>
                          <a:schemeClr val="accent6"/>
                        </a:solidFill>
                        <a:effectLst/>
                        <a:latin typeface="Calibri"/>
                      </a:endParaRPr>
                    </a:p>
                  </a:txBody>
                  <a:tcPr marL="7504" marR="7504" marT="7504" marB="0" anchor="ctr"/>
                </a:tc>
              </a:tr>
              <a:tr h="216905">
                <a:tc>
                  <a:txBody>
                    <a:bodyPr/>
                    <a:lstStyle/>
                    <a:p>
                      <a:pPr algn="ctr" fontAlgn="ctr"/>
                      <a:endParaRPr lang="en-US" sz="1600" b="0" i="0" u="none" strike="noStrike" dirty="0">
                        <a:solidFill>
                          <a:schemeClr val="accent6"/>
                        </a:solidFill>
                        <a:effectLst/>
                        <a:latin typeface="Calibri"/>
                      </a:endParaRPr>
                    </a:p>
                  </a:txBody>
                  <a:tcPr marL="7504" marR="7504" marT="7504" marB="0" anchor="ctr"/>
                </a:tc>
                <a:tc>
                  <a:txBody>
                    <a:bodyPr/>
                    <a:lstStyle/>
                    <a:p>
                      <a:pPr algn="ctr" fontAlgn="ctr"/>
                      <a:r>
                        <a:rPr lang="en-US" sz="1600" b="1" u="none" strike="noStrike">
                          <a:solidFill>
                            <a:schemeClr val="accent6"/>
                          </a:solidFill>
                          <a:effectLst/>
                        </a:rPr>
                        <a:t>2015</a:t>
                      </a:r>
                      <a:endParaRPr lang="en-US" sz="1600" b="1" i="0" u="none" strike="noStrike">
                        <a:solidFill>
                          <a:schemeClr val="accent6"/>
                        </a:solidFill>
                        <a:effectLst/>
                        <a:latin typeface="Calibri"/>
                      </a:endParaRPr>
                    </a:p>
                  </a:txBody>
                  <a:tcPr marL="7504" marR="7504" marT="7504" marB="0" anchor="ctr"/>
                </a:tc>
                <a:tc>
                  <a:txBody>
                    <a:bodyPr/>
                    <a:lstStyle/>
                    <a:p>
                      <a:pPr algn="ctr" fontAlgn="ctr"/>
                      <a:r>
                        <a:rPr lang="en-US" sz="1600" b="1" u="none" strike="noStrike" dirty="0">
                          <a:solidFill>
                            <a:schemeClr val="accent6"/>
                          </a:solidFill>
                          <a:effectLst/>
                        </a:rPr>
                        <a:t> </a:t>
                      </a:r>
                      <a:endParaRPr lang="en-US" sz="1600" b="1" i="0" u="none" strike="noStrike" dirty="0">
                        <a:solidFill>
                          <a:schemeClr val="accent6"/>
                        </a:solidFill>
                        <a:effectLst/>
                        <a:latin typeface="Calibri"/>
                      </a:endParaRPr>
                    </a:p>
                  </a:txBody>
                  <a:tcPr marL="7504" marR="7504" marT="7504" marB="0" anchor="ctr"/>
                </a:tc>
                <a:tc>
                  <a:txBody>
                    <a:bodyPr/>
                    <a:lstStyle/>
                    <a:p>
                      <a:pPr algn="ctr" fontAlgn="ctr"/>
                      <a:r>
                        <a:rPr lang="en-US" sz="1600" b="1" u="none" strike="noStrike" dirty="0">
                          <a:solidFill>
                            <a:schemeClr val="accent6"/>
                          </a:solidFill>
                          <a:effectLst/>
                        </a:rPr>
                        <a:t>2016</a:t>
                      </a:r>
                      <a:endParaRPr lang="en-US" sz="1600" b="1" i="0" u="none" strike="noStrike" dirty="0">
                        <a:solidFill>
                          <a:schemeClr val="accent6"/>
                        </a:solidFill>
                        <a:effectLst/>
                        <a:latin typeface="Calibri"/>
                      </a:endParaRPr>
                    </a:p>
                  </a:txBody>
                  <a:tcPr marL="7504" marR="7504" marT="7504" marB="0" anchor="ctr"/>
                </a:tc>
              </a:tr>
              <a:tr h="208229">
                <a:tc>
                  <a:txBody>
                    <a:bodyPr/>
                    <a:lstStyle/>
                    <a:p>
                      <a:pPr algn="ctr" fontAlgn="ctr"/>
                      <a:r>
                        <a:rPr lang="en-US" sz="1600" b="1" u="none" strike="noStrike" dirty="0" err="1">
                          <a:solidFill>
                            <a:schemeClr val="accent6"/>
                          </a:solidFill>
                          <a:effectLst/>
                        </a:rPr>
                        <a:t>Missioni</a:t>
                      </a:r>
                      <a:r>
                        <a:rPr lang="en-US" sz="1600" b="1" u="none" strike="noStrike" dirty="0">
                          <a:solidFill>
                            <a:schemeClr val="accent6"/>
                          </a:solidFill>
                          <a:effectLst/>
                        </a:rPr>
                        <a:t>  (</a:t>
                      </a:r>
                      <a:r>
                        <a:rPr lang="en-US" sz="1600" b="1" u="none" strike="noStrike" dirty="0" err="1">
                          <a:solidFill>
                            <a:schemeClr val="accent6"/>
                          </a:solidFill>
                          <a:effectLst/>
                        </a:rPr>
                        <a:t>keuro</a:t>
                      </a:r>
                      <a:r>
                        <a:rPr lang="en-US" sz="1600" b="1" u="none" strike="noStrike" dirty="0">
                          <a:solidFill>
                            <a:schemeClr val="accent6"/>
                          </a:solidFill>
                          <a:effectLst/>
                        </a:rPr>
                        <a:t>)</a:t>
                      </a:r>
                      <a:endParaRPr lang="en-US" sz="1600" b="1" i="0" u="none" strike="noStrike" dirty="0">
                        <a:solidFill>
                          <a:schemeClr val="accent6"/>
                        </a:solidFill>
                        <a:effectLst/>
                        <a:latin typeface="Calibri"/>
                      </a:endParaRPr>
                    </a:p>
                  </a:txBody>
                  <a:tcPr marL="7504" marR="7504" marT="7504" marB="0" anchor="ctr"/>
                </a:tc>
                <a:tc>
                  <a:txBody>
                    <a:bodyPr/>
                    <a:lstStyle/>
                    <a:p>
                      <a:pPr algn="ctr" fontAlgn="ctr"/>
                      <a:r>
                        <a:rPr lang="en-US" sz="1600" u="none" strike="noStrike">
                          <a:solidFill>
                            <a:schemeClr val="accent6"/>
                          </a:solidFill>
                          <a:effectLst/>
                        </a:rPr>
                        <a:t>8.5</a:t>
                      </a:r>
                      <a:endParaRPr lang="en-US" sz="1600" b="0" i="0" u="none" strike="noStrike">
                        <a:solidFill>
                          <a:schemeClr val="accent6"/>
                        </a:solidFill>
                        <a:effectLst/>
                        <a:latin typeface="Calibri"/>
                      </a:endParaRPr>
                    </a:p>
                  </a:txBody>
                  <a:tcPr marL="7504" marR="7504" marT="7504" marB="0" anchor="ctr"/>
                </a:tc>
                <a:tc>
                  <a:txBody>
                    <a:bodyPr/>
                    <a:lstStyle/>
                    <a:p>
                      <a:pPr algn="ctr" fontAlgn="ctr"/>
                      <a:r>
                        <a:rPr lang="en-US" sz="1600" u="none" strike="noStrike" dirty="0">
                          <a:solidFill>
                            <a:schemeClr val="accent6"/>
                          </a:solidFill>
                          <a:effectLst/>
                        </a:rPr>
                        <a:t> </a:t>
                      </a:r>
                      <a:endParaRPr lang="en-US" sz="1600" b="0" i="0" u="none" strike="noStrike" dirty="0">
                        <a:solidFill>
                          <a:schemeClr val="accent6"/>
                        </a:solidFill>
                        <a:effectLst/>
                        <a:latin typeface="Calibri"/>
                      </a:endParaRPr>
                    </a:p>
                  </a:txBody>
                  <a:tcPr marL="7504" marR="7504" marT="7504" marB="0" anchor="ctr"/>
                </a:tc>
                <a:tc>
                  <a:txBody>
                    <a:bodyPr/>
                    <a:lstStyle/>
                    <a:p>
                      <a:pPr algn="ctr" fontAlgn="ctr"/>
                      <a:r>
                        <a:rPr lang="en-US" sz="1600" u="none" strike="noStrike">
                          <a:solidFill>
                            <a:schemeClr val="accent6"/>
                          </a:solidFill>
                          <a:effectLst/>
                        </a:rPr>
                        <a:t>9(*)</a:t>
                      </a:r>
                      <a:endParaRPr lang="en-US" sz="1600" b="0" i="0" u="none" strike="noStrike">
                        <a:solidFill>
                          <a:schemeClr val="accent6"/>
                        </a:solidFill>
                        <a:effectLst/>
                        <a:latin typeface="Calibri"/>
                      </a:endParaRPr>
                    </a:p>
                  </a:txBody>
                  <a:tcPr marL="7504" marR="7504" marT="7504" marB="0" anchor="ctr"/>
                </a:tc>
              </a:tr>
              <a:tr h="227750">
                <a:tc>
                  <a:txBody>
                    <a:bodyPr/>
                    <a:lstStyle/>
                    <a:p>
                      <a:pPr algn="ctr" fontAlgn="ctr"/>
                      <a:r>
                        <a:rPr lang="en-US" sz="1600" b="1" u="none" strike="noStrike" dirty="0">
                          <a:solidFill>
                            <a:schemeClr val="accent6"/>
                          </a:solidFill>
                          <a:effectLst/>
                        </a:rPr>
                        <a:t> </a:t>
                      </a:r>
                      <a:endParaRPr lang="en-US" sz="1600" b="1" i="0" u="none" strike="noStrike" dirty="0">
                        <a:solidFill>
                          <a:schemeClr val="accent6"/>
                        </a:solidFill>
                        <a:effectLst/>
                        <a:latin typeface="Calibri"/>
                      </a:endParaRPr>
                    </a:p>
                  </a:txBody>
                  <a:tcPr marL="7504" marR="7504" marT="7504" marB="0" anchor="ctr"/>
                </a:tc>
                <a:tc>
                  <a:txBody>
                    <a:bodyPr/>
                    <a:lstStyle/>
                    <a:p>
                      <a:pPr algn="ctr" fontAlgn="ctr"/>
                      <a:r>
                        <a:rPr lang="en-US" sz="1600" u="none" strike="noStrike">
                          <a:solidFill>
                            <a:schemeClr val="accent6"/>
                          </a:solidFill>
                          <a:effectLst/>
                        </a:rPr>
                        <a:t> </a:t>
                      </a:r>
                      <a:endParaRPr lang="en-US" sz="1600" b="0" i="0" u="none" strike="noStrike">
                        <a:solidFill>
                          <a:schemeClr val="accent6"/>
                        </a:solidFill>
                        <a:effectLst/>
                        <a:latin typeface="Calibri"/>
                      </a:endParaRPr>
                    </a:p>
                  </a:txBody>
                  <a:tcPr marL="7504" marR="7504" marT="7504" marB="0" anchor="ctr"/>
                </a:tc>
                <a:tc>
                  <a:txBody>
                    <a:bodyPr/>
                    <a:lstStyle/>
                    <a:p>
                      <a:pPr algn="ctr" fontAlgn="ctr"/>
                      <a:r>
                        <a:rPr lang="en-US" sz="1600" u="none" strike="noStrike" dirty="0">
                          <a:solidFill>
                            <a:schemeClr val="accent6"/>
                          </a:solidFill>
                          <a:effectLst/>
                        </a:rPr>
                        <a:t> </a:t>
                      </a:r>
                      <a:endParaRPr lang="en-US" sz="1600" b="0" i="0" u="none" strike="noStrike" dirty="0">
                        <a:solidFill>
                          <a:schemeClr val="accent6"/>
                        </a:solidFill>
                        <a:effectLst/>
                        <a:latin typeface="Calibri"/>
                      </a:endParaRPr>
                    </a:p>
                  </a:txBody>
                  <a:tcPr marL="7504" marR="7504" marT="7504" marB="0" anchor="ctr"/>
                </a:tc>
                <a:tc>
                  <a:txBody>
                    <a:bodyPr/>
                    <a:lstStyle/>
                    <a:p>
                      <a:pPr algn="ctr" fontAlgn="ctr"/>
                      <a:r>
                        <a:rPr lang="en-US" sz="1600" u="none" strike="noStrike">
                          <a:solidFill>
                            <a:schemeClr val="accent6"/>
                          </a:solidFill>
                          <a:effectLst/>
                        </a:rPr>
                        <a:t> </a:t>
                      </a:r>
                      <a:endParaRPr lang="en-US" sz="1600" b="0" i="0" u="none" strike="noStrike">
                        <a:solidFill>
                          <a:schemeClr val="accent6"/>
                        </a:solidFill>
                        <a:effectLst/>
                        <a:latin typeface="Calibri"/>
                      </a:endParaRPr>
                    </a:p>
                  </a:txBody>
                  <a:tcPr marL="7504" marR="7504" marT="7504" marB="0" anchor="ctr"/>
                </a:tc>
              </a:tr>
              <a:tr h="227750">
                <a:tc>
                  <a:txBody>
                    <a:bodyPr/>
                    <a:lstStyle/>
                    <a:p>
                      <a:pPr algn="ctr" fontAlgn="ctr"/>
                      <a:r>
                        <a:rPr lang="en-US" sz="1600" b="1" u="none" strike="noStrike" dirty="0" err="1">
                          <a:solidFill>
                            <a:schemeClr val="accent6"/>
                          </a:solidFill>
                          <a:effectLst/>
                        </a:rPr>
                        <a:t>Apparati</a:t>
                      </a:r>
                      <a:r>
                        <a:rPr lang="en-US" sz="1600" b="1" u="none" strike="noStrike" dirty="0">
                          <a:solidFill>
                            <a:schemeClr val="accent6"/>
                          </a:solidFill>
                          <a:effectLst/>
                        </a:rPr>
                        <a:t> (</a:t>
                      </a:r>
                      <a:r>
                        <a:rPr lang="en-US" sz="1600" b="1" u="none" strike="noStrike" dirty="0" err="1">
                          <a:solidFill>
                            <a:schemeClr val="accent6"/>
                          </a:solidFill>
                          <a:effectLst/>
                        </a:rPr>
                        <a:t>keuro</a:t>
                      </a:r>
                      <a:r>
                        <a:rPr lang="en-US" sz="1600" b="1" u="none" strike="noStrike" dirty="0">
                          <a:solidFill>
                            <a:schemeClr val="accent6"/>
                          </a:solidFill>
                          <a:effectLst/>
                        </a:rPr>
                        <a:t>)</a:t>
                      </a:r>
                      <a:endParaRPr lang="en-US" sz="1600" b="1" i="0" u="none" strike="noStrike" dirty="0">
                        <a:solidFill>
                          <a:schemeClr val="accent6"/>
                        </a:solidFill>
                        <a:effectLst/>
                        <a:latin typeface="Calibri"/>
                      </a:endParaRPr>
                    </a:p>
                  </a:txBody>
                  <a:tcPr marL="7504" marR="7504" marT="7504" marB="0" anchor="ctr"/>
                </a:tc>
                <a:tc>
                  <a:txBody>
                    <a:bodyPr/>
                    <a:lstStyle/>
                    <a:p>
                      <a:pPr algn="ctr" fontAlgn="ctr"/>
                      <a:r>
                        <a:rPr lang="en-US" sz="1600" u="none" strike="noStrike">
                          <a:solidFill>
                            <a:schemeClr val="accent6"/>
                          </a:solidFill>
                          <a:effectLst/>
                        </a:rPr>
                        <a:t>11</a:t>
                      </a:r>
                      <a:endParaRPr lang="en-US" sz="1600" b="0" i="0" u="none" strike="noStrike">
                        <a:solidFill>
                          <a:schemeClr val="accent6"/>
                        </a:solidFill>
                        <a:effectLst/>
                        <a:latin typeface="Calibri"/>
                      </a:endParaRPr>
                    </a:p>
                  </a:txBody>
                  <a:tcPr marL="7504" marR="7504" marT="7504" marB="0" anchor="ctr"/>
                </a:tc>
                <a:tc>
                  <a:txBody>
                    <a:bodyPr/>
                    <a:lstStyle/>
                    <a:p>
                      <a:pPr algn="ctr" fontAlgn="ctr"/>
                      <a:r>
                        <a:rPr lang="en-US" sz="1600" u="none" strike="noStrike" dirty="0">
                          <a:solidFill>
                            <a:schemeClr val="accent6"/>
                          </a:solidFill>
                          <a:effectLst/>
                        </a:rPr>
                        <a:t> </a:t>
                      </a:r>
                      <a:endParaRPr lang="en-US" sz="1600" b="0" i="0" u="none" strike="noStrike" dirty="0">
                        <a:solidFill>
                          <a:schemeClr val="accent6"/>
                        </a:solidFill>
                        <a:effectLst/>
                        <a:latin typeface="Calibri"/>
                      </a:endParaRPr>
                    </a:p>
                  </a:txBody>
                  <a:tcPr marL="7504" marR="7504" marT="7504" marB="0" anchor="ctr"/>
                </a:tc>
                <a:tc>
                  <a:txBody>
                    <a:bodyPr/>
                    <a:lstStyle/>
                    <a:p>
                      <a:pPr algn="ctr" fontAlgn="ctr"/>
                      <a:r>
                        <a:rPr lang="en-US" sz="1600" u="none" strike="noStrike">
                          <a:solidFill>
                            <a:schemeClr val="accent6"/>
                          </a:solidFill>
                          <a:effectLst/>
                        </a:rPr>
                        <a:t>22(*)</a:t>
                      </a:r>
                      <a:endParaRPr lang="en-US" sz="1600" b="0" i="0" u="none" strike="noStrike">
                        <a:solidFill>
                          <a:schemeClr val="accent6"/>
                        </a:solidFill>
                        <a:effectLst/>
                        <a:latin typeface="Calibri"/>
                      </a:endParaRPr>
                    </a:p>
                  </a:txBody>
                  <a:tcPr marL="7504" marR="7504" marT="7504" marB="0" anchor="ctr"/>
                </a:tc>
              </a:tr>
              <a:tr h="227750">
                <a:tc>
                  <a:txBody>
                    <a:bodyPr/>
                    <a:lstStyle/>
                    <a:p>
                      <a:pPr algn="ctr" fontAlgn="ctr"/>
                      <a:r>
                        <a:rPr lang="en-US" sz="1600" b="1" u="none" strike="noStrike" dirty="0" err="1">
                          <a:solidFill>
                            <a:schemeClr val="accent6"/>
                          </a:solidFill>
                          <a:effectLst/>
                        </a:rPr>
                        <a:t>Consumo</a:t>
                      </a:r>
                      <a:r>
                        <a:rPr lang="en-US" sz="1600" b="1" u="none" strike="noStrike" dirty="0">
                          <a:solidFill>
                            <a:schemeClr val="accent6"/>
                          </a:solidFill>
                          <a:effectLst/>
                        </a:rPr>
                        <a:t> (</a:t>
                      </a:r>
                      <a:r>
                        <a:rPr lang="en-US" sz="1600" b="1" u="none" strike="noStrike" dirty="0" err="1">
                          <a:solidFill>
                            <a:schemeClr val="accent6"/>
                          </a:solidFill>
                          <a:effectLst/>
                        </a:rPr>
                        <a:t>keuro</a:t>
                      </a:r>
                      <a:r>
                        <a:rPr lang="en-US" sz="1600" b="1" u="none" strike="noStrike" dirty="0">
                          <a:solidFill>
                            <a:schemeClr val="accent6"/>
                          </a:solidFill>
                          <a:effectLst/>
                        </a:rPr>
                        <a:t>)</a:t>
                      </a:r>
                      <a:endParaRPr lang="en-US" sz="1600" b="1" i="0" u="none" strike="noStrike" dirty="0">
                        <a:solidFill>
                          <a:schemeClr val="accent6"/>
                        </a:solidFill>
                        <a:effectLst/>
                        <a:latin typeface="Calibri"/>
                      </a:endParaRPr>
                    </a:p>
                  </a:txBody>
                  <a:tcPr marL="7504" marR="7504" marT="7504" marB="0" anchor="ctr"/>
                </a:tc>
                <a:tc>
                  <a:txBody>
                    <a:bodyPr/>
                    <a:lstStyle/>
                    <a:p>
                      <a:pPr algn="ctr" fontAlgn="ctr"/>
                      <a:r>
                        <a:rPr lang="en-US" sz="1600" u="none" strike="noStrike">
                          <a:solidFill>
                            <a:schemeClr val="accent6"/>
                          </a:solidFill>
                          <a:effectLst/>
                        </a:rPr>
                        <a:t>19</a:t>
                      </a:r>
                      <a:endParaRPr lang="en-US" sz="1600" b="0" i="0" u="none" strike="noStrike">
                        <a:solidFill>
                          <a:schemeClr val="accent6"/>
                        </a:solidFill>
                        <a:effectLst/>
                        <a:latin typeface="Calibri"/>
                      </a:endParaRPr>
                    </a:p>
                  </a:txBody>
                  <a:tcPr marL="7504" marR="7504" marT="7504" marB="0" anchor="ctr"/>
                </a:tc>
                <a:tc>
                  <a:txBody>
                    <a:bodyPr/>
                    <a:lstStyle/>
                    <a:p>
                      <a:pPr algn="ctr" fontAlgn="ctr"/>
                      <a:r>
                        <a:rPr lang="en-US" sz="1600" u="none" strike="noStrike" dirty="0">
                          <a:solidFill>
                            <a:schemeClr val="accent6"/>
                          </a:solidFill>
                          <a:effectLst/>
                        </a:rPr>
                        <a:t> </a:t>
                      </a:r>
                      <a:endParaRPr lang="en-US" sz="1600" b="0" i="0" u="none" strike="noStrike" dirty="0">
                        <a:solidFill>
                          <a:schemeClr val="accent6"/>
                        </a:solidFill>
                        <a:effectLst/>
                        <a:latin typeface="Calibri"/>
                      </a:endParaRPr>
                    </a:p>
                  </a:txBody>
                  <a:tcPr marL="7504" marR="7504" marT="7504" marB="0" anchor="ctr"/>
                </a:tc>
                <a:tc>
                  <a:txBody>
                    <a:bodyPr/>
                    <a:lstStyle/>
                    <a:p>
                      <a:pPr algn="ctr" fontAlgn="ctr"/>
                      <a:r>
                        <a:rPr lang="en-US" sz="1600" u="none" strike="noStrike">
                          <a:solidFill>
                            <a:schemeClr val="accent6"/>
                          </a:solidFill>
                          <a:effectLst/>
                        </a:rPr>
                        <a:t>16(*)</a:t>
                      </a:r>
                      <a:endParaRPr lang="en-US" sz="1600" b="0" i="0" u="none" strike="noStrike">
                        <a:solidFill>
                          <a:schemeClr val="accent6"/>
                        </a:solidFill>
                        <a:effectLst/>
                        <a:latin typeface="Calibri"/>
                      </a:endParaRPr>
                    </a:p>
                  </a:txBody>
                  <a:tcPr marL="7504" marR="7504" marT="7504" marB="0" anchor="ctr"/>
                </a:tc>
              </a:tr>
              <a:tr h="227750">
                <a:tc>
                  <a:txBody>
                    <a:bodyPr/>
                    <a:lstStyle/>
                    <a:p>
                      <a:pPr algn="ctr" fontAlgn="ctr"/>
                      <a:r>
                        <a:rPr lang="en-US" sz="1600" b="1" u="none" strike="noStrike" dirty="0">
                          <a:solidFill>
                            <a:schemeClr val="accent6"/>
                          </a:solidFill>
                          <a:effectLst/>
                        </a:rPr>
                        <a:t> </a:t>
                      </a:r>
                      <a:endParaRPr lang="en-US" sz="1600" b="1" i="0" u="none" strike="noStrike" dirty="0">
                        <a:solidFill>
                          <a:schemeClr val="accent6"/>
                        </a:solidFill>
                        <a:effectLst/>
                        <a:latin typeface="Calibri"/>
                      </a:endParaRPr>
                    </a:p>
                  </a:txBody>
                  <a:tcPr marL="7504" marR="7504" marT="7504" marB="0" anchor="ctr"/>
                </a:tc>
                <a:tc>
                  <a:txBody>
                    <a:bodyPr/>
                    <a:lstStyle/>
                    <a:p>
                      <a:pPr algn="ctr" fontAlgn="ctr"/>
                      <a:r>
                        <a:rPr lang="en-US" sz="1600" u="none" strike="noStrike">
                          <a:solidFill>
                            <a:schemeClr val="accent6"/>
                          </a:solidFill>
                          <a:effectLst/>
                        </a:rPr>
                        <a:t> </a:t>
                      </a:r>
                      <a:endParaRPr lang="en-US" sz="1600" b="0" i="0" u="none" strike="noStrike">
                        <a:solidFill>
                          <a:schemeClr val="accent6"/>
                        </a:solidFill>
                        <a:effectLst/>
                        <a:latin typeface="Calibri"/>
                      </a:endParaRPr>
                    </a:p>
                  </a:txBody>
                  <a:tcPr marL="7504" marR="7504" marT="7504" marB="0" anchor="ctr"/>
                </a:tc>
                <a:tc>
                  <a:txBody>
                    <a:bodyPr/>
                    <a:lstStyle/>
                    <a:p>
                      <a:pPr algn="ctr" fontAlgn="ctr"/>
                      <a:r>
                        <a:rPr lang="en-US" sz="1600" u="none" strike="noStrike" dirty="0">
                          <a:solidFill>
                            <a:schemeClr val="accent6"/>
                          </a:solidFill>
                          <a:effectLst/>
                        </a:rPr>
                        <a:t> </a:t>
                      </a:r>
                      <a:endParaRPr lang="en-US" sz="1600" b="0" i="0" u="none" strike="noStrike" dirty="0">
                        <a:solidFill>
                          <a:schemeClr val="accent6"/>
                        </a:solidFill>
                        <a:effectLst/>
                        <a:latin typeface="Calibri"/>
                      </a:endParaRPr>
                    </a:p>
                  </a:txBody>
                  <a:tcPr marL="7504" marR="7504" marT="7504" marB="0" anchor="ctr"/>
                </a:tc>
                <a:tc>
                  <a:txBody>
                    <a:bodyPr/>
                    <a:lstStyle/>
                    <a:p>
                      <a:pPr algn="ctr" fontAlgn="ctr"/>
                      <a:r>
                        <a:rPr lang="it-IT" sz="1100" b="0" i="0" u="none" strike="noStrike" dirty="0">
                          <a:solidFill>
                            <a:schemeClr val="accent6"/>
                          </a:solidFill>
                          <a:effectLst/>
                          <a:latin typeface="+mn-lt"/>
                        </a:rPr>
                        <a:t>(*) le cifre sono in fase di assestamento finale</a:t>
                      </a:r>
                    </a:p>
                  </a:txBody>
                  <a:tcPr marL="7620" marR="7620" marT="7620" marB="0" anchor="ctr"/>
                </a:tc>
              </a:tr>
              <a:tr h="227750">
                <a:tc>
                  <a:txBody>
                    <a:bodyPr/>
                    <a:lstStyle/>
                    <a:p>
                      <a:pPr algn="ctr" fontAlgn="ctr"/>
                      <a:r>
                        <a:rPr lang="en-US" sz="1600" b="1" u="none" strike="noStrike" dirty="0" err="1">
                          <a:solidFill>
                            <a:schemeClr val="accent6"/>
                          </a:solidFill>
                          <a:effectLst/>
                        </a:rPr>
                        <a:t>Officina</a:t>
                      </a:r>
                      <a:r>
                        <a:rPr lang="en-US" sz="1600" b="1" u="none" strike="noStrike" dirty="0">
                          <a:solidFill>
                            <a:schemeClr val="accent6"/>
                          </a:solidFill>
                          <a:effectLst/>
                        </a:rPr>
                        <a:t> (</a:t>
                      </a:r>
                      <a:r>
                        <a:rPr lang="en-US" sz="1600" b="1" u="none" strike="noStrike" dirty="0" err="1">
                          <a:solidFill>
                            <a:schemeClr val="accent6"/>
                          </a:solidFill>
                          <a:effectLst/>
                        </a:rPr>
                        <a:t>Mesi</a:t>
                      </a:r>
                      <a:r>
                        <a:rPr lang="en-US" sz="1600" b="1" u="none" strike="noStrike" dirty="0">
                          <a:solidFill>
                            <a:schemeClr val="accent6"/>
                          </a:solidFill>
                          <a:effectLst/>
                        </a:rPr>
                        <a:t> </a:t>
                      </a:r>
                      <a:r>
                        <a:rPr lang="en-US" sz="1600" b="1" u="none" strike="noStrike" dirty="0" err="1">
                          <a:solidFill>
                            <a:schemeClr val="accent6"/>
                          </a:solidFill>
                          <a:effectLst/>
                        </a:rPr>
                        <a:t>Uomo</a:t>
                      </a:r>
                      <a:r>
                        <a:rPr lang="en-US" sz="1600" b="1" u="none" strike="noStrike" dirty="0">
                          <a:solidFill>
                            <a:schemeClr val="accent6"/>
                          </a:solidFill>
                          <a:effectLst/>
                        </a:rPr>
                        <a:t>)</a:t>
                      </a:r>
                      <a:endParaRPr lang="en-US" sz="1600" b="1" i="0" u="none" strike="noStrike" dirty="0">
                        <a:solidFill>
                          <a:schemeClr val="accent6"/>
                        </a:solidFill>
                        <a:effectLst/>
                        <a:latin typeface="Calibri"/>
                      </a:endParaRPr>
                    </a:p>
                  </a:txBody>
                  <a:tcPr marL="7504" marR="7504" marT="7504" marB="0" anchor="ctr"/>
                </a:tc>
                <a:tc>
                  <a:txBody>
                    <a:bodyPr/>
                    <a:lstStyle/>
                    <a:p>
                      <a:pPr algn="ctr" fontAlgn="ctr"/>
                      <a:r>
                        <a:rPr lang="en-US" sz="1600" u="none" strike="noStrike">
                          <a:solidFill>
                            <a:schemeClr val="accent6"/>
                          </a:solidFill>
                          <a:effectLst/>
                        </a:rPr>
                        <a:t>1</a:t>
                      </a:r>
                      <a:endParaRPr lang="en-US" sz="1600" b="0" i="0" u="none" strike="noStrike">
                        <a:solidFill>
                          <a:schemeClr val="accent6"/>
                        </a:solidFill>
                        <a:effectLst/>
                        <a:latin typeface="Calibri"/>
                      </a:endParaRPr>
                    </a:p>
                  </a:txBody>
                  <a:tcPr marL="7504" marR="7504" marT="7504" marB="0" anchor="ctr"/>
                </a:tc>
                <a:tc>
                  <a:txBody>
                    <a:bodyPr/>
                    <a:lstStyle/>
                    <a:p>
                      <a:pPr algn="ctr" fontAlgn="ctr"/>
                      <a:r>
                        <a:rPr lang="en-US" sz="1600" u="none" strike="noStrike" dirty="0">
                          <a:solidFill>
                            <a:schemeClr val="accent6"/>
                          </a:solidFill>
                          <a:effectLst/>
                        </a:rPr>
                        <a:t> </a:t>
                      </a:r>
                      <a:endParaRPr lang="en-US" sz="1600" b="0" i="0" u="none" strike="noStrike" dirty="0">
                        <a:solidFill>
                          <a:schemeClr val="accent6"/>
                        </a:solidFill>
                        <a:effectLst/>
                        <a:latin typeface="Calibri"/>
                      </a:endParaRPr>
                    </a:p>
                  </a:txBody>
                  <a:tcPr marL="7504" marR="7504" marT="7504" marB="0" anchor="ctr"/>
                </a:tc>
                <a:tc>
                  <a:txBody>
                    <a:bodyPr/>
                    <a:lstStyle/>
                    <a:p>
                      <a:pPr algn="ctr" fontAlgn="ctr"/>
                      <a:r>
                        <a:rPr lang="en-US" sz="1600" u="none" strike="noStrike">
                          <a:solidFill>
                            <a:schemeClr val="accent6"/>
                          </a:solidFill>
                          <a:effectLst/>
                        </a:rPr>
                        <a:t>1</a:t>
                      </a:r>
                      <a:endParaRPr lang="en-US" sz="1600" b="0" i="0" u="none" strike="noStrike">
                        <a:solidFill>
                          <a:schemeClr val="accent6"/>
                        </a:solidFill>
                        <a:effectLst/>
                        <a:latin typeface="Calibri"/>
                      </a:endParaRPr>
                    </a:p>
                  </a:txBody>
                  <a:tcPr marL="7504" marR="7504" marT="7504" marB="0" anchor="ctr"/>
                </a:tc>
              </a:tr>
              <a:tr h="977784">
                <a:tc>
                  <a:txBody>
                    <a:bodyPr/>
                    <a:lstStyle/>
                    <a:p>
                      <a:pPr algn="ctr" fontAlgn="ctr"/>
                      <a:r>
                        <a:rPr lang="en-US" sz="1600" b="1" u="none" strike="noStrike" dirty="0" err="1">
                          <a:solidFill>
                            <a:schemeClr val="accent6"/>
                          </a:solidFill>
                          <a:effectLst/>
                        </a:rPr>
                        <a:t>Elettronica</a:t>
                      </a:r>
                      <a:r>
                        <a:rPr lang="en-US" sz="1600" b="1" u="none" strike="noStrike" dirty="0">
                          <a:solidFill>
                            <a:schemeClr val="accent6"/>
                          </a:solidFill>
                          <a:effectLst/>
                        </a:rPr>
                        <a:t> (</a:t>
                      </a:r>
                      <a:r>
                        <a:rPr lang="en-US" sz="1600" b="1" u="none" strike="noStrike" dirty="0" err="1">
                          <a:solidFill>
                            <a:schemeClr val="accent6"/>
                          </a:solidFill>
                          <a:effectLst/>
                        </a:rPr>
                        <a:t>Mesi</a:t>
                      </a:r>
                      <a:r>
                        <a:rPr lang="en-US" sz="1600" b="1" u="none" strike="noStrike" dirty="0">
                          <a:solidFill>
                            <a:schemeClr val="accent6"/>
                          </a:solidFill>
                          <a:effectLst/>
                        </a:rPr>
                        <a:t> </a:t>
                      </a:r>
                      <a:r>
                        <a:rPr lang="en-US" sz="1600" b="1" u="none" strike="noStrike" dirty="0" err="1">
                          <a:solidFill>
                            <a:schemeClr val="accent6"/>
                          </a:solidFill>
                          <a:effectLst/>
                        </a:rPr>
                        <a:t>Uomo</a:t>
                      </a:r>
                      <a:r>
                        <a:rPr lang="en-US" sz="1600" b="1" u="none" strike="noStrike" dirty="0">
                          <a:solidFill>
                            <a:schemeClr val="accent6"/>
                          </a:solidFill>
                          <a:effectLst/>
                        </a:rPr>
                        <a:t>)</a:t>
                      </a:r>
                      <a:endParaRPr lang="en-US" sz="1600" b="1" i="0" u="none" strike="noStrike" dirty="0">
                        <a:solidFill>
                          <a:schemeClr val="accent6"/>
                        </a:solidFill>
                        <a:effectLst/>
                        <a:latin typeface="Calibri"/>
                      </a:endParaRPr>
                    </a:p>
                  </a:txBody>
                  <a:tcPr marL="7504" marR="7504" marT="7504" marB="0" anchor="ctr"/>
                </a:tc>
                <a:tc>
                  <a:txBody>
                    <a:bodyPr/>
                    <a:lstStyle/>
                    <a:p>
                      <a:pPr algn="ctr" fontAlgn="ctr"/>
                      <a:r>
                        <a:rPr lang="en-US" sz="1600" u="none" strike="noStrike">
                          <a:solidFill>
                            <a:schemeClr val="accent6"/>
                          </a:solidFill>
                          <a:effectLst/>
                        </a:rPr>
                        <a:t>3</a:t>
                      </a:r>
                      <a:endParaRPr lang="en-US" sz="1600" b="0" i="0" u="none" strike="noStrike">
                        <a:solidFill>
                          <a:schemeClr val="accent6"/>
                        </a:solidFill>
                        <a:effectLst/>
                        <a:latin typeface="Calibri"/>
                      </a:endParaRPr>
                    </a:p>
                  </a:txBody>
                  <a:tcPr marL="7504" marR="7504" marT="7504" marB="0" anchor="ctr"/>
                </a:tc>
                <a:tc>
                  <a:txBody>
                    <a:bodyPr/>
                    <a:lstStyle/>
                    <a:p>
                      <a:pPr algn="ctr" fontAlgn="ctr"/>
                      <a:r>
                        <a:rPr lang="en-US" sz="1600" u="none" strike="noStrike" dirty="0">
                          <a:solidFill>
                            <a:schemeClr val="accent6"/>
                          </a:solidFill>
                          <a:effectLst/>
                        </a:rPr>
                        <a:t> </a:t>
                      </a:r>
                      <a:endParaRPr lang="en-US" sz="1600" b="0" i="0" u="none" strike="noStrike" dirty="0">
                        <a:solidFill>
                          <a:schemeClr val="accent6"/>
                        </a:solidFill>
                        <a:effectLst/>
                        <a:latin typeface="Calibri"/>
                      </a:endParaRPr>
                    </a:p>
                  </a:txBody>
                  <a:tcPr marL="7504" marR="7504" marT="7504" marB="0" anchor="ctr"/>
                </a:tc>
                <a:tc>
                  <a:txBody>
                    <a:bodyPr/>
                    <a:lstStyle/>
                    <a:p>
                      <a:pPr algn="ctr" fontAlgn="ctr"/>
                      <a:r>
                        <a:rPr lang="it-IT" sz="1600" u="none" strike="noStrike" dirty="0">
                          <a:solidFill>
                            <a:schemeClr val="accent6"/>
                          </a:solidFill>
                          <a:effectLst/>
                        </a:rPr>
                        <a:t>3 (</a:t>
                      </a:r>
                      <a:r>
                        <a:rPr lang="it-IT" sz="1400" u="none" strike="noStrike" dirty="0">
                          <a:solidFill>
                            <a:schemeClr val="accent6"/>
                          </a:solidFill>
                          <a:effectLst/>
                        </a:rPr>
                        <a:t>nella persona di Ciro Boiano (che </a:t>
                      </a:r>
                      <a:r>
                        <a:rPr lang="it-IT" sz="1400" u="none" strike="noStrike" dirty="0" err="1">
                          <a:solidFill>
                            <a:schemeClr val="accent6"/>
                          </a:solidFill>
                          <a:effectLst/>
                        </a:rPr>
                        <a:t>e'</a:t>
                      </a:r>
                      <a:r>
                        <a:rPr lang="it-IT" sz="1400" u="none" strike="noStrike" dirty="0">
                          <a:solidFill>
                            <a:schemeClr val="accent6"/>
                          </a:solidFill>
                          <a:effectLst/>
                        </a:rPr>
                        <a:t> disponibile), per la precedente conoscenza dell'intero sistema)</a:t>
                      </a:r>
                      <a:endParaRPr lang="it-IT" sz="1400" b="0" i="0" u="none" strike="noStrike" dirty="0">
                        <a:solidFill>
                          <a:schemeClr val="accent6"/>
                        </a:solidFill>
                        <a:effectLst/>
                        <a:latin typeface="Calibri"/>
                      </a:endParaRPr>
                    </a:p>
                  </a:txBody>
                  <a:tcPr marL="7504" marR="7504" marT="7504" marB="0" anchor="ctr"/>
                </a:tc>
              </a:tr>
            </a:tbl>
          </a:graphicData>
        </a:graphic>
      </p:graphicFrame>
      <p:sp>
        <p:nvSpPr>
          <p:cNvPr id="6" name="Rectangle 5"/>
          <p:cNvSpPr/>
          <p:nvPr/>
        </p:nvSpPr>
        <p:spPr>
          <a:xfrm>
            <a:off x="1157474" y="4608937"/>
            <a:ext cx="7963380" cy="1815882"/>
          </a:xfrm>
          <a:prstGeom prst="rect">
            <a:avLst/>
          </a:prstGeom>
        </p:spPr>
        <p:txBody>
          <a:bodyPr wrap="square">
            <a:spAutoFit/>
          </a:bodyPr>
          <a:lstStyle/>
          <a:p>
            <a:pPr marL="285750" indent="-285750">
              <a:buFont typeface="Wingdings" panose="05000000000000000000" pitchFamily="2" charset="2"/>
              <a:buChar char="q"/>
            </a:pPr>
            <a:r>
              <a:rPr lang="it-IT" sz="1400" b="1" dirty="0" smtClean="0">
                <a:solidFill>
                  <a:schemeClr val="accent6"/>
                </a:solidFill>
                <a:latin typeface="+mn-lt"/>
                <a:cs typeface="+mn-cs"/>
              </a:rPr>
              <a:t>Servizio Elettronica</a:t>
            </a:r>
            <a:endParaRPr lang="it-IT" sz="1400" b="1" dirty="0">
              <a:solidFill>
                <a:schemeClr val="accent6"/>
              </a:solidFill>
              <a:latin typeface="+mn-lt"/>
              <a:cs typeface="+mn-cs"/>
            </a:endParaRPr>
          </a:p>
          <a:p>
            <a:r>
              <a:rPr lang="it-IT" sz="1400" dirty="0" smtClean="0">
                <a:solidFill>
                  <a:schemeClr val="accent6"/>
                </a:solidFill>
                <a:latin typeface="+mn-lt"/>
                <a:cs typeface="+mn-cs"/>
              </a:rPr>
              <a:t>caratterizzazione </a:t>
            </a:r>
            <a:r>
              <a:rPr lang="it-IT" sz="1400" dirty="0">
                <a:solidFill>
                  <a:schemeClr val="accent6"/>
                </a:solidFill>
                <a:latin typeface="+mn-lt"/>
                <a:cs typeface="+mn-cs"/>
              </a:rPr>
              <a:t>preamplificatori VLSI, progetto e realizzazione </a:t>
            </a:r>
            <a:r>
              <a:rPr lang="it-IT" sz="1400" dirty="0" err="1">
                <a:solidFill>
                  <a:schemeClr val="accent6"/>
                </a:solidFill>
                <a:latin typeface="+mn-lt"/>
                <a:cs typeface="+mn-cs"/>
              </a:rPr>
              <a:t>carrier</a:t>
            </a:r>
            <a:r>
              <a:rPr lang="it-IT" sz="1400" dirty="0">
                <a:solidFill>
                  <a:schemeClr val="accent6"/>
                </a:solidFill>
                <a:latin typeface="+mn-lt"/>
                <a:cs typeface="+mn-cs"/>
              </a:rPr>
              <a:t> per </a:t>
            </a:r>
            <a:r>
              <a:rPr lang="it-IT" sz="1400" dirty="0" smtClean="0">
                <a:solidFill>
                  <a:schemeClr val="accent6"/>
                </a:solidFill>
                <a:latin typeface="+mn-lt"/>
                <a:cs typeface="+mn-cs"/>
              </a:rPr>
              <a:t>PA, </a:t>
            </a:r>
            <a:r>
              <a:rPr lang="it-IT" sz="1400" dirty="0">
                <a:solidFill>
                  <a:schemeClr val="accent6"/>
                </a:solidFill>
                <a:latin typeface="+mn-lt"/>
                <a:cs typeface="+mn-cs"/>
              </a:rPr>
              <a:t>schede di alimentazione PA, </a:t>
            </a:r>
            <a:r>
              <a:rPr lang="it-IT" sz="1400" dirty="0" err="1">
                <a:solidFill>
                  <a:schemeClr val="accent6"/>
                </a:solidFill>
                <a:latin typeface="+mn-lt"/>
                <a:cs typeface="+mn-cs"/>
              </a:rPr>
              <a:t>etc</a:t>
            </a:r>
            <a:r>
              <a:rPr lang="it-IT" sz="1400" dirty="0">
                <a:solidFill>
                  <a:schemeClr val="accent6"/>
                </a:solidFill>
                <a:latin typeface="+mn-lt"/>
                <a:cs typeface="+mn-cs"/>
              </a:rPr>
              <a:t>,</a:t>
            </a:r>
          </a:p>
          <a:p>
            <a:endParaRPr lang="it-IT" sz="1400" dirty="0">
              <a:solidFill>
                <a:schemeClr val="accent6"/>
              </a:solidFill>
              <a:latin typeface="+mn-lt"/>
              <a:cs typeface="+mn-cs"/>
            </a:endParaRPr>
          </a:p>
          <a:p>
            <a:pPr marL="285750" indent="-285750">
              <a:buFont typeface="Wingdings" panose="05000000000000000000" pitchFamily="2" charset="2"/>
              <a:buChar char="q"/>
            </a:pPr>
            <a:r>
              <a:rPr lang="it-IT" sz="1400" dirty="0">
                <a:solidFill>
                  <a:schemeClr val="accent6"/>
                </a:solidFill>
                <a:latin typeface="+mn-lt"/>
                <a:cs typeface="+mn-cs"/>
              </a:rPr>
              <a:t> </a:t>
            </a:r>
            <a:r>
              <a:rPr lang="it-IT" sz="1400" b="1" dirty="0" smtClean="0">
                <a:solidFill>
                  <a:schemeClr val="accent6"/>
                </a:solidFill>
                <a:latin typeface="+mn-lt"/>
                <a:cs typeface="+mn-cs"/>
              </a:rPr>
              <a:t>Servizio Officina</a:t>
            </a:r>
            <a:endParaRPr lang="it-IT" sz="1400" b="1" dirty="0">
              <a:solidFill>
                <a:schemeClr val="accent6"/>
              </a:solidFill>
              <a:latin typeface="+mn-lt"/>
              <a:cs typeface="+mn-cs"/>
            </a:endParaRPr>
          </a:p>
          <a:p>
            <a:r>
              <a:rPr lang="it-IT" sz="1400" dirty="0" smtClean="0">
                <a:solidFill>
                  <a:schemeClr val="accent6"/>
                </a:solidFill>
                <a:latin typeface="+mn-lt"/>
                <a:cs typeface="+mn-cs"/>
              </a:rPr>
              <a:t>lavorazioni </a:t>
            </a:r>
            <a:r>
              <a:rPr lang="it-IT" sz="1400" dirty="0">
                <a:solidFill>
                  <a:schemeClr val="accent6"/>
                </a:solidFill>
                <a:latin typeface="+mn-lt"/>
                <a:cs typeface="+mn-cs"/>
              </a:rPr>
              <a:t>meccaniche per supporti rivelatori, elettronica di front-end sia per caratterizzazioni in laboratorio che su fascio, supporti meccanici funzionali al montaggio dei telescopi. </a:t>
            </a:r>
            <a:r>
              <a:rPr lang="it-IT" sz="1400" dirty="0" smtClean="0">
                <a:solidFill>
                  <a:schemeClr val="accent6"/>
                </a:solidFill>
                <a:latin typeface="+mn-lt"/>
                <a:cs typeface="+mn-cs"/>
              </a:rPr>
              <a:t>Non </a:t>
            </a:r>
            <a:r>
              <a:rPr lang="it-IT" sz="1400" dirty="0">
                <a:solidFill>
                  <a:schemeClr val="accent6"/>
                </a:solidFill>
                <a:latin typeface="+mn-lt"/>
                <a:cs typeface="+mn-cs"/>
              </a:rPr>
              <a:t>previste richieste per servizio progettazione. </a:t>
            </a:r>
            <a:r>
              <a:rPr lang="it-IT" sz="1400" dirty="0" smtClean="0">
                <a:solidFill>
                  <a:schemeClr val="accent6"/>
                </a:solidFill>
                <a:latin typeface="+mn-lt"/>
                <a:cs typeface="+mn-cs"/>
              </a:rPr>
              <a:t>Uso saltuario stampante 3D. </a:t>
            </a:r>
            <a:endParaRPr lang="en-US" sz="1400" dirty="0">
              <a:solidFill>
                <a:schemeClr val="accent6"/>
              </a:solidFill>
              <a:latin typeface="+mn-lt"/>
              <a:cs typeface="+mn-cs"/>
            </a:endParaRPr>
          </a:p>
        </p:txBody>
      </p:sp>
    </p:spTree>
    <p:extLst>
      <p:ext uri="{BB962C8B-B14F-4D97-AF65-F5344CB8AC3E}">
        <p14:creationId xmlns:p14="http://schemas.microsoft.com/office/powerpoint/2010/main" val="82117629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Footer Placeholder 2"/>
          <p:cNvSpPr txBox="1">
            <a:spLocks/>
          </p:cNvSpPr>
          <p:nvPr/>
        </p:nvSpPr>
        <p:spPr>
          <a:xfrm>
            <a:off x="2620962" y="6610569"/>
            <a:ext cx="5137093" cy="247431"/>
          </a:xfrm>
          <a:prstGeom prst="rect">
            <a:avLst/>
          </a:prstGeom>
        </p:spPr>
        <p:txBody>
          <a:bodyPr/>
          <a:lstStyle>
            <a:defPPr>
              <a:defRPr lang="en-US"/>
            </a:defPPr>
            <a:lvl1pPr algn="l" rtl="0" fontAlgn="base">
              <a:spcBef>
                <a:spcPct val="0"/>
              </a:spcBef>
              <a:spcAft>
                <a:spcPct val="0"/>
              </a:spcAft>
              <a:defRPr sz="1050" b="1" kern="1200">
                <a:solidFill>
                  <a:schemeClr val="accent6"/>
                </a:solidFill>
                <a:latin typeface="+mn-lt"/>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defRPr/>
            </a:pPr>
            <a:r>
              <a:rPr lang="it-IT" dirty="0" smtClean="0"/>
              <a:t>C. Guazzoni – NEWCHIM – Consiglio di Sezione INFN – 9 luglio 2015</a:t>
            </a:r>
            <a:endParaRPr lang="en-US" dirty="0" smtClean="0"/>
          </a:p>
          <a:p>
            <a:pPr algn="ctr">
              <a:defRPr/>
            </a:pPr>
            <a:endParaRPr lang="en-US" dirty="0"/>
          </a:p>
        </p:txBody>
      </p:sp>
      <p:sp>
        <p:nvSpPr>
          <p:cNvPr id="7" name="TextBox 6"/>
          <p:cNvSpPr txBox="1"/>
          <p:nvPr/>
        </p:nvSpPr>
        <p:spPr>
          <a:xfrm>
            <a:off x="1956540" y="119932"/>
            <a:ext cx="5230919" cy="707886"/>
          </a:xfrm>
          <a:prstGeom prst="rect">
            <a:avLst/>
          </a:prstGeom>
          <a:noFill/>
        </p:spPr>
        <p:txBody>
          <a:bodyPr wrap="none">
            <a:spAutoFit/>
          </a:bodyPr>
          <a:lstStyle/>
          <a:p>
            <a:pPr>
              <a:defRPr/>
            </a:pPr>
            <a:r>
              <a:rPr lang="en-US" sz="4000" b="1" dirty="0" err="1" smtClean="0">
                <a:solidFill>
                  <a:schemeClr val="accent6"/>
                </a:solidFill>
                <a:effectLst>
                  <a:outerShdw blurRad="38100" dist="38100" dir="2700000" algn="tl">
                    <a:srgbClr val="000000">
                      <a:alpha val="43137"/>
                    </a:srgbClr>
                  </a:outerShdw>
                </a:effectLst>
                <a:latin typeface="+mj-lt"/>
              </a:rPr>
              <a:t>Pubblicazioni</a:t>
            </a:r>
            <a:r>
              <a:rPr lang="en-US" sz="4000" b="1" dirty="0" smtClean="0">
                <a:solidFill>
                  <a:schemeClr val="accent6"/>
                </a:solidFill>
                <a:effectLst>
                  <a:outerShdw blurRad="38100" dist="38100" dir="2700000" algn="tl">
                    <a:srgbClr val="000000">
                      <a:alpha val="43137"/>
                    </a:srgbClr>
                  </a:outerShdw>
                </a:effectLst>
                <a:latin typeface="+mj-lt"/>
              </a:rPr>
              <a:t> </a:t>
            </a:r>
            <a:r>
              <a:rPr lang="en-US" sz="4000" b="1" dirty="0" err="1" smtClean="0">
                <a:solidFill>
                  <a:schemeClr val="accent6"/>
                </a:solidFill>
                <a:effectLst>
                  <a:outerShdw blurRad="38100" dist="38100" dir="2700000" algn="tl">
                    <a:srgbClr val="000000">
                      <a:alpha val="43137"/>
                    </a:srgbClr>
                  </a:outerShdw>
                </a:effectLst>
                <a:latin typeface="+mj-lt"/>
              </a:rPr>
              <a:t>recenti</a:t>
            </a:r>
            <a:endParaRPr lang="en-US" sz="4000" b="1" dirty="0">
              <a:solidFill>
                <a:schemeClr val="accent6"/>
              </a:solidFill>
              <a:effectLst>
                <a:outerShdw blurRad="38100" dist="38100" dir="2700000" algn="tl">
                  <a:srgbClr val="000000">
                    <a:alpha val="43137"/>
                  </a:srgbClr>
                </a:outerShdw>
              </a:effectLst>
              <a:latin typeface="+mj-lt"/>
            </a:endParaRPr>
          </a:p>
        </p:txBody>
      </p:sp>
      <p:sp>
        <p:nvSpPr>
          <p:cNvPr id="8" name="Rectangle 7"/>
          <p:cNvSpPr/>
          <p:nvPr/>
        </p:nvSpPr>
        <p:spPr>
          <a:xfrm>
            <a:off x="752354" y="688914"/>
            <a:ext cx="8403221" cy="5786199"/>
          </a:xfrm>
          <a:prstGeom prst="rect">
            <a:avLst/>
          </a:prstGeom>
        </p:spPr>
        <p:txBody>
          <a:bodyPr wrap="square">
            <a:spAutoFit/>
          </a:bodyPr>
          <a:lstStyle/>
          <a:p>
            <a:pPr marL="228600" indent="-228600">
              <a:buSzPct val="200000"/>
              <a:buFont typeface="+mj-lt"/>
              <a:buAutoNum type="arabicPeriod"/>
            </a:pPr>
            <a:r>
              <a:rPr lang="en-US" sz="1000" dirty="0">
                <a:solidFill>
                  <a:schemeClr val="accent6"/>
                </a:solidFill>
                <a:latin typeface="+mn-lt"/>
              </a:rPr>
              <a:t>A. </a:t>
            </a:r>
            <a:r>
              <a:rPr lang="en-US" sz="1000" dirty="0" err="1">
                <a:solidFill>
                  <a:schemeClr val="accent6"/>
                </a:solidFill>
                <a:latin typeface="+mn-lt"/>
              </a:rPr>
              <a:t>Castoldi</a:t>
            </a:r>
            <a:r>
              <a:rPr lang="en-US" sz="1000" dirty="0">
                <a:solidFill>
                  <a:schemeClr val="accent6"/>
                </a:solidFill>
                <a:latin typeface="+mn-lt"/>
              </a:rPr>
              <a:t>, C. Guazzoni, T. </a:t>
            </a:r>
            <a:r>
              <a:rPr lang="en-US" sz="1000" dirty="0" err="1">
                <a:solidFill>
                  <a:schemeClr val="accent6"/>
                </a:solidFill>
                <a:latin typeface="+mn-lt"/>
              </a:rPr>
              <a:t>Parsani</a:t>
            </a:r>
            <a:r>
              <a:rPr lang="en-US" sz="1000" dirty="0">
                <a:solidFill>
                  <a:schemeClr val="accent6"/>
                </a:solidFill>
                <a:latin typeface="+mn-lt"/>
              </a:rPr>
              <a:t>, F. </a:t>
            </a:r>
            <a:r>
              <a:rPr lang="en-US" sz="1000" dirty="0" err="1">
                <a:solidFill>
                  <a:schemeClr val="accent6"/>
                </a:solidFill>
                <a:latin typeface="+mn-lt"/>
              </a:rPr>
              <a:t>Riccio</a:t>
            </a:r>
            <a:r>
              <a:rPr lang="en-US" sz="1000" dirty="0">
                <a:solidFill>
                  <a:schemeClr val="accent6"/>
                </a:solidFill>
                <a:latin typeface="+mn-lt"/>
              </a:rPr>
              <a:t> and P. </a:t>
            </a:r>
            <a:r>
              <a:rPr lang="en-US" sz="1000" dirty="0" err="1">
                <a:solidFill>
                  <a:schemeClr val="accent6"/>
                </a:solidFill>
                <a:latin typeface="+mn-lt"/>
              </a:rPr>
              <a:t>Zambon</a:t>
            </a:r>
            <a:r>
              <a:rPr lang="en-US" sz="1000" dirty="0">
                <a:solidFill>
                  <a:schemeClr val="accent6"/>
                </a:solidFill>
                <a:latin typeface="+mn-lt"/>
              </a:rPr>
              <a:t>, “Detailed mapping of the </a:t>
            </a:r>
            <a:r>
              <a:rPr lang="en-US" sz="1000" dirty="0" err="1">
                <a:solidFill>
                  <a:schemeClr val="accent6"/>
                </a:solidFill>
                <a:latin typeface="+mn-lt"/>
              </a:rPr>
              <a:t>interstrip</a:t>
            </a:r>
            <a:r>
              <a:rPr lang="en-US" sz="1000" dirty="0">
                <a:solidFill>
                  <a:schemeClr val="accent6"/>
                </a:solidFill>
                <a:latin typeface="+mn-lt"/>
              </a:rPr>
              <a:t> response in Double Sided Silicon Strip Detectors in front and back injection by means of IR laser irradiation”, 2014 IEEE Nuclear Science Symposium and Medical Imaging Conference </a:t>
            </a:r>
            <a:r>
              <a:rPr lang="en-US" sz="1000" dirty="0" smtClean="0">
                <a:solidFill>
                  <a:schemeClr val="accent6"/>
                </a:solidFill>
                <a:latin typeface="+mn-lt"/>
              </a:rPr>
              <a:t>Records</a:t>
            </a:r>
            <a:endParaRPr lang="en-US" sz="1000" dirty="0">
              <a:solidFill>
                <a:schemeClr val="accent6"/>
              </a:solidFill>
              <a:latin typeface="+mn-lt"/>
            </a:endParaRPr>
          </a:p>
          <a:p>
            <a:pPr marL="228600" indent="-228600">
              <a:buSzPct val="200000"/>
              <a:buFont typeface="+mj-lt"/>
              <a:buAutoNum type="arabicPeriod"/>
            </a:pPr>
            <a:r>
              <a:rPr lang="en-US" sz="1000" dirty="0">
                <a:solidFill>
                  <a:schemeClr val="accent6"/>
                </a:solidFill>
                <a:latin typeface="+mn-lt"/>
              </a:rPr>
              <a:t>A. </a:t>
            </a:r>
            <a:r>
              <a:rPr lang="en-US" sz="1000" dirty="0" err="1">
                <a:solidFill>
                  <a:schemeClr val="accent6"/>
                </a:solidFill>
                <a:latin typeface="+mn-lt"/>
              </a:rPr>
              <a:t>Castoldi</a:t>
            </a:r>
            <a:r>
              <a:rPr lang="en-US" sz="1000" dirty="0">
                <a:solidFill>
                  <a:schemeClr val="accent6"/>
                </a:solidFill>
                <a:latin typeface="+mn-lt"/>
              </a:rPr>
              <a:t>, C. Guazzoni, T. </a:t>
            </a:r>
            <a:r>
              <a:rPr lang="en-US" sz="1000" dirty="0" err="1">
                <a:solidFill>
                  <a:schemeClr val="accent6"/>
                </a:solidFill>
                <a:latin typeface="+mn-lt"/>
              </a:rPr>
              <a:t>Parsani</a:t>
            </a:r>
            <a:r>
              <a:rPr lang="en-US" sz="1000" dirty="0">
                <a:solidFill>
                  <a:schemeClr val="accent6"/>
                </a:solidFill>
                <a:latin typeface="+mn-lt"/>
              </a:rPr>
              <a:t>, “A Selectable-Gain CMOS Frontend for Pulse Shape Analysis in Double Sided Silicon </a:t>
            </a:r>
            <a:r>
              <a:rPr lang="en-US" sz="1000" dirty="0" err="1">
                <a:solidFill>
                  <a:schemeClr val="accent6"/>
                </a:solidFill>
                <a:latin typeface="+mn-lt"/>
              </a:rPr>
              <a:t>Microstrip</a:t>
            </a:r>
            <a:r>
              <a:rPr lang="en-US" sz="1000" dirty="0">
                <a:solidFill>
                  <a:schemeClr val="accent6"/>
                </a:solidFill>
                <a:latin typeface="+mn-lt"/>
              </a:rPr>
              <a:t> Detectors”, 2014 IEEE Nuclear Science Symposium and Medical Imaging Conference </a:t>
            </a:r>
            <a:r>
              <a:rPr lang="en-US" sz="1000" dirty="0" smtClean="0">
                <a:solidFill>
                  <a:schemeClr val="accent6"/>
                </a:solidFill>
                <a:latin typeface="+mn-lt"/>
              </a:rPr>
              <a:t>Records</a:t>
            </a:r>
            <a:endParaRPr lang="en-US" sz="1000" dirty="0">
              <a:solidFill>
                <a:schemeClr val="accent6"/>
              </a:solidFill>
              <a:latin typeface="+mn-lt"/>
            </a:endParaRPr>
          </a:p>
          <a:p>
            <a:pPr marL="228600" indent="-228600">
              <a:buSzPct val="200000"/>
              <a:buFont typeface="+mj-lt"/>
              <a:buAutoNum type="arabicPeriod"/>
            </a:pPr>
            <a:r>
              <a:rPr lang="en-US" sz="1000" dirty="0">
                <a:solidFill>
                  <a:schemeClr val="accent6"/>
                </a:solidFill>
                <a:latin typeface="+mn-lt"/>
              </a:rPr>
              <a:t>A. </a:t>
            </a:r>
            <a:r>
              <a:rPr lang="en-US" sz="1000" dirty="0" err="1">
                <a:solidFill>
                  <a:schemeClr val="accent6"/>
                </a:solidFill>
                <a:latin typeface="+mn-lt"/>
              </a:rPr>
              <a:t>Castoldi</a:t>
            </a:r>
            <a:r>
              <a:rPr lang="en-US" sz="1000" dirty="0">
                <a:solidFill>
                  <a:schemeClr val="accent6"/>
                </a:solidFill>
                <a:latin typeface="+mn-lt"/>
              </a:rPr>
              <a:t>, C. Guazzoni, T. </a:t>
            </a:r>
            <a:r>
              <a:rPr lang="en-US" sz="1000" dirty="0" err="1">
                <a:solidFill>
                  <a:schemeClr val="accent6"/>
                </a:solidFill>
                <a:latin typeface="+mn-lt"/>
              </a:rPr>
              <a:t>Parsani</a:t>
            </a:r>
            <a:r>
              <a:rPr lang="en-US" sz="1000" dirty="0">
                <a:solidFill>
                  <a:schemeClr val="accent6"/>
                </a:solidFill>
                <a:latin typeface="+mn-lt"/>
              </a:rPr>
              <a:t>, F. </a:t>
            </a:r>
            <a:r>
              <a:rPr lang="en-US" sz="1000" dirty="0" err="1">
                <a:solidFill>
                  <a:schemeClr val="accent6"/>
                </a:solidFill>
                <a:latin typeface="+mn-lt"/>
              </a:rPr>
              <a:t>Riccio</a:t>
            </a:r>
            <a:r>
              <a:rPr lang="en-US" sz="1000" dirty="0">
                <a:solidFill>
                  <a:schemeClr val="accent6"/>
                </a:solidFill>
                <a:latin typeface="+mn-lt"/>
              </a:rPr>
              <a:t>, L. </a:t>
            </a:r>
            <a:r>
              <a:rPr lang="en-US" sz="1000" dirty="0" err="1">
                <a:solidFill>
                  <a:schemeClr val="accent6"/>
                </a:solidFill>
                <a:latin typeface="+mn-lt"/>
              </a:rPr>
              <a:t>Carraresi</a:t>
            </a:r>
            <a:r>
              <a:rPr lang="en-US" sz="1000" dirty="0">
                <a:solidFill>
                  <a:schemeClr val="accent6"/>
                </a:solidFill>
                <a:latin typeface="+mn-lt"/>
              </a:rPr>
              <a:t>, F. </a:t>
            </a:r>
            <a:r>
              <a:rPr lang="en-US" sz="1000" dirty="0" err="1">
                <a:solidFill>
                  <a:schemeClr val="accent6"/>
                </a:solidFill>
                <a:latin typeface="+mn-lt"/>
              </a:rPr>
              <a:t>Taccetti</a:t>
            </a:r>
            <a:r>
              <a:rPr lang="en-US" sz="1000" dirty="0">
                <a:solidFill>
                  <a:schemeClr val="accent6"/>
                </a:solidFill>
                <a:latin typeface="+mn-lt"/>
              </a:rPr>
              <a:t>, L. Acosta, I. Martel, J. A. </a:t>
            </a:r>
            <a:r>
              <a:rPr lang="en-US" sz="1000" dirty="0" err="1">
                <a:solidFill>
                  <a:schemeClr val="accent6"/>
                </a:solidFill>
                <a:latin typeface="+mn-lt"/>
              </a:rPr>
              <a:t>Dueñas</a:t>
            </a:r>
            <a:r>
              <a:rPr lang="en-US" sz="1000" dirty="0">
                <a:solidFill>
                  <a:schemeClr val="accent6"/>
                </a:solidFill>
                <a:latin typeface="+mn-lt"/>
              </a:rPr>
              <a:t>, “Characterization of a NTD Double-Sided Silicon Strip Detector using a Pulsed Ion Beam”, 2014 IEEE Nuclear Science Symposium and Medical Imaging Conference </a:t>
            </a:r>
            <a:r>
              <a:rPr lang="en-US" sz="1000" dirty="0" smtClean="0">
                <a:solidFill>
                  <a:schemeClr val="accent6"/>
                </a:solidFill>
                <a:latin typeface="+mn-lt"/>
              </a:rPr>
              <a:t>Records</a:t>
            </a:r>
            <a:endParaRPr lang="en-US" sz="1000" dirty="0">
              <a:solidFill>
                <a:schemeClr val="accent6"/>
              </a:solidFill>
              <a:latin typeface="+mn-lt"/>
            </a:endParaRPr>
          </a:p>
          <a:p>
            <a:pPr marL="228600" indent="-228600">
              <a:buSzPct val="200000"/>
              <a:buFont typeface="+mj-lt"/>
              <a:buAutoNum type="arabicPeriod"/>
            </a:pPr>
            <a:r>
              <a:rPr lang="en-US" sz="1000" dirty="0">
                <a:solidFill>
                  <a:schemeClr val="accent6"/>
                </a:solidFill>
                <a:latin typeface="+mn-lt"/>
              </a:rPr>
              <a:t>P Russotto, E De Filippo, A Pagano, E </a:t>
            </a:r>
            <a:r>
              <a:rPr lang="en-US" sz="1000" dirty="0" err="1">
                <a:solidFill>
                  <a:schemeClr val="accent6"/>
                </a:solidFill>
                <a:latin typeface="+mn-lt"/>
              </a:rPr>
              <a:t>Piasecki</a:t>
            </a:r>
            <a:r>
              <a:rPr lang="en-US" sz="1000" dirty="0">
                <a:solidFill>
                  <a:schemeClr val="accent6"/>
                </a:solidFill>
                <a:latin typeface="+mn-lt"/>
              </a:rPr>
              <a:t>, L Acosta, F </a:t>
            </a:r>
            <a:r>
              <a:rPr lang="en-US" sz="1000" dirty="0" err="1">
                <a:solidFill>
                  <a:schemeClr val="accent6"/>
                </a:solidFill>
                <a:latin typeface="+mn-lt"/>
              </a:rPr>
              <a:t>Amorini</a:t>
            </a:r>
            <a:r>
              <a:rPr lang="en-US" sz="1000" dirty="0">
                <a:solidFill>
                  <a:schemeClr val="accent6"/>
                </a:solidFill>
                <a:latin typeface="+mn-lt"/>
              </a:rPr>
              <a:t>, A </a:t>
            </a:r>
            <a:r>
              <a:rPr lang="en-US" sz="1000" dirty="0" err="1">
                <a:solidFill>
                  <a:schemeClr val="accent6"/>
                </a:solidFill>
                <a:latin typeface="+mn-lt"/>
              </a:rPr>
              <a:t>Anzalone</a:t>
            </a:r>
            <a:r>
              <a:rPr lang="en-US" sz="1000" dirty="0">
                <a:solidFill>
                  <a:schemeClr val="accent6"/>
                </a:solidFill>
                <a:latin typeface="+mn-lt"/>
              </a:rPr>
              <a:t>, L </a:t>
            </a:r>
            <a:r>
              <a:rPr lang="en-US" sz="1000" dirty="0" err="1">
                <a:solidFill>
                  <a:schemeClr val="accent6"/>
                </a:solidFill>
                <a:latin typeface="+mn-lt"/>
              </a:rPr>
              <a:t>Auditore</a:t>
            </a:r>
            <a:r>
              <a:rPr lang="en-US" sz="1000" dirty="0">
                <a:solidFill>
                  <a:schemeClr val="accent6"/>
                </a:solidFill>
                <a:latin typeface="+mn-lt"/>
              </a:rPr>
              <a:t>, V </a:t>
            </a:r>
            <a:r>
              <a:rPr lang="en-US" sz="1000" dirty="0" err="1">
                <a:solidFill>
                  <a:schemeClr val="accent6"/>
                </a:solidFill>
                <a:latin typeface="+mn-lt"/>
              </a:rPr>
              <a:t>Baran</a:t>
            </a:r>
            <a:r>
              <a:rPr lang="en-US" sz="1000" dirty="0">
                <a:solidFill>
                  <a:schemeClr val="accent6"/>
                </a:solidFill>
                <a:latin typeface="+mn-lt"/>
              </a:rPr>
              <a:t>, I </a:t>
            </a:r>
            <a:r>
              <a:rPr lang="en-US" sz="1000" dirty="0" err="1">
                <a:solidFill>
                  <a:schemeClr val="accent6"/>
                </a:solidFill>
                <a:latin typeface="+mn-lt"/>
              </a:rPr>
              <a:t>Berceanu</a:t>
            </a:r>
            <a:r>
              <a:rPr lang="en-US" sz="1000" dirty="0">
                <a:solidFill>
                  <a:schemeClr val="accent6"/>
                </a:solidFill>
                <a:latin typeface="+mn-lt"/>
              </a:rPr>
              <a:t>, C </a:t>
            </a:r>
            <a:r>
              <a:rPr lang="en-US" sz="1000" dirty="0" err="1">
                <a:solidFill>
                  <a:schemeClr val="accent6"/>
                </a:solidFill>
                <a:latin typeface="+mn-lt"/>
              </a:rPr>
              <a:t>Boiano</a:t>
            </a:r>
            <a:r>
              <a:rPr lang="en-US" sz="1000" dirty="0">
                <a:solidFill>
                  <a:schemeClr val="accent6"/>
                </a:solidFill>
                <a:latin typeface="+mn-lt"/>
              </a:rPr>
              <a:t>, B </a:t>
            </a:r>
            <a:r>
              <a:rPr lang="en-US" sz="1000" dirty="0" err="1">
                <a:solidFill>
                  <a:schemeClr val="accent6"/>
                </a:solidFill>
                <a:latin typeface="+mn-lt"/>
              </a:rPr>
              <a:t>Borderie</a:t>
            </a:r>
            <a:r>
              <a:rPr lang="en-US" sz="1000" dirty="0">
                <a:solidFill>
                  <a:schemeClr val="accent6"/>
                </a:solidFill>
                <a:latin typeface="+mn-lt"/>
              </a:rPr>
              <a:t>, M Bruno, T Cap, G </a:t>
            </a:r>
            <a:r>
              <a:rPr lang="en-US" sz="1000" dirty="0" err="1">
                <a:solidFill>
                  <a:schemeClr val="accent6"/>
                </a:solidFill>
                <a:latin typeface="+mn-lt"/>
              </a:rPr>
              <a:t>Cardella</a:t>
            </a:r>
            <a:r>
              <a:rPr lang="en-US" sz="1000" dirty="0">
                <a:solidFill>
                  <a:schemeClr val="accent6"/>
                </a:solidFill>
                <a:latin typeface="+mn-lt"/>
              </a:rPr>
              <a:t>, A </a:t>
            </a:r>
            <a:r>
              <a:rPr lang="en-US" sz="1000" dirty="0" err="1">
                <a:solidFill>
                  <a:schemeClr val="accent6"/>
                </a:solidFill>
                <a:latin typeface="+mn-lt"/>
              </a:rPr>
              <a:t>Castoldi</a:t>
            </a:r>
            <a:r>
              <a:rPr lang="en-US" sz="1000" dirty="0">
                <a:solidFill>
                  <a:schemeClr val="accent6"/>
                </a:solidFill>
                <a:latin typeface="+mn-lt"/>
              </a:rPr>
              <a:t>, S </a:t>
            </a:r>
            <a:r>
              <a:rPr lang="en-US" sz="1000" dirty="0" err="1">
                <a:solidFill>
                  <a:schemeClr val="accent6"/>
                </a:solidFill>
                <a:latin typeface="+mn-lt"/>
              </a:rPr>
              <a:t>Cavallaro</a:t>
            </a:r>
            <a:r>
              <a:rPr lang="en-US" sz="1000" dirty="0">
                <a:solidFill>
                  <a:schemeClr val="accent6"/>
                </a:solidFill>
                <a:latin typeface="+mn-lt"/>
              </a:rPr>
              <a:t>, M B Chatterjee, A </a:t>
            </a:r>
            <a:r>
              <a:rPr lang="en-US" sz="1000" dirty="0" err="1">
                <a:solidFill>
                  <a:schemeClr val="accent6"/>
                </a:solidFill>
                <a:latin typeface="+mn-lt"/>
              </a:rPr>
              <a:t>Chbihi</a:t>
            </a:r>
            <a:r>
              <a:rPr lang="en-US" sz="1000" dirty="0">
                <a:solidFill>
                  <a:schemeClr val="accent6"/>
                </a:solidFill>
                <a:latin typeface="+mn-lt"/>
              </a:rPr>
              <a:t>, M Colonna, M </a:t>
            </a:r>
            <a:r>
              <a:rPr lang="en-US" sz="1000" dirty="0" err="1">
                <a:solidFill>
                  <a:schemeClr val="accent6"/>
                </a:solidFill>
                <a:latin typeface="+mn-lt"/>
              </a:rPr>
              <a:t>D'Agostino</a:t>
            </a:r>
            <a:r>
              <a:rPr lang="en-US" sz="1000" dirty="0">
                <a:solidFill>
                  <a:schemeClr val="accent6"/>
                </a:solidFill>
                <a:latin typeface="+mn-lt"/>
              </a:rPr>
              <a:t>, M </a:t>
            </a:r>
            <a:r>
              <a:rPr lang="en-US" sz="1000" dirty="0" err="1">
                <a:solidFill>
                  <a:schemeClr val="accent6"/>
                </a:solidFill>
                <a:latin typeface="+mn-lt"/>
              </a:rPr>
              <a:t>D'Andrea</a:t>
            </a:r>
            <a:r>
              <a:rPr lang="en-US" sz="1000" dirty="0">
                <a:solidFill>
                  <a:schemeClr val="accent6"/>
                </a:solidFill>
                <a:latin typeface="+mn-lt"/>
              </a:rPr>
              <a:t>, M Di Toro, F </a:t>
            </a:r>
            <a:r>
              <a:rPr lang="en-US" sz="1000" dirty="0" err="1">
                <a:solidFill>
                  <a:schemeClr val="accent6"/>
                </a:solidFill>
                <a:latin typeface="+mn-lt"/>
              </a:rPr>
              <a:t>Fichera</a:t>
            </a:r>
            <a:r>
              <a:rPr lang="en-US" sz="1000" dirty="0">
                <a:solidFill>
                  <a:schemeClr val="accent6"/>
                </a:solidFill>
                <a:latin typeface="+mn-lt"/>
              </a:rPr>
              <a:t>, L </a:t>
            </a:r>
            <a:r>
              <a:rPr lang="en-US" sz="1000" dirty="0" err="1">
                <a:solidFill>
                  <a:schemeClr val="accent6"/>
                </a:solidFill>
                <a:latin typeface="+mn-lt"/>
              </a:rPr>
              <a:t>Francalanza</a:t>
            </a:r>
            <a:r>
              <a:rPr lang="en-US" sz="1000" dirty="0">
                <a:solidFill>
                  <a:schemeClr val="accent6"/>
                </a:solidFill>
                <a:latin typeface="+mn-lt"/>
              </a:rPr>
              <a:t>, E </a:t>
            </a:r>
            <a:r>
              <a:rPr lang="en-US" sz="1000" dirty="0" err="1">
                <a:solidFill>
                  <a:schemeClr val="accent6"/>
                </a:solidFill>
                <a:latin typeface="+mn-lt"/>
              </a:rPr>
              <a:t>Geraci</a:t>
            </a:r>
            <a:r>
              <a:rPr lang="en-US" sz="1000" dirty="0">
                <a:solidFill>
                  <a:schemeClr val="accent6"/>
                </a:solidFill>
                <a:latin typeface="+mn-lt"/>
              </a:rPr>
              <a:t>, R </a:t>
            </a:r>
            <a:r>
              <a:rPr lang="en-US" sz="1000" dirty="0" err="1">
                <a:solidFill>
                  <a:schemeClr val="accent6"/>
                </a:solidFill>
                <a:latin typeface="+mn-lt"/>
              </a:rPr>
              <a:t>Gianì</a:t>
            </a:r>
            <a:r>
              <a:rPr lang="en-US" sz="1000" dirty="0">
                <a:solidFill>
                  <a:schemeClr val="accent6"/>
                </a:solidFill>
                <a:latin typeface="+mn-lt"/>
              </a:rPr>
              <a:t>, B </a:t>
            </a:r>
            <a:r>
              <a:rPr lang="en-US" sz="1000" dirty="0" err="1">
                <a:solidFill>
                  <a:schemeClr val="accent6"/>
                </a:solidFill>
                <a:latin typeface="+mn-lt"/>
              </a:rPr>
              <a:t>Gnoffo</a:t>
            </a:r>
            <a:r>
              <a:rPr lang="en-US" sz="1000" dirty="0">
                <a:solidFill>
                  <a:schemeClr val="accent6"/>
                </a:solidFill>
                <a:latin typeface="+mn-lt"/>
              </a:rPr>
              <a:t>, A </a:t>
            </a:r>
            <a:r>
              <a:rPr lang="en-US" sz="1000" dirty="0" err="1">
                <a:solidFill>
                  <a:schemeClr val="accent6"/>
                </a:solidFill>
                <a:latin typeface="+mn-lt"/>
              </a:rPr>
              <a:t>Grimaldi</a:t>
            </a:r>
            <a:r>
              <a:rPr lang="en-US" sz="1000" dirty="0">
                <a:solidFill>
                  <a:schemeClr val="accent6"/>
                </a:solidFill>
                <a:latin typeface="+mn-lt"/>
              </a:rPr>
              <a:t>, A </a:t>
            </a:r>
            <a:r>
              <a:rPr lang="en-US" sz="1000" dirty="0" err="1">
                <a:solidFill>
                  <a:schemeClr val="accent6"/>
                </a:solidFill>
                <a:latin typeface="+mn-lt"/>
              </a:rPr>
              <a:t>Grzeszczuk</a:t>
            </a:r>
            <a:r>
              <a:rPr lang="en-US" sz="1000" dirty="0">
                <a:solidFill>
                  <a:schemeClr val="accent6"/>
                </a:solidFill>
                <a:latin typeface="+mn-lt"/>
              </a:rPr>
              <a:t>, C Guazzoni, P Guazzoni, N </a:t>
            </a:r>
            <a:r>
              <a:rPr lang="en-US" sz="1000" dirty="0" err="1">
                <a:solidFill>
                  <a:schemeClr val="accent6"/>
                </a:solidFill>
                <a:latin typeface="+mn-lt"/>
              </a:rPr>
              <a:t>Giudice</a:t>
            </a:r>
            <a:r>
              <a:rPr lang="en-US" sz="1000" dirty="0">
                <a:solidFill>
                  <a:schemeClr val="accent6"/>
                </a:solidFill>
                <a:latin typeface="+mn-lt"/>
              </a:rPr>
              <a:t>, S Kowalski, E La </a:t>
            </a:r>
            <a:r>
              <a:rPr lang="en-US" sz="1000" dirty="0" err="1">
                <a:solidFill>
                  <a:schemeClr val="accent6"/>
                </a:solidFill>
                <a:latin typeface="+mn-lt"/>
              </a:rPr>
              <a:t>Guidara</a:t>
            </a:r>
            <a:r>
              <a:rPr lang="en-US" sz="1000" dirty="0">
                <a:solidFill>
                  <a:schemeClr val="accent6"/>
                </a:solidFill>
                <a:latin typeface="+mn-lt"/>
              </a:rPr>
              <a:t>, G </a:t>
            </a:r>
            <a:r>
              <a:rPr lang="en-US" sz="1000" dirty="0" err="1">
                <a:solidFill>
                  <a:schemeClr val="accent6"/>
                </a:solidFill>
                <a:latin typeface="+mn-lt"/>
              </a:rPr>
              <a:t>Lanzalone</a:t>
            </a:r>
            <a:r>
              <a:rPr lang="en-US" sz="1000" dirty="0">
                <a:solidFill>
                  <a:schemeClr val="accent6"/>
                </a:solidFill>
                <a:latin typeface="+mn-lt"/>
              </a:rPr>
              <a:t>, G </a:t>
            </a:r>
            <a:r>
              <a:rPr lang="en-US" sz="1000" dirty="0" err="1">
                <a:solidFill>
                  <a:schemeClr val="accent6"/>
                </a:solidFill>
                <a:latin typeface="+mn-lt"/>
              </a:rPr>
              <a:t>Lanzanò</a:t>
            </a:r>
            <a:r>
              <a:rPr lang="en-US" sz="1000" dirty="0">
                <a:solidFill>
                  <a:schemeClr val="accent6"/>
                </a:solidFill>
                <a:latin typeface="+mn-lt"/>
              </a:rPr>
              <a:t>, I Lombardo, C </a:t>
            </a:r>
            <a:r>
              <a:rPr lang="en-US" sz="1000" dirty="0" err="1">
                <a:solidFill>
                  <a:schemeClr val="accent6"/>
                </a:solidFill>
                <a:latin typeface="+mn-lt"/>
              </a:rPr>
              <a:t>Maiolino</a:t>
            </a:r>
            <a:r>
              <a:rPr lang="en-US" sz="1000" dirty="0">
                <a:solidFill>
                  <a:schemeClr val="accent6"/>
                </a:solidFill>
                <a:latin typeface="+mn-lt"/>
              </a:rPr>
              <a:t>, G </a:t>
            </a:r>
            <a:r>
              <a:rPr lang="en-US" sz="1000" dirty="0" err="1">
                <a:solidFill>
                  <a:schemeClr val="accent6"/>
                </a:solidFill>
                <a:latin typeface="+mn-lt"/>
              </a:rPr>
              <a:t>Marquínez-Durán</a:t>
            </a:r>
            <a:r>
              <a:rPr lang="en-US" sz="1000" dirty="0">
                <a:solidFill>
                  <a:schemeClr val="accent6"/>
                </a:solidFill>
                <a:latin typeface="+mn-lt"/>
              </a:rPr>
              <a:t>, T </a:t>
            </a:r>
            <a:r>
              <a:rPr lang="en-US" sz="1000" dirty="0" err="1">
                <a:solidFill>
                  <a:schemeClr val="accent6"/>
                </a:solidFill>
                <a:latin typeface="+mn-lt"/>
              </a:rPr>
              <a:t>Minniti</a:t>
            </a:r>
            <a:r>
              <a:rPr lang="en-US" sz="1000" dirty="0">
                <a:solidFill>
                  <a:schemeClr val="accent6"/>
                </a:solidFill>
                <a:latin typeface="+mn-lt"/>
              </a:rPr>
              <a:t>, M Papa, E V Pagano, G </a:t>
            </a:r>
            <a:r>
              <a:rPr lang="en-US" sz="1000" dirty="0" err="1">
                <a:solidFill>
                  <a:schemeClr val="accent6"/>
                </a:solidFill>
                <a:latin typeface="+mn-lt"/>
              </a:rPr>
              <a:t>Passaro</a:t>
            </a:r>
            <a:r>
              <a:rPr lang="en-US" sz="1000" dirty="0">
                <a:solidFill>
                  <a:schemeClr val="accent6"/>
                </a:solidFill>
                <a:latin typeface="+mn-lt"/>
              </a:rPr>
              <a:t>, S </a:t>
            </a:r>
            <a:r>
              <a:rPr lang="en-US" sz="1000" dirty="0" err="1">
                <a:solidFill>
                  <a:schemeClr val="accent6"/>
                </a:solidFill>
                <a:latin typeface="+mn-lt"/>
              </a:rPr>
              <a:t>Pirrone</a:t>
            </a:r>
            <a:r>
              <a:rPr lang="en-US" sz="1000" dirty="0">
                <a:solidFill>
                  <a:schemeClr val="accent6"/>
                </a:solidFill>
                <a:latin typeface="+mn-lt"/>
              </a:rPr>
              <a:t>, R </a:t>
            </a:r>
            <a:r>
              <a:rPr lang="en-US" sz="1000" dirty="0" err="1">
                <a:solidFill>
                  <a:schemeClr val="accent6"/>
                </a:solidFill>
                <a:latin typeface="+mn-lt"/>
              </a:rPr>
              <a:t>Płaneta</a:t>
            </a:r>
            <a:r>
              <a:rPr lang="en-US" sz="1000" dirty="0">
                <a:solidFill>
                  <a:schemeClr val="accent6"/>
                </a:solidFill>
                <a:latin typeface="+mn-lt"/>
              </a:rPr>
              <a:t>, G </a:t>
            </a:r>
            <a:r>
              <a:rPr lang="en-US" sz="1000" dirty="0" err="1">
                <a:solidFill>
                  <a:schemeClr val="accent6"/>
                </a:solidFill>
                <a:latin typeface="+mn-lt"/>
              </a:rPr>
              <a:t>Politi</a:t>
            </a:r>
            <a:r>
              <a:rPr lang="en-US" sz="1000" dirty="0">
                <a:solidFill>
                  <a:schemeClr val="accent6"/>
                </a:solidFill>
                <a:latin typeface="+mn-lt"/>
              </a:rPr>
              <a:t>, F Porto, L </a:t>
            </a:r>
            <a:r>
              <a:rPr lang="en-US" sz="1000" dirty="0" err="1">
                <a:solidFill>
                  <a:schemeClr val="accent6"/>
                </a:solidFill>
                <a:latin typeface="+mn-lt"/>
              </a:rPr>
              <a:t>Quattrocchi</a:t>
            </a:r>
            <a:r>
              <a:rPr lang="en-US" sz="1000" dirty="0">
                <a:solidFill>
                  <a:schemeClr val="accent6"/>
                </a:solidFill>
                <a:latin typeface="+mn-lt"/>
              </a:rPr>
              <a:t>, M F Rivet, E </a:t>
            </a:r>
            <a:r>
              <a:rPr lang="en-US" sz="1000" dirty="0" err="1">
                <a:solidFill>
                  <a:schemeClr val="accent6"/>
                </a:solidFill>
                <a:latin typeface="+mn-lt"/>
              </a:rPr>
              <a:t>Rosato</a:t>
            </a:r>
            <a:r>
              <a:rPr lang="en-US" sz="1000" dirty="0">
                <a:solidFill>
                  <a:schemeClr val="accent6"/>
                </a:solidFill>
                <a:latin typeface="+mn-lt"/>
              </a:rPr>
              <a:t>, F </a:t>
            </a:r>
            <a:r>
              <a:rPr lang="en-US" sz="1000" dirty="0" err="1">
                <a:solidFill>
                  <a:schemeClr val="accent6"/>
                </a:solidFill>
                <a:latin typeface="+mn-lt"/>
              </a:rPr>
              <a:t>Riccio</a:t>
            </a:r>
            <a:r>
              <a:rPr lang="en-US" sz="1000" dirty="0">
                <a:solidFill>
                  <a:schemeClr val="accent6"/>
                </a:solidFill>
                <a:latin typeface="+mn-lt"/>
              </a:rPr>
              <a:t>, F Rizzo, G </a:t>
            </a:r>
            <a:r>
              <a:rPr lang="en-US" sz="1000" dirty="0" err="1">
                <a:solidFill>
                  <a:schemeClr val="accent6"/>
                </a:solidFill>
                <a:latin typeface="+mn-lt"/>
              </a:rPr>
              <a:t>Saccà</a:t>
            </a:r>
            <a:r>
              <a:rPr lang="en-US" sz="1000" dirty="0">
                <a:solidFill>
                  <a:schemeClr val="accent6"/>
                </a:solidFill>
                <a:latin typeface="+mn-lt"/>
              </a:rPr>
              <a:t>, K Schmidt, K </a:t>
            </a:r>
            <a:r>
              <a:rPr lang="en-US" sz="1000" dirty="0" err="1">
                <a:solidFill>
                  <a:schemeClr val="accent6"/>
                </a:solidFill>
                <a:latin typeface="+mn-lt"/>
              </a:rPr>
              <a:t>Siwek-Wilczyńska</a:t>
            </a:r>
            <a:r>
              <a:rPr lang="en-US" sz="1000" dirty="0">
                <a:solidFill>
                  <a:schemeClr val="accent6"/>
                </a:solidFill>
                <a:latin typeface="+mn-lt"/>
              </a:rPr>
              <a:t>, I </a:t>
            </a:r>
            <a:r>
              <a:rPr lang="en-US" sz="1000" dirty="0" err="1">
                <a:solidFill>
                  <a:schemeClr val="accent6"/>
                </a:solidFill>
                <a:latin typeface="+mn-lt"/>
              </a:rPr>
              <a:t>Skwira-Chalot</a:t>
            </a:r>
            <a:r>
              <a:rPr lang="en-US" sz="1000" dirty="0">
                <a:solidFill>
                  <a:schemeClr val="accent6"/>
                </a:solidFill>
                <a:latin typeface="+mn-lt"/>
              </a:rPr>
              <a:t>, A </a:t>
            </a:r>
            <a:r>
              <a:rPr lang="en-US" sz="1000" dirty="0" err="1">
                <a:solidFill>
                  <a:schemeClr val="accent6"/>
                </a:solidFill>
                <a:latin typeface="+mn-lt"/>
              </a:rPr>
              <a:t>Trifirò</a:t>
            </a:r>
            <a:r>
              <a:rPr lang="en-US" sz="1000" dirty="0">
                <a:solidFill>
                  <a:schemeClr val="accent6"/>
                </a:solidFill>
                <a:latin typeface="+mn-lt"/>
              </a:rPr>
              <a:t>, M </a:t>
            </a:r>
            <a:r>
              <a:rPr lang="en-US" sz="1000" dirty="0" err="1">
                <a:solidFill>
                  <a:schemeClr val="accent6"/>
                </a:solidFill>
                <a:latin typeface="+mn-lt"/>
              </a:rPr>
              <a:t>Trimarchi</a:t>
            </a:r>
            <a:r>
              <a:rPr lang="en-US" sz="1000" dirty="0">
                <a:solidFill>
                  <a:schemeClr val="accent6"/>
                </a:solidFill>
                <a:latin typeface="+mn-lt"/>
              </a:rPr>
              <a:t>, G Verde, M Vigilante, J P </a:t>
            </a:r>
            <a:r>
              <a:rPr lang="en-US" sz="1000" dirty="0" err="1">
                <a:solidFill>
                  <a:schemeClr val="accent6"/>
                </a:solidFill>
                <a:latin typeface="+mn-lt"/>
              </a:rPr>
              <a:t>Wieleczko</a:t>
            </a:r>
            <a:r>
              <a:rPr lang="en-US" sz="1000" dirty="0">
                <a:solidFill>
                  <a:schemeClr val="accent6"/>
                </a:solidFill>
                <a:latin typeface="+mn-lt"/>
              </a:rPr>
              <a:t>, J </a:t>
            </a:r>
            <a:r>
              <a:rPr lang="en-US" sz="1000" dirty="0" err="1">
                <a:solidFill>
                  <a:schemeClr val="accent6"/>
                </a:solidFill>
                <a:latin typeface="+mn-lt"/>
              </a:rPr>
              <a:t>Wilczyński</a:t>
            </a:r>
            <a:r>
              <a:rPr lang="en-US" sz="1000" dirty="0">
                <a:solidFill>
                  <a:schemeClr val="accent6"/>
                </a:solidFill>
                <a:latin typeface="+mn-lt"/>
              </a:rPr>
              <a:t>, P </a:t>
            </a:r>
            <a:r>
              <a:rPr lang="en-US" sz="1000" dirty="0" err="1">
                <a:solidFill>
                  <a:schemeClr val="accent6"/>
                </a:solidFill>
                <a:latin typeface="+mn-lt"/>
              </a:rPr>
              <a:t>Zambon</a:t>
            </a:r>
            <a:r>
              <a:rPr lang="en-US" sz="1000" dirty="0">
                <a:solidFill>
                  <a:schemeClr val="accent6"/>
                </a:solidFill>
                <a:latin typeface="+mn-lt"/>
              </a:rPr>
              <a:t>, L </a:t>
            </a:r>
            <a:r>
              <a:rPr lang="en-US" sz="1000" dirty="0" err="1">
                <a:solidFill>
                  <a:schemeClr val="accent6"/>
                </a:solidFill>
                <a:latin typeface="+mn-lt"/>
              </a:rPr>
              <a:t>Zetta</a:t>
            </a:r>
            <a:r>
              <a:rPr lang="en-US" sz="1000" dirty="0">
                <a:solidFill>
                  <a:schemeClr val="accent6"/>
                </a:solidFill>
                <a:latin typeface="+mn-lt"/>
              </a:rPr>
              <a:t> and W Zipper, “Isospin Against Size Effects In Projectile Dynamical Fission For 112,124Sn+58,64Ni and 124Xe+64Zn Reactions At 35 </a:t>
            </a:r>
            <a:r>
              <a:rPr lang="en-US" sz="1000" dirty="0" err="1">
                <a:solidFill>
                  <a:schemeClr val="accent6"/>
                </a:solidFill>
                <a:latin typeface="+mn-lt"/>
              </a:rPr>
              <a:t>A.MeV</a:t>
            </a:r>
            <a:r>
              <a:rPr lang="en-US" sz="1000" dirty="0">
                <a:solidFill>
                  <a:schemeClr val="accent6"/>
                </a:solidFill>
                <a:latin typeface="+mn-lt"/>
              </a:rPr>
              <a:t>”, 2014 J. Phys.: Conf. Ser. 515 </a:t>
            </a:r>
            <a:r>
              <a:rPr lang="en-US" sz="1000" dirty="0" smtClean="0">
                <a:solidFill>
                  <a:schemeClr val="accent6"/>
                </a:solidFill>
                <a:latin typeface="+mn-lt"/>
              </a:rPr>
              <a:t>012020</a:t>
            </a:r>
            <a:endParaRPr lang="en-US" sz="1000" dirty="0">
              <a:solidFill>
                <a:schemeClr val="accent6"/>
              </a:solidFill>
              <a:latin typeface="+mn-lt"/>
            </a:endParaRPr>
          </a:p>
          <a:p>
            <a:pPr marL="228600" indent="-228600">
              <a:buSzPct val="200000"/>
              <a:buFont typeface="+mj-lt"/>
              <a:buAutoNum type="arabicPeriod"/>
            </a:pPr>
            <a:r>
              <a:rPr lang="en-US" sz="1000" dirty="0">
                <a:solidFill>
                  <a:schemeClr val="accent6"/>
                </a:solidFill>
                <a:latin typeface="+mn-lt"/>
              </a:rPr>
              <a:t>A. </a:t>
            </a:r>
            <a:r>
              <a:rPr lang="en-US" sz="1000" dirty="0" err="1">
                <a:solidFill>
                  <a:schemeClr val="accent6"/>
                </a:solidFill>
                <a:latin typeface="+mn-lt"/>
              </a:rPr>
              <a:t>Castoldi</a:t>
            </a:r>
            <a:r>
              <a:rPr lang="en-US" sz="1000" dirty="0">
                <a:solidFill>
                  <a:schemeClr val="accent6"/>
                </a:solidFill>
                <a:latin typeface="+mn-lt"/>
              </a:rPr>
              <a:t>, C. Guazzoni, S. </a:t>
            </a:r>
            <a:r>
              <a:rPr lang="en-US" sz="1000" dirty="0" err="1">
                <a:solidFill>
                  <a:schemeClr val="accent6"/>
                </a:solidFill>
                <a:latin typeface="+mn-lt"/>
              </a:rPr>
              <a:t>Maffessanti</a:t>
            </a:r>
            <a:r>
              <a:rPr lang="en-US" sz="1000" dirty="0">
                <a:solidFill>
                  <a:schemeClr val="accent6"/>
                </a:solidFill>
                <a:latin typeface="+mn-lt"/>
              </a:rPr>
              <a:t>, G. V. </a:t>
            </a:r>
            <a:r>
              <a:rPr lang="en-US" sz="1000" dirty="0" err="1">
                <a:solidFill>
                  <a:schemeClr val="accent6"/>
                </a:solidFill>
                <a:latin typeface="+mn-lt"/>
              </a:rPr>
              <a:t>Montemurro</a:t>
            </a:r>
            <a:r>
              <a:rPr lang="en-US" sz="1000" dirty="0">
                <a:solidFill>
                  <a:schemeClr val="accent6"/>
                </a:solidFill>
                <a:latin typeface="+mn-lt"/>
              </a:rPr>
              <a:t>, L. </a:t>
            </a:r>
            <a:r>
              <a:rPr lang="en-US" sz="1000" dirty="0" err="1">
                <a:solidFill>
                  <a:schemeClr val="accent6"/>
                </a:solidFill>
                <a:latin typeface="+mn-lt"/>
              </a:rPr>
              <a:t>Carraresi</a:t>
            </a:r>
            <a:r>
              <a:rPr lang="en-US" sz="1000" dirty="0">
                <a:solidFill>
                  <a:schemeClr val="accent6"/>
                </a:solidFill>
                <a:latin typeface="+mn-lt"/>
              </a:rPr>
              <a:t>, “High-resolution Commercial CMOS Image Sensors as X-ray Imagers and Low-Intensity Particle Beam Monitors”, 2014 IEEE Nuclear Science Symposium and Medical Imaging Conference </a:t>
            </a:r>
            <a:r>
              <a:rPr lang="en-US" sz="1000" dirty="0" smtClean="0">
                <a:solidFill>
                  <a:schemeClr val="accent6"/>
                </a:solidFill>
                <a:latin typeface="+mn-lt"/>
              </a:rPr>
              <a:t>Records</a:t>
            </a:r>
            <a:endParaRPr lang="en-US" sz="1000" dirty="0">
              <a:solidFill>
                <a:schemeClr val="accent6"/>
              </a:solidFill>
              <a:latin typeface="+mn-lt"/>
            </a:endParaRPr>
          </a:p>
          <a:p>
            <a:pPr marL="228600" indent="-228600">
              <a:buSzPct val="200000"/>
              <a:buFont typeface="+mj-lt"/>
              <a:buAutoNum type="arabicPeriod"/>
            </a:pPr>
            <a:r>
              <a:rPr lang="en-US" sz="1000" dirty="0">
                <a:solidFill>
                  <a:schemeClr val="accent6"/>
                </a:solidFill>
                <a:latin typeface="+mn-lt"/>
              </a:rPr>
              <a:t>L. </a:t>
            </a:r>
            <a:r>
              <a:rPr lang="en-US" sz="1000" dirty="0" err="1">
                <a:solidFill>
                  <a:schemeClr val="accent6"/>
                </a:solidFill>
                <a:latin typeface="+mn-lt"/>
              </a:rPr>
              <a:t>Quattrocchi</a:t>
            </a:r>
            <a:r>
              <a:rPr lang="en-US" sz="1000" dirty="0">
                <a:solidFill>
                  <a:schemeClr val="accent6"/>
                </a:solidFill>
                <a:latin typeface="+mn-lt"/>
              </a:rPr>
              <a:t>, L. Acosta, E. De Filippo, T. </a:t>
            </a:r>
            <a:r>
              <a:rPr lang="en-US" sz="1000" dirty="0" err="1">
                <a:solidFill>
                  <a:schemeClr val="accent6"/>
                </a:solidFill>
                <a:latin typeface="+mn-lt"/>
              </a:rPr>
              <a:t>Minniti</a:t>
            </a:r>
            <a:r>
              <a:rPr lang="en-US" sz="1000" dirty="0">
                <a:solidFill>
                  <a:schemeClr val="accent6"/>
                </a:solidFill>
                <a:latin typeface="+mn-lt"/>
              </a:rPr>
              <a:t>, E. V. Pagano, P. Russotto, A. </a:t>
            </a:r>
            <a:r>
              <a:rPr lang="en-US" sz="1000" dirty="0" err="1">
                <a:solidFill>
                  <a:schemeClr val="accent6"/>
                </a:solidFill>
                <a:latin typeface="+mn-lt"/>
              </a:rPr>
              <a:t>Trifirò</a:t>
            </a:r>
            <a:r>
              <a:rPr lang="en-US" sz="1000" dirty="0">
                <a:solidFill>
                  <a:schemeClr val="accent6"/>
                </a:solidFill>
                <a:latin typeface="+mn-lt"/>
              </a:rPr>
              <a:t>, G. Verde, F. </a:t>
            </a:r>
            <a:r>
              <a:rPr lang="en-US" sz="1000" dirty="0" err="1">
                <a:solidFill>
                  <a:schemeClr val="accent6"/>
                </a:solidFill>
                <a:latin typeface="+mn-lt"/>
              </a:rPr>
              <a:t>Amorini</a:t>
            </a:r>
            <a:r>
              <a:rPr lang="en-US" sz="1000" dirty="0">
                <a:solidFill>
                  <a:schemeClr val="accent6"/>
                </a:solidFill>
                <a:latin typeface="+mn-lt"/>
              </a:rPr>
              <a:t>, A. </a:t>
            </a:r>
            <a:r>
              <a:rPr lang="en-US" sz="1000" dirty="0" err="1">
                <a:solidFill>
                  <a:schemeClr val="accent6"/>
                </a:solidFill>
                <a:latin typeface="+mn-lt"/>
              </a:rPr>
              <a:t>Anzalone</a:t>
            </a:r>
            <a:r>
              <a:rPr lang="en-US" sz="1000" dirty="0">
                <a:solidFill>
                  <a:schemeClr val="accent6"/>
                </a:solidFill>
                <a:latin typeface="+mn-lt"/>
              </a:rPr>
              <a:t>, L. </a:t>
            </a:r>
            <a:r>
              <a:rPr lang="en-US" sz="1000" dirty="0" err="1">
                <a:solidFill>
                  <a:schemeClr val="accent6"/>
                </a:solidFill>
                <a:latin typeface="+mn-lt"/>
              </a:rPr>
              <a:t>Auditore</a:t>
            </a:r>
            <a:r>
              <a:rPr lang="en-US" sz="1000" dirty="0">
                <a:solidFill>
                  <a:schemeClr val="accent6"/>
                </a:solidFill>
                <a:latin typeface="+mn-lt"/>
              </a:rPr>
              <a:t>, C. </a:t>
            </a:r>
            <a:r>
              <a:rPr lang="en-US" sz="1000" dirty="0" err="1">
                <a:solidFill>
                  <a:schemeClr val="accent6"/>
                </a:solidFill>
                <a:latin typeface="+mn-lt"/>
              </a:rPr>
              <a:t>Boiano</a:t>
            </a:r>
            <a:r>
              <a:rPr lang="en-US" sz="1000" dirty="0">
                <a:solidFill>
                  <a:schemeClr val="accent6"/>
                </a:solidFill>
                <a:latin typeface="+mn-lt"/>
              </a:rPr>
              <a:t>, G. </a:t>
            </a:r>
            <a:r>
              <a:rPr lang="en-US" sz="1000" dirty="0" err="1">
                <a:solidFill>
                  <a:schemeClr val="accent6"/>
                </a:solidFill>
                <a:latin typeface="+mn-lt"/>
              </a:rPr>
              <a:t>Cardella</a:t>
            </a:r>
            <a:r>
              <a:rPr lang="en-US" sz="1000" dirty="0">
                <a:solidFill>
                  <a:schemeClr val="accent6"/>
                </a:solidFill>
                <a:latin typeface="+mn-lt"/>
              </a:rPr>
              <a:t>, A. </a:t>
            </a:r>
            <a:r>
              <a:rPr lang="en-US" sz="1000" dirty="0" err="1">
                <a:solidFill>
                  <a:schemeClr val="accent6"/>
                </a:solidFill>
                <a:latin typeface="+mn-lt"/>
              </a:rPr>
              <a:t>Castoldi</a:t>
            </a:r>
            <a:r>
              <a:rPr lang="en-US" sz="1000" dirty="0">
                <a:solidFill>
                  <a:schemeClr val="accent6"/>
                </a:solidFill>
                <a:latin typeface="+mn-lt"/>
              </a:rPr>
              <a:t>, L. </a:t>
            </a:r>
            <a:r>
              <a:rPr lang="en-US" sz="1000" dirty="0" err="1">
                <a:solidFill>
                  <a:schemeClr val="accent6"/>
                </a:solidFill>
                <a:latin typeface="+mn-lt"/>
              </a:rPr>
              <a:t>Francalanza</a:t>
            </a:r>
            <a:r>
              <a:rPr lang="en-US" sz="1000" dirty="0">
                <a:solidFill>
                  <a:schemeClr val="accent6"/>
                </a:solidFill>
                <a:latin typeface="+mn-lt"/>
              </a:rPr>
              <a:t>, R. </a:t>
            </a:r>
            <a:r>
              <a:rPr lang="en-US" sz="1000" dirty="0" err="1">
                <a:solidFill>
                  <a:schemeClr val="accent6"/>
                </a:solidFill>
                <a:latin typeface="+mn-lt"/>
              </a:rPr>
              <a:t>Gianì</a:t>
            </a:r>
            <a:r>
              <a:rPr lang="en-US" sz="1000" dirty="0">
                <a:solidFill>
                  <a:schemeClr val="accent6"/>
                </a:solidFill>
                <a:latin typeface="+mn-lt"/>
              </a:rPr>
              <a:t>, C. Guazzoni, G. </a:t>
            </a:r>
            <a:r>
              <a:rPr lang="en-US" sz="1000" dirty="0" err="1">
                <a:solidFill>
                  <a:schemeClr val="accent6"/>
                </a:solidFill>
                <a:latin typeface="+mn-lt"/>
              </a:rPr>
              <a:t>Lanzalone</a:t>
            </a:r>
            <a:r>
              <a:rPr lang="en-US" sz="1000" dirty="0">
                <a:solidFill>
                  <a:schemeClr val="accent6"/>
                </a:solidFill>
                <a:latin typeface="+mn-lt"/>
              </a:rPr>
              <a:t>, I. Lombardo, E. Morgana, S. </a:t>
            </a:r>
            <a:r>
              <a:rPr lang="en-US" sz="1000" dirty="0" err="1">
                <a:solidFill>
                  <a:schemeClr val="accent6"/>
                </a:solidFill>
                <a:latin typeface="+mn-lt"/>
              </a:rPr>
              <a:t>Norella</a:t>
            </a:r>
            <a:r>
              <a:rPr lang="en-US" sz="1000" dirty="0">
                <a:solidFill>
                  <a:schemeClr val="accent6"/>
                </a:solidFill>
                <a:latin typeface="+mn-lt"/>
              </a:rPr>
              <a:t>, A. Pagano, M. Papa, S. </a:t>
            </a:r>
            <a:r>
              <a:rPr lang="en-US" sz="1000" dirty="0" err="1">
                <a:solidFill>
                  <a:schemeClr val="accent6"/>
                </a:solidFill>
                <a:latin typeface="+mn-lt"/>
              </a:rPr>
              <a:t>Pirrone</a:t>
            </a:r>
            <a:r>
              <a:rPr lang="en-US" sz="1000" dirty="0">
                <a:solidFill>
                  <a:schemeClr val="accent6"/>
                </a:solidFill>
                <a:latin typeface="+mn-lt"/>
              </a:rPr>
              <a:t>, G. </a:t>
            </a:r>
            <a:r>
              <a:rPr lang="en-US" sz="1000" dirty="0" err="1">
                <a:solidFill>
                  <a:schemeClr val="accent6"/>
                </a:solidFill>
                <a:latin typeface="+mn-lt"/>
              </a:rPr>
              <a:t>Politi</a:t>
            </a:r>
            <a:r>
              <a:rPr lang="en-US" sz="1000" dirty="0">
                <a:solidFill>
                  <a:schemeClr val="accent6"/>
                </a:solidFill>
                <a:latin typeface="+mn-lt"/>
              </a:rPr>
              <a:t>, F. </a:t>
            </a:r>
            <a:r>
              <a:rPr lang="en-US" sz="1000" dirty="0" err="1">
                <a:solidFill>
                  <a:schemeClr val="accent6"/>
                </a:solidFill>
                <a:latin typeface="+mn-lt"/>
              </a:rPr>
              <a:t>Riccio</a:t>
            </a:r>
            <a:r>
              <a:rPr lang="en-US" sz="1000" dirty="0">
                <a:solidFill>
                  <a:schemeClr val="accent6"/>
                </a:solidFill>
                <a:latin typeface="+mn-lt"/>
              </a:rPr>
              <a:t>, F. Rizzo, M. </a:t>
            </a:r>
            <a:r>
              <a:rPr lang="en-US" sz="1000" dirty="0" err="1">
                <a:solidFill>
                  <a:schemeClr val="accent6"/>
                </a:solidFill>
                <a:latin typeface="+mn-lt"/>
              </a:rPr>
              <a:t>Trimarchi</a:t>
            </a:r>
            <a:r>
              <a:rPr lang="en-US" sz="1000" dirty="0">
                <a:solidFill>
                  <a:schemeClr val="accent6"/>
                </a:solidFill>
                <a:latin typeface="+mn-lt"/>
              </a:rPr>
              <a:t>, P. </a:t>
            </a:r>
            <a:r>
              <a:rPr lang="en-US" sz="1000" dirty="0" err="1">
                <a:solidFill>
                  <a:schemeClr val="accent6"/>
                </a:solidFill>
                <a:latin typeface="+mn-lt"/>
              </a:rPr>
              <a:t>Zambon</a:t>
            </a:r>
            <a:r>
              <a:rPr lang="en-US" sz="1000" dirty="0">
                <a:solidFill>
                  <a:schemeClr val="accent6"/>
                </a:solidFill>
                <a:latin typeface="+mn-lt"/>
              </a:rPr>
              <a:t>, “The FARCOS project. First characterization of </a:t>
            </a:r>
            <a:r>
              <a:rPr lang="en-US" sz="1000" dirty="0" err="1">
                <a:solidFill>
                  <a:schemeClr val="accent6"/>
                </a:solidFill>
                <a:latin typeface="+mn-lt"/>
              </a:rPr>
              <a:t>CsI</a:t>
            </a:r>
            <a:r>
              <a:rPr lang="en-US" sz="1000" dirty="0">
                <a:solidFill>
                  <a:schemeClr val="accent6"/>
                </a:solidFill>
                <a:latin typeface="+mn-lt"/>
              </a:rPr>
              <a:t>(Tl) crystals of the FARCOS array using charged particle beams at LNS”, EPJ Web of Conferences 66 11001 (2014</a:t>
            </a:r>
            <a:r>
              <a:rPr lang="en-US" sz="1000" dirty="0" smtClean="0">
                <a:solidFill>
                  <a:schemeClr val="accent6"/>
                </a:solidFill>
                <a:latin typeface="+mn-lt"/>
              </a:rPr>
              <a:t>)</a:t>
            </a:r>
            <a:endParaRPr lang="en-US" sz="1000" dirty="0">
              <a:solidFill>
                <a:schemeClr val="accent6"/>
              </a:solidFill>
              <a:latin typeface="+mn-lt"/>
            </a:endParaRPr>
          </a:p>
          <a:p>
            <a:pPr marL="228600" indent="-228600">
              <a:buSzPct val="200000"/>
              <a:buFont typeface="+mj-lt"/>
              <a:buAutoNum type="arabicPeriod"/>
            </a:pPr>
            <a:r>
              <a:rPr lang="en-US" sz="1000" dirty="0">
                <a:solidFill>
                  <a:schemeClr val="accent6"/>
                </a:solidFill>
                <a:latin typeface="+mn-lt"/>
              </a:rPr>
              <a:t>P. Russotto, M. </a:t>
            </a:r>
            <a:r>
              <a:rPr lang="en-US" sz="1000" dirty="0" err="1">
                <a:solidFill>
                  <a:schemeClr val="accent6"/>
                </a:solidFill>
                <a:latin typeface="+mn-lt"/>
              </a:rPr>
              <a:t>Chartier</a:t>
            </a:r>
            <a:r>
              <a:rPr lang="en-US" sz="1000" dirty="0">
                <a:solidFill>
                  <a:schemeClr val="accent6"/>
                </a:solidFill>
                <a:latin typeface="+mn-lt"/>
              </a:rPr>
              <a:t>, M.D. </a:t>
            </a:r>
            <a:r>
              <a:rPr lang="en-US" sz="1000" dirty="0" err="1">
                <a:solidFill>
                  <a:schemeClr val="accent6"/>
                </a:solidFill>
                <a:latin typeface="+mn-lt"/>
              </a:rPr>
              <a:t>Cozma</a:t>
            </a:r>
            <a:r>
              <a:rPr lang="en-US" sz="1000" dirty="0">
                <a:solidFill>
                  <a:schemeClr val="accent6"/>
                </a:solidFill>
                <a:latin typeface="+mn-lt"/>
              </a:rPr>
              <a:t>, E. De Filippo, A. Le </a:t>
            </a:r>
            <a:r>
              <a:rPr lang="en-US" sz="1000" dirty="0" err="1">
                <a:solidFill>
                  <a:schemeClr val="accent6"/>
                </a:solidFill>
                <a:latin typeface="+mn-lt"/>
              </a:rPr>
              <a:t>Fèvre</a:t>
            </a:r>
            <a:r>
              <a:rPr lang="en-US" sz="1000" dirty="0">
                <a:solidFill>
                  <a:schemeClr val="accent6"/>
                </a:solidFill>
                <a:latin typeface="+mn-lt"/>
              </a:rPr>
              <a:t>, S. Gannon, I. </a:t>
            </a:r>
            <a:r>
              <a:rPr lang="en-US" sz="1000" dirty="0" err="1">
                <a:solidFill>
                  <a:schemeClr val="accent6"/>
                </a:solidFill>
                <a:latin typeface="+mn-lt"/>
              </a:rPr>
              <a:t>Gašparić</a:t>
            </a:r>
            <a:r>
              <a:rPr lang="en-US" sz="1000" dirty="0">
                <a:solidFill>
                  <a:schemeClr val="accent6"/>
                </a:solidFill>
                <a:latin typeface="+mn-lt"/>
              </a:rPr>
              <a:t>, M. </a:t>
            </a:r>
            <a:r>
              <a:rPr lang="en-US" sz="1000" dirty="0" err="1">
                <a:solidFill>
                  <a:schemeClr val="accent6"/>
                </a:solidFill>
                <a:latin typeface="+mn-lt"/>
              </a:rPr>
              <a:t>Kiš</a:t>
            </a:r>
            <a:r>
              <a:rPr lang="en-US" sz="1000" dirty="0">
                <a:solidFill>
                  <a:schemeClr val="accent6"/>
                </a:solidFill>
                <a:latin typeface="+mn-lt"/>
              </a:rPr>
              <a:t>, S. </a:t>
            </a:r>
            <a:r>
              <a:rPr lang="en-US" sz="1000" dirty="0" err="1">
                <a:solidFill>
                  <a:schemeClr val="accent6"/>
                </a:solidFill>
                <a:latin typeface="+mn-lt"/>
              </a:rPr>
              <a:t>Kupny</a:t>
            </a:r>
            <a:r>
              <a:rPr lang="en-US" sz="1000" dirty="0">
                <a:solidFill>
                  <a:schemeClr val="accent6"/>
                </a:solidFill>
                <a:latin typeface="+mn-lt"/>
              </a:rPr>
              <a:t>, Y. </a:t>
            </a:r>
            <a:r>
              <a:rPr lang="en-US" sz="1000" dirty="0" err="1">
                <a:solidFill>
                  <a:schemeClr val="accent6"/>
                </a:solidFill>
                <a:latin typeface="+mn-lt"/>
              </a:rPr>
              <a:t>Leifels</a:t>
            </a:r>
            <a:r>
              <a:rPr lang="en-US" sz="1000" dirty="0">
                <a:solidFill>
                  <a:schemeClr val="accent6"/>
                </a:solidFill>
                <a:latin typeface="+mn-lt"/>
              </a:rPr>
              <a:t>, R.C. Lemmon, Q. Li, J. </a:t>
            </a:r>
            <a:r>
              <a:rPr lang="en-US" sz="1000" dirty="0" err="1">
                <a:solidFill>
                  <a:schemeClr val="accent6"/>
                </a:solidFill>
                <a:latin typeface="+mn-lt"/>
              </a:rPr>
              <a:t>Łukasik</a:t>
            </a:r>
            <a:r>
              <a:rPr lang="en-US" sz="1000" dirty="0">
                <a:solidFill>
                  <a:schemeClr val="accent6"/>
                </a:solidFill>
                <a:latin typeface="+mn-lt"/>
              </a:rPr>
              <a:t>, P. Marini, P. </a:t>
            </a:r>
            <a:r>
              <a:rPr lang="en-US" sz="1000" dirty="0" err="1">
                <a:solidFill>
                  <a:schemeClr val="accent6"/>
                </a:solidFill>
                <a:latin typeface="+mn-lt"/>
              </a:rPr>
              <a:t>Pawłowski</a:t>
            </a:r>
            <a:r>
              <a:rPr lang="en-US" sz="1000" dirty="0">
                <a:solidFill>
                  <a:schemeClr val="accent6"/>
                </a:solidFill>
                <a:latin typeface="+mn-lt"/>
              </a:rPr>
              <a:t>, S. Santoro, W. </a:t>
            </a:r>
            <a:r>
              <a:rPr lang="en-US" sz="1000" dirty="0" err="1">
                <a:solidFill>
                  <a:schemeClr val="accent6"/>
                </a:solidFill>
                <a:latin typeface="+mn-lt"/>
              </a:rPr>
              <a:t>Trautmann</a:t>
            </a:r>
            <a:r>
              <a:rPr lang="en-US" sz="1000" dirty="0">
                <a:solidFill>
                  <a:schemeClr val="accent6"/>
                </a:solidFill>
                <a:latin typeface="+mn-lt"/>
              </a:rPr>
              <a:t>, M. </a:t>
            </a:r>
            <a:r>
              <a:rPr lang="en-US" sz="1000" dirty="0" err="1">
                <a:solidFill>
                  <a:schemeClr val="accent6"/>
                </a:solidFill>
                <a:latin typeface="+mn-lt"/>
              </a:rPr>
              <a:t>Veselsky</a:t>
            </a:r>
            <a:r>
              <a:rPr lang="en-US" sz="1000" dirty="0">
                <a:solidFill>
                  <a:schemeClr val="accent6"/>
                </a:solidFill>
                <a:latin typeface="+mn-lt"/>
              </a:rPr>
              <a:t>, L. Acosta, M. </a:t>
            </a:r>
            <a:r>
              <a:rPr lang="en-US" sz="1000" dirty="0" err="1">
                <a:solidFill>
                  <a:schemeClr val="accent6"/>
                </a:solidFill>
                <a:latin typeface="+mn-lt"/>
              </a:rPr>
              <a:t>Adamczyk</a:t>
            </a:r>
            <a:r>
              <a:rPr lang="en-US" sz="1000" dirty="0">
                <a:solidFill>
                  <a:schemeClr val="accent6"/>
                </a:solidFill>
                <a:latin typeface="+mn-lt"/>
              </a:rPr>
              <a:t>, A. Al-</a:t>
            </a:r>
            <a:r>
              <a:rPr lang="en-US" sz="1000" dirty="0" err="1">
                <a:solidFill>
                  <a:schemeClr val="accent6"/>
                </a:solidFill>
                <a:latin typeface="+mn-lt"/>
              </a:rPr>
              <a:t>Ajlan</a:t>
            </a:r>
            <a:r>
              <a:rPr lang="en-US" sz="1000" dirty="0">
                <a:solidFill>
                  <a:schemeClr val="accent6"/>
                </a:solidFill>
                <a:latin typeface="+mn-lt"/>
              </a:rPr>
              <a:t>, M. Al-</a:t>
            </a:r>
            <a:r>
              <a:rPr lang="en-US" sz="1000" dirty="0" err="1">
                <a:solidFill>
                  <a:schemeClr val="accent6"/>
                </a:solidFill>
                <a:latin typeface="+mn-lt"/>
              </a:rPr>
              <a:t>Garawi</a:t>
            </a:r>
            <a:r>
              <a:rPr lang="en-US" sz="1000" dirty="0">
                <a:solidFill>
                  <a:schemeClr val="accent6"/>
                </a:solidFill>
                <a:latin typeface="+mn-lt"/>
              </a:rPr>
              <a:t>, S. Al-</a:t>
            </a:r>
            <a:r>
              <a:rPr lang="en-US" sz="1000" dirty="0" err="1">
                <a:solidFill>
                  <a:schemeClr val="accent6"/>
                </a:solidFill>
                <a:latin typeface="+mn-lt"/>
              </a:rPr>
              <a:t>Homaidhi</a:t>
            </a:r>
            <a:r>
              <a:rPr lang="en-US" sz="1000" dirty="0">
                <a:solidFill>
                  <a:schemeClr val="accent6"/>
                </a:solidFill>
                <a:latin typeface="+mn-lt"/>
              </a:rPr>
              <a:t>, F. </a:t>
            </a:r>
            <a:r>
              <a:rPr lang="en-US" sz="1000" dirty="0" err="1">
                <a:solidFill>
                  <a:schemeClr val="accent6"/>
                </a:solidFill>
                <a:latin typeface="+mn-lt"/>
              </a:rPr>
              <a:t>Amorini</a:t>
            </a:r>
            <a:r>
              <a:rPr lang="en-US" sz="1000" dirty="0">
                <a:solidFill>
                  <a:schemeClr val="accent6"/>
                </a:solidFill>
                <a:latin typeface="+mn-lt"/>
              </a:rPr>
              <a:t>, L. </a:t>
            </a:r>
            <a:r>
              <a:rPr lang="en-US" sz="1000" dirty="0" err="1">
                <a:solidFill>
                  <a:schemeClr val="accent6"/>
                </a:solidFill>
                <a:latin typeface="+mn-lt"/>
              </a:rPr>
              <a:t>Auditore</a:t>
            </a:r>
            <a:r>
              <a:rPr lang="en-US" sz="1000" dirty="0">
                <a:solidFill>
                  <a:schemeClr val="accent6"/>
                </a:solidFill>
                <a:latin typeface="+mn-lt"/>
              </a:rPr>
              <a:t>, T. </a:t>
            </a:r>
            <a:r>
              <a:rPr lang="en-US" sz="1000" dirty="0" err="1">
                <a:solidFill>
                  <a:schemeClr val="accent6"/>
                </a:solidFill>
                <a:latin typeface="+mn-lt"/>
              </a:rPr>
              <a:t>Aumann</a:t>
            </a:r>
            <a:r>
              <a:rPr lang="en-US" sz="1000" dirty="0">
                <a:solidFill>
                  <a:schemeClr val="accent6"/>
                </a:solidFill>
                <a:latin typeface="+mn-lt"/>
              </a:rPr>
              <a:t>, Y. </a:t>
            </a:r>
            <a:r>
              <a:rPr lang="en-US" sz="1000" dirty="0" err="1">
                <a:solidFill>
                  <a:schemeClr val="accent6"/>
                </a:solidFill>
                <a:latin typeface="+mn-lt"/>
              </a:rPr>
              <a:t>Ayyad</a:t>
            </a:r>
            <a:r>
              <a:rPr lang="en-US" sz="1000" dirty="0">
                <a:solidFill>
                  <a:schemeClr val="accent6"/>
                </a:solidFill>
                <a:latin typeface="+mn-lt"/>
              </a:rPr>
              <a:t>, V. </a:t>
            </a:r>
            <a:r>
              <a:rPr lang="en-US" sz="1000" dirty="0" err="1">
                <a:solidFill>
                  <a:schemeClr val="accent6"/>
                </a:solidFill>
                <a:latin typeface="+mn-lt"/>
              </a:rPr>
              <a:t>Baran</a:t>
            </a:r>
            <a:r>
              <a:rPr lang="en-US" sz="1000" dirty="0">
                <a:solidFill>
                  <a:schemeClr val="accent6"/>
                </a:solidFill>
                <a:latin typeface="+mn-lt"/>
              </a:rPr>
              <a:t>, Z. </a:t>
            </a:r>
            <a:r>
              <a:rPr lang="en-US" sz="1000" dirty="0" err="1">
                <a:solidFill>
                  <a:schemeClr val="accent6"/>
                </a:solidFill>
                <a:latin typeface="+mn-lt"/>
              </a:rPr>
              <a:t>Basrak</a:t>
            </a:r>
            <a:r>
              <a:rPr lang="en-US" sz="1000" dirty="0">
                <a:solidFill>
                  <a:schemeClr val="accent6"/>
                </a:solidFill>
                <a:latin typeface="+mn-lt"/>
              </a:rPr>
              <a:t>, R. </a:t>
            </a:r>
            <a:r>
              <a:rPr lang="en-US" sz="1000" dirty="0" err="1">
                <a:solidFill>
                  <a:schemeClr val="accent6"/>
                </a:solidFill>
                <a:latin typeface="+mn-lt"/>
              </a:rPr>
              <a:t>Bassini</a:t>
            </a:r>
            <a:r>
              <a:rPr lang="en-US" sz="1000" dirty="0">
                <a:solidFill>
                  <a:schemeClr val="accent6"/>
                </a:solidFill>
                <a:latin typeface="+mn-lt"/>
              </a:rPr>
              <a:t>, J. </a:t>
            </a:r>
            <a:r>
              <a:rPr lang="en-US" sz="1000" dirty="0" err="1">
                <a:solidFill>
                  <a:schemeClr val="accent6"/>
                </a:solidFill>
                <a:latin typeface="+mn-lt"/>
              </a:rPr>
              <a:t>Benlliure</a:t>
            </a:r>
            <a:r>
              <a:rPr lang="en-US" sz="1000" dirty="0">
                <a:solidFill>
                  <a:schemeClr val="accent6"/>
                </a:solidFill>
                <a:latin typeface="+mn-lt"/>
              </a:rPr>
              <a:t>, C. </a:t>
            </a:r>
            <a:r>
              <a:rPr lang="en-US" sz="1000" dirty="0" err="1">
                <a:solidFill>
                  <a:schemeClr val="accent6"/>
                </a:solidFill>
                <a:latin typeface="+mn-lt"/>
              </a:rPr>
              <a:t>Boiano</a:t>
            </a:r>
            <a:r>
              <a:rPr lang="en-US" sz="1000" dirty="0">
                <a:solidFill>
                  <a:schemeClr val="accent6"/>
                </a:solidFill>
                <a:latin typeface="+mn-lt"/>
              </a:rPr>
              <a:t>, M. </a:t>
            </a:r>
            <a:r>
              <a:rPr lang="en-US" sz="1000" dirty="0" err="1">
                <a:solidFill>
                  <a:schemeClr val="accent6"/>
                </a:solidFill>
                <a:latin typeface="+mn-lt"/>
              </a:rPr>
              <a:t>Boisjoli</a:t>
            </a:r>
            <a:r>
              <a:rPr lang="en-US" sz="1000" dirty="0">
                <a:solidFill>
                  <a:schemeClr val="accent6"/>
                </a:solidFill>
                <a:latin typeface="+mn-lt"/>
              </a:rPr>
              <a:t>, K. </a:t>
            </a:r>
            <a:r>
              <a:rPr lang="en-US" sz="1000" dirty="0" err="1">
                <a:solidFill>
                  <a:schemeClr val="accent6"/>
                </a:solidFill>
                <a:latin typeface="+mn-lt"/>
              </a:rPr>
              <a:t>Boretzky</a:t>
            </a:r>
            <a:r>
              <a:rPr lang="en-US" sz="1000" dirty="0">
                <a:solidFill>
                  <a:schemeClr val="accent6"/>
                </a:solidFill>
                <a:latin typeface="+mn-lt"/>
              </a:rPr>
              <a:t>, J. </a:t>
            </a:r>
            <a:r>
              <a:rPr lang="en-US" sz="1000" dirty="0" err="1">
                <a:solidFill>
                  <a:schemeClr val="accent6"/>
                </a:solidFill>
                <a:latin typeface="+mn-lt"/>
              </a:rPr>
              <a:t>Brzychczyk</a:t>
            </a:r>
            <a:r>
              <a:rPr lang="en-US" sz="1000" dirty="0">
                <a:solidFill>
                  <a:schemeClr val="accent6"/>
                </a:solidFill>
                <a:latin typeface="+mn-lt"/>
              </a:rPr>
              <a:t>, A. </a:t>
            </a:r>
            <a:r>
              <a:rPr lang="en-US" sz="1000" dirty="0" err="1">
                <a:solidFill>
                  <a:schemeClr val="accent6"/>
                </a:solidFill>
                <a:latin typeface="+mn-lt"/>
              </a:rPr>
              <a:t>Budzanowski</a:t>
            </a:r>
            <a:r>
              <a:rPr lang="en-US" sz="1000" dirty="0">
                <a:solidFill>
                  <a:schemeClr val="accent6"/>
                </a:solidFill>
                <a:latin typeface="+mn-lt"/>
              </a:rPr>
              <a:t>, G. </a:t>
            </a:r>
            <a:r>
              <a:rPr lang="en-US" sz="1000" dirty="0" err="1">
                <a:solidFill>
                  <a:schemeClr val="accent6"/>
                </a:solidFill>
                <a:latin typeface="+mn-lt"/>
              </a:rPr>
              <a:t>Cardella</a:t>
            </a:r>
            <a:r>
              <a:rPr lang="en-US" sz="1000" dirty="0">
                <a:solidFill>
                  <a:schemeClr val="accent6"/>
                </a:solidFill>
                <a:latin typeface="+mn-lt"/>
              </a:rPr>
              <a:t>, P. </a:t>
            </a:r>
            <a:r>
              <a:rPr lang="en-US" sz="1000" dirty="0" err="1">
                <a:solidFill>
                  <a:schemeClr val="accent6"/>
                </a:solidFill>
                <a:latin typeface="+mn-lt"/>
              </a:rPr>
              <a:t>Cammarata</a:t>
            </a:r>
            <a:r>
              <a:rPr lang="en-US" sz="1000" dirty="0">
                <a:solidFill>
                  <a:schemeClr val="accent6"/>
                </a:solidFill>
                <a:latin typeface="+mn-lt"/>
              </a:rPr>
              <a:t>, Z. </a:t>
            </a:r>
            <a:r>
              <a:rPr lang="en-US" sz="1000" dirty="0" err="1">
                <a:solidFill>
                  <a:schemeClr val="accent6"/>
                </a:solidFill>
                <a:latin typeface="+mn-lt"/>
              </a:rPr>
              <a:t>Chajecki</a:t>
            </a:r>
            <a:r>
              <a:rPr lang="en-US" sz="1000" dirty="0">
                <a:solidFill>
                  <a:schemeClr val="accent6"/>
                </a:solidFill>
                <a:latin typeface="+mn-lt"/>
              </a:rPr>
              <a:t>, A. </a:t>
            </a:r>
            <a:r>
              <a:rPr lang="en-US" sz="1000" dirty="0" err="1">
                <a:solidFill>
                  <a:schemeClr val="accent6"/>
                </a:solidFill>
                <a:latin typeface="+mn-lt"/>
              </a:rPr>
              <a:t>Chbihi</a:t>
            </a:r>
            <a:r>
              <a:rPr lang="en-US" sz="1000" dirty="0">
                <a:solidFill>
                  <a:schemeClr val="accent6"/>
                </a:solidFill>
                <a:latin typeface="+mn-lt"/>
              </a:rPr>
              <a:t>, M. Colonna, B. Czech, M. Di Toro, M. </a:t>
            </a:r>
            <a:r>
              <a:rPr lang="en-US" sz="1000" dirty="0" err="1">
                <a:solidFill>
                  <a:schemeClr val="accent6"/>
                </a:solidFill>
                <a:latin typeface="+mn-lt"/>
              </a:rPr>
              <a:t>Famiano</a:t>
            </a:r>
            <a:r>
              <a:rPr lang="en-US" sz="1000" dirty="0">
                <a:solidFill>
                  <a:schemeClr val="accent6"/>
                </a:solidFill>
                <a:latin typeface="+mn-lt"/>
              </a:rPr>
              <a:t>, V. Greco, L. </a:t>
            </a:r>
            <a:r>
              <a:rPr lang="en-US" sz="1000" dirty="0" err="1">
                <a:solidFill>
                  <a:schemeClr val="accent6"/>
                </a:solidFill>
                <a:latin typeface="+mn-lt"/>
              </a:rPr>
              <a:t>Grassi</a:t>
            </a:r>
            <a:r>
              <a:rPr lang="en-US" sz="1000" dirty="0">
                <a:solidFill>
                  <a:schemeClr val="accent6"/>
                </a:solidFill>
                <a:latin typeface="+mn-lt"/>
              </a:rPr>
              <a:t>, C. Guazzoni, P. Guazzoni, M. </a:t>
            </a:r>
            <a:r>
              <a:rPr lang="en-US" sz="1000" dirty="0" err="1">
                <a:solidFill>
                  <a:schemeClr val="accent6"/>
                </a:solidFill>
                <a:latin typeface="+mn-lt"/>
              </a:rPr>
              <a:t>Heil</a:t>
            </a:r>
            <a:r>
              <a:rPr lang="en-US" sz="1000" dirty="0">
                <a:solidFill>
                  <a:schemeClr val="accent6"/>
                </a:solidFill>
                <a:latin typeface="+mn-lt"/>
              </a:rPr>
              <a:t>, L. </a:t>
            </a:r>
            <a:r>
              <a:rPr lang="en-US" sz="1000" dirty="0" err="1">
                <a:solidFill>
                  <a:schemeClr val="accent6"/>
                </a:solidFill>
                <a:latin typeface="+mn-lt"/>
              </a:rPr>
              <a:t>Heilborn</a:t>
            </a:r>
            <a:r>
              <a:rPr lang="en-US" sz="1000" dirty="0">
                <a:solidFill>
                  <a:schemeClr val="accent6"/>
                </a:solidFill>
                <a:latin typeface="+mn-lt"/>
              </a:rPr>
              <a:t>, R. </a:t>
            </a:r>
            <a:r>
              <a:rPr lang="en-US" sz="1000" dirty="0" err="1">
                <a:solidFill>
                  <a:schemeClr val="accent6"/>
                </a:solidFill>
                <a:latin typeface="+mn-lt"/>
              </a:rPr>
              <a:t>Introzzi</a:t>
            </a:r>
            <a:r>
              <a:rPr lang="en-US" sz="1000" dirty="0">
                <a:solidFill>
                  <a:schemeClr val="accent6"/>
                </a:solidFill>
                <a:latin typeface="+mn-lt"/>
              </a:rPr>
              <a:t>, T. </a:t>
            </a:r>
            <a:r>
              <a:rPr lang="en-US" sz="1000" dirty="0" err="1">
                <a:solidFill>
                  <a:schemeClr val="accent6"/>
                </a:solidFill>
                <a:latin typeface="+mn-lt"/>
              </a:rPr>
              <a:t>Isobe</a:t>
            </a:r>
            <a:r>
              <a:rPr lang="en-US" sz="1000" dirty="0">
                <a:solidFill>
                  <a:schemeClr val="accent6"/>
                </a:solidFill>
                <a:latin typeface="+mn-lt"/>
              </a:rPr>
              <a:t>, K. </a:t>
            </a:r>
            <a:r>
              <a:rPr lang="en-US" sz="1000" dirty="0" err="1">
                <a:solidFill>
                  <a:schemeClr val="accent6"/>
                </a:solidFill>
                <a:latin typeface="+mn-lt"/>
              </a:rPr>
              <a:t>Kezzar</a:t>
            </a:r>
            <a:r>
              <a:rPr lang="en-US" sz="1000" dirty="0">
                <a:solidFill>
                  <a:schemeClr val="accent6"/>
                </a:solidFill>
                <a:latin typeface="+mn-lt"/>
              </a:rPr>
              <a:t>, A. </a:t>
            </a:r>
            <a:r>
              <a:rPr lang="en-US" sz="1000" dirty="0" err="1">
                <a:solidFill>
                  <a:schemeClr val="accent6"/>
                </a:solidFill>
                <a:latin typeface="+mn-lt"/>
              </a:rPr>
              <a:t>Krasznahorkay</a:t>
            </a:r>
            <a:r>
              <a:rPr lang="en-US" sz="1000" dirty="0">
                <a:solidFill>
                  <a:schemeClr val="accent6"/>
                </a:solidFill>
                <a:latin typeface="+mn-lt"/>
              </a:rPr>
              <a:t>, N. </a:t>
            </a:r>
            <a:r>
              <a:rPr lang="en-US" sz="1000" dirty="0" err="1">
                <a:solidFill>
                  <a:schemeClr val="accent6"/>
                </a:solidFill>
                <a:latin typeface="+mn-lt"/>
              </a:rPr>
              <a:t>Kurz</a:t>
            </a:r>
            <a:r>
              <a:rPr lang="en-US" sz="1000" dirty="0">
                <a:solidFill>
                  <a:schemeClr val="accent6"/>
                </a:solidFill>
                <a:latin typeface="+mn-lt"/>
              </a:rPr>
              <a:t>, E. La </a:t>
            </a:r>
            <a:r>
              <a:rPr lang="en-US" sz="1000" dirty="0" err="1">
                <a:solidFill>
                  <a:schemeClr val="accent6"/>
                </a:solidFill>
                <a:latin typeface="+mn-lt"/>
              </a:rPr>
              <a:t>Guidara</a:t>
            </a:r>
            <a:r>
              <a:rPr lang="en-US" sz="1000" dirty="0">
                <a:solidFill>
                  <a:schemeClr val="accent6"/>
                </a:solidFill>
                <a:latin typeface="+mn-lt"/>
              </a:rPr>
              <a:t>, G. </a:t>
            </a:r>
            <a:r>
              <a:rPr lang="en-US" sz="1000" dirty="0" err="1">
                <a:solidFill>
                  <a:schemeClr val="accent6"/>
                </a:solidFill>
                <a:latin typeface="+mn-lt"/>
              </a:rPr>
              <a:t>Lanzalone</a:t>
            </a:r>
            <a:r>
              <a:rPr lang="en-US" sz="1000" dirty="0">
                <a:solidFill>
                  <a:schemeClr val="accent6"/>
                </a:solidFill>
                <a:latin typeface="+mn-lt"/>
              </a:rPr>
              <a:t>, P. </a:t>
            </a:r>
            <a:r>
              <a:rPr lang="en-US" sz="1000" dirty="0" err="1">
                <a:solidFill>
                  <a:schemeClr val="accent6"/>
                </a:solidFill>
                <a:latin typeface="+mn-lt"/>
              </a:rPr>
              <a:t>Lasko</a:t>
            </a:r>
            <a:r>
              <a:rPr lang="en-US" sz="1000" dirty="0">
                <a:solidFill>
                  <a:schemeClr val="accent6"/>
                </a:solidFill>
                <a:latin typeface="+mn-lt"/>
              </a:rPr>
              <a:t>, I. Lombardo, W.G. Lynch, Z. Matthews, L. May, T. </a:t>
            </a:r>
            <a:r>
              <a:rPr lang="en-US" sz="1000" dirty="0" err="1">
                <a:solidFill>
                  <a:schemeClr val="accent6"/>
                </a:solidFill>
                <a:latin typeface="+mn-lt"/>
              </a:rPr>
              <a:t>Minniti</a:t>
            </a:r>
            <a:r>
              <a:rPr lang="en-US" sz="1000" dirty="0">
                <a:solidFill>
                  <a:schemeClr val="accent6"/>
                </a:solidFill>
                <a:latin typeface="+mn-lt"/>
              </a:rPr>
              <a:t>, M. </a:t>
            </a:r>
            <a:r>
              <a:rPr lang="en-US" sz="1000" dirty="0" err="1">
                <a:solidFill>
                  <a:schemeClr val="accent6"/>
                </a:solidFill>
                <a:latin typeface="+mn-lt"/>
              </a:rPr>
              <a:t>Mostazo</a:t>
            </a:r>
            <a:r>
              <a:rPr lang="en-US" sz="1000" dirty="0">
                <a:solidFill>
                  <a:schemeClr val="accent6"/>
                </a:solidFill>
                <a:latin typeface="+mn-lt"/>
              </a:rPr>
              <a:t>, A. Pagano, M. Papa, S. </a:t>
            </a:r>
            <a:r>
              <a:rPr lang="en-US" sz="1000" dirty="0" err="1">
                <a:solidFill>
                  <a:schemeClr val="accent6"/>
                </a:solidFill>
                <a:latin typeface="+mn-lt"/>
              </a:rPr>
              <a:t>Pirrone</a:t>
            </a:r>
            <a:r>
              <a:rPr lang="en-US" sz="1000" dirty="0">
                <a:solidFill>
                  <a:schemeClr val="accent6"/>
                </a:solidFill>
                <a:latin typeface="+mn-lt"/>
              </a:rPr>
              <a:t>, R. </a:t>
            </a:r>
            <a:r>
              <a:rPr lang="en-US" sz="1000" dirty="0" err="1">
                <a:solidFill>
                  <a:schemeClr val="accent6"/>
                </a:solidFill>
                <a:latin typeface="+mn-lt"/>
              </a:rPr>
              <a:t>Pleskac</a:t>
            </a:r>
            <a:r>
              <a:rPr lang="en-US" sz="1000" dirty="0">
                <a:solidFill>
                  <a:schemeClr val="accent6"/>
                </a:solidFill>
                <a:latin typeface="+mn-lt"/>
              </a:rPr>
              <a:t>, G. </a:t>
            </a:r>
            <a:r>
              <a:rPr lang="en-US" sz="1000" dirty="0" err="1">
                <a:solidFill>
                  <a:schemeClr val="accent6"/>
                </a:solidFill>
                <a:latin typeface="+mn-lt"/>
              </a:rPr>
              <a:t>Politi</a:t>
            </a:r>
            <a:r>
              <a:rPr lang="en-US" sz="1000" dirty="0">
                <a:solidFill>
                  <a:schemeClr val="accent6"/>
                </a:solidFill>
                <a:latin typeface="+mn-lt"/>
              </a:rPr>
              <a:t>, F. Porto, R. </a:t>
            </a:r>
            <a:r>
              <a:rPr lang="en-US" sz="1000" dirty="0" err="1">
                <a:solidFill>
                  <a:schemeClr val="accent6"/>
                </a:solidFill>
                <a:latin typeface="+mn-lt"/>
              </a:rPr>
              <a:t>Reifarth</a:t>
            </a:r>
            <a:r>
              <a:rPr lang="en-US" sz="1000" dirty="0">
                <a:solidFill>
                  <a:schemeClr val="accent6"/>
                </a:solidFill>
                <a:latin typeface="+mn-lt"/>
              </a:rPr>
              <a:t>, W. </a:t>
            </a:r>
            <a:r>
              <a:rPr lang="en-US" sz="1000" dirty="0" err="1">
                <a:solidFill>
                  <a:schemeClr val="accent6"/>
                </a:solidFill>
                <a:latin typeface="+mn-lt"/>
              </a:rPr>
              <a:t>Reisdorf</a:t>
            </a:r>
            <a:r>
              <a:rPr lang="en-US" sz="1000" dirty="0">
                <a:solidFill>
                  <a:schemeClr val="accent6"/>
                </a:solidFill>
                <a:latin typeface="+mn-lt"/>
              </a:rPr>
              <a:t>, F. </a:t>
            </a:r>
            <a:r>
              <a:rPr lang="en-US" sz="1000" dirty="0" err="1">
                <a:solidFill>
                  <a:schemeClr val="accent6"/>
                </a:solidFill>
                <a:latin typeface="+mn-lt"/>
              </a:rPr>
              <a:t>Riccio</a:t>
            </a:r>
            <a:r>
              <a:rPr lang="en-US" sz="1000" dirty="0">
                <a:solidFill>
                  <a:schemeClr val="accent6"/>
                </a:solidFill>
                <a:latin typeface="+mn-lt"/>
              </a:rPr>
              <a:t>, F. Rizzo, E. </a:t>
            </a:r>
            <a:r>
              <a:rPr lang="en-US" sz="1000" dirty="0" err="1">
                <a:solidFill>
                  <a:schemeClr val="accent6"/>
                </a:solidFill>
                <a:latin typeface="+mn-lt"/>
              </a:rPr>
              <a:t>Rosato</a:t>
            </a:r>
            <a:r>
              <a:rPr lang="en-US" sz="1000" dirty="0">
                <a:solidFill>
                  <a:schemeClr val="accent6"/>
                </a:solidFill>
                <a:latin typeface="+mn-lt"/>
              </a:rPr>
              <a:t>, D. Rossi, H. Simon, I. </a:t>
            </a:r>
            <a:r>
              <a:rPr lang="en-US" sz="1000" dirty="0" err="1">
                <a:solidFill>
                  <a:schemeClr val="accent6"/>
                </a:solidFill>
                <a:latin typeface="+mn-lt"/>
              </a:rPr>
              <a:t>Skwirczynska</a:t>
            </a:r>
            <a:r>
              <a:rPr lang="en-US" sz="1000" dirty="0">
                <a:solidFill>
                  <a:schemeClr val="accent6"/>
                </a:solidFill>
                <a:latin typeface="+mn-lt"/>
              </a:rPr>
              <a:t>, Z. </a:t>
            </a:r>
            <a:r>
              <a:rPr lang="en-US" sz="1000" dirty="0" err="1">
                <a:solidFill>
                  <a:schemeClr val="accent6"/>
                </a:solidFill>
                <a:latin typeface="+mn-lt"/>
              </a:rPr>
              <a:t>Sosin</a:t>
            </a:r>
            <a:r>
              <a:rPr lang="en-US" sz="1000" dirty="0">
                <a:solidFill>
                  <a:schemeClr val="accent6"/>
                </a:solidFill>
                <a:latin typeface="+mn-lt"/>
              </a:rPr>
              <a:t>, L. </a:t>
            </a:r>
            <a:r>
              <a:rPr lang="en-US" sz="1000" dirty="0" err="1">
                <a:solidFill>
                  <a:schemeClr val="accent6"/>
                </a:solidFill>
                <a:latin typeface="+mn-lt"/>
              </a:rPr>
              <a:t>Stuhl</a:t>
            </a:r>
            <a:r>
              <a:rPr lang="en-US" sz="1000" dirty="0">
                <a:solidFill>
                  <a:schemeClr val="accent6"/>
                </a:solidFill>
                <a:latin typeface="+mn-lt"/>
              </a:rPr>
              <a:t>, A. </a:t>
            </a:r>
            <a:r>
              <a:rPr lang="en-US" sz="1000" dirty="0" err="1">
                <a:solidFill>
                  <a:schemeClr val="accent6"/>
                </a:solidFill>
                <a:latin typeface="+mn-lt"/>
              </a:rPr>
              <a:t>Trifirò</a:t>
            </a:r>
            <a:r>
              <a:rPr lang="en-US" sz="1000" dirty="0">
                <a:solidFill>
                  <a:schemeClr val="accent6"/>
                </a:solidFill>
                <a:latin typeface="+mn-lt"/>
              </a:rPr>
              <a:t>, M. </a:t>
            </a:r>
            <a:r>
              <a:rPr lang="en-US" sz="1000" dirty="0" err="1">
                <a:solidFill>
                  <a:schemeClr val="accent6"/>
                </a:solidFill>
                <a:latin typeface="+mn-lt"/>
              </a:rPr>
              <a:t>Trimarchi</a:t>
            </a:r>
            <a:r>
              <a:rPr lang="en-US" sz="1000" dirty="0">
                <a:solidFill>
                  <a:schemeClr val="accent6"/>
                </a:solidFill>
                <a:latin typeface="+mn-lt"/>
              </a:rPr>
              <a:t>, M.B. Tsang, G. Verde, M. Vigilante, A. </a:t>
            </a:r>
            <a:r>
              <a:rPr lang="en-US" sz="1000" dirty="0" err="1">
                <a:solidFill>
                  <a:schemeClr val="accent6"/>
                </a:solidFill>
                <a:latin typeface="+mn-lt"/>
              </a:rPr>
              <a:t>Wieloch</a:t>
            </a:r>
            <a:r>
              <a:rPr lang="en-US" sz="1000" dirty="0">
                <a:solidFill>
                  <a:schemeClr val="accent6"/>
                </a:solidFill>
                <a:latin typeface="+mn-lt"/>
              </a:rPr>
              <a:t>, P. </a:t>
            </a:r>
            <a:r>
              <a:rPr lang="en-US" sz="1000" dirty="0" err="1">
                <a:solidFill>
                  <a:schemeClr val="accent6"/>
                </a:solidFill>
                <a:latin typeface="+mn-lt"/>
              </a:rPr>
              <a:t>Wigg</a:t>
            </a:r>
            <a:r>
              <a:rPr lang="en-US" sz="1000" dirty="0">
                <a:solidFill>
                  <a:schemeClr val="accent6"/>
                </a:solidFill>
                <a:latin typeface="+mn-lt"/>
              </a:rPr>
              <a:t>, H.H. </a:t>
            </a:r>
            <a:r>
              <a:rPr lang="en-US" sz="1000" dirty="0" err="1">
                <a:solidFill>
                  <a:schemeClr val="accent6"/>
                </a:solidFill>
                <a:latin typeface="+mn-lt"/>
              </a:rPr>
              <a:t>Wolter</a:t>
            </a:r>
            <a:r>
              <a:rPr lang="en-US" sz="1000" dirty="0">
                <a:solidFill>
                  <a:schemeClr val="accent6"/>
                </a:solidFill>
                <a:latin typeface="+mn-lt"/>
              </a:rPr>
              <a:t>, P. Wu, S. </a:t>
            </a:r>
            <a:r>
              <a:rPr lang="en-US" sz="1000" dirty="0" err="1">
                <a:solidFill>
                  <a:schemeClr val="accent6"/>
                </a:solidFill>
                <a:latin typeface="+mn-lt"/>
              </a:rPr>
              <a:t>Yennello</a:t>
            </a:r>
            <a:r>
              <a:rPr lang="en-US" sz="1000" dirty="0">
                <a:solidFill>
                  <a:schemeClr val="accent6"/>
                </a:solidFill>
                <a:latin typeface="+mn-lt"/>
              </a:rPr>
              <a:t>, P. </a:t>
            </a:r>
            <a:r>
              <a:rPr lang="en-US" sz="1000" dirty="0" err="1">
                <a:solidFill>
                  <a:schemeClr val="accent6"/>
                </a:solidFill>
                <a:latin typeface="+mn-lt"/>
              </a:rPr>
              <a:t>Zambon</a:t>
            </a:r>
            <a:r>
              <a:rPr lang="en-US" sz="1000" dirty="0">
                <a:solidFill>
                  <a:schemeClr val="accent6"/>
                </a:solidFill>
                <a:latin typeface="+mn-lt"/>
              </a:rPr>
              <a:t>, L. </a:t>
            </a:r>
            <a:r>
              <a:rPr lang="en-US" sz="1000" dirty="0" err="1">
                <a:solidFill>
                  <a:schemeClr val="accent6"/>
                </a:solidFill>
                <a:latin typeface="+mn-lt"/>
              </a:rPr>
              <a:t>Zetta</a:t>
            </a:r>
            <a:r>
              <a:rPr lang="en-US" sz="1000" dirty="0">
                <a:solidFill>
                  <a:schemeClr val="accent6"/>
                </a:solidFill>
                <a:latin typeface="+mn-lt"/>
              </a:rPr>
              <a:t>, M. </a:t>
            </a:r>
            <a:r>
              <a:rPr lang="en-US" sz="1000" dirty="0" err="1">
                <a:solidFill>
                  <a:schemeClr val="accent6"/>
                </a:solidFill>
                <a:latin typeface="+mn-lt"/>
              </a:rPr>
              <a:t>Zoric</a:t>
            </a:r>
            <a:r>
              <a:rPr lang="en-US" sz="1000" dirty="0">
                <a:solidFill>
                  <a:schemeClr val="accent6"/>
                </a:solidFill>
                <a:latin typeface="+mn-lt"/>
              </a:rPr>
              <a:t>, “The ASY-EOS experiment at GSI: investigating symmetry energy at supra-saturation densities”, EPJ Web of Conferences 66 03074 (2014</a:t>
            </a:r>
            <a:r>
              <a:rPr lang="en-US" sz="1000" dirty="0" smtClean="0">
                <a:solidFill>
                  <a:schemeClr val="accent6"/>
                </a:solidFill>
                <a:latin typeface="+mn-lt"/>
              </a:rPr>
              <a:t>),</a:t>
            </a:r>
            <a:endParaRPr lang="en-US" sz="1000" dirty="0">
              <a:solidFill>
                <a:schemeClr val="accent6"/>
              </a:solidFill>
              <a:latin typeface="+mn-lt"/>
            </a:endParaRPr>
          </a:p>
          <a:p>
            <a:pPr marL="228600" indent="-228600">
              <a:buSzPct val="200000"/>
              <a:buFont typeface="+mj-lt"/>
              <a:buAutoNum type="arabicPeriod"/>
            </a:pPr>
            <a:r>
              <a:rPr lang="en-US" sz="1000" dirty="0" smtClean="0">
                <a:solidFill>
                  <a:schemeClr val="accent6"/>
                </a:solidFill>
                <a:latin typeface="+mn-lt"/>
              </a:rPr>
              <a:t>A. </a:t>
            </a:r>
            <a:r>
              <a:rPr lang="en-US" sz="1000" dirty="0" err="1">
                <a:solidFill>
                  <a:schemeClr val="accent6"/>
                </a:solidFill>
                <a:latin typeface="+mn-lt"/>
              </a:rPr>
              <a:t>Castoldi</a:t>
            </a:r>
            <a:r>
              <a:rPr lang="en-US" sz="1000" dirty="0">
                <a:solidFill>
                  <a:schemeClr val="accent6"/>
                </a:solidFill>
                <a:latin typeface="+mn-lt"/>
              </a:rPr>
              <a:t>, C. Guazzoni, T. </a:t>
            </a:r>
            <a:r>
              <a:rPr lang="en-US" sz="1000" dirty="0" err="1">
                <a:solidFill>
                  <a:schemeClr val="accent6"/>
                </a:solidFill>
                <a:latin typeface="+mn-lt"/>
              </a:rPr>
              <a:t>Parsani</a:t>
            </a:r>
            <a:r>
              <a:rPr lang="en-US" sz="1000" dirty="0">
                <a:solidFill>
                  <a:schemeClr val="accent6"/>
                </a:solidFill>
                <a:latin typeface="+mn-lt"/>
              </a:rPr>
              <a:t>, F. </a:t>
            </a:r>
            <a:r>
              <a:rPr lang="en-US" sz="1000" dirty="0" err="1">
                <a:solidFill>
                  <a:schemeClr val="accent6"/>
                </a:solidFill>
                <a:latin typeface="+mn-lt"/>
              </a:rPr>
              <a:t>Riccio</a:t>
            </a:r>
            <a:r>
              <a:rPr lang="en-US" sz="1000" dirty="0">
                <a:solidFill>
                  <a:schemeClr val="accent6"/>
                </a:solidFill>
                <a:latin typeface="+mn-lt"/>
              </a:rPr>
              <a:t> and P. </a:t>
            </a:r>
            <a:r>
              <a:rPr lang="en-US" sz="1000" dirty="0" err="1">
                <a:solidFill>
                  <a:schemeClr val="accent6"/>
                </a:solidFill>
                <a:latin typeface="+mn-lt"/>
              </a:rPr>
              <a:t>Zambon</a:t>
            </a:r>
            <a:r>
              <a:rPr lang="en-US" sz="1000" dirty="0">
                <a:solidFill>
                  <a:schemeClr val="accent6"/>
                </a:solidFill>
                <a:latin typeface="+mn-lt"/>
              </a:rPr>
              <a:t>, “Laser mapping of the inter-strip response in double sided silicon strip detectors for particle identification”, JINST, Vol. 10, C01017, 2015, doi:10.1088/1748-0221/10/01/C01017</a:t>
            </a:r>
          </a:p>
          <a:p>
            <a:pPr marL="228600" indent="-228600">
              <a:buSzPct val="200000"/>
              <a:buFont typeface="+mj-lt"/>
              <a:buAutoNum type="arabicPeriod"/>
            </a:pPr>
            <a:r>
              <a:rPr lang="en-US" sz="1000" dirty="0">
                <a:solidFill>
                  <a:schemeClr val="accent6"/>
                </a:solidFill>
                <a:latin typeface="+mn-lt"/>
              </a:rPr>
              <a:t>A. </a:t>
            </a:r>
            <a:r>
              <a:rPr lang="en-US" sz="1000" dirty="0" err="1">
                <a:solidFill>
                  <a:schemeClr val="accent6"/>
                </a:solidFill>
                <a:latin typeface="+mn-lt"/>
              </a:rPr>
              <a:t>Castoldi</a:t>
            </a:r>
            <a:r>
              <a:rPr lang="en-US" sz="1000" dirty="0">
                <a:solidFill>
                  <a:schemeClr val="accent6"/>
                </a:solidFill>
                <a:latin typeface="+mn-lt"/>
              </a:rPr>
              <a:t>, C. Guazzoni, S. </a:t>
            </a:r>
            <a:r>
              <a:rPr lang="en-US" sz="1000" dirty="0" err="1">
                <a:solidFill>
                  <a:schemeClr val="accent6"/>
                </a:solidFill>
                <a:latin typeface="+mn-lt"/>
              </a:rPr>
              <a:t>Maffessanti</a:t>
            </a:r>
            <a:r>
              <a:rPr lang="en-US" sz="1000" dirty="0">
                <a:solidFill>
                  <a:schemeClr val="accent6"/>
                </a:solidFill>
                <a:latin typeface="+mn-lt"/>
              </a:rPr>
              <a:t>, G.V. </a:t>
            </a:r>
            <a:r>
              <a:rPr lang="en-US" sz="1000" dirty="0" err="1">
                <a:solidFill>
                  <a:schemeClr val="accent6"/>
                </a:solidFill>
                <a:latin typeface="+mn-lt"/>
              </a:rPr>
              <a:t>Montemurro</a:t>
            </a:r>
            <a:r>
              <a:rPr lang="en-US" sz="1000" dirty="0">
                <a:solidFill>
                  <a:schemeClr val="accent6"/>
                </a:solidFill>
                <a:latin typeface="+mn-lt"/>
              </a:rPr>
              <a:t> and L. </a:t>
            </a:r>
            <a:r>
              <a:rPr lang="en-US" sz="1000" dirty="0" err="1">
                <a:solidFill>
                  <a:schemeClr val="accent6"/>
                </a:solidFill>
                <a:latin typeface="+mn-lt"/>
              </a:rPr>
              <a:t>Carraresi</a:t>
            </a:r>
            <a:r>
              <a:rPr lang="en-US" sz="1000" dirty="0">
                <a:solidFill>
                  <a:schemeClr val="accent6"/>
                </a:solidFill>
                <a:latin typeface="+mn-lt"/>
              </a:rPr>
              <a:t>, “Commercial CMOS image sensors as X-ray imagers and particle beam monitors”, JINST, Vol. 10, C01002, 2015, doi:10.1088/1748-0221/10/01/C01002</a:t>
            </a:r>
          </a:p>
        </p:txBody>
      </p:sp>
    </p:spTree>
    <p:extLst>
      <p:ext uri="{BB962C8B-B14F-4D97-AF65-F5344CB8AC3E}">
        <p14:creationId xmlns:p14="http://schemas.microsoft.com/office/powerpoint/2010/main" val="17700467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9" name="Picture 9"/>
          <p:cNvPicPr>
            <a:picLocks noChangeAspect="1" noChangeArrowheads="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546100" y="-61663"/>
            <a:ext cx="10236200" cy="6935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sp>
        <p:nvSpPr>
          <p:cNvPr id="73732" name="AutoShape 7" descr="data:image/jpeg;base64,/9j/4AAQSkZJRgABAQAAAQABAAD/2wCEAAkGBhQQERUUEhQVFRQVGBcXFxcWFRcYGBcZGBgYGBkXGBcYHCYeGBojHBUbHy8gIycpLCwsGB4xNTAqNSYrLCkBCQoKDgwOGg8PGiwlHyQqLCwsLCwsKSwsLCwsLCwsLCksLCksLCwsLCwsLCksLCwpLCwpLCwsLCwsLCwsLCwsLP/AABEIALkBEQMBIgACEQEDEQH/xAAbAAABBQEBAAAAAAAAAAAAAAAFAAIDBAYBB//EAEUQAAIBAgQDBQYDBQQJBQEAAAECEQADBBIhMQVBUQYTImFxMkKBkaGxUsHRBxQjcvBiktLhJTM0Q1OCorLxFSRUY8IW/8QAGgEAAgMBAQAAAAAAAAAAAAAAAAECAwUEBv/EACkRAAICAgICAQMDBQAAAAAAAAABAhEDIRIxBEFRIjJhBRNxYnKBobH/2gAMAwEAAhEDEQA/AMrFKKdFKK9EYg2KUU6KUUwGxSinRSigQ2KUU6KUUwGRSinxSigYyK7FOilFMBkUop8UstAEcUoqwuHlGadiojrmza/DL9aRw/8ADDzuxWPQAz9ajyRKmQRSinRSy1IiNilFSW0kgdSB86lTCTd7vMB4iubloSJ+MfWk5JdjSbKsV2KcBSimIbFKKdFKKBDYrkU+KUUAMilFOilFADYpRTopRQA2K5FPilFIBkUop8UstIBkUqdlpUASgUop8UooAZFKKfFKKYDYrkU/LXYoAjilFSRXIpgMiuxT4pRQAyK5FSRUqWR3bMSZBUAcjMk/ID60m0uxrZXilFPikEJMDUmpAgwMCRgScurMLhP9gHIPjJOnmafxDhmTBWjHiBLNryuez8YA+VE+JqRgQsg+BIUe7EEnffQz+VP7Slv3RV8JC5PZ5AaE79RFYkPIcppfMmassKUX/aYqK7FX+H8IuXjCg0T4l2TZFDIc0DxRyIjfz1+laU/Jxxlxb2cEfHnKPJIC8OsZ7qLEyw0+Mn7UYxfDgvEAAJRmziNdNSfqD8qocFtH95tiPej71p+MqTi8M2jEqQSD6GT0jeuTyczjkpe4s6cGO4W/lGT4xge6vMvuzK/ynVfpVKK0nbO2xuo5jVBquo+PnrWeiuzxsn7mKMjlzx4ZGhkUoqxhrGdgpMTpP2+tRZavtXRT6sZFKKflpRTER5aUVJFcigBmWlFPilFADIpRT8tcikMZFKKfFKKQDIpU+K7QBJFKKfFKKBDIpZaflpRQAzLXYp8UopgMillp+WpsTh8mUTJKhj5TsPlHzpN1okkVopZanvWgCI6AnyJG1MimnexPTojijGOwHd4W3oQxYs/lIOT6CqOCw+e4igTLAR11o92vvAlQBlkzERMSCx671x58rWWEF82dWKC/bnMy8Ve4FbnE2Qds6/eqsUb7J8OZsTbaJVTmPwHT4irs81HG2/gqwxcpqjfJgUKgFQwgqdV2iOvQ/WqHaGwDZC5dylv3SNXXaDtBopcwytCsB4RmA2M6/MafGKp8asMttMqhnzoQCRvrz5bV5RNo9C96B5AtWyLY9wETJPtgbjX/AM12zfgtJzZrl4gHXQLI0A6jY+VTnA4j/h2/wzOke1m9J0jefKq1q9euE5FtGCSQrqT4tCp/tcydoOmtHO+x8Rtvhttrtu6FIMgkQYOdCNByMkUbbh9ssGZdVXINok5T1/siqVuzfzLnRQmZQSDOxnNHQ7dZ3ohisCjDxKCCQdDlMg6SR9uetDk5CpIzvbDDq2GdlWCpQEwBMGOVYCK9Q7Q4A3MK4VRJGkbypH6V5rdsFTBEGt79Mkv23G/Zk+fF81IWD0uIejKfqKtdoMCLV9wvskyvSDvHxmq2HbK6naCDPTWtL2qwwNlH3IaCYOuYDWdo05aVflyuGeK+VRz44c8Un8GSillqTLSy12nMR5a4RVnEYUoRPNQw9CJrmIwxRsp30+oBH0NJSTG00QZa5FSZaRWmIjy1yKly1zLSAjilFSRXMtIBkUqflpUAS5aWWpMtKKQDMtLLUkUstMCPLXctPy0opgS4DCd5cVTsd/Qb1cs2VvXYOi3Lm+3hSZjpuKmwFoJZZyYLTl8wvKeXiI+VP4ViAbD4jUEsVtDkRbk/AE1i+T5bWRpetGrg8e4Jv+QTxBw11yNAWMVBlqxiHzOx01JOm2/LyqPLWvj+xX8GZP7n/Joex3BxdcPzV4nf3Dp8z9Kb2ww5DWgSSxUkiAI18o/oUT7LoyYdSrFc9wliImFyqBqOZ0rvEl7zGOx17pAI828PPzArCy53HyXP4NjHhTwKPyCeG9nssPcB3kEEcoMfM71qOHWu7LQAe7EEgjXw6nbnArl0mSAGLSigKB0zHpsJO/Or3D8MZLsVhySBEQpI0J97QVyZvIllf1M6cWKONaR3CX2ZCXbMwDiSAu07Ryk6HpVYu0W87Fz3g8WUAeyxAgchO9Xr+UvEDUEDoBpM/aoeJ3Bnt5SF8X2B+VU0WWUe0+KJTuw0IFzvkMMwmAg56kR8aA8It5bihclq5qyG2YkCPA34wQdzO2+1He0JZrTAN4ybcGNgGnSelZ/AWH760SFUBpaB1I0OvIEt8aKvY7o3n7yLltXj3Z01E84PMVVBJZgSSnTKBl05HnVoOGtkAwByG2hpIyxMagn156UuwKiWyHZZlY0Ujrzn4/bpQDi3BUvKSPCRmAAA1Khjy5xHyNaZUzzy1HSdhofn96oNZa2czeJTdDDKuymZzdPX0qcMjxu0yM4KSpnnmP4O9p8pG5geepFbXE8JN3CZQZlbbQBuV3g76x9K5icGrJESxDCdJBXYj5mruAvnukCNlCsw9jNKiWC7+GRzrpzeXLJxb7RRj8eMOXwzzbFWMlx1/CxHyJFRFaMdpsNkxV3oTmHowDfnQsrXpMcuUEzCyR4yaCVrAd7YVtSVzJA6mWT8x8RUOMwc2LV0GfcbyInL9NPgKMdmSpTKdIbNJIjkPXMM2lLA2A63rJEAOwJMZZDbjo3iG/L1rHl5Tx5XF+n/AKNKPjqcE17RlstLLU1y1lJB3Bj5U3LWynezLaoiy0stSZa5lpiI8tKKkiuZaQyPLSqSKVAEuWu5aflrsVGwI4ruWn5a7lpgR5a6Enan5aO9l+F53DkxEx8Ik+XtAVVmyrFByZbixvJNRRQ7TXBZw+UA5kUDYjWDmHrOXT1qy2F7nBW7TAh1trPhPtuMxgz5CfWj9zCg3gdMua40wNMuUaep19BQ/tbjQkwTLjKBuAAAGPrHh+BrzEXynv5N+SqOjMpa0OnQfEn9AaIcK4MbrawAIOvSV/xVf4VwsyAwiSHB+OUfmaNWUjKImWVZU7AATt5rNaufzuNxgZ+LxLpyL3CSLVpLcJ4V1mdNyeXMmgfCbb3nvXEIAe4ADBaFQkttG+ka861GLxGUMAPdJnpyH2+hrNcE4Pea0LguKigOyA6CWdic3QAGdKx5Ns0ki/DWTbNu0rNcdjcJOUwZ8e3jIGkUQtkLlAb3BvPpI+VCsFce+zrbxKuVXKNIzT7TdDBOkabTVqzntCGfvRIAIjYDUtr15CoEy8CCTLLMT/l/XSq7gd7a21LadIU/qKv2UGpA1gaxrE/MCeVVcZeh7Z5qHaBqfZ5VMiA+1x7y3cFp4YhEAHhHhbxSx+VZ7BJeGIRneV74u3jUypUKdBvIBEUexHHTccdyAXaYzNGw15chS/e8UgYuEuLqWEMsAamCZ2FFtIdJh3CYlDaKghig10jQzBj4VJauyAQVgid9fSqXB+0Nq7/DVfE6ltDI2A+Xp9KuX7mTKCN4XSSD0pAxy3upRc2kZvtpqaZjcS6281tO9O2XNlBBaC0kQYEmprNsW/DAUGYgQBudKp3sLfzMVcBcxgE+6dydNCNYG21JjG3uHoozW1UeIO0htZEMRB0JmZOmlQcFvZWuK0SpnUwNiNNPKmYW5duuypeRgvhJDA6cny9Z0jbSp+H2HW8WumSyesZT9zvFC7D0C+1XCO9bvUA9kbGdFDHp6D4Vk2w5GYHca/Iwa9H4lDqpXbNB2k5tI8tKFYvALdZoAU+JSI39qD8jPwrT8bzXjjxl0Z+fxVOXJGd7OmLhBMSPTUabn1qS6+TiFwK3gxFtbgbzjKTJEDWD10FOwOGNi94hpI1I1EsIYedabH4FGtd4Ul7c+KNQGOuX0gH4VR5rTyuUemW+KmsdP0ZDtDYAu5lIKuA0gjc7jTzoZlrd8V4Yt6yQuUsrMVO25BgeRmsS1uDB3GlbHg5lkxpe0ZvmYuGS/TIstcy1LFcy13HGRZa5lqXLXIpAR5aVSRSpDLPc0jZiri26ebU71TzLeAOKUstXTbAPWmvFT5EeJUy1teA4furSSpJILcve128oj1rJLazEAbkxW9GDCW/DvlygE7RoPn+dZn6jkfFRR3+DD6nIZbw+bKCuiSIze1MSZ5jT6Vl+Mot7GpaAgJo2s6E5mO+1bFLAVcskkCJOvqTWX4Nh7jX7xtIrSUBLRCSWJ31iOmu1YytbNVq9BBH21U6s8c4CqBudRI5dRVjhuF1VmCl1UtoWIV7jSYLdF0+1cFjEZgO7Rc7EDTYLzaOR5R5VYwPes38RAobMeUiNFB11PPTpUBkPFl7mxcckmYHtT0Gg9T96q8Rt5cLbQ+wLau4Gk7eE+pPzipu1eHAshREl1AAmN+fzHyqDj14qAEgwFXnuY0+Un4cqmIHcGvO13KTMElMsaZeQjyMQa1GPsEtkXMJjVSAdY2+3xoDwrDkkMEGXY5JJBZtD6Bd61F62O+Ajcf5UvYPoc1skEEHUbggddp58/lVK9aIvWhqYRtzr7u8aTrU+HsyWliwLbchA1AgTv1qFrK/vIJ0AtsDr0IipRYmini7i2Wd2yhQAST7vXbz+dU+H9rbV64LakSdBmVgG9JH0NP7YYZTh2KtIJTp1msZhcEM6ESIdTy5NNWRgmityaZ6fw/DlVY5Vkk6qOXT58qr3MzZYkKCdgNdD12Gm9E8NcgMPM/GqBtQNWPtTv18ulVJFrY9gX6gggyAp23A100O9Q8bH8Bt4k5uUhQTHoYj/AM1MvDyZDMxDGRGhAjypnELY7pxDODpE/wDLHXaosZieD4m890C4fEDKELsQAYEDVSIGU9R1rZ4+4A1l9RmMRrMsIiPUVgOGdoFNy34ILNbGbN7OdmVj5Qyr9etbp1LWEDAhlInNuPF/nTaoSdk7YQZHVs+VmnTwlSYIhlMxOs0MNjVjlJnK4OfmIDCBEa66kzrR64o856T8R+VBRi2H+7GhzRv4W0kADX+XeovQ1sqccw38MkAkrovoxX7RFFMMe/sqVmGXLp1iDNVbpJU57Og8LCDMHbbcSZ02nWn8FtMFZW9oMZ+fl5RTuxVRdu2MoMq2sDadfLy+lYPjWDNu+45Elh6E1vv3KHJzMQ3KdJHx/qKzHbLCxcRtYK5deqn9GrR/Tp8ctfJxebHljv4MzlrmWpstcK16CzEohK1yKlK1zLSsZHFKpMtKgZjeFdrLtqAGzr+C4fF/ytz+ta7hnaC1iNA0PzRtG+H4vhXmT4SJAO0SOWu3xpovssAiR5/kdxWLDPKJrTwqR7FPlTSlYLhHbF0gE512yufF/wAr8/Q1sMBxu1eHhbKw3VoDD8iPMV2wzxkcc8MohzgWFzXl/sy3y2+pFavEYUHwHnEkaGNTuNtuXWgvZm1llzAEgSdoGp284+VF3uMXMAEEEE8xJCiPgs/+ayfNycsn8Gl4sOMB/Eb2S0ToDBPz0/8A1QPg3H7WGsvcb3mZokSQDAgbn0q12txJWzoB4tvkfzK/KhuJwS4fCWnuIClq2HbwqSz+4uvPM5O25rkf4OpfkL4DtizsQ9p1HnEgdWEyv1840oxh8cl7RCGykZvKRO/PTpWD4B2nOLvG1ctKA4aMpzHQEkNIgzFbLgmCWyoAUB2l3MASx+8bVHadMemrRS4/dHeWVOnjzHn7O238pqhju0KBylu3cuufFozBVUnmQYGs6QTy6VaxiC5j7SmCFV2IPOVPL1egvFuI/uTZbdlO9fxHZAqqcqaqMxMLt605bdII6WwxYx9koe8W5YIgtmd9tyR4jpHTXyFHn0h1MoAIjXSNDPPSs3whbWORGuW1JJKsCAwAWGMPEwdK0V2/lIUAZDGn5QOWtKOmEtobZxYiApmWO3OdzQy85F4n/wCs9dywolbe4BmyiPFz8/WhWNxDli9s5ctsMTPIOSw+Qqd6I1so8TDtZK+IsWB2IAAnQaUHtYW4Dqp3n3uvpV9eO3bgyi6oa4f4JJaCoiS0DXntXLdvHbm9bKrq0ZwYG/LeKayUhOFmhXFMGHtASJ0O07aiNdBVxLpcrIIHM/GsuOOOwEXQe8IFqS24jNmPrtFaezduaSo3/TzqKZJothgI0O3yqlxK9bUDvGgsSF3EkCTtA261YLMTrsP61qLHYRbisGAOXxLIEZl1BE89KjLocTOYzi1tWi3ZdhyIeJ/llhm+g8ydKuYDiNu9bYKWBcEKrTIImQcxkag8qzHGO0v7tcFtLQ8IBPiyDxQxAAWBvvWp7P4e3dUX1SFuJnnKuYOfC4JHPwCajxfZK10HMMQyDqQDPlAn7UOxnaRLUqim46kjKImekEgx56Cp+GX/AOGPIR9Y+9C+OW1w/eXsimFNwwACbmi6GJ1U6nyqUmRSQ2z2uZXC3rRtl5KtK5WA19qdDHIgVds4lRdldRcAb6RP0HzrH8B7U/vdzurttQ+rWyIILLrBkCDE6+tafFk22tMQBBywABoRIHwymltPY9NaC96zLBgTp56GYB0+H360L7UYXNh82+Ug+g2P3og145DljNGg21Hny2NLERdt5W3YHw+o6+U1fhnwmpFOWPKLiee5K4Vqd7ZBg7imFa9MpHn3Ehy00rU/d00pRyCiHLXaky0qLCjy1Np2EBobWNOZpEaHrqeok/lSFxGkFgJI0OkjmKlg6Hl4iT15D4az8KwjbKtzDg7aTO22nUfGnWi4IUeLWANxO0AbjeND8KnjTXSPnoJP3+lEuzeE7zE2U2DXATGhAX+I2vXwmovSGls9e4LhlweHtWiJy5VPqPG3rrPwq+DrcbqJOv4RlX6gn50sRgURBdfUhSRJOm7GBtqBvXMHwlTYDOWkBS0MVkgGQeoknTzrj2zoA3am5mezb20y+mYqon+6auftLxAXDLbGma4ojyUFj9hQ7Ew/EgDsjDMendgEn5zRDtPw/wDe8uS4jZC3tyAJAGmUjWpXxasTVoCfs/wc4gt+BD8yQP1rcPcEgdWA36EGg/AOGLh0ebiC4xAhQSI93cnWSfpRj/00NlcFhE8/DJI3HPypSfJ2EVxVFThgD4+6TEpbHwmPlvNZXtldBxjbeFUH/SW6/wBqjfZ0/wDuMTcZgoYhQSd4MwJ8gKp8V4J3t5rguIc0EnOB7oGg5bRTtJiabQT7FpFhdtc5+sflV/Fkg29dZPp/WlR8OtJYtoguodwRIJ1BMAz1mrQwWbK5LEKNFkR0zbTPxqu9k60ULF03UIZ8qjlm1MH9KmuvbRjmPhKLEHozff8ALnSwXCUe3u3IkgrrvpqNvShHFeGd7ih4mW3asqcoMZi9xxBPQb1O9CS9A3F8euLciza8IJCs+gnoMok7+XpVS32qxMlUOo9sMHUDyDSZn0o3as2rIVC6s0EnvH1ljPPkABUCqqyA6RpH8T77+lVuWyxRJ+H8WLWgLlorrM+EjXmrCOnQetaDC4c794xWeROsct9IrPnBW7q5kuTskI/hDETmgcx9aOcIwFy3aNt7hbKSFdfajSCZmWJkk+dSUiLiXLrHOp1jXmRtHL40+AyiJ0HM6/1rVe5Y1WSxAnmNSY1Mc9D8zT1QWwzF2OhMtHhHwA0FF9io8z7ZW4xH8yL9JH5Vsv2evmwgB913X7MP+6qXHuDLiSrrctlog5iFEeQU9Zq52bwowqFWuIstmOUyIhROp02p8lxoVfVYR4Zo9xf7Z+oB0rvHbAuW7i8yGU/FdPyptm2O/cgznCsDyj2dPUHepLuRRIaEEAk67ae9vqai+h+zyLgl/usVZc8rgB9G8J+hNeq9obBNltzl1Gmmnn6VmsT2Yw7PmR7YEzqWn55orWNiUu22ti5mJBESvTXb1qU5WRgnFkHDrwZFP4kGvnodvjVjDNAGza6coBn9RQ/g2HRrShgZVjEEjUa9Z57baVKmHHfvbbRbiA6Ej2SQ3ofEtL2NgnjmEyuGHvb+o0P0ihZWtJ2hwQCArspH1EfkBQDu63fFyXjVmR5EKm6IaYRVlrVQuQCAYBbYTqY3iujmijgxkUqky0qOQuJ46LUzGpBy/HyrirrIO87bVdvYSFPdujZRuG1LN0B1MRrG1QtY0C8vCvwGpPx/Osk1bGjFMPahvUR9q3H7N8DnvPdOmRIXmA1wzy38KkfGsRux5CPufyAr1PsHhcmDDKGRnzNm0ljOVWOY7QBtGh5zNVZXUSzGrZpcRju9QqRozhBPMSC0f8qOKKi+AQpnLlDueWp29SAT8KDC3ka3bHiYKWJlZn2fZ6nM2u0Hqal49i2tWLhXXPKnOw8IylYWJk6muZbLmZnA8aVGuXlNsuwcQ7ouUE5joTOvLQzXU4vidfFYGgIEmASeZFwTproAasdluCd9akRl72XBA1CrKAzvrNUcd2lwK3GVvEVOTMLOZdNNGGhApTVvRKL1TNPwDiIuwLoQtqRDnkJmJkehmj5xAXSSYXOTy3bbz8J+VAMBh0DC4iiMoIICjU+HlqdCatcRuutm+2UnwlRMoQgVgTMby55UohIA4bjItYc5UF1rjZxJgCTlAmRH19K6nFsQAT3VuZ1AJgCJOuX4aCKj4BwS0bdl3tobcXLjnLJLZmVQT5CDrVaxxrh1y7Csh8cf6lomRpmywR5zGtEuwRp+C4+3cIL2lS60wMwaCegk/kaP3bpWEkAnWOoET96zqcItpiRdS2q20QsphpztAJJB1gcvOit2/BdjHhUAGT0JM6acqFpAyXB3sltZ2KpPl4Rp66/ShnEbPivEQSUt5RuNCdx08fSrpWVRYzeISIMBVjU+sfWh11ybt+VOiWhM6HWJA3Hs/Q0/TD2AO33aFuHpZt2cr3mUHxzogESYI1nT4GsaP2iY7/h4f4q/+Oiv7SgG4gcx9m1bAGuntHT1JrNlVO5qaSrorcmep4TEjFYO1eT3mAYD3W9ltOoMx8K1ysFDNyEk7nQaT9KwXYNv9HuAZi/p5eyT+v8AUVsrN4L3gMgSTrJ9oZoGmo1nnE1X0yztFu9e56bxt5Go3xK5iCIyiTPMek7aVWs48MiER7UEGdDrpIEU0YsG44ygyBEgjNIMiY6D60mwoB8U4pckLh7KwfeZjHyBn4yBVK1xbEK8NbtskiTmZY/vEg79a7ieHWsPad76IqzlA7uTl90QJzb1T4ZicHefu7KgFgNGtFQwH8w1NQJ6NTheLi7fUaBsjAgEHbUHQn70UuXA4bOBoCCDAHhJM+Q0nWgFix3JsEqguMxnYZoBGsTJjLzoouIbvXBJyOBHh6CHkxEec86n6INbMtjuLXHeLbYa3bH/ANiZj8cwCnnGtN4Xxq/bYZnw7hgQMrKCSNx7TfQ8qXaO7awSobqBy5JgKpO+pk7bfWm8AxtvGKVtlkdDOVgoIG8ruIOv9Go7JWurDnAcer3bwHk6xqNR7p5jxirV2+SLF06Gcp1/GIj+9lqi9rusYmUhQykHQRA2HlVvF3SyugkasQWCkAcuehB5xyFT9EPZJdum6HVpEFh/ajcH7fKsvcu2TEYorHIhRPrIrSm6SwcElSsGCIJB9qPTlVJ8FeLXDlOX/dwQQ2ska7EgR6zUlknH7WJwi+0Zi/j7YJBxLE9Eyj7CaqtfstB7q7dMbsHP30FGOKcFvZD3YIukhisKCAQQY0/Fr6GmpwW6bIVwVvuvN9MyNyjYMOnWk5yfbHxiukB89v8A+Ef7n+VKpP8A+Jxf41/vH/FXanf9X/RX+DyQ2dRuJpy3HEwzCimB4NcxBJRT3duAzchoSRrEmBtVA+83rH2FdhyHbGKdiASCJA5Dn15ete+8KwrWLVtLdoZQqkeKTrpPmTv8eVeJ9muDHEYqzagsGdQwH4ZBY/Ka93veC6DC65my6knKJhVjWBA8t+lc+b4L8XyV8A5e5dcW4ObIWznUiNNtIP2oX24xhSzbDJuxIOaTAkExl9P6NaJ7aotsnKJBZg/N3M7HnJ+tZvtKovYyxY0ARVEaAeIgkx6faqY9lr6H4693HBbjKSrXAFBBgyxVN+R0NeUusHTltqNNK9Q/ajcW3hLNhDI73xeWRCfFHMlwa8ywtrPcVR7xjbqYqxdFMuz2fs/bNrD2VKliLYJ200G/xNc7XcUy4VsyuJIX3dyRp570WweU2yohoZQwB5AHQ/H7Vm+1iLcTDWlj+JfbNrOoISJJ1IJ+lUxW0XvooducT3PBwqGJt21kaTnYMfmJFeacIwWS2DIJbUidug9a3f7YroTCpbWI7xF0j3FbkNqxvZXBPfKWxBZ2IXMPzI02NXL7CmX3HtWAEWEUyfBaGmpPhHzqbF8QzKxh9pOVeUEeVTYK2yqRENlgajeIG3lXFwQ7shhvlWGJI9oddq59o6BycRVPdfmdADuaE4JJOKMkybQhgJHOBr7Ou00Yu2ZeZIGkAEgQBtofpVHCYeFxTDVrl8/Jco+W9SXTsj7PPf2kH/SD6j2LX/bWcuNvt/Xxo9+0dv8ASF3+W1y/sVnLh0M/arUUs9F7AHNgro6XgfoK1ly/F+4pDnwW20AA2ImefsgfCsT2Bxypg75Mkd6g0A0kDU8oHWvQ8VYBYNzKFZ20JU7/ANb1U+2XLpFO5c0EK4giYjUHrI2508XSx9lgDI6H7SKkTBsVYCWBiA2u381c/ebZzXpaFdgxObQg5T4fXyqOxmX/AGkpNm2RsH69VPPasDgr2S9bboytObz5V6T+0Kz/AO1MCMrLt8tq8vLbb/IfXWrIdFGT7j1ntJey2LdzIXAcbEaT19RpRRMxghdNI8QjUaH2ap4Ze/wJBEhrYO/lVzh6zZtlgJyLuBoRpz5aVD0XGJ/aphfBh7hA3dDuY2YDYedZLsjiu7xthtBLZT6MI/SvQP2isMRw4XVBADo4GhImVOxj3uteUWcQUZWEypB5cjNWR2imepWew9s8W1nuXW2HGus7aCVI6EefKrpxpaBFuHUQCTqGGhAz1PxKL2DYwDKh1+MERUPBkZsNbzbgZTp00+NVF35K+GustuMltAjMoBzDYTuW10I11rEdvLDvetlLmTOpY5LrhTG3vFQdxpHs16Y1pgYiQV3B1BE/r9KxH7Tez9x7KXbNss1p2JVRqLbDWI5AqDpU4XYnVAz9mvEXi9acnvLZzDMQxyt4Tqd4MHXrRjhnF2vB8zMXtlXGYKCBMMNByOmvSsB2GuvYxqM+iXJtsCwMh9AdOjR9a3HFCuHxAQgL3xKhgBz1g6bmfrUskd6FG62G/wB/X/iv80/w0qo/+nj8R+Q/SlVFllGO4JbtDA5MTca2jm4EylVJYC3rPvTnmOgFZjh/Zh72Y5L2VNDlSQI9mZIEseQmrNyyGxEEOypqqyYzNrmPQeHp06VqbHbf92sdxbQDPAd8xzAsxVipG8DQbbVp1b7OS9dBPshdscPs3CAWuuxJDjK6qBARyNBqCYBPtc6fxPi7jGWcWsBO7Aa13jEwxlio2B2jTWPjWW4hjFcuqmBGw31I/WPhQXiOI73EXFn2AFQyZ0GvMA6/lUZY9jU9Hpi9urOJe0Mj2+7fvD4g3sqwCabmWB06b0A4lxBr2Ou3AjLmyWtdwoEZ9OYBPmKAdh8A744ePL3OZmbkAqGfU5mQf+KN8TxzI1x7gJbPHTWADuOtVOFOixNNWwdjMZdvKbV0uLmbvWZtQRqoXMPaOxJ8qXZ3huTGWu98KAq+Y7EKdtJ1kbedR4XEkXM9wMmYXQVZoUZe6ynUR7xk1ewlg96ruSENuF5ltQS/lP6UNBJJNUWsV2qcWbrglHuNehEzKcqRlkHxam4dfXaqtviKnhtuwBmukOxX3gzXFywTsNzofSr2ZOYP0/SqyWv4wuhACqwOpGuhPLQj5VU2l0i+Lk2rfRS4nxTPbSwtj2bRFxmUuWuToysZ8REGdPjTuF44jEWGS3kFtVgkGFykgiIjMwmf6NWMRcdbcBi108xHM8hrPSrOAx63ROoIMMOhFWqTUTnlBOXZouKcffu7zJlzMVUZWkhBlDDxbjSdB13oHa7UXheYyCrhWVZ1RlRY8tzBPVfKlexSpBJAGZR4vM/nUGEuju1iCCN/L9KpcU7bL1KqS9Gi4X21F/DZTl73vEVQYARW1Rp3bIUJPwqvZ4ke7uANIS4FBDe3Ntnka7nu4OtArwCXlVEtxkBaBGVeQ03J86vW8scvgKdIirRn7fGBez32sByVyMHknNIAeTJkSNfI1aOJW01ssmZUd1KABsyhIDrOhXPmEHoKMsFG0/KmsyEan6U/pskpSV/kl7PXFFi4twAWcQmYZIDAEEQJGXNIPltvWmXtSiIGQ5xkQKukiFhtGA1lRoNPnWTN1UtKoAItIQF/EN4P9CqvC+K98madST7oWOcAAnTXmaK7fog6/wAnoPC+1a3E/iEWnAGYaRJE6EjX9fnWJucdvYe3ibli4O8V8OgUjMHS3mDXY5ZpEga6c5qQetCVwL5pY5gztmED2IIUbaxofiaE6E0za9qeMWsTg7gt3FdyoyhQ3iZTMDTTaNa84/8AT7r+JhDEzA0A+ANaNXjr8o+tPUg/50k0glHkHeFcatpgRbZ8l0KFJMgCD1APLWiWE7SWxZVHuHMFymASDymY1rF4zDl1hGKkHf5ifrPwp2Hw5gBhsImTJ03+c06VWBc4ZxK3c4ffwzsSZdbfhMFM2a2fKY57Vk07LMxhYJ1gTE+U1pVRY0EbbaDQabeVQYzDB1IBKnqGII8xQpJMXG/uDuG46FwQsOG7xUVTEEeHTcHoK72d7UIlprdxSCjn2Rm0bUAyRB0JjXfes7hlQAgEk5mk5pjXYdKr2sAy3muDVHBzAnmoGw9NfnQ0rH36Njc7Q3ruIX93UNZVGa6GUZtPwkE8vLlS4p23t2rTuiOWUSAVWPOYadqDcD4n3F9G3BMEKJ032+vwqz2r4ZbzZ0g2r6kgr12aJ+fxqXBUpEeW6Mzgmt3bj3baoLTlnthlVmQlp1EGOe3kaM8VvLiCudzCkEaGZE6zHn9KB2eFCy4a2dNcwYBp22PLaiAvD8I/r4UaDZe/fX/+R/0H/DSqlI6LSpcUFsza4hhJkCR0289qZwQgYguwPdW10MazsCAdzrt51G21Tp7D+g/766npFEdsewL3i7Soc+En8IMD1iPnVW5btgCCBNzNO5yg+z+c0T4v/s2G/wCb7ih1rf5VFSb2TaSQQwLiwWu21MXLgXNBXMvhZvPdV08j1pcQzXMXd7xvBba7daSNYJCgxzLMAPWoB/XzqfDf6q56r92qDdOyXaogv4Y3La3WLNmZgVjRT4T8iI+VEMViiLdk9UIOY81JG/OuP/sz/wA6fY10f6rD/wAr/wDeald3ZGqqhi4toH5L+ca04Yhj/Qpl2pv92v8AXOoUiVshxNs3ImdOhj7VYs3CohQqgcgoioKQptegt2S32YshMEKS0Ee9GUfcmorAdPCIy6kc4B1y/Onn+vlU93/Uj+alqg2MRjJPhkxJ5mNqlGJby+v61UG1FsB7HxpUh8mVP3puo+v61GXJMwCRziib1GKKQWyg9xiI66VFw7D9wpVNjrrryj9KLin2aNdBbuwf3z9a411+v0FGGqpxDalSC2DziG6j6UheY7H5AVAlct+2KdILZN3zfipd834jUeK9o1Lg9m9KdIVsYbjfiPzppZvxH51Ja3PpVV96dCsRteIkHxHcgwfjThddY8TaGRv9eu1PxPsLUOG3ooV0Ow+NuW3R0bVWB1O45iKixnaw4i73MNbW3myKSObFjHwPyAqbHe3WWH+2j1H/AOamuiLZoS/m3z/SuFvP6n9KWI3qM1JITY+T1/6qVR0qdCs//9k="/>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Webdings" pitchFamily="18" charset="2"/>
              <a:buChar char="~"/>
              <a:defRPr sz="2600">
                <a:solidFill>
                  <a:srgbClr val="2D2D8A"/>
                </a:solidFill>
                <a:latin typeface="Comic Sans MS" pitchFamily="66" charset="0"/>
              </a:defRPr>
            </a:lvl1pPr>
            <a:lvl2pPr marL="742950" indent="-285750" eaLnBrk="0" hangingPunct="0">
              <a:spcBef>
                <a:spcPct val="20000"/>
              </a:spcBef>
              <a:buChar char="–"/>
              <a:defRPr sz="2400">
                <a:solidFill>
                  <a:srgbClr val="2D2D8A"/>
                </a:solidFill>
                <a:latin typeface="Comic Sans MS" pitchFamily="66" charset="0"/>
              </a:defRPr>
            </a:lvl2pPr>
            <a:lvl3pPr marL="1143000" indent="-228600" eaLnBrk="0" hangingPunct="0">
              <a:spcBef>
                <a:spcPct val="20000"/>
              </a:spcBef>
              <a:buChar char="•"/>
              <a:defRPr sz="2000">
                <a:solidFill>
                  <a:srgbClr val="2D2D8A"/>
                </a:solidFill>
                <a:latin typeface="Comic Sans MS" pitchFamily="66" charset="0"/>
              </a:defRPr>
            </a:lvl3pPr>
            <a:lvl4pPr marL="1600200" indent="-228600" eaLnBrk="0" hangingPunct="0">
              <a:spcBef>
                <a:spcPct val="20000"/>
              </a:spcBef>
              <a:buChar char="–"/>
              <a:defRPr sz="1600">
                <a:solidFill>
                  <a:srgbClr val="2D2D8A"/>
                </a:solidFill>
                <a:latin typeface="Comic Sans MS" pitchFamily="66" charset="0"/>
              </a:defRPr>
            </a:lvl4pPr>
            <a:lvl5pPr marL="2057400" indent="-228600" eaLnBrk="0" hangingPunct="0">
              <a:spcBef>
                <a:spcPct val="20000"/>
              </a:spcBef>
              <a:buChar char="»"/>
              <a:defRPr sz="1000">
                <a:solidFill>
                  <a:srgbClr val="2D2D8A"/>
                </a:solidFill>
                <a:latin typeface="Comic Sans MS" pitchFamily="66" charset="0"/>
              </a:defRPr>
            </a:lvl5pPr>
            <a:lvl6pPr marL="2514600" indent="-228600" eaLnBrk="0" fontAlgn="base" hangingPunct="0">
              <a:spcBef>
                <a:spcPct val="20000"/>
              </a:spcBef>
              <a:spcAft>
                <a:spcPct val="0"/>
              </a:spcAft>
              <a:buChar char="»"/>
              <a:defRPr sz="1000">
                <a:solidFill>
                  <a:srgbClr val="2D2D8A"/>
                </a:solidFill>
                <a:latin typeface="Comic Sans MS" pitchFamily="66" charset="0"/>
              </a:defRPr>
            </a:lvl6pPr>
            <a:lvl7pPr marL="2971800" indent="-228600" eaLnBrk="0" fontAlgn="base" hangingPunct="0">
              <a:spcBef>
                <a:spcPct val="20000"/>
              </a:spcBef>
              <a:spcAft>
                <a:spcPct val="0"/>
              </a:spcAft>
              <a:buChar char="»"/>
              <a:defRPr sz="1000">
                <a:solidFill>
                  <a:srgbClr val="2D2D8A"/>
                </a:solidFill>
                <a:latin typeface="Comic Sans MS" pitchFamily="66" charset="0"/>
              </a:defRPr>
            </a:lvl7pPr>
            <a:lvl8pPr marL="3429000" indent="-228600" eaLnBrk="0" fontAlgn="base" hangingPunct="0">
              <a:spcBef>
                <a:spcPct val="20000"/>
              </a:spcBef>
              <a:spcAft>
                <a:spcPct val="0"/>
              </a:spcAft>
              <a:buChar char="»"/>
              <a:defRPr sz="1000">
                <a:solidFill>
                  <a:srgbClr val="2D2D8A"/>
                </a:solidFill>
                <a:latin typeface="Comic Sans MS" pitchFamily="66" charset="0"/>
              </a:defRPr>
            </a:lvl8pPr>
            <a:lvl9pPr marL="3886200" indent="-228600" eaLnBrk="0" fontAlgn="base" hangingPunct="0">
              <a:spcBef>
                <a:spcPct val="20000"/>
              </a:spcBef>
              <a:spcAft>
                <a:spcPct val="0"/>
              </a:spcAft>
              <a:buChar char="»"/>
              <a:defRPr sz="1000">
                <a:solidFill>
                  <a:srgbClr val="2D2D8A"/>
                </a:solidFill>
                <a:latin typeface="Comic Sans MS" pitchFamily="66" charset="0"/>
              </a:defRPr>
            </a:lvl9pPr>
          </a:lstStyle>
          <a:p>
            <a:pPr eaLnBrk="1" hangingPunct="1">
              <a:spcBef>
                <a:spcPct val="0"/>
              </a:spcBef>
              <a:buFontTx/>
              <a:buNone/>
            </a:pPr>
            <a:endParaRPr lang="en-US" altLang="en-US" sz="1800">
              <a:solidFill>
                <a:schemeClr val="tx1"/>
              </a:solidFill>
              <a:latin typeface="Arial" pitchFamily="34" charset="0"/>
            </a:endParaRPr>
          </a:p>
        </p:txBody>
      </p:sp>
      <p:sp>
        <p:nvSpPr>
          <p:cNvPr id="73733" name="WordArt 6"/>
          <p:cNvSpPr>
            <a:spLocks noChangeArrowheads="1" noChangeShapeType="1" noTextEdit="1"/>
          </p:cNvSpPr>
          <p:nvPr/>
        </p:nvSpPr>
        <p:spPr bwMode="auto">
          <a:xfrm>
            <a:off x="760413" y="5233988"/>
            <a:ext cx="8226425" cy="1617662"/>
          </a:xfrm>
          <a:prstGeom prst="rect">
            <a:avLst/>
          </a:prstGeom>
        </p:spPr>
        <p:txBody>
          <a:bodyPr wrap="none" fromWordArt="1">
            <a:prstTxWarp prst="textPlain">
              <a:avLst>
                <a:gd name="adj" fmla="val 50000"/>
              </a:avLst>
            </a:prstTxWarp>
          </a:bodyPr>
          <a:lstStyle/>
          <a:p>
            <a:pPr algn="ctr"/>
            <a:r>
              <a:rPr lang="en-US" sz="9600" i="1"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a:rPr>
              <a:t>Thank you for your attention !</a:t>
            </a:r>
            <a:endParaRPr lang="en-US" sz="9600" i="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a:endParaRPr>
          </a:p>
        </p:txBody>
      </p:sp>
    </p:spTree>
    <p:extLst>
      <p:ext uri="{BB962C8B-B14F-4D97-AF65-F5344CB8AC3E}">
        <p14:creationId xmlns:p14="http://schemas.microsoft.com/office/powerpoint/2010/main" val="9807181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TextBox 11"/>
          <p:cNvSpPr txBox="1"/>
          <p:nvPr/>
        </p:nvSpPr>
        <p:spPr>
          <a:xfrm>
            <a:off x="2836863" y="2592388"/>
            <a:ext cx="3470275" cy="708025"/>
          </a:xfrm>
          <a:prstGeom prst="rect">
            <a:avLst/>
          </a:prstGeom>
          <a:noFill/>
        </p:spPr>
        <p:txBody>
          <a:bodyPr wrap="none">
            <a:spAutoFit/>
          </a:bodyPr>
          <a:lstStyle/>
          <a:p>
            <a:pPr>
              <a:defRPr/>
            </a:pPr>
            <a:r>
              <a:rPr lang="en-US" sz="4000" b="1" dirty="0">
                <a:solidFill>
                  <a:schemeClr val="accent6"/>
                </a:solidFill>
                <a:effectLst>
                  <a:outerShdw blurRad="38100" dist="38100" dir="2700000" algn="tl">
                    <a:srgbClr val="000000">
                      <a:alpha val="43137"/>
                    </a:srgbClr>
                  </a:outerShdw>
                </a:effectLst>
                <a:latin typeface="+mj-lt"/>
              </a:rPr>
              <a:t>Backup slides</a:t>
            </a:r>
          </a:p>
        </p:txBody>
      </p:sp>
    </p:spTree>
    <p:extLst>
      <p:ext uri="{BB962C8B-B14F-4D97-AF65-F5344CB8AC3E}">
        <p14:creationId xmlns:p14="http://schemas.microsoft.com/office/powerpoint/2010/main" val="192341763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it-IT" dirty="0" smtClean="0">
                <a:solidFill>
                  <a:srgbClr val="2D2D8A"/>
                </a:solidFill>
              </a:rPr>
              <a:t>Post-layout </a:t>
            </a:r>
            <a:r>
              <a:rPr lang="it-IT" dirty="0" err="1" smtClean="0">
                <a:solidFill>
                  <a:srgbClr val="2D2D8A"/>
                </a:solidFill>
              </a:rPr>
              <a:t>Simulation</a:t>
            </a:r>
            <a:r>
              <a:rPr lang="it-IT" dirty="0" smtClean="0">
                <a:solidFill>
                  <a:srgbClr val="2D2D8A"/>
                </a:solidFill>
              </a:rPr>
              <a:t> </a:t>
            </a:r>
            <a:r>
              <a:rPr lang="it-IT" dirty="0" err="1" smtClean="0">
                <a:solidFill>
                  <a:srgbClr val="2D2D8A"/>
                </a:solidFill>
              </a:rPr>
              <a:t>Results</a:t>
            </a:r>
            <a:endParaRPr lang="en-US" dirty="0" smtClean="0">
              <a:solidFill>
                <a:srgbClr val="2D2D8A"/>
              </a:solidFill>
            </a:endParaRPr>
          </a:p>
        </p:txBody>
      </p:sp>
      <p:sp>
        <p:nvSpPr>
          <p:cNvPr id="7172" name="Slide Number Placeholder 2"/>
          <p:cNvSpPr>
            <a:spLocks noGrp="1"/>
          </p:cNvSpPr>
          <p:nvPr>
            <p:ph type="sldNum" sz="quarter" idx="11"/>
          </p:nvPr>
        </p:nvSpPr>
        <p:spPr/>
        <p:txBody>
          <a:bodyPr/>
          <a:lstStyle>
            <a:lvl1pPr algn="ctr" eaLnBrk="0" hangingPunct="0">
              <a:defRPr>
                <a:solidFill>
                  <a:schemeClr val="tx1"/>
                </a:solidFill>
                <a:latin typeface="Arial" charset="0"/>
              </a:defRPr>
            </a:lvl1pPr>
            <a:lvl2pPr marL="742950" indent="-285750" algn="ctr" eaLnBrk="0" hangingPunct="0">
              <a:defRPr>
                <a:solidFill>
                  <a:schemeClr val="tx1"/>
                </a:solidFill>
                <a:latin typeface="Arial" charset="0"/>
              </a:defRPr>
            </a:lvl2pPr>
            <a:lvl3pPr marL="1143000" indent="-228600" algn="ctr" eaLnBrk="0" hangingPunct="0">
              <a:defRPr>
                <a:solidFill>
                  <a:schemeClr val="tx1"/>
                </a:solidFill>
                <a:latin typeface="Arial" charset="0"/>
              </a:defRPr>
            </a:lvl3pPr>
            <a:lvl4pPr marL="1600200" indent="-228600" algn="ctr" eaLnBrk="0" hangingPunct="0">
              <a:defRPr>
                <a:solidFill>
                  <a:schemeClr val="tx1"/>
                </a:solidFill>
                <a:latin typeface="Arial" charset="0"/>
              </a:defRPr>
            </a:lvl4pPr>
            <a:lvl5pPr marL="2057400" indent="-228600" algn="ctr"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r" eaLnBrk="1" hangingPunct="1">
              <a:defRPr/>
            </a:pPr>
            <a:fld id="{22DC9220-8D5E-4286-973B-4A5BF41078C3}" type="slidenum">
              <a:rPr lang="en-US" smtClean="0"/>
              <a:pPr algn="r" eaLnBrk="1" hangingPunct="1">
                <a:defRPr/>
              </a:pPr>
              <a:t>34</a:t>
            </a:fld>
            <a:endParaRPr lang="en-US" smtClean="0"/>
          </a:p>
        </p:txBody>
      </p:sp>
      <p:sp>
        <p:nvSpPr>
          <p:cNvPr id="30" name="Content Placeholder 3"/>
          <p:cNvSpPr txBox="1">
            <a:spLocks/>
          </p:cNvSpPr>
          <p:nvPr/>
        </p:nvSpPr>
        <p:spPr bwMode="auto">
          <a:xfrm>
            <a:off x="451413" y="763914"/>
            <a:ext cx="8141602" cy="428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Font typeface="Webdings" pitchFamily="18" charset="2"/>
              <a:buChar char="~"/>
              <a:defRPr sz="3200">
                <a:solidFill>
                  <a:schemeClr val="accent6"/>
                </a:solidFill>
                <a:latin typeface="+mn-lt"/>
                <a:ea typeface="+mn-ea"/>
                <a:cs typeface="+mn-cs"/>
              </a:defRPr>
            </a:lvl1pPr>
            <a:lvl2pPr marL="742950" indent="-285750" algn="l" rtl="0" eaLnBrk="0" fontAlgn="base" hangingPunct="0">
              <a:spcBef>
                <a:spcPct val="20000"/>
              </a:spcBef>
              <a:spcAft>
                <a:spcPct val="0"/>
              </a:spcAft>
              <a:buChar char="–"/>
              <a:defRPr sz="2800">
                <a:solidFill>
                  <a:schemeClr val="accent6"/>
                </a:solidFill>
                <a:latin typeface="+mn-lt"/>
              </a:defRPr>
            </a:lvl2pPr>
            <a:lvl3pPr marL="1143000" indent="-228600" algn="l" rtl="0" eaLnBrk="0" fontAlgn="base" hangingPunct="0">
              <a:spcBef>
                <a:spcPct val="20000"/>
              </a:spcBef>
              <a:spcAft>
                <a:spcPct val="0"/>
              </a:spcAft>
              <a:buChar char="•"/>
              <a:defRPr sz="2400">
                <a:solidFill>
                  <a:schemeClr val="accent6"/>
                </a:solidFill>
                <a:latin typeface="+mn-lt"/>
              </a:defRPr>
            </a:lvl3pPr>
            <a:lvl4pPr marL="1600200" indent="-228600" algn="l" rtl="0" eaLnBrk="0" fontAlgn="base" hangingPunct="0">
              <a:spcBef>
                <a:spcPct val="20000"/>
              </a:spcBef>
              <a:spcAft>
                <a:spcPct val="0"/>
              </a:spcAft>
              <a:buChar char="–"/>
              <a:defRPr sz="2000">
                <a:solidFill>
                  <a:schemeClr val="accent6"/>
                </a:solidFill>
                <a:latin typeface="+mn-lt"/>
              </a:defRPr>
            </a:lvl4pPr>
            <a:lvl5pPr marL="2057400" indent="-228600" algn="l" rtl="0" eaLnBrk="0" fontAlgn="base" hangingPunct="0">
              <a:spcBef>
                <a:spcPct val="20000"/>
              </a:spcBef>
              <a:spcAft>
                <a:spcPct val="0"/>
              </a:spcAft>
              <a:buChar char="»"/>
              <a:defRPr sz="2000">
                <a:solidFill>
                  <a:schemeClr val="accent6"/>
                </a:solidFill>
                <a:latin typeface="+mn-lt"/>
              </a:defRPr>
            </a:lvl5pPr>
            <a:lvl6pPr marL="2514600" indent="-228600" algn="l" rtl="0" fontAlgn="base">
              <a:spcBef>
                <a:spcPct val="20000"/>
              </a:spcBef>
              <a:spcAft>
                <a:spcPct val="0"/>
              </a:spcAft>
              <a:buChar char="»"/>
              <a:defRPr sz="2000">
                <a:solidFill>
                  <a:srgbClr val="333399"/>
                </a:solidFill>
                <a:latin typeface="+mn-lt"/>
              </a:defRPr>
            </a:lvl6pPr>
            <a:lvl7pPr marL="2971800" indent="-228600" algn="l" rtl="0" fontAlgn="base">
              <a:spcBef>
                <a:spcPct val="20000"/>
              </a:spcBef>
              <a:spcAft>
                <a:spcPct val="0"/>
              </a:spcAft>
              <a:buChar char="»"/>
              <a:defRPr sz="2000">
                <a:solidFill>
                  <a:srgbClr val="333399"/>
                </a:solidFill>
                <a:latin typeface="+mn-lt"/>
              </a:defRPr>
            </a:lvl7pPr>
            <a:lvl8pPr marL="3429000" indent="-228600" algn="l" rtl="0" fontAlgn="base">
              <a:spcBef>
                <a:spcPct val="20000"/>
              </a:spcBef>
              <a:spcAft>
                <a:spcPct val="0"/>
              </a:spcAft>
              <a:buChar char="»"/>
              <a:defRPr sz="2000">
                <a:solidFill>
                  <a:srgbClr val="333399"/>
                </a:solidFill>
                <a:latin typeface="+mn-lt"/>
              </a:defRPr>
            </a:lvl8pPr>
            <a:lvl9pPr marL="3886200" indent="-228600" algn="l" rtl="0" fontAlgn="base">
              <a:spcBef>
                <a:spcPct val="20000"/>
              </a:spcBef>
              <a:spcAft>
                <a:spcPct val="0"/>
              </a:spcAft>
              <a:buChar char="»"/>
              <a:defRPr sz="2000">
                <a:solidFill>
                  <a:srgbClr val="333399"/>
                </a:solidFill>
                <a:latin typeface="+mn-lt"/>
              </a:defRPr>
            </a:lvl9pPr>
          </a:lstStyle>
          <a:p>
            <a:pPr marL="0" indent="0" algn="ctr">
              <a:spcBef>
                <a:spcPts val="0"/>
              </a:spcBef>
              <a:spcAft>
                <a:spcPts val="1800"/>
              </a:spcAft>
              <a:buNone/>
              <a:defRPr/>
            </a:pPr>
            <a:r>
              <a:rPr lang="en-US" sz="1800" b="1" dirty="0" smtClean="0"/>
              <a:t>Output </a:t>
            </a:r>
            <a:r>
              <a:rPr lang="en-US" sz="1800" b="1"/>
              <a:t>waveforms - 300 µm DSSSD</a:t>
            </a:r>
          </a:p>
          <a:p>
            <a:pPr marL="0" indent="0" algn="ctr">
              <a:spcBef>
                <a:spcPts val="0"/>
              </a:spcBef>
              <a:spcAft>
                <a:spcPts val="1800"/>
              </a:spcAft>
              <a:buNone/>
              <a:defRPr/>
            </a:pPr>
            <a:endParaRPr lang="en-US" sz="1800" b="1" dirty="0" smtClean="0"/>
          </a:p>
          <a:p>
            <a:pPr marL="0" indent="0" algn="ctr">
              <a:spcBef>
                <a:spcPts val="0"/>
              </a:spcBef>
              <a:spcAft>
                <a:spcPts val="1800"/>
              </a:spcAft>
              <a:buNone/>
              <a:defRPr/>
            </a:pPr>
            <a:endParaRPr lang="en-US" sz="1800" b="1" dirty="0"/>
          </a:p>
        </p:txBody>
      </p:sp>
      <p:sp>
        <p:nvSpPr>
          <p:cNvPr id="3"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68610" name="Immagin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010" y="1072871"/>
            <a:ext cx="8398386" cy="4617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rot="16200000">
            <a:off x="-1665041" y="3032693"/>
            <a:ext cx="3894883" cy="523220"/>
          </a:xfrm>
          <a:prstGeom prst="rect">
            <a:avLst/>
          </a:prstGeom>
        </p:spPr>
        <p:txBody>
          <a:bodyPr wrap="square">
            <a:spAutoFit/>
          </a:bodyPr>
          <a:lstStyle/>
          <a:p>
            <a:r>
              <a:rPr lang="en-US" sz="1400" dirty="0">
                <a:solidFill>
                  <a:schemeClr val="accent6"/>
                </a:solidFill>
                <a:latin typeface="+mn-lt"/>
              </a:rPr>
              <a:t>d</a:t>
            </a:r>
            <a:r>
              <a:rPr lang="en-US" sz="1400" dirty="0" smtClean="0">
                <a:solidFill>
                  <a:schemeClr val="accent6"/>
                </a:solidFill>
                <a:latin typeface="+mn-lt"/>
              </a:rPr>
              <a:t>ashed </a:t>
            </a:r>
            <a:r>
              <a:rPr lang="en-US" sz="1400" dirty="0">
                <a:solidFill>
                  <a:schemeClr val="accent6"/>
                </a:solidFill>
                <a:latin typeface="+mn-lt"/>
              </a:rPr>
              <a:t>lines </a:t>
            </a:r>
            <a:r>
              <a:rPr lang="en-US" sz="1400" dirty="0" smtClean="0">
                <a:solidFill>
                  <a:schemeClr val="accent6"/>
                </a:solidFill>
                <a:latin typeface="+mn-lt"/>
              </a:rPr>
              <a:t>for fast </a:t>
            </a:r>
            <a:r>
              <a:rPr lang="en-US" sz="1400" dirty="0">
                <a:solidFill>
                  <a:schemeClr val="accent6"/>
                </a:solidFill>
                <a:latin typeface="+mn-lt"/>
              </a:rPr>
              <a:t>input signal (τ=1 </a:t>
            </a:r>
            <a:r>
              <a:rPr lang="en-US" sz="1400" dirty="0" smtClean="0">
                <a:solidFill>
                  <a:schemeClr val="accent6"/>
                </a:solidFill>
                <a:latin typeface="+mn-lt"/>
              </a:rPr>
              <a:t>ns)</a:t>
            </a:r>
          </a:p>
          <a:p>
            <a:r>
              <a:rPr lang="en-US" sz="1400" dirty="0" smtClean="0">
                <a:solidFill>
                  <a:schemeClr val="accent6"/>
                </a:solidFill>
                <a:latin typeface="+mn-lt"/>
              </a:rPr>
              <a:t>solid </a:t>
            </a:r>
            <a:r>
              <a:rPr lang="en-US" sz="1400" dirty="0">
                <a:solidFill>
                  <a:schemeClr val="accent6"/>
                </a:solidFill>
                <a:latin typeface="+mn-lt"/>
              </a:rPr>
              <a:t>lines </a:t>
            </a:r>
            <a:r>
              <a:rPr lang="en-US" sz="1400" dirty="0" smtClean="0">
                <a:solidFill>
                  <a:schemeClr val="accent6"/>
                </a:solidFill>
                <a:latin typeface="+mn-lt"/>
              </a:rPr>
              <a:t>for </a:t>
            </a:r>
            <a:r>
              <a:rPr lang="en-US" sz="1400" dirty="0">
                <a:solidFill>
                  <a:schemeClr val="accent6"/>
                </a:solidFill>
                <a:latin typeface="+mn-lt"/>
              </a:rPr>
              <a:t>a slower input signal (τ=10 ns</a:t>
            </a:r>
            <a:r>
              <a:rPr lang="en-US" sz="1400" dirty="0" smtClean="0">
                <a:solidFill>
                  <a:schemeClr val="accent6"/>
                </a:solidFill>
                <a:latin typeface="+mn-lt"/>
              </a:rPr>
              <a:t>) </a:t>
            </a:r>
            <a:endParaRPr lang="en-US" sz="1400" dirty="0">
              <a:solidFill>
                <a:schemeClr val="accent6"/>
              </a:solidFill>
              <a:latin typeface="+mn-lt"/>
            </a:endParaRPr>
          </a:p>
        </p:txBody>
      </p:sp>
      <p:sp>
        <p:nvSpPr>
          <p:cNvPr id="8" name="Rectangle 3"/>
          <p:cNvSpPr>
            <a:spLocks noChangeArrowheads="1"/>
          </p:cNvSpPr>
          <p:nvPr/>
        </p:nvSpPr>
        <p:spPr bwMode="auto">
          <a:xfrm>
            <a:off x="1307310" y="5774628"/>
            <a:ext cx="7635086" cy="815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1" fontAlgn="base" latinLnBrk="0" hangingPunct="1">
              <a:lnSpc>
                <a:spcPct val="100000"/>
              </a:lnSpc>
              <a:spcBef>
                <a:spcPct val="0"/>
              </a:spcBef>
              <a:spcAft>
                <a:spcPts val="600"/>
              </a:spcAft>
              <a:buClrTx/>
              <a:buSzTx/>
              <a:buFont typeface="Wingdings" panose="05000000000000000000" pitchFamily="2" charset="2"/>
              <a:buChar char="ü"/>
              <a:tabLst/>
            </a:pPr>
            <a:r>
              <a:rPr kumimoji="0" lang="en-US" altLang="en-US" sz="1400" b="0" i="0" u="none" strike="noStrike" cap="none" normalizeH="0" baseline="0" dirty="0" smtClean="0">
                <a:ln>
                  <a:noFill/>
                </a:ln>
                <a:solidFill>
                  <a:schemeClr val="accent6"/>
                </a:solidFill>
                <a:effectLst/>
                <a:latin typeface="+mn-lt"/>
                <a:ea typeface="Times New Roman" pitchFamily="18" charset="0"/>
                <a:cs typeface="Arial" pitchFamily="34" charset="0"/>
              </a:rPr>
              <a:t>choice of the compensation capacitance for phase margin greater than 60°.</a:t>
            </a:r>
          </a:p>
          <a:p>
            <a:pPr marL="285750" marR="0" lvl="0" indent="-285750" algn="l" defTabSz="914400" rtl="0" eaLnBrk="1" fontAlgn="base" latinLnBrk="0" hangingPunct="1">
              <a:lnSpc>
                <a:spcPct val="100000"/>
              </a:lnSpc>
              <a:spcBef>
                <a:spcPct val="0"/>
              </a:spcBef>
              <a:spcAft>
                <a:spcPts val="600"/>
              </a:spcAft>
              <a:buClrTx/>
              <a:buSzTx/>
              <a:buFont typeface="Wingdings" panose="05000000000000000000" pitchFamily="2" charset="2"/>
              <a:buChar char="ü"/>
              <a:tabLst/>
            </a:pPr>
            <a:r>
              <a:rPr kumimoji="0" lang="en-US" altLang="en-US" sz="1400" b="0" i="0" u="none" strike="noStrike" cap="none" normalizeH="0" baseline="0" dirty="0" smtClean="0">
                <a:ln>
                  <a:noFill/>
                </a:ln>
                <a:solidFill>
                  <a:schemeClr val="accent6"/>
                </a:solidFill>
                <a:effectLst/>
                <a:latin typeface="+mn-lt"/>
                <a:ea typeface="Times New Roman" pitchFamily="18" charset="0"/>
                <a:cs typeface="Arial" pitchFamily="34" charset="0"/>
              </a:rPr>
              <a:t>positive polarity requires a higher compensation capacitance </a:t>
            </a:r>
            <a:r>
              <a:rPr lang="en-US" altLang="en-US" sz="1400" dirty="0" smtClean="0">
                <a:solidFill>
                  <a:schemeClr val="accent6"/>
                </a:solidFill>
                <a:latin typeface="+mn-lt"/>
                <a:ea typeface="Times New Roman" pitchFamily="18" charset="0"/>
                <a:cs typeface="Arial" pitchFamily="34" charset="0"/>
              </a:rPr>
              <a:t>owing to the higher loop gain caused by the </a:t>
            </a:r>
            <a:r>
              <a:rPr kumimoji="0" lang="en-US" altLang="en-US" sz="1400" b="0" i="0" u="none" strike="noStrike" cap="none" normalizeH="0" baseline="0" dirty="0" smtClean="0">
                <a:ln>
                  <a:noFill/>
                </a:ln>
                <a:solidFill>
                  <a:schemeClr val="accent6"/>
                </a:solidFill>
                <a:effectLst/>
                <a:latin typeface="+mn-lt"/>
                <a:ea typeface="Times New Roman" pitchFamily="18" charset="0"/>
                <a:cs typeface="Arial" pitchFamily="34" charset="0"/>
              </a:rPr>
              <a:t>large signal response of the input transistor</a:t>
            </a:r>
            <a:endParaRPr kumimoji="0" lang="en-US" altLang="en-US" sz="1400" b="0" i="0" u="none" strike="noStrike" cap="none" normalizeH="0" baseline="0" dirty="0" smtClean="0">
              <a:ln>
                <a:noFill/>
              </a:ln>
              <a:solidFill>
                <a:schemeClr val="accent6"/>
              </a:solidFill>
              <a:effectLst/>
              <a:latin typeface="+mn-lt"/>
              <a:cs typeface="Arial" pitchFamily="34" charset="0"/>
            </a:endParaRPr>
          </a:p>
        </p:txBody>
      </p:sp>
      <p:sp>
        <p:nvSpPr>
          <p:cNvPr id="9" name="Footer Placeholder 2"/>
          <p:cNvSpPr>
            <a:spLocks noGrp="1"/>
          </p:cNvSpPr>
          <p:nvPr>
            <p:ph type="ftr" sz="quarter" idx="3"/>
          </p:nvPr>
        </p:nvSpPr>
        <p:spPr>
          <a:xfrm>
            <a:off x="2468563" y="6615954"/>
            <a:ext cx="5137093" cy="247431"/>
          </a:xfrm>
          <a:prstGeom prst="rect">
            <a:avLst/>
          </a:prstGeom>
        </p:spPr>
        <p:txBody>
          <a:bodyPr/>
          <a:lstStyle>
            <a:lvl1pPr algn="l">
              <a:defRPr sz="1050" b="1">
                <a:solidFill>
                  <a:schemeClr val="accent6"/>
                </a:solidFill>
                <a:latin typeface="+mn-lt"/>
              </a:defRPr>
            </a:lvl1pPr>
          </a:lstStyle>
          <a:p>
            <a:pPr algn="ctr">
              <a:defRPr/>
            </a:pPr>
            <a:r>
              <a:rPr lang="it-IT" dirty="0" smtClean="0"/>
              <a:t>C. Guazzoni – NEWCHIM – Consiglio di Sezione INFN – 8 luglio 2015</a:t>
            </a:r>
            <a:endParaRPr lang="en-US" dirty="0" smtClean="0"/>
          </a:p>
          <a:p>
            <a:pPr algn="ctr">
              <a:defRPr/>
            </a:pPr>
            <a:endParaRPr lang="en-US" dirty="0"/>
          </a:p>
        </p:txBody>
      </p:sp>
    </p:spTree>
    <p:extLst>
      <p:ext uri="{BB962C8B-B14F-4D97-AF65-F5344CB8AC3E}">
        <p14:creationId xmlns:p14="http://schemas.microsoft.com/office/powerpoint/2010/main" val="141039222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TextBox 11"/>
          <p:cNvSpPr txBox="1"/>
          <p:nvPr/>
        </p:nvSpPr>
        <p:spPr>
          <a:xfrm>
            <a:off x="3090664" y="326872"/>
            <a:ext cx="2962671" cy="707886"/>
          </a:xfrm>
          <a:prstGeom prst="rect">
            <a:avLst/>
          </a:prstGeom>
          <a:noFill/>
        </p:spPr>
        <p:txBody>
          <a:bodyPr wrap="none">
            <a:spAutoFit/>
          </a:bodyPr>
          <a:lstStyle/>
          <a:p>
            <a:pPr>
              <a:defRPr/>
            </a:pPr>
            <a:r>
              <a:rPr lang="en-US" sz="4000" b="1" dirty="0" smtClean="0">
                <a:solidFill>
                  <a:schemeClr val="accent6"/>
                </a:solidFill>
                <a:effectLst>
                  <a:outerShdw blurRad="38100" dist="38100" dir="2700000" algn="tl">
                    <a:srgbClr val="000000">
                      <a:alpha val="43137"/>
                    </a:srgbClr>
                  </a:outerShdw>
                </a:effectLst>
                <a:latin typeface="+mj-lt"/>
              </a:rPr>
              <a:t>Timing Plan</a:t>
            </a:r>
            <a:endParaRPr lang="en-US" sz="4000" b="1" dirty="0">
              <a:solidFill>
                <a:schemeClr val="accent6"/>
              </a:solidFill>
              <a:effectLst>
                <a:outerShdw blurRad="38100" dist="38100" dir="2700000" algn="tl">
                  <a:srgbClr val="000000">
                    <a:alpha val="43137"/>
                  </a:srgbClr>
                </a:outerShdw>
              </a:effectLst>
              <a:latin typeface="+mj-lt"/>
            </a:endParaRPr>
          </a:p>
        </p:txBody>
      </p:sp>
      <p:sp>
        <p:nvSpPr>
          <p:cNvPr id="4" name="Footer Placeholder 2"/>
          <p:cNvSpPr txBox="1">
            <a:spLocks/>
          </p:cNvSpPr>
          <p:nvPr/>
        </p:nvSpPr>
        <p:spPr>
          <a:xfrm>
            <a:off x="2620962" y="6610569"/>
            <a:ext cx="5137093" cy="247431"/>
          </a:xfrm>
          <a:prstGeom prst="rect">
            <a:avLst/>
          </a:prstGeom>
        </p:spPr>
        <p:txBody>
          <a:bodyPr/>
          <a:lstStyle>
            <a:defPPr>
              <a:defRPr lang="en-US"/>
            </a:defPPr>
            <a:lvl1pPr algn="l" rtl="0" fontAlgn="base">
              <a:spcBef>
                <a:spcPct val="0"/>
              </a:spcBef>
              <a:spcAft>
                <a:spcPct val="0"/>
              </a:spcAft>
              <a:defRPr sz="1050" b="1" kern="1200">
                <a:solidFill>
                  <a:schemeClr val="accent6"/>
                </a:solidFill>
                <a:latin typeface="+mn-lt"/>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defRPr/>
            </a:pPr>
            <a:r>
              <a:rPr lang="it-IT" dirty="0" smtClean="0"/>
              <a:t>C. Guazzoni – NEWCHIM – Consiglio di Sezione INFN – 9 luglio 2015</a:t>
            </a:r>
            <a:endParaRPr lang="en-US" dirty="0" smtClean="0"/>
          </a:p>
          <a:p>
            <a:pPr algn="ctr">
              <a:defRPr/>
            </a:pPr>
            <a:endParaRPr lang="en-US" dirty="0"/>
          </a:p>
        </p:txBody>
      </p:sp>
      <p:pic>
        <p:nvPicPr>
          <p:cNvPr id="778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089" y="1034758"/>
            <a:ext cx="8060731" cy="4619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864381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TextBox 11"/>
          <p:cNvSpPr txBox="1"/>
          <p:nvPr/>
        </p:nvSpPr>
        <p:spPr>
          <a:xfrm>
            <a:off x="2545643" y="-20378"/>
            <a:ext cx="4052713" cy="707886"/>
          </a:xfrm>
          <a:prstGeom prst="rect">
            <a:avLst/>
          </a:prstGeom>
          <a:noFill/>
        </p:spPr>
        <p:txBody>
          <a:bodyPr wrap="none">
            <a:spAutoFit/>
          </a:bodyPr>
          <a:lstStyle/>
          <a:p>
            <a:pPr>
              <a:defRPr/>
            </a:pPr>
            <a:r>
              <a:rPr lang="en-US" sz="4000" b="1" dirty="0" smtClean="0">
                <a:solidFill>
                  <a:schemeClr val="accent6"/>
                </a:solidFill>
                <a:effectLst>
                  <a:outerShdw blurRad="38100" dist="38100" dir="2700000" algn="tl">
                    <a:srgbClr val="000000">
                      <a:alpha val="43137"/>
                    </a:srgbClr>
                  </a:outerShdw>
                </a:effectLst>
                <a:latin typeface="+mj-lt"/>
              </a:rPr>
              <a:t>Cost Estimation</a:t>
            </a:r>
            <a:endParaRPr lang="en-US" sz="4000" b="1" dirty="0">
              <a:solidFill>
                <a:schemeClr val="accent6"/>
              </a:solidFill>
              <a:effectLst>
                <a:outerShdw blurRad="38100" dist="38100" dir="2700000" algn="tl">
                  <a:srgbClr val="000000">
                    <a:alpha val="43137"/>
                  </a:srgbClr>
                </a:outerShdw>
              </a:effectLst>
              <a:latin typeface="+mj-lt"/>
            </a:endParaRPr>
          </a:p>
        </p:txBody>
      </p:sp>
      <p:sp>
        <p:nvSpPr>
          <p:cNvPr id="4" name="Footer Placeholder 2"/>
          <p:cNvSpPr txBox="1">
            <a:spLocks/>
          </p:cNvSpPr>
          <p:nvPr/>
        </p:nvSpPr>
        <p:spPr>
          <a:xfrm>
            <a:off x="2620962" y="6610569"/>
            <a:ext cx="5137093" cy="247431"/>
          </a:xfrm>
          <a:prstGeom prst="rect">
            <a:avLst/>
          </a:prstGeom>
        </p:spPr>
        <p:txBody>
          <a:bodyPr/>
          <a:lstStyle>
            <a:defPPr>
              <a:defRPr lang="en-US"/>
            </a:defPPr>
            <a:lvl1pPr algn="l" rtl="0" fontAlgn="base">
              <a:spcBef>
                <a:spcPct val="0"/>
              </a:spcBef>
              <a:spcAft>
                <a:spcPct val="0"/>
              </a:spcAft>
              <a:defRPr sz="1050" b="1" kern="1200">
                <a:solidFill>
                  <a:schemeClr val="accent6"/>
                </a:solidFill>
                <a:latin typeface="+mn-lt"/>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defRPr/>
            </a:pPr>
            <a:r>
              <a:rPr lang="it-IT" dirty="0" smtClean="0"/>
              <a:t>C. Guazzoni – NEWCHIM – Consiglio di Sezione INFN – 9 luglio 2015</a:t>
            </a:r>
            <a:endParaRPr lang="en-US" dirty="0" smtClean="0"/>
          </a:p>
          <a:p>
            <a:pPr algn="ctr">
              <a:defRPr/>
            </a:pPr>
            <a:endParaRPr lang="en-US" dirty="0"/>
          </a:p>
        </p:txBody>
      </p:sp>
      <p:pic>
        <p:nvPicPr>
          <p:cNvPr id="788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1401" y="639105"/>
            <a:ext cx="5555848" cy="5973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27549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1" y="2910627"/>
            <a:ext cx="9143999" cy="1403796"/>
          </a:xfrm>
        </p:spPr>
        <p:txBody>
          <a:bodyPr/>
          <a:lstStyle/>
          <a:p>
            <a:pPr>
              <a:buFont typeface="Wingdings" pitchFamily="2" charset="2"/>
              <a:buChar char="ü"/>
            </a:pPr>
            <a:r>
              <a:rPr lang="en-US" sz="2000" dirty="0"/>
              <a:t>Heavy ions collisions complex but rich systems to explore the </a:t>
            </a:r>
            <a:r>
              <a:rPr lang="en-US" sz="2000" dirty="0" smtClean="0"/>
              <a:t>properties </a:t>
            </a:r>
            <a:r>
              <a:rPr lang="en-US" sz="2000" dirty="0"/>
              <a:t>of nuclear matter under extreme conditions. </a:t>
            </a:r>
            <a:endParaRPr lang="en-US" sz="2000" dirty="0" smtClean="0"/>
          </a:p>
          <a:p>
            <a:pPr>
              <a:buFont typeface="Wingdings" pitchFamily="2" charset="2"/>
              <a:buChar char="ü"/>
            </a:pPr>
            <a:r>
              <a:rPr lang="en-US" sz="2000" dirty="0" smtClean="0"/>
              <a:t>Need for a </a:t>
            </a:r>
            <a:r>
              <a:rPr lang="en-US" sz="2000" dirty="0"/>
              <a:t>clear understanding of the dynamics of heavy-ion </a:t>
            </a:r>
            <a:r>
              <a:rPr lang="en-US" sz="2000" dirty="0" smtClean="0"/>
              <a:t>collisions. </a:t>
            </a:r>
            <a:r>
              <a:rPr lang="en-US" sz="2000" dirty="0"/>
              <a:t>Particles are emitted at different stages that are difficult to isolate. </a:t>
            </a:r>
            <a:endParaRPr lang="en-US" sz="2000" dirty="0" smtClean="0"/>
          </a:p>
        </p:txBody>
      </p:sp>
      <p:sp>
        <p:nvSpPr>
          <p:cNvPr id="9218" name="Rectangle 2"/>
          <p:cNvSpPr>
            <a:spLocks noGrp="1" noChangeArrowheads="1"/>
          </p:cNvSpPr>
          <p:nvPr>
            <p:ph type="title"/>
          </p:nvPr>
        </p:nvSpPr>
        <p:spPr/>
        <p:txBody>
          <a:bodyPr/>
          <a:lstStyle/>
          <a:p>
            <a:pPr eaLnBrk="1" hangingPunct="1"/>
            <a:r>
              <a:rPr lang="it-IT" dirty="0" err="1" smtClean="0">
                <a:solidFill>
                  <a:srgbClr val="2D2D8A"/>
                </a:solidFill>
              </a:rPr>
              <a:t>NewChim</a:t>
            </a:r>
            <a:r>
              <a:rPr lang="it-IT" dirty="0" smtClean="0">
                <a:solidFill>
                  <a:srgbClr val="2D2D8A"/>
                </a:solidFill>
              </a:rPr>
              <a:t> </a:t>
            </a:r>
            <a:r>
              <a:rPr lang="it-IT" dirty="0" err="1" smtClean="0">
                <a:solidFill>
                  <a:srgbClr val="2D2D8A"/>
                </a:solidFill>
              </a:rPr>
              <a:t>Physics</a:t>
            </a:r>
            <a:r>
              <a:rPr lang="it-IT" dirty="0" smtClean="0">
                <a:solidFill>
                  <a:srgbClr val="2D2D8A"/>
                </a:solidFill>
              </a:rPr>
              <a:t> Cases</a:t>
            </a:r>
            <a:endParaRPr lang="en-US" dirty="0" smtClean="0">
              <a:solidFill>
                <a:srgbClr val="2D2D8A"/>
              </a:solidFill>
            </a:endParaRPr>
          </a:p>
        </p:txBody>
      </p:sp>
      <p:pic>
        <p:nvPicPr>
          <p:cNvPr id="460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850005"/>
            <a:ext cx="9143999" cy="20992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2" name="Content Placeholder 7"/>
          <p:cNvSpPr txBox="1">
            <a:spLocks/>
          </p:cNvSpPr>
          <p:nvPr/>
        </p:nvSpPr>
        <p:spPr bwMode="auto">
          <a:xfrm>
            <a:off x="917620" y="4629952"/>
            <a:ext cx="7521262" cy="721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Webdings" pitchFamily="18" charset="2"/>
              <a:buChar char="~"/>
              <a:defRPr sz="3200">
                <a:solidFill>
                  <a:schemeClr val="accent6"/>
                </a:solidFill>
                <a:latin typeface="+mn-lt"/>
                <a:ea typeface="+mn-ea"/>
                <a:cs typeface="+mn-cs"/>
              </a:defRPr>
            </a:lvl1pPr>
            <a:lvl2pPr marL="742950" indent="-285750" algn="l" rtl="0" eaLnBrk="0" fontAlgn="base" hangingPunct="0">
              <a:spcBef>
                <a:spcPct val="20000"/>
              </a:spcBef>
              <a:spcAft>
                <a:spcPct val="0"/>
              </a:spcAft>
              <a:buChar char="–"/>
              <a:defRPr sz="2800">
                <a:solidFill>
                  <a:schemeClr val="accent6"/>
                </a:solidFill>
                <a:latin typeface="+mn-lt"/>
              </a:defRPr>
            </a:lvl2pPr>
            <a:lvl3pPr marL="1143000" indent="-228600" algn="l" rtl="0" eaLnBrk="0" fontAlgn="base" hangingPunct="0">
              <a:spcBef>
                <a:spcPct val="20000"/>
              </a:spcBef>
              <a:spcAft>
                <a:spcPct val="0"/>
              </a:spcAft>
              <a:buChar char="•"/>
              <a:defRPr sz="2400">
                <a:solidFill>
                  <a:schemeClr val="accent6"/>
                </a:solidFill>
                <a:latin typeface="+mn-lt"/>
              </a:defRPr>
            </a:lvl3pPr>
            <a:lvl4pPr marL="1600200" indent="-228600" algn="l" rtl="0" eaLnBrk="0" fontAlgn="base" hangingPunct="0">
              <a:spcBef>
                <a:spcPct val="20000"/>
              </a:spcBef>
              <a:spcAft>
                <a:spcPct val="0"/>
              </a:spcAft>
              <a:buChar char="–"/>
              <a:defRPr sz="2000">
                <a:solidFill>
                  <a:schemeClr val="accent6"/>
                </a:solidFill>
                <a:latin typeface="+mn-lt"/>
              </a:defRPr>
            </a:lvl4pPr>
            <a:lvl5pPr marL="2057400" indent="-228600" algn="l" rtl="0" eaLnBrk="0" fontAlgn="base" hangingPunct="0">
              <a:spcBef>
                <a:spcPct val="20000"/>
              </a:spcBef>
              <a:spcAft>
                <a:spcPct val="0"/>
              </a:spcAft>
              <a:buChar char="»"/>
              <a:defRPr sz="2000">
                <a:solidFill>
                  <a:schemeClr val="accent6"/>
                </a:solidFill>
                <a:latin typeface="+mn-lt"/>
              </a:defRPr>
            </a:lvl5pPr>
            <a:lvl6pPr marL="2514600" indent="-228600" algn="l" rtl="0" fontAlgn="base">
              <a:spcBef>
                <a:spcPct val="20000"/>
              </a:spcBef>
              <a:spcAft>
                <a:spcPct val="0"/>
              </a:spcAft>
              <a:buChar char="»"/>
              <a:defRPr sz="2000">
                <a:solidFill>
                  <a:srgbClr val="333399"/>
                </a:solidFill>
                <a:latin typeface="+mn-lt"/>
              </a:defRPr>
            </a:lvl6pPr>
            <a:lvl7pPr marL="2971800" indent="-228600" algn="l" rtl="0" fontAlgn="base">
              <a:spcBef>
                <a:spcPct val="20000"/>
              </a:spcBef>
              <a:spcAft>
                <a:spcPct val="0"/>
              </a:spcAft>
              <a:buChar char="»"/>
              <a:defRPr sz="2000">
                <a:solidFill>
                  <a:srgbClr val="333399"/>
                </a:solidFill>
                <a:latin typeface="+mn-lt"/>
              </a:defRPr>
            </a:lvl7pPr>
            <a:lvl8pPr marL="3429000" indent="-228600" algn="l" rtl="0" fontAlgn="base">
              <a:spcBef>
                <a:spcPct val="20000"/>
              </a:spcBef>
              <a:spcAft>
                <a:spcPct val="0"/>
              </a:spcAft>
              <a:buChar char="»"/>
              <a:defRPr sz="2000">
                <a:solidFill>
                  <a:srgbClr val="333399"/>
                </a:solidFill>
                <a:latin typeface="+mn-lt"/>
              </a:defRPr>
            </a:lvl8pPr>
            <a:lvl9pPr marL="3886200" indent="-228600" algn="l" rtl="0" fontAlgn="base">
              <a:spcBef>
                <a:spcPct val="20000"/>
              </a:spcBef>
              <a:spcAft>
                <a:spcPct val="0"/>
              </a:spcAft>
              <a:buChar char="»"/>
              <a:defRPr sz="2000">
                <a:solidFill>
                  <a:srgbClr val="333399"/>
                </a:solidFill>
                <a:latin typeface="+mn-lt"/>
              </a:defRPr>
            </a:lvl9pPr>
          </a:lstStyle>
          <a:p>
            <a:pPr marL="0" indent="0" algn="ctr">
              <a:buNone/>
            </a:pPr>
            <a:r>
              <a:rPr lang="en-US" sz="2000" b="1" dirty="0" smtClean="0"/>
              <a:t>Important </a:t>
            </a:r>
            <a:r>
              <a:rPr lang="en-US" sz="2000" b="1" dirty="0"/>
              <a:t>to disentangle particle and fragment emitting sources. Where and when are fragments </a:t>
            </a:r>
            <a:r>
              <a:rPr lang="en-US" sz="2000" b="1" dirty="0" smtClean="0"/>
              <a:t>produced? </a:t>
            </a:r>
            <a:endParaRPr lang="en-US" sz="2000" dirty="0"/>
          </a:p>
        </p:txBody>
      </p:sp>
      <p:sp>
        <p:nvSpPr>
          <p:cNvPr id="5" name="Down Arrow 4"/>
          <p:cNvSpPr/>
          <p:nvPr/>
        </p:nvSpPr>
        <p:spPr bwMode="auto">
          <a:xfrm>
            <a:off x="4462530" y="4262905"/>
            <a:ext cx="405684" cy="386369"/>
          </a:xfrm>
          <a:prstGeom prst="downArrow">
            <a:avLst/>
          </a:prstGeom>
          <a:solidFill>
            <a:schemeClr val="accent6">
              <a:lumMod val="20000"/>
              <a:lumOff val="80000"/>
            </a:schemeClr>
          </a:solidFill>
          <a:ln w="28575">
            <a:solidFill>
              <a:schemeClr val="accent6">
                <a:lumMod val="75000"/>
              </a:schemeClr>
            </a:solid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63" name="Content Placeholder 7"/>
          <p:cNvSpPr txBox="1">
            <a:spLocks/>
          </p:cNvSpPr>
          <p:nvPr/>
        </p:nvSpPr>
        <p:spPr bwMode="auto">
          <a:xfrm>
            <a:off x="917620" y="5750417"/>
            <a:ext cx="7521262" cy="1751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Webdings" pitchFamily="18" charset="2"/>
              <a:buChar char="~"/>
              <a:defRPr sz="3200">
                <a:solidFill>
                  <a:schemeClr val="accent6"/>
                </a:solidFill>
                <a:latin typeface="+mn-lt"/>
                <a:ea typeface="+mn-ea"/>
                <a:cs typeface="+mn-cs"/>
              </a:defRPr>
            </a:lvl1pPr>
            <a:lvl2pPr marL="742950" indent="-285750" algn="l" rtl="0" eaLnBrk="0" fontAlgn="base" hangingPunct="0">
              <a:spcBef>
                <a:spcPct val="20000"/>
              </a:spcBef>
              <a:spcAft>
                <a:spcPct val="0"/>
              </a:spcAft>
              <a:buChar char="–"/>
              <a:defRPr sz="2800">
                <a:solidFill>
                  <a:schemeClr val="accent6"/>
                </a:solidFill>
                <a:latin typeface="+mn-lt"/>
              </a:defRPr>
            </a:lvl2pPr>
            <a:lvl3pPr marL="1143000" indent="-228600" algn="l" rtl="0" eaLnBrk="0" fontAlgn="base" hangingPunct="0">
              <a:spcBef>
                <a:spcPct val="20000"/>
              </a:spcBef>
              <a:spcAft>
                <a:spcPct val="0"/>
              </a:spcAft>
              <a:buChar char="•"/>
              <a:defRPr sz="2400">
                <a:solidFill>
                  <a:schemeClr val="accent6"/>
                </a:solidFill>
                <a:latin typeface="+mn-lt"/>
              </a:defRPr>
            </a:lvl3pPr>
            <a:lvl4pPr marL="1600200" indent="-228600" algn="l" rtl="0" eaLnBrk="0" fontAlgn="base" hangingPunct="0">
              <a:spcBef>
                <a:spcPct val="20000"/>
              </a:spcBef>
              <a:spcAft>
                <a:spcPct val="0"/>
              </a:spcAft>
              <a:buChar char="–"/>
              <a:defRPr sz="2000">
                <a:solidFill>
                  <a:schemeClr val="accent6"/>
                </a:solidFill>
                <a:latin typeface="+mn-lt"/>
              </a:defRPr>
            </a:lvl4pPr>
            <a:lvl5pPr marL="2057400" indent="-228600" algn="l" rtl="0" eaLnBrk="0" fontAlgn="base" hangingPunct="0">
              <a:spcBef>
                <a:spcPct val="20000"/>
              </a:spcBef>
              <a:spcAft>
                <a:spcPct val="0"/>
              </a:spcAft>
              <a:buChar char="»"/>
              <a:defRPr sz="2000">
                <a:solidFill>
                  <a:schemeClr val="accent6"/>
                </a:solidFill>
                <a:latin typeface="+mn-lt"/>
              </a:defRPr>
            </a:lvl5pPr>
            <a:lvl6pPr marL="2514600" indent="-228600" algn="l" rtl="0" fontAlgn="base">
              <a:spcBef>
                <a:spcPct val="20000"/>
              </a:spcBef>
              <a:spcAft>
                <a:spcPct val="0"/>
              </a:spcAft>
              <a:buChar char="»"/>
              <a:defRPr sz="2000">
                <a:solidFill>
                  <a:srgbClr val="333399"/>
                </a:solidFill>
                <a:latin typeface="+mn-lt"/>
              </a:defRPr>
            </a:lvl6pPr>
            <a:lvl7pPr marL="2971800" indent="-228600" algn="l" rtl="0" fontAlgn="base">
              <a:spcBef>
                <a:spcPct val="20000"/>
              </a:spcBef>
              <a:spcAft>
                <a:spcPct val="0"/>
              </a:spcAft>
              <a:buChar char="»"/>
              <a:defRPr sz="2000">
                <a:solidFill>
                  <a:srgbClr val="333399"/>
                </a:solidFill>
                <a:latin typeface="+mn-lt"/>
              </a:defRPr>
            </a:lvl7pPr>
            <a:lvl8pPr marL="3429000" indent="-228600" algn="l" rtl="0" fontAlgn="base">
              <a:spcBef>
                <a:spcPct val="20000"/>
              </a:spcBef>
              <a:spcAft>
                <a:spcPct val="0"/>
              </a:spcAft>
              <a:buChar char="»"/>
              <a:defRPr sz="2000">
                <a:solidFill>
                  <a:srgbClr val="333399"/>
                </a:solidFill>
                <a:latin typeface="+mn-lt"/>
              </a:defRPr>
            </a:lvl8pPr>
            <a:lvl9pPr marL="3886200" indent="-228600" algn="l" rtl="0" fontAlgn="base">
              <a:spcBef>
                <a:spcPct val="20000"/>
              </a:spcBef>
              <a:spcAft>
                <a:spcPct val="0"/>
              </a:spcAft>
              <a:buChar char="»"/>
              <a:defRPr sz="2000">
                <a:solidFill>
                  <a:srgbClr val="333399"/>
                </a:solidFill>
                <a:latin typeface="+mn-lt"/>
              </a:defRPr>
            </a:lvl9pPr>
          </a:lstStyle>
          <a:p>
            <a:pPr marL="0" indent="0" algn="ctr">
              <a:buNone/>
            </a:pPr>
            <a:r>
              <a:rPr lang="en-US" sz="2000" b="1" dirty="0" smtClean="0"/>
              <a:t>tracing-back </a:t>
            </a:r>
            <a:r>
              <a:rPr lang="en-US" sz="2000" b="1" dirty="0"/>
              <a:t>particle and fragment emitting </a:t>
            </a:r>
            <a:r>
              <a:rPr lang="en-US" sz="2000" b="1" dirty="0" smtClean="0"/>
              <a:t>sources to understand </a:t>
            </a:r>
            <a:r>
              <a:rPr lang="en-US" sz="2000" b="1" dirty="0"/>
              <a:t>dynamics in heavy-ion </a:t>
            </a:r>
            <a:r>
              <a:rPr lang="en-US" sz="2000" b="1" dirty="0" smtClean="0"/>
              <a:t>collisions</a:t>
            </a:r>
            <a:endParaRPr lang="en-US" sz="2000" b="1" dirty="0"/>
          </a:p>
          <a:p>
            <a:pPr marL="0" indent="0" algn="ctr">
              <a:buNone/>
            </a:pPr>
            <a:endParaRPr lang="en-US" sz="2000" b="1" dirty="0"/>
          </a:p>
        </p:txBody>
      </p:sp>
      <p:sp>
        <p:nvSpPr>
          <p:cNvPr id="64" name="Down Arrow 63"/>
          <p:cNvSpPr/>
          <p:nvPr/>
        </p:nvSpPr>
        <p:spPr bwMode="auto">
          <a:xfrm>
            <a:off x="4462530" y="5312532"/>
            <a:ext cx="405684" cy="386369"/>
          </a:xfrm>
          <a:prstGeom prst="downArrow">
            <a:avLst/>
          </a:prstGeom>
          <a:solidFill>
            <a:schemeClr val="accent6">
              <a:lumMod val="20000"/>
              <a:lumOff val="80000"/>
            </a:schemeClr>
          </a:solidFill>
          <a:ln w="28575">
            <a:solidFill>
              <a:schemeClr val="accent6">
                <a:lumMod val="75000"/>
              </a:schemeClr>
            </a:solid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0" name="Footer Placeholder 2"/>
          <p:cNvSpPr>
            <a:spLocks noGrp="1"/>
          </p:cNvSpPr>
          <p:nvPr>
            <p:ph type="ftr" sz="quarter" idx="3"/>
          </p:nvPr>
        </p:nvSpPr>
        <p:spPr>
          <a:xfrm>
            <a:off x="2468563" y="6615954"/>
            <a:ext cx="5137093" cy="247431"/>
          </a:xfrm>
          <a:prstGeom prst="rect">
            <a:avLst/>
          </a:prstGeom>
        </p:spPr>
        <p:txBody>
          <a:bodyPr/>
          <a:lstStyle>
            <a:lvl1pPr algn="l">
              <a:defRPr sz="1050" b="1">
                <a:solidFill>
                  <a:schemeClr val="accent6"/>
                </a:solidFill>
                <a:latin typeface="+mn-lt"/>
              </a:defRPr>
            </a:lvl1pPr>
          </a:lstStyle>
          <a:p>
            <a:pPr algn="ctr">
              <a:defRPr/>
            </a:pPr>
            <a:r>
              <a:rPr lang="it-IT" dirty="0" smtClean="0"/>
              <a:t>C. Guazzoni – NEWCHIM – Consiglio di Sezione INFN – </a:t>
            </a:r>
            <a:r>
              <a:rPr lang="it-IT" dirty="0"/>
              <a:t>9</a:t>
            </a:r>
            <a:r>
              <a:rPr lang="it-IT" dirty="0" smtClean="0"/>
              <a:t> luglio 2015</a:t>
            </a:r>
            <a:endParaRPr lang="en-US" dirty="0" smtClean="0"/>
          </a:p>
          <a:p>
            <a:pPr algn="ctr">
              <a:defRPr/>
            </a:pPr>
            <a:endParaRPr lang="en-US" dirty="0"/>
          </a:p>
        </p:txBody>
      </p:sp>
    </p:spTree>
    <p:extLst>
      <p:ext uri="{BB962C8B-B14F-4D97-AF65-F5344CB8AC3E}">
        <p14:creationId xmlns:p14="http://schemas.microsoft.com/office/powerpoint/2010/main" val="26273858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NewChim</a:t>
            </a:r>
            <a:r>
              <a:rPr lang="en-US" dirty="0" smtClean="0"/>
              <a:t> Physics Cases</a:t>
            </a:r>
            <a:endParaRPr lang="en-US" dirty="0"/>
          </a:p>
        </p:txBody>
      </p:sp>
      <p:sp>
        <p:nvSpPr>
          <p:cNvPr id="3" name="Slide Number Placeholder 2"/>
          <p:cNvSpPr>
            <a:spLocks noGrp="1"/>
          </p:cNvSpPr>
          <p:nvPr>
            <p:ph type="sldNum" sz="quarter" idx="11"/>
          </p:nvPr>
        </p:nvSpPr>
        <p:spPr/>
        <p:txBody>
          <a:bodyPr/>
          <a:lstStyle/>
          <a:p>
            <a:pPr>
              <a:defRPr/>
            </a:pPr>
            <a:fld id="{41CF1E09-2371-4A7C-BB3C-38B8725CED1B}" type="slidenum">
              <a:rPr lang="en-US" smtClean="0"/>
              <a:pPr>
                <a:defRPr/>
              </a:pPr>
              <a:t>5</a:t>
            </a:fld>
            <a:endParaRPr lang="en-US" dirty="0"/>
          </a:p>
        </p:txBody>
      </p:sp>
      <p:sp>
        <p:nvSpPr>
          <p:cNvPr id="4" name="TextBox 3"/>
          <p:cNvSpPr txBox="1"/>
          <p:nvPr/>
        </p:nvSpPr>
        <p:spPr>
          <a:xfrm>
            <a:off x="439838" y="891249"/>
            <a:ext cx="8426370" cy="5139869"/>
          </a:xfrm>
          <a:prstGeom prst="rect">
            <a:avLst/>
          </a:prstGeom>
          <a:noFill/>
        </p:spPr>
        <p:txBody>
          <a:bodyPr wrap="square" rtlCol="0">
            <a:spAutoFit/>
          </a:bodyPr>
          <a:lstStyle/>
          <a:p>
            <a:pPr marL="285750" indent="-285750">
              <a:buFont typeface="Wingdings" panose="05000000000000000000" pitchFamily="2" charset="2"/>
              <a:buChar char="ü"/>
            </a:pPr>
            <a:r>
              <a:rPr lang="en-US" b="1" dirty="0">
                <a:solidFill>
                  <a:srgbClr val="2D2D8A"/>
                </a:solidFill>
                <a:latin typeface="+mn-lt"/>
              </a:rPr>
              <a:t>Correlation Methods</a:t>
            </a:r>
          </a:p>
          <a:p>
            <a:pPr marL="285750" indent="-285750">
              <a:buFont typeface="Wingdings" panose="05000000000000000000" pitchFamily="2" charset="2"/>
              <a:buChar char="ü"/>
            </a:pPr>
            <a:endParaRPr lang="en-US" sz="1000" b="1" dirty="0">
              <a:solidFill>
                <a:srgbClr val="2D2D8A"/>
              </a:solidFill>
              <a:latin typeface="+mn-lt"/>
            </a:endParaRPr>
          </a:p>
          <a:p>
            <a:pPr marL="285750" indent="-285750">
              <a:buFont typeface="Wingdings" panose="05000000000000000000" pitchFamily="2" charset="2"/>
              <a:buChar char="ü"/>
            </a:pPr>
            <a:r>
              <a:rPr lang="en-US" b="1" dirty="0" smtClean="0">
                <a:solidFill>
                  <a:srgbClr val="2D2D8A"/>
                </a:solidFill>
                <a:latin typeface="+mn-lt"/>
              </a:rPr>
              <a:t>Advances </a:t>
            </a:r>
            <a:r>
              <a:rPr lang="en-US" b="1" dirty="0">
                <a:solidFill>
                  <a:srgbClr val="2D2D8A"/>
                </a:solidFill>
                <a:latin typeface="+mn-lt"/>
              </a:rPr>
              <a:t>in dynamics and time scale of particles and cluster emission</a:t>
            </a:r>
          </a:p>
          <a:p>
            <a:pPr marL="285750" indent="-285750">
              <a:buFont typeface="Wingdings" panose="05000000000000000000" pitchFamily="2" charset="2"/>
              <a:buChar char="ü"/>
            </a:pPr>
            <a:endParaRPr lang="en-US" sz="1000" b="1" dirty="0" smtClean="0">
              <a:solidFill>
                <a:srgbClr val="2D2D8A"/>
              </a:solidFill>
              <a:latin typeface="+mn-lt"/>
            </a:endParaRPr>
          </a:p>
          <a:p>
            <a:pPr marL="285750" indent="-285750">
              <a:buFont typeface="Wingdings" panose="05000000000000000000" pitchFamily="2" charset="2"/>
              <a:buChar char="ü"/>
            </a:pPr>
            <a:r>
              <a:rPr lang="en-US" b="1" dirty="0" smtClean="0">
                <a:solidFill>
                  <a:srgbClr val="2D2D8A"/>
                </a:solidFill>
                <a:latin typeface="+mn-lt"/>
              </a:rPr>
              <a:t>Perspectives </a:t>
            </a:r>
            <a:r>
              <a:rPr lang="en-US" b="1" dirty="0">
                <a:solidFill>
                  <a:srgbClr val="2D2D8A"/>
                </a:solidFill>
                <a:latin typeface="+mn-lt"/>
              </a:rPr>
              <a:t>at GSI/SIS </a:t>
            </a:r>
            <a:r>
              <a:rPr lang="en-US" b="1" dirty="0" smtClean="0">
                <a:solidFill>
                  <a:srgbClr val="2D2D8A"/>
                </a:solidFill>
                <a:latin typeface="+mn-lt"/>
              </a:rPr>
              <a:t>energies</a:t>
            </a:r>
            <a:r>
              <a:rPr lang="en-US" sz="1600" dirty="0">
                <a:solidFill>
                  <a:srgbClr val="2D2D8A"/>
                </a:solidFill>
                <a:latin typeface="+mn-lt"/>
              </a:rPr>
              <a:t>: </a:t>
            </a:r>
            <a:r>
              <a:rPr lang="en-US" sz="1600" i="1" dirty="0">
                <a:solidFill>
                  <a:srgbClr val="2D2D8A"/>
                </a:solidFill>
                <a:latin typeface="+mn-lt"/>
              </a:rPr>
              <a:t>we foresee to continue </a:t>
            </a:r>
            <a:r>
              <a:rPr lang="en-US" sz="1600" i="1" dirty="0" smtClean="0">
                <a:solidFill>
                  <a:srgbClr val="2D2D8A"/>
                </a:solidFill>
                <a:latin typeface="+mn-lt"/>
              </a:rPr>
              <a:t>experiments similar to ASY-EOS, </a:t>
            </a:r>
            <a:r>
              <a:rPr lang="en-US" sz="1600" i="1" dirty="0">
                <a:solidFill>
                  <a:srgbClr val="2D2D8A"/>
                </a:solidFill>
                <a:latin typeface="+mn-lt"/>
              </a:rPr>
              <a:t>exploring higher densities, </a:t>
            </a:r>
            <a:r>
              <a:rPr lang="en-US" sz="1600" i="1" dirty="0" err="1">
                <a:solidFill>
                  <a:srgbClr val="2D2D8A"/>
                </a:solidFill>
                <a:latin typeface="+mn-lt"/>
              </a:rPr>
              <a:t>i.e</a:t>
            </a:r>
            <a:r>
              <a:rPr lang="en-US" sz="1600" i="1" dirty="0">
                <a:solidFill>
                  <a:srgbClr val="2D2D8A"/>
                </a:solidFill>
                <a:latin typeface="+mn-lt"/>
              </a:rPr>
              <a:t> increasing the beam energy, and/or exploring larger Isospin asymmetries by using Radioactive Ion Beams (e.g. </a:t>
            </a:r>
            <a:r>
              <a:rPr lang="en-US" sz="1600" i="1" baseline="30000" dirty="0">
                <a:solidFill>
                  <a:srgbClr val="2D2D8A"/>
                </a:solidFill>
                <a:latin typeface="+mn-lt"/>
              </a:rPr>
              <a:t>132</a:t>
            </a:r>
            <a:r>
              <a:rPr lang="en-US" sz="1600" i="1" dirty="0">
                <a:solidFill>
                  <a:srgbClr val="2D2D8A"/>
                </a:solidFill>
                <a:latin typeface="+mn-lt"/>
              </a:rPr>
              <a:t>Sn</a:t>
            </a:r>
            <a:r>
              <a:rPr lang="en-US" sz="1600" i="1" dirty="0" smtClean="0">
                <a:solidFill>
                  <a:srgbClr val="2D2D8A"/>
                </a:solidFill>
                <a:latin typeface="+mn-lt"/>
              </a:rPr>
              <a:t>, </a:t>
            </a:r>
            <a:r>
              <a:rPr lang="en-US" sz="1600" i="1" baseline="30000" dirty="0" smtClean="0">
                <a:solidFill>
                  <a:srgbClr val="2D2D8A"/>
                </a:solidFill>
                <a:latin typeface="+mn-lt"/>
              </a:rPr>
              <a:t>108</a:t>
            </a:r>
            <a:r>
              <a:rPr lang="en-US" sz="1600" i="1" dirty="0" smtClean="0">
                <a:solidFill>
                  <a:srgbClr val="2D2D8A"/>
                </a:solidFill>
                <a:latin typeface="+mn-lt"/>
              </a:rPr>
              <a:t>Sn</a:t>
            </a:r>
            <a:r>
              <a:rPr lang="en-US" sz="1600" i="1" dirty="0">
                <a:solidFill>
                  <a:srgbClr val="2D2D8A"/>
                </a:solidFill>
                <a:latin typeface="+mn-lt"/>
              </a:rPr>
              <a:t>) expected to be delivered by the forthcoming FAIR </a:t>
            </a:r>
            <a:r>
              <a:rPr lang="en-US" sz="1600" i="1" dirty="0" smtClean="0">
                <a:solidFill>
                  <a:srgbClr val="2D2D8A"/>
                </a:solidFill>
                <a:latin typeface="+mn-lt"/>
              </a:rPr>
              <a:t>facility. </a:t>
            </a:r>
            <a:r>
              <a:rPr lang="en-US" sz="1600" i="1" dirty="0">
                <a:solidFill>
                  <a:srgbClr val="2D2D8A"/>
                </a:solidFill>
                <a:latin typeface="+mn-lt"/>
              </a:rPr>
              <a:t>In view of that, FARCOS could be a very important instrument.</a:t>
            </a:r>
          </a:p>
          <a:p>
            <a:pPr marL="285750" indent="-285750">
              <a:buFont typeface="Wingdings" panose="05000000000000000000" pitchFamily="2" charset="2"/>
              <a:buChar char="ü"/>
            </a:pPr>
            <a:endParaRPr lang="en-US" sz="1000" b="1" dirty="0" smtClean="0">
              <a:solidFill>
                <a:srgbClr val="2D2D8A"/>
              </a:solidFill>
              <a:latin typeface="+mn-lt"/>
            </a:endParaRPr>
          </a:p>
          <a:p>
            <a:pPr marL="285750" indent="-285750">
              <a:buFont typeface="Wingdings" panose="05000000000000000000" pitchFamily="2" charset="2"/>
              <a:buChar char="ü"/>
            </a:pPr>
            <a:r>
              <a:rPr lang="en-US" b="1" dirty="0" smtClean="0">
                <a:solidFill>
                  <a:srgbClr val="2D2D8A"/>
                </a:solidFill>
                <a:latin typeface="+mn-lt"/>
              </a:rPr>
              <a:t>Extended </a:t>
            </a:r>
            <a:r>
              <a:rPr lang="en-US" b="1" dirty="0">
                <a:solidFill>
                  <a:srgbClr val="2D2D8A"/>
                </a:solidFill>
                <a:latin typeface="+mn-lt"/>
              </a:rPr>
              <a:t>“limiting” case (</a:t>
            </a:r>
            <a:r>
              <a:rPr lang="en-US" sz="1600" i="1" dirty="0">
                <a:solidFill>
                  <a:srgbClr val="2D2D8A"/>
                </a:solidFill>
                <a:latin typeface="+mn-lt"/>
              </a:rPr>
              <a:t>reactions between Calcium isotopes </a:t>
            </a:r>
            <a:r>
              <a:rPr lang="en-US" sz="1600" i="1" dirty="0" smtClean="0">
                <a:solidFill>
                  <a:srgbClr val="2D2D8A"/>
                </a:solidFill>
                <a:latin typeface="+mn-lt"/>
              </a:rPr>
              <a:t>at </a:t>
            </a:r>
            <a:r>
              <a:rPr lang="en-US" sz="1600" i="1" dirty="0">
                <a:solidFill>
                  <a:srgbClr val="2D2D8A"/>
                </a:solidFill>
                <a:latin typeface="+mn-lt"/>
              </a:rPr>
              <a:t>25 </a:t>
            </a:r>
            <a:r>
              <a:rPr lang="en-US" sz="1600" i="1" dirty="0" err="1" smtClean="0">
                <a:solidFill>
                  <a:srgbClr val="2D2D8A"/>
                </a:solidFill>
                <a:latin typeface="+mn-lt"/>
              </a:rPr>
              <a:t>AMeV</a:t>
            </a:r>
            <a:r>
              <a:rPr lang="en-US" sz="1600" b="1" i="1" dirty="0">
                <a:solidFill>
                  <a:srgbClr val="2D2D8A"/>
                </a:solidFill>
              </a:rPr>
              <a:t> </a:t>
            </a:r>
            <a:r>
              <a:rPr lang="en-US" b="1" dirty="0" smtClean="0">
                <a:solidFill>
                  <a:srgbClr val="2D2D8A"/>
                </a:solidFill>
                <a:latin typeface="+mn-lt"/>
              </a:rPr>
              <a:t>)</a:t>
            </a:r>
            <a:endParaRPr lang="en-US" dirty="0">
              <a:solidFill>
                <a:srgbClr val="2D2D8A"/>
              </a:solidFill>
              <a:latin typeface="+mn-lt"/>
            </a:endParaRPr>
          </a:p>
          <a:p>
            <a:pPr marL="285750" indent="-285750">
              <a:buFont typeface="Wingdings" panose="05000000000000000000" pitchFamily="2" charset="2"/>
              <a:buChar char="ü"/>
            </a:pPr>
            <a:endParaRPr lang="en-US" sz="1000" b="1" dirty="0" smtClean="0">
              <a:solidFill>
                <a:srgbClr val="2D2D8A"/>
              </a:solidFill>
              <a:latin typeface="+mn-lt"/>
            </a:endParaRPr>
          </a:p>
          <a:p>
            <a:pPr marL="285750" indent="-285750">
              <a:buFont typeface="Wingdings" panose="05000000000000000000" pitchFamily="2" charset="2"/>
              <a:buChar char="ü"/>
            </a:pPr>
            <a:r>
              <a:rPr lang="en-US" b="1" dirty="0" smtClean="0">
                <a:solidFill>
                  <a:srgbClr val="2D2D8A"/>
                </a:solidFill>
                <a:latin typeface="+mn-lt"/>
              </a:rPr>
              <a:t>Cluster </a:t>
            </a:r>
            <a:r>
              <a:rPr lang="en-US" b="1" dirty="0">
                <a:solidFill>
                  <a:srgbClr val="2D2D8A"/>
                </a:solidFill>
                <a:latin typeface="+mn-lt"/>
              </a:rPr>
              <a:t>structure of light nuclei via </a:t>
            </a:r>
            <a:r>
              <a:rPr lang="en-US" b="1" dirty="0" smtClean="0">
                <a:solidFill>
                  <a:srgbClr val="2D2D8A"/>
                </a:solidFill>
                <a:latin typeface="+mn-lt"/>
              </a:rPr>
              <a:t>break-up </a:t>
            </a:r>
            <a:endParaRPr lang="en-US" b="1" dirty="0">
              <a:solidFill>
                <a:srgbClr val="2D2D8A"/>
              </a:solidFill>
              <a:latin typeface="+mn-lt"/>
            </a:endParaRPr>
          </a:p>
          <a:p>
            <a:pPr marL="285750" indent="-285750">
              <a:buFont typeface="Wingdings" panose="05000000000000000000" pitchFamily="2" charset="2"/>
              <a:buChar char="ü"/>
            </a:pPr>
            <a:endParaRPr lang="en-US" sz="1000" b="1" dirty="0" smtClean="0">
              <a:solidFill>
                <a:srgbClr val="2D2D8A"/>
              </a:solidFill>
              <a:latin typeface="+mn-lt"/>
            </a:endParaRPr>
          </a:p>
          <a:p>
            <a:pPr marL="285750" indent="-285750">
              <a:buFont typeface="Wingdings" panose="05000000000000000000" pitchFamily="2" charset="2"/>
              <a:buChar char="ü"/>
            </a:pPr>
            <a:r>
              <a:rPr lang="en-US" b="1" dirty="0" smtClean="0">
                <a:solidFill>
                  <a:srgbClr val="2D2D8A"/>
                </a:solidFill>
                <a:latin typeface="+mn-lt"/>
              </a:rPr>
              <a:t>Isospin dependence of Compound Nucleus formation and decay - Experiment @SPES</a:t>
            </a:r>
            <a:r>
              <a:rPr lang="it-IT" b="1" dirty="0" smtClean="0">
                <a:solidFill>
                  <a:srgbClr val="2D2D8A"/>
                </a:solidFill>
                <a:latin typeface="+mn-lt"/>
              </a:rPr>
              <a:t>: </a:t>
            </a:r>
            <a:r>
              <a:rPr lang="en-US" sz="1600" i="1" dirty="0" err="1">
                <a:solidFill>
                  <a:srgbClr val="2D2D8A"/>
                </a:solidFill>
                <a:latin typeface="+mn-lt"/>
              </a:rPr>
              <a:t>LoI</a:t>
            </a:r>
            <a:r>
              <a:rPr lang="en-US" sz="1600" i="1" dirty="0">
                <a:solidFill>
                  <a:srgbClr val="2D2D8A"/>
                </a:solidFill>
                <a:latin typeface="+mn-lt"/>
              </a:rPr>
              <a:t> </a:t>
            </a:r>
            <a:r>
              <a:rPr lang="en-US" sz="1600" i="1" dirty="0" smtClean="0">
                <a:solidFill>
                  <a:srgbClr val="2D2D8A"/>
                </a:solidFill>
                <a:latin typeface="+mn-lt"/>
              </a:rPr>
              <a:t>(</a:t>
            </a:r>
            <a:r>
              <a:rPr lang="en-US" sz="1400" i="1" dirty="0">
                <a:solidFill>
                  <a:srgbClr val="2D2D8A"/>
                </a:solidFill>
                <a:latin typeface="+mn-lt"/>
              </a:rPr>
              <a:t>Italian-French collaboration supported by Lea-</a:t>
            </a:r>
            <a:r>
              <a:rPr lang="en-US" sz="1400" i="1" dirty="0" err="1">
                <a:solidFill>
                  <a:srgbClr val="2D2D8A"/>
                </a:solidFill>
                <a:latin typeface="+mn-lt"/>
              </a:rPr>
              <a:t>Colliga</a:t>
            </a:r>
            <a:r>
              <a:rPr lang="en-US" sz="1600" i="1" dirty="0" smtClean="0">
                <a:solidFill>
                  <a:srgbClr val="2D2D8A"/>
                </a:solidFill>
                <a:latin typeface="+mn-lt"/>
              </a:rPr>
              <a:t>) for </a:t>
            </a:r>
            <a:r>
              <a:rPr lang="en-US" sz="1600" i="1" dirty="0">
                <a:solidFill>
                  <a:srgbClr val="2D2D8A"/>
                </a:solidFill>
                <a:latin typeface="+mn-lt"/>
              </a:rPr>
              <a:t>experiment, presented and approved </a:t>
            </a:r>
            <a:r>
              <a:rPr lang="en-US" sz="1600" i="1" dirty="0" smtClean="0">
                <a:solidFill>
                  <a:srgbClr val="2D2D8A"/>
                </a:solidFill>
                <a:latin typeface="+mn-lt"/>
              </a:rPr>
              <a:t> in 2014 </a:t>
            </a:r>
            <a:r>
              <a:rPr lang="en-US" sz="1600" i="1" dirty="0" smtClean="0">
                <a:solidFill>
                  <a:srgbClr val="2D2D8A"/>
                </a:solidFill>
                <a:latin typeface="+mn-lt"/>
                <a:sym typeface="Wingdings" panose="05000000000000000000" pitchFamily="2" charset="2"/>
              </a:rPr>
              <a:t> </a:t>
            </a:r>
            <a:r>
              <a:rPr lang="en-US" sz="1600" i="1" dirty="0" smtClean="0">
                <a:solidFill>
                  <a:srgbClr val="2D2D8A"/>
                </a:solidFill>
                <a:latin typeface="+mn-lt"/>
              </a:rPr>
              <a:t>explore </a:t>
            </a:r>
            <a:r>
              <a:rPr lang="en-US" sz="1600" i="1" dirty="0">
                <a:solidFill>
                  <a:srgbClr val="2D2D8A"/>
                </a:solidFill>
                <a:latin typeface="+mn-lt"/>
              </a:rPr>
              <a:t>heavy ion dynamics above </a:t>
            </a:r>
            <a:r>
              <a:rPr lang="en-US" sz="1600" i="1" dirty="0" smtClean="0">
                <a:solidFill>
                  <a:srgbClr val="2D2D8A"/>
                </a:solidFill>
                <a:latin typeface="+mn-lt"/>
              </a:rPr>
              <a:t>interaction </a:t>
            </a:r>
            <a:r>
              <a:rPr lang="en-US" sz="1600" i="1" dirty="0">
                <a:solidFill>
                  <a:srgbClr val="2D2D8A"/>
                </a:solidFill>
                <a:latin typeface="+mn-lt"/>
              </a:rPr>
              <a:t>barrier, </a:t>
            </a:r>
            <a:r>
              <a:rPr lang="en-US" sz="1600" i="1" dirty="0" smtClean="0">
                <a:solidFill>
                  <a:srgbClr val="2D2D8A"/>
                </a:solidFill>
                <a:latin typeface="+mn-lt"/>
              </a:rPr>
              <a:t> study  evolution </a:t>
            </a:r>
            <a:r>
              <a:rPr lang="en-US" sz="1600" i="1" dirty="0">
                <a:solidFill>
                  <a:srgbClr val="2D2D8A"/>
                </a:solidFill>
                <a:latin typeface="+mn-lt"/>
              </a:rPr>
              <a:t>of reaction dynamics with isospin </a:t>
            </a:r>
            <a:r>
              <a:rPr lang="en-US" sz="1600" i="1" dirty="0" smtClean="0">
                <a:solidFill>
                  <a:srgbClr val="2D2D8A"/>
                </a:solidFill>
                <a:latin typeface="+mn-lt"/>
              </a:rPr>
              <a:t>asymmetry,  competition </a:t>
            </a:r>
            <a:r>
              <a:rPr lang="en-US" sz="1600" i="1" dirty="0">
                <a:solidFill>
                  <a:srgbClr val="2D2D8A"/>
                </a:solidFill>
                <a:latin typeface="+mn-lt"/>
              </a:rPr>
              <a:t>between different reaction and decay modes, </a:t>
            </a:r>
            <a:r>
              <a:rPr lang="en-US" sz="1600" i="1" dirty="0" smtClean="0">
                <a:solidFill>
                  <a:srgbClr val="2D2D8A"/>
                </a:solidFill>
                <a:latin typeface="+mn-lt"/>
              </a:rPr>
              <a:t> relaxation </a:t>
            </a:r>
            <a:r>
              <a:rPr lang="en-US" sz="1600" i="1" dirty="0">
                <a:solidFill>
                  <a:srgbClr val="2D2D8A"/>
                </a:solidFill>
                <a:latin typeface="+mn-lt"/>
              </a:rPr>
              <a:t>time scales for various degrees of freedom, as well as </a:t>
            </a:r>
            <a:r>
              <a:rPr lang="en-US" sz="1600" i="1" dirty="0" smtClean="0">
                <a:solidFill>
                  <a:srgbClr val="2D2D8A"/>
                </a:solidFill>
                <a:latin typeface="+mn-lt"/>
              </a:rPr>
              <a:t> interplay </a:t>
            </a:r>
            <a:r>
              <a:rPr lang="en-US" sz="1600" i="1" dirty="0">
                <a:solidFill>
                  <a:srgbClr val="2D2D8A"/>
                </a:solidFill>
                <a:latin typeface="+mn-lt"/>
              </a:rPr>
              <a:t>between nuclear structure and reaction mechanism in emission processes.</a:t>
            </a:r>
          </a:p>
        </p:txBody>
      </p:sp>
      <p:sp>
        <p:nvSpPr>
          <p:cNvPr id="6" name="Footer Placeholder 2"/>
          <p:cNvSpPr txBox="1">
            <a:spLocks/>
          </p:cNvSpPr>
          <p:nvPr/>
        </p:nvSpPr>
        <p:spPr>
          <a:xfrm>
            <a:off x="2620962" y="6610569"/>
            <a:ext cx="5137093" cy="247431"/>
          </a:xfrm>
          <a:prstGeom prst="rect">
            <a:avLst/>
          </a:prstGeom>
        </p:spPr>
        <p:txBody>
          <a:bodyPr/>
          <a:lstStyle>
            <a:defPPr>
              <a:defRPr lang="en-US"/>
            </a:defPPr>
            <a:lvl1pPr algn="l" rtl="0" fontAlgn="base">
              <a:spcBef>
                <a:spcPct val="0"/>
              </a:spcBef>
              <a:spcAft>
                <a:spcPct val="0"/>
              </a:spcAft>
              <a:defRPr sz="1050" b="1" kern="1200">
                <a:solidFill>
                  <a:schemeClr val="accent6"/>
                </a:solidFill>
                <a:latin typeface="+mn-lt"/>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defRPr/>
            </a:pPr>
            <a:r>
              <a:rPr lang="it-IT" dirty="0" smtClean="0"/>
              <a:t>C. Guazzoni – NEWCHIM – Consiglio di Sezione INFN – 9 luglio 2015</a:t>
            </a:r>
            <a:endParaRPr lang="en-US" dirty="0" smtClean="0"/>
          </a:p>
          <a:p>
            <a:pPr algn="ctr">
              <a:defRPr/>
            </a:pPr>
            <a:endParaRPr lang="en-US" dirty="0"/>
          </a:p>
        </p:txBody>
      </p:sp>
    </p:spTree>
    <p:extLst>
      <p:ext uri="{BB962C8B-B14F-4D97-AF65-F5344CB8AC3E}">
        <p14:creationId xmlns:p14="http://schemas.microsoft.com/office/powerpoint/2010/main" val="19148898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a:xfrm>
            <a:off x="0" y="6497638"/>
            <a:ext cx="527050" cy="360362"/>
          </a:xfrm>
        </p:spPr>
        <p:txBody>
          <a:bodyPr/>
          <a:lstStyle/>
          <a:p>
            <a:pPr>
              <a:defRPr/>
            </a:pPr>
            <a:fld id="{F6F3E21E-D086-4408-9D33-9447C396790D}" type="slidenum">
              <a:rPr lang="en-US"/>
              <a:pPr>
                <a:defRPr/>
              </a:pPr>
              <a:t>6</a:t>
            </a:fld>
            <a:endParaRPr lang="en-US"/>
          </a:p>
        </p:txBody>
      </p:sp>
      <p:sp>
        <p:nvSpPr>
          <p:cNvPr id="9218" name="Rectangle 2"/>
          <p:cNvSpPr>
            <a:spLocks noGrp="1" noChangeArrowheads="1"/>
          </p:cNvSpPr>
          <p:nvPr>
            <p:ph type="title"/>
          </p:nvPr>
        </p:nvSpPr>
        <p:spPr/>
        <p:txBody>
          <a:bodyPr/>
          <a:lstStyle/>
          <a:p>
            <a:pPr eaLnBrk="1" hangingPunct="1"/>
            <a:r>
              <a:rPr lang="en-US" dirty="0" err="1"/>
              <a:t>NewChim</a:t>
            </a:r>
            <a:r>
              <a:rPr lang="en-US" dirty="0"/>
              <a:t> </a:t>
            </a:r>
            <a:r>
              <a:rPr lang="it-IT" dirty="0" err="1" smtClean="0">
                <a:solidFill>
                  <a:srgbClr val="2D2D8A"/>
                </a:solidFill>
              </a:rPr>
              <a:t>Physics</a:t>
            </a:r>
            <a:r>
              <a:rPr lang="it-IT" dirty="0" smtClean="0">
                <a:solidFill>
                  <a:srgbClr val="2D2D8A"/>
                </a:solidFill>
              </a:rPr>
              <a:t> Cases</a:t>
            </a:r>
            <a:endParaRPr lang="en-US" dirty="0" smtClean="0">
              <a:solidFill>
                <a:srgbClr val="2D2D8A"/>
              </a:solidFill>
            </a:endParaRPr>
          </a:p>
        </p:txBody>
      </p:sp>
      <p:grpSp>
        <p:nvGrpSpPr>
          <p:cNvPr id="25" name="Group 24"/>
          <p:cNvGrpSpPr/>
          <p:nvPr/>
        </p:nvGrpSpPr>
        <p:grpSpPr>
          <a:xfrm>
            <a:off x="183934" y="1951934"/>
            <a:ext cx="3891226" cy="1446667"/>
            <a:chOff x="263628" y="1525048"/>
            <a:chExt cx="3891226" cy="1446667"/>
          </a:xfrm>
        </p:grpSpPr>
        <p:pic>
          <p:nvPicPr>
            <p:cNvPr id="26" name="Picture 4" descr="HiRA3D_2"/>
            <p:cNvPicPr>
              <a:picLocks noChangeAspect="1" noChangeArrowheads="1"/>
            </p:cNvPicPr>
            <p:nvPr/>
          </p:nvPicPr>
          <p:blipFill>
            <a:blip r:embed="rId4"/>
            <a:srcRect/>
            <a:stretch>
              <a:fillRect/>
            </a:stretch>
          </p:blipFill>
          <p:spPr bwMode="auto">
            <a:xfrm rot="1755831">
              <a:off x="2642856" y="1525048"/>
              <a:ext cx="1511998" cy="1446667"/>
            </a:xfrm>
            <a:prstGeom prst="rect">
              <a:avLst/>
            </a:prstGeom>
            <a:noFill/>
            <a:ln w="9525">
              <a:noFill/>
              <a:miter lim="800000"/>
              <a:headEnd/>
              <a:tailEnd/>
            </a:ln>
          </p:spPr>
        </p:pic>
        <p:grpSp>
          <p:nvGrpSpPr>
            <p:cNvPr id="27" name="Group 44"/>
            <p:cNvGrpSpPr>
              <a:grpSpLocks/>
            </p:cNvGrpSpPr>
            <p:nvPr/>
          </p:nvGrpSpPr>
          <p:grpSpPr bwMode="auto">
            <a:xfrm>
              <a:off x="263628" y="1755816"/>
              <a:ext cx="2469551" cy="1187450"/>
              <a:chOff x="48" y="1872"/>
              <a:chExt cx="1856" cy="864"/>
            </a:xfrm>
          </p:grpSpPr>
          <p:pic>
            <p:nvPicPr>
              <p:cNvPr id="28" name="Picture 5" descr="Cartoon-HIC_02"/>
              <p:cNvPicPr>
                <a:picLocks noChangeAspect="1" noChangeArrowheads="1"/>
              </p:cNvPicPr>
              <p:nvPr/>
            </p:nvPicPr>
            <p:blipFill>
              <a:blip r:embed="rId5"/>
              <a:srcRect/>
              <a:stretch>
                <a:fillRect/>
              </a:stretch>
            </p:blipFill>
            <p:spPr bwMode="auto">
              <a:xfrm>
                <a:off x="48" y="1872"/>
                <a:ext cx="797" cy="864"/>
              </a:xfrm>
              <a:prstGeom prst="rect">
                <a:avLst/>
              </a:prstGeom>
              <a:noFill/>
              <a:ln w="9525">
                <a:noFill/>
                <a:miter lim="800000"/>
                <a:headEnd/>
                <a:tailEnd/>
              </a:ln>
            </p:spPr>
          </p:pic>
          <p:grpSp>
            <p:nvGrpSpPr>
              <p:cNvPr id="29" name="Group 43"/>
              <p:cNvGrpSpPr>
                <a:grpSpLocks/>
              </p:cNvGrpSpPr>
              <p:nvPr/>
            </p:nvGrpSpPr>
            <p:grpSpPr bwMode="auto">
              <a:xfrm>
                <a:off x="845" y="1986"/>
                <a:ext cx="1059" cy="650"/>
                <a:chOff x="845" y="1986"/>
                <a:chExt cx="1059" cy="650"/>
              </a:xfrm>
            </p:grpSpPr>
            <p:sp>
              <p:nvSpPr>
                <p:cNvPr id="30" name="Oval 7"/>
                <p:cNvSpPr>
                  <a:spLocks noChangeArrowheads="1"/>
                </p:cNvSpPr>
                <p:nvPr/>
              </p:nvSpPr>
              <p:spPr bwMode="auto">
                <a:xfrm rot="3000000">
                  <a:off x="1375" y="2105"/>
                  <a:ext cx="58" cy="72"/>
                </a:xfrm>
                <a:prstGeom prst="ellipse">
                  <a:avLst/>
                </a:prstGeom>
                <a:solidFill>
                  <a:srgbClr val="666699"/>
                </a:solidFill>
                <a:ln w="9525">
                  <a:solidFill>
                    <a:srgbClr val="666699"/>
                  </a:solidFill>
                  <a:round/>
                  <a:headEnd/>
                  <a:tailEnd/>
                </a:ln>
              </p:spPr>
              <p:txBody>
                <a:bodyPr wrap="none" anchor="ctr">
                  <a:prstTxWarp prst="textNoShape">
                    <a:avLst/>
                  </a:prstTxWarp>
                </a:bodyPr>
                <a:lstStyle/>
                <a:p>
                  <a:endParaRPr lang="en-US"/>
                </a:p>
              </p:txBody>
            </p:sp>
            <p:sp>
              <p:nvSpPr>
                <p:cNvPr id="31" name="Oval 8"/>
                <p:cNvSpPr>
                  <a:spLocks noChangeArrowheads="1"/>
                </p:cNvSpPr>
                <p:nvPr/>
              </p:nvSpPr>
              <p:spPr bwMode="auto">
                <a:xfrm rot="3000000">
                  <a:off x="1339" y="2433"/>
                  <a:ext cx="58" cy="71"/>
                </a:xfrm>
                <a:prstGeom prst="ellipse">
                  <a:avLst/>
                </a:prstGeom>
                <a:solidFill>
                  <a:srgbClr val="666699"/>
                </a:solidFill>
                <a:ln w="9525">
                  <a:solidFill>
                    <a:srgbClr val="666699"/>
                  </a:solidFill>
                  <a:round/>
                  <a:headEnd/>
                  <a:tailEnd/>
                </a:ln>
              </p:spPr>
              <p:txBody>
                <a:bodyPr wrap="none" anchor="ctr">
                  <a:prstTxWarp prst="textNoShape">
                    <a:avLst/>
                  </a:prstTxWarp>
                </a:bodyPr>
                <a:lstStyle/>
                <a:p>
                  <a:endParaRPr lang="en-US"/>
                </a:p>
              </p:txBody>
            </p:sp>
            <p:grpSp>
              <p:nvGrpSpPr>
                <p:cNvPr id="32" name="Group 9"/>
                <p:cNvGrpSpPr>
                  <a:grpSpLocks noChangeAspect="1"/>
                </p:cNvGrpSpPr>
                <p:nvPr/>
              </p:nvGrpSpPr>
              <p:grpSpPr bwMode="auto">
                <a:xfrm rot="6000000">
                  <a:off x="1264" y="2266"/>
                  <a:ext cx="234" cy="87"/>
                  <a:chOff x="1728" y="3120"/>
                  <a:chExt cx="1920" cy="576"/>
                </a:xfrm>
              </p:grpSpPr>
              <p:grpSp>
                <p:nvGrpSpPr>
                  <p:cNvPr id="37" name="Group 10"/>
                  <p:cNvGrpSpPr>
                    <a:grpSpLocks noChangeAspect="1"/>
                  </p:cNvGrpSpPr>
                  <p:nvPr/>
                </p:nvGrpSpPr>
                <p:grpSpPr bwMode="auto">
                  <a:xfrm>
                    <a:off x="1728" y="3120"/>
                    <a:ext cx="960" cy="576"/>
                    <a:chOff x="1728" y="3120"/>
                    <a:chExt cx="960" cy="576"/>
                  </a:xfrm>
                </p:grpSpPr>
                <p:grpSp>
                  <p:nvGrpSpPr>
                    <p:cNvPr id="45" name="Group 11"/>
                    <p:cNvGrpSpPr>
                      <a:grpSpLocks noChangeAspect="1"/>
                    </p:cNvGrpSpPr>
                    <p:nvPr/>
                  </p:nvGrpSpPr>
                  <p:grpSpPr bwMode="auto">
                    <a:xfrm>
                      <a:off x="1728" y="3120"/>
                      <a:ext cx="480" cy="576"/>
                      <a:chOff x="1728" y="3120"/>
                      <a:chExt cx="480" cy="576"/>
                    </a:xfrm>
                  </p:grpSpPr>
                  <p:sp>
                    <p:nvSpPr>
                      <p:cNvPr id="49" name="Freeform 12"/>
                      <p:cNvSpPr>
                        <a:spLocks noChangeAspect="1"/>
                      </p:cNvSpPr>
                      <p:nvPr/>
                    </p:nvSpPr>
                    <p:spPr bwMode="auto">
                      <a:xfrm>
                        <a:off x="1728" y="3120"/>
                        <a:ext cx="240" cy="288"/>
                      </a:xfrm>
                      <a:custGeom>
                        <a:avLst/>
                        <a:gdLst>
                          <a:gd name="T0" fmla="*/ 0 w 240"/>
                          <a:gd name="T1" fmla="*/ 288 h 288"/>
                          <a:gd name="T2" fmla="*/ 144 w 240"/>
                          <a:gd name="T3" fmla="*/ 0 h 288"/>
                          <a:gd name="T4" fmla="*/ 240 w 240"/>
                          <a:gd name="T5" fmla="*/ 288 h 288"/>
                          <a:gd name="T6" fmla="*/ 0 60000 65536"/>
                          <a:gd name="T7" fmla="*/ 0 60000 65536"/>
                          <a:gd name="T8" fmla="*/ 0 60000 65536"/>
                          <a:gd name="T9" fmla="*/ 0 w 240"/>
                          <a:gd name="T10" fmla="*/ 0 h 288"/>
                          <a:gd name="T11" fmla="*/ 240 w 240"/>
                          <a:gd name="T12" fmla="*/ 288 h 288"/>
                        </a:gdLst>
                        <a:ahLst/>
                        <a:cxnLst>
                          <a:cxn ang="T6">
                            <a:pos x="T0" y="T1"/>
                          </a:cxn>
                          <a:cxn ang="T7">
                            <a:pos x="T2" y="T3"/>
                          </a:cxn>
                          <a:cxn ang="T8">
                            <a:pos x="T4" y="T5"/>
                          </a:cxn>
                        </a:cxnLst>
                        <a:rect l="T9" t="T10" r="T11" b="T12"/>
                        <a:pathLst>
                          <a:path w="240" h="288">
                            <a:moveTo>
                              <a:pt x="0" y="288"/>
                            </a:moveTo>
                            <a:cubicBezTo>
                              <a:pt x="52" y="144"/>
                              <a:pt x="104" y="0"/>
                              <a:pt x="144" y="0"/>
                            </a:cubicBezTo>
                            <a:cubicBezTo>
                              <a:pt x="184" y="0"/>
                              <a:pt x="224" y="240"/>
                              <a:pt x="240" y="288"/>
                            </a:cubicBezTo>
                          </a:path>
                        </a:pathLst>
                      </a:custGeom>
                      <a:noFill/>
                      <a:ln w="38100">
                        <a:solidFill>
                          <a:srgbClr val="CC0000"/>
                        </a:solidFill>
                        <a:round/>
                        <a:headEnd/>
                        <a:tailEnd/>
                      </a:ln>
                    </p:spPr>
                    <p:txBody>
                      <a:bodyPr>
                        <a:prstTxWarp prst="textNoShape">
                          <a:avLst/>
                        </a:prstTxWarp>
                      </a:bodyPr>
                      <a:lstStyle/>
                      <a:p>
                        <a:endParaRPr lang="en-US"/>
                      </a:p>
                    </p:txBody>
                  </p:sp>
                  <p:sp>
                    <p:nvSpPr>
                      <p:cNvPr id="50" name="Freeform 13"/>
                      <p:cNvSpPr>
                        <a:spLocks noChangeAspect="1"/>
                      </p:cNvSpPr>
                      <p:nvPr/>
                    </p:nvSpPr>
                    <p:spPr bwMode="auto">
                      <a:xfrm rot="10800000">
                        <a:off x="1968" y="3408"/>
                        <a:ext cx="240" cy="288"/>
                      </a:xfrm>
                      <a:custGeom>
                        <a:avLst/>
                        <a:gdLst>
                          <a:gd name="T0" fmla="*/ 0 w 240"/>
                          <a:gd name="T1" fmla="*/ 288 h 288"/>
                          <a:gd name="T2" fmla="*/ 144 w 240"/>
                          <a:gd name="T3" fmla="*/ 0 h 288"/>
                          <a:gd name="T4" fmla="*/ 240 w 240"/>
                          <a:gd name="T5" fmla="*/ 288 h 288"/>
                          <a:gd name="T6" fmla="*/ 0 60000 65536"/>
                          <a:gd name="T7" fmla="*/ 0 60000 65536"/>
                          <a:gd name="T8" fmla="*/ 0 60000 65536"/>
                          <a:gd name="T9" fmla="*/ 0 w 240"/>
                          <a:gd name="T10" fmla="*/ 0 h 288"/>
                          <a:gd name="T11" fmla="*/ 240 w 240"/>
                          <a:gd name="T12" fmla="*/ 288 h 288"/>
                        </a:gdLst>
                        <a:ahLst/>
                        <a:cxnLst>
                          <a:cxn ang="T6">
                            <a:pos x="T0" y="T1"/>
                          </a:cxn>
                          <a:cxn ang="T7">
                            <a:pos x="T2" y="T3"/>
                          </a:cxn>
                          <a:cxn ang="T8">
                            <a:pos x="T4" y="T5"/>
                          </a:cxn>
                        </a:cxnLst>
                        <a:rect l="T9" t="T10" r="T11" b="T12"/>
                        <a:pathLst>
                          <a:path w="240" h="288">
                            <a:moveTo>
                              <a:pt x="0" y="288"/>
                            </a:moveTo>
                            <a:cubicBezTo>
                              <a:pt x="52" y="144"/>
                              <a:pt x="104" y="0"/>
                              <a:pt x="144" y="0"/>
                            </a:cubicBezTo>
                            <a:cubicBezTo>
                              <a:pt x="184" y="0"/>
                              <a:pt x="224" y="240"/>
                              <a:pt x="240" y="288"/>
                            </a:cubicBezTo>
                          </a:path>
                        </a:pathLst>
                      </a:custGeom>
                      <a:noFill/>
                      <a:ln w="38100">
                        <a:solidFill>
                          <a:srgbClr val="CC0000"/>
                        </a:solidFill>
                        <a:round/>
                        <a:headEnd/>
                        <a:tailEnd/>
                      </a:ln>
                    </p:spPr>
                    <p:txBody>
                      <a:bodyPr>
                        <a:prstTxWarp prst="textNoShape">
                          <a:avLst/>
                        </a:prstTxWarp>
                      </a:bodyPr>
                      <a:lstStyle/>
                      <a:p>
                        <a:endParaRPr lang="en-US"/>
                      </a:p>
                    </p:txBody>
                  </p:sp>
                </p:grpSp>
                <p:grpSp>
                  <p:nvGrpSpPr>
                    <p:cNvPr id="46" name="Group 14"/>
                    <p:cNvGrpSpPr>
                      <a:grpSpLocks noChangeAspect="1"/>
                    </p:cNvGrpSpPr>
                    <p:nvPr/>
                  </p:nvGrpSpPr>
                  <p:grpSpPr bwMode="auto">
                    <a:xfrm>
                      <a:off x="2208" y="3120"/>
                      <a:ext cx="480" cy="576"/>
                      <a:chOff x="1728" y="3120"/>
                      <a:chExt cx="480" cy="576"/>
                    </a:xfrm>
                  </p:grpSpPr>
                  <p:sp>
                    <p:nvSpPr>
                      <p:cNvPr id="47" name="Freeform 15"/>
                      <p:cNvSpPr>
                        <a:spLocks noChangeAspect="1"/>
                      </p:cNvSpPr>
                      <p:nvPr/>
                    </p:nvSpPr>
                    <p:spPr bwMode="auto">
                      <a:xfrm>
                        <a:off x="1728" y="3120"/>
                        <a:ext cx="240" cy="288"/>
                      </a:xfrm>
                      <a:custGeom>
                        <a:avLst/>
                        <a:gdLst>
                          <a:gd name="T0" fmla="*/ 0 w 240"/>
                          <a:gd name="T1" fmla="*/ 288 h 288"/>
                          <a:gd name="T2" fmla="*/ 144 w 240"/>
                          <a:gd name="T3" fmla="*/ 0 h 288"/>
                          <a:gd name="T4" fmla="*/ 240 w 240"/>
                          <a:gd name="T5" fmla="*/ 288 h 288"/>
                          <a:gd name="T6" fmla="*/ 0 60000 65536"/>
                          <a:gd name="T7" fmla="*/ 0 60000 65536"/>
                          <a:gd name="T8" fmla="*/ 0 60000 65536"/>
                          <a:gd name="T9" fmla="*/ 0 w 240"/>
                          <a:gd name="T10" fmla="*/ 0 h 288"/>
                          <a:gd name="T11" fmla="*/ 240 w 240"/>
                          <a:gd name="T12" fmla="*/ 288 h 288"/>
                        </a:gdLst>
                        <a:ahLst/>
                        <a:cxnLst>
                          <a:cxn ang="T6">
                            <a:pos x="T0" y="T1"/>
                          </a:cxn>
                          <a:cxn ang="T7">
                            <a:pos x="T2" y="T3"/>
                          </a:cxn>
                          <a:cxn ang="T8">
                            <a:pos x="T4" y="T5"/>
                          </a:cxn>
                        </a:cxnLst>
                        <a:rect l="T9" t="T10" r="T11" b="T12"/>
                        <a:pathLst>
                          <a:path w="240" h="288">
                            <a:moveTo>
                              <a:pt x="0" y="288"/>
                            </a:moveTo>
                            <a:cubicBezTo>
                              <a:pt x="52" y="144"/>
                              <a:pt x="104" y="0"/>
                              <a:pt x="144" y="0"/>
                            </a:cubicBezTo>
                            <a:cubicBezTo>
                              <a:pt x="184" y="0"/>
                              <a:pt x="224" y="240"/>
                              <a:pt x="240" y="288"/>
                            </a:cubicBezTo>
                          </a:path>
                        </a:pathLst>
                      </a:custGeom>
                      <a:noFill/>
                      <a:ln w="38100">
                        <a:solidFill>
                          <a:srgbClr val="CC0000"/>
                        </a:solidFill>
                        <a:round/>
                        <a:headEnd/>
                        <a:tailEnd/>
                      </a:ln>
                    </p:spPr>
                    <p:txBody>
                      <a:bodyPr>
                        <a:prstTxWarp prst="textNoShape">
                          <a:avLst/>
                        </a:prstTxWarp>
                      </a:bodyPr>
                      <a:lstStyle/>
                      <a:p>
                        <a:endParaRPr lang="en-US"/>
                      </a:p>
                    </p:txBody>
                  </p:sp>
                  <p:sp>
                    <p:nvSpPr>
                      <p:cNvPr id="48" name="Freeform 16"/>
                      <p:cNvSpPr>
                        <a:spLocks noChangeAspect="1"/>
                      </p:cNvSpPr>
                      <p:nvPr/>
                    </p:nvSpPr>
                    <p:spPr bwMode="auto">
                      <a:xfrm rot="10800000">
                        <a:off x="1968" y="3408"/>
                        <a:ext cx="240" cy="288"/>
                      </a:xfrm>
                      <a:custGeom>
                        <a:avLst/>
                        <a:gdLst>
                          <a:gd name="T0" fmla="*/ 0 w 240"/>
                          <a:gd name="T1" fmla="*/ 288 h 288"/>
                          <a:gd name="T2" fmla="*/ 144 w 240"/>
                          <a:gd name="T3" fmla="*/ 0 h 288"/>
                          <a:gd name="T4" fmla="*/ 240 w 240"/>
                          <a:gd name="T5" fmla="*/ 288 h 288"/>
                          <a:gd name="T6" fmla="*/ 0 60000 65536"/>
                          <a:gd name="T7" fmla="*/ 0 60000 65536"/>
                          <a:gd name="T8" fmla="*/ 0 60000 65536"/>
                          <a:gd name="T9" fmla="*/ 0 w 240"/>
                          <a:gd name="T10" fmla="*/ 0 h 288"/>
                          <a:gd name="T11" fmla="*/ 240 w 240"/>
                          <a:gd name="T12" fmla="*/ 288 h 288"/>
                        </a:gdLst>
                        <a:ahLst/>
                        <a:cxnLst>
                          <a:cxn ang="T6">
                            <a:pos x="T0" y="T1"/>
                          </a:cxn>
                          <a:cxn ang="T7">
                            <a:pos x="T2" y="T3"/>
                          </a:cxn>
                          <a:cxn ang="T8">
                            <a:pos x="T4" y="T5"/>
                          </a:cxn>
                        </a:cxnLst>
                        <a:rect l="T9" t="T10" r="T11" b="T12"/>
                        <a:pathLst>
                          <a:path w="240" h="288">
                            <a:moveTo>
                              <a:pt x="0" y="288"/>
                            </a:moveTo>
                            <a:cubicBezTo>
                              <a:pt x="52" y="144"/>
                              <a:pt x="104" y="0"/>
                              <a:pt x="144" y="0"/>
                            </a:cubicBezTo>
                            <a:cubicBezTo>
                              <a:pt x="184" y="0"/>
                              <a:pt x="224" y="240"/>
                              <a:pt x="240" y="288"/>
                            </a:cubicBezTo>
                          </a:path>
                        </a:pathLst>
                      </a:custGeom>
                      <a:noFill/>
                      <a:ln w="38100">
                        <a:solidFill>
                          <a:srgbClr val="CC0000"/>
                        </a:solidFill>
                        <a:round/>
                        <a:headEnd/>
                        <a:tailEnd/>
                      </a:ln>
                    </p:spPr>
                    <p:txBody>
                      <a:bodyPr>
                        <a:prstTxWarp prst="textNoShape">
                          <a:avLst/>
                        </a:prstTxWarp>
                      </a:bodyPr>
                      <a:lstStyle/>
                      <a:p>
                        <a:endParaRPr lang="en-US"/>
                      </a:p>
                    </p:txBody>
                  </p:sp>
                </p:grpSp>
              </p:grpSp>
              <p:grpSp>
                <p:nvGrpSpPr>
                  <p:cNvPr id="38" name="Group 37"/>
                  <p:cNvGrpSpPr>
                    <a:grpSpLocks noChangeAspect="1"/>
                  </p:cNvGrpSpPr>
                  <p:nvPr/>
                </p:nvGrpSpPr>
                <p:grpSpPr bwMode="auto">
                  <a:xfrm>
                    <a:off x="2688" y="3120"/>
                    <a:ext cx="960" cy="576"/>
                    <a:chOff x="1728" y="3120"/>
                    <a:chExt cx="960" cy="576"/>
                  </a:xfrm>
                </p:grpSpPr>
                <p:grpSp>
                  <p:nvGrpSpPr>
                    <p:cNvPr id="39" name="Group 38"/>
                    <p:cNvGrpSpPr>
                      <a:grpSpLocks noChangeAspect="1"/>
                    </p:cNvGrpSpPr>
                    <p:nvPr/>
                  </p:nvGrpSpPr>
                  <p:grpSpPr bwMode="auto">
                    <a:xfrm>
                      <a:off x="1728" y="3120"/>
                      <a:ext cx="480" cy="576"/>
                      <a:chOff x="1728" y="3120"/>
                      <a:chExt cx="480" cy="576"/>
                    </a:xfrm>
                  </p:grpSpPr>
                  <p:sp>
                    <p:nvSpPr>
                      <p:cNvPr id="43" name="Freeform 19"/>
                      <p:cNvSpPr>
                        <a:spLocks noChangeAspect="1"/>
                      </p:cNvSpPr>
                      <p:nvPr/>
                    </p:nvSpPr>
                    <p:spPr bwMode="auto">
                      <a:xfrm>
                        <a:off x="1728" y="3120"/>
                        <a:ext cx="240" cy="288"/>
                      </a:xfrm>
                      <a:custGeom>
                        <a:avLst/>
                        <a:gdLst>
                          <a:gd name="T0" fmla="*/ 0 w 240"/>
                          <a:gd name="T1" fmla="*/ 288 h 288"/>
                          <a:gd name="T2" fmla="*/ 144 w 240"/>
                          <a:gd name="T3" fmla="*/ 0 h 288"/>
                          <a:gd name="T4" fmla="*/ 240 w 240"/>
                          <a:gd name="T5" fmla="*/ 288 h 288"/>
                          <a:gd name="T6" fmla="*/ 0 60000 65536"/>
                          <a:gd name="T7" fmla="*/ 0 60000 65536"/>
                          <a:gd name="T8" fmla="*/ 0 60000 65536"/>
                          <a:gd name="T9" fmla="*/ 0 w 240"/>
                          <a:gd name="T10" fmla="*/ 0 h 288"/>
                          <a:gd name="T11" fmla="*/ 240 w 240"/>
                          <a:gd name="T12" fmla="*/ 288 h 288"/>
                        </a:gdLst>
                        <a:ahLst/>
                        <a:cxnLst>
                          <a:cxn ang="T6">
                            <a:pos x="T0" y="T1"/>
                          </a:cxn>
                          <a:cxn ang="T7">
                            <a:pos x="T2" y="T3"/>
                          </a:cxn>
                          <a:cxn ang="T8">
                            <a:pos x="T4" y="T5"/>
                          </a:cxn>
                        </a:cxnLst>
                        <a:rect l="T9" t="T10" r="T11" b="T12"/>
                        <a:pathLst>
                          <a:path w="240" h="288">
                            <a:moveTo>
                              <a:pt x="0" y="288"/>
                            </a:moveTo>
                            <a:cubicBezTo>
                              <a:pt x="52" y="144"/>
                              <a:pt x="104" y="0"/>
                              <a:pt x="144" y="0"/>
                            </a:cubicBezTo>
                            <a:cubicBezTo>
                              <a:pt x="184" y="0"/>
                              <a:pt x="224" y="240"/>
                              <a:pt x="240" y="288"/>
                            </a:cubicBezTo>
                          </a:path>
                        </a:pathLst>
                      </a:custGeom>
                      <a:noFill/>
                      <a:ln w="38100">
                        <a:solidFill>
                          <a:srgbClr val="CC0000"/>
                        </a:solidFill>
                        <a:round/>
                        <a:headEnd/>
                        <a:tailEnd/>
                      </a:ln>
                    </p:spPr>
                    <p:txBody>
                      <a:bodyPr>
                        <a:prstTxWarp prst="textNoShape">
                          <a:avLst/>
                        </a:prstTxWarp>
                      </a:bodyPr>
                      <a:lstStyle/>
                      <a:p>
                        <a:endParaRPr lang="en-US"/>
                      </a:p>
                    </p:txBody>
                  </p:sp>
                  <p:sp>
                    <p:nvSpPr>
                      <p:cNvPr id="44" name="Freeform 20"/>
                      <p:cNvSpPr>
                        <a:spLocks noChangeAspect="1"/>
                      </p:cNvSpPr>
                      <p:nvPr/>
                    </p:nvSpPr>
                    <p:spPr bwMode="auto">
                      <a:xfrm rot="10800000">
                        <a:off x="1968" y="3408"/>
                        <a:ext cx="240" cy="288"/>
                      </a:xfrm>
                      <a:custGeom>
                        <a:avLst/>
                        <a:gdLst>
                          <a:gd name="T0" fmla="*/ 0 w 240"/>
                          <a:gd name="T1" fmla="*/ 288 h 288"/>
                          <a:gd name="T2" fmla="*/ 144 w 240"/>
                          <a:gd name="T3" fmla="*/ 0 h 288"/>
                          <a:gd name="T4" fmla="*/ 240 w 240"/>
                          <a:gd name="T5" fmla="*/ 288 h 288"/>
                          <a:gd name="T6" fmla="*/ 0 60000 65536"/>
                          <a:gd name="T7" fmla="*/ 0 60000 65536"/>
                          <a:gd name="T8" fmla="*/ 0 60000 65536"/>
                          <a:gd name="T9" fmla="*/ 0 w 240"/>
                          <a:gd name="T10" fmla="*/ 0 h 288"/>
                          <a:gd name="T11" fmla="*/ 240 w 240"/>
                          <a:gd name="T12" fmla="*/ 288 h 288"/>
                        </a:gdLst>
                        <a:ahLst/>
                        <a:cxnLst>
                          <a:cxn ang="T6">
                            <a:pos x="T0" y="T1"/>
                          </a:cxn>
                          <a:cxn ang="T7">
                            <a:pos x="T2" y="T3"/>
                          </a:cxn>
                          <a:cxn ang="T8">
                            <a:pos x="T4" y="T5"/>
                          </a:cxn>
                        </a:cxnLst>
                        <a:rect l="T9" t="T10" r="T11" b="T12"/>
                        <a:pathLst>
                          <a:path w="240" h="288">
                            <a:moveTo>
                              <a:pt x="0" y="288"/>
                            </a:moveTo>
                            <a:cubicBezTo>
                              <a:pt x="52" y="144"/>
                              <a:pt x="104" y="0"/>
                              <a:pt x="144" y="0"/>
                            </a:cubicBezTo>
                            <a:cubicBezTo>
                              <a:pt x="184" y="0"/>
                              <a:pt x="224" y="240"/>
                              <a:pt x="240" y="288"/>
                            </a:cubicBezTo>
                          </a:path>
                        </a:pathLst>
                      </a:custGeom>
                      <a:noFill/>
                      <a:ln w="38100">
                        <a:solidFill>
                          <a:srgbClr val="CC0000"/>
                        </a:solidFill>
                        <a:round/>
                        <a:headEnd/>
                        <a:tailEnd/>
                      </a:ln>
                    </p:spPr>
                    <p:txBody>
                      <a:bodyPr>
                        <a:prstTxWarp prst="textNoShape">
                          <a:avLst/>
                        </a:prstTxWarp>
                      </a:bodyPr>
                      <a:lstStyle/>
                      <a:p>
                        <a:endParaRPr lang="en-US"/>
                      </a:p>
                    </p:txBody>
                  </p:sp>
                </p:grpSp>
                <p:grpSp>
                  <p:nvGrpSpPr>
                    <p:cNvPr id="40" name="Group 21"/>
                    <p:cNvGrpSpPr>
                      <a:grpSpLocks noChangeAspect="1"/>
                    </p:cNvGrpSpPr>
                    <p:nvPr/>
                  </p:nvGrpSpPr>
                  <p:grpSpPr bwMode="auto">
                    <a:xfrm>
                      <a:off x="2208" y="3120"/>
                      <a:ext cx="480" cy="576"/>
                      <a:chOff x="1728" y="3120"/>
                      <a:chExt cx="480" cy="576"/>
                    </a:xfrm>
                  </p:grpSpPr>
                  <p:sp>
                    <p:nvSpPr>
                      <p:cNvPr id="41" name="Freeform 22"/>
                      <p:cNvSpPr>
                        <a:spLocks noChangeAspect="1"/>
                      </p:cNvSpPr>
                      <p:nvPr/>
                    </p:nvSpPr>
                    <p:spPr bwMode="auto">
                      <a:xfrm>
                        <a:off x="1728" y="3120"/>
                        <a:ext cx="240" cy="288"/>
                      </a:xfrm>
                      <a:custGeom>
                        <a:avLst/>
                        <a:gdLst>
                          <a:gd name="T0" fmla="*/ 0 w 240"/>
                          <a:gd name="T1" fmla="*/ 288 h 288"/>
                          <a:gd name="T2" fmla="*/ 144 w 240"/>
                          <a:gd name="T3" fmla="*/ 0 h 288"/>
                          <a:gd name="T4" fmla="*/ 240 w 240"/>
                          <a:gd name="T5" fmla="*/ 288 h 288"/>
                          <a:gd name="T6" fmla="*/ 0 60000 65536"/>
                          <a:gd name="T7" fmla="*/ 0 60000 65536"/>
                          <a:gd name="T8" fmla="*/ 0 60000 65536"/>
                          <a:gd name="T9" fmla="*/ 0 w 240"/>
                          <a:gd name="T10" fmla="*/ 0 h 288"/>
                          <a:gd name="T11" fmla="*/ 240 w 240"/>
                          <a:gd name="T12" fmla="*/ 288 h 288"/>
                        </a:gdLst>
                        <a:ahLst/>
                        <a:cxnLst>
                          <a:cxn ang="T6">
                            <a:pos x="T0" y="T1"/>
                          </a:cxn>
                          <a:cxn ang="T7">
                            <a:pos x="T2" y="T3"/>
                          </a:cxn>
                          <a:cxn ang="T8">
                            <a:pos x="T4" y="T5"/>
                          </a:cxn>
                        </a:cxnLst>
                        <a:rect l="T9" t="T10" r="T11" b="T12"/>
                        <a:pathLst>
                          <a:path w="240" h="288">
                            <a:moveTo>
                              <a:pt x="0" y="288"/>
                            </a:moveTo>
                            <a:cubicBezTo>
                              <a:pt x="52" y="144"/>
                              <a:pt x="104" y="0"/>
                              <a:pt x="144" y="0"/>
                            </a:cubicBezTo>
                            <a:cubicBezTo>
                              <a:pt x="184" y="0"/>
                              <a:pt x="224" y="240"/>
                              <a:pt x="240" y="288"/>
                            </a:cubicBezTo>
                          </a:path>
                        </a:pathLst>
                      </a:custGeom>
                      <a:noFill/>
                      <a:ln w="38100">
                        <a:solidFill>
                          <a:srgbClr val="CC0000"/>
                        </a:solidFill>
                        <a:round/>
                        <a:headEnd/>
                        <a:tailEnd/>
                      </a:ln>
                    </p:spPr>
                    <p:txBody>
                      <a:bodyPr>
                        <a:prstTxWarp prst="textNoShape">
                          <a:avLst/>
                        </a:prstTxWarp>
                      </a:bodyPr>
                      <a:lstStyle/>
                      <a:p>
                        <a:endParaRPr lang="en-US"/>
                      </a:p>
                    </p:txBody>
                  </p:sp>
                  <p:sp>
                    <p:nvSpPr>
                      <p:cNvPr id="42" name="Freeform 23"/>
                      <p:cNvSpPr>
                        <a:spLocks noChangeAspect="1"/>
                      </p:cNvSpPr>
                      <p:nvPr/>
                    </p:nvSpPr>
                    <p:spPr bwMode="auto">
                      <a:xfrm rot="10800000">
                        <a:off x="1968" y="3408"/>
                        <a:ext cx="240" cy="288"/>
                      </a:xfrm>
                      <a:custGeom>
                        <a:avLst/>
                        <a:gdLst>
                          <a:gd name="T0" fmla="*/ 0 w 240"/>
                          <a:gd name="T1" fmla="*/ 288 h 288"/>
                          <a:gd name="T2" fmla="*/ 144 w 240"/>
                          <a:gd name="T3" fmla="*/ 0 h 288"/>
                          <a:gd name="T4" fmla="*/ 240 w 240"/>
                          <a:gd name="T5" fmla="*/ 288 h 288"/>
                          <a:gd name="T6" fmla="*/ 0 60000 65536"/>
                          <a:gd name="T7" fmla="*/ 0 60000 65536"/>
                          <a:gd name="T8" fmla="*/ 0 60000 65536"/>
                          <a:gd name="T9" fmla="*/ 0 w 240"/>
                          <a:gd name="T10" fmla="*/ 0 h 288"/>
                          <a:gd name="T11" fmla="*/ 240 w 240"/>
                          <a:gd name="T12" fmla="*/ 288 h 288"/>
                        </a:gdLst>
                        <a:ahLst/>
                        <a:cxnLst>
                          <a:cxn ang="T6">
                            <a:pos x="T0" y="T1"/>
                          </a:cxn>
                          <a:cxn ang="T7">
                            <a:pos x="T2" y="T3"/>
                          </a:cxn>
                          <a:cxn ang="T8">
                            <a:pos x="T4" y="T5"/>
                          </a:cxn>
                        </a:cxnLst>
                        <a:rect l="T9" t="T10" r="T11" b="T12"/>
                        <a:pathLst>
                          <a:path w="240" h="288">
                            <a:moveTo>
                              <a:pt x="0" y="288"/>
                            </a:moveTo>
                            <a:cubicBezTo>
                              <a:pt x="52" y="144"/>
                              <a:pt x="104" y="0"/>
                              <a:pt x="144" y="0"/>
                            </a:cubicBezTo>
                            <a:cubicBezTo>
                              <a:pt x="184" y="0"/>
                              <a:pt x="224" y="240"/>
                              <a:pt x="240" y="288"/>
                            </a:cubicBezTo>
                          </a:path>
                        </a:pathLst>
                      </a:custGeom>
                      <a:noFill/>
                      <a:ln w="38100">
                        <a:solidFill>
                          <a:srgbClr val="CC0000"/>
                        </a:solidFill>
                        <a:round/>
                        <a:headEnd/>
                        <a:tailEnd/>
                      </a:ln>
                    </p:spPr>
                    <p:txBody>
                      <a:bodyPr>
                        <a:prstTxWarp prst="textNoShape">
                          <a:avLst/>
                        </a:prstTxWarp>
                      </a:bodyPr>
                      <a:lstStyle/>
                      <a:p>
                        <a:endParaRPr lang="en-US"/>
                      </a:p>
                    </p:txBody>
                  </p:sp>
                </p:grpSp>
              </p:grpSp>
            </p:grpSp>
            <p:sp>
              <p:nvSpPr>
                <p:cNvPr id="33" name="Line 24"/>
                <p:cNvSpPr>
                  <a:spLocks noChangeShapeType="1"/>
                </p:cNvSpPr>
                <p:nvPr/>
              </p:nvSpPr>
              <p:spPr bwMode="auto">
                <a:xfrm rot="3000000" flipV="1">
                  <a:off x="1584" y="1874"/>
                  <a:ext cx="207" cy="432"/>
                </a:xfrm>
                <a:prstGeom prst="line">
                  <a:avLst/>
                </a:prstGeom>
                <a:noFill/>
                <a:ln w="28575">
                  <a:solidFill>
                    <a:srgbClr val="0000FF"/>
                  </a:solidFill>
                  <a:round/>
                  <a:headEnd/>
                  <a:tailEnd type="triangle" w="med" len="med"/>
                </a:ln>
              </p:spPr>
              <p:txBody>
                <a:bodyPr>
                  <a:prstTxWarp prst="textNoShape">
                    <a:avLst/>
                  </a:prstTxWarp>
                </a:bodyPr>
                <a:lstStyle/>
                <a:p>
                  <a:endParaRPr lang="en-US"/>
                </a:p>
              </p:txBody>
            </p:sp>
            <p:sp>
              <p:nvSpPr>
                <p:cNvPr id="34" name="Line 25"/>
                <p:cNvSpPr>
                  <a:spLocks noChangeShapeType="1"/>
                </p:cNvSpPr>
                <p:nvPr/>
              </p:nvSpPr>
              <p:spPr bwMode="auto">
                <a:xfrm rot="3000000" flipV="1">
                  <a:off x="1506" y="2306"/>
                  <a:ext cx="314" cy="345"/>
                </a:xfrm>
                <a:prstGeom prst="line">
                  <a:avLst/>
                </a:prstGeom>
                <a:noFill/>
                <a:ln w="28575">
                  <a:solidFill>
                    <a:srgbClr val="0000FF"/>
                  </a:solidFill>
                  <a:round/>
                  <a:headEnd/>
                  <a:tailEnd type="triangle" w="med" len="med"/>
                </a:ln>
              </p:spPr>
              <p:txBody>
                <a:bodyPr>
                  <a:prstTxWarp prst="textNoShape">
                    <a:avLst/>
                  </a:prstTxWarp>
                </a:bodyPr>
                <a:lstStyle/>
                <a:p>
                  <a:endParaRPr lang="en-US"/>
                </a:p>
              </p:txBody>
            </p:sp>
            <p:sp>
              <p:nvSpPr>
                <p:cNvPr id="35" name="Line 26"/>
                <p:cNvSpPr>
                  <a:spLocks noChangeShapeType="1"/>
                </p:cNvSpPr>
                <p:nvPr/>
              </p:nvSpPr>
              <p:spPr bwMode="auto">
                <a:xfrm rot="5400000" flipV="1">
                  <a:off x="1066" y="1930"/>
                  <a:ext cx="9" cy="451"/>
                </a:xfrm>
                <a:prstGeom prst="line">
                  <a:avLst/>
                </a:prstGeom>
                <a:noFill/>
                <a:ln w="28575">
                  <a:solidFill>
                    <a:srgbClr val="0000CC"/>
                  </a:solidFill>
                  <a:round/>
                  <a:headEnd type="oval" w="med" len="med"/>
                  <a:tailEnd type="triangle" w="med" len="med"/>
                </a:ln>
              </p:spPr>
              <p:txBody>
                <a:bodyPr>
                  <a:prstTxWarp prst="textNoShape">
                    <a:avLst/>
                  </a:prstTxWarp>
                </a:bodyPr>
                <a:lstStyle/>
                <a:p>
                  <a:endParaRPr lang="en-US"/>
                </a:p>
              </p:txBody>
            </p:sp>
            <p:sp>
              <p:nvSpPr>
                <p:cNvPr id="36" name="Line 27"/>
                <p:cNvSpPr>
                  <a:spLocks noChangeShapeType="1"/>
                </p:cNvSpPr>
                <p:nvPr/>
              </p:nvSpPr>
              <p:spPr bwMode="auto">
                <a:xfrm rot="5400000" flipH="1" flipV="1">
                  <a:off x="1072" y="2264"/>
                  <a:ext cx="39" cy="408"/>
                </a:xfrm>
                <a:prstGeom prst="line">
                  <a:avLst/>
                </a:prstGeom>
                <a:noFill/>
                <a:ln w="28575">
                  <a:solidFill>
                    <a:srgbClr val="0000CC"/>
                  </a:solidFill>
                  <a:round/>
                  <a:headEnd type="oval" w="med" len="med"/>
                  <a:tailEnd type="triangle" w="med" len="med"/>
                </a:ln>
              </p:spPr>
              <p:txBody>
                <a:bodyPr>
                  <a:prstTxWarp prst="textNoShape">
                    <a:avLst/>
                  </a:prstTxWarp>
                </a:bodyPr>
                <a:lstStyle/>
                <a:p>
                  <a:endParaRPr lang="en-US"/>
                </a:p>
              </p:txBody>
            </p:sp>
          </p:grpSp>
        </p:grpSp>
      </p:grpSp>
      <p:sp>
        <p:nvSpPr>
          <p:cNvPr id="51" name="Text Box 58"/>
          <p:cNvSpPr txBox="1">
            <a:spLocks noChangeArrowheads="1"/>
          </p:cNvSpPr>
          <p:nvPr/>
        </p:nvSpPr>
        <p:spPr bwMode="auto">
          <a:xfrm>
            <a:off x="1148725" y="1792599"/>
            <a:ext cx="1631699" cy="584775"/>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en-GB" sz="1600" dirty="0">
                <a:solidFill>
                  <a:srgbClr val="000090"/>
                </a:solidFill>
                <a:latin typeface="+mn-lt"/>
              </a:rPr>
              <a:t>Final-state interactions</a:t>
            </a:r>
          </a:p>
        </p:txBody>
      </p:sp>
      <p:graphicFrame>
        <p:nvGraphicFramePr>
          <p:cNvPr id="2" name="Object 1"/>
          <p:cNvGraphicFramePr>
            <a:graphicFrameLocks noChangeAspect="1"/>
          </p:cNvGraphicFramePr>
          <p:nvPr>
            <p:extLst>
              <p:ext uri="{D42A27DB-BD31-4B8C-83A1-F6EECF244321}">
                <p14:modId xmlns:p14="http://schemas.microsoft.com/office/powerpoint/2010/main" val="543375280"/>
              </p:ext>
            </p:extLst>
          </p:nvPr>
        </p:nvGraphicFramePr>
        <p:xfrm>
          <a:off x="5576458" y="2131575"/>
          <a:ext cx="1254125" cy="339725"/>
        </p:xfrm>
        <a:graphic>
          <a:graphicData uri="http://schemas.openxmlformats.org/presentationml/2006/ole">
            <mc:AlternateContent xmlns:mc="http://schemas.openxmlformats.org/markup-compatibility/2006">
              <mc:Choice xmlns:v="urn:schemas-microsoft-com:vml" Requires="v">
                <p:oleObj spid="_x0000_s71030" name="Equation" r:id="rId6" imgW="877680" imgH="228240" progId="Equation.DSMT4">
                  <p:embed/>
                </p:oleObj>
              </mc:Choice>
              <mc:Fallback>
                <p:oleObj name="Equation" r:id="rId6" imgW="877680" imgH="22824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76458" y="2131575"/>
                        <a:ext cx="1254125" cy="339725"/>
                      </a:xfrm>
                      <a:prstGeom prst="rect">
                        <a:avLst/>
                      </a:prstGeom>
                      <a:noFill/>
                      <a:ln>
                        <a:noFill/>
                      </a:ln>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3154891992"/>
              </p:ext>
            </p:extLst>
          </p:nvPr>
        </p:nvGraphicFramePr>
        <p:xfrm>
          <a:off x="6879796" y="3673037"/>
          <a:ext cx="1487487" cy="357188"/>
        </p:xfrm>
        <a:graphic>
          <a:graphicData uri="http://schemas.openxmlformats.org/presentationml/2006/ole">
            <mc:AlternateContent xmlns:mc="http://schemas.openxmlformats.org/markup-compatibility/2006">
              <mc:Choice xmlns:v="urn:schemas-microsoft-com:vml" Requires="v">
                <p:oleObj spid="_x0000_s71031" name="Equation" r:id="rId8" imgW="1042200" imgH="237600" progId="Equation.3">
                  <p:embed/>
                </p:oleObj>
              </mc:Choice>
              <mc:Fallback>
                <p:oleObj name="Equation" r:id="rId8" imgW="1042200" imgH="2376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79796" y="3673037"/>
                        <a:ext cx="1487487" cy="357188"/>
                      </a:xfrm>
                      <a:prstGeom prst="rect">
                        <a:avLst/>
                      </a:prstGeom>
                      <a:noFill/>
                      <a:ln>
                        <a:noFill/>
                      </a:ln>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0" name="TextBox 59"/>
          <p:cNvSpPr txBox="1"/>
          <p:nvPr/>
        </p:nvSpPr>
        <p:spPr>
          <a:xfrm>
            <a:off x="6231413" y="4464320"/>
            <a:ext cx="1226134" cy="369332"/>
          </a:xfrm>
          <a:prstGeom prst="rect">
            <a:avLst/>
          </a:prstGeom>
          <a:noFill/>
        </p:spPr>
        <p:txBody>
          <a:bodyPr wrap="square" rtlCol="0">
            <a:spAutoFit/>
          </a:bodyPr>
          <a:lstStyle/>
          <a:p>
            <a:r>
              <a:rPr lang="en-US" dirty="0"/>
              <a:t>q</a:t>
            </a:r>
            <a:r>
              <a:rPr lang="en-US" dirty="0" smtClean="0"/>
              <a:t> (MeV/c)</a:t>
            </a:r>
            <a:endParaRPr lang="en-US" dirty="0"/>
          </a:p>
        </p:txBody>
      </p:sp>
      <p:graphicFrame>
        <p:nvGraphicFramePr>
          <p:cNvPr id="61" name="Object 2"/>
          <p:cNvGraphicFramePr>
            <a:graphicFrameLocks noChangeAspect="1"/>
          </p:cNvGraphicFramePr>
          <p:nvPr>
            <p:extLst>
              <p:ext uri="{D42A27DB-BD31-4B8C-83A1-F6EECF244321}">
                <p14:modId xmlns:p14="http://schemas.microsoft.com/office/powerpoint/2010/main" val="17968399"/>
              </p:ext>
            </p:extLst>
          </p:nvPr>
        </p:nvGraphicFramePr>
        <p:xfrm>
          <a:off x="3134110" y="3735971"/>
          <a:ext cx="1152855" cy="340582"/>
        </p:xfrm>
        <a:graphic>
          <a:graphicData uri="http://schemas.openxmlformats.org/presentationml/2006/ole">
            <mc:AlternateContent xmlns:mc="http://schemas.openxmlformats.org/markup-compatibility/2006">
              <mc:Choice xmlns:v="urn:schemas-microsoft-com:vml" Requires="v">
                <p:oleObj spid="_x0000_s71032" name="Equation" r:id="rId10" imgW="812800" imgH="241300" progId="Equation.DSMT4">
                  <p:embed/>
                </p:oleObj>
              </mc:Choice>
              <mc:Fallback>
                <p:oleObj name="Equation" r:id="rId10" imgW="812800" imgH="241300" progId="Equation.DSMT4">
                  <p:embed/>
                  <p:pic>
                    <p:nvPicPr>
                      <p:cNvPr id="0" name=""/>
                      <p:cNvPicPr>
                        <a:picLocks noChangeAspect="1" noChangeArrowheads="1"/>
                      </p:cNvPicPr>
                      <p:nvPr/>
                    </p:nvPicPr>
                    <p:blipFill>
                      <a:blip r:embed="rId11"/>
                      <a:srcRect/>
                      <a:stretch>
                        <a:fillRect/>
                      </a:stretch>
                    </p:blipFill>
                    <p:spPr bwMode="auto">
                      <a:xfrm>
                        <a:off x="3134110" y="3735971"/>
                        <a:ext cx="1152855" cy="340582"/>
                      </a:xfrm>
                      <a:prstGeom prst="rect">
                        <a:avLst/>
                      </a:prstGeom>
                      <a:noFill/>
                      <a:extLst/>
                    </p:spPr>
                  </p:pic>
                </p:oleObj>
              </mc:Fallback>
            </mc:AlternateContent>
          </a:graphicData>
        </a:graphic>
      </p:graphicFrame>
      <p:grpSp>
        <p:nvGrpSpPr>
          <p:cNvPr id="66" name="Group 65"/>
          <p:cNvGrpSpPr/>
          <p:nvPr/>
        </p:nvGrpSpPr>
        <p:grpSpPr>
          <a:xfrm>
            <a:off x="3821963" y="4358474"/>
            <a:ext cx="2523994" cy="1755820"/>
            <a:chOff x="3821963" y="4165732"/>
            <a:chExt cx="2523994" cy="1755820"/>
          </a:xfrm>
        </p:grpSpPr>
        <p:sp>
          <p:nvSpPr>
            <p:cNvPr id="71" name="TextBox 70"/>
            <p:cNvSpPr txBox="1"/>
            <p:nvPr/>
          </p:nvSpPr>
          <p:spPr>
            <a:xfrm>
              <a:off x="3821963" y="4998222"/>
              <a:ext cx="2523994" cy="923330"/>
            </a:xfrm>
            <a:prstGeom prst="rect">
              <a:avLst/>
            </a:prstGeom>
            <a:noFill/>
            <a:ln>
              <a:solidFill>
                <a:schemeClr val="accent6">
                  <a:lumMod val="75000"/>
                </a:schemeClr>
              </a:solidFill>
            </a:ln>
          </p:spPr>
          <p:txBody>
            <a:bodyPr wrap="square" rtlCol="0">
              <a:spAutoFit/>
            </a:bodyPr>
            <a:lstStyle/>
            <a:p>
              <a:pPr algn="ctr"/>
              <a:r>
                <a:rPr lang="en-US" b="1" dirty="0" smtClean="0">
                  <a:solidFill>
                    <a:schemeClr val="accent6"/>
                  </a:solidFill>
                  <a:latin typeface="+mn-lt"/>
                </a:rPr>
                <a:t>Coulomb FSI</a:t>
              </a:r>
            </a:p>
            <a:p>
              <a:pPr algn="ctr"/>
              <a:r>
                <a:rPr lang="en-US" dirty="0" smtClean="0">
                  <a:solidFill>
                    <a:schemeClr val="accent6"/>
                  </a:solidFill>
                  <a:latin typeface="+mn-lt"/>
                </a:rPr>
                <a:t> anti-correlation at small q values</a:t>
              </a:r>
              <a:endParaRPr lang="en-US" dirty="0">
                <a:solidFill>
                  <a:schemeClr val="accent6"/>
                </a:solidFill>
                <a:latin typeface="+mn-lt"/>
              </a:endParaRPr>
            </a:p>
          </p:txBody>
        </p:sp>
        <p:cxnSp>
          <p:nvCxnSpPr>
            <p:cNvPr id="72" name="Straight Connector 71"/>
            <p:cNvCxnSpPr>
              <a:stCxn id="71" idx="0"/>
            </p:cNvCxnSpPr>
            <p:nvPr/>
          </p:nvCxnSpPr>
          <p:spPr>
            <a:xfrm flipV="1">
              <a:off x="5083960" y="4165732"/>
              <a:ext cx="595623" cy="832490"/>
            </a:xfrm>
            <a:prstGeom prst="line">
              <a:avLst/>
            </a:prstGeom>
            <a:ln w="28575" cmpd="sng">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grpSp>
      <p:grpSp>
        <p:nvGrpSpPr>
          <p:cNvPr id="24" name="Group 23"/>
          <p:cNvGrpSpPr/>
          <p:nvPr/>
        </p:nvGrpSpPr>
        <p:grpSpPr>
          <a:xfrm>
            <a:off x="6231413" y="3220792"/>
            <a:ext cx="2716440" cy="2889119"/>
            <a:chOff x="6231413" y="2896692"/>
            <a:chExt cx="2716440" cy="2889119"/>
          </a:xfrm>
        </p:grpSpPr>
        <p:sp>
          <p:nvSpPr>
            <p:cNvPr id="68" name="TextBox 67"/>
            <p:cNvSpPr txBox="1"/>
            <p:nvPr/>
          </p:nvSpPr>
          <p:spPr>
            <a:xfrm>
              <a:off x="6547907" y="4862481"/>
              <a:ext cx="2399946" cy="923330"/>
            </a:xfrm>
            <a:prstGeom prst="rect">
              <a:avLst/>
            </a:prstGeom>
            <a:noFill/>
            <a:ln>
              <a:solidFill>
                <a:schemeClr val="accent6">
                  <a:lumMod val="75000"/>
                </a:schemeClr>
              </a:solidFill>
            </a:ln>
          </p:spPr>
          <p:txBody>
            <a:bodyPr wrap="square" rtlCol="0">
              <a:spAutoFit/>
            </a:bodyPr>
            <a:lstStyle/>
            <a:p>
              <a:pPr algn="ctr"/>
              <a:r>
                <a:rPr lang="en-US" b="1" dirty="0" smtClean="0">
                  <a:solidFill>
                    <a:schemeClr val="accent6"/>
                  </a:solidFill>
                  <a:latin typeface="+mn-lt"/>
                </a:rPr>
                <a:t>Nuclear FSI </a:t>
              </a:r>
            </a:p>
            <a:p>
              <a:pPr algn="ctr"/>
              <a:r>
                <a:rPr lang="en-US" dirty="0" smtClean="0">
                  <a:solidFill>
                    <a:schemeClr val="accent6"/>
                  </a:solidFill>
                  <a:latin typeface="+mn-lt"/>
                </a:rPr>
                <a:t>correlation at q=42 and 84 MeV/c</a:t>
              </a:r>
              <a:endParaRPr lang="en-US" dirty="0">
                <a:solidFill>
                  <a:schemeClr val="accent6"/>
                </a:solidFill>
                <a:latin typeface="+mn-lt"/>
              </a:endParaRPr>
            </a:p>
          </p:txBody>
        </p:sp>
        <p:cxnSp>
          <p:nvCxnSpPr>
            <p:cNvPr id="69" name="Straight Connector 68"/>
            <p:cNvCxnSpPr>
              <a:stCxn id="68" idx="0"/>
            </p:cNvCxnSpPr>
            <p:nvPr/>
          </p:nvCxnSpPr>
          <p:spPr>
            <a:xfrm flipH="1" flipV="1">
              <a:off x="6231413" y="3617852"/>
              <a:ext cx="1516467" cy="1244629"/>
            </a:xfrm>
            <a:prstGeom prst="line">
              <a:avLst/>
            </a:prstGeom>
            <a:ln w="28575" cmpd="sng">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a:stCxn id="68" idx="0"/>
            </p:cNvCxnSpPr>
            <p:nvPr/>
          </p:nvCxnSpPr>
          <p:spPr>
            <a:xfrm flipH="1" flipV="1">
              <a:off x="7096259" y="2896692"/>
              <a:ext cx="651621" cy="1965789"/>
            </a:xfrm>
            <a:prstGeom prst="line">
              <a:avLst/>
            </a:prstGeom>
            <a:ln w="28575" cmpd="sng">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grpSp>
      <p:grpSp>
        <p:nvGrpSpPr>
          <p:cNvPr id="22" name="Group 21"/>
          <p:cNvGrpSpPr/>
          <p:nvPr/>
        </p:nvGrpSpPr>
        <p:grpSpPr>
          <a:xfrm>
            <a:off x="6124883" y="3015176"/>
            <a:ext cx="890521" cy="1343298"/>
            <a:chOff x="6124883" y="2691076"/>
            <a:chExt cx="890521" cy="1343298"/>
          </a:xfrm>
        </p:grpSpPr>
        <p:cxnSp>
          <p:nvCxnSpPr>
            <p:cNvPr id="73" name="Straight Connector 72"/>
            <p:cNvCxnSpPr/>
            <p:nvPr/>
          </p:nvCxnSpPr>
          <p:spPr>
            <a:xfrm flipV="1">
              <a:off x="6124883" y="2691076"/>
              <a:ext cx="1" cy="1343298"/>
            </a:xfrm>
            <a:prstGeom prst="line">
              <a:avLst/>
            </a:prstGeom>
            <a:ln w="19050" cmpd="sng">
              <a:solidFill>
                <a:schemeClr val="bg2">
                  <a:lumMod val="60000"/>
                  <a:lumOff val="4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flipV="1">
              <a:off x="7015403" y="2691076"/>
              <a:ext cx="1" cy="1343298"/>
            </a:xfrm>
            <a:prstGeom prst="line">
              <a:avLst/>
            </a:prstGeom>
            <a:ln w="19050" cmpd="sng">
              <a:solidFill>
                <a:schemeClr val="bg2">
                  <a:lumMod val="60000"/>
                  <a:lumOff val="40000"/>
                </a:schemeClr>
              </a:solidFill>
              <a:prstDash val="sysDot"/>
            </a:ln>
          </p:spPr>
          <p:style>
            <a:lnRef idx="2">
              <a:schemeClr val="accent1"/>
            </a:lnRef>
            <a:fillRef idx="0">
              <a:schemeClr val="accent1"/>
            </a:fillRef>
            <a:effectRef idx="1">
              <a:schemeClr val="accent1"/>
            </a:effectRef>
            <a:fontRef idx="minor">
              <a:schemeClr val="tx1"/>
            </a:fontRef>
          </p:style>
        </p:cxnSp>
      </p:grpSp>
      <p:pic>
        <p:nvPicPr>
          <p:cNvPr id="20" name="Picture 1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432692" y="1770211"/>
            <a:ext cx="4508721" cy="2851104"/>
          </a:xfrm>
          <a:prstGeom prst="rect">
            <a:avLst/>
          </a:prstGeom>
        </p:spPr>
      </p:pic>
      <p:pic>
        <p:nvPicPr>
          <p:cNvPr id="21" name="Picture 2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431600" y="1771300"/>
            <a:ext cx="4508874" cy="2851200"/>
          </a:xfrm>
          <a:prstGeom prst="rect">
            <a:avLst/>
          </a:prstGeom>
        </p:spPr>
      </p:pic>
      <p:sp>
        <p:nvSpPr>
          <p:cNvPr id="82" name="Content Placeholder 7"/>
          <p:cNvSpPr txBox="1">
            <a:spLocks/>
          </p:cNvSpPr>
          <p:nvPr/>
        </p:nvSpPr>
        <p:spPr bwMode="auto">
          <a:xfrm>
            <a:off x="0" y="890770"/>
            <a:ext cx="9144000" cy="775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Webdings" pitchFamily="18" charset="2"/>
              <a:buChar char="~"/>
              <a:defRPr sz="3200">
                <a:solidFill>
                  <a:schemeClr val="accent6"/>
                </a:solidFill>
                <a:latin typeface="+mn-lt"/>
                <a:ea typeface="+mn-ea"/>
                <a:cs typeface="+mn-cs"/>
              </a:defRPr>
            </a:lvl1pPr>
            <a:lvl2pPr marL="742950" indent="-285750" algn="l" rtl="0" eaLnBrk="0" fontAlgn="base" hangingPunct="0">
              <a:spcBef>
                <a:spcPct val="20000"/>
              </a:spcBef>
              <a:spcAft>
                <a:spcPct val="0"/>
              </a:spcAft>
              <a:buChar char="–"/>
              <a:defRPr sz="2800">
                <a:solidFill>
                  <a:schemeClr val="accent6"/>
                </a:solidFill>
                <a:latin typeface="+mn-lt"/>
              </a:defRPr>
            </a:lvl2pPr>
            <a:lvl3pPr marL="1143000" indent="-228600" algn="l" rtl="0" eaLnBrk="0" fontAlgn="base" hangingPunct="0">
              <a:spcBef>
                <a:spcPct val="20000"/>
              </a:spcBef>
              <a:spcAft>
                <a:spcPct val="0"/>
              </a:spcAft>
              <a:buChar char="•"/>
              <a:defRPr sz="2400">
                <a:solidFill>
                  <a:schemeClr val="accent6"/>
                </a:solidFill>
                <a:latin typeface="+mn-lt"/>
              </a:defRPr>
            </a:lvl3pPr>
            <a:lvl4pPr marL="1600200" indent="-228600" algn="l" rtl="0" eaLnBrk="0" fontAlgn="base" hangingPunct="0">
              <a:spcBef>
                <a:spcPct val="20000"/>
              </a:spcBef>
              <a:spcAft>
                <a:spcPct val="0"/>
              </a:spcAft>
              <a:buChar char="–"/>
              <a:defRPr sz="2000">
                <a:solidFill>
                  <a:schemeClr val="accent6"/>
                </a:solidFill>
                <a:latin typeface="+mn-lt"/>
              </a:defRPr>
            </a:lvl4pPr>
            <a:lvl5pPr marL="2057400" indent="-228600" algn="l" rtl="0" eaLnBrk="0" fontAlgn="base" hangingPunct="0">
              <a:spcBef>
                <a:spcPct val="20000"/>
              </a:spcBef>
              <a:spcAft>
                <a:spcPct val="0"/>
              </a:spcAft>
              <a:buChar char="»"/>
              <a:defRPr sz="2000">
                <a:solidFill>
                  <a:schemeClr val="accent6"/>
                </a:solidFill>
                <a:latin typeface="+mn-lt"/>
              </a:defRPr>
            </a:lvl5pPr>
            <a:lvl6pPr marL="2514600" indent="-228600" algn="l" rtl="0" fontAlgn="base">
              <a:spcBef>
                <a:spcPct val="20000"/>
              </a:spcBef>
              <a:spcAft>
                <a:spcPct val="0"/>
              </a:spcAft>
              <a:buChar char="»"/>
              <a:defRPr sz="2000">
                <a:solidFill>
                  <a:srgbClr val="333399"/>
                </a:solidFill>
                <a:latin typeface="+mn-lt"/>
              </a:defRPr>
            </a:lvl6pPr>
            <a:lvl7pPr marL="2971800" indent="-228600" algn="l" rtl="0" fontAlgn="base">
              <a:spcBef>
                <a:spcPct val="20000"/>
              </a:spcBef>
              <a:spcAft>
                <a:spcPct val="0"/>
              </a:spcAft>
              <a:buChar char="»"/>
              <a:defRPr sz="2000">
                <a:solidFill>
                  <a:srgbClr val="333399"/>
                </a:solidFill>
                <a:latin typeface="+mn-lt"/>
              </a:defRPr>
            </a:lvl7pPr>
            <a:lvl8pPr marL="3429000" indent="-228600" algn="l" rtl="0" fontAlgn="base">
              <a:spcBef>
                <a:spcPct val="20000"/>
              </a:spcBef>
              <a:spcAft>
                <a:spcPct val="0"/>
              </a:spcAft>
              <a:buChar char="»"/>
              <a:defRPr sz="2000">
                <a:solidFill>
                  <a:srgbClr val="333399"/>
                </a:solidFill>
                <a:latin typeface="+mn-lt"/>
              </a:defRPr>
            </a:lvl8pPr>
            <a:lvl9pPr marL="3886200" indent="-228600" algn="l" rtl="0" fontAlgn="base">
              <a:spcBef>
                <a:spcPct val="20000"/>
              </a:spcBef>
              <a:spcAft>
                <a:spcPct val="0"/>
              </a:spcAft>
              <a:buChar char="»"/>
              <a:defRPr sz="2000">
                <a:solidFill>
                  <a:srgbClr val="333399"/>
                </a:solidFill>
                <a:latin typeface="+mn-lt"/>
              </a:defRPr>
            </a:lvl9pPr>
          </a:lstStyle>
          <a:p>
            <a:pPr>
              <a:buFont typeface="Wingdings" panose="05000000000000000000" pitchFamily="2" charset="2"/>
              <a:buChar char="q"/>
            </a:pPr>
            <a:r>
              <a:rPr lang="en-US" sz="1800" b="1" kern="0" dirty="0" smtClean="0"/>
              <a:t>Correlations methods </a:t>
            </a:r>
            <a:r>
              <a:rPr lang="en-US" sz="1600" kern="0" dirty="0" smtClean="0"/>
              <a:t>allows </a:t>
            </a:r>
            <a:r>
              <a:rPr lang="en-US" sz="1600" kern="0" dirty="0"/>
              <a:t> </a:t>
            </a:r>
            <a:r>
              <a:rPr lang="en-US" sz="1600" kern="0" dirty="0" smtClean="0"/>
              <a:t>probing  space-time features of nuclear reaction mechanism </a:t>
            </a:r>
            <a:r>
              <a:rPr lang="it-IT" sz="1600" kern="0" dirty="0" smtClean="0">
                <a:sym typeface="Wingdings" panose="05000000000000000000" pitchFamily="2" charset="2"/>
              </a:rPr>
              <a:t> </a:t>
            </a:r>
            <a:r>
              <a:rPr lang="en-US" sz="1600" kern="0" dirty="0" smtClean="0"/>
              <a:t>detection </a:t>
            </a:r>
            <a:r>
              <a:rPr lang="en-US" sz="1600" kern="0" dirty="0"/>
              <a:t>of light particles abundantly produced during </a:t>
            </a:r>
            <a:r>
              <a:rPr lang="en-US" sz="1600" kern="0" dirty="0" smtClean="0"/>
              <a:t>overall </a:t>
            </a:r>
            <a:r>
              <a:rPr lang="en-US" sz="1600" kern="0" dirty="0"/>
              <a:t>dynamical evolution of </a:t>
            </a:r>
            <a:r>
              <a:rPr lang="en-US" sz="1600" kern="0" dirty="0" smtClean="0"/>
              <a:t>excited </a:t>
            </a:r>
            <a:r>
              <a:rPr lang="en-US" sz="1600" kern="0" dirty="0"/>
              <a:t>and dilute nuclear systems produced in central and peripheral </a:t>
            </a:r>
            <a:r>
              <a:rPr lang="en-US" sz="1600" kern="0" dirty="0" smtClean="0"/>
              <a:t>impacts</a:t>
            </a:r>
            <a:endParaRPr lang="en-US" sz="1600" kern="0" dirty="0"/>
          </a:p>
          <a:p>
            <a:pPr marL="0" indent="0" algn="r">
              <a:buNone/>
            </a:pPr>
            <a:r>
              <a:rPr lang="en-US" sz="1600" kern="0" dirty="0" smtClean="0"/>
              <a:t> </a:t>
            </a:r>
            <a:endParaRPr lang="en-US" sz="1600" kern="0" dirty="0"/>
          </a:p>
        </p:txBody>
      </p:sp>
      <p:grpSp>
        <p:nvGrpSpPr>
          <p:cNvPr id="84" name="Group 83"/>
          <p:cNvGrpSpPr/>
          <p:nvPr/>
        </p:nvGrpSpPr>
        <p:grpSpPr>
          <a:xfrm>
            <a:off x="2900501" y="4006681"/>
            <a:ext cx="1368426" cy="971551"/>
            <a:chOff x="7164388" y="1196975"/>
            <a:chExt cx="1368426" cy="971551"/>
          </a:xfrm>
        </p:grpSpPr>
        <p:graphicFrame>
          <p:nvGraphicFramePr>
            <p:cNvPr id="85" name="Object 57"/>
            <p:cNvGraphicFramePr>
              <a:graphicFrameLocks noChangeAspect="1"/>
            </p:cNvGraphicFramePr>
            <p:nvPr>
              <p:extLst>
                <p:ext uri="{D42A27DB-BD31-4B8C-83A1-F6EECF244321}">
                  <p14:modId xmlns:p14="http://schemas.microsoft.com/office/powerpoint/2010/main" val="1216684727"/>
                </p:ext>
              </p:extLst>
            </p:nvPr>
          </p:nvGraphicFramePr>
          <p:xfrm>
            <a:off x="7400926" y="1196975"/>
            <a:ext cx="266700" cy="323850"/>
          </p:xfrm>
          <a:graphic>
            <a:graphicData uri="http://schemas.openxmlformats.org/presentationml/2006/ole">
              <mc:AlternateContent xmlns:mc="http://schemas.openxmlformats.org/markup-compatibility/2006">
                <mc:Choice xmlns:v="urn:schemas-microsoft-com:vml" Requires="v">
                  <p:oleObj spid="_x0000_s71033" name="Equation" r:id="rId14" imgW="177569" imgH="215619" progId="Equation.3">
                    <p:embed/>
                  </p:oleObj>
                </mc:Choice>
                <mc:Fallback>
                  <p:oleObj name="Equation" r:id="rId14" imgW="177569" imgH="215619"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400926" y="1196975"/>
                          <a:ext cx="266700" cy="32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6" name="Line 48"/>
            <p:cNvSpPr>
              <a:spLocks noChangeShapeType="1"/>
            </p:cNvSpPr>
            <p:nvPr/>
          </p:nvSpPr>
          <p:spPr bwMode="auto">
            <a:xfrm flipV="1">
              <a:off x="7164388" y="1341438"/>
              <a:ext cx="792163" cy="431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7" name="Line 49"/>
            <p:cNvSpPr>
              <a:spLocks noChangeShapeType="1"/>
            </p:cNvSpPr>
            <p:nvPr/>
          </p:nvSpPr>
          <p:spPr bwMode="auto">
            <a:xfrm>
              <a:off x="7164388" y="1773238"/>
              <a:ext cx="1368425" cy="1444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 name="Line 50"/>
            <p:cNvSpPr>
              <a:spLocks noChangeShapeType="1"/>
            </p:cNvSpPr>
            <p:nvPr/>
          </p:nvSpPr>
          <p:spPr bwMode="auto">
            <a:xfrm>
              <a:off x="7956551" y="1341438"/>
              <a:ext cx="576263" cy="576263"/>
            </a:xfrm>
            <a:prstGeom prst="line">
              <a:avLst/>
            </a:prstGeom>
            <a:noFill/>
            <a:ln w="1905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9" name="Freeform 51"/>
            <p:cNvSpPr>
              <a:spLocks/>
            </p:cNvSpPr>
            <p:nvPr/>
          </p:nvSpPr>
          <p:spPr bwMode="auto">
            <a:xfrm>
              <a:off x="7524751" y="1557338"/>
              <a:ext cx="142875" cy="288925"/>
            </a:xfrm>
            <a:custGeom>
              <a:avLst/>
              <a:gdLst>
                <a:gd name="T0" fmla="*/ 0 w 90"/>
                <a:gd name="T1" fmla="*/ 0 h 182"/>
                <a:gd name="T2" fmla="*/ 45 w 90"/>
                <a:gd name="T3" fmla="*/ 46 h 182"/>
                <a:gd name="T4" fmla="*/ 90 w 90"/>
                <a:gd name="T5" fmla="*/ 182 h 182"/>
                <a:gd name="T6" fmla="*/ 0 60000 65536"/>
                <a:gd name="T7" fmla="*/ 0 60000 65536"/>
                <a:gd name="T8" fmla="*/ 0 60000 65536"/>
              </a:gdLst>
              <a:ahLst/>
              <a:cxnLst>
                <a:cxn ang="T6">
                  <a:pos x="T0" y="T1"/>
                </a:cxn>
                <a:cxn ang="T7">
                  <a:pos x="T2" y="T3"/>
                </a:cxn>
                <a:cxn ang="T8">
                  <a:pos x="T4" y="T5"/>
                </a:cxn>
              </a:cxnLst>
              <a:rect l="0" t="0" r="r" b="b"/>
              <a:pathLst>
                <a:path w="90" h="182">
                  <a:moveTo>
                    <a:pt x="0" y="0"/>
                  </a:moveTo>
                  <a:cubicBezTo>
                    <a:pt x="15" y="8"/>
                    <a:pt x="30" y="16"/>
                    <a:pt x="45" y="46"/>
                  </a:cubicBezTo>
                  <a:cubicBezTo>
                    <a:pt x="60" y="76"/>
                    <a:pt x="75" y="129"/>
                    <a:pt x="90" y="182"/>
                  </a:cubicBezTo>
                </a:path>
              </a:pathLst>
            </a:custGeom>
            <a:noFill/>
            <a:ln w="9525">
              <a:solidFill>
                <a:schemeClr val="tx1"/>
              </a:solidFill>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90" name="Object 68"/>
            <p:cNvGraphicFramePr>
              <a:graphicFrameLocks noChangeAspect="1"/>
            </p:cNvGraphicFramePr>
            <p:nvPr>
              <p:extLst>
                <p:ext uri="{D42A27DB-BD31-4B8C-83A1-F6EECF244321}">
                  <p14:modId xmlns:p14="http://schemas.microsoft.com/office/powerpoint/2010/main" val="574813011"/>
                </p:ext>
              </p:extLst>
            </p:nvPr>
          </p:nvGraphicFramePr>
          <p:xfrm>
            <a:off x="7888288" y="1846263"/>
            <a:ext cx="284163" cy="322263"/>
          </p:xfrm>
          <a:graphic>
            <a:graphicData uri="http://schemas.openxmlformats.org/presentationml/2006/ole">
              <mc:AlternateContent xmlns:mc="http://schemas.openxmlformats.org/markup-compatibility/2006">
                <mc:Choice xmlns:v="urn:schemas-microsoft-com:vml" Requires="v">
                  <p:oleObj spid="_x0000_s71034" name="Equation" r:id="rId16" imgW="190335" imgH="215713" progId="Equation.3">
                    <p:embed/>
                  </p:oleObj>
                </mc:Choice>
                <mc:Fallback>
                  <p:oleObj name="Equation" r:id="rId16" imgW="190335" imgH="215713"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888288" y="1846263"/>
                          <a:ext cx="284163" cy="322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1" name="Object 72"/>
            <p:cNvGraphicFramePr>
              <a:graphicFrameLocks noChangeAspect="1"/>
            </p:cNvGraphicFramePr>
            <p:nvPr>
              <p:extLst>
                <p:ext uri="{D42A27DB-BD31-4B8C-83A1-F6EECF244321}">
                  <p14:modId xmlns:p14="http://schemas.microsoft.com/office/powerpoint/2010/main" val="2038502529"/>
                </p:ext>
              </p:extLst>
            </p:nvPr>
          </p:nvGraphicFramePr>
          <p:xfrm>
            <a:off x="8316913" y="1341438"/>
            <a:ext cx="190500" cy="303213"/>
          </p:xfrm>
          <a:graphic>
            <a:graphicData uri="http://schemas.openxmlformats.org/presentationml/2006/ole">
              <mc:AlternateContent xmlns:mc="http://schemas.openxmlformats.org/markup-compatibility/2006">
                <mc:Choice xmlns:v="urn:schemas-microsoft-com:vml" Requires="v">
                  <p:oleObj spid="_x0000_s71035" name="Equation" r:id="rId18" imgW="126835" imgH="202936" progId="Equation.3">
                    <p:embed/>
                  </p:oleObj>
                </mc:Choice>
                <mc:Fallback>
                  <p:oleObj name="Equation" r:id="rId18" imgW="126835" imgH="202936" progId="Equation.3">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316913" y="1341438"/>
                          <a:ext cx="190500" cy="30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2" name="Text Box 74"/>
            <p:cNvSpPr txBox="1">
              <a:spLocks noChangeArrowheads="1"/>
            </p:cNvSpPr>
            <p:nvPr/>
          </p:nvSpPr>
          <p:spPr bwMode="auto">
            <a:xfrm>
              <a:off x="7559676" y="1485900"/>
              <a:ext cx="3968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latin typeface="Symbol" pitchFamily="84" charset="2"/>
                </a:rPr>
                <a:t>q</a:t>
              </a:r>
              <a:r>
                <a:rPr lang="en-US" sz="1400" baseline="-25000">
                  <a:latin typeface="Times New Roman" pitchFamily="84" charset="0"/>
                </a:rPr>
                <a:t>rel</a:t>
              </a:r>
            </a:p>
          </p:txBody>
        </p:sp>
      </p:grpSp>
      <p:sp>
        <p:nvSpPr>
          <p:cNvPr id="59" name="Footer Placeholder 2"/>
          <p:cNvSpPr>
            <a:spLocks noGrp="1"/>
          </p:cNvSpPr>
          <p:nvPr>
            <p:ph type="ftr" sz="quarter" idx="3"/>
          </p:nvPr>
        </p:nvSpPr>
        <p:spPr>
          <a:xfrm>
            <a:off x="2468563" y="6615954"/>
            <a:ext cx="5137093" cy="247431"/>
          </a:xfrm>
          <a:prstGeom prst="rect">
            <a:avLst/>
          </a:prstGeom>
        </p:spPr>
        <p:txBody>
          <a:bodyPr/>
          <a:lstStyle>
            <a:lvl1pPr algn="l">
              <a:defRPr sz="1050" b="1">
                <a:solidFill>
                  <a:schemeClr val="accent6"/>
                </a:solidFill>
                <a:latin typeface="+mn-lt"/>
              </a:defRPr>
            </a:lvl1pPr>
          </a:lstStyle>
          <a:p>
            <a:pPr algn="ctr">
              <a:defRPr/>
            </a:pPr>
            <a:r>
              <a:rPr lang="it-IT" dirty="0" smtClean="0"/>
              <a:t>C. Guazzoni – NEWCHIM – Consiglio di Sezione INFN – </a:t>
            </a:r>
            <a:r>
              <a:rPr lang="it-IT" dirty="0"/>
              <a:t>9</a:t>
            </a:r>
            <a:r>
              <a:rPr lang="it-IT" dirty="0" smtClean="0"/>
              <a:t> luglio 2015</a:t>
            </a:r>
            <a:endParaRPr lang="en-US" dirty="0" smtClean="0"/>
          </a:p>
          <a:p>
            <a:pPr algn="ctr">
              <a:defRPr/>
            </a:pPr>
            <a:endParaRPr lang="en-US" dirty="0"/>
          </a:p>
        </p:txBody>
      </p:sp>
    </p:spTree>
    <p:extLst>
      <p:ext uri="{BB962C8B-B14F-4D97-AF65-F5344CB8AC3E}">
        <p14:creationId xmlns:p14="http://schemas.microsoft.com/office/powerpoint/2010/main" val="143611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down)">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66"/>
                                        </p:tgtEl>
                                        <p:attrNameLst>
                                          <p:attrName>style.visibility</p:attrName>
                                        </p:attrNameLst>
                                      </p:cBhvr>
                                      <p:to>
                                        <p:strVal val="visible"/>
                                      </p:to>
                                    </p:set>
                                    <p:animEffect transition="in" filter="wipe(down)">
                                      <p:cBhvr>
                                        <p:cTn id="35"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a:xfrm>
            <a:off x="0" y="6497638"/>
            <a:ext cx="527050" cy="360362"/>
          </a:xfrm>
        </p:spPr>
        <p:txBody>
          <a:bodyPr/>
          <a:lstStyle/>
          <a:p>
            <a:pPr>
              <a:defRPr/>
            </a:pPr>
            <a:fld id="{F6F3E21E-D086-4408-9D33-9447C396790D}" type="slidenum">
              <a:rPr lang="en-US"/>
              <a:pPr>
                <a:defRPr/>
              </a:pPr>
              <a:t>7</a:t>
            </a:fld>
            <a:endParaRPr lang="en-US"/>
          </a:p>
        </p:txBody>
      </p:sp>
      <p:sp>
        <p:nvSpPr>
          <p:cNvPr id="9218" name="Rectangle 2"/>
          <p:cNvSpPr>
            <a:spLocks noGrp="1" noChangeArrowheads="1"/>
          </p:cNvSpPr>
          <p:nvPr>
            <p:ph type="title"/>
          </p:nvPr>
        </p:nvSpPr>
        <p:spPr/>
        <p:txBody>
          <a:bodyPr/>
          <a:lstStyle/>
          <a:p>
            <a:pPr eaLnBrk="1" hangingPunct="1"/>
            <a:r>
              <a:rPr lang="en-US" dirty="0" err="1"/>
              <a:t>NewChim</a:t>
            </a:r>
            <a:r>
              <a:rPr lang="en-US" dirty="0"/>
              <a:t> </a:t>
            </a:r>
            <a:r>
              <a:rPr lang="it-IT" dirty="0" err="1" smtClean="0">
                <a:solidFill>
                  <a:srgbClr val="2D2D8A"/>
                </a:solidFill>
              </a:rPr>
              <a:t>Physics</a:t>
            </a:r>
            <a:r>
              <a:rPr lang="it-IT" dirty="0" smtClean="0">
                <a:solidFill>
                  <a:srgbClr val="2D2D8A"/>
                </a:solidFill>
              </a:rPr>
              <a:t> Cases</a:t>
            </a:r>
            <a:endParaRPr lang="en-US" dirty="0" smtClean="0">
              <a:solidFill>
                <a:srgbClr val="2D2D8A"/>
              </a:solidFill>
            </a:endParaRPr>
          </a:p>
        </p:txBody>
      </p:sp>
      <p:grpSp>
        <p:nvGrpSpPr>
          <p:cNvPr id="25" name="Group 24"/>
          <p:cNvGrpSpPr/>
          <p:nvPr/>
        </p:nvGrpSpPr>
        <p:grpSpPr>
          <a:xfrm>
            <a:off x="204721" y="1121600"/>
            <a:ext cx="2700934" cy="1049887"/>
            <a:chOff x="263628" y="1525048"/>
            <a:chExt cx="3891226" cy="1446667"/>
          </a:xfrm>
        </p:grpSpPr>
        <p:pic>
          <p:nvPicPr>
            <p:cNvPr id="26" name="Picture 4" descr="HiRA3D_2"/>
            <p:cNvPicPr>
              <a:picLocks noChangeAspect="1" noChangeArrowheads="1"/>
            </p:cNvPicPr>
            <p:nvPr/>
          </p:nvPicPr>
          <p:blipFill>
            <a:blip r:embed="rId4"/>
            <a:srcRect/>
            <a:stretch>
              <a:fillRect/>
            </a:stretch>
          </p:blipFill>
          <p:spPr bwMode="auto">
            <a:xfrm rot="1755831">
              <a:off x="2642856" y="1525048"/>
              <a:ext cx="1511998" cy="1446667"/>
            </a:xfrm>
            <a:prstGeom prst="rect">
              <a:avLst/>
            </a:prstGeom>
            <a:noFill/>
            <a:ln w="9525">
              <a:noFill/>
              <a:miter lim="800000"/>
              <a:headEnd/>
              <a:tailEnd/>
            </a:ln>
          </p:spPr>
        </p:pic>
        <p:grpSp>
          <p:nvGrpSpPr>
            <p:cNvPr id="27" name="Group 44"/>
            <p:cNvGrpSpPr>
              <a:grpSpLocks/>
            </p:cNvGrpSpPr>
            <p:nvPr/>
          </p:nvGrpSpPr>
          <p:grpSpPr bwMode="auto">
            <a:xfrm>
              <a:off x="263628" y="1755816"/>
              <a:ext cx="2469551" cy="1187450"/>
              <a:chOff x="48" y="1872"/>
              <a:chExt cx="1856" cy="864"/>
            </a:xfrm>
          </p:grpSpPr>
          <p:pic>
            <p:nvPicPr>
              <p:cNvPr id="28" name="Picture 5" descr="Cartoon-HIC_02"/>
              <p:cNvPicPr>
                <a:picLocks noChangeAspect="1" noChangeArrowheads="1"/>
              </p:cNvPicPr>
              <p:nvPr/>
            </p:nvPicPr>
            <p:blipFill>
              <a:blip r:embed="rId5"/>
              <a:srcRect/>
              <a:stretch>
                <a:fillRect/>
              </a:stretch>
            </p:blipFill>
            <p:spPr bwMode="auto">
              <a:xfrm>
                <a:off x="48" y="1872"/>
                <a:ext cx="797" cy="864"/>
              </a:xfrm>
              <a:prstGeom prst="rect">
                <a:avLst/>
              </a:prstGeom>
              <a:noFill/>
              <a:ln w="9525">
                <a:noFill/>
                <a:miter lim="800000"/>
                <a:headEnd/>
                <a:tailEnd/>
              </a:ln>
            </p:spPr>
          </p:pic>
          <p:grpSp>
            <p:nvGrpSpPr>
              <p:cNvPr id="29" name="Group 43"/>
              <p:cNvGrpSpPr>
                <a:grpSpLocks/>
              </p:cNvGrpSpPr>
              <p:nvPr/>
            </p:nvGrpSpPr>
            <p:grpSpPr bwMode="auto">
              <a:xfrm>
                <a:off x="845" y="1986"/>
                <a:ext cx="1059" cy="650"/>
                <a:chOff x="845" y="1986"/>
                <a:chExt cx="1059" cy="650"/>
              </a:xfrm>
            </p:grpSpPr>
            <p:sp>
              <p:nvSpPr>
                <p:cNvPr id="30" name="Oval 7"/>
                <p:cNvSpPr>
                  <a:spLocks noChangeArrowheads="1"/>
                </p:cNvSpPr>
                <p:nvPr/>
              </p:nvSpPr>
              <p:spPr bwMode="auto">
                <a:xfrm rot="3000000">
                  <a:off x="1375" y="2105"/>
                  <a:ext cx="58" cy="72"/>
                </a:xfrm>
                <a:prstGeom prst="ellipse">
                  <a:avLst/>
                </a:prstGeom>
                <a:solidFill>
                  <a:srgbClr val="666699"/>
                </a:solidFill>
                <a:ln w="9525">
                  <a:solidFill>
                    <a:srgbClr val="666699"/>
                  </a:solidFill>
                  <a:round/>
                  <a:headEnd/>
                  <a:tailEnd/>
                </a:ln>
              </p:spPr>
              <p:txBody>
                <a:bodyPr wrap="none" anchor="ctr">
                  <a:prstTxWarp prst="textNoShape">
                    <a:avLst/>
                  </a:prstTxWarp>
                </a:bodyPr>
                <a:lstStyle/>
                <a:p>
                  <a:endParaRPr lang="en-US"/>
                </a:p>
              </p:txBody>
            </p:sp>
            <p:sp>
              <p:nvSpPr>
                <p:cNvPr id="31" name="Oval 8"/>
                <p:cNvSpPr>
                  <a:spLocks noChangeArrowheads="1"/>
                </p:cNvSpPr>
                <p:nvPr/>
              </p:nvSpPr>
              <p:spPr bwMode="auto">
                <a:xfrm rot="3000000">
                  <a:off x="1339" y="2433"/>
                  <a:ext cx="58" cy="71"/>
                </a:xfrm>
                <a:prstGeom prst="ellipse">
                  <a:avLst/>
                </a:prstGeom>
                <a:solidFill>
                  <a:srgbClr val="666699"/>
                </a:solidFill>
                <a:ln w="9525">
                  <a:solidFill>
                    <a:srgbClr val="666699"/>
                  </a:solidFill>
                  <a:round/>
                  <a:headEnd/>
                  <a:tailEnd/>
                </a:ln>
              </p:spPr>
              <p:txBody>
                <a:bodyPr wrap="none" anchor="ctr">
                  <a:prstTxWarp prst="textNoShape">
                    <a:avLst/>
                  </a:prstTxWarp>
                </a:bodyPr>
                <a:lstStyle/>
                <a:p>
                  <a:endParaRPr lang="en-US"/>
                </a:p>
              </p:txBody>
            </p:sp>
            <p:grpSp>
              <p:nvGrpSpPr>
                <p:cNvPr id="32" name="Group 9"/>
                <p:cNvGrpSpPr>
                  <a:grpSpLocks noChangeAspect="1"/>
                </p:cNvGrpSpPr>
                <p:nvPr/>
              </p:nvGrpSpPr>
              <p:grpSpPr bwMode="auto">
                <a:xfrm rot="6000000">
                  <a:off x="1264" y="2266"/>
                  <a:ext cx="234" cy="87"/>
                  <a:chOff x="1728" y="3120"/>
                  <a:chExt cx="1920" cy="576"/>
                </a:xfrm>
              </p:grpSpPr>
              <p:grpSp>
                <p:nvGrpSpPr>
                  <p:cNvPr id="37" name="Group 10"/>
                  <p:cNvGrpSpPr>
                    <a:grpSpLocks noChangeAspect="1"/>
                  </p:cNvGrpSpPr>
                  <p:nvPr/>
                </p:nvGrpSpPr>
                <p:grpSpPr bwMode="auto">
                  <a:xfrm>
                    <a:off x="1728" y="3120"/>
                    <a:ext cx="960" cy="576"/>
                    <a:chOff x="1728" y="3120"/>
                    <a:chExt cx="960" cy="576"/>
                  </a:xfrm>
                </p:grpSpPr>
                <p:grpSp>
                  <p:nvGrpSpPr>
                    <p:cNvPr id="45" name="Group 11"/>
                    <p:cNvGrpSpPr>
                      <a:grpSpLocks noChangeAspect="1"/>
                    </p:cNvGrpSpPr>
                    <p:nvPr/>
                  </p:nvGrpSpPr>
                  <p:grpSpPr bwMode="auto">
                    <a:xfrm>
                      <a:off x="1728" y="3120"/>
                      <a:ext cx="480" cy="576"/>
                      <a:chOff x="1728" y="3120"/>
                      <a:chExt cx="480" cy="576"/>
                    </a:xfrm>
                  </p:grpSpPr>
                  <p:sp>
                    <p:nvSpPr>
                      <p:cNvPr id="49" name="Freeform 12"/>
                      <p:cNvSpPr>
                        <a:spLocks noChangeAspect="1"/>
                      </p:cNvSpPr>
                      <p:nvPr/>
                    </p:nvSpPr>
                    <p:spPr bwMode="auto">
                      <a:xfrm>
                        <a:off x="1728" y="3120"/>
                        <a:ext cx="240" cy="288"/>
                      </a:xfrm>
                      <a:custGeom>
                        <a:avLst/>
                        <a:gdLst>
                          <a:gd name="T0" fmla="*/ 0 w 240"/>
                          <a:gd name="T1" fmla="*/ 288 h 288"/>
                          <a:gd name="T2" fmla="*/ 144 w 240"/>
                          <a:gd name="T3" fmla="*/ 0 h 288"/>
                          <a:gd name="T4" fmla="*/ 240 w 240"/>
                          <a:gd name="T5" fmla="*/ 288 h 288"/>
                          <a:gd name="T6" fmla="*/ 0 60000 65536"/>
                          <a:gd name="T7" fmla="*/ 0 60000 65536"/>
                          <a:gd name="T8" fmla="*/ 0 60000 65536"/>
                          <a:gd name="T9" fmla="*/ 0 w 240"/>
                          <a:gd name="T10" fmla="*/ 0 h 288"/>
                          <a:gd name="T11" fmla="*/ 240 w 240"/>
                          <a:gd name="T12" fmla="*/ 288 h 288"/>
                        </a:gdLst>
                        <a:ahLst/>
                        <a:cxnLst>
                          <a:cxn ang="T6">
                            <a:pos x="T0" y="T1"/>
                          </a:cxn>
                          <a:cxn ang="T7">
                            <a:pos x="T2" y="T3"/>
                          </a:cxn>
                          <a:cxn ang="T8">
                            <a:pos x="T4" y="T5"/>
                          </a:cxn>
                        </a:cxnLst>
                        <a:rect l="T9" t="T10" r="T11" b="T12"/>
                        <a:pathLst>
                          <a:path w="240" h="288">
                            <a:moveTo>
                              <a:pt x="0" y="288"/>
                            </a:moveTo>
                            <a:cubicBezTo>
                              <a:pt x="52" y="144"/>
                              <a:pt x="104" y="0"/>
                              <a:pt x="144" y="0"/>
                            </a:cubicBezTo>
                            <a:cubicBezTo>
                              <a:pt x="184" y="0"/>
                              <a:pt x="224" y="240"/>
                              <a:pt x="240" y="288"/>
                            </a:cubicBezTo>
                          </a:path>
                        </a:pathLst>
                      </a:custGeom>
                      <a:noFill/>
                      <a:ln w="38100">
                        <a:solidFill>
                          <a:srgbClr val="CC0000"/>
                        </a:solidFill>
                        <a:round/>
                        <a:headEnd/>
                        <a:tailEnd/>
                      </a:ln>
                    </p:spPr>
                    <p:txBody>
                      <a:bodyPr>
                        <a:prstTxWarp prst="textNoShape">
                          <a:avLst/>
                        </a:prstTxWarp>
                      </a:bodyPr>
                      <a:lstStyle/>
                      <a:p>
                        <a:endParaRPr lang="en-US"/>
                      </a:p>
                    </p:txBody>
                  </p:sp>
                  <p:sp>
                    <p:nvSpPr>
                      <p:cNvPr id="50" name="Freeform 13"/>
                      <p:cNvSpPr>
                        <a:spLocks noChangeAspect="1"/>
                      </p:cNvSpPr>
                      <p:nvPr/>
                    </p:nvSpPr>
                    <p:spPr bwMode="auto">
                      <a:xfrm rot="10800000">
                        <a:off x="1968" y="3408"/>
                        <a:ext cx="240" cy="288"/>
                      </a:xfrm>
                      <a:custGeom>
                        <a:avLst/>
                        <a:gdLst>
                          <a:gd name="T0" fmla="*/ 0 w 240"/>
                          <a:gd name="T1" fmla="*/ 288 h 288"/>
                          <a:gd name="T2" fmla="*/ 144 w 240"/>
                          <a:gd name="T3" fmla="*/ 0 h 288"/>
                          <a:gd name="T4" fmla="*/ 240 w 240"/>
                          <a:gd name="T5" fmla="*/ 288 h 288"/>
                          <a:gd name="T6" fmla="*/ 0 60000 65536"/>
                          <a:gd name="T7" fmla="*/ 0 60000 65536"/>
                          <a:gd name="T8" fmla="*/ 0 60000 65536"/>
                          <a:gd name="T9" fmla="*/ 0 w 240"/>
                          <a:gd name="T10" fmla="*/ 0 h 288"/>
                          <a:gd name="T11" fmla="*/ 240 w 240"/>
                          <a:gd name="T12" fmla="*/ 288 h 288"/>
                        </a:gdLst>
                        <a:ahLst/>
                        <a:cxnLst>
                          <a:cxn ang="T6">
                            <a:pos x="T0" y="T1"/>
                          </a:cxn>
                          <a:cxn ang="T7">
                            <a:pos x="T2" y="T3"/>
                          </a:cxn>
                          <a:cxn ang="T8">
                            <a:pos x="T4" y="T5"/>
                          </a:cxn>
                        </a:cxnLst>
                        <a:rect l="T9" t="T10" r="T11" b="T12"/>
                        <a:pathLst>
                          <a:path w="240" h="288">
                            <a:moveTo>
                              <a:pt x="0" y="288"/>
                            </a:moveTo>
                            <a:cubicBezTo>
                              <a:pt x="52" y="144"/>
                              <a:pt x="104" y="0"/>
                              <a:pt x="144" y="0"/>
                            </a:cubicBezTo>
                            <a:cubicBezTo>
                              <a:pt x="184" y="0"/>
                              <a:pt x="224" y="240"/>
                              <a:pt x="240" y="288"/>
                            </a:cubicBezTo>
                          </a:path>
                        </a:pathLst>
                      </a:custGeom>
                      <a:noFill/>
                      <a:ln w="38100">
                        <a:solidFill>
                          <a:srgbClr val="CC0000"/>
                        </a:solidFill>
                        <a:round/>
                        <a:headEnd/>
                        <a:tailEnd/>
                      </a:ln>
                    </p:spPr>
                    <p:txBody>
                      <a:bodyPr>
                        <a:prstTxWarp prst="textNoShape">
                          <a:avLst/>
                        </a:prstTxWarp>
                      </a:bodyPr>
                      <a:lstStyle/>
                      <a:p>
                        <a:endParaRPr lang="en-US"/>
                      </a:p>
                    </p:txBody>
                  </p:sp>
                </p:grpSp>
                <p:grpSp>
                  <p:nvGrpSpPr>
                    <p:cNvPr id="46" name="Group 14"/>
                    <p:cNvGrpSpPr>
                      <a:grpSpLocks noChangeAspect="1"/>
                    </p:cNvGrpSpPr>
                    <p:nvPr/>
                  </p:nvGrpSpPr>
                  <p:grpSpPr bwMode="auto">
                    <a:xfrm>
                      <a:off x="2208" y="3120"/>
                      <a:ext cx="480" cy="576"/>
                      <a:chOff x="1728" y="3120"/>
                      <a:chExt cx="480" cy="576"/>
                    </a:xfrm>
                  </p:grpSpPr>
                  <p:sp>
                    <p:nvSpPr>
                      <p:cNvPr id="47" name="Freeform 15"/>
                      <p:cNvSpPr>
                        <a:spLocks noChangeAspect="1"/>
                      </p:cNvSpPr>
                      <p:nvPr/>
                    </p:nvSpPr>
                    <p:spPr bwMode="auto">
                      <a:xfrm>
                        <a:off x="1728" y="3120"/>
                        <a:ext cx="240" cy="288"/>
                      </a:xfrm>
                      <a:custGeom>
                        <a:avLst/>
                        <a:gdLst>
                          <a:gd name="T0" fmla="*/ 0 w 240"/>
                          <a:gd name="T1" fmla="*/ 288 h 288"/>
                          <a:gd name="T2" fmla="*/ 144 w 240"/>
                          <a:gd name="T3" fmla="*/ 0 h 288"/>
                          <a:gd name="T4" fmla="*/ 240 w 240"/>
                          <a:gd name="T5" fmla="*/ 288 h 288"/>
                          <a:gd name="T6" fmla="*/ 0 60000 65536"/>
                          <a:gd name="T7" fmla="*/ 0 60000 65536"/>
                          <a:gd name="T8" fmla="*/ 0 60000 65536"/>
                          <a:gd name="T9" fmla="*/ 0 w 240"/>
                          <a:gd name="T10" fmla="*/ 0 h 288"/>
                          <a:gd name="T11" fmla="*/ 240 w 240"/>
                          <a:gd name="T12" fmla="*/ 288 h 288"/>
                        </a:gdLst>
                        <a:ahLst/>
                        <a:cxnLst>
                          <a:cxn ang="T6">
                            <a:pos x="T0" y="T1"/>
                          </a:cxn>
                          <a:cxn ang="T7">
                            <a:pos x="T2" y="T3"/>
                          </a:cxn>
                          <a:cxn ang="T8">
                            <a:pos x="T4" y="T5"/>
                          </a:cxn>
                        </a:cxnLst>
                        <a:rect l="T9" t="T10" r="T11" b="T12"/>
                        <a:pathLst>
                          <a:path w="240" h="288">
                            <a:moveTo>
                              <a:pt x="0" y="288"/>
                            </a:moveTo>
                            <a:cubicBezTo>
                              <a:pt x="52" y="144"/>
                              <a:pt x="104" y="0"/>
                              <a:pt x="144" y="0"/>
                            </a:cubicBezTo>
                            <a:cubicBezTo>
                              <a:pt x="184" y="0"/>
                              <a:pt x="224" y="240"/>
                              <a:pt x="240" y="288"/>
                            </a:cubicBezTo>
                          </a:path>
                        </a:pathLst>
                      </a:custGeom>
                      <a:noFill/>
                      <a:ln w="38100">
                        <a:solidFill>
                          <a:srgbClr val="CC0000"/>
                        </a:solidFill>
                        <a:round/>
                        <a:headEnd/>
                        <a:tailEnd/>
                      </a:ln>
                    </p:spPr>
                    <p:txBody>
                      <a:bodyPr>
                        <a:prstTxWarp prst="textNoShape">
                          <a:avLst/>
                        </a:prstTxWarp>
                      </a:bodyPr>
                      <a:lstStyle/>
                      <a:p>
                        <a:endParaRPr lang="en-US"/>
                      </a:p>
                    </p:txBody>
                  </p:sp>
                  <p:sp>
                    <p:nvSpPr>
                      <p:cNvPr id="48" name="Freeform 16"/>
                      <p:cNvSpPr>
                        <a:spLocks noChangeAspect="1"/>
                      </p:cNvSpPr>
                      <p:nvPr/>
                    </p:nvSpPr>
                    <p:spPr bwMode="auto">
                      <a:xfrm rot="10800000">
                        <a:off x="1968" y="3408"/>
                        <a:ext cx="240" cy="288"/>
                      </a:xfrm>
                      <a:custGeom>
                        <a:avLst/>
                        <a:gdLst>
                          <a:gd name="T0" fmla="*/ 0 w 240"/>
                          <a:gd name="T1" fmla="*/ 288 h 288"/>
                          <a:gd name="T2" fmla="*/ 144 w 240"/>
                          <a:gd name="T3" fmla="*/ 0 h 288"/>
                          <a:gd name="T4" fmla="*/ 240 w 240"/>
                          <a:gd name="T5" fmla="*/ 288 h 288"/>
                          <a:gd name="T6" fmla="*/ 0 60000 65536"/>
                          <a:gd name="T7" fmla="*/ 0 60000 65536"/>
                          <a:gd name="T8" fmla="*/ 0 60000 65536"/>
                          <a:gd name="T9" fmla="*/ 0 w 240"/>
                          <a:gd name="T10" fmla="*/ 0 h 288"/>
                          <a:gd name="T11" fmla="*/ 240 w 240"/>
                          <a:gd name="T12" fmla="*/ 288 h 288"/>
                        </a:gdLst>
                        <a:ahLst/>
                        <a:cxnLst>
                          <a:cxn ang="T6">
                            <a:pos x="T0" y="T1"/>
                          </a:cxn>
                          <a:cxn ang="T7">
                            <a:pos x="T2" y="T3"/>
                          </a:cxn>
                          <a:cxn ang="T8">
                            <a:pos x="T4" y="T5"/>
                          </a:cxn>
                        </a:cxnLst>
                        <a:rect l="T9" t="T10" r="T11" b="T12"/>
                        <a:pathLst>
                          <a:path w="240" h="288">
                            <a:moveTo>
                              <a:pt x="0" y="288"/>
                            </a:moveTo>
                            <a:cubicBezTo>
                              <a:pt x="52" y="144"/>
                              <a:pt x="104" y="0"/>
                              <a:pt x="144" y="0"/>
                            </a:cubicBezTo>
                            <a:cubicBezTo>
                              <a:pt x="184" y="0"/>
                              <a:pt x="224" y="240"/>
                              <a:pt x="240" y="288"/>
                            </a:cubicBezTo>
                          </a:path>
                        </a:pathLst>
                      </a:custGeom>
                      <a:noFill/>
                      <a:ln w="38100">
                        <a:solidFill>
                          <a:srgbClr val="CC0000"/>
                        </a:solidFill>
                        <a:round/>
                        <a:headEnd/>
                        <a:tailEnd/>
                      </a:ln>
                    </p:spPr>
                    <p:txBody>
                      <a:bodyPr>
                        <a:prstTxWarp prst="textNoShape">
                          <a:avLst/>
                        </a:prstTxWarp>
                      </a:bodyPr>
                      <a:lstStyle/>
                      <a:p>
                        <a:endParaRPr lang="en-US"/>
                      </a:p>
                    </p:txBody>
                  </p:sp>
                </p:grpSp>
              </p:grpSp>
              <p:grpSp>
                <p:nvGrpSpPr>
                  <p:cNvPr id="38" name="Group 37"/>
                  <p:cNvGrpSpPr>
                    <a:grpSpLocks noChangeAspect="1"/>
                  </p:cNvGrpSpPr>
                  <p:nvPr/>
                </p:nvGrpSpPr>
                <p:grpSpPr bwMode="auto">
                  <a:xfrm>
                    <a:off x="2688" y="3120"/>
                    <a:ext cx="960" cy="576"/>
                    <a:chOff x="1728" y="3120"/>
                    <a:chExt cx="960" cy="576"/>
                  </a:xfrm>
                </p:grpSpPr>
                <p:grpSp>
                  <p:nvGrpSpPr>
                    <p:cNvPr id="39" name="Group 38"/>
                    <p:cNvGrpSpPr>
                      <a:grpSpLocks noChangeAspect="1"/>
                    </p:cNvGrpSpPr>
                    <p:nvPr/>
                  </p:nvGrpSpPr>
                  <p:grpSpPr bwMode="auto">
                    <a:xfrm>
                      <a:off x="1728" y="3120"/>
                      <a:ext cx="480" cy="576"/>
                      <a:chOff x="1728" y="3120"/>
                      <a:chExt cx="480" cy="576"/>
                    </a:xfrm>
                  </p:grpSpPr>
                  <p:sp>
                    <p:nvSpPr>
                      <p:cNvPr id="43" name="Freeform 19"/>
                      <p:cNvSpPr>
                        <a:spLocks noChangeAspect="1"/>
                      </p:cNvSpPr>
                      <p:nvPr/>
                    </p:nvSpPr>
                    <p:spPr bwMode="auto">
                      <a:xfrm>
                        <a:off x="1728" y="3120"/>
                        <a:ext cx="240" cy="288"/>
                      </a:xfrm>
                      <a:custGeom>
                        <a:avLst/>
                        <a:gdLst>
                          <a:gd name="T0" fmla="*/ 0 w 240"/>
                          <a:gd name="T1" fmla="*/ 288 h 288"/>
                          <a:gd name="T2" fmla="*/ 144 w 240"/>
                          <a:gd name="T3" fmla="*/ 0 h 288"/>
                          <a:gd name="T4" fmla="*/ 240 w 240"/>
                          <a:gd name="T5" fmla="*/ 288 h 288"/>
                          <a:gd name="T6" fmla="*/ 0 60000 65536"/>
                          <a:gd name="T7" fmla="*/ 0 60000 65536"/>
                          <a:gd name="T8" fmla="*/ 0 60000 65536"/>
                          <a:gd name="T9" fmla="*/ 0 w 240"/>
                          <a:gd name="T10" fmla="*/ 0 h 288"/>
                          <a:gd name="T11" fmla="*/ 240 w 240"/>
                          <a:gd name="T12" fmla="*/ 288 h 288"/>
                        </a:gdLst>
                        <a:ahLst/>
                        <a:cxnLst>
                          <a:cxn ang="T6">
                            <a:pos x="T0" y="T1"/>
                          </a:cxn>
                          <a:cxn ang="T7">
                            <a:pos x="T2" y="T3"/>
                          </a:cxn>
                          <a:cxn ang="T8">
                            <a:pos x="T4" y="T5"/>
                          </a:cxn>
                        </a:cxnLst>
                        <a:rect l="T9" t="T10" r="T11" b="T12"/>
                        <a:pathLst>
                          <a:path w="240" h="288">
                            <a:moveTo>
                              <a:pt x="0" y="288"/>
                            </a:moveTo>
                            <a:cubicBezTo>
                              <a:pt x="52" y="144"/>
                              <a:pt x="104" y="0"/>
                              <a:pt x="144" y="0"/>
                            </a:cubicBezTo>
                            <a:cubicBezTo>
                              <a:pt x="184" y="0"/>
                              <a:pt x="224" y="240"/>
                              <a:pt x="240" y="288"/>
                            </a:cubicBezTo>
                          </a:path>
                        </a:pathLst>
                      </a:custGeom>
                      <a:noFill/>
                      <a:ln w="38100">
                        <a:solidFill>
                          <a:srgbClr val="CC0000"/>
                        </a:solidFill>
                        <a:round/>
                        <a:headEnd/>
                        <a:tailEnd/>
                      </a:ln>
                    </p:spPr>
                    <p:txBody>
                      <a:bodyPr>
                        <a:prstTxWarp prst="textNoShape">
                          <a:avLst/>
                        </a:prstTxWarp>
                      </a:bodyPr>
                      <a:lstStyle/>
                      <a:p>
                        <a:endParaRPr lang="en-US"/>
                      </a:p>
                    </p:txBody>
                  </p:sp>
                  <p:sp>
                    <p:nvSpPr>
                      <p:cNvPr id="44" name="Freeform 20"/>
                      <p:cNvSpPr>
                        <a:spLocks noChangeAspect="1"/>
                      </p:cNvSpPr>
                      <p:nvPr/>
                    </p:nvSpPr>
                    <p:spPr bwMode="auto">
                      <a:xfrm rot="10800000">
                        <a:off x="1968" y="3408"/>
                        <a:ext cx="240" cy="288"/>
                      </a:xfrm>
                      <a:custGeom>
                        <a:avLst/>
                        <a:gdLst>
                          <a:gd name="T0" fmla="*/ 0 w 240"/>
                          <a:gd name="T1" fmla="*/ 288 h 288"/>
                          <a:gd name="T2" fmla="*/ 144 w 240"/>
                          <a:gd name="T3" fmla="*/ 0 h 288"/>
                          <a:gd name="T4" fmla="*/ 240 w 240"/>
                          <a:gd name="T5" fmla="*/ 288 h 288"/>
                          <a:gd name="T6" fmla="*/ 0 60000 65536"/>
                          <a:gd name="T7" fmla="*/ 0 60000 65536"/>
                          <a:gd name="T8" fmla="*/ 0 60000 65536"/>
                          <a:gd name="T9" fmla="*/ 0 w 240"/>
                          <a:gd name="T10" fmla="*/ 0 h 288"/>
                          <a:gd name="T11" fmla="*/ 240 w 240"/>
                          <a:gd name="T12" fmla="*/ 288 h 288"/>
                        </a:gdLst>
                        <a:ahLst/>
                        <a:cxnLst>
                          <a:cxn ang="T6">
                            <a:pos x="T0" y="T1"/>
                          </a:cxn>
                          <a:cxn ang="T7">
                            <a:pos x="T2" y="T3"/>
                          </a:cxn>
                          <a:cxn ang="T8">
                            <a:pos x="T4" y="T5"/>
                          </a:cxn>
                        </a:cxnLst>
                        <a:rect l="T9" t="T10" r="T11" b="T12"/>
                        <a:pathLst>
                          <a:path w="240" h="288">
                            <a:moveTo>
                              <a:pt x="0" y="288"/>
                            </a:moveTo>
                            <a:cubicBezTo>
                              <a:pt x="52" y="144"/>
                              <a:pt x="104" y="0"/>
                              <a:pt x="144" y="0"/>
                            </a:cubicBezTo>
                            <a:cubicBezTo>
                              <a:pt x="184" y="0"/>
                              <a:pt x="224" y="240"/>
                              <a:pt x="240" y="288"/>
                            </a:cubicBezTo>
                          </a:path>
                        </a:pathLst>
                      </a:custGeom>
                      <a:noFill/>
                      <a:ln w="38100">
                        <a:solidFill>
                          <a:srgbClr val="CC0000"/>
                        </a:solidFill>
                        <a:round/>
                        <a:headEnd/>
                        <a:tailEnd/>
                      </a:ln>
                    </p:spPr>
                    <p:txBody>
                      <a:bodyPr>
                        <a:prstTxWarp prst="textNoShape">
                          <a:avLst/>
                        </a:prstTxWarp>
                      </a:bodyPr>
                      <a:lstStyle/>
                      <a:p>
                        <a:endParaRPr lang="en-US"/>
                      </a:p>
                    </p:txBody>
                  </p:sp>
                </p:grpSp>
                <p:grpSp>
                  <p:nvGrpSpPr>
                    <p:cNvPr id="40" name="Group 21"/>
                    <p:cNvGrpSpPr>
                      <a:grpSpLocks noChangeAspect="1"/>
                    </p:cNvGrpSpPr>
                    <p:nvPr/>
                  </p:nvGrpSpPr>
                  <p:grpSpPr bwMode="auto">
                    <a:xfrm>
                      <a:off x="2208" y="3120"/>
                      <a:ext cx="480" cy="576"/>
                      <a:chOff x="1728" y="3120"/>
                      <a:chExt cx="480" cy="576"/>
                    </a:xfrm>
                  </p:grpSpPr>
                  <p:sp>
                    <p:nvSpPr>
                      <p:cNvPr id="41" name="Freeform 22"/>
                      <p:cNvSpPr>
                        <a:spLocks noChangeAspect="1"/>
                      </p:cNvSpPr>
                      <p:nvPr/>
                    </p:nvSpPr>
                    <p:spPr bwMode="auto">
                      <a:xfrm>
                        <a:off x="1728" y="3120"/>
                        <a:ext cx="240" cy="288"/>
                      </a:xfrm>
                      <a:custGeom>
                        <a:avLst/>
                        <a:gdLst>
                          <a:gd name="T0" fmla="*/ 0 w 240"/>
                          <a:gd name="T1" fmla="*/ 288 h 288"/>
                          <a:gd name="T2" fmla="*/ 144 w 240"/>
                          <a:gd name="T3" fmla="*/ 0 h 288"/>
                          <a:gd name="T4" fmla="*/ 240 w 240"/>
                          <a:gd name="T5" fmla="*/ 288 h 288"/>
                          <a:gd name="T6" fmla="*/ 0 60000 65536"/>
                          <a:gd name="T7" fmla="*/ 0 60000 65536"/>
                          <a:gd name="T8" fmla="*/ 0 60000 65536"/>
                          <a:gd name="T9" fmla="*/ 0 w 240"/>
                          <a:gd name="T10" fmla="*/ 0 h 288"/>
                          <a:gd name="T11" fmla="*/ 240 w 240"/>
                          <a:gd name="T12" fmla="*/ 288 h 288"/>
                        </a:gdLst>
                        <a:ahLst/>
                        <a:cxnLst>
                          <a:cxn ang="T6">
                            <a:pos x="T0" y="T1"/>
                          </a:cxn>
                          <a:cxn ang="T7">
                            <a:pos x="T2" y="T3"/>
                          </a:cxn>
                          <a:cxn ang="T8">
                            <a:pos x="T4" y="T5"/>
                          </a:cxn>
                        </a:cxnLst>
                        <a:rect l="T9" t="T10" r="T11" b="T12"/>
                        <a:pathLst>
                          <a:path w="240" h="288">
                            <a:moveTo>
                              <a:pt x="0" y="288"/>
                            </a:moveTo>
                            <a:cubicBezTo>
                              <a:pt x="52" y="144"/>
                              <a:pt x="104" y="0"/>
                              <a:pt x="144" y="0"/>
                            </a:cubicBezTo>
                            <a:cubicBezTo>
                              <a:pt x="184" y="0"/>
                              <a:pt x="224" y="240"/>
                              <a:pt x="240" y="288"/>
                            </a:cubicBezTo>
                          </a:path>
                        </a:pathLst>
                      </a:custGeom>
                      <a:noFill/>
                      <a:ln w="38100">
                        <a:solidFill>
                          <a:srgbClr val="CC0000"/>
                        </a:solidFill>
                        <a:round/>
                        <a:headEnd/>
                        <a:tailEnd/>
                      </a:ln>
                    </p:spPr>
                    <p:txBody>
                      <a:bodyPr>
                        <a:prstTxWarp prst="textNoShape">
                          <a:avLst/>
                        </a:prstTxWarp>
                      </a:bodyPr>
                      <a:lstStyle/>
                      <a:p>
                        <a:endParaRPr lang="en-US"/>
                      </a:p>
                    </p:txBody>
                  </p:sp>
                  <p:sp>
                    <p:nvSpPr>
                      <p:cNvPr id="42" name="Freeform 23"/>
                      <p:cNvSpPr>
                        <a:spLocks noChangeAspect="1"/>
                      </p:cNvSpPr>
                      <p:nvPr/>
                    </p:nvSpPr>
                    <p:spPr bwMode="auto">
                      <a:xfrm rot="10800000">
                        <a:off x="1968" y="3408"/>
                        <a:ext cx="240" cy="288"/>
                      </a:xfrm>
                      <a:custGeom>
                        <a:avLst/>
                        <a:gdLst>
                          <a:gd name="T0" fmla="*/ 0 w 240"/>
                          <a:gd name="T1" fmla="*/ 288 h 288"/>
                          <a:gd name="T2" fmla="*/ 144 w 240"/>
                          <a:gd name="T3" fmla="*/ 0 h 288"/>
                          <a:gd name="T4" fmla="*/ 240 w 240"/>
                          <a:gd name="T5" fmla="*/ 288 h 288"/>
                          <a:gd name="T6" fmla="*/ 0 60000 65536"/>
                          <a:gd name="T7" fmla="*/ 0 60000 65536"/>
                          <a:gd name="T8" fmla="*/ 0 60000 65536"/>
                          <a:gd name="T9" fmla="*/ 0 w 240"/>
                          <a:gd name="T10" fmla="*/ 0 h 288"/>
                          <a:gd name="T11" fmla="*/ 240 w 240"/>
                          <a:gd name="T12" fmla="*/ 288 h 288"/>
                        </a:gdLst>
                        <a:ahLst/>
                        <a:cxnLst>
                          <a:cxn ang="T6">
                            <a:pos x="T0" y="T1"/>
                          </a:cxn>
                          <a:cxn ang="T7">
                            <a:pos x="T2" y="T3"/>
                          </a:cxn>
                          <a:cxn ang="T8">
                            <a:pos x="T4" y="T5"/>
                          </a:cxn>
                        </a:cxnLst>
                        <a:rect l="T9" t="T10" r="T11" b="T12"/>
                        <a:pathLst>
                          <a:path w="240" h="288">
                            <a:moveTo>
                              <a:pt x="0" y="288"/>
                            </a:moveTo>
                            <a:cubicBezTo>
                              <a:pt x="52" y="144"/>
                              <a:pt x="104" y="0"/>
                              <a:pt x="144" y="0"/>
                            </a:cubicBezTo>
                            <a:cubicBezTo>
                              <a:pt x="184" y="0"/>
                              <a:pt x="224" y="240"/>
                              <a:pt x="240" y="288"/>
                            </a:cubicBezTo>
                          </a:path>
                        </a:pathLst>
                      </a:custGeom>
                      <a:noFill/>
                      <a:ln w="38100">
                        <a:solidFill>
                          <a:srgbClr val="CC0000"/>
                        </a:solidFill>
                        <a:round/>
                        <a:headEnd/>
                        <a:tailEnd/>
                      </a:ln>
                    </p:spPr>
                    <p:txBody>
                      <a:bodyPr>
                        <a:prstTxWarp prst="textNoShape">
                          <a:avLst/>
                        </a:prstTxWarp>
                      </a:bodyPr>
                      <a:lstStyle/>
                      <a:p>
                        <a:endParaRPr lang="en-US"/>
                      </a:p>
                    </p:txBody>
                  </p:sp>
                </p:grpSp>
              </p:grpSp>
            </p:grpSp>
            <p:sp>
              <p:nvSpPr>
                <p:cNvPr id="33" name="Line 24"/>
                <p:cNvSpPr>
                  <a:spLocks noChangeShapeType="1"/>
                </p:cNvSpPr>
                <p:nvPr/>
              </p:nvSpPr>
              <p:spPr bwMode="auto">
                <a:xfrm rot="3000000" flipV="1">
                  <a:off x="1584" y="1874"/>
                  <a:ext cx="207" cy="432"/>
                </a:xfrm>
                <a:prstGeom prst="line">
                  <a:avLst/>
                </a:prstGeom>
                <a:noFill/>
                <a:ln w="28575">
                  <a:solidFill>
                    <a:srgbClr val="0000FF"/>
                  </a:solidFill>
                  <a:round/>
                  <a:headEnd/>
                  <a:tailEnd type="triangle" w="med" len="med"/>
                </a:ln>
              </p:spPr>
              <p:txBody>
                <a:bodyPr>
                  <a:prstTxWarp prst="textNoShape">
                    <a:avLst/>
                  </a:prstTxWarp>
                </a:bodyPr>
                <a:lstStyle/>
                <a:p>
                  <a:endParaRPr lang="en-US"/>
                </a:p>
              </p:txBody>
            </p:sp>
            <p:sp>
              <p:nvSpPr>
                <p:cNvPr id="34" name="Line 25"/>
                <p:cNvSpPr>
                  <a:spLocks noChangeShapeType="1"/>
                </p:cNvSpPr>
                <p:nvPr/>
              </p:nvSpPr>
              <p:spPr bwMode="auto">
                <a:xfrm rot="3000000" flipV="1">
                  <a:off x="1506" y="2306"/>
                  <a:ext cx="314" cy="345"/>
                </a:xfrm>
                <a:prstGeom prst="line">
                  <a:avLst/>
                </a:prstGeom>
                <a:noFill/>
                <a:ln w="28575">
                  <a:solidFill>
                    <a:srgbClr val="0000FF"/>
                  </a:solidFill>
                  <a:round/>
                  <a:headEnd/>
                  <a:tailEnd type="triangle" w="med" len="med"/>
                </a:ln>
              </p:spPr>
              <p:txBody>
                <a:bodyPr>
                  <a:prstTxWarp prst="textNoShape">
                    <a:avLst/>
                  </a:prstTxWarp>
                </a:bodyPr>
                <a:lstStyle/>
                <a:p>
                  <a:endParaRPr lang="en-US"/>
                </a:p>
              </p:txBody>
            </p:sp>
            <p:sp>
              <p:nvSpPr>
                <p:cNvPr id="35" name="Line 26"/>
                <p:cNvSpPr>
                  <a:spLocks noChangeShapeType="1"/>
                </p:cNvSpPr>
                <p:nvPr/>
              </p:nvSpPr>
              <p:spPr bwMode="auto">
                <a:xfrm rot="5400000" flipV="1">
                  <a:off x="1066" y="1930"/>
                  <a:ext cx="9" cy="451"/>
                </a:xfrm>
                <a:prstGeom prst="line">
                  <a:avLst/>
                </a:prstGeom>
                <a:noFill/>
                <a:ln w="28575">
                  <a:solidFill>
                    <a:srgbClr val="0000CC"/>
                  </a:solidFill>
                  <a:round/>
                  <a:headEnd type="oval" w="med" len="med"/>
                  <a:tailEnd type="triangle" w="med" len="med"/>
                </a:ln>
              </p:spPr>
              <p:txBody>
                <a:bodyPr>
                  <a:prstTxWarp prst="textNoShape">
                    <a:avLst/>
                  </a:prstTxWarp>
                </a:bodyPr>
                <a:lstStyle/>
                <a:p>
                  <a:endParaRPr lang="en-US"/>
                </a:p>
              </p:txBody>
            </p:sp>
            <p:sp>
              <p:nvSpPr>
                <p:cNvPr id="36" name="Line 27"/>
                <p:cNvSpPr>
                  <a:spLocks noChangeShapeType="1"/>
                </p:cNvSpPr>
                <p:nvPr/>
              </p:nvSpPr>
              <p:spPr bwMode="auto">
                <a:xfrm rot="5400000" flipH="1" flipV="1">
                  <a:off x="1072" y="2264"/>
                  <a:ext cx="39" cy="408"/>
                </a:xfrm>
                <a:prstGeom prst="line">
                  <a:avLst/>
                </a:prstGeom>
                <a:noFill/>
                <a:ln w="28575">
                  <a:solidFill>
                    <a:srgbClr val="0000CC"/>
                  </a:solidFill>
                  <a:round/>
                  <a:headEnd type="oval" w="med" len="med"/>
                  <a:tailEnd type="triangle" w="med" len="med"/>
                </a:ln>
              </p:spPr>
              <p:txBody>
                <a:bodyPr>
                  <a:prstTxWarp prst="textNoShape">
                    <a:avLst/>
                  </a:prstTxWarp>
                </a:bodyPr>
                <a:lstStyle/>
                <a:p>
                  <a:endParaRPr lang="en-US"/>
                </a:p>
              </p:txBody>
            </p:sp>
          </p:grpSp>
        </p:grpSp>
      </p:grpSp>
      <p:sp>
        <p:nvSpPr>
          <p:cNvPr id="51" name="Text Box 58"/>
          <p:cNvSpPr txBox="1">
            <a:spLocks noChangeArrowheads="1"/>
          </p:cNvSpPr>
          <p:nvPr/>
        </p:nvSpPr>
        <p:spPr bwMode="auto">
          <a:xfrm>
            <a:off x="638706" y="1121600"/>
            <a:ext cx="1631699" cy="338554"/>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en-GB" sz="1600" dirty="0" smtClean="0">
                <a:solidFill>
                  <a:srgbClr val="000090"/>
                </a:solidFill>
                <a:latin typeface="+mn-lt"/>
              </a:rPr>
              <a:t>FSI</a:t>
            </a:r>
            <a:endParaRPr lang="en-GB" sz="1600" dirty="0">
              <a:solidFill>
                <a:srgbClr val="000090"/>
              </a:solidFill>
              <a:latin typeface="+mn-lt"/>
            </a:endParaRPr>
          </a:p>
        </p:txBody>
      </p:sp>
      <p:grpSp>
        <p:nvGrpSpPr>
          <p:cNvPr id="52" name="Group 51"/>
          <p:cNvGrpSpPr/>
          <p:nvPr/>
        </p:nvGrpSpPr>
        <p:grpSpPr>
          <a:xfrm>
            <a:off x="5497773" y="1429862"/>
            <a:ext cx="3475838" cy="1983039"/>
            <a:chOff x="4334485" y="1111865"/>
            <a:chExt cx="4500780" cy="2856387"/>
          </a:xfrm>
        </p:grpSpPr>
        <p:grpSp>
          <p:nvGrpSpPr>
            <p:cNvPr id="53" name="Group 52"/>
            <p:cNvGrpSpPr/>
            <p:nvPr/>
          </p:nvGrpSpPr>
          <p:grpSpPr>
            <a:xfrm>
              <a:off x="4623303" y="1111865"/>
              <a:ext cx="4211962" cy="2856387"/>
              <a:chOff x="4623303" y="1111865"/>
              <a:chExt cx="4211962" cy="2856387"/>
            </a:xfrm>
          </p:grpSpPr>
          <p:grpSp>
            <p:nvGrpSpPr>
              <p:cNvPr id="55" name="Group 54"/>
              <p:cNvGrpSpPr/>
              <p:nvPr/>
            </p:nvGrpSpPr>
            <p:grpSpPr>
              <a:xfrm>
                <a:off x="4623303" y="1111865"/>
                <a:ext cx="4211962" cy="2856387"/>
                <a:chOff x="4623303" y="1111865"/>
                <a:chExt cx="4211962" cy="2856387"/>
              </a:xfrm>
            </p:grpSpPr>
            <p:pic>
              <p:nvPicPr>
                <p:cNvPr id="57" name="Picture 56" descr="da_coinc-uncor_norm_example_lowq.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23303" y="1111865"/>
                  <a:ext cx="4211962" cy="2856387"/>
                </a:xfrm>
                <a:prstGeom prst="rect">
                  <a:avLst/>
                </a:prstGeom>
              </p:spPr>
            </p:pic>
            <p:sp>
              <p:nvSpPr>
                <p:cNvPr id="58" name="TextBox 57"/>
                <p:cNvSpPr txBox="1"/>
                <p:nvPr/>
              </p:nvSpPr>
              <p:spPr>
                <a:xfrm>
                  <a:off x="5242952" y="1720406"/>
                  <a:ext cx="1856629" cy="398992"/>
                </a:xfrm>
                <a:prstGeom prst="rect">
                  <a:avLst/>
                </a:prstGeom>
                <a:noFill/>
              </p:spPr>
              <p:txBody>
                <a:bodyPr wrap="square" rtlCol="0">
                  <a:spAutoFit/>
                </a:bodyPr>
                <a:lstStyle/>
                <a:p>
                  <a:r>
                    <a:rPr lang="en-US" sz="1200" b="1" dirty="0">
                      <a:solidFill>
                        <a:srgbClr val="CC0000"/>
                      </a:solidFill>
                    </a:rPr>
                    <a:t> </a:t>
                  </a:r>
                  <a:r>
                    <a:rPr lang="en-US" sz="1200" b="1" dirty="0" smtClean="0">
                      <a:solidFill>
                        <a:srgbClr val="CC0000"/>
                      </a:solidFill>
                    </a:rPr>
                    <a:t> </a:t>
                  </a:r>
                  <a:r>
                    <a:rPr lang="en-US" sz="800" b="1" dirty="0" smtClean="0">
                      <a:solidFill>
                        <a:srgbClr val="CC0000"/>
                      </a:solidFill>
                    </a:rPr>
                    <a:t>Coincidence</a:t>
                  </a:r>
                  <a:r>
                    <a:rPr lang="en-US" sz="1200" b="1" dirty="0" smtClean="0">
                      <a:solidFill>
                        <a:srgbClr val="CC0000"/>
                      </a:solidFill>
                    </a:rPr>
                    <a:t> </a:t>
                  </a:r>
                  <a:r>
                    <a:rPr lang="en-US" sz="800" b="1" dirty="0" smtClean="0">
                      <a:solidFill>
                        <a:srgbClr val="CC0000"/>
                      </a:solidFill>
                    </a:rPr>
                    <a:t>pairs</a:t>
                  </a:r>
                  <a:endParaRPr lang="en-US" sz="800" b="1" dirty="0">
                    <a:solidFill>
                      <a:srgbClr val="CC0000"/>
                    </a:solidFill>
                  </a:endParaRPr>
                </a:p>
              </p:txBody>
            </p:sp>
            <p:sp>
              <p:nvSpPr>
                <p:cNvPr id="59" name="TextBox 58"/>
                <p:cNvSpPr txBox="1"/>
                <p:nvPr/>
              </p:nvSpPr>
              <p:spPr>
                <a:xfrm>
                  <a:off x="6664177" y="3261219"/>
                  <a:ext cx="1873250" cy="398992"/>
                </a:xfrm>
                <a:prstGeom prst="rect">
                  <a:avLst/>
                </a:prstGeom>
                <a:noFill/>
              </p:spPr>
              <p:txBody>
                <a:bodyPr wrap="square" rtlCol="0">
                  <a:spAutoFit/>
                </a:bodyPr>
                <a:lstStyle/>
                <a:p>
                  <a:r>
                    <a:rPr lang="en-US" sz="1200" b="1" dirty="0"/>
                    <a:t> </a:t>
                  </a:r>
                  <a:r>
                    <a:rPr lang="en-US" sz="1200" b="1" dirty="0" smtClean="0"/>
                    <a:t> </a:t>
                  </a:r>
                  <a:r>
                    <a:rPr lang="en-US" sz="800" b="1" dirty="0" smtClean="0"/>
                    <a:t>Uncorrelated</a:t>
                  </a:r>
                  <a:r>
                    <a:rPr lang="en-US" sz="1200" b="1" dirty="0" smtClean="0"/>
                    <a:t> </a:t>
                  </a:r>
                  <a:r>
                    <a:rPr lang="en-US" sz="800" b="1" dirty="0" smtClean="0"/>
                    <a:t>pairs</a:t>
                  </a:r>
                  <a:endParaRPr lang="en-US" sz="800" b="1" dirty="0"/>
                </a:p>
              </p:txBody>
            </p:sp>
          </p:grpSp>
          <p:sp>
            <p:nvSpPr>
              <p:cNvPr id="56" name="TextBox 55"/>
              <p:cNvSpPr txBox="1"/>
              <p:nvPr/>
            </p:nvSpPr>
            <p:spPr>
              <a:xfrm>
                <a:off x="5179007" y="1117949"/>
                <a:ext cx="3200399" cy="354659"/>
              </a:xfrm>
              <a:prstGeom prst="rect">
                <a:avLst/>
              </a:prstGeom>
              <a:noFill/>
            </p:spPr>
            <p:txBody>
              <a:bodyPr wrap="square" rtlCol="0">
                <a:spAutoFit/>
              </a:bodyPr>
              <a:lstStyle/>
              <a:p>
                <a:pPr algn="ctr"/>
                <a:r>
                  <a:rPr lang="en-US" sz="1000" b="1" dirty="0" smtClean="0">
                    <a:solidFill>
                      <a:srgbClr val="0033CC"/>
                    </a:solidFill>
                  </a:rPr>
                  <a:t>Deuteron-Alpha correlations</a:t>
                </a:r>
                <a:endParaRPr lang="en-US" sz="1000" b="1" dirty="0">
                  <a:solidFill>
                    <a:srgbClr val="0033CC"/>
                  </a:solidFill>
                </a:endParaRPr>
              </a:p>
            </p:txBody>
          </p:sp>
        </p:grpSp>
        <p:sp>
          <p:nvSpPr>
            <p:cNvPr id="54" name="TextBox 53"/>
            <p:cNvSpPr txBox="1"/>
            <p:nvPr/>
          </p:nvSpPr>
          <p:spPr>
            <a:xfrm rot="16200000">
              <a:off x="3987491" y="2286630"/>
              <a:ext cx="1052667" cy="358679"/>
            </a:xfrm>
            <a:prstGeom prst="rect">
              <a:avLst/>
            </a:prstGeom>
            <a:solidFill>
              <a:schemeClr val="bg1"/>
            </a:solidFill>
            <a:ln>
              <a:noFill/>
            </a:ln>
            <a:effectLst/>
          </p:spPr>
          <p:txBody>
            <a:bodyPr wrap="square" rtlCol="0">
              <a:spAutoFit/>
            </a:bodyPr>
            <a:lstStyle/>
            <a:p>
              <a:r>
                <a:rPr lang="en-US" sz="1200" dirty="0" smtClean="0"/>
                <a:t>Y</a:t>
              </a:r>
              <a:r>
                <a:rPr lang="en-US" sz="1200" baseline="-25000" dirty="0" smtClean="0"/>
                <a:t>12</a:t>
              </a:r>
              <a:r>
                <a:rPr lang="en-US" sz="1200" dirty="0" smtClean="0"/>
                <a:t> (q)</a:t>
              </a:r>
              <a:endParaRPr lang="en-US" sz="1200" dirty="0"/>
            </a:p>
          </p:txBody>
        </p:sp>
      </p:grpSp>
      <p:graphicFrame>
        <p:nvGraphicFramePr>
          <p:cNvPr id="2" name="Object 1"/>
          <p:cNvGraphicFramePr>
            <a:graphicFrameLocks noChangeAspect="1"/>
          </p:cNvGraphicFramePr>
          <p:nvPr>
            <p:extLst>
              <p:ext uri="{D42A27DB-BD31-4B8C-83A1-F6EECF244321}">
                <p14:modId xmlns:p14="http://schemas.microsoft.com/office/powerpoint/2010/main" val="4113434539"/>
              </p:ext>
            </p:extLst>
          </p:nvPr>
        </p:nvGraphicFramePr>
        <p:xfrm>
          <a:off x="6310651" y="1730202"/>
          <a:ext cx="880544" cy="238527"/>
        </p:xfrm>
        <a:graphic>
          <a:graphicData uri="http://schemas.openxmlformats.org/presentationml/2006/ole">
            <mc:AlternateContent xmlns:mc="http://schemas.openxmlformats.org/markup-compatibility/2006">
              <mc:Choice xmlns:v="urn:schemas-microsoft-com:vml" Requires="v">
                <p:oleObj spid="_x0000_s71934" name="Equation" r:id="rId7" imgW="877680" imgH="228240" progId="Equation.DSMT4">
                  <p:embed/>
                </p:oleObj>
              </mc:Choice>
              <mc:Fallback>
                <p:oleObj name="Equation" r:id="rId7" imgW="877680" imgH="22824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10651" y="1730202"/>
                        <a:ext cx="880544" cy="238527"/>
                      </a:xfrm>
                      <a:prstGeom prst="rect">
                        <a:avLst/>
                      </a:prstGeom>
                      <a:noFill/>
                      <a:ln>
                        <a:noFill/>
                      </a:ln>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2406133775"/>
              </p:ext>
            </p:extLst>
          </p:nvPr>
        </p:nvGraphicFramePr>
        <p:xfrm>
          <a:off x="7462909" y="2654371"/>
          <a:ext cx="1114711" cy="267674"/>
        </p:xfrm>
        <a:graphic>
          <a:graphicData uri="http://schemas.openxmlformats.org/presentationml/2006/ole">
            <mc:AlternateContent xmlns:mc="http://schemas.openxmlformats.org/markup-compatibility/2006">
              <mc:Choice xmlns:v="urn:schemas-microsoft-com:vml" Requires="v">
                <p:oleObj spid="_x0000_s71935" name="Equation" r:id="rId9" imgW="1042200" imgH="237600" progId="Equation.3">
                  <p:embed/>
                </p:oleObj>
              </mc:Choice>
              <mc:Fallback>
                <p:oleObj name="Equation" r:id="rId9" imgW="1042200" imgH="2376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62909" y="2654371"/>
                        <a:ext cx="1114711" cy="267674"/>
                      </a:xfrm>
                      <a:prstGeom prst="rect">
                        <a:avLst/>
                      </a:prstGeom>
                      <a:noFill/>
                      <a:ln>
                        <a:noFill/>
                      </a:ln>
                    </p:spPr>
                  </p:pic>
                </p:oleObj>
              </mc:Fallback>
            </mc:AlternateContent>
          </a:graphicData>
        </a:graphic>
      </p:graphicFrame>
      <p:sp>
        <p:nvSpPr>
          <p:cNvPr id="60" name="TextBox 59"/>
          <p:cNvSpPr txBox="1"/>
          <p:nvPr/>
        </p:nvSpPr>
        <p:spPr>
          <a:xfrm>
            <a:off x="6734147" y="3319054"/>
            <a:ext cx="1226134" cy="276999"/>
          </a:xfrm>
          <a:prstGeom prst="rect">
            <a:avLst/>
          </a:prstGeom>
          <a:noFill/>
        </p:spPr>
        <p:txBody>
          <a:bodyPr wrap="square" rtlCol="0">
            <a:spAutoFit/>
          </a:bodyPr>
          <a:lstStyle/>
          <a:p>
            <a:r>
              <a:rPr lang="en-US" sz="1200" dirty="0"/>
              <a:t>q</a:t>
            </a:r>
            <a:r>
              <a:rPr lang="en-US" sz="1200" dirty="0" smtClean="0"/>
              <a:t> (MeV/c)</a:t>
            </a:r>
            <a:endParaRPr lang="en-US" sz="1200" dirty="0"/>
          </a:p>
        </p:txBody>
      </p:sp>
      <p:graphicFrame>
        <p:nvGraphicFramePr>
          <p:cNvPr id="61" name="Object 2"/>
          <p:cNvGraphicFramePr>
            <a:graphicFrameLocks noChangeAspect="1"/>
          </p:cNvGraphicFramePr>
          <p:nvPr>
            <p:extLst>
              <p:ext uri="{D42A27DB-BD31-4B8C-83A1-F6EECF244321}">
                <p14:modId xmlns:p14="http://schemas.microsoft.com/office/powerpoint/2010/main" val="3215308547"/>
              </p:ext>
            </p:extLst>
          </p:nvPr>
        </p:nvGraphicFramePr>
        <p:xfrm>
          <a:off x="8036323" y="3369476"/>
          <a:ext cx="871736" cy="257532"/>
        </p:xfrm>
        <a:graphic>
          <a:graphicData uri="http://schemas.openxmlformats.org/presentationml/2006/ole">
            <mc:AlternateContent xmlns:mc="http://schemas.openxmlformats.org/markup-compatibility/2006">
              <mc:Choice xmlns:v="urn:schemas-microsoft-com:vml" Requires="v">
                <p:oleObj spid="_x0000_s71936" name="Equation" r:id="rId11" imgW="812800" imgH="241300" progId="Equation.DSMT4">
                  <p:embed/>
                </p:oleObj>
              </mc:Choice>
              <mc:Fallback>
                <p:oleObj name="Equation" r:id="rId11" imgW="812800" imgH="241300" progId="Equation.DSMT4">
                  <p:embed/>
                  <p:pic>
                    <p:nvPicPr>
                      <p:cNvPr id="0" name=""/>
                      <p:cNvPicPr>
                        <a:picLocks noChangeAspect="1" noChangeArrowheads="1"/>
                      </p:cNvPicPr>
                      <p:nvPr/>
                    </p:nvPicPr>
                    <p:blipFill>
                      <a:blip r:embed="rId12"/>
                      <a:srcRect/>
                      <a:stretch>
                        <a:fillRect/>
                      </a:stretch>
                    </p:blipFill>
                    <p:spPr bwMode="auto">
                      <a:xfrm>
                        <a:off x="8036323" y="3369476"/>
                        <a:ext cx="871736" cy="257532"/>
                      </a:xfrm>
                      <a:prstGeom prst="rect">
                        <a:avLst/>
                      </a:prstGeom>
                      <a:noFill/>
                      <a:extLst/>
                    </p:spPr>
                  </p:pic>
                </p:oleObj>
              </mc:Fallback>
            </mc:AlternateContent>
          </a:graphicData>
        </a:graphic>
      </p:graphicFrame>
      <p:sp>
        <p:nvSpPr>
          <p:cNvPr id="62" name="Content Placeholder 7"/>
          <p:cNvSpPr txBox="1">
            <a:spLocks/>
          </p:cNvSpPr>
          <p:nvPr/>
        </p:nvSpPr>
        <p:spPr bwMode="auto">
          <a:xfrm>
            <a:off x="0" y="800617"/>
            <a:ext cx="9144000" cy="775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Webdings" pitchFamily="18" charset="2"/>
              <a:buChar char="~"/>
              <a:defRPr sz="3200">
                <a:solidFill>
                  <a:schemeClr val="accent6"/>
                </a:solidFill>
                <a:latin typeface="+mn-lt"/>
                <a:ea typeface="+mn-ea"/>
                <a:cs typeface="+mn-cs"/>
              </a:defRPr>
            </a:lvl1pPr>
            <a:lvl2pPr marL="742950" indent="-285750" algn="l" rtl="0" eaLnBrk="0" fontAlgn="base" hangingPunct="0">
              <a:spcBef>
                <a:spcPct val="20000"/>
              </a:spcBef>
              <a:spcAft>
                <a:spcPct val="0"/>
              </a:spcAft>
              <a:buChar char="–"/>
              <a:defRPr sz="2800">
                <a:solidFill>
                  <a:schemeClr val="accent6"/>
                </a:solidFill>
                <a:latin typeface="+mn-lt"/>
              </a:defRPr>
            </a:lvl2pPr>
            <a:lvl3pPr marL="1143000" indent="-228600" algn="l" rtl="0" eaLnBrk="0" fontAlgn="base" hangingPunct="0">
              <a:spcBef>
                <a:spcPct val="20000"/>
              </a:spcBef>
              <a:spcAft>
                <a:spcPct val="0"/>
              </a:spcAft>
              <a:buChar char="•"/>
              <a:defRPr sz="2400">
                <a:solidFill>
                  <a:schemeClr val="accent6"/>
                </a:solidFill>
                <a:latin typeface="+mn-lt"/>
              </a:defRPr>
            </a:lvl3pPr>
            <a:lvl4pPr marL="1600200" indent="-228600" algn="l" rtl="0" eaLnBrk="0" fontAlgn="base" hangingPunct="0">
              <a:spcBef>
                <a:spcPct val="20000"/>
              </a:spcBef>
              <a:spcAft>
                <a:spcPct val="0"/>
              </a:spcAft>
              <a:buChar char="–"/>
              <a:defRPr sz="2000">
                <a:solidFill>
                  <a:schemeClr val="accent6"/>
                </a:solidFill>
                <a:latin typeface="+mn-lt"/>
              </a:defRPr>
            </a:lvl4pPr>
            <a:lvl5pPr marL="2057400" indent="-228600" algn="l" rtl="0" eaLnBrk="0" fontAlgn="base" hangingPunct="0">
              <a:spcBef>
                <a:spcPct val="20000"/>
              </a:spcBef>
              <a:spcAft>
                <a:spcPct val="0"/>
              </a:spcAft>
              <a:buChar char="»"/>
              <a:defRPr sz="2000">
                <a:solidFill>
                  <a:schemeClr val="accent6"/>
                </a:solidFill>
                <a:latin typeface="+mn-lt"/>
              </a:defRPr>
            </a:lvl5pPr>
            <a:lvl6pPr marL="2514600" indent="-228600" algn="l" rtl="0" fontAlgn="base">
              <a:spcBef>
                <a:spcPct val="20000"/>
              </a:spcBef>
              <a:spcAft>
                <a:spcPct val="0"/>
              </a:spcAft>
              <a:buChar char="»"/>
              <a:defRPr sz="2000">
                <a:solidFill>
                  <a:srgbClr val="333399"/>
                </a:solidFill>
                <a:latin typeface="+mn-lt"/>
              </a:defRPr>
            </a:lvl6pPr>
            <a:lvl7pPr marL="2971800" indent="-228600" algn="l" rtl="0" fontAlgn="base">
              <a:spcBef>
                <a:spcPct val="20000"/>
              </a:spcBef>
              <a:spcAft>
                <a:spcPct val="0"/>
              </a:spcAft>
              <a:buChar char="»"/>
              <a:defRPr sz="2000">
                <a:solidFill>
                  <a:srgbClr val="333399"/>
                </a:solidFill>
                <a:latin typeface="+mn-lt"/>
              </a:defRPr>
            </a:lvl7pPr>
            <a:lvl8pPr marL="3429000" indent="-228600" algn="l" rtl="0" fontAlgn="base">
              <a:spcBef>
                <a:spcPct val="20000"/>
              </a:spcBef>
              <a:spcAft>
                <a:spcPct val="0"/>
              </a:spcAft>
              <a:buChar char="»"/>
              <a:defRPr sz="2000">
                <a:solidFill>
                  <a:srgbClr val="333399"/>
                </a:solidFill>
                <a:latin typeface="+mn-lt"/>
              </a:defRPr>
            </a:lvl8pPr>
            <a:lvl9pPr marL="3886200" indent="-228600" algn="l" rtl="0" fontAlgn="base">
              <a:spcBef>
                <a:spcPct val="20000"/>
              </a:spcBef>
              <a:spcAft>
                <a:spcPct val="0"/>
              </a:spcAft>
              <a:buChar char="»"/>
              <a:defRPr sz="2000">
                <a:solidFill>
                  <a:srgbClr val="333399"/>
                </a:solidFill>
                <a:latin typeface="+mn-lt"/>
              </a:defRPr>
            </a:lvl9pPr>
          </a:lstStyle>
          <a:p>
            <a:pPr marL="0" indent="0" algn="r">
              <a:buNone/>
            </a:pPr>
            <a:r>
              <a:rPr lang="en-US" sz="1800" b="1" kern="0" dirty="0" smtClean="0"/>
              <a:t>Measuring particle-particle correlations </a:t>
            </a:r>
            <a:r>
              <a:rPr lang="en-US" sz="1600" kern="0" dirty="0" smtClean="0"/>
              <a:t>to probe the space-time features of nuclear reaction mechanism (</a:t>
            </a:r>
            <a:r>
              <a:rPr lang="en-US" sz="1600" kern="0" dirty="0" smtClean="0">
                <a:sym typeface="Wingdings" panose="05000000000000000000" pitchFamily="2" charset="2"/>
              </a:rPr>
              <a:t> FEMTOSCOPY)</a:t>
            </a:r>
            <a:r>
              <a:rPr lang="en-US" sz="1600" kern="0" dirty="0" smtClean="0"/>
              <a:t> </a:t>
            </a:r>
            <a:endParaRPr lang="en-US" sz="1600" kern="0" dirty="0"/>
          </a:p>
        </p:txBody>
      </p:sp>
      <p:sp>
        <p:nvSpPr>
          <p:cNvPr id="71" name="TextBox 70"/>
          <p:cNvSpPr txBox="1"/>
          <p:nvPr/>
        </p:nvSpPr>
        <p:spPr>
          <a:xfrm>
            <a:off x="5331854" y="3766064"/>
            <a:ext cx="1759017" cy="830997"/>
          </a:xfrm>
          <a:prstGeom prst="rect">
            <a:avLst/>
          </a:prstGeom>
          <a:noFill/>
          <a:ln>
            <a:solidFill>
              <a:schemeClr val="accent6">
                <a:lumMod val="75000"/>
              </a:schemeClr>
            </a:solidFill>
          </a:ln>
        </p:spPr>
        <p:txBody>
          <a:bodyPr wrap="square" rtlCol="0">
            <a:spAutoFit/>
          </a:bodyPr>
          <a:lstStyle/>
          <a:p>
            <a:pPr algn="ctr"/>
            <a:r>
              <a:rPr lang="en-US" sz="1600" b="1" dirty="0" smtClean="0">
                <a:solidFill>
                  <a:schemeClr val="accent6"/>
                </a:solidFill>
                <a:latin typeface="+mn-lt"/>
              </a:rPr>
              <a:t>Coulomb FSI</a:t>
            </a:r>
          </a:p>
          <a:p>
            <a:pPr algn="ctr"/>
            <a:r>
              <a:rPr lang="en-US" sz="1600" dirty="0" smtClean="0">
                <a:solidFill>
                  <a:schemeClr val="accent6"/>
                </a:solidFill>
                <a:latin typeface="+mn-lt"/>
              </a:rPr>
              <a:t> anti-correlation at small q values</a:t>
            </a:r>
            <a:endParaRPr lang="en-US" sz="1600" dirty="0">
              <a:solidFill>
                <a:schemeClr val="accent6"/>
              </a:solidFill>
              <a:latin typeface="+mn-lt"/>
            </a:endParaRPr>
          </a:p>
        </p:txBody>
      </p:sp>
      <p:cxnSp>
        <p:nvCxnSpPr>
          <p:cNvPr id="72" name="Straight Connector 71"/>
          <p:cNvCxnSpPr>
            <a:stCxn id="71" idx="0"/>
          </p:cNvCxnSpPr>
          <p:nvPr/>
        </p:nvCxnSpPr>
        <p:spPr>
          <a:xfrm flipV="1">
            <a:off x="6211363" y="3199044"/>
            <a:ext cx="292468" cy="567020"/>
          </a:xfrm>
          <a:prstGeom prst="line">
            <a:avLst/>
          </a:prstGeom>
          <a:ln w="12700" cmpd="sng">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grpSp>
        <p:nvGrpSpPr>
          <p:cNvPr id="67" name="Group 66"/>
          <p:cNvGrpSpPr/>
          <p:nvPr/>
        </p:nvGrpSpPr>
        <p:grpSpPr>
          <a:xfrm>
            <a:off x="6829609" y="2421381"/>
            <a:ext cx="2291154" cy="2167527"/>
            <a:chOff x="6803851" y="2591376"/>
            <a:chExt cx="2291154" cy="2167527"/>
          </a:xfrm>
        </p:grpSpPr>
        <p:sp>
          <p:nvSpPr>
            <p:cNvPr id="68" name="TextBox 67"/>
            <p:cNvSpPr txBox="1"/>
            <p:nvPr/>
          </p:nvSpPr>
          <p:spPr>
            <a:xfrm>
              <a:off x="7122017" y="3927906"/>
              <a:ext cx="1972988" cy="830997"/>
            </a:xfrm>
            <a:prstGeom prst="rect">
              <a:avLst/>
            </a:prstGeom>
            <a:noFill/>
            <a:ln>
              <a:solidFill>
                <a:schemeClr val="accent6">
                  <a:lumMod val="75000"/>
                </a:schemeClr>
              </a:solidFill>
            </a:ln>
          </p:spPr>
          <p:txBody>
            <a:bodyPr wrap="square" rtlCol="0">
              <a:spAutoFit/>
            </a:bodyPr>
            <a:lstStyle/>
            <a:p>
              <a:pPr algn="ctr"/>
              <a:r>
                <a:rPr lang="en-US" sz="1600" b="1" dirty="0" smtClean="0">
                  <a:solidFill>
                    <a:schemeClr val="accent6"/>
                  </a:solidFill>
                  <a:latin typeface="+mn-lt"/>
                </a:rPr>
                <a:t>Nuclear FSI</a:t>
              </a:r>
              <a:r>
                <a:rPr lang="en-US" sz="1600" dirty="0" smtClean="0">
                  <a:solidFill>
                    <a:schemeClr val="accent6"/>
                  </a:solidFill>
                  <a:latin typeface="+mn-lt"/>
                </a:rPr>
                <a:t> </a:t>
              </a:r>
            </a:p>
            <a:p>
              <a:pPr algn="ctr"/>
              <a:r>
                <a:rPr lang="en-US" sz="1600" dirty="0" smtClean="0">
                  <a:solidFill>
                    <a:schemeClr val="accent6"/>
                  </a:solidFill>
                  <a:latin typeface="+mn-lt"/>
                </a:rPr>
                <a:t>correlation at </a:t>
              </a:r>
              <a:endParaRPr lang="en-US" sz="1600" dirty="0">
                <a:solidFill>
                  <a:schemeClr val="accent6"/>
                </a:solidFill>
                <a:latin typeface="+mn-lt"/>
              </a:endParaRPr>
            </a:p>
            <a:p>
              <a:pPr algn="ctr"/>
              <a:r>
                <a:rPr lang="en-US" sz="1600" dirty="0" smtClean="0">
                  <a:solidFill>
                    <a:schemeClr val="accent6"/>
                  </a:solidFill>
                  <a:latin typeface="+mn-lt"/>
                </a:rPr>
                <a:t>42 and 84 MeV/c</a:t>
              </a:r>
              <a:endParaRPr lang="en-US" sz="1600" dirty="0">
                <a:solidFill>
                  <a:schemeClr val="accent6"/>
                </a:solidFill>
                <a:latin typeface="+mn-lt"/>
              </a:endParaRPr>
            </a:p>
          </p:txBody>
        </p:sp>
        <p:cxnSp>
          <p:nvCxnSpPr>
            <p:cNvPr id="69" name="Straight Connector 68"/>
            <p:cNvCxnSpPr>
              <a:stCxn id="68" idx="0"/>
            </p:cNvCxnSpPr>
            <p:nvPr/>
          </p:nvCxnSpPr>
          <p:spPr>
            <a:xfrm flipH="1" flipV="1">
              <a:off x="6803851" y="3092040"/>
              <a:ext cx="1304660" cy="835866"/>
            </a:xfrm>
            <a:prstGeom prst="line">
              <a:avLst/>
            </a:prstGeom>
            <a:ln w="9525" cmpd="sng">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a:stCxn id="68" idx="0"/>
            </p:cNvCxnSpPr>
            <p:nvPr/>
          </p:nvCxnSpPr>
          <p:spPr>
            <a:xfrm flipH="1" flipV="1">
              <a:off x="7469747" y="2591376"/>
              <a:ext cx="638764" cy="1336530"/>
            </a:xfrm>
            <a:prstGeom prst="line">
              <a:avLst/>
            </a:prstGeom>
            <a:ln w="9525" cmpd="sng">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grpSp>
      <p:pic>
        <p:nvPicPr>
          <p:cNvPr id="75" name="Picture 30" descr="pp-vs-da_cor_stcm2_notemp_oriz_color"/>
          <p:cNvPicPr>
            <a:picLocks noChangeAspect="1" noChangeArrowheads="1"/>
          </p:cNvPicPr>
          <p:nvPr/>
        </p:nvPicPr>
        <p:blipFill rotWithShape="1">
          <a:blip r:embed="rId13"/>
          <a:srcRect l="51086"/>
          <a:stretch/>
        </p:blipFill>
        <p:spPr bwMode="auto">
          <a:xfrm>
            <a:off x="1056713" y="2497788"/>
            <a:ext cx="3076121" cy="3770111"/>
          </a:xfrm>
          <a:prstGeom prst="rect">
            <a:avLst/>
          </a:prstGeom>
          <a:noFill/>
          <a:ln w="9525">
            <a:noFill/>
            <a:miter lim="800000"/>
            <a:headEnd/>
            <a:tailEnd/>
          </a:ln>
        </p:spPr>
      </p:pic>
      <p:sp>
        <p:nvSpPr>
          <p:cNvPr id="76" name="Text Box 31"/>
          <p:cNvSpPr txBox="1">
            <a:spLocks noChangeAspect="1" noChangeArrowheads="1"/>
          </p:cNvSpPr>
          <p:nvPr/>
        </p:nvSpPr>
        <p:spPr bwMode="auto">
          <a:xfrm rot="16200000">
            <a:off x="365819" y="4007957"/>
            <a:ext cx="853119" cy="369332"/>
          </a:xfrm>
          <a:prstGeom prst="rect">
            <a:avLst/>
          </a:prstGeom>
          <a:noFill/>
          <a:ln w="9525">
            <a:noFill/>
            <a:miter lim="800000"/>
            <a:headEnd/>
            <a:tailEnd/>
          </a:ln>
        </p:spPr>
        <p:txBody>
          <a:bodyPr wrap="none">
            <a:prstTxWarp prst="textNoShape">
              <a:avLst/>
            </a:prstTxWarp>
            <a:spAutoFit/>
          </a:bodyPr>
          <a:lstStyle/>
          <a:p>
            <a:pPr eaLnBrk="1" hangingPunct="1"/>
            <a:r>
              <a:rPr lang="en-US" dirty="0">
                <a:latin typeface="+mn-lt"/>
              </a:rPr>
              <a:t>1+R(q)</a:t>
            </a:r>
          </a:p>
        </p:txBody>
      </p:sp>
      <p:sp>
        <p:nvSpPr>
          <p:cNvPr id="77" name="Text Box 34"/>
          <p:cNvSpPr txBox="1">
            <a:spLocks noChangeAspect="1" noChangeArrowheads="1"/>
          </p:cNvSpPr>
          <p:nvPr/>
        </p:nvSpPr>
        <p:spPr bwMode="auto">
          <a:xfrm>
            <a:off x="1892684" y="6241157"/>
            <a:ext cx="1261884" cy="369332"/>
          </a:xfrm>
          <a:prstGeom prst="rect">
            <a:avLst/>
          </a:prstGeom>
          <a:noFill/>
          <a:ln w="9525">
            <a:noFill/>
            <a:miter lim="800000"/>
            <a:headEnd/>
            <a:tailEnd/>
          </a:ln>
        </p:spPr>
        <p:txBody>
          <a:bodyPr wrap="none">
            <a:prstTxWarp prst="textNoShape">
              <a:avLst/>
            </a:prstTxWarp>
            <a:spAutoFit/>
          </a:bodyPr>
          <a:lstStyle/>
          <a:p>
            <a:pPr eaLnBrk="1" hangingPunct="1"/>
            <a:r>
              <a:rPr lang="en-US" dirty="0">
                <a:latin typeface="+mn-lt"/>
              </a:rPr>
              <a:t>q (MeV/c)</a:t>
            </a:r>
          </a:p>
        </p:txBody>
      </p:sp>
      <p:sp>
        <p:nvSpPr>
          <p:cNvPr id="78" name="Text Box 36"/>
          <p:cNvSpPr txBox="1">
            <a:spLocks noChangeArrowheads="1"/>
          </p:cNvSpPr>
          <p:nvPr/>
        </p:nvSpPr>
        <p:spPr bwMode="auto">
          <a:xfrm>
            <a:off x="1565533" y="2189639"/>
            <a:ext cx="2027672" cy="369332"/>
          </a:xfrm>
          <a:prstGeom prst="rect">
            <a:avLst/>
          </a:prstGeom>
          <a:noFill/>
          <a:ln w="9525">
            <a:noFill/>
            <a:miter lim="800000"/>
            <a:headEnd/>
            <a:tailEnd/>
          </a:ln>
        </p:spPr>
        <p:txBody>
          <a:bodyPr wrap="square">
            <a:prstTxWarp prst="textNoShape">
              <a:avLst/>
            </a:prstTxWarp>
            <a:spAutoFit/>
          </a:bodyPr>
          <a:lstStyle/>
          <a:p>
            <a:pPr>
              <a:spcBef>
                <a:spcPct val="50000"/>
              </a:spcBef>
            </a:pPr>
            <a:r>
              <a:rPr lang="en-GB" dirty="0">
                <a:solidFill>
                  <a:schemeClr val="tx2"/>
                </a:solidFill>
                <a:latin typeface="+mn-lt"/>
              </a:rPr>
              <a:t>deuteron-alpha</a:t>
            </a:r>
          </a:p>
        </p:txBody>
      </p:sp>
      <p:graphicFrame>
        <p:nvGraphicFramePr>
          <p:cNvPr id="79" name="Object 2"/>
          <p:cNvGraphicFramePr>
            <a:graphicFrameLocks noChangeAspect="1"/>
          </p:cNvGraphicFramePr>
          <p:nvPr>
            <p:extLst>
              <p:ext uri="{D42A27DB-BD31-4B8C-83A1-F6EECF244321}">
                <p14:modId xmlns:p14="http://schemas.microsoft.com/office/powerpoint/2010/main" val="3422025007"/>
              </p:ext>
            </p:extLst>
          </p:nvPr>
        </p:nvGraphicFramePr>
        <p:xfrm>
          <a:off x="4579218" y="5380745"/>
          <a:ext cx="4164380" cy="1045738"/>
        </p:xfrm>
        <a:graphic>
          <a:graphicData uri="http://schemas.openxmlformats.org/presentationml/2006/ole">
            <mc:AlternateContent xmlns:mc="http://schemas.openxmlformats.org/markup-compatibility/2006">
              <mc:Choice xmlns:v="urn:schemas-microsoft-com:vml" Requires="v">
                <p:oleObj spid="_x0000_s71937" name="Equation" r:id="rId14" imgW="1866900" imgH="469900" progId="Equation.DSMT4">
                  <p:embed/>
                </p:oleObj>
              </mc:Choice>
              <mc:Fallback>
                <p:oleObj name="Equation" r:id="rId14" imgW="1866900" imgH="469900" progId="Equation.DSMT4">
                  <p:embed/>
                  <p:pic>
                    <p:nvPicPr>
                      <p:cNvPr id="0" name=""/>
                      <p:cNvPicPr>
                        <a:picLocks noChangeAspect="1" noChangeArrowheads="1"/>
                      </p:cNvPicPr>
                      <p:nvPr/>
                    </p:nvPicPr>
                    <p:blipFill>
                      <a:blip r:embed="rId15"/>
                      <a:srcRect/>
                      <a:stretch>
                        <a:fillRect/>
                      </a:stretch>
                    </p:blipFill>
                    <p:spPr bwMode="auto">
                      <a:xfrm>
                        <a:off x="4579218" y="5380745"/>
                        <a:ext cx="4164380" cy="1045738"/>
                      </a:xfrm>
                      <a:prstGeom prst="rect">
                        <a:avLst/>
                      </a:prstGeom>
                      <a:noFill/>
                      <a:ln w="38100">
                        <a:solidFill>
                          <a:schemeClr val="accent6">
                            <a:lumMod val="75000"/>
                          </a:schemeClr>
                        </a:solidFill>
                      </a:ln>
                      <a:extLst/>
                    </p:spPr>
                  </p:pic>
                </p:oleObj>
              </mc:Fallback>
            </mc:AlternateContent>
          </a:graphicData>
        </a:graphic>
      </p:graphicFrame>
      <p:sp>
        <p:nvSpPr>
          <p:cNvPr id="64" name="Content Placeholder 7"/>
          <p:cNvSpPr txBox="1">
            <a:spLocks/>
          </p:cNvSpPr>
          <p:nvPr/>
        </p:nvSpPr>
        <p:spPr bwMode="auto">
          <a:xfrm>
            <a:off x="4651206" y="4955735"/>
            <a:ext cx="4092392" cy="507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Webdings" pitchFamily="18" charset="2"/>
              <a:buChar char="~"/>
              <a:defRPr sz="3200">
                <a:solidFill>
                  <a:schemeClr val="accent6"/>
                </a:solidFill>
                <a:latin typeface="+mn-lt"/>
                <a:ea typeface="+mn-ea"/>
                <a:cs typeface="+mn-cs"/>
              </a:defRPr>
            </a:lvl1pPr>
            <a:lvl2pPr marL="742950" indent="-285750" algn="l" rtl="0" eaLnBrk="0" fontAlgn="base" hangingPunct="0">
              <a:spcBef>
                <a:spcPct val="20000"/>
              </a:spcBef>
              <a:spcAft>
                <a:spcPct val="0"/>
              </a:spcAft>
              <a:buChar char="–"/>
              <a:defRPr sz="2800">
                <a:solidFill>
                  <a:schemeClr val="accent6"/>
                </a:solidFill>
                <a:latin typeface="+mn-lt"/>
              </a:defRPr>
            </a:lvl2pPr>
            <a:lvl3pPr marL="1143000" indent="-228600" algn="l" rtl="0" eaLnBrk="0" fontAlgn="base" hangingPunct="0">
              <a:spcBef>
                <a:spcPct val="20000"/>
              </a:spcBef>
              <a:spcAft>
                <a:spcPct val="0"/>
              </a:spcAft>
              <a:buChar char="•"/>
              <a:defRPr sz="2400">
                <a:solidFill>
                  <a:schemeClr val="accent6"/>
                </a:solidFill>
                <a:latin typeface="+mn-lt"/>
              </a:defRPr>
            </a:lvl3pPr>
            <a:lvl4pPr marL="1600200" indent="-228600" algn="l" rtl="0" eaLnBrk="0" fontAlgn="base" hangingPunct="0">
              <a:spcBef>
                <a:spcPct val="20000"/>
              </a:spcBef>
              <a:spcAft>
                <a:spcPct val="0"/>
              </a:spcAft>
              <a:buChar char="–"/>
              <a:defRPr sz="2000">
                <a:solidFill>
                  <a:schemeClr val="accent6"/>
                </a:solidFill>
                <a:latin typeface="+mn-lt"/>
              </a:defRPr>
            </a:lvl4pPr>
            <a:lvl5pPr marL="2057400" indent="-228600" algn="l" rtl="0" eaLnBrk="0" fontAlgn="base" hangingPunct="0">
              <a:spcBef>
                <a:spcPct val="20000"/>
              </a:spcBef>
              <a:spcAft>
                <a:spcPct val="0"/>
              </a:spcAft>
              <a:buChar char="»"/>
              <a:defRPr sz="2000">
                <a:solidFill>
                  <a:schemeClr val="accent6"/>
                </a:solidFill>
                <a:latin typeface="+mn-lt"/>
              </a:defRPr>
            </a:lvl5pPr>
            <a:lvl6pPr marL="2514600" indent="-228600" algn="l" rtl="0" fontAlgn="base">
              <a:spcBef>
                <a:spcPct val="20000"/>
              </a:spcBef>
              <a:spcAft>
                <a:spcPct val="0"/>
              </a:spcAft>
              <a:buChar char="»"/>
              <a:defRPr sz="2000">
                <a:solidFill>
                  <a:srgbClr val="333399"/>
                </a:solidFill>
                <a:latin typeface="+mn-lt"/>
              </a:defRPr>
            </a:lvl6pPr>
            <a:lvl7pPr marL="2971800" indent="-228600" algn="l" rtl="0" fontAlgn="base">
              <a:spcBef>
                <a:spcPct val="20000"/>
              </a:spcBef>
              <a:spcAft>
                <a:spcPct val="0"/>
              </a:spcAft>
              <a:buChar char="»"/>
              <a:defRPr sz="2000">
                <a:solidFill>
                  <a:srgbClr val="333399"/>
                </a:solidFill>
                <a:latin typeface="+mn-lt"/>
              </a:defRPr>
            </a:lvl7pPr>
            <a:lvl8pPr marL="3429000" indent="-228600" algn="l" rtl="0" fontAlgn="base">
              <a:spcBef>
                <a:spcPct val="20000"/>
              </a:spcBef>
              <a:spcAft>
                <a:spcPct val="0"/>
              </a:spcAft>
              <a:buChar char="»"/>
              <a:defRPr sz="2000">
                <a:solidFill>
                  <a:srgbClr val="333399"/>
                </a:solidFill>
                <a:latin typeface="+mn-lt"/>
              </a:defRPr>
            </a:lvl8pPr>
            <a:lvl9pPr marL="3886200" indent="-228600" algn="l" rtl="0" fontAlgn="base">
              <a:spcBef>
                <a:spcPct val="20000"/>
              </a:spcBef>
              <a:spcAft>
                <a:spcPct val="0"/>
              </a:spcAft>
              <a:buChar char="»"/>
              <a:defRPr sz="2000">
                <a:solidFill>
                  <a:srgbClr val="333399"/>
                </a:solidFill>
                <a:latin typeface="+mn-lt"/>
              </a:defRPr>
            </a:lvl9pPr>
          </a:lstStyle>
          <a:p>
            <a:pPr marL="0" indent="0" algn="ctr">
              <a:buNone/>
            </a:pPr>
            <a:r>
              <a:rPr lang="en-US" sz="2000" b="1" kern="0" dirty="0" smtClean="0"/>
              <a:t>Correlation function</a:t>
            </a:r>
            <a:endParaRPr lang="en-US" sz="2000" kern="0" dirty="0"/>
          </a:p>
        </p:txBody>
      </p:sp>
      <p:sp>
        <p:nvSpPr>
          <p:cNvPr id="63" name="Footer Placeholder 2"/>
          <p:cNvSpPr>
            <a:spLocks noGrp="1"/>
          </p:cNvSpPr>
          <p:nvPr>
            <p:ph type="ftr" sz="quarter" idx="3"/>
          </p:nvPr>
        </p:nvSpPr>
        <p:spPr>
          <a:xfrm>
            <a:off x="2468563" y="6615954"/>
            <a:ext cx="5137093" cy="247431"/>
          </a:xfrm>
          <a:prstGeom prst="rect">
            <a:avLst/>
          </a:prstGeom>
        </p:spPr>
        <p:txBody>
          <a:bodyPr/>
          <a:lstStyle>
            <a:lvl1pPr algn="l">
              <a:defRPr sz="1050" b="1">
                <a:solidFill>
                  <a:schemeClr val="accent6"/>
                </a:solidFill>
                <a:latin typeface="+mn-lt"/>
              </a:defRPr>
            </a:lvl1pPr>
          </a:lstStyle>
          <a:p>
            <a:pPr algn="ctr">
              <a:defRPr/>
            </a:pPr>
            <a:r>
              <a:rPr lang="it-IT" dirty="0" smtClean="0"/>
              <a:t>C. Guazzoni – NEWCHIM – Consiglio di Sezione INFN – </a:t>
            </a:r>
            <a:r>
              <a:rPr lang="it-IT" dirty="0"/>
              <a:t>9</a:t>
            </a:r>
            <a:r>
              <a:rPr lang="it-IT" dirty="0" smtClean="0"/>
              <a:t> luglio 2015</a:t>
            </a:r>
            <a:endParaRPr lang="en-US" dirty="0" smtClean="0"/>
          </a:p>
          <a:p>
            <a:pPr algn="ctr">
              <a:defRPr/>
            </a:pPr>
            <a:endParaRPr lang="en-US" dirty="0"/>
          </a:p>
        </p:txBody>
      </p:sp>
    </p:spTree>
    <p:extLst>
      <p:ext uri="{BB962C8B-B14F-4D97-AF65-F5344CB8AC3E}">
        <p14:creationId xmlns:p14="http://schemas.microsoft.com/office/powerpoint/2010/main" val="7389795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dirty="0" err="1"/>
              <a:t>NewChim</a:t>
            </a:r>
            <a:r>
              <a:rPr lang="en-US" dirty="0"/>
              <a:t> </a:t>
            </a:r>
            <a:r>
              <a:rPr lang="it-IT" dirty="0" err="1" smtClean="0">
                <a:solidFill>
                  <a:srgbClr val="2D2D8A"/>
                </a:solidFill>
              </a:rPr>
              <a:t>Physics</a:t>
            </a:r>
            <a:r>
              <a:rPr lang="it-IT" dirty="0" smtClean="0">
                <a:solidFill>
                  <a:srgbClr val="2D2D8A"/>
                </a:solidFill>
              </a:rPr>
              <a:t> Cases</a:t>
            </a:r>
            <a:endParaRPr lang="en-US" dirty="0" smtClean="0">
              <a:solidFill>
                <a:srgbClr val="2D2D8A"/>
              </a:solidFill>
            </a:endParaRPr>
          </a:p>
        </p:txBody>
      </p:sp>
      <p:grpSp>
        <p:nvGrpSpPr>
          <p:cNvPr id="20" name="Group 19"/>
          <p:cNvGrpSpPr/>
          <p:nvPr/>
        </p:nvGrpSpPr>
        <p:grpSpPr>
          <a:xfrm>
            <a:off x="51141" y="1530282"/>
            <a:ext cx="1854558" cy="1664429"/>
            <a:chOff x="681092" y="279682"/>
            <a:chExt cx="1854558" cy="1664429"/>
          </a:xfrm>
        </p:grpSpPr>
        <p:pic>
          <p:nvPicPr>
            <p:cNvPr id="21" name="Picture 20"/>
            <p:cNvPicPr>
              <a:picLocks noChangeAspect="1"/>
            </p:cNvPicPr>
            <p:nvPr/>
          </p:nvPicPr>
          <p:blipFill rotWithShape="1">
            <a:blip r:embed="rId3"/>
            <a:srcRect r="9415"/>
            <a:stretch/>
          </p:blipFill>
          <p:spPr>
            <a:xfrm>
              <a:off x="681092" y="279682"/>
              <a:ext cx="1854558" cy="1664429"/>
            </a:xfrm>
            <a:prstGeom prst="rect">
              <a:avLst/>
            </a:prstGeom>
            <a:ln w="38100">
              <a:solidFill>
                <a:schemeClr val="accent6">
                  <a:lumMod val="60000"/>
                  <a:lumOff val="40000"/>
                </a:schemeClr>
              </a:solidFill>
            </a:ln>
          </p:spPr>
        </p:pic>
        <p:sp>
          <p:nvSpPr>
            <p:cNvPr id="22" name="TextBox 21"/>
            <p:cNvSpPr txBox="1"/>
            <p:nvPr/>
          </p:nvSpPr>
          <p:spPr>
            <a:xfrm>
              <a:off x="1735099" y="1224418"/>
              <a:ext cx="662361" cy="461665"/>
            </a:xfrm>
            <a:prstGeom prst="rect">
              <a:avLst/>
            </a:prstGeom>
            <a:noFill/>
            <a:ln>
              <a:noFill/>
            </a:ln>
          </p:spPr>
          <p:txBody>
            <a:bodyPr wrap="none" rtlCol="0">
              <a:spAutoFit/>
            </a:bodyPr>
            <a:lstStyle/>
            <a:p>
              <a:r>
                <a:rPr lang="en-US" sz="2400" b="1" dirty="0">
                  <a:solidFill>
                    <a:schemeClr val="accent6">
                      <a:lumMod val="75000"/>
                    </a:schemeClr>
                  </a:solidFill>
                </a:rPr>
                <a:t>p</a:t>
              </a:r>
              <a:r>
                <a:rPr lang="en-US" sz="2400" b="1" dirty="0" smtClean="0">
                  <a:solidFill>
                    <a:schemeClr val="accent6">
                      <a:lumMod val="75000"/>
                    </a:schemeClr>
                  </a:solidFill>
                </a:rPr>
                <a:t>-p</a:t>
              </a:r>
              <a:endParaRPr lang="en-US" sz="2400" b="1" dirty="0">
                <a:solidFill>
                  <a:schemeClr val="accent6">
                    <a:lumMod val="75000"/>
                  </a:schemeClr>
                </a:solidFill>
              </a:endParaRPr>
            </a:p>
          </p:txBody>
        </p:sp>
      </p:grpSp>
      <p:grpSp>
        <p:nvGrpSpPr>
          <p:cNvPr id="23" name="Group 22"/>
          <p:cNvGrpSpPr/>
          <p:nvPr/>
        </p:nvGrpSpPr>
        <p:grpSpPr>
          <a:xfrm>
            <a:off x="2027810" y="1571213"/>
            <a:ext cx="2131353" cy="2089148"/>
            <a:chOff x="3045288" y="5324360"/>
            <a:chExt cx="2131353" cy="2089148"/>
          </a:xfrm>
        </p:grpSpPr>
        <p:pic>
          <p:nvPicPr>
            <p:cNvPr id="24" name="Picture 23"/>
            <p:cNvPicPr>
              <a:picLocks noChangeAspect="1"/>
            </p:cNvPicPr>
            <p:nvPr/>
          </p:nvPicPr>
          <p:blipFill>
            <a:blip r:embed="rId4"/>
            <a:stretch>
              <a:fillRect/>
            </a:stretch>
          </p:blipFill>
          <p:spPr>
            <a:xfrm>
              <a:off x="3045288" y="5324360"/>
              <a:ext cx="2131353" cy="2089148"/>
            </a:xfrm>
            <a:prstGeom prst="rect">
              <a:avLst/>
            </a:prstGeom>
            <a:noFill/>
            <a:ln w="50800">
              <a:solidFill>
                <a:srgbClr val="6B6BCF"/>
              </a:solidFill>
            </a:ln>
            <a:effectLst/>
          </p:spPr>
        </p:pic>
        <p:sp>
          <p:nvSpPr>
            <p:cNvPr id="25" name="TextBox 24"/>
            <p:cNvSpPr txBox="1"/>
            <p:nvPr/>
          </p:nvSpPr>
          <p:spPr>
            <a:xfrm>
              <a:off x="3737038" y="6714267"/>
              <a:ext cx="1188146" cy="369332"/>
            </a:xfrm>
            <a:prstGeom prst="rect">
              <a:avLst/>
            </a:prstGeom>
            <a:noFill/>
            <a:ln w="50800">
              <a:noFill/>
            </a:ln>
          </p:spPr>
          <p:txBody>
            <a:bodyPr wrap="none" rtlCol="0">
              <a:spAutoFit/>
            </a:bodyPr>
            <a:lstStyle/>
            <a:p>
              <a:r>
                <a:rPr lang="en-US" b="1" dirty="0" smtClean="0">
                  <a:solidFill>
                    <a:schemeClr val="accent6">
                      <a:lumMod val="75000"/>
                    </a:schemeClr>
                  </a:solidFill>
                  <a:latin typeface="+mn-lt"/>
                </a:rPr>
                <a:t>LCP-IMF</a:t>
              </a:r>
              <a:endParaRPr lang="en-US" b="1" dirty="0">
                <a:solidFill>
                  <a:schemeClr val="accent6">
                    <a:lumMod val="75000"/>
                  </a:schemeClr>
                </a:solidFill>
                <a:latin typeface="+mn-lt"/>
              </a:endParaRPr>
            </a:p>
          </p:txBody>
        </p:sp>
      </p:grpSp>
      <p:grpSp>
        <p:nvGrpSpPr>
          <p:cNvPr id="6" name="Group 5"/>
          <p:cNvGrpSpPr/>
          <p:nvPr/>
        </p:nvGrpSpPr>
        <p:grpSpPr>
          <a:xfrm>
            <a:off x="2007830" y="3798316"/>
            <a:ext cx="2267943" cy="1646359"/>
            <a:chOff x="2122149" y="4152378"/>
            <a:chExt cx="2267943" cy="1646359"/>
          </a:xfrm>
        </p:grpSpPr>
        <p:pic>
          <p:nvPicPr>
            <p:cNvPr id="29" name="Picture 28"/>
            <p:cNvPicPr>
              <a:picLocks noChangeAspect="1"/>
            </p:cNvPicPr>
            <p:nvPr/>
          </p:nvPicPr>
          <p:blipFill rotWithShape="1">
            <a:blip r:embed="rId5"/>
            <a:srcRect t="4493" r="3353"/>
            <a:stretch/>
          </p:blipFill>
          <p:spPr>
            <a:xfrm>
              <a:off x="2122149" y="4152378"/>
              <a:ext cx="2267943" cy="1646359"/>
            </a:xfrm>
            <a:prstGeom prst="rect">
              <a:avLst/>
            </a:prstGeom>
            <a:ln w="38100">
              <a:solidFill>
                <a:schemeClr val="accent6">
                  <a:lumMod val="60000"/>
                  <a:lumOff val="40000"/>
                </a:schemeClr>
              </a:solidFill>
            </a:ln>
          </p:spPr>
        </p:pic>
        <p:sp>
          <p:nvSpPr>
            <p:cNvPr id="31" name="Rectangle 30"/>
            <p:cNvSpPr/>
            <p:nvPr/>
          </p:nvSpPr>
          <p:spPr>
            <a:xfrm>
              <a:off x="4042552" y="4245988"/>
              <a:ext cx="233221" cy="19972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8" name="TextBox 27"/>
          <p:cNvSpPr txBox="1"/>
          <p:nvPr/>
        </p:nvSpPr>
        <p:spPr>
          <a:xfrm>
            <a:off x="2896364" y="4835870"/>
            <a:ext cx="1265090" cy="369332"/>
          </a:xfrm>
          <a:prstGeom prst="rect">
            <a:avLst/>
          </a:prstGeom>
          <a:noFill/>
        </p:spPr>
        <p:txBody>
          <a:bodyPr wrap="none" rtlCol="0">
            <a:spAutoFit/>
          </a:bodyPr>
          <a:lstStyle/>
          <a:p>
            <a:r>
              <a:rPr lang="en-US" b="1" dirty="0" smtClean="0">
                <a:solidFill>
                  <a:schemeClr val="accent6">
                    <a:lumMod val="75000"/>
                  </a:schemeClr>
                </a:solidFill>
                <a:latin typeface="+mn-lt"/>
              </a:rPr>
              <a:t>IMF-IMF</a:t>
            </a:r>
            <a:endParaRPr lang="en-US" b="1" dirty="0">
              <a:solidFill>
                <a:schemeClr val="accent6">
                  <a:lumMod val="75000"/>
                </a:schemeClr>
              </a:solidFill>
              <a:latin typeface="+mn-lt"/>
            </a:endParaRPr>
          </a:p>
        </p:txBody>
      </p:sp>
      <p:grpSp>
        <p:nvGrpSpPr>
          <p:cNvPr id="32" name="Group 31"/>
          <p:cNvGrpSpPr/>
          <p:nvPr/>
        </p:nvGrpSpPr>
        <p:grpSpPr>
          <a:xfrm>
            <a:off x="46300" y="3675612"/>
            <a:ext cx="1864241" cy="2204150"/>
            <a:chOff x="7112270" y="3576214"/>
            <a:chExt cx="1864241" cy="2204150"/>
          </a:xfrm>
        </p:grpSpPr>
        <p:pic>
          <p:nvPicPr>
            <p:cNvPr id="33" name="Picture 32"/>
            <p:cNvPicPr>
              <a:picLocks noChangeAspect="1"/>
            </p:cNvPicPr>
            <p:nvPr/>
          </p:nvPicPr>
          <p:blipFill>
            <a:blip r:embed="rId6"/>
            <a:stretch>
              <a:fillRect/>
            </a:stretch>
          </p:blipFill>
          <p:spPr>
            <a:xfrm>
              <a:off x="7112270" y="3576214"/>
              <a:ext cx="1864241" cy="2204150"/>
            </a:xfrm>
            <a:prstGeom prst="rect">
              <a:avLst/>
            </a:prstGeom>
            <a:ln w="38100">
              <a:solidFill>
                <a:schemeClr val="accent6">
                  <a:lumMod val="60000"/>
                  <a:lumOff val="40000"/>
                </a:schemeClr>
              </a:solidFill>
            </a:ln>
          </p:spPr>
        </p:pic>
        <p:sp>
          <p:nvSpPr>
            <p:cNvPr id="34" name="TextBox 33"/>
            <p:cNvSpPr txBox="1"/>
            <p:nvPr/>
          </p:nvSpPr>
          <p:spPr>
            <a:xfrm>
              <a:off x="8229727" y="5105804"/>
              <a:ext cx="663964" cy="461665"/>
            </a:xfrm>
            <a:prstGeom prst="rect">
              <a:avLst/>
            </a:prstGeom>
            <a:noFill/>
            <a:ln w="38100">
              <a:noFill/>
            </a:ln>
          </p:spPr>
          <p:txBody>
            <a:bodyPr wrap="none" rtlCol="0">
              <a:spAutoFit/>
            </a:bodyPr>
            <a:lstStyle/>
            <a:p>
              <a:r>
                <a:rPr lang="en-US" sz="2400" b="1" dirty="0">
                  <a:solidFill>
                    <a:schemeClr val="accent6">
                      <a:lumMod val="75000"/>
                    </a:schemeClr>
                  </a:solidFill>
                </a:rPr>
                <a:t>d</a:t>
              </a:r>
              <a:r>
                <a:rPr lang="en-US" sz="2400" b="1" dirty="0" smtClean="0">
                  <a:solidFill>
                    <a:schemeClr val="accent6">
                      <a:lumMod val="75000"/>
                    </a:schemeClr>
                  </a:solidFill>
                </a:rPr>
                <a:t>-α</a:t>
              </a:r>
              <a:endParaRPr lang="en-US" sz="2400" b="1" dirty="0">
                <a:solidFill>
                  <a:schemeClr val="accent6">
                    <a:lumMod val="75000"/>
                  </a:schemeClr>
                </a:solidFill>
              </a:endParaRPr>
            </a:p>
          </p:txBody>
        </p:sp>
      </p:grpSp>
      <p:sp>
        <p:nvSpPr>
          <p:cNvPr id="35" name="Content Placeholder 7"/>
          <p:cNvSpPr txBox="1">
            <a:spLocks/>
          </p:cNvSpPr>
          <p:nvPr/>
        </p:nvSpPr>
        <p:spPr bwMode="auto">
          <a:xfrm>
            <a:off x="0" y="800617"/>
            <a:ext cx="9144000" cy="775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Webdings" pitchFamily="18" charset="2"/>
              <a:buChar char="~"/>
              <a:defRPr sz="3200">
                <a:solidFill>
                  <a:schemeClr val="accent6"/>
                </a:solidFill>
                <a:latin typeface="+mn-lt"/>
                <a:ea typeface="+mn-ea"/>
                <a:cs typeface="+mn-cs"/>
              </a:defRPr>
            </a:lvl1pPr>
            <a:lvl2pPr marL="742950" indent="-285750" algn="l" rtl="0" eaLnBrk="0" fontAlgn="base" hangingPunct="0">
              <a:spcBef>
                <a:spcPct val="20000"/>
              </a:spcBef>
              <a:spcAft>
                <a:spcPct val="0"/>
              </a:spcAft>
              <a:buChar char="–"/>
              <a:defRPr sz="2800">
                <a:solidFill>
                  <a:schemeClr val="accent6"/>
                </a:solidFill>
                <a:latin typeface="+mn-lt"/>
              </a:defRPr>
            </a:lvl2pPr>
            <a:lvl3pPr marL="1143000" indent="-228600" algn="l" rtl="0" eaLnBrk="0" fontAlgn="base" hangingPunct="0">
              <a:spcBef>
                <a:spcPct val="20000"/>
              </a:spcBef>
              <a:spcAft>
                <a:spcPct val="0"/>
              </a:spcAft>
              <a:buChar char="•"/>
              <a:defRPr sz="2400">
                <a:solidFill>
                  <a:schemeClr val="accent6"/>
                </a:solidFill>
                <a:latin typeface="+mn-lt"/>
              </a:defRPr>
            </a:lvl3pPr>
            <a:lvl4pPr marL="1600200" indent="-228600" algn="l" rtl="0" eaLnBrk="0" fontAlgn="base" hangingPunct="0">
              <a:spcBef>
                <a:spcPct val="20000"/>
              </a:spcBef>
              <a:spcAft>
                <a:spcPct val="0"/>
              </a:spcAft>
              <a:buChar char="–"/>
              <a:defRPr sz="2000">
                <a:solidFill>
                  <a:schemeClr val="accent6"/>
                </a:solidFill>
                <a:latin typeface="+mn-lt"/>
              </a:defRPr>
            </a:lvl4pPr>
            <a:lvl5pPr marL="2057400" indent="-228600" algn="l" rtl="0" eaLnBrk="0" fontAlgn="base" hangingPunct="0">
              <a:spcBef>
                <a:spcPct val="20000"/>
              </a:spcBef>
              <a:spcAft>
                <a:spcPct val="0"/>
              </a:spcAft>
              <a:buChar char="»"/>
              <a:defRPr sz="2000">
                <a:solidFill>
                  <a:schemeClr val="accent6"/>
                </a:solidFill>
                <a:latin typeface="+mn-lt"/>
              </a:defRPr>
            </a:lvl5pPr>
            <a:lvl6pPr marL="2514600" indent="-228600" algn="l" rtl="0" fontAlgn="base">
              <a:spcBef>
                <a:spcPct val="20000"/>
              </a:spcBef>
              <a:spcAft>
                <a:spcPct val="0"/>
              </a:spcAft>
              <a:buChar char="»"/>
              <a:defRPr sz="2000">
                <a:solidFill>
                  <a:srgbClr val="333399"/>
                </a:solidFill>
                <a:latin typeface="+mn-lt"/>
              </a:defRPr>
            </a:lvl6pPr>
            <a:lvl7pPr marL="2971800" indent="-228600" algn="l" rtl="0" fontAlgn="base">
              <a:spcBef>
                <a:spcPct val="20000"/>
              </a:spcBef>
              <a:spcAft>
                <a:spcPct val="0"/>
              </a:spcAft>
              <a:buChar char="»"/>
              <a:defRPr sz="2000">
                <a:solidFill>
                  <a:srgbClr val="333399"/>
                </a:solidFill>
                <a:latin typeface="+mn-lt"/>
              </a:defRPr>
            </a:lvl7pPr>
            <a:lvl8pPr marL="3429000" indent="-228600" algn="l" rtl="0" fontAlgn="base">
              <a:spcBef>
                <a:spcPct val="20000"/>
              </a:spcBef>
              <a:spcAft>
                <a:spcPct val="0"/>
              </a:spcAft>
              <a:buChar char="»"/>
              <a:defRPr sz="2000">
                <a:solidFill>
                  <a:srgbClr val="333399"/>
                </a:solidFill>
                <a:latin typeface="+mn-lt"/>
              </a:defRPr>
            </a:lvl8pPr>
            <a:lvl9pPr marL="3886200" indent="-228600" algn="l" rtl="0" fontAlgn="base">
              <a:spcBef>
                <a:spcPct val="20000"/>
              </a:spcBef>
              <a:spcAft>
                <a:spcPct val="0"/>
              </a:spcAft>
              <a:buChar char="»"/>
              <a:defRPr sz="2000">
                <a:solidFill>
                  <a:srgbClr val="333399"/>
                </a:solidFill>
                <a:latin typeface="+mn-lt"/>
              </a:defRPr>
            </a:lvl9pPr>
          </a:lstStyle>
          <a:p>
            <a:pPr marL="0" indent="0" algn="r">
              <a:buNone/>
            </a:pPr>
            <a:r>
              <a:rPr lang="en-US" sz="1800" b="1" kern="0" dirty="0" smtClean="0"/>
              <a:t>Extending particle-particle correlation to a wide range of particles and unlike particle correlations</a:t>
            </a:r>
            <a:r>
              <a:rPr lang="it-IT" sz="1800" b="1" kern="0" dirty="0" smtClean="0"/>
              <a:t>: </a:t>
            </a:r>
            <a:r>
              <a:rPr lang="en-US" sz="1800" b="1" kern="0" dirty="0" smtClean="0"/>
              <a:t> dynamics and spectroscopy</a:t>
            </a:r>
            <a:r>
              <a:rPr lang="en-US" sz="1600" kern="0" dirty="0" smtClean="0"/>
              <a:t> </a:t>
            </a:r>
            <a:endParaRPr lang="en-US" sz="1600" kern="0" dirty="0"/>
          </a:p>
        </p:txBody>
      </p:sp>
      <p:sp>
        <p:nvSpPr>
          <p:cNvPr id="2" name="Rectangle 1"/>
          <p:cNvSpPr/>
          <p:nvPr/>
        </p:nvSpPr>
        <p:spPr>
          <a:xfrm>
            <a:off x="4275773" y="1411896"/>
            <a:ext cx="4835918" cy="513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r" eaLnBrk="0" hangingPunct="0">
              <a:spcBef>
                <a:spcPct val="20000"/>
              </a:spcBef>
              <a:buFont typeface="Webdings" pitchFamily="18" charset="2"/>
              <a:buNone/>
            </a:pPr>
            <a:r>
              <a:rPr lang="en-US" sz="1450" kern="0" dirty="0">
                <a:solidFill>
                  <a:schemeClr val="accent6"/>
                </a:solidFill>
                <a:latin typeface="+mn-lt"/>
                <a:cs typeface="+mn-cs"/>
              </a:rPr>
              <a:t>M</a:t>
            </a:r>
            <a:r>
              <a:rPr lang="en-US" sz="1450" kern="0" dirty="0" smtClean="0">
                <a:solidFill>
                  <a:schemeClr val="accent6"/>
                </a:solidFill>
                <a:latin typeface="+mn-lt"/>
                <a:cs typeface="+mn-cs"/>
              </a:rPr>
              <a:t>ultiple </a:t>
            </a:r>
            <a:r>
              <a:rPr lang="en-US" sz="1450" kern="0" dirty="0">
                <a:solidFill>
                  <a:schemeClr val="accent6"/>
                </a:solidFill>
                <a:latin typeface="+mn-lt"/>
                <a:cs typeface="+mn-cs"/>
              </a:rPr>
              <a:t>correlation analyses have provided unexpected differences in source sizes corresponding to different particle pairs. </a:t>
            </a:r>
            <a:r>
              <a:rPr lang="en-US" sz="1450" kern="0" dirty="0" smtClean="0">
                <a:solidFill>
                  <a:schemeClr val="accent6"/>
                </a:solidFill>
                <a:latin typeface="+mn-lt"/>
                <a:cs typeface="+mn-cs"/>
              </a:rPr>
              <a:t>Differences attributed </a:t>
            </a:r>
            <a:r>
              <a:rPr lang="en-US" sz="1450" kern="0" dirty="0">
                <a:solidFill>
                  <a:schemeClr val="accent6"/>
                </a:solidFill>
                <a:latin typeface="+mn-lt"/>
                <a:cs typeface="+mn-cs"/>
              </a:rPr>
              <a:t>to possible effects induced by the existence of collective </a:t>
            </a:r>
            <a:r>
              <a:rPr lang="en-US" sz="1450" kern="0" dirty="0" smtClean="0">
                <a:solidFill>
                  <a:schemeClr val="accent6"/>
                </a:solidFill>
                <a:latin typeface="+mn-lt"/>
                <a:cs typeface="+mn-cs"/>
              </a:rPr>
              <a:t>motion, that points </a:t>
            </a:r>
            <a:r>
              <a:rPr lang="en-US" sz="1450" kern="0" dirty="0">
                <a:solidFill>
                  <a:schemeClr val="accent6"/>
                </a:solidFill>
                <a:latin typeface="+mn-lt"/>
                <a:cs typeface="+mn-cs"/>
              </a:rPr>
              <a:t>to the possibility that different particle species may be originated by different times and from different emitting sources  </a:t>
            </a:r>
            <a:endParaRPr lang="en-US" sz="1450" kern="0" dirty="0" smtClean="0">
              <a:solidFill>
                <a:schemeClr val="accent6"/>
              </a:solidFill>
              <a:latin typeface="+mn-lt"/>
              <a:cs typeface="+mn-cs"/>
            </a:endParaRPr>
          </a:p>
          <a:p>
            <a:pPr algn="r" eaLnBrk="0" hangingPunct="0">
              <a:spcBef>
                <a:spcPct val="20000"/>
              </a:spcBef>
              <a:buFont typeface="Webdings" pitchFamily="18" charset="2"/>
              <a:buNone/>
            </a:pPr>
            <a:endParaRPr lang="en-US" sz="400" kern="0" dirty="0" smtClean="0">
              <a:solidFill>
                <a:schemeClr val="accent6"/>
              </a:solidFill>
              <a:latin typeface="+mn-lt"/>
              <a:cs typeface="+mn-cs"/>
            </a:endParaRPr>
          </a:p>
          <a:p>
            <a:pPr algn="r" eaLnBrk="0" hangingPunct="0">
              <a:spcBef>
                <a:spcPct val="20000"/>
              </a:spcBef>
              <a:buFont typeface="Webdings" pitchFamily="18" charset="2"/>
              <a:buNone/>
            </a:pPr>
            <a:r>
              <a:rPr lang="en-US" sz="1450" kern="0" dirty="0" smtClean="0">
                <a:solidFill>
                  <a:schemeClr val="accent6"/>
                </a:solidFill>
                <a:latin typeface="+mn-lt"/>
                <a:cs typeface="+mn-cs"/>
              </a:rPr>
              <a:t>The </a:t>
            </a:r>
            <a:r>
              <a:rPr lang="en-US" sz="1450" kern="0" dirty="0">
                <a:solidFill>
                  <a:schemeClr val="accent6"/>
                </a:solidFill>
                <a:latin typeface="+mn-lt"/>
                <a:cs typeface="+mn-cs"/>
              </a:rPr>
              <a:t>effects induced by final state correlations can indeed be used to probe which particle type is emitted first, when studying correlations between unlike particles (such as p-d, p-n, p-a, etc.). Such information and even the effective existence of a reaction chronology is of key importance to probe microscopic reaction models still lacking quantitative information about cluster formation at different stages of the reaction and with different mechanisms. </a:t>
            </a:r>
            <a:endParaRPr lang="en-US" sz="1450" kern="0" dirty="0" smtClean="0">
              <a:solidFill>
                <a:schemeClr val="accent6"/>
              </a:solidFill>
              <a:latin typeface="+mn-lt"/>
              <a:cs typeface="+mn-cs"/>
            </a:endParaRPr>
          </a:p>
          <a:p>
            <a:pPr algn="r" eaLnBrk="0" hangingPunct="0">
              <a:spcBef>
                <a:spcPct val="20000"/>
              </a:spcBef>
              <a:buFont typeface="Webdings" pitchFamily="18" charset="2"/>
              <a:buNone/>
            </a:pPr>
            <a:r>
              <a:rPr lang="en-US" sz="1450" kern="0" dirty="0" smtClean="0">
                <a:solidFill>
                  <a:schemeClr val="accent6"/>
                </a:solidFill>
                <a:latin typeface="+mn-lt"/>
                <a:cs typeface="+mn-cs"/>
              </a:rPr>
              <a:t>The </a:t>
            </a:r>
            <a:r>
              <a:rPr lang="en-US" sz="1450" kern="0" dirty="0">
                <a:solidFill>
                  <a:schemeClr val="accent6"/>
                </a:solidFill>
                <a:latin typeface="+mn-lt"/>
                <a:cs typeface="+mn-cs"/>
              </a:rPr>
              <a:t>study of IMF-IMF correlation functions in a HBT-like </a:t>
            </a:r>
            <a:r>
              <a:rPr lang="en-US" sz="1450" kern="0" dirty="0" smtClean="0">
                <a:solidFill>
                  <a:schemeClr val="accent6"/>
                </a:solidFill>
                <a:latin typeface="+mn-lt"/>
                <a:cs typeface="+mn-cs"/>
              </a:rPr>
              <a:t>fashion </a:t>
            </a:r>
            <a:r>
              <a:rPr lang="en-US" sz="1450" kern="0" dirty="0" smtClean="0">
                <a:solidFill>
                  <a:schemeClr val="accent6"/>
                </a:solidFill>
                <a:latin typeface="+mn-lt"/>
                <a:cs typeface="+mn-cs"/>
                <a:sym typeface="Wingdings" panose="05000000000000000000" pitchFamily="2" charset="2"/>
              </a:rPr>
              <a:t></a:t>
            </a:r>
            <a:r>
              <a:rPr lang="en-US" sz="1450" kern="0" dirty="0" smtClean="0">
                <a:solidFill>
                  <a:schemeClr val="accent6"/>
                </a:solidFill>
                <a:latin typeface="+mn-lt"/>
                <a:cs typeface="+mn-cs"/>
              </a:rPr>
              <a:t> extracting </a:t>
            </a:r>
            <a:r>
              <a:rPr lang="en-US" sz="1450" kern="0" dirty="0">
                <a:solidFill>
                  <a:schemeClr val="accent6"/>
                </a:solidFill>
                <a:latin typeface="+mn-lt"/>
                <a:cs typeface="+mn-cs"/>
              </a:rPr>
              <a:t>the volume and the time-scales of </a:t>
            </a:r>
            <a:r>
              <a:rPr lang="en-US" sz="1450" kern="0" dirty="0" err="1">
                <a:solidFill>
                  <a:schemeClr val="accent6"/>
                </a:solidFill>
                <a:latin typeface="+mn-lt"/>
                <a:cs typeface="+mn-cs"/>
              </a:rPr>
              <a:t>multifragmenting</a:t>
            </a:r>
            <a:r>
              <a:rPr lang="en-US" sz="1450" kern="0" dirty="0">
                <a:solidFill>
                  <a:schemeClr val="accent6"/>
                </a:solidFill>
                <a:latin typeface="+mn-lt"/>
                <a:cs typeface="+mn-cs"/>
              </a:rPr>
              <a:t> sources at the late dilute freeze-out stage of heavy-ion collisions at intermediate </a:t>
            </a:r>
            <a:r>
              <a:rPr lang="en-US" sz="1450" kern="0" dirty="0" smtClean="0">
                <a:solidFill>
                  <a:schemeClr val="accent6"/>
                </a:solidFill>
                <a:latin typeface="+mn-lt"/>
                <a:cs typeface="+mn-cs"/>
              </a:rPr>
              <a:t>energies. </a:t>
            </a:r>
            <a:endParaRPr lang="en-US" sz="1450" kern="0" dirty="0">
              <a:solidFill>
                <a:schemeClr val="accent6"/>
              </a:solidFill>
              <a:latin typeface="+mn-lt"/>
              <a:cs typeface="+mn-cs"/>
            </a:endParaRPr>
          </a:p>
        </p:txBody>
      </p:sp>
      <p:sp>
        <p:nvSpPr>
          <p:cNvPr id="47" name="Footer Placeholder 2"/>
          <p:cNvSpPr>
            <a:spLocks noGrp="1"/>
          </p:cNvSpPr>
          <p:nvPr>
            <p:ph type="ftr" sz="quarter" idx="3"/>
          </p:nvPr>
        </p:nvSpPr>
        <p:spPr>
          <a:xfrm>
            <a:off x="1993988" y="6639104"/>
            <a:ext cx="5137093" cy="247431"/>
          </a:xfrm>
          <a:prstGeom prst="rect">
            <a:avLst/>
          </a:prstGeom>
        </p:spPr>
        <p:txBody>
          <a:bodyPr/>
          <a:lstStyle>
            <a:lvl1pPr algn="l">
              <a:defRPr sz="1050" b="1">
                <a:solidFill>
                  <a:schemeClr val="accent6"/>
                </a:solidFill>
                <a:latin typeface="+mn-lt"/>
              </a:defRPr>
            </a:lvl1pPr>
          </a:lstStyle>
          <a:p>
            <a:pPr algn="ctr">
              <a:defRPr/>
            </a:pPr>
            <a:r>
              <a:rPr lang="it-IT" dirty="0" smtClean="0"/>
              <a:t>C. Guazzoni – NEWCHIM – Consiglio di Sezione INFN – </a:t>
            </a:r>
            <a:r>
              <a:rPr lang="it-IT" dirty="0"/>
              <a:t>9</a:t>
            </a:r>
            <a:r>
              <a:rPr lang="it-IT" dirty="0" smtClean="0"/>
              <a:t> luglio 2015</a:t>
            </a:r>
            <a:endParaRPr lang="en-US" dirty="0" smtClean="0"/>
          </a:p>
          <a:p>
            <a:pPr algn="ctr">
              <a:defRPr/>
            </a:pPr>
            <a:endParaRPr lang="en-US" dirty="0"/>
          </a:p>
        </p:txBody>
      </p:sp>
    </p:spTree>
    <p:extLst>
      <p:ext uri="{BB962C8B-B14F-4D97-AF65-F5344CB8AC3E}">
        <p14:creationId xmlns:p14="http://schemas.microsoft.com/office/powerpoint/2010/main" val="42003777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37329" y="1315446"/>
            <a:ext cx="4332305" cy="1554492"/>
            <a:chOff x="622990" y="3852177"/>
            <a:chExt cx="5934721" cy="2059579"/>
          </a:xfrm>
        </p:grpSpPr>
        <p:pic>
          <p:nvPicPr>
            <p:cNvPr id="18" name="Picture 205" descr="Cartoon-HIC_03"/>
            <p:cNvPicPr>
              <a:picLocks noChangeAspect="1" noChangeArrowheads="1"/>
            </p:cNvPicPr>
            <p:nvPr/>
          </p:nvPicPr>
          <p:blipFill rotWithShape="1">
            <a:blip r:embed="rId3"/>
            <a:srcRect l="51954"/>
            <a:stretch/>
          </p:blipFill>
          <p:spPr bwMode="auto">
            <a:xfrm>
              <a:off x="2601321" y="4336016"/>
              <a:ext cx="2227172" cy="1575740"/>
            </a:xfrm>
            <a:prstGeom prst="rect">
              <a:avLst/>
            </a:prstGeom>
            <a:noFill/>
            <a:ln w="9525">
              <a:noFill/>
              <a:miter lim="800000"/>
              <a:headEnd/>
              <a:tailEnd/>
            </a:ln>
          </p:spPr>
        </p:pic>
        <p:pic>
          <p:nvPicPr>
            <p:cNvPr id="11" name="Picture 205" descr="Cartoon-HIC_03"/>
            <p:cNvPicPr>
              <a:picLocks noChangeAspect="1" noChangeArrowheads="1"/>
            </p:cNvPicPr>
            <p:nvPr/>
          </p:nvPicPr>
          <p:blipFill rotWithShape="1">
            <a:blip r:embed="rId3"/>
            <a:srcRect t="-1364" r="73620" b="14305"/>
            <a:stretch/>
          </p:blipFill>
          <p:spPr bwMode="auto">
            <a:xfrm>
              <a:off x="622990" y="4348894"/>
              <a:ext cx="1222832" cy="1371814"/>
            </a:xfrm>
            <a:prstGeom prst="rect">
              <a:avLst/>
            </a:prstGeom>
            <a:noFill/>
            <a:ln w="9525">
              <a:noFill/>
              <a:miter lim="800000"/>
              <a:headEnd/>
              <a:tailEnd/>
            </a:ln>
          </p:spPr>
        </p:pic>
        <p:sp>
          <p:nvSpPr>
            <p:cNvPr id="12" name="Line 144"/>
            <p:cNvSpPr>
              <a:spLocks noChangeShapeType="1"/>
            </p:cNvSpPr>
            <p:nvPr/>
          </p:nvSpPr>
          <p:spPr bwMode="auto">
            <a:xfrm flipV="1">
              <a:off x="1915361" y="4840771"/>
              <a:ext cx="705340" cy="194033"/>
            </a:xfrm>
            <a:prstGeom prst="line">
              <a:avLst/>
            </a:prstGeom>
            <a:noFill/>
            <a:ln w="76200">
              <a:solidFill>
                <a:schemeClr val="accent6">
                  <a:lumMod val="60000"/>
                  <a:lumOff val="40000"/>
                </a:schemeClr>
              </a:solidFill>
              <a:round/>
              <a:headEnd/>
              <a:tailEnd type="triangle" w="med" len="med"/>
            </a:ln>
          </p:spPr>
          <p:txBody>
            <a:bodyPr wrap="none" anchor="ctr">
              <a:prstTxWarp prst="textNoShape">
                <a:avLst/>
              </a:prstTxWarp>
            </a:bodyPr>
            <a:lstStyle/>
            <a:p>
              <a:endParaRPr lang="en-US"/>
            </a:p>
          </p:txBody>
        </p:sp>
        <p:grpSp>
          <p:nvGrpSpPr>
            <p:cNvPr id="15" name="Group 207"/>
            <p:cNvGrpSpPr>
              <a:grpSpLocks/>
            </p:cNvGrpSpPr>
            <p:nvPr/>
          </p:nvGrpSpPr>
          <p:grpSpPr bwMode="auto">
            <a:xfrm>
              <a:off x="4240020" y="3852177"/>
              <a:ext cx="2317691" cy="1298731"/>
              <a:chOff x="2738" y="1708"/>
              <a:chExt cx="1340" cy="636"/>
            </a:xfrm>
          </p:grpSpPr>
          <p:pic>
            <p:nvPicPr>
              <p:cNvPr id="16" name="Picture 206" descr="Cartoon-HIC_04"/>
              <p:cNvPicPr>
                <a:picLocks noChangeAspect="1" noChangeArrowheads="1"/>
              </p:cNvPicPr>
              <p:nvPr/>
            </p:nvPicPr>
            <p:blipFill>
              <a:blip r:embed="rId4"/>
              <a:srcRect/>
              <a:stretch>
                <a:fillRect/>
              </a:stretch>
            </p:blipFill>
            <p:spPr bwMode="auto">
              <a:xfrm>
                <a:off x="2779" y="1708"/>
                <a:ext cx="1299" cy="636"/>
              </a:xfrm>
              <a:prstGeom prst="rect">
                <a:avLst/>
              </a:prstGeom>
              <a:noFill/>
              <a:ln w="9525">
                <a:noFill/>
                <a:miter lim="800000"/>
                <a:headEnd/>
                <a:tailEnd/>
              </a:ln>
            </p:spPr>
          </p:pic>
          <p:sp>
            <p:nvSpPr>
              <p:cNvPr id="17" name="Text Box 182"/>
              <p:cNvSpPr txBox="1">
                <a:spLocks noChangeArrowheads="1"/>
              </p:cNvSpPr>
              <p:nvPr/>
            </p:nvSpPr>
            <p:spPr bwMode="auto">
              <a:xfrm>
                <a:off x="2738" y="1967"/>
                <a:ext cx="383" cy="231"/>
              </a:xfrm>
              <a:prstGeom prst="rect">
                <a:avLst/>
              </a:prstGeom>
              <a:noFill/>
              <a:ln w="9525">
                <a:noFill/>
                <a:miter lim="800000"/>
                <a:headEnd/>
                <a:tailEnd/>
              </a:ln>
            </p:spPr>
            <p:txBody>
              <a:bodyPr wrap="none">
                <a:prstTxWarp prst="textNoShape">
                  <a:avLst/>
                </a:prstTxWarp>
                <a:spAutoFit/>
              </a:bodyPr>
              <a:lstStyle/>
              <a:p>
                <a:r>
                  <a:rPr lang="en-GB" sz="1800" baseline="30000" dirty="0"/>
                  <a:t>10</a:t>
                </a:r>
                <a:r>
                  <a:rPr lang="en-GB" sz="1800" dirty="0"/>
                  <a:t>C*</a:t>
                </a:r>
              </a:p>
            </p:txBody>
          </p:sp>
        </p:grpSp>
      </p:grpSp>
      <p:sp>
        <p:nvSpPr>
          <p:cNvPr id="9218" name="Rectangle 2"/>
          <p:cNvSpPr>
            <a:spLocks noGrp="1" noChangeArrowheads="1"/>
          </p:cNvSpPr>
          <p:nvPr>
            <p:ph type="title"/>
          </p:nvPr>
        </p:nvSpPr>
        <p:spPr/>
        <p:txBody>
          <a:bodyPr/>
          <a:lstStyle/>
          <a:p>
            <a:pPr eaLnBrk="1" hangingPunct="1"/>
            <a:r>
              <a:rPr lang="en-US" dirty="0" err="1" smtClean="0"/>
              <a:t>NewChim</a:t>
            </a:r>
            <a:r>
              <a:rPr lang="en-US" dirty="0" smtClean="0"/>
              <a:t> </a:t>
            </a:r>
            <a:r>
              <a:rPr lang="it-IT" dirty="0" err="1" smtClean="0">
                <a:solidFill>
                  <a:srgbClr val="2D2D8A"/>
                </a:solidFill>
              </a:rPr>
              <a:t>Physics</a:t>
            </a:r>
            <a:r>
              <a:rPr lang="it-IT" dirty="0" smtClean="0">
                <a:solidFill>
                  <a:srgbClr val="2D2D8A"/>
                </a:solidFill>
              </a:rPr>
              <a:t> Cases</a:t>
            </a:r>
            <a:endParaRPr lang="en-US" dirty="0" smtClean="0">
              <a:solidFill>
                <a:srgbClr val="2D2D8A"/>
              </a:solidFill>
            </a:endParaRPr>
          </a:p>
        </p:txBody>
      </p:sp>
      <p:pic>
        <p:nvPicPr>
          <p:cNvPr id="36" name="Picture 35"/>
          <p:cNvPicPr>
            <a:picLocks noChangeAspect="1"/>
          </p:cNvPicPr>
          <p:nvPr/>
        </p:nvPicPr>
        <p:blipFill>
          <a:blip r:embed="rId5"/>
          <a:stretch>
            <a:fillRect/>
          </a:stretch>
        </p:blipFill>
        <p:spPr>
          <a:xfrm>
            <a:off x="5895616" y="1026471"/>
            <a:ext cx="2252575" cy="2650089"/>
          </a:xfrm>
          <a:prstGeom prst="rect">
            <a:avLst/>
          </a:prstGeom>
        </p:spPr>
      </p:pic>
      <p:sp>
        <p:nvSpPr>
          <p:cNvPr id="37" name="Content Placeholder 7"/>
          <p:cNvSpPr txBox="1">
            <a:spLocks/>
          </p:cNvSpPr>
          <p:nvPr/>
        </p:nvSpPr>
        <p:spPr bwMode="auto">
          <a:xfrm rot="16200000">
            <a:off x="4356075" y="2063373"/>
            <a:ext cx="2303362" cy="775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Webdings" pitchFamily="18" charset="2"/>
              <a:buChar char="~"/>
              <a:defRPr sz="3200">
                <a:solidFill>
                  <a:schemeClr val="accent6"/>
                </a:solidFill>
                <a:latin typeface="+mn-lt"/>
                <a:ea typeface="+mn-ea"/>
                <a:cs typeface="+mn-cs"/>
              </a:defRPr>
            </a:lvl1pPr>
            <a:lvl2pPr marL="742950" indent="-285750" algn="l" rtl="0" eaLnBrk="0" fontAlgn="base" hangingPunct="0">
              <a:spcBef>
                <a:spcPct val="20000"/>
              </a:spcBef>
              <a:spcAft>
                <a:spcPct val="0"/>
              </a:spcAft>
              <a:buChar char="–"/>
              <a:defRPr sz="2800">
                <a:solidFill>
                  <a:schemeClr val="accent6"/>
                </a:solidFill>
                <a:latin typeface="+mn-lt"/>
              </a:defRPr>
            </a:lvl2pPr>
            <a:lvl3pPr marL="1143000" indent="-228600" algn="l" rtl="0" eaLnBrk="0" fontAlgn="base" hangingPunct="0">
              <a:spcBef>
                <a:spcPct val="20000"/>
              </a:spcBef>
              <a:spcAft>
                <a:spcPct val="0"/>
              </a:spcAft>
              <a:buChar char="•"/>
              <a:defRPr sz="2400">
                <a:solidFill>
                  <a:schemeClr val="accent6"/>
                </a:solidFill>
                <a:latin typeface="+mn-lt"/>
              </a:defRPr>
            </a:lvl3pPr>
            <a:lvl4pPr marL="1600200" indent="-228600" algn="l" rtl="0" eaLnBrk="0" fontAlgn="base" hangingPunct="0">
              <a:spcBef>
                <a:spcPct val="20000"/>
              </a:spcBef>
              <a:spcAft>
                <a:spcPct val="0"/>
              </a:spcAft>
              <a:buChar char="–"/>
              <a:defRPr sz="2000">
                <a:solidFill>
                  <a:schemeClr val="accent6"/>
                </a:solidFill>
                <a:latin typeface="+mn-lt"/>
              </a:defRPr>
            </a:lvl4pPr>
            <a:lvl5pPr marL="2057400" indent="-228600" algn="l" rtl="0" eaLnBrk="0" fontAlgn="base" hangingPunct="0">
              <a:spcBef>
                <a:spcPct val="20000"/>
              </a:spcBef>
              <a:spcAft>
                <a:spcPct val="0"/>
              </a:spcAft>
              <a:buChar char="»"/>
              <a:defRPr sz="2000">
                <a:solidFill>
                  <a:schemeClr val="accent6"/>
                </a:solidFill>
                <a:latin typeface="+mn-lt"/>
              </a:defRPr>
            </a:lvl5pPr>
            <a:lvl6pPr marL="2514600" indent="-228600" algn="l" rtl="0" fontAlgn="base">
              <a:spcBef>
                <a:spcPct val="20000"/>
              </a:spcBef>
              <a:spcAft>
                <a:spcPct val="0"/>
              </a:spcAft>
              <a:buChar char="»"/>
              <a:defRPr sz="2000">
                <a:solidFill>
                  <a:srgbClr val="333399"/>
                </a:solidFill>
                <a:latin typeface="+mn-lt"/>
              </a:defRPr>
            </a:lvl6pPr>
            <a:lvl7pPr marL="2971800" indent="-228600" algn="l" rtl="0" fontAlgn="base">
              <a:spcBef>
                <a:spcPct val="20000"/>
              </a:spcBef>
              <a:spcAft>
                <a:spcPct val="0"/>
              </a:spcAft>
              <a:buChar char="»"/>
              <a:defRPr sz="2000">
                <a:solidFill>
                  <a:srgbClr val="333399"/>
                </a:solidFill>
                <a:latin typeface="+mn-lt"/>
              </a:defRPr>
            </a:lvl7pPr>
            <a:lvl8pPr marL="3429000" indent="-228600" algn="l" rtl="0" fontAlgn="base">
              <a:spcBef>
                <a:spcPct val="20000"/>
              </a:spcBef>
              <a:spcAft>
                <a:spcPct val="0"/>
              </a:spcAft>
              <a:buChar char="»"/>
              <a:defRPr sz="2000">
                <a:solidFill>
                  <a:srgbClr val="333399"/>
                </a:solidFill>
                <a:latin typeface="+mn-lt"/>
              </a:defRPr>
            </a:lvl8pPr>
            <a:lvl9pPr marL="3886200" indent="-228600" algn="l" rtl="0" fontAlgn="base">
              <a:spcBef>
                <a:spcPct val="20000"/>
              </a:spcBef>
              <a:spcAft>
                <a:spcPct val="0"/>
              </a:spcAft>
              <a:buChar char="»"/>
              <a:defRPr sz="2000">
                <a:solidFill>
                  <a:srgbClr val="333399"/>
                </a:solidFill>
                <a:latin typeface="+mn-lt"/>
              </a:defRPr>
            </a:lvl9pPr>
          </a:lstStyle>
          <a:p>
            <a:pPr marL="0" indent="0" algn="r">
              <a:buNone/>
            </a:pPr>
            <a:r>
              <a:rPr lang="it-IT" sz="1800" b="1" kern="0" dirty="0" err="1" smtClean="0"/>
              <a:t>Hoyle</a:t>
            </a:r>
            <a:r>
              <a:rPr lang="it-IT" sz="1800" b="1" kern="0" dirty="0" smtClean="0"/>
              <a:t> </a:t>
            </a:r>
            <a:r>
              <a:rPr lang="it-IT" sz="1800" b="1" kern="0" dirty="0" err="1" smtClean="0"/>
              <a:t>states</a:t>
            </a:r>
            <a:r>
              <a:rPr lang="it-IT" sz="1800" b="1" kern="0" dirty="0"/>
              <a:t> </a:t>
            </a:r>
            <a:r>
              <a:rPr lang="it-IT" sz="1800" b="1" kern="0" dirty="0" smtClean="0"/>
              <a:t>and Bose </a:t>
            </a:r>
            <a:r>
              <a:rPr lang="it-IT" sz="1800" b="1" kern="0" dirty="0" err="1" smtClean="0"/>
              <a:t>Condensation</a:t>
            </a:r>
            <a:r>
              <a:rPr lang="it-IT" sz="1800" b="1" kern="0" dirty="0" smtClean="0"/>
              <a:t>  </a:t>
            </a:r>
            <a:endParaRPr lang="en-US" sz="1600" kern="0" dirty="0"/>
          </a:p>
        </p:txBody>
      </p:sp>
      <p:sp>
        <p:nvSpPr>
          <p:cNvPr id="38" name="Content Placeholder 7"/>
          <p:cNvSpPr txBox="1">
            <a:spLocks/>
          </p:cNvSpPr>
          <p:nvPr/>
        </p:nvSpPr>
        <p:spPr bwMode="auto">
          <a:xfrm>
            <a:off x="67362" y="1326769"/>
            <a:ext cx="2962141" cy="387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Webdings" pitchFamily="18" charset="2"/>
              <a:buChar char="~"/>
              <a:defRPr sz="3200">
                <a:solidFill>
                  <a:schemeClr val="accent6"/>
                </a:solidFill>
                <a:latin typeface="+mn-lt"/>
                <a:ea typeface="+mn-ea"/>
                <a:cs typeface="+mn-cs"/>
              </a:defRPr>
            </a:lvl1pPr>
            <a:lvl2pPr marL="742950" indent="-285750" algn="l" rtl="0" eaLnBrk="0" fontAlgn="base" hangingPunct="0">
              <a:spcBef>
                <a:spcPct val="20000"/>
              </a:spcBef>
              <a:spcAft>
                <a:spcPct val="0"/>
              </a:spcAft>
              <a:buChar char="–"/>
              <a:defRPr sz="2800">
                <a:solidFill>
                  <a:schemeClr val="accent6"/>
                </a:solidFill>
                <a:latin typeface="+mn-lt"/>
              </a:defRPr>
            </a:lvl2pPr>
            <a:lvl3pPr marL="1143000" indent="-228600" algn="l" rtl="0" eaLnBrk="0" fontAlgn="base" hangingPunct="0">
              <a:spcBef>
                <a:spcPct val="20000"/>
              </a:spcBef>
              <a:spcAft>
                <a:spcPct val="0"/>
              </a:spcAft>
              <a:buChar char="•"/>
              <a:defRPr sz="2400">
                <a:solidFill>
                  <a:schemeClr val="accent6"/>
                </a:solidFill>
                <a:latin typeface="+mn-lt"/>
              </a:defRPr>
            </a:lvl3pPr>
            <a:lvl4pPr marL="1600200" indent="-228600" algn="l" rtl="0" eaLnBrk="0" fontAlgn="base" hangingPunct="0">
              <a:spcBef>
                <a:spcPct val="20000"/>
              </a:spcBef>
              <a:spcAft>
                <a:spcPct val="0"/>
              </a:spcAft>
              <a:buChar char="–"/>
              <a:defRPr sz="2000">
                <a:solidFill>
                  <a:schemeClr val="accent6"/>
                </a:solidFill>
                <a:latin typeface="+mn-lt"/>
              </a:defRPr>
            </a:lvl4pPr>
            <a:lvl5pPr marL="2057400" indent="-228600" algn="l" rtl="0" eaLnBrk="0" fontAlgn="base" hangingPunct="0">
              <a:spcBef>
                <a:spcPct val="20000"/>
              </a:spcBef>
              <a:spcAft>
                <a:spcPct val="0"/>
              </a:spcAft>
              <a:buChar char="»"/>
              <a:defRPr sz="2000">
                <a:solidFill>
                  <a:schemeClr val="accent6"/>
                </a:solidFill>
                <a:latin typeface="+mn-lt"/>
              </a:defRPr>
            </a:lvl5pPr>
            <a:lvl6pPr marL="2514600" indent="-228600" algn="l" rtl="0" fontAlgn="base">
              <a:spcBef>
                <a:spcPct val="20000"/>
              </a:spcBef>
              <a:spcAft>
                <a:spcPct val="0"/>
              </a:spcAft>
              <a:buChar char="»"/>
              <a:defRPr sz="2000">
                <a:solidFill>
                  <a:srgbClr val="333399"/>
                </a:solidFill>
                <a:latin typeface="+mn-lt"/>
              </a:defRPr>
            </a:lvl6pPr>
            <a:lvl7pPr marL="2971800" indent="-228600" algn="l" rtl="0" fontAlgn="base">
              <a:spcBef>
                <a:spcPct val="20000"/>
              </a:spcBef>
              <a:spcAft>
                <a:spcPct val="0"/>
              </a:spcAft>
              <a:buChar char="»"/>
              <a:defRPr sz="2000">
                <a:solidFill>
                  <a:srgbClr val="333399"/>
                </a:solidFill>
                <a:latin typeface="+mn-lt"/>
              </a:defRPr>
            </a:lvl7pPr>
            <a:lvl8pPr marL="3429000" indent="-228600" algn="l" rtl="0" fontAlgn="base">
              <a:spcBef>
                <a:spcPct val="20000"/>
              </a:spcBef>
              <a:spcAft>
                <a:spcPct val="0"/>
              </a:spcAft>
              <a:buChar char="»"/>
              <a:defRPr sz="2000">
                <a:solidFill>
                  <a:srgbClr val="333399"/>
                </a:solidFill>
                <a:latin typeface="+mn-lt"/>
              </a:defRPr>
            </a:lvl8pPr>
            <a:lvl9pPr marL="3886200" indent="-228600" algn="l" rtl="0" fontAlgn="base">
              <a:spcBef>
                <a:spcPct val="20000"/>
              </a:spcBef>
              <a:spcAft>
                <a:spcPct val="0"/>
              </a:spcAft>
              <a:buChar char="»"/>
              <a:defRPr sz="2000">
                <a:solidFill>
                  <a:srgbClr val="333399"/>
                </a:solidFill>
                <a:latin typeface="+mn-lt"/>
              </a:defRPr>
            </a:lvl9pPr>
          </a:lstStyle>
          <a:p>
            <a:pPr marL="0" indent="0" algn="r">
              <a:buNone/>
            </a:pPr>
            <a:r>
              <a:rPr lang="it-IT" sz="1800" b="1" kern="0" dirty="0" err="1" smtClean="0"/>
              <a:t>Decay</a:t>
            </a:r>
            <a:r>
              <a:rPr lang="it-IT" sz="1800" b="1" kern="0" dirty="0" smtClean="0"/>
              <a:t> </a:t>
            </a:r>
            <a:r>
              <a:rPr lang="it-IT" sz="1800" b="1" kern="0" dirty="0" err="1" smtClean="0"/>
              <a:t>spectroscopy</a:t>
            </a:r>
            <a:endParaRPr lang="en-US" sz="1600" kern="0" dirty="0"/>
          </a:p>
        </p:txBody>
      </p:sp>
      <p:pic>
        <p:nvPicPr>
          <p:cNvPr id="39" name="Picture 38"/>
          <p:cNvPicPr>
            <a:picLocks noChangeAspect="1"/>
          </p:cNvPicPr>
          <p:nvPr/>
        </p:nvPicPr>
        <p:blipFill>
          <a:blip r:embed="rId6"/>
          <a:stretch>
            <a:fillRect/>
          </a:stretch>
        </p:blipFill>
        <p:spPr>
          <a:xfrm>
            <a:off x="1439253" y="3412954"/>
            <a:ext cx="2135019" cy="2753738"/>
          </a:xfrm>
          <a:prstGeom prst="rect">
            <a:avLst/>
          </a:prstGeom>
        </p:spPr>
      </p:pic>
      <p:sp>
        <p:nvSpPr>
          <p:cNvPr id="42" name="Content Placeholder 7"/>
          <p:cNvSpPr txBox="1">
            <a:spLocks/>
          </p:cNvSpPr>
          <p:nvPr/>
        </p:nvSpPr>
        <p:spPr bwMode="auto">
          <a:xfrm>
            <a:off x="797739" y="3023202"/>
            <a:ext cx="3797404" cy="775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Webdings" pitchFamily="18" charset="2"/>
              <a:buChar char="~"/>
              <a:defRPr sz="3200">
                <a:solidFill>
                  <a:schemeClr val="accent6"/>
                </a:solidFill>
                <a:latin typeface="+mn-lt"/>
                <a:ea typeface="+mn-ea"/>
                <a:cs typeface="+mn-cs"/>
              </a:defRPr>
            </a:lvl1pPr>
            <a:lvl2pPr marL="742950" indent="-285750" algn="l" rtl="0" eaLnBrk="0" fontAlgn="base" hangingPunct="0">
              <a:spcBef>
                <a:spcPct val="20000"/>
              </a:spcBef>
              <a:spcAft>
                <a:spcPct val="0"/>
              </a:spcAft>
              <a:buChar char="–"/>
              <a:defRPr sz="2800">
                <a:solidFill>
                  <a:schemeClr val="accent6"/>
                </a:solidFill>
                <a:latin typeface="+mn-lt"/>
              </a:defRPr>
            </a:lvl2pPr>
            <a:lvl3pPr marL="1143000" indent="-228600" algn="l" rtl="0" eaLnBrk="0" fontAlgn="base" hangingPunct="0">
              <a:spcBef>
                <a:spcPct val="20000"/>
              </a:spcBef>
              <a:spcAft>
                <a:spcPct val="0"/>
              </a:spcAft>
              <a:buChar char="•"/>
              <a:defRPr sz="2400">
                <a:solidFill>
                  <a:schemeClr val="accent6"/>
                </a:solidFill>
                <a:latin typeface="+mn-lt"/>
              </a:defRPr>
            </a:lvl3pPr>
            <a:lvl4pPr marL="1600200" indent="-228600" algn="l" rtl="0" eaLnBrk="0" fontAlgn="base" hangingPunct="0">
              <a:spcBef>
                <a:spcPct val="20000"/>
              </a:spcBef>
              <a:spcAft>
                <a:spcPct val="0"/>
              </a:spcAft>
              <a:buChar char="–"/>
              <a:defRPr sz="2000">
                <a:solidFill>
                  <a:schemeClr val="accent6"/>
                </a:solidFill>
                <a:latin typeface="+mn-lt"/>
              </a:defRPr>
            </a:lvl4pPr>
            <a:lvl5pPr marL="2057400" indent="-228600" algn="l" rtl="0" eaLnBrk="0" fontAlgn="base" hangingPunct="0">
              <a:spcBef>
                <a:spcPct val="20000"/>
              </a:spcBef>
              <a:spcAft>
                <a:spcPct val="0"/>
              </a:spcAft>
              <a:buChar char="»"/>
              <a:defRPr sz="2000">
                <a:solidFill>
                  <a:schemeClr val="accent6"/>
                </a:solidFill>
                <a:latin typeface="+mn-lt"/>
              </a:defRPr>
            </a:lvl5pPr>
            <a:lvl6pPr marL="2514600" indent="-228600" algn="l" rtl="0" fontAlgn="base">
              <a:spcBef>
                <a:spcPct val="20000"/>
              </a:spcBef>
              <a:spcAft>
                <a:spcPct val="0"/>
              </a:spcAft>
              <a:buChar char="»"/>
              <a:defRPr sz="2000">
                <a:solidFill>
                  <a:srgbClr val="333399"/>
                </a:solidFill>
                <a:latin typeface="+mn-lt"/>
              </a:defRPr>
            </a:lvl6pPr>
            <a:lvl7pPr marL="2971800" indent="-228600" algn="l" rtl="0" fontAlgn="base">
              <a:spcBef>
                <a:spcPct val="20000"/>
              </a:spcBef>
              <a:spcAft>
                <a:spcPct val="0"/>
              </a:spcAft>
              <a:buChar char="»"/>
              <a:defRPr sz="2000">
                <a:solidFill>
                  <a:srgbClr val="333399"/>
                </a:solidFill>
                <a:latin typeface="+mn-lt"/>
              </a:defRPr>
            </a:lvl7pPr>
            <a:lvl8pPr marL="3429000" indent="-228600" algn="l" rtl="0" fontAlgn="base">
              <a:spcBef>
                <a:spcPct val="20000"/>
              </a:spcBef>
              <a:spcAft>
                <a:spcPct val="0"/>
              </a:spcAft>
              <a:buChar char="»"/>
              <a:defRPr sz="2000">
                <a:solidFill>
                  <a:srgbClr val="333399"/>
                </a:solidFill>
                <a:latin typeface="+mn-lt"/>
              </a:defRPr>
            </a:lvl8pPr>
            <a:lvl9pPr marL="3886200" indent="-228600" algn="l" rtl="0" fontAlgn="base">
              <a:spcBef>
                <a:spcPct val="20000"/>
              </a:spcBef>
              <a:spcAft>
                <a:spcPct val="0"/>
              </a:spcAft>
              <a:buChar char="»"/>
              <a:defRPr sz="2000">
                <a:solidFill>
                  <a:srgbClr val="333399"/>
                </a:solidFill>
                <a:latin typeface="+mn-lt"/>
              </a:defRPr>
            </a:lvl9pPr>
          </a:lstStyle>
          <a:p>
            <a:pPr marL="0" indent="0" algn="ctr">
              <a:buNone/>
            </a:pPr>
            <a:r>
              <a:rPr lang="it-IT" sz="1800" b="1" baseline="30000" dirty="0" smtClean="0">
                <a:solidFill>
                  <a:schemeClr val="accent6">
                    <a:lumMod val="75000"/>
                  </a:schemeClr>
                </a:solidFill>
              </a:rPr>
              <a:t>12</a:t>
            </a:r>
            <a:r>
              <a:rPr lang="it-IT" sz="1800" b="1" dirty="0" smtClean="0">
                <a:solidFill>
                  <a:schemeClr val="accent6">
                    <a:lumMod val="75000"/>
                  </a:schemeClr>
                </a:solidFill>
              </a:rPr>
              <a:t>Be (</a:t>
            </a:r>
            <a:r>
              <a:rPr lang="it-IT" sz="1800" b="1" dirty="0" err="1" smtClean="0">
                <a:solidFill>
                  <a:schemeClr val="accent6">
                    <a:lumMod val="75000"/>
                  </a:schemeClr>
                </a:solidFill>
              </a:rPr>
              <a:t>neutron</a:t>
            </a:r>
            <a:r>
              <a:rPr lang="it-IT" sz="1800" b="1" dirty="0" smtClean="0">
                <a:solidFill>
                  <a:schemeClr val="accent6">
                    <a:lumMod val="75000"/>
                  </a:schemeClr>
                </a:solidFill>
              </a:rPr>
              <a:t> </a:t>
            </a:r>
            <a:r>
              <a:rPr lang="it-IT" sz="1800" b="1" dirty="0" err="1" smtClean="0">
                <a:solidFill>
                  <a:schemeClr val="accent6">
                    <a:lumMod val="75000"/>
                  </a:schemeClr>
                </a:solidFill>
              </a:rPr>
              <a:t>rich</a:t>
            </a:r>
            <a:r>
              <a:rPr lang="it-IT" sz="1800" b="1" dirty="0" smtClean="0">
                <a:solidFill>
                  <a:schemeClr val="accent6">
                    <a:lumMod val="75000"/>
                  </a:schemeClr>
                </a:solidFill>
              </a:rPr>
              <a:t>) </a:t>
            </a:r>
            <a:r>
              <a:rPr lang="it-IT" sz="1800" b="1" dirty="0" err="1" smtClean="0">
                <a:solidFill>
                  <a:schemeClr val="accent6">
                    <a:lumMod val="75000"/>
                  </a:schemeClr>
                </a:solidFill>
              </a:rPr>
              <a:t>decay</a:t>
            </a:r>
            <a:r>
              <a:rPr lang="it-IT" sz="1800" b="1" dirty="0" smtClean="0">
                <a:solidFill>
                  <a:schemeClr val="accent6">
                    <a:lumMod val="75000"/>
                  </a:schemeClr>
                </a:solidFill>
              </a:rPr>
              <a:t>: </a:t>
            </a:r>
            <a:r>
              <a:rPr lang="en-US" sz="1800" b="1" dirty="0" smtClean="0">
                <a:solidFill>
                  <a:schemeClr val="accent6">
                    <a:lumMod val="75000"/>
                  </a:schemeClr>
                </a:solidFill>
                <a:latin typeface="Symbol" panose="05050102010706020507" pitchFamily="18" charset="2"/>
              </a:rPr>
              <a:t>a</a:t>
            </a:r>
            <a:r>
              <a:rPr lang="it-IT" sz="1800" b="1" dirty="0" smtClean="0">
                <a:solidFill>
                  <a:schemeClr val="accent6">
                    <a:lumMod val="75000"/>
                  </a:schemeClr>
                </a:solidFill>
              </a:rPr>
              <a:t>-</a:t>
            </a:r>
            <a:r>
              <a:rPr lang="it-IT" sz="1800" b="1" baseline="30000" dirty="0" smtClean="0">
                <a:solidFill>
                  <a:schemeClr val="accent6">
                    <a:lumMod val="75000"/>
                  </a:schemeClr>
                </a:solidFill>
              </a:rPr>
              <a:t>8</a:t>
            </a:r>
            <a:r>
              <a:rPr lang="it-IT" sz="1800" b="1" dirty="0" smtClean="0">
                <a:solidFill>
                  <a:schemeClr val="accent6">
                    <a:lumMod val="75000"/>
                  </a:schemeClr>
                </a:solidFill>
              </a:rPr>
              <a:t>Li</a:t>
            </a:r>
            <a:endParaRPr lang="en-US" sz="1800" b="1" dirty="0">
              <a:solidFill>
                <a:schemeClr val="accent6">
                  <a:lumMod val="75000"/>
                </a:schemeClr>
              </a:solidFill>
            </a:endParaRPr>
          </a:p>
          <a:p>
            <a:pPr marL="0" indent="0" algn="ctr">
              <a:buNone/>
            </a:pPr>
            <a:endParaRPr lang="it-IT" sz="1800" b="1" dirty="0" smtClean="0">
              <a:solidFill>
                <a:schemeClr val="accent6">
                  <a:lumMod val="75000"/>
                </a:schemeClr>
              </a:solidFill>
            </a:endParaRPr>
          </a:p>
        </p:txBody>
      </p:sp>
      <p:sp>
        <p:nvSpPr>
          <p:cNvPr id="35" name="Footer Placeholder 2"/>
          <p:cNvSpPr>
            <a:spLocks noGrp="1"/>
          </p:cNvSpPr>
          <p:nvPr>
            <p:ph type="ftr" sz="quarter" idx="3"/>
          </p:nvPr>
        </p:nvSpPr>
        <p:spPr>
          <a:xfrm>
            <a:off x="2468563" y="6615954"/>
            <a:ext cx="5137093" cy="247431"/>
          </a:xfrm>
          <a:prstGeom prst="rect">
            <a:avLst/>
          </a:prstGeom>
        </p:spPr>
        <p:txBody>
          <a:bodyPr/>
          <a:lstStyle>
            <a:lvl1pPr algn="l">
              <a:defRPr sz="1050" b="1">
                <a:solidFill>
                  <a:schemeClr val="accent6"/>
                </a:solidFill>
                <a:latin typeface="+mn-lt"/>
              </a:defRPr>
            </a:lvl1pPr>
          </a:lstStyle>
          <a:p>
            <a:pPr algn="ctr">
              <a:defRPr/>
            </a:pPr>
            <a:r>
              <a:rPr lang="it-IT" dirty="0" smtClean="0"/>
              <a:t>C. Guazzoni – NEWCHIM – Consiglio di Sezione INFN – </a:t>
            </a:r>
            <a:r>
              <a:rPr lang="it-IT" dirty="0"/>
              <a:t>9</a:t>
            </a:r>
            <a:r>
              <a:rPr lang="it-IT" dirty="0" smtClean="0"/>
              <a:t> luglio 2015</a:t>
            </a:r>
            <a:endParaRPr lang="en-US" dirty="0" smtClean="0"/>
          </a:p>
          <a:p>
            <a:pPr algn="ctr">
              <a:defRPr/>
            </a:pPr>
            <a:endParaRPr lang="en-US" dirty="0"/>
          </a:p>
        </p:txBody>
      </p:sp>
      <p:sp>
        <p:nvSpPr>
          <p:cNvPr id="2" name="Rectangle 1"/>
          <p:cNvSpPr/>
          <p:nvPr/>
        </p:nvSpPr>
        <p:spPr>
          <a:xfrm>
            <a:off x="23143" y="841805"/>
            <a:ext cx="8426376" cy="369332"/>
          </a:xfrm>
          <a:prstGeom prst="rect">
            <a:avLst/>
          </a:prstGeom>
        </p:spPr>
        <p:txBody>
          <a:bodyPr wrap="square">
            <a:spAutoFit/>
          </a:bodyPr>
          <a:lstStyle/>
          <a:p>
            <a:pPr marL="285750" indent="-285750">
              <a:buFont typeface="Wingdings" panose="05000000000000000000" pitchFamily="2" charset="2"/>
              <a:buChar char="q"/>
            </a:pPr>
            <a:r>
              <a:rPr lang="en-US" b="1" kern="0" dirty="0">
                <a:solidFill>
                  <a:schemeClr val="accent6"/>
                </a:solidFill>
                <a:latin typeface="+mn-lt"/>
                <a:cs typeface="+mn-cs"/>
              </a:rPr>
              <a:t>Cluster structure of light nuclei via break-up </a:t>
            </a:r>
          </a:p>
        </p:txBody>
      </p:sp>
      <p:sp>
        <p:nvSpPr>
          <p:cNvPr id="3" name="Rectangle 2"/>
          <p:cNvSpPr/>
          <p:nvPr/>
        </p:nvSpPr>
        <p:spPr>
          <a:xfrm>
            <a:off x="4352081" y="3676560"/>
            <a:ext cx="4724603" cy="2893100"/>
          </a:xfrm>
          <a:prstGeom prst="rect">
            <a:avLst/>
          </a:prstGeom>
        </p:spPr>
        <p:txBody>
          <a:bodyPr wrap="square">
            <a:spAutoFit/>
          </a:bodyPr>
          <a:lstStyle/>
          <a:p>
            <a:r>
              <a:rPr lang="en-US" sz="1300" dirty="0">
                <a:solidFill>
                  <a:schemeClr val="accent6"/>
                </a:solidFill>
                <a:latin typeface="+mn-lt"/>
              </a:rPr>
              <a:t>The </a:t>
            </a:r>
            <a:r>
              <a:rPr lang="en-US" sz="1300" dirty="0" smtClean="0">
                <a:solidFill>
                  <a:schemeClr val="accent6"/>
                </a:solidFill>
                <a:latin typeface="Symbol" panose="05050102010706020507" pitchFamily="18" charset="2"/>
              </a:rPr>
              <a:t>a</a:t>
            </a:r>
            <a:r>
              <a:rPr lang="en-US" sz="1300" dirty="0" smtClean="0">
                <a:solidFill>
                  <a:schemeClr val="accent6"/>
                </a:solidFill>
                <a:latin typeface="+mn-lt"/>
              </a:rPr>
              <a:t>-cluster </a:t>
            </a:r>
            <a:r>
              <a:rPr lang="en-US" sz="1300" dirty="0">
                <a:solidFill>
                  <a:schemeClr val="accent6"/>
                </a:solidFill>
                <a:latin typeface="+mn-lt"/>
              </a:rPr>
              <a:t>model of nucleus traces back to the very beginning of nuclear physics (</a:t>
            </a:r>
            <a:r>
              <a:rPr lang="en-US" sz="1300" dirty="0" err="1">
                <a:solidFill>
                  <a:schemeClr val="accent6"/>
                </a:solidFill>
                <a:latin typeface="+mn-lt"/>
              </a:rPr>
              <a:t>Hafstadt</a:t>
            </a:r>
            <a:r>
              <a:rPr lang="en-US" sz="1300" dirty="0">
                <a:solidFill>
                  <a:schemeClr val="accent6"/>
                </a:solidFill>
                <a:latin typeface="+mn-lt"/>
              </a:rPr>
              <a:t> and Teller, </a:t>
            </a:r>
            <a:r>
              <a:rPr lang="en-US" sz="1300" dirty="0" smtClean="0">
                <a:solidFill>
                  <a:schemeClr val="accent6"/>
                </a:solidFill>
                <a:latin typeface="+mn-lt"/>
              </a:rPr>
              <a:t>1938), </a:t>
            </a:r>
            <a:r>
              <a:rPr lang="en-US" sz="1300" dirty="0">
                <a:solidFill>
                  <a:schemeClr val="accent6"/>
                </a:solidFill>
                <a:latin typeface="+mn-lt"/>
              </a:rPr>
              <a:t>and has been subsequently the subject of many investigations during the </a:t>
            </a:r>
            <a:r>
              <a:rPr lang="en-US" sz="1300" dirty="0" smtClean="0">
                <a:solidFill>
                  <a:schemeClr val="accent6"/>
                </a:solidFill>
                <a:latin typeface="+mn-lt"/>
              </a:rPr>
              <a:t>’50-’70. </a:t>
            </a:r>
            <a:r>
              <a:rPr lang="en-US" sz="1300" dirty="0">
                <a:solidFill>
                  <a:schemeClr val="accent6"/>
                </a:solidFill>
                <a:latin typeface="+mn-lt"/>
              </a:rPr>
              <a:t>Nowadays it probably represents one of the most important aspects of modern nuclear physics, also because of its link to other fields of physics (atomic physics, astrophysics) </a:t>
            </a:r>
            <a:r>
              <a:rPr lang="en-US" sz="1300" dirty="0" smtClean="0">
                <a:solidFill>
                  <a:schemeClr val="accent6"/>
                </a:solidFill>
                <a:latin typeface="+mn-lt"/>
              </a:rPr>
              <a:t>Partial </a:t>
            </a:r>
            <a:r>
              <a:rPr lang="en-US" sz="1300" dirty="0">
                <a:solidFill>
                  <a:schemeClr val="accent6"/>
                </a:solidFill>
                <a:latin typeface="+mn-lt"/>
              </a:rPr>
              <a:t>failure in the description of the structure of light nuclei with shell model (as for the case of the famous Hoyle state in </a:t>
            </a:r>
            <a:r>
              <a:rPr lang="en-US" sz="1300" baseline="30000" dirty="0">
                <a:solidFill>
                  <a:schemeClr val="accent6"/>
                </a:solidFill>
                <a:latin typeface="+mn-lt"/>
              </a:rPr>
              <a:t>12</a:t>
            </a:r>
            <a:r>
              <a:rPr lang="en-US" sz="1300" dirty="0">
                <a:solidFill>
                  <a:schemeClr val="accent6"/>
                </a:solidFill>
                <a:latin typeface="+mn-lt"/>
              </a:rPr>
              <a:t>C, and its rotational and vibrational excitations) triggered new experiments aimed at improving the spectroscopy of such light nuclei, in order to understand how nuclear forces act inside light nuclei, where the surface effects are dominant </a:t>
            </a:r>
          </a:p>
        </p:txBody>
      </p:sp>
      <p:sp>
        <p:nvSpPr>
          <p:cNvPr id="41" name="Content Placeholder 7"/>
          <p:cNvSpPr txBox="1">
            <a:spLocks/>
          </p:cNvSpPr>
          <p:nvPr/>
        </p:nvSpPr>
        <p:spPr bwMode="auto">
          <a:xfrm>
            <a:off x="707280" y="6208104"/>
            <a:ext cx="3797404" cy="268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Webdings" pitchFamily="18" charset="2"/>
              <a:buChar char="~"/>
              <a:defRPr sz="3200">
                <a:solidFill>
                  <a:schemeClr val="accent6"/>
                </a:solidFill>
                <a:latin typeface="+mn-lt"/>
                <a:ea typeface="+mn-ea"/>
                <a:cs typeface="+mn-cs"/>
              </a:defRPr>
            </a:lvl1pPr>
            <a:lvl2pPr marL="742950" indent="-285750" algn="l" rtl="0" eaLnBrk="0" fontAlgn="base" hangingPunct="0">
              <a:spcBef>
                <a:spcPct val="20000"/>
              </a:spcBef>
              <a:spcAft>
                <a:spcPct val="0"/>
              </a:spcAft>
              <a:buChar char="–"/>
              <a:defRPr sz="2800">
                <a:solidFill>
                  <a:schemeClr val="accent6"/>
                </a:solidFill>
                <a:latin typeface="+mn-lt"/>
              </a:defRPr>
            </a:lvl2pPr>
            <a:lvl3pPr marL="1143000" indent="-228600" algn="l" rtl="0" eaLnBrk="0" fontAlgn="base" hangingPunct="0">
              <a:spcBef>
                <a:spcPct val="20000"/>
              </a:spcBef>
              <a:spcAft>
                <a:spcPct val="0"/>
              </a:spcAft>
              <a:buChar char="•"/>
              <a:defRPr sz="2400">
                <a:solidFill>
                  <a:schemeClr val="accent6"/>
                </a:solidFill>
                <a:latin typeface="+mn-lt"/>
              </a:defRPr>
            </a:lvl3pPr>
            <a:lvl4pPr marL="1600200" indent="-228600" algn="l" rtl="0" eaLnBrk="0" fontAlgn="base" hangingPunct="0">
              <a:spcBef>
                <a:spcPct val="20000"/>
              </a:spcBef>
              <a:spcAft>
                <a:spcPct val="0"/>
              </a:spcAft>
              <a:buChar char="–"/>
              <a:defRPr sz="2000">
                <a:solidFill>
                  <a:schemeClr val="accent6"/>
                </a:solidFill>
                <a:latin typeface="+mn-lt"/>
              </a:defRPr>
            </a:lvl4pPr>
            <a:lvl5pPr marL="2057400" indent="-228600" algn="l" rtl="0" eaLnBrk="0" fontAlgn="base" hangingPunct="0">
              <a:spcBef>
                <a:spcPct val="20000"/>
              </a:spcBef>
              <a:spcAft>
                <a:spcPct val="0"/>
              </a:spcAft>
              <a:buChar char="»"/>
              <a:defRPr sz="2000">
                <a:solidFill>
                  <a:schemeClr val="accent6"/>
                </a:solidFill>
                <a:latin typeface="+mn-lt"/>
              </a:defRPr>
            </a:lvl5pPr>
            <a:lvl6pPr marL="2514600" indent="-228600" algn="l" rtl="0" fontAlgn="base">
              <a:spcBef>
                <a:spcPct val="20000"/>
              </a:spcBef>
              <a:spcAft>
                <a:spcPct val="0"/>
              </a:spcAft>
              <a:buChar char="»"/>
              <a:defRPr sz="2000">
                <a:solidFill>
                  <a:srgbClr val="333399"/>
                </a:solidFill>
                <a:latin typeface="+mn-lt"/>
              </a:defRPr>
            </a:lvl6pPr>
            <a:lvl7pPr marL="2971800" indent="-228600" algn="l" rtl="0" fontAlgn="base">
              <a:spcBef>
                <a:spcPct val="20000"/>
              </a:spcBef>
              <a:spcAft>
                <a:spcPct val="0"/>
              </a:spcAft>
              <a:buChar char="»"/>
              <a:defRPr sz="2000">
                <a:solidFill>
                  <a:srgbClr val="333399"/>
                </a:solidFill>
                <a:latin typeface="+mn-lt"/>
              </a:defRPr>
            </a:lvl7pPr>
            <a:lvl8pPr marL="3429000" indent="-228600" algn="l" rtl="0" fontAlgn="base">
              <a:spcBef>
                <a:spcPct val="20000"/>
              </a:spcBef>
              <a:spcAft>
                <a:spcPct val="0"/>
              </a:spcAft>
              <a:buChar char="»"/>
              <a:defRPr sz="2000">
                <a:solidFill>
                  <a:srgbClr val="333399"/>
                </a:solidFill>
                <a:latin typeface="+mn-lt"/>
              </a:defRPr>
            </a:lvl8pPr>
            <a:lvl9pPr marL="3886200" indent="-228600" algn="l" rtl="0" fontAlgn="base">
              <a:spcBef>
                <a:spcPct val="20000"/>
              </a:spcBef>
              <a:spcAft>
                <a:spcPct val="0"/>
              </a:spcAft>
              <a:buChar char="»"/>
              <a:defRPr sz="2000">
                <a:solidFill>
                  <a:srgbClr val="333399"/>
                </a:solidFill>
                <a:latin typeface="+mn-lt"/>
              </a:defRPr>
            </a:lvl9pPr>
          </a:lstStyle>
          <a:p>
            <a:pPr marL="0" indent="0" algn="ctr">
              <a:buNone/>
            </a:pPr>
            <a:r>
              <a:rPr lang="it-IT" sz="1800" b="1" baseline="30000" dirty="0" smtClean="0">
                <a:solidFill>
                  <a:schemeClr val="accent6">
                    <a:lumMod val="75000"/>
                  </a:schemeClr>
                </a:solidFill>
              </a:rPr>
              <a:t>10</a:t>
            </a:r>
            <a:r>
              <a:rPr lang="it-IT" sz="1800" b="1" dirty="0" smtClean="0">
                <a:solidFill>
                  <a:schemeClr val="accent6">
                    <a:lumMod val="75000"/>
                  </a:schemeClr>
                </a:solidFill>
              </a:rPr>
              <a:t>Be*: </a:t>
            </a:r>
            <a:r>
              <a:rPr lang="en-US" sz="1800" b="1" dirty="0" smtClean="0">
                <a:solidFill>
                  <a:schemeClr val="accent6">
                    <a:lumMod val="75000"/>
                  </a:schemeClr>
                </a:solidFill>
                <a:latin typeface="Symbol" panose="05050102010706020507" pitchFamily="18" charset="2"/>
              </a:rPr>
              <a:t>a</a:t>
            </a:r>
            <a:r>
              <a:rPr lang="it-IT" sz="1800" b="1" dirty="0">
                <a:solidFill>
                  <a:schemeClr val="accent6">
                    <a:lumMod val="75000"/>
                  </a:schemeClr>
                </a:solidFill>
              </a:rPr>
              <a:t> </a:t>
            </a:r>
            <a:r>
              <a:rPr lang="it-IT" sz="1800" b="1" baseline="30000" dirty="0" smtClean="0">
                <a:solidFill>
                  <a:schemeClr val="accent6">
                    <a:lumMod val="75000"/>
                  </a:schemeClr>
                </a:solidFill>
              </a:rPr>
              <a:t>+</a:t>
            </a:r>
            <a:r>
              <a:rPr lang="it-IT" sz="1800" b="1" dirty="0">
                <a:solidFill>
                  <a:schemeClr val="accent6">
                    <a:lumMod val="75000"/>
                  </a:schemeClr>
                </a:solidFill>
              </a:rPr>
              <a:t> </a:t>
            </a:r>
            <a:r>
              <a:rPr lang="it-IT" sz="1800" b="1" dirty="0" smtClean="0">
                <a:solidFill>
                  <a:schemeClr val="accent6">
                    <a:lumMod val="75000"/>
                  </a:schemeClr>
                </a:solidFill>
              </a:rPr>
              <a:t>…</a:t>
            </a:r>
            <a:endParaRPr lang="en-US" sz="1800" b="1" dirty="0">
              <a:solidFill>
                <a:schemeClr val="accent6">
                  <a:lumMod val="75000"/>
                </a:schemeClr>
              </a:solidFill>
            </a:endParaRPr>
          </a:p>
        </p:txBody>
      </p:sp>
    </p:spTree>
    <p:extLst>
      <p:ext uri="{BB962C8B-B14F-4D97-AF65-F5344CB8AC3E}">
        <p14:creationId xmlns:p14="http://schemas.microsoft.com/office/powerpoint/2010/main" val="406873364"/>
      </p:ext>
    </p:extLst>
  </p:cSld>
  <p:clrMapOvr>
    <a:masterClrMapping/>
  </p:clrMapOvr>
  <p:timing>
    <p:tnLst>
      <p:par>
        <p:cTn id="1" dur="indefinite" restart="never" nodeType="tmRoot"/>
      </p:par>
    </p:tnLst>
  </p:timing>
</p:sld>
</file>

<file path=ppt/theme/theme1.xml><?xml version="1.0" encoding="utf-8"?>
<a:theme xmlns:a="http://schemas.openxmlformats.org/drawingml/2006/main" name="mytalk">
  <a:themeElements>
    <a:clrScheme name="mytal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ytalk">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mytal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ytal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ytal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ytal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ytal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ytal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ytal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ytal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ytal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ytal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ytal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ytal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Clouds</Template>
  <TotalTime>36361</TotalTime>
  <Words>3892</Words>
  <Application>Microsoft Office PowerPoint</Application>
  <PresentationFormat>On-screen Show (4:3)</PresentationFormat>
  <Paragraphs>412</Paragraphs>
  <Slides>36</Slides>
  <Notes>17</Notes>
  <HiddenSlides>1</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36</vt:i4>
      </vt:variant>
    </vt:vector>
  </HeadingPairs>
  <TitlesOfParts>
    <vt:vector size="40" baseType="lpstr">
      <vt:lpstr>mytalk</vt:lpstr>
      <vt:lpstr>Document</vt:lpstr>
      <vt:lpstr>Equation</vt:lpstr>
      <vt:lpstr>CorelDRAW</vt:lpstr>
      <vt:lpstr>NEWCHIM (2015-2019)</vt:lpstr>
      <vt:lpstr>Outline</vt:lpstr>
      <vt:lpstr>Units and INFN-MI team</vt:lpstr>
      <vt:lpstr>NewChim Physics Cases</vt:lpstr>
      <vt:lpstr>NewChim Physics Cases</vt:lpstr>
      <vt:lpstr>NewChim Physics Cases</vt:lpstr>
      <vt:lpstr>NewChim Physics Cases</vt:lpstr>
      <vt:lpstr>NewChim Physics Cases</vt:lpstr>
      <vt:lpstr>NewChim Physics Cases</vt:lpstr>
      <vt:lpstr>Instrumentation Requirements</vt:lpstr>
      <vt:lpstr>        telescopes</vt:lpstr>
      <vt:lpstr>Existing correlators</vt:lpstr>
      <vt:lpstr>          TDR</vt:lpstr>
      <vt:lpstr>Interconnection issue</vt:lpstr>
      <vt:lpstr>Imaging detector lab relocated</vt:lpstr>
      <vt:lpstr>DSSSD basic param. qualification</vt:lpstr>
      <vt:lpstr>DSSSD response matrix</vt:lpstr>
      <vt:lpstr>DSSSD response matrix</vt:lpstr>
      <vt:lpstr>PowerPoint Presentation</vt:lpstr>
      <vt:lpstr>DSSSD frontend design specs:</vt:lpstr>
      <vt:lpstr>Full Architecture Design</vt:lpstr>
      <vt:lpstr>Telescopic cascode topology</vt:lpstr>
      <vt:lpstr>8-channel layout</vt:lpstr>
      <vt:lpstr>Post-layout Simulation Results</vt:lpstr>
      <vt:lpstr>8-channel qualification…in progress</vt:lpstr>
      <vt:lpstr>8-channel qualification…in progress</vt:lpstr>
      <vt:lpstr>8-channel qualification…in progress</vt:lpstr>
      <vt:lpstr>Post-layout Simulation Results</vt:lpstr>
      <vt:lpstr>Piano delle attivita’ @ INFN-MI</vt:lpstr>
      <vt:lpstr>PowerPoint Presentation</vt:lpstr>
      <vt:lpstr>PowerPoint Presentation</vt:lpstr>
      <vt:lpstr>PowerPoint Presentation</vt:lpstr>
      <vt:lpstr>PowerPoint Presentation</vt:lpstr>
      <vt:lpstr>Post-layout Simulation Results</vt:lpstr>
      <vt:lpstr>PowerPoint Presentation</vt:lpstr>
      <vt:lpstr>PowerPoint Presentation</vt:lpstr>
    </vt:vector>
  </TitlesOfParts>
  <Company>Politecnico di Milano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Chiara Guazzoni</dc:creator>
  <cp:lastModifiedBy>Chiara Guazzoni</cp:lastModifiedBy>
  <cp:revision>788</cp:revision>
  <dcterms:created xsi:type="dcterms:W3CDTF">2009-10-15T13:24:19Z</dcterms:created>
  <dcterms:modified xsi:type="dcterms:W3CDTF">2015-07-09T08:19:57Z</dcterms:modified>
</cp:coreProperties>
</file>