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2" r:id="rId3"/>
    <p:sldId id="364" r:id="rId4"/>
    <p:sldId id="360" r:id="rId5"/>
    <p:sldId id="357" r:id="rId6"/>
    <p:sldId id="353" r:id="rId7"/>
    <p:sldId id="346" r:id="rId8"/>
    <p:sldId id="325" r:id="rId9"/>
    <p:sldId id="344" r:id="rId10"/>
    <p:sldId id="361" r:id="rId11"/>
    <p:sldId id="279" r:id="rId12"/>
    <p:sldId id="32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6" autoAdjust="0"/>
    <p:restoredTop sz="94634" autoAdjust="0"/>
  </p:normalViewPr>
  <p:slideViewPr>
    <p:cSldViewPr snapToGrid="0" snapToObjects="1">
      <p:cViewPr>
        <p:scale>
          <a:sx n="103" d="100"/>
          <a:sy n="103" d="100"/>
        </p:scale>
        <p:origin x="-135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09/07/15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09/07/15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/>
              <a:t> </a:t>
            </a:r>
            <a:r>
              <a:rPr lang="en-US" dirty="0" err="1" smtClean="0"/>
              <a:t>Luglio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2519395"/>
          </a:xfrm>
        </p:spPr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Disclaimer – </a:t>
            </a:r>
            <a:r>
              <a:rPr lang="en-US" dirty="0" err="1" smtClean="0"/>
              <a:t>causa</a:t>
            </a:r>
            <a:r>
              <a:rPr lang="en-US" dirty="0" smtClean="0"/>
              <a:t> </a:t>
            </a:r>
            <a:r>
              <a:rPr lang="en-US" dirty="0" err="1" smtClean="0"/>
              <a:t>trasloco</a:t>
            </a:r>
            <a:r>
              <a:rPr lang="en-US" dirty="0" smtClean="0"/>
              <a:t> le slides </a:t>
            </a:r>
            <a:r>
              <a:rPr lang="en-US" dirty="0" err="1" smtClean="0"/>
              <a:t>sono</a:t>
            </a:r>
            <a:r>
              <a:rPr lang="en-US" dirty="0" smtClean="0"/>
              <a:t> in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indefinito</a:t>
            </a:r>
            <a:r>
              <a:rPr lang="en-US" dirty="0" smtClean="0"/>
              <a:t>, come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mio</a:t>
            </a:r>
            <a:r>
              <a:rPr lang="en-US" dirty="0" smtClean="0"/>
              <a:t> </a:t>
            </a:r>
            <a:r>
              <a:rPr lang="en-US" dirty="0" err="1" smtClean="0"/>
              <a:t>ufficio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 smtClean="0"/>
          </a:p>
          <a:p>
            <a:pPr>
              <a:buFontTx/>
              <a:buChar char="-"/>
              <a:defRPr/>
            </a:pPr>
            <a:r>
              <a:rPr lang="en-US" dirty="0" smtClean="0"/>
              <a:t>Durante </a:t>
            </a:r>
            <a:r>
              <a:rPr lang="en-US" dirty="0" err="1" smtClean="0"/>
              <a:t>il</a:t>
            </a:r>
            <a:r>
              <a:rPr lang="en-US" dirty="0" smtClean="0"/>
              <a:t> CDS </a:t>
            </a:r>
            <a:r>
              <a:rPr lang="en-US" dirty="0" err="1" smtClean="0"/>
              <a:t>preventivi</a:t>
            </a:r>
            <a:r>
              <a:rPr lang="en-US" dirty="0" smtClean="0"/>
              <a:t> , </a:t>
            </a:r>
            <a:r>
              <a:rPr lang="en-US" dirty="0" err="1" smtClean="0"/>
              <a:t>presentare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le </a:t>
            </a:r>
            <a:r>
              <a:rPr lang="en-US" dirty="0" err="1" smtClean="0"/>
              <a:t>richieste</a:t>
            </a:r>
            <a:r>
              <a:rPr lang="en-US" dirty="0" smtClean="0"/>
              <a:t> di </a:t>
            </a:r>
            <a:r>
              <a:rPr lang="en-US" dirty="0" err="1" smtClean="0"/>
              <a:t>investimenti</a:t>
            </a:r>
            <a:r>
              <a:rPr lang="en-US" dirty="0" smtClean="0"/>
              <a:t> per la fine </a:t>
            </a:r>
            <a:r>
              <a:rPr lang="en-US" dirty="0" err="1" smtClean="0"/>
              <a:t>dell’anno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vorrei</a:t>
            </a:r>
            <a:r>
              <a:rPr lang="en-US" dirty="0" smtClean="0"/>
              <a:t> </a:t>
            </a:r>
            <a:r>
              <a:rPr lang="en-US" dirty="0" err="1" smtClean="0"/>
              <a:t>anticipare</a:t>
            </a:r>
            <a:r>
              <a:rPr lang="en-US" dirty="0" smtClean="0"/>
              <a:t> in vista di </a:t>
            </a:r>
            <a:r>
              <a:rPr lang="en-US" dirty="0" err="1" smtClean="0"/>
              <a:t>ulteriori</a:t>
            </a:r>
            <a:r>
              <a:rPr lang="en-US" dirty="0" smtClean="0"/>
              <a:t> </a:t>
            </a:r>
            <a:r>
              <a:rPr lang="en-US" dirty="0" err="1" smtClean="0"/>
              <a:t>tagli</a:t>
            </a:r>
            <a:endParaRPr lang="en-US" dirty="0" smtClean="0"/>
          </a:p>
          <a:p>
            <a:pPr>
              <a:buFontTx/>
              <a:buChar char="-"/>
              <a:defRPr/>
            </a:pPr>
            <a:endParaRPr lang="en-US" dirty="0"/>
          </a:p>
          <a:p>
            <a:pPr>
              <a:buFontTx/>
              <a:buChar char="-"/>
              <a:defRPr/>
            </a:pPr>
            <a:r>
              <a:rPr lang="en-US" dirty="0" smtClean="0"/>
              <a:t>In </a:t>
            </a:r>
            <a:r>
              <a:rPr lang="en-US" dirty="0" err="1" smtClean="0"/>
              <a:t>sperimentazione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portale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raggruppa</a:t>
            </a:r>
            <a:r>
              <a:rPr lang="en-US" dirty="0" smtClean="0"/>
              <a:t> </a:t>
            </a:r>
            <a:r>
              <a:rPr lang="en-US" dirty="0" err="1" smtClean="0"/>
              <a:t>tutte</a:t>
            </a:r>
            <a:r>
              <a:rPr lang="en-US" dirty="0" smtClean="0"/>
              <a:t> I DB e le </a:t>
            </a:r>
            <a:r>
              <a:rPr lang="en-US" dirty="0" err="1" smtClean="0"/>
              <a:t>applicazioni</a:t>
            </a:r>
            <a:r>
              <a:rPr lang="en-US" dirty="0" smtClean="0"/>
              <a:t> </a:t>
            </a:r>
            <a:r>
              <a:rPr lang="en-US" dirty="0" err="1" smtClean="0"/>
              <a:t>disponibili</a:t>
            </a:r>
            <a:r>
              <a:rPr lang="en-US" dirty="0" smtClean="0"/>
              <a:t> . </a:t>
            </a:r>
            <a:r>
              <a:rPr lang="en-US" dirty="0" err="1" smtClean="0"/>
              <a:t>Siccome</a:t>
            </a:r>
            <a:r>
              <a:rPr lang="en-US" dirty="0" smtClean="0"/>
              <a:t> </a:t>
            </a:r>
            <a:r>
              <a:rPr lang="en-US" dirty="0" err="1" smtClean="0"/>
              <a:t>io</a:t>
            </a:r>
            <a:r>
              <a:rPr lang="en-US" dirty="0" smtClean="0"/>
              <a:t> ho </a:t>
            </a:r>
            <a:r>
              <a:rPr lang="en-US" dirty="0" err="1" smtClean="0"/>
              <a:t>lavorato</a:t>
            </a:r>
            <a:r>
              <a:rPr lang="en-US" dirty="0" smtClean="0"/>
              <a:t> con </a:t>
            </a:r>
            <a:r>
              <a:rPr lang="en-US" dirty="0" err="1" smtClean="0"/>
              <a:t>Falciano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definizione</a:t>
            </a:r>
            <a:r>
              <a:rPr lang="en-US" dirty="0" smtClean="0"/>
              <a:t> </a:t>
            </a:r>
            <a:r>
              <a:rPr lang="en-US" dirty="0" err="1" smtClean="0"/>
              <a:t>dle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, </a:t>
            </a:r>
            <a:r>
              <a:rPr lang="en-US" dirty="0" err="1"/>
              <a:t>a</a:t>
            </a:r>
            <a:r>
              <a:rPr lang="en-US" dirty="0" err="1" smtClean="0"/>
              <a:t>rrivera</a:t>
            </a:r>
            <a:r>
              <a:rPr lang="en-US" dirty="0" smtClean="0"/>
              <a:t>’ a </a:t>
            </a:r>
            <a:r>
              <a:rPr lang="en-US" dirty="0" err="1" smtClean="0"/>
              <a:t>diversi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voi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link e la </a:t>
            </a:r>
            <a:r>
              <a:rPr lang="en-US" dirty="0" err="1" smtClean="0"/>
              <a:t>richiesta</a:t>
            </a:r>
            <a:r>
              <a:rPr lang="en-US" dirty="0" smtClean="0"/>
              <a:t> di </a:t>
            </a:r>
            <a:r>
              <a:rPr lang="en-US" dirty="0" err="1" smtClean="0"/>
              <a:t>provarlo</a:t>
            </a:r>
            <a:r>
              <a:rPr lang="en-US" dirty="0" smtClean="0"/>
              <a:t> per </a:t>
            </a:r>
            <a:r>
              <a:rPr lang="en-US" dirty="0" err="1" smtClean="0"/>
              <a:t>aiutarne</a:t>
            </a:r>
            <a:r>
              <a:rPr lang="en-US" dirty="0" smtClean="0"/>
              <a:t> la </a:t>
            </a:r>
            <a:r>
              <a:rPr lang="en-US" dirty="0" err="1" smtClean="0"/>
              <a:t>validazione</a:t>
            </a:r>
            <a:r>
              <a:rPr lang="en-US" dirty="0" smtClean="0"/>
              <a:t> ( </a:t>
            </a:r>
            <a:r>
              <a:rPr lang="en-US" dirty="0" err="1" smtClean="0"/>
              <a:t>problemi</a:t>
            </a:r>
            <a:r>
              <a:rPr lang="en-US" dirty="0" smtClean="0"/>
              <a:t> e </a:t>
            </a:r>
            <a:r>
              <a:rPr lang="en-US" dirty="0" err="1" smtClean="0"/>
              <a:t>migliorie</a:t>
            </a:r>
            <a:r>
              <a:rPr lang="en-US" dirty="0" smtClean="0"/>
              <a:t>)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apprezzamenti</a:t>
            </a:r>
            <a:r>
              <a:rPr lang="en-US" dirty="0" smtClean="0"/>
              <a:t> </a:t>
            </a:r>
            <a:r>
              <a:rPr lang="en-US" dirty="0" err="1" smtClean="0"/>
              <a:t>benvenuti</a:t>
            </a:r>
            <a:endParaRPr lang="en-US" dirty="0" smtClean="0"/>
          </a:p>
          <a:p>
            <a:pPr>
              <a:buFontTx/>
              <a:buChar char="-"/>
              <a:defRPr/>
            </a:pPr>
            <a:endParaRPr lang="en-US" dirty="0"/>
          </a:p>
          <a:p>
            <a:pPr>
              <a:buFontTx/>
              <a:buChar char="-"/>
              <a:defRPr/>
            </a:pPr>
            <a:r>
              <a:rPr lang="en-US" dirty="0" smtClean="0"/>
              <a:t>Se ci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necessita</a:t>
            </a:r>
            <a:r>
              <a:rPr lang="en-US" dirty="0" smtClean="0"/>
              <a:t>’ di </a:t>
            </a:r>
            <a:r>
              <a:rPr lang="en-US" dirty="0" err="1" smtClean="0"/>
              <a:t>sedie</a:t>
            </a:r>
            <a:r>
              <a:rPr lang="en-US" dirty="0" smtClean="0"/>
              <a:t> per </a:t>
            </a:r>
            <a:r>
              <a:rPr lang="en-US" dirty="0" err="1" smtClean="0"/>
              <a:t>motivi</a:t>
            </a:r>
            <a:r>
              <a:rPr lang="en-US" dirty="0"/>
              <a:t> </a:t>
            </a:r>
            <a:r>
              <a:rPr lang="en-US" dirty="0" err="1" smtClean="0"/>
              <a:t>sanitari</a:t>
            </a:r>
            <a:r>
              <a:rPr lang="en-US" dirty="0" smtClean="0"/>
              <a:t> o </a:t>
            </a:r>
            <a:r>
              <a:rPr lang="en-US" dirty="0" err="1" smtClean="0"/>
              <a:t>vetusta</a:t>
            </a:r>
            <a:r>
              <a:rPr lang="en-US" dirty="0" smtClean="0"/>
              <a:t>’ </a:t>
            </a:r>
            <a:r>
              <a:rPr lang="en-US" dirty="0" err="1" smtClean="0"/>
              <a:t>segnalare</a:t>
            </a:r>
            <a:r>
              <a:rPr lang="en-US" dirty="0" smtClean="0"/>
              <a:t> a </a:t>
            </a:r>
            <a:r>
              <a:rPr lang="en-US" dirty="0" err="1" smtClean="0"/>
              <a:t>mazzucchelli</a:t>
            </a:r>
            <a:endParaRPr lang="en-US" dirty="0" smtClean="0"/>
          </a:p>
          <a:p>
            <a:pPr>
              <a:buFontTx/>
              <a:buChar char="-"/>
              <a:defRPr/>
            </a:pPr>
            <a:endParaRPr lang="en-US" dirty="0" smtClean="0"/>
          </a:p>
          <a:p>
            <a:pPr>
              <a:buFontTx/>
              <a:buChar char="-"/>
              <a:defRPr/>
            </a:pPr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obbligatoria</a:t>
            </a:r>
            <a:r>
              <a:rPr lang="en-US" dirty="0" smtClean="0"/>
              <a:t>    10-14 </a:t>
            </a:r>
            <a:r>
              <a:rPr lang="en-US" dirty="0" err="1" smtClean="0"/>
              <a:t>Agosto</a:t>
            </a:r>
            <a:endParaRPr lang="en-US" dirty="0" smtClean="0"/>
          </a:p>
          <a:p>
            <a:pPr>
              <a:buFontTx/>
              <a:buChar char="-"/>
              <a:defRPr/>
            </a:pPr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segreterie</a:t>
            </a:r>
            <a:r>
              <a:rPr lang="en-US" dirty="0" smtClean="0"/>
              <a:t>        7-21 </a:t>
            </a:r>
            <a:r>
              <a:rPr lang="en-US" dirty="0" err="1" smtClean="0"/>
              <a:t>Agosto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86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 smtClean="0"/>
              <a:t>Concorsi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, </a:t>
            </a:r>
            <a:r>
              <a:rPr lang="en-US" sz="3200" dirty="0" err="1"/>
              <a:t>Concorsi</a:t>
            </a:r>
            <a:r>
              <a:rPr lang="en-US" sz="3200" dirty="0" smtClean="0"/>
              <a:t> no, </a:t>
            </a:r>
            <a:r>
              <a:rPr lang="en-US" sz="3200" dirty="0" err="1"/>
              <a:t>Concorsi</a:t>
            </a:r>
            <a:r>
              <a:rPr lang="en-US" sz="3200" dirty="0" smtClean="0"/>
              <a:t> </a:t>
            </a:r>
            <a:r>
              <a:rPr lang="en-US" sz="3200" dirty="0" err="1" smtClean="0"/>
              <a:t>vedremo</a:t>
            </a:r>
            <a:r>
              <a:rPr lang="en-US" sz="3200" dirty="0" smtClean="0"/>
              <a:t>..</a:t>
            </a:r>
            <a:endParaRPr lang="en-US" sz="3200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Le </a:t>
            </a:r>
            <a:r>
              <a:rPr lang="en-US" dirty="0" err="1" smtClean="0"/>
              <a:t>commissioni</a:t>
            </a:r>
            <a:r>
              <a:rPr lang="en-US" dirty="0" smtClean="0"/>
              <a:t> per I </a:t>
            </a:r>
            <a:r>
              <a:rPr lang="en-US" dirty="0" err="1" smtClean="0"/>
              <a:t>concorsi</a:t>
            </a:r>
            <a:r>
              <a:rPr lang="en-US" dirty="0" smtClean="0"/>
              <a:t> di </a:t>
            </a:r>
            <a:r>
              <a:rPr lang="en-US" dirty="0" err="1" smtClean="0"/>
              <a:t>accesso</a:t>
            </a:r>
            <a:r>
              <a:rPr lang="en-US" dirty="0" smtClean="0"/>
              <a:t> al primo e secondo </a:t>
            </a:r>
            <a:r>
              <a:rPr lang="en-US" dirty="0" err="1" smtClean="0"/>
              <a:t>livello</a:t>
            </a:r>
            <a:r>
              <a:rPr lang="en-US" dirty="0"/>
              <a:t> </a:t>
            </a:r>
            <a:r>
              <a:rPr lang="en-US" dirty="0" err="1" smtClean="0"/>
              <a:t>ric</a:t>
            </a:r>
            <a:r>
              <a:rPr lang="en-US" dirty="0" smtClean="0"/>
              <a:t>/</a:t>
            </a:r>
            <a:r>
              <a:rPr lang="en-US" dirty="0" err="1" smtClean="0"/>
              <a:t>tec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cominciato</a:t>
            </a:r>
            <a:r>
              <a:rPr lang="en-US" dirty="0" smtClean="0"/>
              <a:t> a </a:t>
            </a:r>
            <a:r>
              <a:rPr lang="en-US" dirty="0" err="1" smtClean="0"/>
              <a:t>lavorare</a:t>
            </a:r>
            <a:r>
              <a:rPr lang="en-US" dirty="0" smtClean="0"/>
              <a:t> a fine </a:t>
            </a:r>
            <a:r>
              <a:rPr lang="en-US" dirty="0" err="1" smtClean="0"/>
              <a:t>gennaio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 </a:t>
            </a:r>
            <a:r>
              <a:rPr lang="en-US" dirty="0" err="1"/>
              <a:t>concorsi</a:t>
            </a:r>
            <a:r>
              <a:rPr lang="en-US" dirty="0"/>
              <a:t> TI con n </a:t>
            </a:r>
            <a:r>
              <a:rPr lang="en-US" dirty="0" err="1"/>
              <a:t>posti</a:t>
            </a:r>
            <a:r>
              <a:rPr lang="en-US" dirty="0"/>
              <a:t> </a:t>
            </a:r>
            <a:r>
              <a:rPr lang="en-US" dirty="0" err="1"/>
              <a:t>liberi</a:t>
            </a:r>
            <a:r>
              <a:rPr lang="en-US" dirty="0"/>
              <a:t> + n </a:t>
            </a:r>
            <a:r>
              <a:rPr lang="en-US" dirty="0" err="1"/>
              <a:t>posti</a:t>
            </a:r>
            <a:r>
              <a:rPr lang="en-US" dirty="0"/>
              <a:t> per </a:t>
            </a:r>
            <a:r>
              <a:rPr lang="en-US" dirty="0" err="1" smtClean="0"/>
              <a:t>idonei</a:t>
            </a:r>
            <a:endParaRPr lang="en-US" dirty="0"/>
          </a:p>
          <a:p>
            <a:r>
              <a:rPr lang="en-US" dirty="0" err="1"/>
              <a:t>Dirigente</a:t>
            </a:r>
            <a:r>
              <a:rPr lang="en-US" dirty="0"/>
              <a:t> di  </a:t>
            </a:r>
            <a:r>
              <a:rPr lang="en-US" dirty="0" err="1"/>
              <a:t>Ricerca</a:t>
            </a:r>
            <a:r>
              <a:rPr lang="en-US" dirty="0"/>
              <a:t>    4 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Dirigente</a:t>
            </a:r>
            <a:r>
              <a:rPr lang="en-US" dirty="0" smtClean="0"/>
              <a:t> </a:t>
            </a:r>
            <a:r>
              <a:rPr lang="en-US" dirty="0" err="1" smtClean="0"/>
              <a:t>Tecnologo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  +2 per </a:t>
            </a:r>
            <a:r>
              <a:rPr lang="en-US" dirty="0" err="1" smtClean="0"/>
              <a:t>Amministrativo</a:t>
            </a:r>
            <a:endParaRPr lang="en-US" dirty="0"/>
          </a:p>
          <a:p>
            <a:r>
              <a:rPr lang="en-US" dirty="0"/>
              <a:t>Primo </a:t>
            </a:r>
            <a:r>
              <a:rPr lang="en-US" dirty="0" err="1"/>
              <a:t>Ricercatore</a:t>
            </a:r>
            <a:r>
              <a:rPr lang="en-US" dirty="0"/>
              <a:t>        3 + </a:t>
            </a:r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r>
              <a:rPr lang="en-US" dirty="0"/>
              <a:t>Primo </a:t>
            </a:r>
            <a:r>
              <a:rPr lang="en-US" dirty="0" err="1"/>
              <a:t>Tecnologo</a:t>
            </a:r>
            <a:r>
              <a:rPr lang="en-US" dirty="0"/>
              <a:t>          </a:t>
            </a:r>
            <a:r>
              <a:rPr lang="en-US" dirty="0" smtClean="0"/>
              <a:t>1 </a:t>
            </a:r>
            <a:r>
              <a:rPr lang="en-US" dirty="0"/>
              <a:t>+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  +1 per </a:t>
            </a:r>
            <a:r>
              <a:rPr lang="en-US" dirty="0" err="1" smtClean="0"/>
              <a:t>Amministrativo</a:t>
            </a:r>
            <a:endParaRPr lang="en-US" dirty="0" smtClean="0"/>
          </a:p>
          <a:p>
            <a:r>
              <a:rPr lang="en-US" dirty="0" err="1" smtClean="0"/>
              <a:t>Commissioni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sito</a:t>
            </a:r>
            <a:r>
              <a:rPr lang="en-US" dirty="0" smtClean="0"/>
              <a:t> INFN jobs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Decreto</a:t>
            </a:r>
            <a:r>
              <a:rPr lang="en-US" dirty="0" smtClean="0"/>
              <a:t> di </a:t>
            </a:r>
            <a:r>
              <a:rPr lang="en-US" dirty="0" err="1" smtClean="0"/>
              <a:t>riparto</a:t>
            </a:r>
            <a:r>
              <a:rPr lang="en-US" dirty="0" smtClean="0"/>
              <a:t> del FOE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trasmesso</a:t>
            </a:r>
            <a:r>
              <a:rPr lang="en-US" dirty="0" smtClean="0"/>
              <a:t> dal MIUR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commissioni</a:t>
            </a:r>
            <a:r>
              <a:rPr lang="en-US" dirty="0" smtClean="0"/>
              <a:t> </a:t>
            </a:r>
            <a:r>
              <a:rPr lang="en-US" dirty="0" err="1" smtClean="0"/>
              <a:t>parlamentari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Lo </a:t>
            </a:r>
            <a:r>
              <a:rPr lang="en-US" dirty="0" err="1" smtClean="0"/>
              <a:t>stanziamento</a:t>
            </a:r>
            <a:r>
              <a:rPr lang="en-US" dirty="0" smtClean="0"/>
              <a:t> di base e’ di 228 ML  , </a:t>
            </a:r>
            <a:r>
              <a:rPr lang="en-US" dirty="0" err="1" smtClean="0"/>
              <a:t>contro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237 del 2014.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Taglio</a:t>
            </a:r>
            <a:r>
              <a:rPr lang="en-US" dirty="0" smtClean="0"/>
              <a:t> legato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legge</a:t>
            </a:r>
            <a:r>
              <a:rPr lang="en-US" dirty="0" smtClean="0"/>
              <a:t> di </a:t>
            </a:r>
            <a:r>
              <a:rPr lang="en-US" dirty="0" err="1" smtClean="0"/>
              <a:t>stabilita</a:t>
            </a:r>
            <a:r>
              <a:rPr lang="en-US" dirty="0" smtClean="0"/>
              <a:t>’. </a:t>
            </a:r>
            <a:r>
              <a:rPr lang="en-US" dirty="0" err="1" smtClean="0"/>
              <a:t>Preoccupazione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come </a:t>
            </a:r>
            <a:r>
              <a:rPr lang="en-US" dirty="0" err="1" smtClean="0"/>
              <a:t>coprire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ulteriore</a:t>
            </a:r>
            <a:r>
              <a:rPr lang="en-US" dirty="0" smtClean="0"/>
              <a:t> </a:t>
            </a:r>
            <a:r>
              <a:rPr lang="en-US" dirty="0" err="1" smtClean="0"/>
              <a:t>taglio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Presentato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camere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decreto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distribuisce</a:t>
            </a:r>
            <a:r>
              <a:rPr lang="en-US" dirty="0" smtClean="0"/>
              <a:t> I </a:t>
            </a:r>
            <a:r>
              <a:rPr lang="en-US" dirty="0" err="1" smtClean="0"/>
              <a:t>premiali</a:t>
            </a:r>
            <a:r>
              <a:rPr lang="en-US" dirty="0" smtClean="0"/>
              <a:t> 2014, a </a:t>
            </a:r>
            <a:r>
              <a:rPr lang="en-US" dirty="0" err="1" smtClean="0"/>
              <a:t>tutti</a:t>
            </a:r>
            <a:r>
              <a:rPr lang="en-US" dirty="0" smtClean="0"/>
              <a:t> EPR, </a:t>
            </a:r>
            <a:r>
              <a:rPr lang="en-US" dirty="0" smtClean="0"/>
              <a:t>70ML </a:t>
            </a:r>
            <a:r>
              <a:rPr lang="en-US" dirty="0" err="1" smtClean="0"/>
              <a:t>assegnati</a:t>
            </a:r>
            <a:r>
              <a:rPr lang="en-US" dirty="0" smtClean="0"/>
              <a:t> secondo VQR, 30ML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/>
              <a:t>Presidente</a:t>
            </a:r>
            <a:r>
              <a:rPr lang="en-US" b="1" dirty="0" smtClean="0"/>
              <a:t> del </a:t>
            </a:r>
            <a:r>
              <a:rPr lang="en-US" b="1" dirty="0" err="1" smtClean="0"/>
              <a:t>Consiglio</a:t>
            </a:r>
            <a:r>
              <a:rPr lang="en-US" b="1" dirty="0" smtClean="0"/>
              <a:t> </a:t>
            </a:r>
            <a:r>
              <a:rPr lang="en-US" b="1" dirty="0" err="1" smtClean="0"/>
              <a:t>Renzi</a:t>
            </a:r>
            <a:r>
              <a:rPr lang="en-US" b="1" dirty="0" smtClean="0"/>
              <a:t> </a:t>
            </a:r>
            <a:r>
              <a:rPr lang="en-US" dirty="0" smtClean="0"/>
              <a:t>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invitato</a:t>
            </a:r>
            <a:r>
              <a:rPr lang="en-US" dirty="0" smtClean="0"/>
              <a:t> </a:t>
            </a:r>
            <a:r>
              <a:rPr lang="en-US" b="1" dirty="0" smtClean="0"/>
              <a:t>al CERN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(la </a:t>
            </a:r>
            <a:r>
              <a:rPr lang="en-US" dirty="0" err="1" smtClean="0"/>
              <a:t>visita</a:t>
            </a:r>
            <a:r>
              <a:rPr lang="en-US" dirty="0" smtClean="0"/>
              <a:t> e’ poi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7 </a:t>
            </a:r>
            <a:r>
              <a:rPr lang="en-US" dirty="0" err="1" smtClean="0"/>
              <a:t>Luglio,con</a:t>
            </a:r>
            <a:r>
              <a:rPr lang="en-US" dirty="0" smtClean="0"/>
              <a:t> </a:t>
            </a:r>
            <a:r>
              <a:rPr lang="en-US" dirty="0" err="1" smtClean="0"/>
              <a:t>ministro</a:t>
            </a:r>
            <a:r>
              <a:rPr lang="en-US" dirty="0" smtClean="0"/>
              <a:t> </a:t>
            </a:r>
            <a:r>
              <a:rPr lang="en-US" dirty="0" err="1" smtClean="0"/>
              <a:t>Giannini</a:t>
            </a:r>
            <a:r>
              <a:rPr lang="en-US" dirty="0" smtClean="0"/>
              <a:t>, con parole di </a:t>
            </a:r>
            <a:r>
              <a:rPr lang="en-US" dirty="0" err="1" smtClean="0"/>
              <a:t>elogio</a:t>
            </a:r>
            <a:r>
              <a:rPr lang="en-US" dirty="0" smtClean="0"/>
              <a:t> e di </a:t>
            </a:r>
            <a:r>
              <a:rPr lang="en-US" dirty="0" err="1" smtClean="0"/>
              <a:t>stima</a:t>
            </a:r>
            <a:r>
              <a:rPr lang="en-US" dirty="0" smtClean="0"/>
              <a:t>, e </a:t>
            </a:r>
            <a:r>
              <a:rPr lang="en-US" dirty="0" err="1" smtClean="0"/>
              <a:t>promesse</a:t>
            </a:r>
            <a:r>
              <a:rPr lang="en-US" dirty="0" smtClean="0"/>
              <a:t> di </a:t>
            </a:r>
            <a:r>
              <a:rPr lang="en-US" dirty="0" err="1" smtClean="0"/>
              <a:t>liberare</a:t>
            </a:r>
            <a:r>
              <a:rPr lang="en-US" dirty="0" smtClean="0"/>
              <a:t> </a:t>
            </a:r>
            <a:r>
              <a:rPr lang="en-US" dirty="0" err="1" smtClean="0"/>
              <a:t>Enti</a:t>
            </a:r>
            <a:r>
              <a:rPr lang="en-US" dirty="0" smtClean="0"/>
              <a:t> e </a:t>
            </a:r>
            <a:r>
              <a:rPr lang="en-US" dirty="0" err="1"/>
              <a:t>U</a:t>
            </a:r>
            <a:r>
              <a:rPr lang="en-US" dirty="0" err="1" smtClean="0"/>
              <a:t>niversita</a:t>
            </a:r>
            <a:r>
              <a:rPr lang="en-US" dirty="0" smtClean="0"/>
              <a:t>’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pastoie</a:t>
            </a:r>
            <a:r>
              <a:rPr lang="en-US" dirty="0" smtClean="0"/>
              <a:t> </a:t>
            </a:r>
            <a:r>
              <a:rPr lang="en-US" dirty="0" err="1" smtClean="0"/>
              <a:t>burocratiche</a:t>
            </a:r>
            <a:r>
              <a:rPr lang="en-US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Council CERN: a </a:t>
            </a:r>
            <a:r>
              <a:rPr lang="en-US" dirty="0" err="1" smtClean="0"/>
              <a:t>breve</a:t>
            </a:r>
            <a:r>
              <a:rPr lang="en-US" dirty="0" smtClean="0"/>
              <a:t> </a:t>
            </a:r>
            <a:r>
              <a:rPr lang="en-US" dirty="0" err="1" smtClean="0"/>
              <a:t>rinnovo</a:t>
            </a:r>
            <a:r>
              <a:rPr lang="en-US" dirty="0" smtClean="0"/>
              <a:t> </a:t>
            </a:r>
            <a:r>
              <a:rPr lang="en-US" dirty="0" err="1" smtClean="0"/>
              <a:t>presidente</a:t>
            </a:r>
            <a:r>
              <a:rPr lang="en-US" dirty="0" smtClean="0"/>
              <a:t>  e vice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Prossimo</a:t>
            </a:r>
            <a:r>
              <a:rPr lang="en-US" dirty="0" smtClean="0"/>
              <a:t> term plan </a:t>
            </a:r>
            <a:r>
              <a:rPr lang="en-US" dirty="0" err="1" smtClean="0"/>
              <a:t>conterra</a:t>
            </a:r>
            <a:r>
              <a:rPr lang="en-US" dirty="0" smtClean="0"/>
              <a:t>’ un piano di </a:t>
            </a:r>
            <a:r>
              <a:rPr lang="en-US" dirty="0" err="1" smtClean="0"/>
              <a:t>riduzione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costi</a:t>
            </a:r>
            <a:r>
              <a:rPr lang="en-US" dirty="0" smtClean="0"/>
              <a:t> (</a:t>
            </a:r>
            <a:r>
              <a:rPr lang="en-US" dirty="0" err="1" smtClean="0"/>
              <a:t>cambio</a:t>
            </a:r>
            <a:r>
              <a:rPr lang="en-US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Dott.ssa</a:t>
            </a:r>
            <a:r>
              <a:rPr lang="en-US" dirty="0" smtClean="0"/>
              <a:t> </a:t>
            </a:r>
            <a:r>
              <a:rPr lang="en-US" dirty="0" err="1" smtClean="0"/>
              <a:t>Tajani</a:t>
            </a:r>
            <a:r>
              <a:rPr lang="en-US" dirty="0" smtClean="0"/>
              <a:t> (CNR in </a:t>
            </a:r>
            <a:r>
              <a:rPr lang="en-US" dirty="0" err="1" smtClean="0"/>
              <a:t>comando</a:t>
            </a:r>
            <a:r>
              <a:rPr lang="en-US" dirty="0" smtClean="0"/>
              <a:t>)</a:t>
            </a:r>
            <a:r>
              <a:rPr lang="en-US" dirty="0" smtClean="0">
                <a:sym typeface="Wingdings"/>
              </a:rPr>
              <a:t></a:t>
            </a:r>
            <a:r>
              <a:rPr lang="en-US" b="1" dirty="0" err="1" smtClean="0">
                <a:sym typeface="Wingdings"/>
              </a:rPr>
              <a:t>Direzione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Servizi</a:t>
            </a:r>
            <a:r>
              <a:rPr lang="en-US" b="1" dirty="0" smtClean="0">
                <a:sym typeface="Wingdings"/>
              </a:rPr>
              <a:t> per la </a:t>
            </a:r>
            <a:r>
              <a:rPr lang="en-US" b="1" dirty="0" err="1" smtClean="0">
                <a:sym typeface="Wingdings"/>
              </a:rPr>
              <a:t>ricerca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47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534400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Presentato</a:t>
            </a:r>
            <a:r>
              <a:rPr lang="en-US" dirty="0" smtClean="0"/>
              <a:t> White Paper </a:t>
            </a:r>
            <a:r>
              <a:rPr lang="en-US" dirty="0" err="1" smtClean="0"/>
              <a:t>della</a:t>
            </a:r>
            <a:r>
              <a:rPr lang="en-US" dirty="0" smtClean="0"/>
              <a:t> csn1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prospettive</a:t>
            </a:r>
            <a:r>
              <a:rPr lang="en-US" dirty="0" smtClean="0"/>
              <a:t> future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Zoccoli</a:t>
            </a:r>
            <a:r>
              <a:rPr lang="en-US" dirty="0" smtClean="0"/>
              <a:t> </a:t>
            </a:r>
            <a:r>
              <a:rPr lang="en-US" dirty="0" err="1" smtClean="0"/>
              <a:t>presenta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scenari</a:t>
            </a:r>
            <a:r>
              <a:rPr lang="en-US" dirty="0" smtClean="0"/>
              <a:t> per la </a:t>
            </a:r>
            <a:r>
              <a:rPr lang="en-US" dirty="0" err="1" smtClean="0"/>
              <a:t>definizione</a:t>
            </a:r>
            <a:r>
              <a:rPr lang="en-US" dirty="0" smtClean="0"/>
              <a:t> del </a:t>
            </a:r>
            <a:r>
              <a:rPr lang="en-US" dirty="0" err="1" smtClean="0"/>
              <a:t>fabbisogno</a:t>
            </a:r>
            <a:r>
              <a:rPr lang="en-US" dirty="0" smtClean="0"/>
              <a:t> di </a:t>
            </a:r>
            <a:r>
              <a:rPr lang="en-US" dirty="0" err="1" smtClean="0"/>
              <a:t>personale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Siamo</a:t>
            </a:r>
            <a:r>
              <a:rPr lang="en-US" dirty="0" smtClean="0"/>
              <a:t> </a:t>
            </a:r>
            <a:r>
              <a:rPr lang="en-US" dirty="0" err="1" smtClean="0"/>
              <a:t>usciti</a:t>
            </a:r>
            <a:r>
              <a:rPr lang="en-US" dirty="0" smtClean="0"/>
              <a:t> dal </a:t>
            </a:r>
            <a:r>
              <a:rPr lang="en-US" dirty="0" err="1" smtClean="0"/>
              <a:t>blocco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assunzioni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PTA, per cui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chiedera</a:t>
            </a:r>
            <a:r>
              <a:rPr lang="en-US" dirty="0" smtClean="0"/>
              <a:t>’ al </a:t>
            </a:r>
            <a:r>
              <a:rPr lang="en-US" dirty="0" err="1" smtClean="0"/>
              <a:t>ministero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2016 di </a:t>
            </a:r>
            <a:r>
              <a:rPr lang="en-US" dirty="0" err="1" smtClean="0"/>
              <a:t>poter</a:t>
            </a:r>
            <a:r>
              <a:rPr lang="en-US" dirty="0" smtClean="0"/>
              <a:t> </a:t>
            </a:r>
            <a:r>
              <a:rPr lang="en-US" dirty="0" err="1" smtClean="0"/>
              <a:t>bandire</a:t>
            </a:r>
            <a:r>
              <a:rPr lang="en-US" dirty="0" smtClean="0"/>
              <a:t> 5 </a:t>
            </a:r>
            <a:r>
              <a:rPr lang="en-US" dirty="0" err="1" smtClean="0"/>
              <a:t>posti</a:t>
            </a:r>
            <a:r>
              <a:rPr lang="en-US" dirty="0" smtClean="0"/>
              <a:t> </a:t>
            </a:r>
            <a:r>
              <a:rPr lang="en-US" dirty="0" err="1" smtClean="0"/>
              <a:t>tecnico</a:t>
            </a:r>
            <a:r>
              <a:rPr lang="en-US" dirty="0" smtClean="0"/>
              <a:t>, 7 </a:t>
            </a:r>
            <a:r>
              <a:rPr lang="en-US" dirty="0" err="1" smtClean="0"/>
              <a:t>tecnologo</a:t>
            </a:r>
            <a:r>
              <a:rPr lang="en-US" dirty="0" smtClean="0"/>
              <a:t> e di fare </a:t>
            </a: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concorsi</a:t>
            </a:r>
            <a:r>
              <a:rPr lang="en-US" dirty="0" smtClean="0"/>
              <a:t> da </a:t>
            </a:r>
            <a:r>
              <a:rPr lang="en-US" dirty="0" err="1" smtClean="0"/>
              <a:t>dirigente</a:t>
            </a:r>
            <a:r>
              <a:rPr lang="en-US" dirty="0" smtClean="0"/>
              <a:t> e primo </a:t>
            </a:r>
            <a:r>
              <a:rPr lang="en-US" dirty="0" err="1" smtClean="0"/>
              <a:t>ricercatore</a:t>
            </a:r>
            <a:r>
              <a:rPr lang="en-US" dirty="0" smtClean="0"/>
              <a:t>  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Progressioni</a:t>
            </a:r>
            <a:r>
              <a:rPr lang="en-US" dirty="0" smtClean="0"/>
              <a:t> per I </a:t>
            </a:r>
            <a:r>
              <a:rPr lang="en-US" dirty="0" err="1" smtClean="0"/>
              <a:t>tecnologi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2017.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Non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puo</a:t>
            </a:r>
            <a:r>
              <a:rPr lang="en-US" dirty="0" smtClean="0"/>
              <a:t>’ </a:t>
            </a:r>
            <a:r>
              <a:rPr lang="en-US" dirty="0" err="1" smtClean="0"/>
              <a:t>prevedere</a:t>
            </a:r>
            <a:r>
              <a:rPr lang="en-US" dirty="0" smtClean="0"/>
              <a:t> art 54 per PTA per </a:t>
            </a:r>
            <a:r>
              <a:rPr lang="en-US" dirty="0" err="1" smtClean="0"/>
              <a:t>opposizione</a:t>
            </a:r>
            <a:r>
              <a:rPr lang="en-US" dirty="0" smtClean="0"/>
              <a:t> </a:t>
            </a:r>
            <a:r>
              <a:rPr lang="en-US" dirty="0" err="1" smtClean="0"/>
              <a:t>funzione</a:t>
            </a:r>
            <a:r>
              <a:rPr lang="en-US" dirty="0" smtClean="0"/>
              <a:t> </a:t>
            </a:r>
            <a:r>
              <a:rPr lang="en-US" dirty="0" err="1" smtClean="0"/>
              <a:t>pubblica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Nominata</a:t>
            </a:r>
            <a:r>
              <a:rPr lang="en-US" dirty="0" smtClean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 per </a:t>
            </a:r>
            <a:r>
              <a:rPr lang="en-US" dirty="0" err="1" smtClean="0"/>
              <a:t>passaggi</a:t>
            </a:r>
            <a:r>
              <a:rPr lang="en-US" dirty="0" smtClean="0"/>
              <a:t> </a:t>
            </a:r>
            <a:r>
              <a:rPr lang="en-US" dirty="0" err="1" smtClean="0"/>
              <a:t>orizzontali</a:t>
            </a:r>
            <a:r>
              <a:rPr lang="en-US" dirty="0" smtClean="0"/>
              <a:t> </a:t>
            </a:r>
            <a:r>
              <a:rPr lang="en-US" dirty="0" err="1" smtClean="0"/>
              <a:t>rictec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Piano </a:t>
            </a:r>
            <a:r>
              <a:rPr lang="en-US" dirty="0" err="1" smtClean="0"/>
              <a:t>nazionale</a:t>
            </a:r>
            <a:r>
              <a:rPr lang="en-US" dirty="0" smtClean="0"/>
              <a:t> </a:t>
            </a:r>
            <a:r>
              <a:rPr lang="en-US" dirty="0" err="1" smtClean="0"/>
              <a:t>infrastrutture</a:t>
            </a:r>
            <a:r>
              <a:rPr lang="en-US" dirty="0" smtClean="0"/>
              <a:t>, </a:t>
            </a:r>
            <a:r>
              <a:rPr lang="en-US" dirty="0" err="1" smtClean="0"/>
              <a:t>riforma</a:t>
            </a:r>
            <a:r>
              <a:rPr lang="en-US" dirty="0" smtClean="0"/>
              <a:t> PA, </a:t>
            </a:r>
            <a:r>
              <a:rPr lang="en-US" dirty="0" err="1" smtClean="0"/>
              <a:t>disciplinare</a:t>
            </a:r>
            <a:r>
              <a:rPr lang="en-US" dirty="0" smtClean="0"/>
              <a:t> </a:t>
            </a:r>
            <a:r>
              <a:rPr lang="en-US" dirty="0" err="1" smtClean="0"/>
              <a:t>concorsi</a:t>
            </a:r>
            <a:r>
              <a:rPr lang="en-US" dirty="0" smtClean="0"/>
              <a:t> e Piano </a:t>
            </a:r>
            <a:r>
              <a:rPr lang="en-US" dirty="0" err="1" smtClean="0"/>
              <a:t>della</a:t>
            </a:r>
            <a:r>
              <a:rPr lang="en-US" dirty="0" smtClean="0"/>
              <a:t> Performance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Preparato</a:t>
            </a:r>
            <a:r>
              <a:rPr lang="en-US" dirty="0" smtClean="0"/>
              <a:t> PTA per </a:t>
            </a:r>
            <a:r>
              <a:rPr lang="en-US" dirty="0" err="1" smtClean="0"/>
              <a:t>Ministero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delibere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presenti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DB </a:t>
            </a:r>
            <a:r>
              <a:rPr lang="en-US" dirty="0" err="1" smtClean="0"/>
              <a:t>accessibile</a:t>
            </a:r>
            <a:r>
              <a:rPr lang="en-US" dirty="0" smtClean="0"/>
              <a:t> a </a:t>
            </a:r>
            <a:r>
              <a:rPr lang="en-US" dirty="0" err="1" smtClean="0"/>
              <a:t>tutti</a:t>
            </a:r>
            <a:r>
              <a:rPr lang="en-US" dirty="0" smtClean="0"/>
              <a:t> sotto </a:t>
            </a:r>
            <a:r>
              <a:rPr lang="en-US" dirty="0" err="1" smtClean="0"/>
              <a:t>presidenza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5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err="1" smtClean="0"/>
              <a:t>Giugno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Direttore</a:t>
            </a:r>
            <a:r>
              <a:rPr lang="en-US" dirty="0" smtClean="0"/>
              <a:t> Firenze </a:t>
            </a:r>
            <a:r>
              <a:rPr lang="en-US" dirty="0"/>
              <a:t>O</a:t>
            </a:r>
            <a:r>
              <a:rPr lang="en-US" dirty="0" smtClean="0"/>
              <a:t>scar </a:t>
            </a:r>
            <a:r>
              <a:rPr lang="en-US" dirty="0" err="1" smtClean="0"/>
              <a:t>Adriani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 </a:t>
            </a:r>
            <a:r>
              <a:rPr lang="en-US" dirty="0" err="1" smtClean="0"/>
              <a:t>luglio</a:t>
            </a:r>
            <a:r>
              <a:rPr lang="en-US" dirty="0" smtClean="0"/>
              <a:t> </a:t>
            </a:r>
            <a:r>
              <a:rPr lang="en-US" dirty="0" err="1" smtClean="0"/>
              <a:t>Cambiano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direttori</a:t>
            </a:r>
            <a:r>
              <a:rPr lang="en-US" dirty="0" smtClean="0"/>
              <a:t> di CT, Tor </a:t>
            </a:r>
            <a:r>
              <a:rPr lang="en-US" dirty="0" err="1" smtClean="0"/>
              <a:t>Vergata</a:t>
            </a:r>
            <a:r>
              <a:rPr lang="en-US" dirty="0" smtClean="0"/>
              <a:t> e Perugia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2016 MIUR </a:t>
            </a:r>
            <a:r>
              <a:rPr lang="en-US" dirty="0" err="1" smtClean="0">
                <a:sym typeface="Wingdings"/>
              </a:rPr>
              <a:t>deve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decidere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consolidamento</a:t>
            </a:r>
            <a:r>
              <a:rPr lang="en-US" dirty="0" smtClean="0">
                <a:sym typeface="Wingdings"/>
              </a:rPr>
              <a:t> del GSSI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Per </a:t>
            </a:r>
            <a:r>
              <a:rPr lang="en-US" dirty="0" err="1" smtClean="0">
                <a:sym typeface="Wingdings"/>
              </a:rPr>
              <a:t>l’anno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transizione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finanziato</a:t>
            </a:r>
            <a:r>
              <a:rPr lang="en-US" dirty="0" smtClean="0">
                <a:sym typeface="Wingdings"/>
              </a:rPr>
              <a:t> da </a:t>
            </a:r>
            <a:r>
              <a:rPr lang="en-US" dirty="0" err="1" smtClean="0">
                <a:sym typeface="Wingdings"/>
              </a:rPr>
              <a:t>regione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abruzzo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miur</a:t>
            </a:r>
            <a:r>
              <a:rPr lang="en-US" dirty="0" smtClean="0">
                <a:sym typeface="Wingdings"/>
              </a:rPr>
              <a:t> e INFN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Presidente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Ferroni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viene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confermato</a:t>
            </a:r>
            <a:r>
              <a:rPr lang="en-US" dirty="0" smtClean="0">
                <a:sym typeface="Wingdings"/>
              </a:rPr>
              <a:t> per un </a:t>
            </a:r>
            <a:r>
              <a:rPr lang="en-US" dirty="0" err="1" smtClean="0">
                <a:sym typeface="Wingdings"/>
              </a:rPr>
              <a:t>altro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mandato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Rinnovato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direttore</a:t>
            </a:r>
            <a:r>
              <a:rPr lang="en-US" dirty="0" smtClean="0">
                <a:sym typeface="Wingdings"/>
              </a:rPr>
              <a:t> Roma1 (</a:t>
            </a:r>
            <a:r>
              <a:rPr lang="en-US" dirty="0" err="1" smtClean="0">
                <a:sym typeface="Wingdings"/>
              </a:rPr>
              <a:t>Diemoz</a:t>
            </a:r>
            <a:r>
              <a:rPr lang="en-US" dirty="0" smtClean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direttore</a:t>
            </a:r>
            <a:r>
              <a:rPr lang="en-US" dirty="0" smtClean="0">
                <a:sym typeface="Wingdings"/>
              </a:rPr>
              <a:t> LNF (</a:t>
            </a:r>
            <a:r>
              <a:rPr lang="en-US" dirty="0" err="1" smtClean="0">
                <a:sym typeface="Wingdings"/>
              </a:rPr>
              <a:t>Campana</a:t>
            </a:r>
            <a:r>
              <a:rPr lang="en-US" dirty="0" smtClean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73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Delibere</a:t>
            </a:r>
            <a:r>
              <a:rPr lang="en-US" dirty="0" smtClean="0"/>
              <a:t> </a:t>
            </a:r>
            <a:r>
              <a:rPr lang="en-US" dirty="0" err="1" smtClean="0"/>
              <a:t>Giugno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Nomina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comitato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scientifico</a:t>
            </a:r>
            <a:r>
              <a:rPr lang="en-US" dirty="0" smtClean="0">
                <a:sym typeface="Wingdings"/>
              </a:rPr>
              <a:t> LNF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Varie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Delibere</a:t>
            </a:r>
            <a:r>
              <a:rPr lang="en-US" dirty="0" smtClean="0">
                <a:sym typeface="Wingdings"/>
              </a:rPr>
              <a:t> relative a </a:t>
            </a:r>
            <a:r>
              <a:rPr lang="en-US" dirty="0" err="1" smtClean="0">
                <a:sym typeface="Wingdings"/>
              </a:rPr>
              <a:t>Limadou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Approvata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partecipazione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progetti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europei</a:t>
            </a:r>
            <a:r>
              <a:rPr lang="en-US" dirty="0" smtClean="0">
                <a:sym typeface="Wingdings"/>
              </a:rPr>
              <a:t> West-life, </a:t>
            </a:r>
            <a:r>
              <a:rPr lang="en-US" dirty="0" err="1" smtClean="0">
                <a:sym typeface="Wingdings"/>
              </a:rPr>
              <a:t>BrighttnESS</a:t>
            </a:r>
            <a:r>
              <a:rPr lang="en-US" dirty="0" smtClean="0">
                <a:sym typeface="Wingdings"/>
              </a:rPr>
              <a:t>, AMVA4New Physics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Varie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approvazioni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graduatorie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borse</a:t>
            </a:r>
            <a:r>
              <a:rPr lang="en-US" dirty="0" smtClean="0">
                <a:sym typeface="Wingdings"/>
              </a:rPr>
              <a:t> di studio , AR , art2222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Tutte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delibere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disponibili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Presidenza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DB </a:t>
            </a:r>
            <a:r>
              <a:rPr lang="en-US" dirty="0" err="1" smtClean="0">
                <a:sym typeface="Wingdings"/>
              </a:rPr>
              <a:t>delibere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36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– Dove </a:t>
            </a:r>
            <a:r>
              <a:rPr lang="en-US" dirty="0" err="1" smtClean="0"/>
              <a:t>trovarci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uffici</a:t>
            </a:r>
            <a:r>
              <a:rPr lang="en-US" dirty="0" smtClean="0"/>
              <a:t> </a:t>
            </a:r>
            <a:r>
              <a:rPr lang="en-US" dirty="0" err="1" smtClean="0"/>
              <a:t>amministrazione</a:t>
            </a:r>
            <a:r>
              <a:rPr lang="en-US" dirty="0" smtClean="0"/>
              <a:t> INFN </a:t>
            </a:r>
            <a:r>
              <a:rPr lang="en-US" dirty="0" smtClean="0"/>
              <a:t>al piano zero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palazzina</a:t>
            </a:r>
            <a:r>
              <a:rPr lang="en-US" dirty="0" smtClean="0"/>
              <a:t> DC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altra</a:t>
            </a:r>
            <a:r>
              <a:rPr lang="en-US" dirty="0" smtClean="0"/>
              <a:t> meta’ del </a:t>
            </a:r>
            <a:r>
              <a:rPr lang="en-US" dirty="0" err="1" smtClean="0"/>
              <a:t>corridoio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Direttore</a:t>
            </a:r>
            <a:r>
              <a:rPr lang="en-US" dirty="0" smtClean="0"/>
              <a:t> al IV piano 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Situazione</a:t>
            </a:r>
            <a:r>
              <a:rPr lang="en-US" dirty="0" smtClean="0"/>
              <a:t> </a:t>
            </a:r>
            <a:r>
              <a:rPr lang="en-US" dirty="0" err="1" smtClean="0"/>
              <a:t>disagevole</a:t>
            </a:r>
            <a:r>
              <a:rPr lang="en-US" dirty="0" smtClean="0"/>
              <a:t> e da un </a:t>
            </a:r>
            <a:r>
              <a:rPr lang="en-US" dirty="0" err="1" smtClean="0"/>
              <a:t>mese</a:t>
            </a:r>
            <a:r>
              <a:rPr lang="en-US" dirty="0" smtClean="0"/>
              <a:t> ci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stanze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smtClean="0"/>
              <a:t>condizionamento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Ritorno</a:t>
            </a:r>
            <a:r>
              <a:rPr lang="en-US" dirty="0" smtClean="0"/>
              <a:t> a casa </a:t>
            </a:r>
            <a:r>
              <a:rPr lang="en-US" dirty="0" smtClean="0"/>
              <a:t> </a:t>
            </a:r>
            <a:r>
              <a:rPr lang="en-US" dirty="0" err="1" smtClean="0"/>
              <a:t>imprecisato</a:t>
            </a:r>
            <a:r>
              <a:rPr lang="en-US" dirty="0" smtClean="0"/>
              <a:t> ma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r>
              <a:rPr lang="en-US" dirty="0" smtClean="0"/>
              <a:t> (</a:t>
            </a:r>
            <a:r>
              <a:rPr lang="en-US" dirty="0" err="1" smtClean="0"/>
              <a:t>forse</a:t>
            </a:r>
            <a:r>
              <a:rPr lang="en-US" dirty="0" smtClean="0"/>
              <a:t>).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0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Prima </a:t>
            </a:r>
            <a:r>
              <a:rPr lang="en-US" dirty="0" err="1" smtClean="0">
                <a:solidFill>
                  <a:schemeClr val="tx1"/>
                </a:solidFill>
              </a:rPr>
              <a:t>riunione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Ennio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Viscione</a:t>
            </a:r>
            <a:r>
              <a:rPr lang="en-US" dirty="0" smtClean="0">
                <a:solidFill>
                  <a:schemeClr val="tx1"/>
                </a:solidFill>
              </a:rPr>
              <a:t> come </a:t>
            </a:r>
            <a:r>
              <a:rPr lang="en-US" dirty="0" err="1" smtClean="0">
                <a:solidFill>
                  <a:schemeClr val="tx1"/>
                </a:solidFill>
              </a:rPr>
              <a:t>rappresentante</a:t>
            </a:r>
            <a:r>
              <a:rPr lang="en-US" dirty="0" smtClean="0">
                <a:solidFill>
                  <a:schemeClr val="tx1"/>
                </a:solidFill>
              </a:rPr>
              <a:t> PTA</a:t>
            </a: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Dal 31 </a:t>
            </a:r>
            <a:r>
              <a:rPr lang="en-US" dirty="0" err="1" smtClean="0">
                <a:solidFill>
                  <a:schemeClr val="tx1"/>
                </a:solidFill>
              </a:rPr>
              <a:t>marzo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possiamo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ricevere</a:t>
            </a:r>
            <a:r>
              <a:rPr lang="en-US" dirty="0" smtClean="0">
                <a:solidFill>
                  <a:schemeClr val="tx1"/>
                </a:solidFill>
              </a:rPr>
              <a:t> solo </a:t>
            </a:r>
            <a:r>
              <a:rPr lang="en-US" dirty="0" err="1" smtClean="0">
                <a:solidFill>
                  <a:schemeClr val="tx1"/>
                </a:solidFill>
              </a:rPr>
              <a:t>fatture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elettroniche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marL="274320" lvl="1" indent="0">
              <a:buNone/>
            </a:pPr>
            <a:r>
              <a:rPr lang="en-US" b="1" dirty="0" smtClean="0"/>
              <a:t>le </a:t>
            </a:r>
            <a:r>
              <a:rPr lang="en-US" b="1" dirty="0" err="1"/>
              <a:t>fatture</a:t>
            </a:r>
            <a:r>
              <a:rPr lang="en-US" b="1" dirty="0"/>
              <a:t> </a:t>
            </a:r>
            <a:r>
              <a:rPr lang="en-US" b="1" dirty="0" err="1"/>
              <a:t>devono</a:t>
            </a:r>
            <a:r>
              <a:rPr lang="en-US" b="1" dirty="0"/>
              <a:t> </a:t>
            </a:r>
            <a:r>
              <a:rPr lang="en-US" b="1" dirty="0" err="1"/>
              <a:t>essere</a:t>
            </a:r>
            <a:r>
              <a:rPr lang="en-US" b="1" dirty="0"/>
              <a:t> </a:t>
            </a:r>
            <a:r>
              <a:rPr lang="en-US" b="1" dirty="0" err="1" smtClean="0"/>
              <a:t>firmate</a:t>
            </a:r>
            <a:r>
              <a:rPr lang="en-US" b="1" dirty="0" smtClean="0"/>
              <a:t> </a:t>
            </a:r>
            <a:r>
              <a:rPr lang="en-US" b="1" dirty="0" err="1" smtClean="0"/>
              <a:t>dai</a:t>
            </a:r>
            <a:r>
              <a:rPr lang="en-US" b="1" dirty="0" smtClean="0"/>
              <a:t> RUP </a:t>
            </a:r>
            <a:r>
              <a:rPr lang="en-US" b="1" dirty="0"/>
              <a:t>in tempi </a:t>
            </a:r>
            <a:r>
              <a:rPr lang="en-US" b="1" dirty="0" err="1"/>
              <a:t>brevissimi</a:t>
            </a:r>
            <a:r>
              <a:rPr lang="en-US" b="1" dirty="0"/>
              <a:t>. Se ci </a:t>
            </a:r>
            <a:r>
              <a:rPr lang="en-US" b="1" dirty="0" err="1"/>
              <a:t>sono</a:t>
            </a:r>
            <a:r>
              <a:rPr lang="en-US" b="1" dirty="0"/>
              <a:t> </a:t>
            </a:r>
            <a:r>
              <a:rPr lang="en-US" b="1" dirty="0" err="1"/>
              <a:t>motivi</a:t>
            </a:r>
            <a:r>
              <a:rPr lang="en-US" b="1" dirty="0"/>
              <a:t> per non </a:t>
            </a:r>
            <a:r>
              <a:rPr lang="en-US" b="1" dirty="0" err="1"/>
              <a:t>firmarla</a:t>
            </a:r>
            <a:r>
              <a:rPr lang="en-US" b="1" dirty="0"/>
              <a:t> </a:t>
            </a:r>
            <a:r>
              <a:rPr lang="en-US" b="1" dirty="0" err="1"/>
              <a:t>il</a:t>
            </a:r>
            <a:r>
              <a:rPr lang="en-US" b="1" dirty="0"/>
              <a:t> RUP </a:t>
            </a:r>
            <a:r>
              <a:rPr lang="en-US" b="1" dirty="0" err="1"/>
              <a:t>deve</a:t>
            </a:r>
            <a:r>
              <a:rPr lang="en-US" b="1" dirty="0"/>
              <a:t> </a:t>
            </a:r>
            <a:r>
              <a:rPr lang="en-US" b="1" dirty="0" err="1" smtClean="0"/>
              <a:t>comunicarlo</a:t>
            </a:r>
            <a:r>
              <a:rPr lang="en-US" b="1" dirty="0" smtClean="0"/>
              <a:t> </a:t>
            </a:r>
            <a:r>
              <a:rPr lang="en-US" b="1" dirty="0"/>
              <a:t>con </a:t>
            </a:r>
            <a:r>
              <a:rPr lang="en-US" b="1" dirty="0" err="1"/>
              <a:t>una</a:t>
            </a:r>
            <a:r>
              <a:rPr lang="en-US" b="1" dirty="0"/>
              <a:t> mail di </a:t>
            </a:r>
            <a:r>
              <a:rPr lang="en-US" b="1" dirty="0" err="1"/>
              <a:t>risposta</a:t>
            </a:r>
            <a:r>
              <a:rPr lang="en-US" b="1" dirty="0"/>
              <a:t> </a:t>
            </a:r>
            <a:r>
              <a:rPr lang="en-US" b="1" dirty="0" err="1"/>
              <a:t>alla</a:t>
            </a:r>
            <a:r>
              <a:rPr lang="en-US" b="1" dirty="0"/>
              <a:t> mail </a:t>
            </a:r>
            <a:r>
              <a:rPr lang="en-US" b="1" dirty="0" err="1"/>
              <a:t>che</a:t>
            </a:r>
            <a:r>
              <a:rPr lang="en-US" b="1" dirty="0"/>
              <a:t> ha </a:t>
            </a:r>
            <a:r>
              <a:rPr lang="en-US" b="1" dirty="0" err="1"/>
              <a:t>ricevuto</a:t>
            </a:r>
            <a:r>
              <a:rPr lang="en-US" b="1" dirty="0"/>
              <a:t> con la </a:t>
            </a:r>
            <a:r>
              <a:rPr lang="en-US" b="1" dirty="0" err="1"/>
              <a:t>fattura</a:t>
            </a:r>
            <a:r>
              <a:rPr lang="en-US" b="1" dirty="0"/>
              <a:t> </a:t>
            </a:r>
            <a:r>
              <a:rPr lang="en-US" b="1" dirty="0" err="1"/>
              <a:t>spiegando</a:t>
            </a:r>
            <a:r>
              <a:rPr lang="en-US" b="1" dirty="0"/>
              <a:t> le </a:t>
            </a:r>
            <a:r>
              <a:rPr lang="en-US" b="1" dirty="0" err="1"/>
              <a:t>circostanze</a:t>
            </a:r>
            <a:r>
              <a:rPr lang="en-US" b="1" dirty="0"/>
              <a:t> per cui non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puo</a:t>
            </a:r>
            <a:r>
              <a:rPr lang="en-US" b="1" dirty="0"/>
              <a:t>' </a:t>
            </a:r>
            <a:r>
              <a:rPr lang="en-US" b="1" dirty="0" err="1"/>
              <a:t>pagare</a:t>
            </a:r>
            <a:r>
              <a:rPr lang="en-US" b="1" dirty="0"/>
              <a:t>. </a:t>
            </a:r>
            <a:r>
              <a:rPr lang="en-US" b="1" dirty="0" err="1"/>
              <a:t>Sia</a:t>
            </a:r>
            <a:r>
              <a:rPr lang="en-US" b="1" dirty="0"/>
              <a:t> </a:t>
            </a:r>
            <a:r>
              <a:rPr lang="en-US" b="1" dirty="0" err="1"/>
              <a:t>noi</a:t>
            </a:r>
            <a:r>
              <a:rPr lang="en-US" b="1" dirty="0"/>
              <a:t> </a:t>
            </a:r>
            <a:r>
              <a:rPr lang="en-US" b="1" dirty="0" err="1"/>
              <a:t>che</a:t>
            </a:r>
            <a:r>
              <a:rPr lang="en-US" b="1" dirty="0"/>
              <a:t> la </a:t>
            </a:r>
            <a:r>
              <a:rPr lang="en-US" b="1" dirty="0" err="1"/>
              <a:t>ditta</a:t>
            </a:r>
            <a:r>
              <a:rPr lang="en-US" b="1" dirty="0"/>
              <a:t> </a:t>
            </a:r>
            <a:r>
              <a:rPr lang="en-US" b="1" dirty="0" err="1"/>
              <a:t>dobbiamo</a:t>
            </a:r>
            <a:r>
              <a:rPr lang="en-US" b="1" dirty="0"/>
              <a:t> </a:t>
            </a:r>
            <a:r>
              <a:rPr lang="en-US" b="1" dirty="0" err="1"/>
              <a:t>comunque</a:t>
            </a:r>
            <a:r>
              <a:rPr lang="en-US" b="1" dirty="0"/>
              <a:t> </a:t>
            </a:r>
            <a:r>
              <a:rPr lang="en-US" b="1" dirty="0" err="1"/>
              <a:t>rimanere</a:t>
            </a:r>
            <a:r>
              <a:rPr lang="en-US" b="1" dirty="0"/>
              <a:t> </a:t>
            </a:r>
            <a:r>
              <a:rPr lang="en-US" b="1" dirty="0" err="1"/>
              <a:t>aggiornati</a:t>
            </a:r>
            <a:r>
              <a:rPr lang="en-US" b="1" dirty="0"/>
              <a:t> </a:t>
            </a:r>
            <a:r>
              <a:rPr lang="en-US" b="1" dirty="0" err="1"/>
              <a:t>sull'evoluzione</a:t>
            </a:r>
            <a:r>
              <a:rPr lang="en-US" b="1" dirty="0" smtClean="0"/>
              <a:t>.</a:t>
            </a: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settembre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corso</a:t>
            </a:r>
            <a:r>
              <a:rPr lang="en-US" dirty="0" smtClean="0">
                <a:solidFill>
                  <a:schemeClr val="tx1"/>
                </a:solidFill>
              </a:rPr>
              <a:t> per word e EXCELL per le </a:t>
            </a:r>
            <a:r>
              <a:rPr lang="en-US" dirty="0" err="1" smtClean="0">
                <a:solidFill>
                  <a:schemeClr val="tx1"/>
                </a:solidFill>
              </a:rPr>
              <a:t>segreterie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Corso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joomla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aperto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tutti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Corso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indico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Pianificate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ottobre</a:t>
            </a:r>
            <a:r>
              <a:rPr lang="en-US" dirty="0" smtClean="0">
                <a:solidFill>
                  <a:schemeClr val="tx1"/>
                </a:solidFill>
              </a:rPr>
              <a:t> I </a:t>
            </a:r>
            <a:r>
              <a:rPr lang="en-US" dirty="0" err="1" smtClean="0">
                <a:solidFill>
                  <a:schemeClr val="tx1"/>
                </a:solidFill>
              </a:rPr>
              <a:t>corsi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formazione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rimanenti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AR </a:t>
            </a:r>
            <a:r>
              <a:rPr lang="en-US" dirty="0" err="1" smtClean="0"/>
              <a:t>tecnologico</a:t>
            </a:r>
            <a:r>
              <a:rPr lang="en-US" dirty="0" smtClean="0"/>
              <a:t> per JUNO, </a:t>
            </a:r>
            <a:r>
              <a:rPr lang="en-US" dirty="0" err="1" smtClean="0"/>
              <a:t>orale</a:t>
            </a:r>
            <a:r>
              <a:rPr lang="en-US" dirty="0" smtClean="0"/>
              <a:t> 30 </a:t>
            </a:r>
            <a:r>
              <a:rPr lang="en-US" dirty="0" err="1" smtClean="0"/>
              <a:t>giugno</a:t>
            </a:r>
            <a:endParaRPr lang="en-US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AR </a:t>
            </a:r>
            <a:r>
              <a:rPr lang="en-US" dirty="0" err="1" smtClean="0"/>
              <a:t>tecnologico</a:t>
            </a:r>
            <a:r>
              <a:rPr lang="en-US" dirty="0" smtClean="0"/>
              <a:t> –</a:t>
            </a:r>
            <a:r>
              <a:rPr lang="en-US" dirty="0" err="1" smtClean="0"/>
              <a:t>cofinanziato</a:t>
            </a:r>
            <a:r>
              <a:rPr lang="en-US" dirty="0" smtClean="0"/>
              <a:t> CAEN – </a:t>
            </a:r>
            <a:r>
              <a:rPr lang="en-US" dirty="0" err="1" smtClean="0"/>
              <a:t>vincitore</a:t>
            </a:r>
            <a:r>
              <a:rPr lang="en-US" dirty="0" smtClean="0"/>
              <a:t> </a:t>
            </a:r>
            <a:r>
              <a:rPr lang="en-US" dirty="0" err="1" smtClean="0"/>
              <a:t>Agnese</a:t>
            </a:r>
            <a:r>
              <a:rPr lang="en-US" dirty="0" smtClean="0"/>
              <a:t> </a:t>
            </a:r>
            <a:r>
              <a:rPr lang="en-US" dirty="0" err="1" smtClean="0"/>
              <a:t>Giaz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neodiplomati</a:t>
            </a:r>
            <a:r>
              <a:rPr lang="en-US" dirty="0" err="1" smtClean="0"/>
              <a:t>,scadenza</a:t>
            </a:r>
            <a:r>
              <a:rPr lang="en-US" dirty="0" smtClean="0"/>
              <a:t> 25 </a:t>
            </a:r>
            <a:r>
              <a:rPr lang="en-US" dirty="0" err="1" smtClean="0"/>
              <a:t>Luglio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2 </a:t>
            </a:r>
            <a:r>
              <a:rPr lang="en-US" dirty="0" err="1"/>
              <a:t>bandi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settore</a:t>
            </a:r>
            <a:r>
              <a:rPr lang="en-US" dirty="0"/>
              <a:t> </a:t>
            </a:r>
            <a:r>
              <a:rPr lang="en-US" dirty="0" err="1"/>
              <a:t>elettronico</a:t>
            </a:r>
            <a:r>
              <a:rPr lang="en-US" dirty="0"/>
              <a:t> </a:t>
            </a:r>
            <a:r>
              <a:rPr lang="en-US" dirty="0" err="1"/>
              <a:t>informatico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2 </a:t>
            </a:r>
            <a:r>
              <a:rPr lang="en-US" dirty="0" err="1"/>
              <a:t>bandi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settore</a:t>
            </a:r>
            <a:r>
              <a:rPr lang="en-US" dirty="0"/>
              <a:t> </a:t>
            </a:r>
            <a:r>
              <a:rPr lang="en-US" dirty="0" err="1"/>
              <a:t>meccanico</a:t>
            </a:r>
            <a:r>
              <a:rPr lang="en-US" dirty="0"/>
              <a:t> </a:t>
            </a:r>
            <a:r>
              <a:rPr lang="en-US" dirty="0" err="1"/>
              <a:t>progettazione</a:t>
            </a:r>
            <a:r>
              <a:rPr lang="en-US" dirty="0"/>
              <a:t> </a:t>
            </a:r>
            <a:r>
              <a:rPr lang="en-US" dirty="0" err="1"/>
              <a:t>meccanica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Missioni</a:t>
            </a:r>
            <a:r>
              <a:rPr lang="en-US" dirty="0" smtClean="0"/>
              <a:t> e </a:t>
            </a:r>
            <a:r>
              <a:rPr lang="en-US" dirty="0" err="1" smtClean="0"/>
              <a:t>varie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2600" y="1219200"/>
            <a:ext cx="8534400" cy="5462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 err="1" smtClean="0"/>
              <a:t>Ribadisco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: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CWT :  </a:t>
            </a:r>
            <a:r>
              <a:rPr lang="en-US" dirty="0" err="1" smtClean="0"/>
              <a:t>pubblicate</a:t>
            </a:r>
            <a:r>
              <a:rPr lang="en-US" dirty="0" smtClean="0"/>
              <a:t> </a:t>
            </a:r>
            <a:r>
              <a:rPr lang="en-US" dirty="0" err="1" smtClean="0"/>
              <a:t>istruzioni</a:t>
            </a:r>
            <a:r>
              <a:rPr lang="en-US" dirty="0" smtClean="0"/>
              <a:t> per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abbonamento</a:t>
            </a:r>
            <a:r>
              <a:rPr lang="en-US" dirty="0" smtClean="0"/>
              <a:t> </a:t>
            </a:r>
            <a:r>
              <a:rPr lang="en-US" dirty="0" err="1" smtClean="0"/>
              <a:t>ferrovie</a:t>
            </a:r>
            <a:r>
              <a:rPr lang="en-US" dirty="0" smtClean="0"/>
              <a:t> </a:t>
            </a:r>
            <a:r>
              <a:rPr lang="en-US" dirty="0" err="1" smtClean="0"/>
              <a:t>svizzere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Vi </a:t>
            </a:r>
            <a:r>
              <a:rPr lang="en-US" dirty="0" err="1" smtClean="0">
                <a:solidFill>
                  <a:srgbClr val="FF0000"/>
                </a:solidFill>
              </a:rPr>
              <a:t>ricordo</a:t>
            </a:r>
            <a:r>
              <a:rPr lang="en-US" dirty="0" smtClean="0">
                <a:solidFill>
                  <a:srgbClr val="FF0000"/>
                </a:solidFill>
              </a:rPr>
              <a:t> di </a:t>
            </a:r>
            <a:r>
              <a:rPr lang="en-US" dirty="0" err="1" smtClean="0">
                <a:solidFill>
                  <a:srgbClr val="FF0000"/>
                </a:solidFill>
              </a:rPr>
              <a:t>usare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sito</a:t>
            </a:r>
            <a:r>
              <a:rPr lang="en-US" dirty="0" smtClean="0">
                <a:solidFill>
                  <a:srgbClr val="FF0000"/>
                </a:solidFill>
              </a:rPr>
              <a:t> TRENITALIA per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treni</a:t>
            </a:r>
            <a:r>
              <a:rPr lang="en-US" dirty="0" smtClean="0">
                <a:solidFill>
                  <a:srgbClr val="FF0000"/>
                </a:solidFill>
              </a:rPr>
              <a:t> in </a:t>
            </a:r>
            <a:r>
              <a:rPr lang="en-US" dirty="0" err="1" smtClean="0">
                <a:solidFill>
                  <a:srgbClr val="FF0000"/>
                </a:solidFill>
              </a:rPr>
              <a:t>italia</a:t>
            </a:r>
            <a:r>
              <a:rPr lang="en-US" dirty="0" smtClean="0">
                <a:solidFill>
                  <a:srgbClr val="FF0000"/>
                </a:solidFill>
              </a:rPr>
              <a:t> e per </a:t>
            </a:r>
            <a:r>
              <a:rPr lang="en-US" dirty="0" err="1" smtClean="0">
                <a:solidFill>
                  <a:srgbClr val="FF0000"/>
                </a:solidFill>
              </a:rPr>
              <a:t>Ginevra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CWT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resto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treni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Aggiornato</a:t>
            </a:r>
            <a:r>
              <a:rPr lang="en-US" dirty="0" smtClean="0"/>
              <a:t> </a:t>
            </a:r>
            <a:r>
              <a:rPr lang="en-US" dirty="0" err="1" smtClean="0"/>
              <a:t>sito</a:t>
            </a:r>
            <a:r>
              <a:rPr lang="en-US" dirty="0" smtClean="0"/>
              <a:t> ORACLE, da </a:t>
            </a:r>
            <a:r>
              <a:rPr lang="en-US" dirty="0" err="1" smtClean="0"/>
              <a:t>ora</a:t>
            </a:r>
            <a:r>
              <a:rPr lang="en-US" dirty="0" smtClean="0"/>
              <a:t> le </a:t>
            </a:r>
            <a:r>
              <a:rPr lang="en-US" dirty="0" err="1" smtClean="0"/>
              <a:t>missioni</a:t>
            </a:r>
            <a:r>
              <a:rPr lang="en-US" dirty="0" smtClean="0"/>
              <a:t> </a:t>
            </a:r>
            <a:r>
              <a:rPr lang="en-US" dirty="0" err="1" smtClean="0"/>
              <a:t>passano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dal </a:t>
            </a:r>
            <a:r>
              <a:rPr lang="en-US" dirty="0" err="1" smtClean="0"/>
              <a:t>responsabile</a:t>
            </a:r>
            <a:r>
              <a:rPr lang="en-US" dirty="0" smtClean="0"/>
              <a:t> del </a:t>
            </a:r>
            <a:r>
              <a:rPr lang="en-US" dirty="0" err="1" smtClean="0"/>
              <a:t>servizio</a:t>
            </a:r>
            <a:r>
              <a:rPr lang="en-US" dirty="0" smtClean="0"/>
              <a:t> per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approvate</a:t>
            </a:r>
            <a:r>
              <a:rPr lang="en-US" dirty="0" smtClean="0"/>
              <a:t>, poi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approvate</a:t>
            </a:r>
            <a:r>
              <a:rPr lang="en-US" dirty="0" smtClean="0"/>
              <a:t> da </a:t>
            </a:r>
            <a:r>
              <a:rPr lang="en-US" dirty="0" err="1" smtClean="0"/>
              <a:t>resp</a:t>
            </a:r>
            <a:r>
              <a:rPr lang="en-US" dirty="0" smtClean="0"/>
              <a:t> </a:t>
            </a:r>
            <a:r>
              <a:rPr lang="en-US" dirty="0" err="1" smtClean="0"/>
              <a:t>esperimento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 </a:t>
            </a:r>
            <a:r>
              <a:rPr lang="en-US" dirty="0" err="1" smtClean="0"/>
              <a:t>responsabili</a:t>
            </a:r>
            <a:r>
              <a:rPr lang="en-US" dirty="0" smtClean="0"/>
              <a:t> di 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non </a:t>
            </a:r>
            <a:r>
              <a:rPr lang="en-US" dirty="0" err="1" smtClean="0"/>
              <a:t>ricevono</a:t>
            </a:r>
            <a:r>
              <a:rPr lang="en-US" dirty="0" smtClean="0"/>
              <a:t>  mail di </a:t>
            </a:r>
            <a:r>
              <a:rPr lang="en-US" dirty="0" err="1" smtClean="0"/>
              <a:t>avviso</a:t>
            </a:r>
            <a:r>
              <a:rPr lang="en-US" dirty="0" smtClean="0"/>
              <a:t> </a:t>
            </a:r>
            <a:r>
              <a:rPr lang="en-US" dirty="0" err="1" smtClean="0"/>
              <a:t>informino</a:t>
            </a:r>
            <a:r>
              <a:rPr lang="en-US" dirty="0" smtClean="0"/>
              <a:t> </a:t>
            </a:r>
            <a:r>
              <a:rPr lang="en-US" dirty="0" err="1" smtClean="0"/>
              <a:t>Missioni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393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14056</TotalTime>
  <Words>860</Words>
  <Application>Microsoft Macintosh PowerPoint</Application>
  <PresentationFormat>On-screen Show (4:3)</PresentationFormat>
  <Paragraphs>147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Cds Luglio 2015</vt:lpstr>
      <vt:lpstr>Direttori Giugno 2015</vt:lpstr>
      <vt:lpstr>Direttori Giugno 2015</vt:lpstr>
      <vt:lpstr>Direttivo Giugno 2015</vt:lpstr>
      <vt:lpstr>Delibere Giugno</vt:lpstr>
      <vt:lpstr>Notizie Locali – Dove trovarci</vt:lpstr>
      <vt:lpstr>Notizie Locali</vt:lpstr>
      <vt:lpstr>Notizie Locali</vt:lpstr>
      <vt:lpstr>Missioni e varie</vt:lpstr>
      <vt:lpstr>Notizie Locali</vt:lpstr>
      <vt:lpstr>Di scorta</vt:lpstr>
      <vt:lpstr>Concorsi si, Concorsi no, Concorsi vedremo..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creator>Chiara Meroni</dc:creator>
  <cp:lastModifiedBy>Chiara Meroni</cp:lastModifiedBy>
  <cp:revision>404</cp:revision>
  <cp:lastPrinted>2015-04-20T11:03:00Z</cp:lastPrinted>
  <dcterms:created xsi:type="dcterms:W3CDTF">2012-07-01T07:42:44Z</dcterms:created>
  <dcterms:modified xsi:type="dcterms:W3CDTF">2015-07-09T05:43:29Z</dcterms:modified>
</cp:coreProperties>
</file>