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611483D-F021-475D-A0F8-480217BBA673}" type="datetimeFigureOut">
              <a:rPr lang="it-IT" smtClean="0"/>
              <a:t>03/07/2015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3116498-4C65-43BF-9DCC-DBE979F9E616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27584" y="764704"/>
            <a:ext cx="79208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100" dirty="0"/>
              <a:t>Consuntivo settimane uomo per esperimento Luglio 2014:</a:t>
            </a:r>
          </a:p>
          <a:p>
            <a:r>
              <a:rPr lang="it-IT" sz="1100" dirty="0"/>
              <a:t> </a:t>
            </a:r>
          </a:p>
          <a:p>
            <a:r>
              <a:rPr lang="it-IT" sz="1100" dirty="0"/>
              <a:t>INFN-E SCINTILLA                                  6,5</a:t>
            </a:r>
          </a:p>
          <a:p>
            <a:r>
              <a:rPr lang="it-IT" sz="1100" dirty="0"/>
              <a:t>-Manco Antonino 4,5 settimane</a:t>
            </a:r>
          </a:p>
          <a:p>
            <a:r>
              <a:rPr lang="it-IT" sz="1100" dirty="0"/>
              <a:t>-Parodi Mauro 2 settimane</a:t>
            </a:r>
          </a:p>
          <a:p>
            <a:r>
              <a:rPr lang="it-IT" sz="1100" dirty="0"/>
              <a:t> </a:t>
            </a:r>
          </a:p>
          <a:p>
            <a:r>
              <a:rPr lang="it-IT" sz="1100" dirty="0"/>
              <a:t>JLAB 12                                                      2,5</a:t>
            </a:r>
          </a:p>
          <a:p>
            <a:r>
              <a:rPr lang="it-IT" sz="1100" dirty="0"/>
              <a:t>-Trovato Andrea </a:t>
            </a:r>
          </a:p>
          <a:p>
            <a:r>
              <a:rPr lang="it-IT" sz="1100" dirty="0"/>
              <a:t> </a:t>
            </a:r>
          </a:p>
          <a:p>
            <a:r>
              <a:rPr lang="it-IT" sz="1100" dirty="0"/>
              <a:t>VIRGO                                                        1,5</a:t>
            </a:r>
          </a:p>
          <a:p>
            <a:r>
              <a:rPr lang="it-IT" sz="1100" dirty="0"/>
              <a:t>-</a:t>
            </a:r>
            <a:r>
              <a:rPr lang="it-IT" sz="1100" dirty="0" err="1"/>
              <a:t>Tavilla</a:t>
            </a:r>
            <a:r>
              <a:rPr lang="it-IT" sz="1100" dirty="0"/>
              <a:t> Giuseppe</a:t>
            </a:r>
          </a:p>
          <a:p>
            <a:r>
              <a:rPr lang="it-IT" sz="1100" dirty="0"/>
              <a:t> </a:t>
            </a:r>
          </a:p>
          <a:p>
            <a:r>
              <a:rPr lang="it-IT" sz="1100" dirty="0"/>
              <a:t>SOX                                                             1</a:t>
            </a:r>
          </a:p>
          <a:p>
            <a:r>
              <a:rPr lang="it-IT" sz="1100" dirty="0"/>
              <a:t>-</a:t>
            </a:r>
            <a:r>
              <a:rPr lang="it-IT" sz="1100" dirty="0" err="1"/>
              <a:t>Pizzorno</a:t>
            </a:r>
            <a:r>
              <a:rPr lang="it-IT" sz="1100" dirty="0"/>
              <a:t> </a:t>
            </a:r>
            <a:r>
              <a:rPr lang="it-IT" sz="1100" dirty="0" smtClean="0"/>
              <a:t>Claudio</a:t>
            </a:r>
          </a:p>
          <a:p>
            <a:endParaRPr lang="it-IT" sz="1100" dirty="0"/>
          </a:p>
          <a:p>
            <a:r>
              <a:rPr lang="it-IT" sz="1100" dirty="0"/>
              <a:t> </a:t>
            </a:r>
            <a:r>
              <a:rPr lang="it-IT" sz="1100" dirty="0" smtClean="0"/>
              <a:t>MEG                                                            </a:t>
            </a:r>
            <a:r>
              <a:rPr lang="it-IT" sz="1100" dirty="0"/>
              <a:t>1</a:t>
            </a:r>
          </a:p>
          <a:p>
            <a:r>
              <a:rPr lang="it-IT" sz="1100" dirty="0"/>
              <a:t>-</a:t>
            </a:r>
            <a:r>
              <a:rPr lang="it-IT" sz="1100" dirty="0" err="1"/>
              <a:t>Pizzorno</a:t>
            </a:r>
            <a:r>
              <a:rPr lang="it-IT" sz="1100" dirty="0"/>
              <a:t> </a:t>
            </a:r>
            <a:r>
              <a:rPr lang="it-IT" sz="1100" dirty="0" smtClean="0"/>
              <a:t>Claudio</a:t>
            </a:r>
          </a:p>
          <a:p>
            <a:endParaRPr lang="it-IT" sz="1100" dirty="0"/>
          </a:p>
          <a:p>
            <a:r>
              <a:rPr lang="it-IT" sz="1100" dirty="0"/>
              <a:t> </a:t>
            </a:r>
            <a:r>
              <a:rPr lang="it-IT" sz="1100" dirty="0" smtClean="0"/>
              <a:t>MARE                                                         </a:t>
            </a:r>
            <a:r>
              <a:rPr lang="it-IT" sz="1100" dirty="0"/>
              <a:t>1</a:t>
            </a:r>
          </a:p>
          <a:p>
            <a:r>
              <a:rPr lang="it-IT" sz="1100" dirty="0"/>
              <a:t>-</a:t>
            </a:r>
            <a:r>
              <a:rPr lang="it-IT" sz="1100" dirty="0" err="1"/>
              <a:t>Pizzorno</a:t>
            </a:r>
            <a:r>
              <a:rPr lang="it-IT" sz="1100" dirty="0"/>
              <a:t> Claudio</a:t>
            </a:r>
          </a:p>
          <a:p>
            <a:r>
              <a:rPr lang="it-IT" sz="1100" dirty="0"/>
              <a:t> </a:t>
            </a:r>
          </a:p>
          <a:p>
            <a:r>
              <a:rPr lang="it-IT" sz="1100" dirty="0"/>
              <a:t>CUORE                                                       1</a:t>
            </a:r>
          </a:p>
          <a:p>
            <a:r>
              <a:rPr lang="it-IT" sz="1100" dirty="0"/>
              <a:t>-Parodi Mauro</a:t>
            </a:r>
          </a:p>
          <a:p>
            <a:r>
              <a:rPr lang="it-IT" sz="1100" dirty="0"/>
              <a:t> </a:t>
            </a:r>
          </a:p>
          <a:p>
            <a:r>
              <a:rPr lang="it-IT" sz="1100" dirty="0"/>
              <a:t>PMU2E ( Fabbricatore )                              0,5</a:t>
            </a:r>
          </a:p>
          <a:p>
            <a:r>
              <a:rPr lang="it-IT" sz="1100" dirty="0"/>
              <a:t>-Parodi Mauro</a:t>
            </a:r>
          </a:p>
          <a:p>
            <a:r>
              <a:rPr lang="it-IT" sz="1100" dirty="0"/>
              <a:t> </a:t>
            </a:r>
          </a:p>
          <a:p>
            <a:r>
              <a:rPr lang="it-IT" sz="1100" dirty="0"/>
              <a:t>AEGIS                                                         0,5</a:t>
            </a:r>
          </a:p>
          <a:p>
            <a:r>
              <a:rPr lang="it-IT" sz="1100" dirty="0"/>
              <a:t>-Parodi Mauro</a:t>
            </a:r>
          </a:p>
          <a:p>
            <a:r>
              <a:rPr lang="it-IT" sz="1100" dirty="0"/>
              <a:t> </a:t>
            </a:r>
          </a:p>
          <a:p>
            <a:r>
              <a:rPr lang="it-IT" sz="1100" dirty="0"/>
              <a:t>BOREXINO                                                0,5</a:t>
            </a:r>
          </a:p>
          <a:p>
            <a:r>
              <a:rPr lang="it-IT" sz="1100" dirty="0" err="1"/>
              <a:t>Tavilla</a:t>
            </a:r>
            <a:r>
              <a:rPr lang="it-IT" sz="1100" dirty="0"/>
              <a:t> Giuseppe</a:t>
            </a:r>
          </a:p>
          <a:p>
            <a:r>
              <a:rPr lang="it-IT" sz="1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3693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6084000" cy="573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502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6538003" cy="549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854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9"/>
            <a:ext cx="6486029" cy="53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2040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6516000" cy="5872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62609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48681"/>
            <a:ext cx="6873949" cy="5567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7807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620688"/>
            <a:ext cx="6801940" cy="355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5537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6801941" cy="5556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574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92200"/>
            <a:ext cx="6048672" cy="467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6812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81025"/>
            <a:ext cx="6414021" cy="551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316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404664"/>
            <a:ext cx="5400000" cy="570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571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332656"/>
            <a:ext cx="6461766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6005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9"/>
            <a:ext cx="6486029" cy="534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617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4646785" cy="5680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3798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92696"/>
            <a:ext cx="6486029" cy="5073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5346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76238"/>
            <a:ext cx="6120000" cy="576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2010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</TotalTime>
  <Words>8</Words>
  <Application>Microsoft Office PowerPoint</Application>
  <PresentationFormat>Presentazione su schermo (4:3)</PresentationFormat>
  <Paragraphs>33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NewsPrint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Palmiro Pollovio</dc:creator>
  <cp:lastModifiedBy>Palmiro Pollovio</cp:lastModifiedBy>
  <cp:revision>5</cp:revision>
  <dcterms:created xsi:type="dcterms:W3CDTF">2015-07-03T07:26:22Z</dcterms:created>
  <dcterms:modified xsi:type="dcterms:W3CDTF">2015-07-03T08:01:26Z</dcterms:modified>
</cp:coreProperties>
</file>