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116" r:id="rId2"/>
    <p:sldMasterId id="2147484104"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Lst>
  <p:notesMasterIdLst>
    <p:notesMasterId r:id="rId54"/>
  </p:notesMasterIdLst>
  <p:sldIdLst>
    <p:sldId id="256" r:id="rId39"/>
    <p:sldId id="285" r:id="rId40"/>
    <p:sldId id="286" r:id="rId41"/>
    <p:sldId id="264" r:id="rId42"/>
    <p:sldId id="259" r:id="rId43"/>
    <p:sldId id="269" r:id="rId44"/>
    <p:sldId id="270" r:id="rId45"/>
    <p:sldId id="266" r:id="rId46"/>
    <p:sldId id="267" r:id="rId47"/>
    <p:sldId id="271" r:id="rId48"/>
    <p:sldId id="268" r:id="rId49"/>
    <p:sldId id="273" r:id="rId50"/>
    <p:sldId id="265" r:id="rId51"/>
    <p:sldId id="274" r:id="rId52"/>
    <p:sldId id="272" r:id="rId53"/>
  </p:sldIdLst>
  <p:sldSz cx="13004800" cy="9753600"/>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976" y="-12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2.xml"/><Relationship Id="rId51" Type="http://schemas.openxmlformats.org/officeDocument/2006/relationships/slide" Target="slides/slide13.xml"/><Relationship Id="rId52" Type="http://schemas.openxmlformats.org/officeDocument/2006/relationships/slide" Target="slides/slide14.xml"/><Relationship Id="rId53" Type="http://schemas.openxmlformats.org/officeDocument/2006/relationships/slide" Target="slides/slide15.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xml"/><Relationship Id="rId41" Type="http://schemas.openxmlformats.org/officeDocument/2006/relationships/slide" Target="slides/slide3.xml"/><Relationship Id="rId42" Type="http://schemas.openxmlformats.org/officeDocument/2006/relationships/slide" Target="slides/slide4.xml"/><Relationship Id="rId43" Type="http://schemas.openxmlformats.org/officeDocument/2006/relationships/slide" Target="slides/slide5.xml"/><Relationship Id="rId44" Type="http://schemas.openxmlformats.org/officeDocument/2006/relationships/slide" Target="slides/slide6.xml"/><Relationship Id="rId45" Type="http://schemas.openxmlformats.org/officeDocument/2006/relationships/slide" Target="slides/slide7.xml"/><Relationship Id="rId46" Type="http://schemas.openxmlformats.org/officeDocument/2006/relationships/slide" Target="slides/slide8.xml"/><Relationship Id="rId47" Type="http://schemas.openxmlformats.org/officeDocument/2006/relationships/slide" Target="slides/slide9.xml"/><Relationship Id="rId48" Type="http://schemas.openxmlformats.org/officeDocument/2006/relationships/slide" Target="slides/slide10.xml"/><Relationship Id="rId4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 Target="slides/slide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5A369-0AAE-5D41-9B86-885DF99CDB22}" type="datetimeFigureOut">
              <a:rPr lang="en-US" smtClean="0"/>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6DACD-DBC4-DA49-86AA-55695BBC7D87}" type="slidenum">
              <a:rPr lang="en-US" smtClean="0"/>
              <a:t>‹#›</a:t>
            </a:fld>
            <a:endParaRPr lang="en-US"/>
          </a:p>
        </p:txBody>
      </p:sp>
    </p:spTree>
    <p:extLst>
      <p:ext uri="{BB962C8B-B14F-4D97-AF65-F5344CB8AC3E}">
        <p14:creationId xmlns:p14="http://schemas.microsoft.com/office/powerpoint/2010/main" val="627450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PET prototype designed by the INSIDE project, is made of two planar panels 10cm x 20cm wide. Each panel consists of 2 x 4 pixelated LFS (Lutetium Fine Silicate) scintillator matrices measure 5cm x 5cm (16 x 16 pixels, 3mm x 3mm x 20mm crystals). Each scintillator matrix is coupled to four matrices of 8 x 8 MPPC (Multi Pixel Photon Counter) from Hamamatsu with one-to-one crystal-detector coupling to form a detection module. Each module uses four 64-channel front-end (FE) ASICs, with on-chip multiplexing and time-to-digital (TDC) conversion resources based on the same 0.18um CMOS technology.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small low-cost FPGA board, the TX-board (transmitter), is mounted along with each FE-board in a separate enclosure to the PET block enclosure. The DAQ motherboard has nine slots. In each slot, the RX-board (receiver) is connected and acts as a data concentrator for the fiber-optic transceivers of the TX-boards and for communication between the DAQ system and the FE-boards. In each RX-board, two TX-boards are connected, while each TX-board is connected to the FE-boards (4 ASICs). The motherboard can manage up to nine RX-boards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89AA1F-5748-4096-A02F-A0A2F723D71A}" type="slidenum">
              <a:rPr lang="el-GR" smtClean="0"/>
              <a:t>6</a:t>
            </a:fld>
            <a:endParaRPr lang="el-GR"/>
          </a:p>
        </p:txBody>
      </p:sp>
    </p:spTree>
    <p:extLst>
      <p:ext uri="{BB962C8B-B14F-4D97-AF65-F5344CB8AC3E}">
        <p14:creationId xmlns:p14="http://schemas.microsoft.com/office/powerpoint/2010/main" val="408116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LVE (Lowest Value Extractor) compares the timestamps of two events coming from two FIFOs or two previous LVEs and outputs the earliest one. If the LVE has only one input or one of the FIFOs is empty, then it outputs the only available event. If all the FIFOs are empty, then the process never starts. Four stages are needed for nine FEs.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the final stage, the “</a:t>
            </a:r>
            <a:r>
              <a:rPr lang="en-US" sz="1200" b="0" i="0" u="none" strike="noStrike" kern="1200" baseline="0" dirty="0" err="1" smtClean="0">
                <a:solidFill>
                  <a:schemeClr val="tx1"/>
                </a:solidFill>
                <a:latin typeface="+mn-lt"/>
                <a:ea typeface="+mn-ea"/>
                <a:cs typeface="+mn-cs"/>
              </a:rPr>
              <a:t>next_fe_num</a:t>
            </a:r>
            <a:r>
              <a:rPr lang="en-US" sz="1200" b="0" i="0" u="none" strike="noStrike" kern="1200" baseline="0" dirty="0" smtClean="0">
                <a:solidFill>
                  <a:schemeClr val="tx1"/>
                </a:solidFill>
                <a:latin typeface="+mn-lt"/>
                <a:ea typeface="+mn-ea"/>
                <a:cs typeface="+mn-cs"/>
              </a:rPr>
              <a:t>” component checks the four bits (FE number), that indicate the corresponding input FIFO which presents the earliest timestamp. Then, it outputs the next timestamp from that FIFO and the process starts again. Also, these four bits are used for reading the corresponding data packet, which is stored to the output FIFO through the multiplexer.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89AA1F-5748-4096-A02F-A0A2F723D71A}" type="slidenum">
              <a:rPr lang="el-GR" smtClean="0"/>
              <a:t>7</a:t>
            </a:fld>
            <a:endParaRPr lang="el-GR"/>
          </a:p>
        </p:txBody>
      </p:sp>
    </p:spTree>
    <p:extLst>
      <p:ext uri="{BB962C8B-B14F-4D97-AF65-F5344CB8AC3E}">
        <p14:creationId xmlns:p14="http://schemas.microsoft.com/office/powerpoint/2010/main" val="227980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EA82F79-8837-AD4C-89F6-E9B98250C56F}" type="slidenum">
              <a:rPr lang="en-US"/>
              <a:pPr/>
              <a:t>‹#›</a:t>
            </a:fld>
            <a:endParaRPr lang="en-US"/>
          </a:p>
        </p:txBody>
      </p:sp>
    </p:spTree>
    <p:extLst>
      <p:ext uri="{BB962C8B-B14F-4D97-AF65-F5344CB8AC3E}">
        <p14:creationId xmlns:p14="http://schemas.microsoft.com/office/powerpoint/2010/main" val="281282872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FDBA3D-EC0F-C74F-B306-6C21B6FE4B12}" type="slidenum">
              <a:rPr lang="en-US"/>
              <a:pPr/>
              <a:t>‹#›</a:t>
            </a:fld>
            <a:endParaRPr lang="en-US"/>
          </a:p>
        </p:txBody>
      </p:sp>
    </p:spTree>
    <p:extLst>
      <p:ext uri="{BB962C8B-B14F-4D97-AF65-F5344CB8AC3E}">
        <p14:creationId xmlns:p14="http://schemas.microsoft.com/office/powerpoint/2010/main" val="1336488795"/>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C7DF7D-0E0B-5443-BB06-065FDDF0C957}" type="slidenum">
              <a:rPr lang="en-US"/>
              <a:pPr/>
              <a:t>‹#›</a:t>
            </a:fld>
            <a:endParaRPr lang="en-US"/>
          </a:p>
        </p:txBody>
      </p:sp>
    </p:spTree>
    <p:extLst>
      <p:ext uri="{BB962C8B-B14F-4D97-AF65-F5344CB8AC3E}">
        <p14:creationId xmlns:p14="http://schemas.microsoft.com/office/powerpoint/2010/main" val="72393066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848A136-211B-C44C-81D6-6D66639228DC}" type="slidenum">
              <a:rPr lang="en-US"/>
              <a:pPr/>
              <a:t>‹#›</a:t>
            </a:fld>
            <a:endParaRPr lang="en-US"/>
          </a:p>
        </p:txBody>
      </p:sp>
    </p:spTree>
    <p:extLst>
      <p:ext uri="{BB962C8B-B14F-4D97-AF65-F5344CB8AC3E}">
        <p14:creationId xmlns:p14="http://schemas.microsoft.com/office/powerpoint/2010/main" val="1722464263"/>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D9C4AA4-BED6-6141-9241-3CA17FA29BA8}" type="slidenum">
              <a:rPr lang="en-US"/>
              <a:pPr/>
              <a:t>‹#›</a:t>
            </a:fld>
            <a:endParaRPr lang="en-US"/>
          </a:p>
        </p:txBody>
      </p:sp>
    </p:spTree>
    <p:extLst>
      <p:ext uri="{BB962C8B-B14F-4D97-AF65-F5344CB8AC3E}">
        <p14:creationId xmlns:p14="http://schemas.microsoft.com/office/powerpoint/2010/main" val="1800249769"/>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366082F-8050-7342-A88E-71443D35A6A3}" type="slidenum">
              <a:rPr lang="en-US"/>
              <a:pPr/>
              <a:t>‹#›</a:t>
            </a:fld>
            <a:endParaRPr lang="en-US"/>
          </a:p>
        </p:txBody>
      </p:sp>
    </p:spTree>
    <p:extLst>
      <p:ext uri="{BB962C8B-B14F-4D97-AF65-F5344CB8AC3E}">
        <p14:creationId xmlns:p14="http://schemas.microsoft.com/office/powerpoint/2010/main" val="3187223062"/>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1AAAF1E-9C42-BB48-8A6D-8AD7167C9643}" type="slidenum">
              <a:rPr lang="en-US"/>
              <a:pPr/>
              <a:t>‹#›</a:t>
            </a:fld>
            <a:endParaRPr lang="en-US"/>
          </a:p>
        </p:txBody>
      </p:sp>
    </p:spTree>
    <p:extLst>
      <p:ext uri="{BB962C8B-B14F-4D97-AF65-F5344CB8AC3E}">
        <p14:creationId xmlns:p14="http://schemas.microsoft.com/office/powerpoint/2010/main" val="90044642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509D0AE-1281-CC42-8F4B-0613ACB63F99}" type="slidenum">
              <a:rPr lang="en-US"/>
              <a:pPr/>
              <a:t>‹#›</a:t>
            </a:fld>
            <a:endParaRPr lang="en-US"/>
          </a:p>
        </p:txBody>
      </p:sp>
    </p:spTree>
    <p:extLst>
      <p:ext uri="{BB962C8B-B14F-4D97-AF65-F5344CB8AC3E}">
        <p14:creationId xmlns:p14="http://schemas.microsoft.com/office/powerpoint/2010/main" val="376251317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178EDC6-2878-914F-95D0-8FB7AFD9390D}" type="slidenum">
              <a:rPr lang="en-US"/>
              <a:pPr/>
              <a:t>‹#›</a:t>
            </a:fld>
            <a:endParaRPr lang="en-US"/>
          </a:p>
        </p:txBody>
      </p:sp>
    </p:spTree>
    <p:extLst>
      <p:ext uri="{BB962C8B-B14F-4D97-AF65-F5344CB8AC3E}">
        <p14:creationId xmlns:p14="http://schemas.microsoft.com/office/powerpoint/2010/main" val="3378438789"/>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1F63AE5-B630-7A42-B08F-7BC6D5800B06}" type="slidenum">
              <a:rPr lang="en-US"/>
              <a:pPr/>
              <a:t>‹#›</a:t>
            </a:fld>
            <a:endParaRPr lang="en-US"/>
          </a:p>
        </p:txBody>
      </p:sp>
    </p:spTree>
    <p:extLst>
      <p:ext uri="{BB962C8B-B14F-4D97-AF65-F5344CB8AC3E}">
        <p14:creationId xmlns:p14="http://schemas.microsoft.com/office/powerpoint/2010/main" val="2759388490"/>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794E73-66CD-7C44-893C-DF66F678BE07}" type="slidenum">
              <a:rPr lang="en-US"/>
              <a:pPr/>
              <a:t>‹#›</a:t>
            </a:fld>
            <a:endParaRPr lang="en-US"/>
          </a:p>
        </p:txBody>
      </p:sp>
    </p:spTree>
    <p:extLst>
      <p:ext uri="{BB962C8B-B14F-4D97-AF65-F5344CB8AC3E}">
        <p14:creationId xmlns:p14="http://schemas.microsoft.com/office/powerpoint/2010/main" val="11823118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035FF6-4B9B-B442-9F38-F30FDC4012C5}" type="slidenum">
              <a:rPr lang="en-US"/>
              <a:pPr/>
              <a:t>‹#›</a:t>
            </a:fld>
            <a:endParaRPr lang="en-US"/>
          </a:p>
        </p:txBody>
      </p:sp>
    </p:spTree>
    <p:extLst>
      <p:ext uri="{BB962C8B-B14F-4D97-AF65-F5344CB8AC3E}">
        <p14:creationId xmlns:p14="http://schemas.microsoft.com/office/powerpoint/2010/main" val="45997537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F814127-2F25-914F-ADD8-14D238EE3A46}" type="slidenum">
              <a:rPr lang="en-US"/>
              <a:pPr/>
              <a:t>‹#›</a:t>
            </a:fld>
            <a:endParaRPr lang="en-US"/>
          </a:p>
        </p:txBody>
      </p:sp>
    </p:spTree>
    <p:extLst>
      <p:ext uri="{BB962C8B-B14F-4D97-AF65-F5344CB8AC3E}">
        <p14:creationId xmlns:p14="http://schemas.microsoft.com/office/powerpoint/2010/main" val="167709565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B2BB894-45D5-7243-A60D-E5BDAF2A613F}" type="slidenum">
              <a:rPr lang="en-US"/>
              <a:pPr/>
              <a:t>‹#›</a:t>
            </a:fld>
            <a:endParaRPr lang="en-US"/>
          </a:p>
        </p:txBody>
      </p:sp>
    </p:spTree>
    <p:extLst>
      <p:ext uri="{BB962C8B-B14F-4D97-AF65-F5344CB8AC3E}">
        <p14:creationId xmlns:p14="http://schemas.microsoft.com/office/powerpoint/2010/main" val="47098365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F62DBBC-FD2B-634A-8847-20DDACE0C4D2}" type="slidenum">
              <a:rPr lang="en-US"/>
              <a:pPr/>
              <a:t>‹#›</a:t>
            </a:fld>
            <a:endParaRPr lang="en-US"/>
          </a:p>
        </p:txBody>
      </p:sp>
    </p:spTree>
    <p:extLst>
      <p:ext uri="{BB962C8B-B14F-4D97-AF65-F5344CB8AC3E}">
        <p14:creationId xmlns:p14="http://schemas.microsoft.com/office/powerpoint/2010/main" val="173203271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0A2A6-63D7-8C44-BC28-2C0F5B74818C}" type="slidenum">
              <a:rPr lang="en-US"/>
              <a:pPr/>
              <a:t>‹#›</a:t>
            </a:fld>
            <a:endParaRPr lang="en-US"/>
          </a:p>
        </p:txBody>
      </p:sp>
    </p:spTree>
    <p:extLst>
      <p:ext uri="{BB962C8B-B14F-4D97-AF65-F5344CB8AC3E}">
        <p14:creationId xmlns:p14="http://schemas.microsoft.com/office/powerpoint/2010/main" val="2918955454"/>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19A3588-7346-254E-ACE8-71329319CAE3}" type="slidenum">
              <a:rPr lang="en-US"/>
              <a:pPr/>
              <a:t>‹#›</a:t>
            </a:fld>
            <a:endParaRPr lang="en-US"/>
          </a:p>
        </p:txBody>
      </p:sp>
    </p:spTree>
    <p:extLst>
      <p:ext uri="{BB962C8B-B14F-4D97-AF65-F5344CB8AC3E}">
        <p14:creationId xmlns:p14="http://schemas.microsoft.com/office/powerpoint/2010/main" val="307020478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46493AE-69B7-F945-9745-D709249F1ADC}" type="slidenum">
              <a:rPr lang="en-US"/>
              <a:pPr/>
              <a:t>‹#›</a:t>
            </a:fld>
            <a:endParaRPr lang="en-US"/>
          </a:p>
        </p:txBody>
      </p:sp>
    </p:spTree>
    <p:extLst>
      <p:ext uri="{BB962C8B-B14F-4D97-AF65-F5344CB8AC3E}">
        <p14:creationId xmlns:p14="http://schemas.microsoft.com/office/powerpoint/2010/main" val="324933483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5A3037C-B7DD-0A4E-BEB8-0BD4A9117E0F}" type="slidenum">
              <a:rPr lang="en-US"/>
              <a:pPr/>
              <a:t>‹#›</a:t>
            </a:fld>
            <a:endParaRPr lang="en-US"/>
          </a:p>
        </p:txBody>
      </p:sp>
    </p:spTree>
    <p:extLst>
      <p:ext uri="{BB962C8B-B14F-4D97-AF65-F5344CB8AC3E}">
        <p14:creationId xmlns:p14="http://schemas.microsoft.com/office/powerpoint/2010/main" val="12670758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0D18ECE-3911-F545-98A2-C4658CB50DF5}" type="slidenum">
              <a:rPr lang="en-US"/>
              <a:pPr/>
              <a:t>‹#›</a:t>
            </a:fld>
            <a:endParaRPr lang="en-US"/>
          </a:p>
        </p:txBody>
      </p:sp>
    </p:spTree>
    <p:extLst>
      <p:ext uri="{BB962C8B-B14F-4D97-AF65-F5344CB8AC3E}">
        <p14:creationId xmlns:p14="http://schemas.microsoft.com/office/powerpoint/2010/main" val="243353207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62225C1-88F8-7B4D-BFE9-914D32437520}" type="slidenum">
              <a:rPr lang="en-US"/>
              <a:pPr/>
              <a:t>‹#›</a:t>
            </a:fld>
            <a:endParaRPr lang="en-US"/>
          </a:p>
        </p:txBody>
      </p:sp>
    </p:spTree>
    <p:extLst>
      <p:ext uri="{BB962C8B-B14F-4D97-AF65-F5344CB8AC3E}">
        <p14:creationId xmlns:p14="http://schemas.microsoft.com/office/powerpoint/2010/main" val="277721552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13764D-B3EE-FA44-BB3E-6DEDFC1C6302}" type="slidenum">
              <a:rPr lang="en-US"/>
              <a:pPr/>
              <a:t>‹#›</a:t>
            </a:fld>
            <a:endParaRPr lang="en-US"/>
          </a:p>
        </p:txBody>
      </p:sp>
    </p:spTree>
    <p:extLst>
      <p:ext uri="{BB962C8B-B14F-4D97-AF65-F5344CB8AC3E}">
        <p14:creationId xmlns:p14="http://schemas.microsoft.com/office/powerpoint/2010/main" val="311024658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64B302-69D9-6048-9E6E-6775B3032769}" type="slidenum">
              <a:rPr lang="en-US"/>
              <a:pPr/>
              <a:t>‹#›</a:t>
            </a:fld>
            <a:endParaRPr lang="en-US"/>
          </a:p>
        </p:txBody>
      </p:sp>
    </p:spTree>
    <p:extLst>
      <p:ext uri="{BB962C8B-B14F-4D97-AF65-F5344CB8AC3E}">
        <p14:creationId xmlns:p14="http://schemas.microsoft.com/office/powerpoint/2010/main" val="181007397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8509D-9FFF-B643-A394-A2B813AED5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14374460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140478-BD53-BA44-A68A-4ACCEB470076}" type="slidenum">
              <a:rPr lang="en-US"/>
              <a:pPr/>
              <a:t>‹#›</a:t>
            </a:fld>
            <a:endParaRPr lang="en-US"/>
          </a:p>
        </p:txBody>
      </p:sp>
    </p:spTree>
    <p:extLst>
      <p:ext uri="{BB962C8B-B14F-4D97-AF65-F5344CB8AC3E}">
        <p14:creationId xmlns:p14="http://schemas.microsoft.com/office/powerpoint/2010/main" val="59601015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33A3F4C-93A5-B947-90C5-D04AB08F905F}" type="slidenum">
              <a:rPr lang="en-US"/>
              <a:pPr/>
              <a:t>‹#›</a:t>
            </a:fld>
            <a:endParaRPr lang="en-US"/>
          </a:p>
        </p:txBody>
      </p:sp>
    </p:spTree>
    <p:extLst>
      <p:ext uri="{BB962C8B-B14F-4D97-AF65-F5344CB8AC3E}">
        <p14:creationId xmlns:p14="http://schemas.microsoft.com/office/powerpoint/2010/main" val="372663533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5FB1249-90B8-AC45-AF27-E7A32F17692D}" type="slidenum">
              <a:rPr lang="en-US"/>
              <a:pPr/>
              <a:t>‹#›</a:t>
            </a:fld>
            <a:endParaRPr lang="en-US"/>
          </a:p>
        </p:txBody>
      </p:sp>
    </p:spTree>
    <p:extLst>
      <p:ext uri="{BB962C8B-B14F-4D97-AF65-F5344CB8AC3E}">
        <p14:creationId xmlns:p14="http://schemas.microsoft.com/office/powerpoint/2010/main" val="285481266"/>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BFB380-B885-7E40-9920-5539429535E5}" type="slidenum">
              <a:rPr lang="en-US"/>
              <a:pPr/>
              <a:t>‹#›</a:t>
            </a:fld>
            <a:endParaRPr lang="en-US"/>
          </a:p>
        </p:txBody>
      </p:sp>
    </p:spTree>
    <p:extLst>
      <p:ext uri="{BB962C8B-B14F-4D97-AF65-F5344CB8AC3E}">
        <p14:creationId xmlns:p14="http://schemas.microsoft.com/office/powerpoint/2010/main" val="138728437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084B2F0-1A22-554A-B25B-5FC14E0611DE}" type="slidenum">
              <a:rPr lang="en-US"/>
              <a:pPr/>
              <a:t>‹#›</a:t>
            </a:fld>
            <a:endParaRPr lang="en-US"/>
          </a:p>
        </p:txBody>
      </p:sp>
    </p:spTree>
    <p:extLst>
      <p:ext uri="{BB962C8B-B14F-4D97-AF65-F5344CB8AC3E}">
        <p14:creationId xmlns:p14="http://schemas.microsoft.com/office/powerpoint/2010/main" val="267479478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39988BB-88E4-A441-BF27-EA4922FCDB79}" type="slidenum">
              <a:rPr lang="en-US"/>
              <a:pPr/>
              <a:t>‹#›</a:t>
            </a:fld>
            <a:endParaRPr lang="en-US"/>
          </a:p>
        </p:txBody>
      </p:sp>
    </p:spTree>
    <p:extLst>
      <p:ext uri="{BB962C8B-B14F-4D97-AF65-F5344CB8AC3E}">
        <p14:creationId xmlns:p14="http://schemas.microsoft.com/office/powerpoint/2010/main" val="89398464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83AF6D9-1324-D546-BF45-606D5192E595}" type="slidenum">
              <a:rPr lang="en-US"/>
              <a:pPr/>
              <a:t>‹#›</a:t>
            </a:fld>
            <a:endParaRPr lang="en-US"/>
          </a:p>
        </p:txBody>
      </p:sp>
    </p:spTree>
    <p:extLst>
      <p:ext uri="{BB962C8B-B14F-4D97-AF65-F5344CB8AC3E}">
        <p14:creationId xmlns:p14="http://schemas.microsoft.com/office/powerpoint/2010/main" val="244292767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3BFD00D-7E23-9B4C-8151-D48A1F33B883}" type="slidenum">
              <a:rPr lang="en-US"/>
              <a:pPr/>
              <a:t>‹#›</a:t>
            </a:fld>
            <a:endParaRPr lang="en-US"/>
          </a:p>
        </p:txBody>
      </p:sp>
    </p:spTree>
    <p:extLst>
      <p:ext uri="{BB962C8B-B14F-4D97-AF65-F5344CB8AC3E}">
        <p14:creationId xmlns:p14="http://schemas.microsoft.com/office/powerpoint/2010/main" val="1419464232"/>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4FA4ADA-2020-7D42-8342-7DC9DDC55622}" type="slidenum">
              <a:rPr lang="en-US"/>
              <a:pPr/>
              <a:t>‹#›</a:t>
            </a:fld>
            <a:endParaRPr lang="en-US"/>
          </a:p>
        </p:txBody>
      </p:sp>
    </p:spTree>
    <p:extLst>
      <p:ext uri="{BB962C8B-B14F-4D97-AF65-F5344CB8AC3E}">
        <p14:creationId xmlns:p14="http://schemas.microsoft.com/office/powerpoint/2010/main" val="4031538088"/>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03F2D9-1629-F348-A5D3-EDF58EF4AD22}" type="slidenum">
              <a:rPr lang="en-US"/>
              <a:pPr/>
              <a:t>‹#›</a:t>
            </a:fld>
            <a:endParaRPr lang="en-US"/>
          </a:p>
        </p:txBody>
      </p:sp>
    </p:spTree>
    <p:extLst>
      <p:ext uri="{BB962C8B-B14F-4D97-AF65-F5344CB8AC3E}">
        <p14:creationId xmlns:p14="http://schemas.microsoft.com/office/powerpoint/2010/main" val="331211386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8509D-9FFF-B643-A394-A2B813AED5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15978565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5BB3AE-D661-3E40-827D-4C10A4CBE401}" type="slidenum">
              <a:rPr lang="en-US"/>
              <a:pPr/>
              <a:t>‹#›</a:t>
            </a:fld>
            <a:endParaRPr lang="en-US"/>
          </a:p>
        </p:txBody>
      </p:sp>
    </p:spTree>
    <p:extLst>
      <p:ext uri="{BB962C8B-B14F-4D97-AF65-F5344CB8AC3E}">
        <p14:creationId xmlns:p14="http://schemas.microsoft.com/office/powerpoint/2010/main" val="29195203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40DB0EE-B52A-D44C-B674-14BAC7729CFA}" type="slidenum">
              <a:rPr lang="en-US"/>
              <a:pPr/>
              <a:t>‹#›</a:t>
            </a:fld>
            <a:endParaRPr lang="en-US"/>
          </a:p>
        </p:txBody>
      </p:sp>
    </p:spTree>
    <p:extLst>
      <p:ext uri="{BB962C8B-B14F-4D97-AF65-F5344CB8AC3E}">
        <p14:creationId xmlns:p14="http://schemas.microsoft.com/office/powerpoint/2010/main" val="209754126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82DEA95-856D-8946-8457-19818E1BE3FB}" type="slidenum">
              <a:rPr lang="en-US"/>
              <a:pPr/>
              <a:t>‹#›</a:t>
            </a:fld>
            <a:endParaRPr lang="en-US"/>
          </a:p>
        </p:txBody>
      </p:sp>
    </p:spTree>
    <p:extLst>
      <p:ext uri="{BB962C8B-B14F-4D97-AF65-F5344CB8AC3E}">
        <p14:creationId xmlns:p14="http://schemas.microsoft.com/office/powerpoint/2010/main" val="80965080"/>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FADCB40-AA4E-7D4A-8AAD-6A4C2F07425A}" type="slidenum">
              <a:rPr lang="en-US"/>
              <a:pPr/>
              <a:t>‹#›</a:t>
            </a:fld>
            <a:endParaRPr lang="en-US"/>
          </a:p>
        </p:txBody>
      </p:sp>
    </p:spTree>
    <p:extLst>
      <p:ext uri="{BB962C8B-B14F-4D97-AF65-F5344CB8AC3E}">
        <p14:creationId xmlns:p14="http://schemas.microsoft.com/office/powerpoint/2010/main" val="13734883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38647AC-B0E1-884E-9EAA-B7892E128C12}" type="slidenum">
              <a:rPr lang="en-US"/>
              <a:pPr/>
              <a:t>‹#›</a:t>
            </a:fld>
            <a:endParaRPr lang="en-US"/>
          </a:p>
        </p:txBody>
      </p:sp>
    </p:spTree>
    <p:extLst>
      <p:ext uri="{BB962C8B-B14F-4D97-AF65-F5344CB8AC3E}">
        <p14:creationId xmlns:p14="http://schemas.microsoft.com/office/powerpoint/2010/main" val="392661302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F107162-82C1-A24F-AF38-3ACA332B6214}" type="slidenum">
              <a:rPr lang="en-US"/>
              <a:pPr/>
              <a:t>‹#›</a:t>
            </a:fld>
            <a:endParaRPr lang="en-US"/>
          </a:p>
        </p:txBody>
      </p:sp>
    </p:spTree>
    <p:extLst>
      <p:ext uri="{BB962C8B-B14F-4D97-AF65-F5344CB8AC3E}">
        <p14:creationId xmlns:p14="http://schemas.microsoft.com/office/powerpoint/2010/main" val="2193893309"/>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2317795-7802-4740-8683-4B8F5B1DFB78}" type="slidenum">
              <a:rPr lang="en-US"/>
              <a:pPr/>
              <a:t>‹#›</a:t>
            </a:fld>
            <a:endParaRPr lang="en-US"/>
          </a:p>
        </p:txBody>
      </p:sp>
    </p:spTree>
    <p:extLst>
      <p:ext uri="{BB962C8B-B14F-4D97-AF65-F5344CB8AC3E}">
        <p14:creationId xmlns:p14="http://schemas.microsoft.com/office/powerpoint/2010/main" val="75197950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32ADDD2-6BFB-DD43-B1D5-95A8B4748B08}" type="slidenum">
              <a:rPr lang="en-US"/>
              <a:pPr/>
              <a:t>‹#›</a:t>
            </a:fld>
            <a:endParaRPr lang="en-US"/>
          </a:p>
        </p:txBody>
      </p:sp>
    </p:spTree>
    <p:extLst>
      <p:ext uri="{BB962C8B-B14F-4D97-AF65-F5344CB8AC3E}">
        <p14:creationId xmlns:p14="http://schemas.microsoft.com/office/powerpoint/2010/main" val="298957718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F20E31B-47E7-AA4D-9C9F-F52C643BB59A}" type="slidenum">
              <a:rPr lang="en-US"/>
              <a:pPr/>
              <a:t>‹#›</a:t>
            </a:fld>
            <a:endParaRPr lang="en-US"/>
          </a:p>
        </p:txBody>
      </p:sp>
    </p:spTree>
    <p:extLst>
      <p:ext uri="{BB962C8B-B14F-4D97-AF65-F5344CB8AC3E}">
        <p14:creationId xmlns:p14="http://schemas.microsoft.com/office/powerpoint/2010/main" val="255184326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D79315-26D9-C040-832B-F646EAD75697}" type="slidenum">
              <a:rPr lang="en-US"/>
              <a:pPr/>
              <a:t>‹#›</a:t>
            </a:fld>
            <a:endParaRPr lang="en-US"/>
          </a:p>
        </p:txBody>
      </p:sp>
    </p:spTree>
    <p:extLst>
      <p:ext uri="{BB962C8B-B14F-4D97-AF65-F5344CB8AC3E}">
        <p14:creationId xmlns:p14="http://schemas.microsoft.com/office/powerpoint/2010/main" val="122243048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08509D-9FFF-B643-A394-A2B813AED5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21844550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98D3830-0442-2A4D-9B26-24E07DF7E8B8}" type="slidenum">
              <a:rPr lang="en-US"/>
              <a:pPr/>
              <a:t>‹#›</a:t>
            </a:fld>
            <a:endParaRPr lang="en-US"/>
          </a:p>
        </p:txBody>
      </p:sp>
    </p:spTree>
    <p:extLst>
      <p:ext uri="{BB962C8B-B14F-4D97-AF65-F5344CB8AC3E}">
        <p14:creationId xmlns:p14="http://schemas.microsoft.com/office/powerpoint/2010/main" val="1831502866"/>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145602-47A4-074F-AAA7-24E35E209087}" type="slidenum">
              <a:rPr lang="en-US"/>
              <a:pPr/>
              <a:t>‹#›</a:t>
            </a:fld>
            <a:endParaRPr lang="en-US"/>
          </a:p>
        </p:txBody>
      </p:sp>
    </p:spTree>
    <p:extLst>
      <p:ext uri="{BB962C8B-B14F-4D97-AF65-F5344CB8AC3E}">
        <p14:creationId xmlns:p14="http://schemas.microsoft.com/office/powerpoint/2010/main" val="352439027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765C1D-F648-424E-9560-EBFBA7BA3242}" type="slidenum">
              <a:rPr lang="en-US"/>
              <a:pPr/>
              <a:t>‹#›</a:t>
            </a:fld>
            <a:endParaRPr lang="en-US"/>
          </a:p>
        </p:txBody>
      </p:sp>
    </p:spTree>
    <p:extLst>
      <p:ext uri="{BB962C8B-B14F-4D97-AF65-F5344CB8AC3E}">
        <p14:creationId xmlns:p14="http://schemas.microsoft.com/office/powerpoint/2010/main" val="114090236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4E4B6EA-F100-DC42-99E9-1DEDE00526A6}" type="slidenum">
              <a:rPr lang="en-US"/>
              <a:pPr/>
              <a:t>‹#›</a:t>
            </a:fld>
            <a:endParaRPr lang="en-US"/>
          </a:p>
        </p:txBody>
      </p:sp>
    </p:spTree>
    <p:extLst>
      <p:ext uri="{BB962C8B-B14F-4D97-AF65-F5344CB8AC3E}">
        <p14:creationId xmlns:p14="http://schemas.microsoft.com/office/powerpoint/2010/main" val="1319018896"/>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A0F13D3-3D00-2B4B-B761-0B437FEE9500}" type="slidenum">
              <a:rPr lang="en-US"/>
              <a:pPr/>
              <a:t>‹#›</a:t>
            </a:fld>
            <a:endParaRPr lang="en-US"/>
          </a:p>
        </p:txBody>
      </p:sp>
    </p:spTree>
    <p:extLst>
      <p:ext uri="{BB962C8B-B14F-4D97-AF65-F5344CB8AC3E}">
        <p14:creationId xmlns:p14="http://schemas.microsoft.com/office/powerpoint/2010/main" val="42562836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37EDFF-786A-0A44-AA6A-757F8CFCD40D}" type="slidenum">
              <a:rPr lang="en-US"/>
              <a:pPr/>
              <a:t>‹#›</a:t>
            </a:fld>
            <a:endParaRPr lang="en-US"/>
          </a:p>
        </p:txBody>
      </p:sp>
    </p:spTree>
    <p:extLst>
      <p:ext uri="{BB962C8B-B14F-4D97-AF65-F5344CB8AC3E}">
        <p14:creationId xmlns:p14="http://schemas.microsoft.com/office/powerpoint/2010/main" val="350513493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B6F5AC4-9207-3D4D-8D12-3C2CA1C04CB5}" type="slidenum">
              <a:rPr lang="en-US"/>
              <a:pPr/>
              <a:t>‹#›</a:t>
            </a:fld>
            <a:endParaRPr lang="en-US"/>
          </a:p>
        </p:txBody>
      </p:sp>
    </p:spTree>
    <p:extLst>
      <p:ext uri="{BB962C8B-B14F-4D97-AF65-F5344CB8AC3E}">
        <p14:creationId xmlns:p14="http://schemas.microsoft.com/office/powerpoint/2010/main" val="21370776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E46BFA4-4ED1-1E43-A9C4-AB07B40A8836}" type="slidenum">
              <a:rPr lang="en-US"/>
              <a:pPr/>
              <a:t>‹#›</a:t>
            </a:fld>
            <a:endParaRPr lang="en-US"/>
          </a:p>
        </p:txBody>
      </p:sp>
    </p:spTree>
    <p:extLst>
      <p:ext uri="{BB962C8B-B14F-4D97-AF65-F5344CB8AC3E}">
        <p14:creationId xmlns:p14="http://schemas.microsoft.com/office/powerpoint/2010/main" val="3941481208"/>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4B0469F-7893-5140-8338-CE456F6424FB}" type="slidenum">
              <a:rPr lang="en-US"/>
              <a:pPr/>
              <a:t>‹#›</a:t>
            </a:fld>
            <a:endParaRPr lang="en-US"/>
          </a:p>
        </p:txBody>
      </p:sp>
    </p:spTree>
    <p:extLst>
      <p:ext uri="{BB962C8B-B14F-4D97-AF65-F5344CB8AC3E}">
        <p14:creationId xmlns:p14="http://schemas.microsoft.com/office/powerpoint/2010/main" val="2080119789"/>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B81E651-D3A0-A647-8272-F1240AA7B40D}" type="slidenum">
              <a:rPr lang="en-US"/>
              <a:pPr/>
              <a:t>‹#›</a:t>
            </a:fld>
            <a:endParaRPr lang="en-US"/>
          </a:p>
        </p:txBody>
      </p:sp>
    </p:spTree>
    <p:extLst>
      <p:ext uri="{BB962C8B-B14F-4D97-AF65-F5344CB8AC3E}">
        <p14:creationId xmlns:p14="http://schemas.microsoft.com/office/powerpoint/2010/main" val="280079899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08509D-9FFF-B643-A394-A2B813AED59C}" type="datetimeFigureOut">
              <a:rPr lang="en-US" smtClean="0"/>
              <a:t>7/6/15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36790758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13BE8D4-0CEA-A34A-9E6A-D3290101EAC6}" type="slidenum">
              <a:rPr lang="en-US"/>
              <a:pPr/>
              <a:t>‹#›</a:t>
            </a:fld>
            <a:endParaRPr lang="en-US"/>
          </a:p>
        </p:txBody>
      </p:sp>
    </p:spTree>
    <p:extLst>
      <p:ext uri="{BB962C8B-B14F-4D97-AF65-F5344CB8AC3E}">
        <p14:creationId xmlns:p14="http://schemas.microsoft.com/office/powerpoint/2010/main" val="1889570515"/>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AA9D07-3234-A349-A98D-201F0D3FDF6B}" type="slidenum">
              <a:rPr lang="en-US"/>
              <a:pPr/>
              <a:t>‹#›</a:t>
            </a:fld>
            <a:endParaRPr lang="en-US"/>
          </a:p>
        </p:txBody>
      </p:sp>
    </p:spTree>
    <p:extLst>
      <p:ext uri="{BB962C8B-B14F-4D97-AF65-F5344CB8AC3E}">
        <p14:creationId xmlns:p14="http://schemas.microsoft.com/office/powerpoint/2010/main" val="103239382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07EC6C-194D-2E44-98AA-7AD0743EEB93}" type="slidenum">
              <a:rPr lang="en-US"/>
              <a:pPr/>
              <a:t>‹#›</a:t>
            </a:fld>
            <a:endParaRPr lang="en-US"/>
          </a:p>
        </p:txBody>
      </p:sp>
    </p:spTree>
    <p:extLst>
      <p:ext uri="{BB962C8B-B14F-4D97-AF65-F5344CB8AC3E}">
        <p14:creationId xmlns:p14="http://schemas.microsoft.com/office/powerpoint/2010/main" val="302894429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C093F19-3A2B-7B46-88B6-995E8A67DF86}" type="slidenum">
              <a:rPr lang="en-US"/>
              <a:pPr/>
              <a:t>‹#›</a:t>
            </a:fld>
            <a:endParaRPr lang="en-US"/>
          </a:p>
        </p:txBody>
      </p:sp>
    </p:spTree>
    <p:extLst>
      <p:ext uri="{BB962C8B-B14F-4D97-AF65-F5344CB8AC3E}">
        <p14:creationId xmlns:p14="http://schemas.microsoft.com/office/powerpoint/2010/main" val="113165561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815463-8D41-1545-B972-5A6487772179}" type="slidenum">
              <a:rPr lang="en-US"/>
              <a:pPr/>
              <a:t>‹#›</a:t>
            </a:fld>
            <a:endParaRPr lang="en-US"/>
          </a:p>
        </p:txBody>
      </p:sp>
    </p:spTree>
    <p:extLst>
      <p:ext uri="{BB962C8B-B14F-4D97-AF65-F5344CB8AC3E}">
        <p14:creationId xmlns:p14="http://schemas.microsoft.com/office/powerpoint/2010/main" val="793898787"/>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608FB43-E196-254F-A81B-8177FEBB487C}" type="slidenum">
              <a:rPr lang="en-US"/>
              <a:pPr/>
              <a:t>‹#›</a:t>
            </a:fld>
            <a:endParaRPr lang="en-US"/>
          </a:p>
        </p:txBody>
      </p:sp>
    </p:spTree>
    <p:extLst>
      <p:ext uri="{BB962C8B-B14F-4D97-AF65-F5344CB8AC3E}">
        <p14:creationId xmlns:p14="http://schemas.microsoft.com/office/powerpoint/2010/main" val="183116880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BF13C25-A199-2C43-91A0-431DFFF17402}" type="slidenum">
              <a:rPr lang="en-US"/>
              <a:pPr/>
              <a:t>‹#›</a:t>
            </a:fld>
            <a:endParaRPr lang="en-US"/>
          </a:p>
        </p:txBody>
      </p:sp>
    </p:spTree>
    <p:extLst>
      <p:ext uri="{BB962C8B-B14F-4D97-AF65-F5344CB8AC3E}">
        <p14:creationId xmlns:p14="http://schemas.microsoft.com/office/powerpoint/2010/main" val="1171838655"/>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D5A9DC8-2DA0-CD40-8C51-E3384FE8B9C4}" type="slidenum">
              <a:rPr lang="en-US"/>
              <a:pPr/>
              <a:t>‹#›</a:t>
            </a:fld>
            <a:endParaRPr lang="en-US"/>
          </a:p>
        </p:txBody>
      </p:sp>
    </p:spTree>
    <p:extLst>
      <p:ext uri="{BB962C8B-B14F-4D97-AF65-F5344CB8AC3E}">
        <p14:creationId xmlns:p14="http://schemas.microsoft.com/office/powerpoint/2010/main" val="242963127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8CF0B9A-5904-5E42-819F-31EE567B7FCE}" type="slidenum">
              <a:rPr lang="en-US"/>
              <a:pPr/>
              <a:t>‹#›</a:t>
            </a:fld>
            <a:endParaRPr lang="en-US"/>
          </a:p>
        </p:txBody>
      </p:sp>
    </p:spTree>
    <p:extLst>
      <p:ext uri="{BB962C8B-B14F-4D97-AF65-F5344CB8AC3E}">
        <p14:creationId xmlns:p14="http://schemas.microsoft.com/office/powerpoint/2010/main" val="3674819886"/>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DCEDDED-5377-1D4C-9365-20A35571BA76}" type="slidenum">
              <a:rPr lang="en-US"/>
              <a:pPr/>
              <a:t>‹#›</a:t>
            </a:fld>
            <a:endParaRPr lang="en-US"/>
          </a:p>
        </p:txBody>
      </p:sp>
    </p:spTree>
    <p:extLst>
      <p:ext uri="{BB962C8B-B14F-4D97-AF65-F5344CB8AC3E}">
        <p14:creationId xmlns:p14="http://schemas.microsoft.com/office/powerpoint/2010/main" val="57045143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8509D-9FFF-B643-A394-A2B813AED59C}" type="datetimeFigureOut">
              <a:rPr lang="en-US" smtClean="0"/>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14673357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2643F99-34B7-4243-89B9-38399AC74872}" type="slidenum">
              <a:rPr lang="en-US"/>
              <a:pPr/>
              <a:t>‹#›</a:t>
            </a:fld>
            <a:endParaRPr lang="en-US"/>
          </a:p>
        </p:txBody>
      </p:sp>
    </p:spTree>
    <p:extLst>
      <p:ext uri="{BB962C8B-B14F-4D97-AF65-F5344CB8AC3E}">
        <p14:creationId xmlns:p14="http://schemas.microsoft.com/office/powerpoint/2010/main" val="27607415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C046321-DC17-5548-9CB9-DC45E8A0FF3F}" type="slidenum">
              <a:rPr lang="en-US"/>
              <a:pPr/>
              <a:t>‹#›</a:t>
            </a:fld>
            <a:endParaRPr lang="en-US"/>
          </a:p>
        </p:txBody>
      </p:sp>
    </p:spTree>
    <p:extLst>
      <p:ext uri="{BB962C8B-B14F-4D97-AF65-F5344CB8AC3E}">
        <p14:creationId xmlns:p14="http://schemas.microsoft.com/office/powerpoint/2010/main" val="245997958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6317A77-4AD8-DD46-824D-FE6390F9E917}" type="slidenum">
              <a:rPr lang="en-US"/>
              <a:pPr/>
              <a:t>‹#›</a:t>
            </a:fld>
            <a:endParaRPr lang="en-US"/>
          </a:p>
        </p:txBody>
      </p:sp>
    </p:spTree>
    <p:extLst>
      <p:ext uri="{BB962C8B-B14F-4D97-AF65-F5344CB8AC3E}">
        <p14:creationId xmlns:p14="http://schemas.microsoft.com/office/powerpoint/2010/main" val="3087546367"/>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AB8CC43-55DB-554B-B812-4E2ABDB5005E}" type="slidenum">
              <a:rPr lang="en-US"/>
              <a:pPr/>
              <a:t>‹#›</a:t>
            </a:fld>
            <a:endParaRPr lang="en-US"/>
          </a:p>
        </p:txBody>
      </p:sp>
    </p:spTree>
    <p:extLst>
      <p:ext uri="{BB962C8B-B14F-4D97-AF65-F5344CB8AC3E}">
        <p14:creationId xmlns:p14="http://schemas.microsoft.com/office/powerpoint/2010/main" val="2169724366"/>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7CC816A-944D-CE48-88B1-BE11B481DA03}" type="slidenum">
              <a:rPr lang="en-US"/>
              <a:pPr/>
              <a:t>‹#›</a:t>
            </a:fld>
            <a:endParaRPr lang="en-US"/>
          </a:p>
        </p:txBody>
      </p:sp>
    </p:spTree>
    <p:extLst>
      <p:ext uri="{BB962C8B-B14F-4D97-AF65-F5344CB8AC3E}">
        <p14:creationId xmlns:p14="http://schemas.microsoft.com/office/powerpoint/2010/main" val="2102597850"/>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18B112E-0DDA-EB46-801F-E12552B0D02E}" type="slidenum">
              <a:rPr lang="en-US"/>
              <a:pPr/>
              <a:t>‹#›</a:t>
            </a:fld>
            <a:endParaRPr lang="en-US"/>
          </a:p>
        </p:txBody>
      </p:sp>
    </p:spTree>
    <p:extLst>
      <p:ext uri="{BB962C8B-B14F-4D97-AF65-F5344CB8AC3E}">
        <p14:creationId xmlns:p14="http://schemas.microsoft.com/office/powerpoint/2010/main" val="2977902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4DDB08D-B04F-7D47-A349-D0EC39FB68A0}" type="slidenum">
              <a:rPr lang="en-US"/>
              <a:pPr/>
              <a:t>‹#›</a:t>
            </a:fld>
            <a:endParaRPr lang="en-US"/>
          </a:p>
        </p:txBody>
      </p:sp>
    </p:spTree>
    <p:extLst>
      <p:ext uri="{BB962C8B-B14F-4D97-AF65-F5344CB8AC3E}">
        <p14:creationId xmlns:p14="http://schemas.microsoft.com/office/powerpoint/2010/main" val="65238348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CF852C-70CF-9E4E-886E-7407AAF7C6E3}" type="slidenum">
              <a:rPr lang="en-US"/>
              <a:pPr/>
              <a:t>‹#›</a:t>
            </a:fld>
            <a:endParaRPr lang="en-US"/>
          </a:p>
        </p:txBody>
      </p:sp>
    </p:spTree>
    <p:extLst>
      <p:ext uri="{BB962C8B-B14F-4D97-AF65-F5344CB8AC3E}">
        <p14:creationId xmlns:p14="http://schemas.microsoft.com/office/powerpoint/2010/main" val="2916152831"/>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BAAC71-BD35-2B43-BA41-F0ACCDB8DEFF}" type="slidenum">
              <a:rPr lang="en-US"/>
              <a:pPr/>
              <a:t>‹#›</a:t>
            </a:fld>
            <a:endParaRPr lang="en-US"/>
          </a:p>
        </p:txBody>
      </p:sp>
    </p:spTree>
    <p:extLst>
      <p:ext uri="{BB962C8B-B14F-4D97-AF65-F5344CB8AC3E}">
        <p14:creationId xmlns:p14="http://schemas.microsoft.com/office/powerpoint/2010/main" val="412737810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4A2EBDE-1886-F54A-BC85-BC4CE9797D2A}" type="slidenum">
              <a:rPr lang="en-US"/>
              <a:pPr/>
              <a:t>‹#›</a:t>
            </a:fld>
            <a:endParaRPr lang="en-US"/>
          </a:p>
        </p:txBody>
      </p:sp>
    </p:spTree>
    <p:extLst>
      <p:ext uri="{BB962C8B-B14F-4D97-AF65-F5344CB8AC3E}">
        <p14:creationId xmlns:p14="http://schemas.microsoft.com/office/powerpoint/2010/main" val="224984957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8509D-9FFF-B643-A394-A2B813AED59C}" type="datetimeFigureOut">
              <a:rPr lang="en-US" smtClean="0"/>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21942495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677F334-A649-7A47-9730-7F5D1CF63934}" type="slidenum">
              <a:rPr lang="en-US"/>
              <a:pPr/>
              <a:t>‹#›</a:t>
            </a:fld>
            <a:endParaRPr lang="en-US"/>
          </a:p>
        </p:txBody>
      </p:sp>
    </p:spTree>
    <p:extLst>
      <p:ext uri="{BB962C8B-B14F-4D97-AF65-F5344CB8AC3E}">
        <p14:creationId xmlns:p14="http://schemas.microsoft.com/office/powerpoint/2010/main" val="69656012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FDA7BC7-1C5B-0F41-9194-7E4FBA31ADB7}" type="slidenum">
              <a:rPr lang="en-US"/>
              <a:pPr/>
              <a:t>‹#›</a:t>
            </a:fld>
            <a:endParaRPr lang="en-US"/>
          </a:p>
        </p:txBody>
      </p:sp>
    </p:spTree>
    <p:extLst>
      <p:ext uri="{BB962C8B-B14F-4D97-AF65-F5344CB8AC3E}">
        <p14:creationId xmlns:p14="http://schemas.microsoft.com/office/powerpoint/2010/main" val="2434420967"/>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A683BD2-8B59-6645-849A-AAD545FB8ECF}" type="slidenum">
              <a:rPr lang="en-US"/>
              <a:pPr/>
              <a:t>‹#›</a:t>
            </a:fld>
            <a:endParaRPr lang="en-US"/>
          </a:p>
        </p:txBody>
      </p:sp>
    </p:spTree>
    <p:extLst>
      <p:ext uri="{BB962C8B-B14F-4D97-AF65-F5344CB8AC3E}">
        <p14:creationId xmlns:p14="http://schemas.microsoft.com/office/powerpoint/2010/main" val="991486857"/>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F44D991-E230-4646-99FF-B7DDB83C9C0C}" type="slidenum">
              <a:rPr lang="en-US"/>
              <a:pPr/>
              <a:t>‹#›</a:t>
            </a:fld>
            <a:endParaRPr lang="en-US"/>
          </a:p>
        </p:txBody>
      </p:sp>
    </p:spTree>
    <p:extLst>
      <p:ext uri="{BB962C8B-B14F-4D97-AF65-F5344CB8AC3E}">
        <p14:creationId xmlns:p14="http://schemas.microsoft.com/office/powerpoint/2010/main" val="1059406278"/>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6DC732A-0026-9D43-B671-8E0F5B710503}" type="slidenum">
              <a:rPr lang="en-US"/>
              <a:pPr/>
              <a:t>‹#›</a:t>
            </a:fld>
            <a:endParaRPr lang="en-US"/>
          </a:p>
        </p:txBody>
      </p:sp>
    </p:spTree>
    <p:extLst>
      <p:ext uri="{BB962C8B-B14F-4D97-AF65-F5344CB8AC3E}">
        <p14:creationId xmlns:p14="http://schemas.microsoft.com/office/powerpoint/2010/main" val="543583122"/>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0880BB-0642-CB4A-AC2B-44AC8FAEC733}" type="slidenum">
              <a:rPr lang="en-US"/>
              <a:pPr/>
              <a:t>‹#›</a:t>
            </a:fld>
            <a:endParaRPr lang="en-US"/>
          </a:p>
        </p:txBody>
      </p:sp>
    </p:spTree>
    <p:extLst>
      <p:ext uri="{BB962C8B-B14F-4D97-AF65-F5344CB8AC3E}">
        <p14:creationId xmlns:p14="http://schemas.microsoft.com/office/powerpoint/2010/main" val="757572971"/>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BDA2F2-AE10-7640-8620-577D25C53F0F}" type="slidenum">
              <a:rPr lang="en-US"/>
              <a:pPr/>
              <a:t>‹#›</a:t>
            </a:fld>
            <a:endParaRPr lang="en-US"/>
          </a:p>
        </p:txBody>
      </p:sp>
    </p:spTree>
    <p:extLst>
      <p:ext uri="{BB962C8B-B14F-4D97-AF65-F5344CB8AC3E}">
        <p14:creationId xmlns:p14="http://schemas.microsoft.com/office/powerpoint/2010/main" val="184348081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2EBAE80-9028-0641-AF42-B0AD0DE39DEA}" type="slidenum">
              <a:rPr lang="en-US"/>
              <a:pPr/>
              <a:t>‹#›</a:t>
            </a:fld>
            <a:endParaRPr lang="en-US"/>
          </a:p>
        </p:txBody>
      </p:sp>
    </p:spTree>
    <p:extLst>
      <p:ext uri="{BB962C8B-B14F-4D97-AF65-F5344CB8AC3E}">
        <p14:creationId xmlns:p14="http://schemas.microsoft.com/office/powerpoint/2010/main" val="3528714454"/>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643628A-E74F-F644-90EE-915F24C4B84C}" type="slidenum">
              <a:rPr lang="en-US"/>
              <a:pPr/>
              <a:t>‹#›</a:t>
            </a:fld>
            <a:endParaRPr lang="en-US"/>
          </a:p>
        </p:txBody>
      </p:sp>
    </p:spTree>
    <p:extLst>
      <p:ext uri="{BB962C8B-B14F-4D97-AF65-F5344CB8AC3E}">
        <p14:creationId xmlns:p14="http://schemas.microsoft.com/office/powerpoint/2010/main" val="156877991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8BC1DCC-A6F6-3445-BC4E-F8576EDA291D}" type="slidenum">
              <a:rPr lang="en-US"/>
              <a:pPr/>
              <a:t>‹#›</a:t>
            </a:fld>
            <a:endParaRPr lang="en-US"/>
          </a:p>
        </p:txBody>
      </p:sp>
    </p:spTree>
    <p:extLst>
      <p:ext uri="{BB962C8B-B14F-4D97-AF65-F5344CB8AC3E}">
        <p14:creationId xmlns:p14="http://schemas.microsoft.com/office/powerpoint/2010/main" val="292067702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8509D-9FFF-B643-A394-A2B813AED5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38834566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071757B-3302-0247-B7BB-F309035AE57C}" type="slidenum">
              <a:rPr lang="en-US"/>
              <a:pPr/>
              <a:t>‹#›</a:t>
            </a:fld>
            <a:endParaRPr lang="en-US"/>
          </a:p>
        </p:txBody>
      </p:sp>
    </p:spTree>
    <p:extLst>
      <p:ext uri="{BB962C8B-B14F-4D97-AF65-F5344CB8AC3E}">
        <p14:creationId xmlns:p14="http://schemas.microsoft.com/office/powerpoint/2010/main" val="1576567240"/>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9D69DEC-84D7-A348-A407-E653CB65742F}" type="slidenum">
              <a:rPr lang="en-US"/>
              <a:pPr/>
              <a:t>‹#›</a:t>
            </a:fld>
            <a:endParaRPr lang="en-US"/>
          </a:p>
        </p:txBody>
      </p:sp>
    </p:spTree>
    <p:extLst>
      <p:ext uri="{BB962C8B-B14F-4D97-AF65-F5344CB8AC3E}">
        <p14:creationId xmlns:p14="http://schemas.microsoft.com/office/powerpoint/2010/main" val="286085476"/>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8DBF73C-9D48-DF4A-8585-E5B80CA76D08}" type="slidenum">
              <a:rPr lang="en-US"/>
              <a:pPr/>
              <a:t>‹#›</a:t>
            </a:fld>
            <a:endParaRPr lang="en-US"/>
          </a:p>
        </p:txBody>
      </p:sp>
    </p:spTree>
    <p:extLst>
      <p:ext uri="{BB962C8B-B14F-4D97-AF65-F5344CB8AC3E}">
        <p14:creationId xmlns:p14="http://schemas.microsoft.com/office/powerpoint/2010/main" val="1025591174"/>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C9586DE-05F5-C140-BA97-280095DBF062}" type="slidenum">
              <a:rPr lang="en-US"/>
              <a:pPr/>
              <a:t>‹#›</a:t>
            </a:fld>
            <a:endParaRPr lang="en-US"/>
          </a:p>
        </p:txBody>
      </p:sp>
    </p:spTree>
    <p:extLst>
      <p:ext uri="{BB962C8B-B14F-4D97-AF65-F5344CB8AC3E}">
        <p14:creationId xmlns:p14="http://schemas.microsoft.com/office/powerpoint/2010/main" val="189674972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2122769-1F43-3F45-8D30-9C70C30046E5}" type="slidenum">
              <a:rPr lang="en-US"/>
              <a:pPr/>
              <a:t>‹#›</a:t>
            </a:fld>
            <a:endParaRPr lang="en-US"/>
          </a:p>
        </p:txBody>
      </p:sp>
    </p:spTree>
    <p:extLst>
      <p:ext uri="{BB962C8B-B14F-4D97-AF65-F5344CB8AC3E}">
        <p14:creationId xmlns:p14="http://schemas.microsoft.com/office/powerpoint/2010/main" val="1639083792"/>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E9F98E6-9411-C042-A97A-0A898DBF7CCC}" type="slidenum">
              <a:rPr lang="en-US"/>
              <a:pPr/>
              <a:t>‹#›</a:t>
            </a:fld>
            <a:endParaRPr lang="en-US"/>
          </a:p>
        </p:txBody>
      </p:sp>
    </p:spTree>
    <p:extLst>
      <p:ext uri="{BB962C8B-B14F-4D97-AF65-F5344CB8AC3E}">
        <p14:creationId xmlns:p14="http://schemas.microsoft.com/office/powerpoint/2010/main" val="983055982"/>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811A3D0-05A4-8241-9429-968DE80B6AE7}" type="slidenum">
              <a:rPr lang="en-US"/>
              <a:pPr/>
              <a:t>‹#›</a:t>
            </a:fld>
            <a:endParaRPr lang="en-US"/>
          </a:p>
        </p:txBody>
      </p:sp>
    </p:spTree>
    <p:extLst>
      <p:ext uri="{BB962C8B-B14F-4D97-AF65-F5344CB8AC3E}">
        <p14:creationId xmlns:p14="http://schemas.microsoft.com/office/powerpoint/2010/main" val="1798907083"/>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973C0D4-203A-7246-B47D-7CC371CAE011}" type="slidenum">
              <a:rPr lang="en-US"/>
              <a:pPr/>
              <a:t>‹#›</a:t>
            </a:fld>
            <a:endParaRPr lang="en-US"/>
          </a:p>
        </p:txBody>
      </p:sp>
    </p:spTree>
    <p:extLst>
      <p:ext uri="{BB962C8B-B14F-4D97-AF65-F5344CB8AC3E}">
        <p14:creationId xmlns:p14="http://schemas.microsoft.com/office/powerpoint/2010/main" val="182478278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7E89D51-BFCE-2B49-AE36-A3FC23DDC1B9}" type="slidenum">
              <a:rPr lang="en-US"/>
              <a:pPr/>
              <a:t>‹#›</a:t>
            </a:fld>
            <a:endParaRPr lang="en-US"/>
          </a:p>
        </p:txBody>
      </p:sp>
    </p:spTree>
    <p:extLst>
      <p:ext uri="{BB962C8B-B14F-4D97-AF65-F5344CB8AC3E}">
        <p14:creationId xmlns:p14="http://schemas.microsoft.com/office/powerpoint/2010/main" val="3997577470"/>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B2ECF6B-A59B-964C-B46D-C2E205E0A06C}" type="slidenum">
              <a:rPr lang="en-US"/>
              <a:pPr/>
              <a:t>‹#›</a:t>
            </a:fld>
            <a:endParaRPr lang="en-US"/>
          </a:p>
        </p:txBody>
      </p:sp>
    </p:spTree>
    <p:extLst>
      <p:ext uri="{BB962C8B-B14F-4D97-AF65-F5344CB8AC3E}">
        <p14:creationId xmlns:p14="http://schemas.microsoft.com/office/powerpoint/2010/main" val="244122947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8509D-9FFF-B643-A394-A2B813AED5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38691586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69FA0D9-A603-2344-BBB0-E46D89696C02}" type="slidenum">
              <a:rPr lang="en-US"/>
              <a:pPr/>
              <a:t>‹#›</a:t>
            </a:fld>
            <a:endParaRPr lang="en-US"/>
          </a:p>
        </p:txBody>
      </p:sp>
    </p:spTree>
    <p:extLst>
      <p:ext uri="{BB962C8B-B14F-4D97-AF65-F5344CB8AC3E}">
        <p14:creationId xmlns:p14="http://schemas.microsoft.com/office/powerpoint/2010/main" val="454581427"/>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A9A07B1-F0AF-9643-BBB2-411F8F27F658}" type="slidenum">
              <a:rPr lang="en-US"/>
              <a:pPr/>
              <a:t>‹#›</a:t>
            </a:fld>
            <a:endParaRPr lang="en-US"/>
          </a:p>
        </p:txBody>
      </p:sp>
    </p:spTree>
    <p:extLst>
      <p:ext uri="{BB962C8B-B14F-4D97-AF65-F5344CB8AC3E}">
        <p14:creationId xmlns:p14="http://schemas.microsoft.com/office/powerpoint/2010/main" val="24983667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B81564-8E81-4D4F-B459-6F954C85FAFF}" type="slidenum">
              <a:rPr lang="en-US"/>
              <a:pPr/>
              <a:t>‹#›</a:t>
            </a:fld>
            <a:endParaRPr lang="en-US"/>
          </a:p>
        </p:txBody>
      </p:sp>
    </p:spTree>
    <p:extLst>
      <p:ext uri="{BB962C8B-B14F-4D97-AF65-F5344CB8AC3E}">
        <p14:creationId xmlns:p14="http://schemas.microsoft.com/office/powerpoint/2010/main" val="2742028866"/>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0FBEBE4-C27A-9544-99A3-51241B929AA1}" type="slidenum">
              <a:rPr lang="en-US"/>
              <a:pPr/>
              <a:t>‹#›</a:t>
            </a:fld>
            <a:endParaRPr lang="en-US"/>
          </a:p>
        </p:txBody>
      </p:sp>
    </p:spTree>
    <p:extLst>
      <p:ext uri="{BB962C8B-B14F-4D97-AF65-F5344CB8AC3E}">
        <p14:creationId xmlns:p14="http://schemas.microsoft.com/office/powerpoint/2010/main" val="272812021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78D4B8E-5E5F-CC4C-B64B-470820E923F5}" type="slidenum">
              <a:rPr lang="en-US"/>
              <a:pPr/>
              <a:t>‹#›</a:t>
            </a:fld>
            <a:endParaRPr lang="en-US"/>
          </a:p>
        </p:txBody>
      </p:sp>
    </p:spTree>
    <p:extLst>
      <p:ext uri="{BB962C8B-B14F-4D97-AF65-F5344CB8AC3E}">
        <p14:creationId xmlns:p14="http://schemas.microsoft.com/office/powerpoint/2010/main" val="3696791121"/>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BCAC66B-4862-B543-B42B-0CF769CECFA7}" type="slidenum">
              <a:rPr lang="en-US"/>
              <a:pPr/>
              <a:t>‹#›</a:t>
            </a:fld>
            <a:endParaRPr lang="en-US"/>
          </a:p>
        </p:txBody>
      </p:sp>
    </p:spTree>
    <p:extLst>
      <p:ext uri="{BB962C8B-B14F-4D97-AF65-F5344CB8AC3E}">
        <p14:creationId xmlns:p14="http://schemas.microsoft.com/office/powerpoint/2010/main" val="281207857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7F78C76-315F-E64B-A2EF-641266DE693D}" type="slidenum">
              <a:rPr lang="en-US"/>
              <a:pPr/>
              <a:t>‹#›</a:t>
            </a:fld>
            <a:endParaRPr lang="en-US"/>
          </a:p>
        </p:txBody>
      </p:sp>
    </p:spTree>
    <p:extLst>
      <p:ext uri="{BB962C8B-B14F-4D97-AF65-F5344CB8AC3E}">
        <p14:creationId xmlns:p14="http://schemas.microsoft.com/office/powerpoint/2010/main" val="3911174232"/>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7116A2D-34BD-3242-B464-7538C3EA5AAC}" type="slidenum">
              <a:rPr lang="en-US"/>
              <a:pPr/>
              <a:t>‹#›</a:t>
            </a:fld>
            <a:endParaRPr lang="en-US"/>
          </a:p>
        </p:txBody>
      </p:sp>
    </p:spTree>
    <p:extLst>
      <p:ext uri="{BB962C8B-B14F-4D97-AF65-F5344CB8AC3E}">
        <p14:creationId xmlns:p14="http://schemas.microsoft.com/office/powerpoint/2010/main" val="1873731945"/>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0850D60-E8A5-4E45-BCB0-D6BFFEFDD35D}" type="slidenum">
              <a:rPr lang="en-US"/>
              <a:pPr/>
              <a:t>‹#›</a:t>
            </a:fld>
            <a:endParaRPr lang="en-US"/>
          </a:p>
        </p:txBody>
      </p:sp>
    </p:spTree>
    <p:extLst>
      <p:ext uri="{BB962C8B-B14F-4D97-AF65-F5344CB8AC3E}">
        <p14:creationId xmlns:p14="http://schemas.microsoft.com/office/powerpoint/2010/main" val="3149036386"/>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CA4333A-A874-B84A-9B57-66637CBF326C}" type="slidenum">
              <a:rPr lang="en-US"/>
              <a:pPr/>
              <a:t>‹#›</a:t>
            </a:fld>
            <a:endParaRPr lang="en-US"/>
          </a:p>
        </p:txBody>
      </p:sp>
    </p:spTree>
    <p:extLst>
      <p:ext uri="{BB962C8B-B14F-4D97-AF65-F5344CB8AC3E}">
        <p14:creationId xmlns:p14="http://schemas.microsoft.com/office/powerpoint/2010/main" val="24391220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B415E1-B06C-B848-928C-037F22CD711E}" type="slidenum">
              <a:rPr lang="en-US"/>
              <a:pPr/>
              <a:t>‹#›</a:t>
            </a:fld>
            <a:endParaRPr lang="en-US"/>
          </a:p>
        </p:txBody>
      </p:sp>
    </p:spTree>
    <p:extLst>
      <p:ext uri="{BB962C8B-B14F-4D97-AF65-F5344CB8AC3E}">
        <p14:creationId xmlns:p14="http://schemas.microsoft.com/office/powerpoint/2010/main" val="198992418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8509D-9FFF-B643-A394-A2B813AED5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21044249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D0FEE7A-2754-D049-BBBF-49DF3760DFC1}" type="slidenum">
              <a:rPr lang="en-US"/>
              <a:pPr/>
              <a:t>‹#›</a:t>
            </a:fld>
            <a:endParaRPr lang="en-US"/>
          </a:p>
        </p:txBody>
      </p:sp>
    </p:spTree>
    <p:extLst>
      <p:ext uri="{BB962C8B-B14F-4D97-AF65-F5344CB8AC3E}">
        <p14:creationId xmlns:p14="http://schemas.microsoft.com/office/powerpoint/2010/main" val="2095566969"/>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04E2901-0B5E-284F-B77E-ECBD5CCE2D78}" type="slidenum">
              <a:rPr lang="en-US"/>
              <a:pPr/>
              <a:t>‹#›</a:t>
            </a:fld>
            <a:endParaRPr lang="en-US"/>
          </a:p>
        </p:txBody>
      </p:sp>
    </p:spTree>
    <p:extLst>
      <p:ext uri="{BB962C8B-B14F-4D97-AF65-F5344CB8AC3E}">
        <p14:creationId xmlns:p14="http://schemas.microsoft.com/office/powerpoint/2010/main" val="1829072856"/>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BFAEC76-2300-1D4D-BC6A-EC9390B34D59}" type="slidenum">
              <a:rPr lang="en-US"/>
              <a:pPr/>
              <a:t>‹#›</a:t>
            </a:fld>
            <a:endParaRPr lang="en-US"/>
          </a:p>
        </p:txBody>
      </p:sp>
    </p:spTree>
    <p:extLst>
      <p:ext uri="{BB962C8B-B14F-4D97-AF65-F5344CB8AC3E}">
        <p14:creationId xmlns:p14="http://schemas.microsoft.com/office/powerpoint/2010/main" val="3721691295"/>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BFA0D02-68C9-574A-9BEE-F6803E878933}" type="slidenum">
              <a:rPr lang="en-US"/>
              <a:pPr/>
              <a:t>‹#›</a:t>
            </a:fld>
            <a:endParaRPr lang="en-US"/>
          </a:p>
        </p:txBody>
      </p:sp>
    </p:spTree>
    <p:extLst>
      <p:ext uri="{BB962C8B-B14F-4D97-AF65-F5344CB8AC3E}">
        <p14:creationId xmlns:p14="http://schemas.microsoft.com/office/powerpoint/2010/main" val="2815637915"/>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B9E89F5-9002-4848-8D82-8D332428355D}" type="slidenum">
              <a:rPr lang="en-US"/>
              <a:pPr/>
              <a:t>‹#›</a:t>
            </a:fld>
            <a:endParaRPr lang="en-US"/>
          </a:p>
        </p:txBody>
      </p:sp>
    </p:spTree>
    <p:extLst>
      <p:ext uri="{BB962C8B-B14F-4D97-AF65-F5344CB8AC3E}">
        <p14:creationId xmlns:p14="http://schemas.microsoft.com/office/powerpoint/2010/main" val="21491869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8CBC5EF-9818-FD44-9D24-670DAF0A51AB}" type="slidenum">
              <a:rPr lang="en-US"/>
              <a:pPr/>
              <a:t>‹#›</a:t>
            </a:fld>
            <a:endParaRPr lang="en-US"/>
          </a:p>
        </p:txBody>
      </p:sp>
    </p:spTree>
    <p:extLst>
      <p:ext uri="{BB962C8B-B14F-4D97-AF65-F5344CB8AC3E}">
        <p14:creationId xmlns:p14="http://schemas.microsoft.com/office/powerpoint/2010/main" val="41690040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46B88AA-F91F-0944-83D5-740F455A5117}" type="slidenum">
              <a:rPr lang="en-US"/>
              <a:pPr/>
              <a:t>‹#›</a:t>
            </a:fld>
            <a:endParaRPr lang="en-US"/>
          </a:p>
        </p:txBody>
      </p:sp>
    </p:spTree>
    <p:extLst>
      <p:ext uri="{BB962C8B-B14F-4D97-AF65-F5344CB8AC3E}">
        <p14:creationId xmlns:p14="http://schemas.microsoft.com/office/powerpoint/2010/main" val="2477711805"/>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475E0D4-1651-654F-A548-789733B00B43}" type="slidenum">
              <a:rPr lang="en-US"/>
              <a:pPr/>
              <a:t>‹#›</a:t>
            </a:fld>
            <a:endParaRPr lang="en-US"/>
          </a:p>
        </p:txBody>
      </p:sp>
    </p:spTree>
    <p:extLst>
      <p:ext uri="{BB962C8B-B14F-4D97-AF65-F5344CB8AC3E}">
        <p14:creationId xmlns:p14="http://schemas.microsoft.com/office/powerpoint/2010/main" val="2615766534"/>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D2AA53C-FC95-1B44-A5DC-81303D7CC395}" type="slidenum">
              <a:rPr lang="en-US"/>
              <a:pPr/>
              <a:t>‹#›</a:t>
            </a:fld>
            <a:endParaRPr lang="en-US"/>
          </a:p>
        </p:txBody>
      </p:sp>
    </p:spTree>
    <p:extLst>
      <p:ext uri="{BB962C8B-B14F-4D97-AF65-F5344CB8AC3E}">
        <p14:creationId xmlns:p14="http://schemas.microsoft.com/office/powerpoint/2010/main" val="385015961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5D3DCA0-59C2-CB48-8DDC-6CA3467959B6}" type="slidenum">
              <a:rPr lang="en-US"/>
              <a:pPr/>
              <a:t>‹#›</a:t>
            </a:fld>
            <a:endParaRPr lang="en-US"/>
          </a:p>
        </p:txBody>
      </p:sp>
    </p:spTree>
    <p:extLst>
      <p:ext uri="{BB962C8B-B14F-4D97-AF65-F5344CB8AC3E}">
        <p14:creationId xmlns:p14="http://schemas.microsoft.com/office/powerpoint/2010/main" val="339460453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8509D-9FFF-B643-A394-A2B813AED5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9A2CA-0D01-EE4E-9E6D-3110AABC1092}" type="slidenum">
              <a:rPr lang="en-US" smtClean="0"/>
              <a:t>‹#›</a:t>
            </a:fld>
            <a:endParaRPr lang="en-US"/>
          </a:p>
        </p:txBody>
      </p:sp>
    </p:spTree>
    <p:extLst>
      <p:ext uri="{BB962C8B-B14F-4D97-AF65-F5344CB8AC3E}">
        <p14:creationId xmlns:p14="http://schemas.microsoft.com/office/powerpoint/2010/main" val="8912911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37BA20E-BC0E-2C4A-BAC3-6338AD04E874}" type="slidenum">
              <a:rPr lang="en-US"/>
              <a:pPr/>
              <a:t>‹#›</a:t>
            </a:fld>
            <a:endParaRPr lang="en-US"/>
          </a:p>
        </p:txBody>
      </p:sp>
    </p:spTree>
    <p:extLst>
      <p:ext uri="{BB962C8B-B14F-4D97-AF65-F5344CB8AC3E}">
        <p14:creationId xmlns:p14="http://schemas.microsoft.com/office/powerpoint/2010/main" val="306962041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039E37F-02CD-D547-B5C3-7D66650CEA5C}" type="slidenum">
              <a:rPr lang="en-US"/>
              <a:pPr/>
              <a:t>‹#›</a:t>
            </a:fld>
            <a:endParaRPr lang="en-US"/>
          </a:p>
        </p:txBody>
      </p:sp>
    </p:spTree>
    <p:extLst>
      <p:ext uri="{BB962C8B-B14F-4D97-AF65-F5344CB8AC3E}">
        <p14:creationId xmlns:p14="http://schemas.microsoft.com/office/powerpoint/2010/main" val="22055143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0DA617-D8CB-9640-A0A6-ED91F53EEC02}" type="slidenum">
              <a:rPr lang="en-US"/>
              <a:pPr/>
              <a:t>‹#›</a:t>
            </a:fld>
            <a:endParaRPr lang="en-US"/>
          </a:p>
        </p:txBody>
      </p:sp>
    </p:spTree>
    <p:extLst>
      <p:ext uri="{BB962C8B-B14F-4D97-AF65-F5344CB8AC3E}">
        <p14:creationId xmlns:p14="http://schemas.microsoft.com/office/powerpoint/2010/main" val="2262147818"/>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DCABBB4-323B-9546-91EB-0634E681D30A}" type="slidenum">
              <a:rPr lang="en-US"/>
              <a:pPr/>
              <a:t>‹#›</a:t>
            </a:fld>
            <a:endParaRPr lang="en-US"/>
          </a:p>
        </p:txBody>
      </p:sp>
    </p:spTree>
    <p:extLst>
      <p:ext uri="{BB962C8B-B14F-4D97-AF65-F5344CB8AC3E}">
        <p14:creationId xmlns:p14="http://schemas.microsoft.com/office/powerpoint/2010/main" val="1267727024"/>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D1C823E-D249-494B-B5E8-0DF2CF6B80B5}" type="slidenum">
              <a:rPr lang="en-US"/>
              <a:pPr/>
              <a:t>‹#›</a:t>
            </a:fld>
            <a:endParaRPr lang="en-US"/>
          </a:p>
        </p:txBody>
      </p:sp>
    </p:spTree>
    <p:extLst>
      <p:ext uri="{BB962C8B-B14F-4D97-AF65-F5344CB8AC3E}">
        <p14:creationId xmlns:p14="http://schemas.microsoft.com/office/powerpoint/2010/main" val="275246741"/>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B671FFB-0651-BB49-BEDE-A45DD2A9EA64}" type="slidenum">
              <a:rPr lang="en-US"/>
              <a:pPr/>
              <a:t>‹#›</a:t>
            </a:fld>
            <a:endParaRPr lang="en-US"/>
          </a:p>
        </p:txBody>
      </p:sp>
    </p:spTree>
    <p:extLst>
      <p:ext uri="{BB962C8B-B14F-4D97-AF65-F5344CB8AC3E}">
        <p14:creationId xmlns:p14="http://schemas.microsoft.com/office/powerpoint/2010/main" val="2645908529"/>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4C69F5D-32EC-8A4D-A1A4-99445AD30D54}" type="slidenum">
              <a:rPr lang="en-US"/>
              <a:pPr/>
              <a:t>‹#›</a:t>
            </a:fld>
            <a:endParaRPr lang="en-US"/>
          </a:p>
        </p:txBody>
      </p:sp>
    </p:spTree>
    <p:extLst>
      <p:ext uri="{BB962C8B-B14F-4D97-AF65-F5344CB8AC3E}">
        <p14:creationId xmlns:p14="http://schemas.microsoft.com/office/powerpoint/2010/main" val="85598684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A6220E-53B1-664B-80B5-4F20B0C2AA64}" type="slidenum">
              <a:rPr lang="en-US"/>
              <a:pPr/>
              <a:t>‹#›</a:t>
            </a:fld>
            <a:endParaRPr lang="en-US"/>
          </a:p>
        </p:txBody>
      </p:sp>
    </p:spTree>
    <p:extLst>
      <p:ext uri="{BB962C8B-B14F-4D97-AF65-F5344CB8AC3E}">
        <p14:creationId xmlns:p14="http://schemas.microsoft.com/office/powerpoint/2010/main" val="1349539409"/>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E3D99C7-D8B9-8748-AFD1-EC828F44C460}" type="slidenum">
              <a:rPr lang="en-US"/>
              <a:pPr/>
              <a:t>‹#›</a:t>
            </a:fld>
            <a:endParaRPr lang="en-US"/>
          </a:p>
        </p:txBody>
      </p:sp>
    </p:spTree>
    <p:extLst>
      <p:ext uri="{BB962C8B-B14F-4D97-AF65-F5344CB8AC3E}">
        <p14:creationId xmlns:p14="http://schemas.microsoft.com/office/powerpoint/2010/main" val="1042772298"/>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B1732C-7B2B-6243-84D3-19BDFA9B6016}" type="slidenum">
              <a:rPr lang="en-US"/>
              <a:pPr/>
              <a:t>‹#›</a:t>
            </a:fld>
            <a:endParaRPr lang="en-US"/>
          </a:p>
        </p:txBody>
      </p:sp>
    </p:spTree>
    <p:extLst>
      <p:ext uri="{BB962C8B-B14F-4D97-AF65-F5344CB8AC3E}">
        <p14:creationId xmlns:p14="http://schemas.microsoft.com/office/powerpoint/2010/main" val="358044715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DADE5-082B-5442-82CC-60434EA08E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354905645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98539C-02BE-3E4D-99A3-44C358433AA4}" type="slidenum">
              <a:rPr lang="en-US"/>
              <a:pPr/>
              <a:t>‹#›</a:t>
            </a:fld>
            <a:endParaRPr lang="en-US"/>
          </a:p>
        </p:txBody>
      </p:sp>
    </p:spTree>
    <p:extLst>
      <p:ext uri="{BB962C8B-B14F-4D97-AF65-F5344CB8AC3E}">
        <p14:creationId xmlns:p14="http://schemas.microsoft.com/office/powerpoint/2010/main" val="3463547982"/>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44DF0FA-4499-964D-8100-C6D883ABEE39}" type="slidenum">
              <a:rPr lang="en-US"/>
              <a:pPr/>
              <a:t>‹#›</a:t>
            </a:fld>
            <a:endParaRPr lang="en-US"/>
          </a:p>
        </p:txBody>
      </p:sp>
    </p:spTree>
    <p:extLst>
      <p:ext uri="{BB962C8B-B14F-4D97-AF65-F5344CB8AC3E}">
        <p14:creationId xmlns:p14="http://schemas.microsoft.com/office/powerpoint/2010/main" val="2719496887"/>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A672CF-2517-A741-8567-CC13B479EE9B}" type="slidenum">
              <a:rPr lang="en-US"/>
              <a:pPr/>
              <a:t>‹#›</a:t>
            </a:fld>
            <a:endParaRPr lang="en-US"/>
          </a:p>
        </p:txBody>
      </p:sp>
    </p:spTree>
    <p:extLst>
      <p:ext uri="{BB962C8B-B14F-4D97-AF65-F5344CB8AC3E}">
        <p14:creationId xmlns:p14="http://schemas.microsoft.com/office/powerpoint/2010/main" val="33316847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D1A8EAF-9AD9-F449-930D-F3015BF9864C}" type="slidenum">
              <a:rPr lang="en-US"/>
              <a:pPr/>
              <a:t>‹#›</a:t>
            </a:fld>
            <a:endParaRPr lang="en-US"/>
          </a:p>
        </p:txBody>
      </p:sp>
    </p:spTree>
    <p:extLst>
      <p:ext uri="{BB962C8B-B14F-4D97-AF65-F5344CB8AC3E}">
        <p14:creationId xmlns:p14="http://schemas.microsoft.com/office/powerpoint/2010/main" val="1015301883"/>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062791F-D205-E940-BD51-D67A759C9D21}" type="slidenum">
              <a:rPr lang="en-US"/>
              <a:pPr/>
              <a:t>‹#›</a:t>
            </a:fld>
            <a:endParaRPr lang="en-US"/>
          </a:p>
        </p:txBody>
      </p:sp>
    </p:spTree>
    <p:extLst>
      <p:ext uri="{BB962C8B-B14F-4D97-AF65-F5344CB8AC3E}">
        <p14:creationId xmlns:p14="http://schemas.microsoft.com/office/powerpoint/2010/main" val="2423283149"/>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98F4E15-3668-094F-9522-45CB0A14866A}" type="slidenum">
              <a:rPr lang="en-US"/>
              <a:pPr/>
              <a:t>‹#›</a:t>
            </a:fld>
            <a:endParaRPr lang="en-US"/>
          </a:p>
        </p:txBody>
      </p:sp>
    </p:spTree>
    <p:extLst>
      <p:ext uri="{BB962C8B-B14F-4D97-AF65-F5344CB8AC3E}">
        <p14:creationId xmlns:p14="http://schemas.microsoft.com/office/powerpoint/2010/main" val="295217096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84FB6F5-C1A4-C74C-9F55-90CE915AED24}" type="slidenum">
              <a:rPr lang="en-US"/>
              <a:pPr/>
              <a:t>‹#›</a:t>
            </a:fld>
            <a:endParaRPr lang="en-US"/>
          </a:p>
        </p:txBody>
      </p:sp>
    </p:spTree>
    <p:extLst>
      <p:ext uri="{BB962C8B-B14F-4D97-AF65-F5344CB8AC3E}">
        <p14:creationId xmlns:p14="http://schemas.microsoft.com/office/powerpoint/2010/main" val="391100827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99B0D5D-081A-914C-9F43-CADC6945B19F}" type="slidenum">
              <a:rPr lang="en-US"/>
              <a:pPr/>
              <a:t>‹#›</a:t>
            </a:fld>
            <a:endParaRPr lang="en-US"/>
          </a:p>
        </p:txBody>
      </p:sp>
    </p:spTree>
    <p:extLst>
      <p:ext uri="{BB962C8B-B14F-4D97-AF65-F5344CB8AC3E}">
        <p14:creationId xmlns:p14="http://schemas.microsoft.com/office/powerpoint/2010/main" val="3022735355"/>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87C88FE-9C2A-0C48-89FF-7B2D44922CEA}" type="slidenum">
              <a:rPr lang="en-US"/>
              <a:pPr/>
              <a:t>‹#›</a:t>
            </a:fld>
            <a:endParaRPr lang="en-US"/>
          </a:p>
        </p:txBody>
      </p:sp>
    </p:spTree>
    <p:extLst>
      <p:ext uri="{BB962C8B-B14F-4D97-AF65-F5344CB8AC3E}">
        <p14:creationId xmlns:p14="http://schemas.microsoft.com/office/powerpoint/2010/main" val="1458682892"/>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B72AC7-0F92-E543-87A1-D6005F164477}" type="slidenum">
              <a:rPr lang="en-US"/>
              <a:pPr/>
              <a:t>‹#›</a:t>
            </a:fld>
            <a:endParaRPr lang="en-US"/>
          </a:p>
        </p:txBody>
      </p:sp>
    </p:spTree>
    <p:extLst>
      <p:ext uri="{BB962C8B-B14F-4D97-AF65-F5344CB8AC3E}">
        <p14:creationId xmlns:p14="http://schemas.microsoft.com/office/powerpoint/2010/main" val="219732224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ADE5-082B-5442-82CC-60434EA08E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13776653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1E453F-7A8B-F841-B981-55E79AE4456E}" type="slidenum">
              <a:rPr lang="en-US"/>
              <a:pPr/>
              <a:t>‹#›</a:t>
            </a:fld>
            <a:endParaRPr lang="en-US"/>
          </a:p>
        </p:txBody>
      </p:sp>
    </p:spTree>
    <p:extLst>
      <p:ext uri="{BB962C8B-B14F-4D97-AF65-F5344CB8AC3E}">
        <p14:creationId xmlns:p14="http://schemas.microsoft.com/office/powerpoint/2010/main" val="160193307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037145F-13E7-CC41-8C12-5B38BCCBF702}" type="slidenum">
              <a:rPr lang="en-US"/>
              <a:pPr/>
              <a:t>‹#›</a:t>
            </a:fld>
            <a:endParaRPr lang="en-US"/>
          </a:p>
        </p:txBody>
      </p:sp>
    </p:spTree>
    <p:extLst>
      <p:ext uri="{BB962C8B-B14F-4D97-AF65-F5344CB8AC3E}">
        <p14:creationId xmlns:p14="http://schemas.microsoft.com/office/powerpoint/2010/main" val="2496195899"/>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B69B79F-1BBB-F041-8686-096B74589A07}" type="slidenum">
              <a:rPr lang="en-US"/>
              <a:pPr/>
              <a:t>‹#›</a:t>
            </a:fld>
            <a:endParaRPr lang="en-US"/>
          </a:p>
        </p:txBody>
      </p:sp>
    </p:spTree>
    <p:extLst>
      <p:ext uri="{BB962C8B-B14F-4D97-AF65-F5344CB8AC3E}">
        <p14:creationId xmlns:p14="http://schemas.microsoft.com/office/powerpoint/2010/main" val="239739747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A6A058F-CB09-DB49-8DB8-0BE3B3114812}" type="slidenum">
              <a:rPr lang="en-US"/>
              <a:pPr/>
              <a:t>‹#›</a:t>
            </a:fld>
            <a:endParaRPr lang="en-US"/>
          </a:p>
        </p:txBody>
      </p:sp>
    </p:spTree>
    <p:extLst>
      <p:ext uri="{BB962C8B-B14F-4D97-AF65-F5344CB8AC3E}">
        <p14:creationId xmlns:p14="http://schemas.microsoft.com/office/powerpoint/2010/main" val="2094747828"/>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495CB3-F410-094C-9125-7DECEF27541C}" type="slidenum">
              <a:rPr lang="en-US"/>
              <a:pPr/>
              <a:t>‹#›</a:t>
            </a:fld>
            <a:endParaRPr lang="en-US"/>
          </a:p>
        </p:txBody>
      </p:sp>
    </p:spTree>
    <p:extLst>
      <p:ext uri="{BB962C8B-B14F-4D97-AF65-F5344CB8AC3E}">
        <p14:creationId xmlns:p14="http://schemas.microsoft.com/office/powerpoint/2010/main" val="29344684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985098-B210-8342-A787-2B32ECE2265E}" type="slidenum">
              <a:rPr lang="en-US"/>
              <a:pPr/>
              <a:t>‹#›</a:t>
            </a:fld>
            <a:endParaRPr lang="en-US"/>
          </a:p>
        </p:txBody>
      </p:sp>
    </p:spTree>
    <p:extLst>
      <p:ext uri="{BB962C8B-B14F-4D97-AF65-F5344CB8AC3E}">
        <p14:creationId xmlns:p14="http://schemas.microsoft.com/office/powerpoint/2010/main" val="146530380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45F31C7-1190-F242-A2B9-4B05AABC9173}" type="slidenum">
              <a:rPr lang="en-US"/>
              <a:pPr/>
              <a:t>‹#›</a:t>
            </a:fld>
            <a:endParaRPr lang="en-US"/>
          </a:p>
        </p:txBody>
      </p:sp>
    </p:spTree>
    <p:extLst>
      <p:ext uri="{BB962C8B-B14F-4D97-AF65-F5344CB8AC3E}">
        <p14:creationId xmlns:p14="http://schemas.microsoft.com/office/powerpoint/2010/main" val="203037517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DDEEEA8-41BC-954F-B4EB-CE3A312BEAE3}" type="slidenum">
              <a:rPr lang="en-US"/>
              <a:pPr/>
              <a:t>‹#›</a:t>
            </a:fld>
            <a:endParaRPr lang="en-US"/>
          </a:p>
        </p:txBody>
      </p:sp>
    </p:spTree>
    <p:extLst>
      <p:ext uri="{BB962C8B-B14F-4D97-AF65-F5344CB8AC3E}">
        <p14:creationId xmlns:p14="http://schemas.microsoft.com/office/powerpoint/2010/main" val="104806638"/>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DB258C0-8C15-5644-9B19-97953E80301C}" type="slidenum">
              <a:rPr lang="en-US"/>
              <a:pPr/>
              <a:t>‹#›</a:t>
            </a:fld>
            <a:endParaRPr lang="en-US"/>
          </a:p>
        </p:txBody>
      </p:sp>
    </p:spTree>
    <p:extLst>
      <p:ext uri="{BB962C8B-B14F-4D97-AF65-F5344CB8AC3E}">
        <p14:creationId xmlns:p14="http://schemas.microsoft.com/office/powerpoint/2010/main" val="2479619449"/>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134E52F-67A6-2544-B5AE-A9040E2855D5}" type="slidenum">
              <a:rPr lang="en-US"/>
              <a:pPr/>
              <a:t>‹#›</a:t>
            </a:fld>
            <a:endParaRPr lang="en-US"/>
          </a:p>
        </p:txBody>
      </p:sp>
    </p:spTree>
    <p:extLst>
      <p:ext uri="{BB962C8B-B14F-4D97-AF65-F5344CB8AC3E}">
        <p14:creationId xmlns:p14="http://schemas.microsoft.com/office/powerpoint/2010/main" val="41089585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DADE5-082B-5442-82CC-60434EA08E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4407161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AEAA3D-C201-FF45-8C49-928D10A5254C}" type="slidenum">
              <a:rPr lang="en-US"/>
              <a:pPr/>
              <a:t>‹#›</a:t>
            </a:fld>
            <a:endParaRPr lang="en-US"/>
          </a:p>
        </p:txBody>
      </p:sp>
    </p:spTree>
    <p:extLst>
      <p:ext uri="{BB962C8B-B14F-4D97-AF65-F5344CB8AC3E}">
        <p14:creationId xmlns:p14="http://schemas.microsoft.com/office/powerpoint/2010/main" val="296668867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78764B2-5D60-6E46-9F28-69A47B7F8016}" type="slidenum">
              <a:rPr lang="en-US"/>
              <a:pPr/>
              <a:t>‹#›</a:t>
            </a:fld>
            <a:endParaRPr lang="en-US"/>
          </a:p>
        </p:txBody>
      </p:sp>
    </p:spTree>
    <p:extLst>
      <p:ext uri="{BB962C8B-B14F-4D97-AF65-F5344CB8AC3E}">
        <p14:creationId xmlns:p14="http://schemas.microsoft.com/office/powerpoint/2010/main" val="329956835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00CF852-4FC2-F542-8F75-4CA8FB68576A}" type="slidenum">
              <a:rPr lang="en-US"/>
              <a:pPr/>
              <a:t>‹#›</a:t>
            </a:fld>
            <a:endParaRPr lang="en-US"/>
          </a:p>
        </p:txBody>
      </p:sp>
    </p:spTree>
    <p:extLst>
      <p:ext uri="{BB962C8B-B14F-4D97-AF65-F5344CB8AC3E}">
        <p14:creationId xmlns:p14="http://schemas.microsoft.com/office/powerpoint/2010/main" val="1111026305"/>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2BA26E0-F4BB-554C-AFD9-E16624E8681F}" type="slidenum">
              <a:rPr lang="en-US"/>
              <a:pPr/>
              <a:t>‹#›</a:t>
            </a:fld>
            <a:endParaRPr lang="en-US"/>
          </a:p>
        </p:txBody>
      </p:sp>
    </p:spTree>
    <p:extLst>
      <p:ext uri="{BB962C8B-B14F-4D97-AF65-F5344CB8AC3E}">
        <p14:creationId xmlns:p14="http://schemas.microsoft.com/office/powerpoint/2010/main" val="133048575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4C910CD-3318-E443-852F-EAA2EB8B31A1}" type="slidenum">
              <a:rPr lang="en-US"/>
              <a:pPr/>
              <a:t>‹#›</a:t>
            </a:fld>
            <a:endParaRPr lang="en-US"/>
          </a:p>
        </p:txBody>
      </p:sp>
    </p:spTree>
    <p:extLst>
      <p:ext uri="{BB962C8B-B14F-4D97-AF65-F5344CB8AC3E}">
        <p14:creationId xmlns:p14="http://schemas.microsoft.com/office/powerpoint/2010/main" val="184304722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C23A867-6875-9649-904A-4132DE9ADA8E}" type="slidenum">
              <a:rPr lang="en-US"/>
              <a:pPr/>
              <a:t>‹#›</a:t>
            </a:fld>
            <a:endParaRPr lang="en-US"/>
          </a:p>
        </p:txBody>
      </p:sp>
    </p:spTree>
    <p:extLst>
      <p:ext uri="{BB962C8B-B14F-4D97-AF65-F5344CB8AC3E}">
        <p14:creationId xmlns:p14="http://schemas.microsoft.com/office/powerpoint/2010/main" val="1127055975"/>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638F4BD-3F6B-004E-B446-08195A951DC1}" type="slidenum">
              <a:rPr lang="en-US"/>
              <a:pPr/>
              <a:t>‹#›</a:t>
            </a:fld>
            <a:endParaRPr lang="en-US"/>
          </a:p>
        </p:txBody>
      </p:sp>
    </p:spTree>
    <p:extLst>
      <p:ext uri="{BB962C8B-B14F-4D97-AF65-F5344CB8AC3E}">
        <p14:creationId xmlns:p14="http://schemas.microsoft.com/office/powerpoint/2010/main" val="129592265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B14FFCB-01E4-FC40-868A-7A8638D0D458}" type="slidenum">
              <a:rPr lang="en-US"/>
              <a:pPr/>
              <a:t>‹#›</a:t>
            </a:fld>
            <a:endParaRPr lang="en-US"/>
          </a:p>
        </p:txBody>
      </p:sp>
    </p:spTree>
    <p:extLst>
      <p:ext uri="{BB962C8B-B14F-4D97-AF65-F5344CB8AC3E}">
        <p14:creationId xmlns:p14="http://schemas.microsoft.com/office/powerpoint/2010/main" val="81212338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A388454-85BC-BA4C-AB9F-FCACAAF7D610}" type="slidenum">
              <a:rPr lang="en-US"/>
              <a:pPr/>
              <a:t>‹#›</a:t>
            </a:fld>
            <a:endParaRPr lang="en-US"/>
          </a:p>
        </p:txBody>
      </p:sp>
    </p:spTree>
    <p:extLst>
      <p:ext uri="{BB962C8B-B14F-4D97-AF65-F5344CB8AC3E}">
        <p14:creationId xmlns:p14="http://schemas.microsoft.com/office/powerpoint/2010/main" val="739527186"/>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4D9CC97-B899-4D4B-81AD-B3EE6F3A6020}" type="slidenum">
              <a:rPr lang="en-US"/>
              <a:pPr/>
              <a:t>‹#›</a:t>
            </a:fld>
            <a:endParaRPr lang="en-US"/>
          </a:p>
        </p:txBody>
      </p:sp>
    </p:spTree>
    <p:extLst>
      <p:ext uri="{BB962C8B-B14F-4D97-AF65-F5344CB8AC3E}">
        <p14:creationId xmlns:p14="http://schemas.microsoft.com/office/powerpoint/2010/main" val="221955251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DADE5-082B-5442-82CC-60434EA08E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33988024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20DEF77-C398-9B47-9A09-8E6ED767B017}" type="slidenum">
              <a:rPr lang="en-US"/>
              <a:pPr/>
              <a:t>‹#›</a:t>
            </a:fld>
            <a:endParaRPr lang="en-US"/>
          </a:p>
        </p:txBody>
      </p:sp>
    </p:spTree>
    <p:extLst>
      <p:ext uri="{BB962C8B-B14F-4D97-AF65-F5344CB8AC3E}">
        <p14:creationId xmlns:p14="http://schemas.microsoft.com/office/powerpoint/2010/main" val="2630642615"/>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3EEA09-6A2F-7B4A-ADA5-CCCB9E66603E}" type="slidenum">
              <a:rPr lang="en-US"/>
              <a:pPr/>
              <a:t>‹#›</a:t>
            </a:fld>
            <a:endParaRPr lang="en-US"/>
          </a:p>
        </p:txBody>
      </p:sp>
    </p:spTree>
    <p:extLst>
      <p:ext uri="{BB962C8B-B14F-4D97-AF65-F5344CB8AC3E}">
        <p14:creationId xmlns:p14="http://schemas.microsoft.com/office/powerpoint/2010/main" val="1881930477"/>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2B59E0-AC29-0B45-81D8-F1A048E81E76}" type="slidenum">
              <a:rPr lang="en-US"/>
              <a:pPr/>
              <a:t>‹#›</a:t>
            </a:fld>
            <a:endParaRPr lang="en-US"/>
          </a:p>
        </p:txBody>
      </p:sp>
    </p:spTree>
    <p:extLst>
      <p:ext uri="{BB962C8B-B14F-4D97-AF65-F5344CB8AC3E}">
        <p14:creationId xmlns:p14="http://schemas.microsoft.com/office/powerpoint/2010/main" val="256093763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65400"/>
            <a:ext cx="2616200" cy="410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65400"/>
            <a:ext cx="7696200" cy="410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8347D3-C915-454B-BD8D-A6E2AA6254C4}" type="slidenum">
              <a:rPr lang="en-US"/>
              <a:pPr/>
              <a:t>‹#›</a:t>
            </a:fld>
            <a:endParaRPr lang="en-US"/>
          </a:p>
        </p:txBody>
      </p:sp>
    </p:spTree>
    <p:extLst>
      <p:ext uri="{BB962C8B-B14F-4D97-AF65-F5344CB8AC3E}">
        <p14:creationId xmlns:p14="http://schemas.microsoft.com/office/powerpoint/2010/main" val="119726705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B31CFE0-0F60-FC40-BF9B-136C4CDBD1AA}" type="slidenum">
              <a:rPr lang="en-US"/>
              <a:pPr/>
              <a:t>‹#›</a:t>
            </a:fld>
            <a:endParaRPr lang="en-US"/>
          </a:p>
        </p:txBody>
      </p:sp>
    </p:spTree>
    <p:extLst>
      <p:ext uri="{BB962C8B-B14F-4D97-AF65-F5344CB8AC3E}">
        <p14:creationId xmlns:p14="http://schemas.microsoft.com/office/powerpoint/2010/main" val="729821060"/>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F88D511-6F49-B74E-BD05-8FC39232C119}" type="slidenum">
              <a:rPr lang="en-US"/>
              <a:pPr/>
              <a:t>‹#›</a:t>
            </a:fld>
            <a:endParaRPr lang="en-US"/>
          </a:p>
        </p:txBody>
      </p:sp>
    </p:spTree>
    <p:extLst>
      <p:ext uri="{BB962C8B-B14F-4D97-AF65-F5344CB8AC3E}">
        <p14:creationId xmlns:p14="http://schemas.microsoft.com/office/powerpoint/2010/main" val="272657153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57A8462-E819-714D-AEC0-C7A1ED2F86DD}" type="slidenum">
              <a:rPr lang="en-US"/>
              <a:pPr/>
              <a:t>‹#›</a:t>
            </a:fld>
            <a:endParaRPr lang="en-US"/>
          </a:p>
        </p:txBody>
      </p:sp>
    </p:spTree>
    <p:extLst>
      <p:ext uri="{BB962C8B-B14F-4D97-AF65-F5344CB8AC3E}">
        <p14:creationId xmlns:p14="http://schemas.microsoft.com/office/powerpoint/2010/main" val="1019875954"/>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8935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EAB7B80-3354-5E4B-A98C-5F72C3333F38}" type="slidenum">
              <a:rPr lang="en-US"/>
              <a:pPr/>
              <a:t>‹#›</a:t>
            </a:fld>
            <a:endParaRPr lang="en-US"/>
          </a:p>
        </p:txBody>
      </p:sp>
    </p:spTree>
    <p:extLst>
      <p:ext uri="{BB962C8B-B14F-4D97-AF65-F5344CB8AC3E}">
        <p14:creationId xmlns:p14="http://schemas.microsoft.com/office/powerpoint/2010/main" val="363319871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B198D23-C786-7D49-839B-9916F761EC50}" type="slidenum">
              <a:rPr lang="en-US"/>
              <a:pPr/>
              <a:t>‹#›</a:t>
            </a:fld>
            <a:endParaRPr lang="en-US"/>
          </a:p>
        </p:txBody>
      </p:sp>
    </p:spTree>
    <p:extLst>
      <p:ext uri="{BB962C8B-B14F-4D97-AF65-F5344CB8AC3E}">
        <p14:creationId xmlns:p14="http://schemas.microsoft.com/office/powerpoint/2010/main" val="297939105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86F9565-D725-344B-AE4A-85C3B6872EFB}" type="slidenum">
              <a:rPr lang="en-US"/>
              <a:pPr/>
              <a:t>‹#›</a:t>
            </a:fld>
            <a:endParaRPr lang="en-US"/>
          </a:p>
        </p:txBody>
      </p:sp>
    </p:spTree>
    <p:extLst>
      <p:ext uri="{BB962C8B-B14F-4D97-AF65-F5344CB8AC3E}">
        <p14:creationId xmlns:p14="http://schemas.microsoft.com/office/powerpoint/2010/main" val="392464599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DADE5-082B-5442-82CC-60434EA08E9C}" type="datetimeFigureOut">
              <a:rPr lang="en-US" smtClean="0"/>
              <a:t>7/6/15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33701632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AD9B3BB-E0D7-5A4D-960D-7BC80A685C62}" type="slidenum">
              <a:rPr lang="en-US"/>
              <a:pPr/>
              <a:t>‹#›</a:t>
            </a:fld>
            <a:endParaRPr lang="en-US"/>
          </a:p>
        </p:txBody>
      </p:sp>
    </p:spTree>
    <p:extLst>
      <p:ext uri="{BB962C8B-B14F-4D97-AF65-F5344CB8AC3E}">
        <p14:creationId xmlns:p14="http://schemas.microsoft.com/office/powerpoint/2010/main" val="230978705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A6C2ABE-C832-F848-A967-4A9348276C46}" type="slidenum">
              <a:rPr lang="en-US"/>
              <a:pPr/>
              <a:t>‹#›</a:t>
            </a:fld>
            <a:endParaRPr lang="en-US"/>
          </a:p>
        </p:txBody>
      </p:sp>
    </p:spTree>
    <p:extLst>
      <p:ext uri="{BB962C8B-B14F-4D97-AF65-F5344CB8AC3E}">
        <p14:creationId xmlns:p14="http://schemas.microsoft.com/office/powerpoint/2010/main" val="1526150247"/>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9656218-C429-0B41-8978-7F9CCC7FE1EF}" type="slidenum">
              <a:rPr lang="en-US"/>
              <a:pPr/>
              <a:t>‹#›</a:t>
            </a:fld>
            <a:endParaRPr lang="en-US"/>
          </a:p>
        </p:txBody>
      </p:sp>
    </p:spTree>
    <p:extLst>
      <p:ext uri="{BB962C8B-B14F-4D97-AF65-F5344CB8AC3E}">
        <p14:creationId xmlns:p14="http://schemas.microsoft.com/office/powerpoint/2010/main" val="351116633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336A67A-FE2A-3A48-888B-08592BE0DCC3}" type="slidenum">
              <a:rPr lang="en-US"/>
              <a:pPr/>
              <a:t>‹#›</a:t>
            </a:fld>
            <a:endParaRPr lang="en-US"/>
          </a:p>
        </p:txBody>
      </p:sp>
    </p:spTree>
    <p:extLst>
      <p:ext uri="{BB962C8B-B14F-4D97-AF65-F5344CB8AC3E}">
        <p14:creationId xmlns:p14="http://schemas.microsoft.com/office/powerpoint/2010/main" val="147113099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21275" y="1790700"/>
            <a:ext cx="15081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6900" y="1790700"/>
            <a:ext cx="4371975"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FF9BD8-4767-7A46-B3A2-3934B1B306DC}" type="slidenum">
              <a:rPr lang="en-US"/>
              <a:pPr/>
              <a:t>‹#›</a:t>
            </a:fld>
            <a:endParaRPr lang="en-US"/>
          </a:p>
        </p:txBody>
      </p:sp>
    </p:spTree>
    <p:extLst>
      <p:ext uri="{BB962C8B-B14F-4D97-AF65-F5344CB8AC3E}">
        <p14:creationId xmlns:p14="http://schemas.microsoft.com/office/powerpoint/2010/main" val="3086529319"/>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FFF8523-C66E-4841-B416-81D125BE97C4}" type="slidenum">
              <a:rPr lang="en-US"/>
              <a:pPr/>
              <a:t>‹#›</a:t>
            </a:fld>
            <a:endParaRPr lang="en-US"/>
          </a:p>
        </p:txBody>
      </p:sp>
    </p:spTree>
    <p:extLst>
      <p:ext uri="{BB962C8B-B14F-4D97-AF65-F5344CB8AC3E}">
        <p14:creationId xmlns:p14="http://schemas.microsoft.com/office/powerpoint/2010/main" val="227580437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4B06C1-0F32-204D-8A77-B04C8031F30B}" type="slidenum">
              <a:rPr lang="en-US"/>
              <a:pPr/>
              <a:t>‹#›</a:t>
            </a:fld>
            <a:endParaRPr lang="en-US"/>
          </a:p>
        </p:txBody>
      </p:sp>
    </p:spTree>
    <p:extLst>
      <p:ext uri="{BB962C8B-B14F-4D97-AF65-F5344CB8AC3E}">
        <p14:creationId xmlns:p14="http://schemas.microsoft.com/office/powerpoint/2010/main" val="3358741737"/>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8ED6A2B-08E5-324D-B26C-8EDAE1F5C8F8}" type="slidenum">
              <a:rPr lang="en-US"/>
              <a:pPr/>
              <a:t>‹#›</a:t>
            </a:fld>
            <a:endParaRPr lang="en-US"/>
          </a:p>
        </p:txBody>
      </p:sp>
    </p:spTree>
    <p:extLst>
      <p:ext uri="{BB962C8B-B14F-4D97-AF65-F5344CB8AC3E}">
        <p14:creationId xmlns:p14="http://schemas.microsoft.com/office/powerpoint/2010/main" val="1052572260"/>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903CDA3-E4B2-C341-86AB-A18E89E93D09}" type="slidenum">
              <a:rPr lang="en-US"/>
              <a:pPr/>
              <a:t>‹#›</a:t>
            </a:fld>
            <a:endParaRPr lang="en-US"/>
          </a:p>
        </p:txBody>
      </p:sp>
    </p:spTree>
    <p:extLst>
      <p:ext uri="{BB962C8B-B14F-4D97-AF65-F5344CB8AC3E}">
        <p14:creationId xmlns:p14="http://schemas.microsoft.com/office/powerpoint/2010/main" val="299093605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92F3C0B-9C5B-BE46-B7E3-D6CF0759D2BD}" type="slidenum">
              <a:rPr lang="en-US"/>
              <a:pPr/>
              <a:t>‹#›</a:t>
            </a:fld>
            <a:endParaRPr lang="en-US"/>
          </a:p>
        </p:txBody>
      </p:sp>
    </p:spTree>
    <p:extLst>
      <p:ext uri="{BB962C8B-B14F-4D97-AF65-F5344CB8AC3E}">
        <p14:creationId xmlns:p14="http://schemas.microsoft.com/office/powerpoint/2010/main" val="399533969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DADE5-082B-5442-82CC-60434EA08E9C}" type="datetimeFigureOut">
              <a:rPr lang="en-US" smtClean="0"/>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178540923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C0ACCD8-D7C6-2C41-BD5B-5E0E5129E607}" type="slidenum">
              <a:rPr lang="en-US"/>
              <a:pPr/>
              <a:t>‹#›</a:t>
            </a:fld>
            <a:endParaRPr lang="en-US"/>
          </a:p>
        </p:txBody>
      </p:sp>
    </p:spTree>
    <p:extLst>
      <p:ext uri="{BB962C8B-B14F-4D97-AF65-F5344CB8AC3E}">
        <p14:creationId xmlns:p14="http://schemas.microsoft.com/office/powerpoint/2010/main" val="470035788"/>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931DDBA-2CC6-8348-B04E-40A18A6C7438}" type="slidenum">
              <a:rPr lang="en-US"/>
              <a:pPr/>
              <a:t>‹#›</a:t>
            </a:fld>
            <a:endParaRPr lang="en-US"/>
          </a:p>
        </p:txBody>
      </p:sp>
    </p:spTree>
    <p:extLst>
      <p:ext uri="{BB962C8B-B14F-4D97-AF65-F5344CB8AC3E}">
        <p14:creationId xmlns:p14="http://schemas.microsoft.com/office/powerpoint/2010/main" val="63112663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B0E876-7114-9941-8E42-1A15D31EF1F8}" type="slidenum">
              <a:rPr lang="en-US"/>
              <a:pPr/>
              <a:t>‹#›</a:t>
            </a:fld>
            <a:endParaRPr lang="en-US"/>
          </a:p>
        </p:txBody>
      </p:sp>
    </p:spTree>
    <p:extLst>
      <p:ext uri="{BB962C8B-B14F-4D97-AF65-F5344CB8AC3E}">
        <p14:creationId xmlns:p14="http://schemas.microsoft.com/office/powerpoint/2010/main" val="172516174"/>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445E646-7631-2640-888A-9A4775C9276E}" type="slidenum">
              <a:rPr lang="en-US"/>
              <a:pPr/>
              <a:t>‹#›</a:t>
            </a:fld>
            <a:endParaRPr lang="en-US"/>
          </a:p>
        </p:txBody>
      </p:sp>
    </p:spTree>
    <p:extLst>
      <p:ext uri="{BB962C8B-B14F-4D97-AF65-F5344CB8AC3E}">
        <p14:creationId xmlns:p14="http://schemas.microsoft.com/office/powerpoint/2010/main" val="4193064344"/>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9F8EA4-E81F-7F45-A5BF-826F1FF5F5B7}" type="slidenum">
              <a:rPr lang="en-US"/>
              <a:pPr/>
              <a:t>‹#›</a:t>
            </a:fld>
            <a:endParaRPr lang="en-US"/>
          </a:p>
        </p:txBody>
      </p:sp>
    </p:spTree>
    <p:extLst>
      <p:ext uri="{BB962C8B-B14F-4D97-AF65-F5344CB8AC3E}">
        <p14:creationId xmlns:p14="http://schemas.microsoft.com/office/powerpoint/2010/main" val="1637718420"/>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5762"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03200"/>
            <a:ext cx="8624888" cy="8509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AE3F22-05E3-3F47-A85D-02A4C97D4BFD}" type="slidenum">
              <a:rPr lang="en-US"/>
              <a:pPr/>
              <a:t>‹#›</a:t>
            </a:fld>
            <a:endParaRPr lang="en-US"/>
          </a:p>
        </p:txBody>
      </p:sp>
    </p:spTree>
    <p:extLst>
      <p:ext uri="{BB962C8B-B14F-4D97-AF65-F5344CB8AC3E}">
        <p14:creationId xmlns:p14="http://schemas.microsoft.com/office/powerpoint/2010/main" val="242913831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57D7D83-4AB2-A14F-A1E6-3402641B67F4}" type="slidenum">
              <a:rPr lang="en-US"/>
              <a:pPr/>
              <a:t>‹#›</a:t>
            </a:fld>
            <a:endParaRPr lang="en-US"/>
          </a:p>
        </p:txBody>
      </p:sp>
    </p:spTree>
    <p:extLst>
      <p:ext uri="{BB962C8B-B14F-4D97-AF65-F5344CB8AC3E}">
        <p14:creationId xmlns:p14="http://schemas.microsoft.com/office/powerpoint/2010/main" val="1204852935"/>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FF0A8DB-AFE5-8D42-B198-C4E98B820AE1}" type="slidenum">
              <a:rPr lang="en-US"/>
              <a:pPr/>
              <a:t>‹#›</a:t>
            </a:fld>
            <a:endParaRPr lang="en-US"/>
          </a:p>
        </p:txBody>
      </p:sp>
    </p:spTree>
    <p:extLst>
      <p:ext uri="{BB962C8B-B14F-4D97-AF65-F5344CB8AC3E}">
        <p14:creationId xmlns:p14="http://schemas.microsoft.com/office/powerpoint/2010/main" val="125766428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9AC09E8-72E0-9449-9580-51384B824C83}" type="slidenum">
              <a:rPr lang="en-US"/>
              <a:pPr/>
              <a:t>‹#›</a:t>
            </a:fld>
            <a:endParaRPr lang="en-US"/>
          </a:p>
        </p:txBody>
      </p:sp>
    </p:spTree>
    <p:extLst>
      <p:ext uri="{BB962C8B-B14F-4D97-AF65-F5344CB8AC3E}">
        <p14:creationId xmlns:p14="http://schemas.microsoft.com/office/powerpoint/2010/main" val="645795932"/>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3F069DE-BE0A-3445-A770-54490F7F9003}" type="slidenum">
              <a:rPr lang="en-US"/>
              <a:pPr/>
              <a:t>‹#›</a:t>
            </a:fld>
            <a:endParaRPr lang="en-US"/>
          </a:p>
        </p:txBody>
      </p:sp>
    </p:spTree>
    <p:extLst>
      <p:ext uri="{BB962C8B-B14F-4D97-AF65-F5344CB8AC3E}">
        <p14:creationId xmlns:p14="http://schemas.microsoft.com/office/powerpoint/2010/main" val="354472942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DADE5-082B-5442-82CC-60434EA08E9C}" type="datetimeFigureOut">
              <a:rPr lang="en-US" smtClean="0"/>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12510317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52B128A-4C2D-7C4B-BD1A-FE9A0C718397}" type="slidenum">
              <a:rPr lang="en-US"/>
              <a:pPr/>
              <a:t>‹#›</a:t>
            </a:fld>
            <a:endParaRPr lang="en-US"/>
          </a:p>
        </p:txBody>
      </p:sp>
    </p:spTree>
    <p:extLst>
      <p:ext uri="{BB962C8B-B14F-4D97-AF65-F5344CB8AC3E}">
        <p14:creationId xmlns:p14="http://schemas.microsoft.com/office/powerpoint/2010/main" val="55818045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1C41491-A0E3-B54A-86DE-A208D950FE72}" type="slidenum">
              <a:rPr lang="en-US"/>
              <a:pPr/>
              <a:t>‹#›</a:t>
            </a:fld>
            <a:endParaRPr lang="en-US"/>
          </a:p>
        </p:txBody>
      </p:sp>
    </p:spTree>
    <p:extLst>
      <p:ext uri="{BB962C8B-B14F-4D97-AF65-F5344CB8AC3E}">
        <p14:creationId xmlns:p14="http://schemas.microsoft.com/office/powerpoint/2010/main" val="294148236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06A7728-9D37-D348-97F7-1AF7F56A4811}" type="slidenum">
              <a:rPr lang="en-US"/>
              <a:pPr/>
              <a:t>‹#›</a:t>
            </a:fld>
            <a:endParaRPr lang="en-US"/>
          </a:p>
        </p:txBody>
      </p:sp>
    </p:spTree>
    <p:extLst>
      <p:ext uri="{BB962C8B-B14F-4D97-AF65-F5344CB8AC3E}">
        <p14:creationId xmlns:p14="http://schemas.microsoft.com/office/powerpoint/2010/main" val="3771117444"/>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0D2535-F869-F14E-BC87-E98A4EA18A33}" type="slidenum">
              <a:rPr lang="en-US"/>
              <a:pPr/>
              <a:t>‹#›</a:t>
            </a:fld>
            <a:endParaRPr lang="en-US"/>
          </a:p>
        </p:txBody>
      </p:sp>
    </p:spTree>
    <p:extLst>
      <p:ext uri="{BB962C8B-B14F-4D97-AF65-F5344CB8AC3E}">
        <p14:creationId xmlns:p14="http://schemas.microsoft.com/office/powerpoint/2010/main" val="97181667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EBF946B-4EF3-174E-938A-887EB1E76C8E}" type="slidenum">
              <a:rPr lang="en-US"/>
              <a:pPr/>
              <a:t>‹#›</a:t>
            </a:fld>
            <a:endParaRPr lang="en-US"/>
          </a:p>
        </p:txBody>
      </p:sp>
    </p:spTree>
    <p:extLst>
      <p:ext uri="{BB962C8B-B14F-4D97-AF65-F5344CB8AC3E}">
        <p14:creationId xmlns:p14="http://schemas.microsoft.com/office/powerpoint/2010/main" val="2765423030"/>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77ABDD-684A-7647-AE2D-C297F7C9A656}" type="slidenum">
              <a:rPr lang="en-US"/>
              <a:pPr/>
              <a:t>‹#›</a:t>
            </a:fld>
            <a:endParaRPr lang="en-US"/>
          </a:p>
        </p:txBody>
      </p:sp>
    </p:spTree>
    <p:extLst>
      <p:ext uri="{BB962C8B-B14F-4D97-AF65-F5344CB8AC3E}">
        <p14:creationId xmlns:p14="http://schemas.microsoft.com/office/powerpoint/2010/main" val="3326674344"/>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17CC85-C235-1B4B-8AC0-94B5125166CB}" type="slidenum">
              <a:rPr lang="en-US"/>
              <a:pPr/>
              <a:t>‹#›</a:t>
            </a:fld>
            <a:endParaRPr lang="en-US"/>
          </a:p>
        </p:txBody>
      </p:sp>
    </p:spTree>
    <p:extLst>
      <p:ext uri="{BB962C8B-B14F-4D97-AF65-F5344CB8AC3E}">
        <p14:creationId xmlns:p14="http://schemas.microsoft.com/office/powerpoint/2010/main" val="606722504"/>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522B37C-3499-4B45-B466-1A301C89B1D6}" type="slidenum">
              <a:rPr lang="en-US"/>
              <a:pPr/>
              <a:t>‹#›</a:t>
            </a:fld>
            <a:endParaRPr lang="en-US"/>
          </a:p>
        </p:txBody>
      </p:sp>
    </p:spTree>
    <p:extLst>
      <p:ext uri="{BB962C8B-B14F-4D97-AF65-F5344CB8AC3E}">
        <p14:creationId xmlns:p14="http://schemas.microsoft.com/office/powerpoint/2010/main" val="100841811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54D566-6455-EB4E-9BD5-E27A0BC103EB}" type="slidenum">
              <a:rPr lang="en-US"/>
              <a:pPr/>
              <a:t>‹#›</a:t>
            </a:fld>
            <a:endParaRPr lang="en-US"/>
          </a:p>
        </p:txBody>
      </p:sp>
    </p:spTree>
    <p:extLst>
      <p:ext uri="{BB962C8B-B14F-4D97-AF65-F5344CB8AC3E}">
        <p14:creationId xmlns:p14="http://schemas.microsoft.com/office/powerpoint/2010/main" val="1398830965"/>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7D00CF2-23DF-EE45-81BA-457AEE418444}" type="slidenum">
              <a:rPr lang="en-US"/>
              <a:pPr/>
              <a:t>‹#›</a:t>
            </a:fld>
            <a:endParaRPr lang="en-US"/>
          </a:p>
        </p:txBody>
      </p:sp>
    </p:spTree>
    <p:extLst>
      <p:ext uri="{BB962C8B-B14F-4D97-AF65-F5344CB8AC3E}">
        <p14:creationId xmlns:p14="http://schemas.microsoft.com/office/powerpoint/2010/main" val="164210795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DADE5-082B-5442-82CC-60434EA08E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24465540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F062756-CECD-8D44-9D1A-F1C3E17B7017}" type="slidenum">
              <a:rPr lang="en-US"/>
              <a:pPr/>
              <a:t>‹#›</a:t>
            </a:fld>
            <a:endParaRPr lang="en-US"/>
          </a:p>
        </p:txBody>
      </p:sp>
    </p:spTree>
    <p:extLst>
      <p:ext uri="{BB962C8B-B14F-4D97-AF65-F5344CB8AC3E}">
        <p14:creationId xmlns:p14="http://schemas.microsoft.com/office/powerpoint/2010/main" val="2983465720"/>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A30FBCF-A0B0-994E-BED9-FED92BF9C846}" type="slidenum">
              <a:rPr lang="en-US"/>
              <a:pPr/>
              <a:t>‹#›</a:t>
            </a:fld>
            <a:endParaRPr lang="en-US"/>
          </a:p>
        </p:txBody>
      </p:sp>
    </p:spTree>
    <p:extLst>
      <p:ext uri="{BB962C8B-B14F-4D97-AF65-F5344CB8AC3E}">
        <p14:creationId xmlns:p14="http://schemas.microsoft.com/office/powerpoint/2010/main" val="1857694385"/>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FE6CB7F-58E7-3D4E-ABB6-AEF43348FEC6}" type="slidenum">
              <a:rPr lang="en-US"/>
              <a:pPr/>
              <a:t>‹#›</a:t>
            </a:fld>
            <a:endParaRPr lang="en-US"/>
          </a:p>
        </p:txBody>
      </p:sp>
    </p:spTree>
    <p:extLst>
      <p:ext uri="{BB962C8B-B14F-4D97-AF65-F5344CB8AC3E}">
        <p14:creationId xmlns:p14="http://schemas.microsoft.com/office/powerpoint/2010/main" val="2992960061"/>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6C3A6A-1F17-ED40-BCD5-977AA3911CC6}" type="slidenum">
              <a:rPr lang="en-US"/>
              <a:pPr/>
              <a:t>‹#›</a:t>
            </a:fld>
            <a:endParaRPr lang="en-US"/>
          </a:p>
        </p:txBody>
      </p:sp>
    </p:spTree>
    <p:extLst>
      <p:ext uri="{BB962C8B-B14F-4D97-AF65-F5344CB8AC3E}">
        <p14:creationId xmlns:p14="http://schemas.microsoft.com/office/powerpoint/2010/main" val="389291702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1317D7E-5A15-C148-838B-74A201AA93E0}" type="slidenum">
              <a:rPr lang="en-US"/>
              <a:pPr/>
              <a:t>‹#›</a:t>
            </a:fld>
            <a:endParaRPr lang="en-US"/>
          </a:p>
        </p:txBody>
      </p:sp>
    </p:spTree>
    <p:extLst>
      <p:ext uri="{BB962C8B-B14F-4D97-AF65-F5344CB8AC3E}">
        <p14:creationId xmlns:p14="http://schemas.microsoft.com/office/powerpoint/2010/main" val="1560711971"/>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078DF2A-19F3-114F-A4C9-60764BFD8756}" type="slidenum">
              <a:rPr lang="en-US"/>
              <a:pPr/>
              <a:t>‹#›</a:t>
            </a:fld>
            <a:endParaRPr lang="en-US"/>
          </a:p>
        </p:txBody>
      </p:sp>
    </p:spTree>
    <p:extLst>
      <p:ext uri="{BB962C8B-B14F-4D97-AF65-F5344CB8AC3E}">
        <p14:creationId xmlns:p14="http://schemas.microsoft.com/office/powerpoint/2010/main" val="3383483424"/>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66E901-8216-924C-A1FB-A3D07924C835}" type="slidenum">
              <a:rPr lang="en-US"/>
              <a:pPr/>
              <a:t>‹#›</a:t>
            </a:fld>
            <a:endParaRPr lang="en-US"/>
          </a:p>
        </p:txBody>
      </p:sp>
    </p:spTree>
    <p:extLst>
      <p:ext uri="{BB962C8B-B14F-4D97-AF65-F5344CB8AC3E}">
        <p14:creationId xmlns:p14="http://schemas.microsoft.com/office/powerpoint/2010/main" val="54992591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0909F63-6113-B747-A268-C357ACED7A9E}" type="slidenum">
              <a:rPr lang="en-US"/>
              <a:pPr/>
              <a:t>‹#›</a:t>
            </a:fld>
            <a:endParaRPr lang="en-US"/>
          </a:p>
        </p:txBody>
      </p:sp>
    </p:spTree>
    <p:extLst>
      <p:ext uri="{BB962C8B-B14F-4D97-AF65-F5344CB8AC3E}">
        <p14:creationId xmlns:p14="http://schemas.microsoft.com/office/powerpoint/2010/main" val="95458269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75AA94D-E5CD-DD4F-BCE1-6308A0E7CF56}" type="slidenum">
              <a:rPr lang="en-US"/>
              <a:pPr/>
              <a:t>‹#›</a:t>
            </a:fld>
            <a:endParaRPr lang="en-US"/>
          </a:p>
        </p:txBody>
      </p:sp>
    </p:spTree>
    <p:extLst>
      <p:ext uri="{BB962C8B-B14F-4D97-AF65-F5344CB8AC3E}">
        <p14:creationId xmlns:p14="http://schemas.microsoft.com/office/powerpoint/2010/main" val="255821833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1EDF88D-368B-E04D-BA80-62B9AE9A64E3}" type="slidenum">
              <a:rPr lang="en-US"/>
              <a:pPr/>
              <a:t>‹#›</a:t>
            </a:fld>
            <a:endParaRPr lang="en-US"/>
          </a:p>
        </p:txBody>
      </p:sp>
    </p:spTree>
    <p:extLst>
      <p:ext uri="{BB962C8B-B14F-4D97-AF65-F5344CB8AC3E}">
        <p14:creationId xmlns:p14="http://schemas.microsoft.com/office/powerpoint/2010/main" val="258446523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6FE3491-A7A3-5549-9628-C5962F5CE06F}" type="slidenum">
              <a:rPr lang="en-US"/>
              <a:pPr/>
              <a:t>‹#›</a:t>
            </a:fld>
            <a:endParaRPr lang="en-US"/>
          </a:p>
        </p:txBody>
      </p:sp>
    </p:spTree>
    <p:extLst>
      <p:ext uri="{BB962C8B-B14F-4D97-AF65-F5344CB8AC3E}">
        <p14:creationId xmlns:p14="http://schemas.microsoft.com/office/powerpoint/2010/main" val="383983220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DADE5-082B-5442-82CC-60434EA08E9C}"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34761123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C5F91D2-D233-134E-B9D6-93A0F148C5ED}" type="slidenum">
              <a:rPr lang="en-US"/>
              <a:pPr/>
              <a:t>‹#›</a:t>
            </a:fld>
            <a:endParaRPr lang="en-US"/>
          </a:p>
        </p:txBody>
      </p:sp>
    </p:spTree>
    <p:extLst>
      <p:ext uri="{BB962C8B-B14F-4D97-AF65-F5344CB8AC3E}">
        <p14:creationId xmlns:p14="http://schemas.microsoft.com/office/powerpoint/2010/main" val="2357070408"/>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68312C-6879-0F41-B58A-C9E08D56B145}" type="slidenum">
              <a:rPr lang="en-US"/>
              <a:pPr/>
              <a:t>‹#›</a:t>
            </a:fld>
            <a:endParaRPr lang="en-US"/>
          </a:p>
        </p:txBody>
      </p:sp>
    </p:spTree>
    <p:extLst>
      <p:ext uri="{BB962C8B-B14F-4D97-AF65-F5344CB8AC3E}">
        <p14:creationId xmlns:p14="http://schemas.microsoft.com/office/powerpoint/2010/main" val="2272120315"/>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B495831-56E8-5A4E-889F-8F91B8549760}" type="slidenum">
              <a:rPr lang="en-US"/>
              <a:pPr/>
              <a:t>‹#›</a:t>
            </a:fld>
            <a:endParaRPr lang="en-US"/>
          </a:p>
        </p:txBody>
      </p:sp>
    </p:spTree>
    <p:extLst>
      <p:ext uri="{BB962C8B-B14F-4D97-AF65-F5344CB8AC3E}">
        <p14:creationId xmlns:p14="http://schemas.microsoft.com/office/powerpoint/2010/main" val="159455222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9050A49-BB01-2247-AEB8-4E1103FD6AA4}" type="slidenum">
              <a:rPr lang="en-US"/>
              <a:pPr/>
              <a:t>‹#›</a:t>
            </a:fld>
            <a:endParaRPr lang="en-US"/>
          </a:p>
        </p:txBody>
      </p:sp>
    </p:spTree>
    <p:extLst>
      <p:ext uri="{BB962C8B-B14F-4D97-AF65-F5344CB8AC3E}">
        <p14:creationId xmlns:p14="http://schemas.microsoft.com/office/powerpoint/2010/main" val="3226270710"/>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509CD53-F9B6-724E-B05A-697FE9D304D4}" type="slidenum">
              <a:rPr lang="en-US"/>
              <a:pPr/>
              <a:t>‹#›</a:t>
            </a:fld>
            <a:endParaRPr lang="en-US"/>
          </a:p>
        </p:txBody>
      </p:sp>
    </p:spTree>
    <p:extLst>
      <p:ext uri="{BB962C8B-B14F-4D97-AF65-F5344CB8AC3E}">
        <p14:creationId xmlns:p14="http://schemas.microsoft.com/office/powerpoint/2010/main" val="2032408736"/>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E965A42-6F35-6A41-ABA1-A93377CF054B}" type="slidenum">
              <a:rPr lang="en-US"/>
              <a:pPr/>
              <a:t>‹#›</a:t>
            </a:fld>
            <a:endParaRPr lang="en-US"/>
          </a:p>
        </p:txBody>
      </p:sp>
    </p:spTree>
    <p:extLst>
      <p:ext uri="{BB962C8B-B14F-4D97-AF65-F5344CB8AC3E}">
        <p14:creationId xmlns:p14="http://schemas.microsoft.com/office/powerpoint/2010/main" val="395640117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A8D14A-887D-FD4C-97AD-37684A86BD9F}" type="slidenum">
              <a:rPr lang="en-US"/>
              <a:pPr/>
              <a:t>‹#›</a:t>
            </a:fld>
            <a:endParaRPr lang="en-US"/>
          </a:p>
        </p:txBody>
      </p:sp>
    </p:spTree>
    <p:extLst>
      <p:ext uri="{BB962C8B-B14F-4D97-AF65-F5344CB8AC3E}">
        <p14:creationId xmlns:p14="http://schemas.microsoft.com/office/powerpoint/2010/main" val="1125312018"/>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CFE9385-7308-6E4A-A5C8-2E9A003477CE}" type="slidenum">
              <a:rPr lang="en-US"/>
              <a:pPr/>
              <a:t>‹#›</a:t>
            </a:fld>
            <a:endParaRPr lang="en-US"/>
          </a:p>
        </p:txBody>
      </p:sp>
    </p:spTree>
    <p:extLst>
      <p:ext uri="{BB962C8B-B14F-4D97-AF65-F5344CB8AC3E}">
        <p14:creationId xmlns:p14="http://schemas.microsoft.com/office/powerpoint/2010/main" val="397076448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C5BE87C-A488-D94D-BC33-964CF0267BA5}" type="slidenum">
              <a:rPr lang="en-US"/>
              <a:pPr/>
              <a:t>‹#›</a:t>
            </a:fld>
            <a:endParaRPr lang="en-US"/>
          </a:p>
        </p:txBody>
      </p:sp>
    </p:spTree>
    <p:extLst>
      <p:ext uri="{BB962C8B-B14F-4D97-AF65-F5344CB8AC3E}">
        <p14:creationId xmlns:p14="http://schemas.microsoft.com/office/powerpoint/2010/main" val="999445960"/>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6BA4FBB-A89A-5E48-A8F1-D955CDEDDFB6}" type="slidenum">
              <a:rPr lang="en-US"/>
              <a:pPr/>
              <a:t>‹#›</a:t>
            </a:fld>
            <a:endParaRPr lang="en-US"/>
          </a:p>
        </p:txBody>
      </p:sp>
    </p:spTree>
    <p:extLst>
      <p:ext uri="{BB962C8B-B14F-4D97-AF65-F5344CB8AC3E}">
        <p14:creationId xmlns:p14="http://schemas.microsoft.com/office/powerpoint/2010/main" val="238243569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ADE5-082B-5442-82CC-60434EA08E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1874499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4ED6E3-CE24-F949-A2B1-411F960FFBAE}" type="slidenum">
              <a:rPr lang="en-US"/>
              <a:pPr/>
              <a:t>‹#›</a:t>
            </a:fld>
            <a:endParaRPr lang="en-US"/>
          </a:p>
        </p:txBody>
      </p:sp>
    </p:spTree>
    <p:extLst>
      <p:ext uri="{BB962C8B-B14F-4D97-AF65-F5344CB8AC3E}">
        <p14:creationId xmlns:p14="http://schemas.microsoft.com/office/powerpoint/2010/main" val="11981571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4A4FC39-6AB1-0E46-BCB5-5C3AA72E9986}" type="slidenum">
              <a:rPr lang="en-US"/>
              <a:pPr/>
              <a:t>‹#›</a:t>
            </a:fld>
            <a:endParaRPr lang="en-US"/>
          </a:p>
        </p:txBody>
      </p:sp>
    </p:spTree>
    <p:extLst>
      <p:ext uri="{BB962C8B-B14F-4D97-AF65-F5344CB8AC3E}">
        <p14:creationId xmlns:p14="http://schemas.microsoft.com/office/powerpoint/2010/main" val="517247169"/>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2DE3CA6-6A5D-CE49-9401-6FF6254349DE}" type="slidenum">
              <a:rPr lang="en-US"/>
              <a:pPr/>
              <a:t>‹#›</a:t>
            </a:fld>
            <a:endParaRPr lang="en-US"/>
          </a:p>
        </p:txBody>
      </p:sp>
    </p:spTree>
    <p:extLst>
      <p:ext uri="{BB962C8B-B14F-4D97-AF65-F5344CB8AC3E}">
        <p14:creationId xmlns:p14="http://schemas.microsoft.com/office/powerpoint/2010/main" val="1528434553"/>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16A19C6-A29A-4049-9D8A-FEBC26870EBB}" type="slidenum">
              <a:rPr lang="en-US"/>
              <a:pPr/>
              <a:t>‹#›</a:t>
            </a:fld>
            <a:endParaRPr lang="en-US"/>
          </a:p>
        </p:txBody>
      </p:sp>
    </p:spTree>
    <p:extLst>
      <p:ext uri="{BB962C8B-B14F-4D97-AF65-F5344CB8AC3E}">
        <p14:creationId xmlns:p14="http://schemas.microsoft.com/office/powerpoint/2010/main" val="858311931"/>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93FFD53-04F0-314A-913A-928B8408A68D}" type="slidenum">
              <a:rPr lang="en-US"/>
              <a:pPr/>
              <a:t>‹#›</a:t>
            </a:fld>
            <a:endParaRPr lang="en-US"/>
          </a:p>
        </p:txBody>
      </p:sp>
    </p:spTree>
    <p:extLst>
      <p:ext uri="{BB962C8B-B14F-4D97-AF65-F5344CB8AC3E}">
        <p14:creationId xmlns:p14="http://schemas.microsoft.com/office/powerpoint/2010/main" val="1902482506"/>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C2A31AA-AAFD-B144-AED0-1F70DE9DA92A}" type="slidenum">
              <a:rPr lang="en-US"/>
              <a:pPr/>
              <a:t>‹#›</a:t>
            </a:fld>
            <a:endParaRPr lang="en-US"/>
          </a:p>
        </p:txBody>
      </p:sp>
    </p:spTree>
    <p:extLst>
      <p:ext uri="{BB962C8B-B14F-4D97-AF65-F5344CB8AC3E}">
        <p14:creationId xmlns:p14="http://schemas.microsoft.com/office/powerpoint/2010/main" val="52423025"/>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B39AA91-B9C0-EC4D-9328-281B52DEC87F}" type="slidenum">
              <a:rPr lang="en-US"/>
              <a:pPr/>
              <a:t>‹#›</a:t>
            </a:fld>
            <a:endParaRPr lang="en-US"/>
          </a:p>
        </p:txBody>
      </p:sp>
    </p:spTree>
    <p:extLst>
      <p:ext uri="{BB962C8B-B14F-4D97-AF65-F5344CB8AC3E}">
        <p14:creationId xmlns:p14="http://schemas.microsoft.com/office/powerpoint/2010/main" val="2731991765"/>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4D61EF-7232-5B44-9A8A-7CC8D3A241E2}" type="slidenum">
              <a:rPr lang="en-US"/>
              <a:pPr/>
              <a:t>‹#›</a:t>
            </a:fld>
            <a:endParaRPr lang="en-US"/>
          </a:p>
        </p:txBody>
      </p:sp>
    </p:spTree>
    <p:extLst>
      <p:ext uri="{BB962C8B-B14F-4D97-AF65-F5344CB8AC3E}">
        <p14:creationId xmlns:p14="http://schemas.microsoft.com/office/powerpoint/2010/main" val="3905394890"/>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0A2A3A7-545D-EA43-BE34-C60433C49416}" type="slidenum">
              <a:rPr lang="en-US"/>
              <a:pPr/>
              <a:t>‹#›</a:t>
            </a:fld>
            <a:endParaRPr lang="en-US"/>
          </a:p>
        </p:txBody>
      </p:sp>
    </p:spTree>
    <p:extLst>
      <p:ext uri="{BB962C8B-B14F-4D97-AF65-F5344CB8AC3E}">
        <p14:creationId xmlns:p14="http://schemas.microsoft.com/office/powerpoint/2010/main" val="1795489972"/>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3E83C5E-8A94-584F-8E7C-390C09F7B3E3}" type="slidenum">
              <a:rPr lang="en-US"/>
              <a:pPr/>
              <a:t>‹#›</a:t>
            </a:fld>
            <a:endParaRPr lang="en-US"/>
          </a:p>
        </p:txBody>
      </p:sp>
    </p:spTree>
    <p:extLst>
      <p:ext uri="{BB962C8B-B14F-4D97-AF65-F5344CB8AC3E}">
        <p14:creationId xmlns:p14="http://schemas.microsoft.com/office/powerpoint/2010/main" val="76478628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DADE5-082B-5442-82CC-60434EA08E9C}"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2EFD0-2F47-5844-BB4F-ADB66E864C91}" type="slidenum">
              <a:rPr lang="en-US" smtClean="0"/>
              <a:t>‹#›</a:t>
            </a:fld>
            <a:endParaRPr lang="en-US"/>
          </a:p>
        </p:txBody>
      </p:sp>
    </p:spTree>
    <p:extLst>
      <p:ext uri="{BB962C8B-B14F-4D97-AF65-F5344CB8AC3E}">
        <p14:creationId xmlns:p14="http://schemas.microsoft.com/office/powerpoint/2010/main" val="19796488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5B7A441-271E-D142-A331-4C6FA9EF3843}" type="slidenum">
              <a:rPr lang="en-US"/>
              <a:pPr/>
              <a:t>‹#›</a:t>
            </a:fld>
            <a:endParaRPr lang="en-US"/>
          </a:p>
        </p:txBody>
      </p:sp>
    </p:spTree>
    <p:extLst>
      <p:ext uri="{BB962C8B-B14F-4D97-AF65-F5344CB8AC3E}">
        <p14:creationId xmlns:p14="http://schemas.microsoft.com/office/powerpoint/2010/main" val="186889357"/>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D6CE27C-5747-9440-8A0F-4F33CB549BDF}" type="slidenum">
              <a:rPr lang="en-US"/>
              <a:pPr/>
              <a:t>‹#›</a:t>
            </a:fld>
            <a:endParaRPr lang="en-US"/>
          </a:p>
        </p:txBody>
      </p:sp>
    </p:spTree>
    <p:extLst>
      <p:ext uri="{BB962C8B-B14F-4D97-AF65-F5344CB8AC3E}">
        <p14:creationId xmlns:p14="http://schemas.microsoft.com/office/powerpoint/2010/main" val="3751856712"/>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68F8788-94F1-A44A-A32C-400C0A1C6FAE}" type="slidenum">
              <a:rPr lang="en-US"/>
              <a:pPr/>
              <a:t>‹#›</a:t>
            </a:fld>
            <a:endParaRPr lang="en-US"/>
          </a:p>
        </p:txBody>
      </p:sp>
    </p:spTree>
    <p:extLst>
      <p:ext uri="{BB962C8B-B14F-4D97-AF65-F5344CB8AC3E}">
        <p14:creationId xmlns:p14="http://schemas.microsoft.com/office/powerpoint/2010/main" val="3038414768"/>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0730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4725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697B2CE-AC7C-694B-B928-D3594E6BFFE7}" type="slidenum">
              <a:rPr lang="en-US"/>
              <a:pPr/>
              <a:t>‹#›</a:t>
            </a:fld>
            <a:endParaRPr lang="en-US"/>
          </a:p>
        </p:txBody>
      </p:sp>
    </p:spTree>
    <p:extLst>
      <p:ext uri="{BB962C8B-B14F-4D97-AF65-F5344CB8AC3E}">
        <p14:creationId xmlns:p14="http://schemas.microsoft.com/office/powerpoint/2010/main" val="2023893322"/>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53EB647-9552-F34C-8801-6D01DEEA4902}" type="slidenum">
              <a:rPr lang="en-US"/>
              <a:pPr/>
              <a:t>‹#›</a:t>
            </a:fld>
            <a:endParaRPr lang="en-US"/>
          </a:p>
        </p:txBody>
      </p:sp>
    </p:spTree>
    <p:extLst>
      <p:ext uri="{BB962C8B-B14F-4D97-AF65-F5344CB8AC3E}">
        <p14:creationId xmlns:p14="http://schemas.microsoft.com/office/powerpoint/2010/main" val="3231528325"/>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479F3EC-BB52-D547-B519-A3552310787C}" type="slidenum">
              <a:rPr lang="en-US"/>
              <a:pPr/>
              <a:t>‹#›</a:t>
            </a:fld>
            <a:endParaRPr lang="en-US"/>
          </a:p>
        </p:txBody>
      </p:sp>
    </p:spTree>
    <p:extLst>
      <p:ext uri="{BB962C8B-B14F-4D97-AF65-F5344CB8AC3E}">
        <p14:creationId xmlns:p14="http://schemas.microsoft.com/office/powerpoint/2010/main" val="80186398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32129D5-D1EA-D546-AA5F-980269A54E9F}" type="slidenum">
              <a:rPr lang="en-US"/>
              <a:pPr/>
              <a:t>‹#›</a:t>
            </a:fld>
            <a:endParaRPr lang="en-US"/>
          </a:p>
        </p:txBody>
      </p:sp>
    </p:spTree>
    <p:extLst>
      <p:ext uri="{BB962C8B-B14F-4D97-AF65-F5344CB8AC3E}">
        <p14:creationId xmlns:p14="http://schemas.microsoft.com/office/powerpoint/2010/main" val="35448623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C6BDCD-849C-DF46-A7AF-C9F3FFB0A1BE}" type="slidenum">
              <a:rPr lang="en-US"/>
              <a:pPr/>
              <a:t>‹#›</a:t>
            </a:fld>
            <a:endParaRPr lang="en-US"/>
          </a:p>
        </p:txBody>
      </p:sp>
    </p:spTree>
    <p:extLst>
      <p:ext uri="{BB962C8B-B14F-4D97-AF65-F5344CB8AC3E}">
        <p14:creationId xmlns:p14="http://schemas.microsoft.com/office/powerpoint/2010/main" val="2770207788"/>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CFE160-4EA2-2841-9A87-C462FDF41A28}" type="slidenum">
              <a:rPr lang="en-US"/>
              <a:pPr/>
              <a:t>‹#›</a:t>
            </a:fld>
            <a:endParaRPr lang="en-US"/>
          </a:p>
        </p:txBody>
      </p:sp>
    </p:spTree>
    <p:extLst>
      <p:ext uri="{BB962C8B-B14F-4D97-AF65-F5344CB8AC3E}">
        <p14:creationId xmlns:p14="http://schemas.microsoft.com/office/powerpoint/2010/main" val="198993174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53AC642-C051-BD49-A9E3-BC0CA402A1B6}" type="slidenum">
              <a:rPr lang="en-US"/>
              <a:pPr/>
              <a:t>‹#›</a:t>
            </a:fld>
            <a:endParaRPr lang="en-US"/>
          </a:p>
        </p:txBody>
      </p:sp>
    </p:spTree>
    <p:extLst>
      <p:ext uri="{BB962C8B-B14F-4D97-AF65-F5344CB8AC3E}">
        <p14:creationId xmlns:p14="http://schemas.microsoft.com/office/powerpoint/2010/main" val="376006310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3ADB8F5-F3F1-A246-83B7-F79C6B34EEBC}" type="slidenum">
              <a:rPr lang="en-US"/>
              <a:pPr/>
              <a:t>‹#›</a:t>
            </a:fld>
            <a:endParaRPr lang="en-US"/>
          </a:p>
        </p:txBody>
      </p:sp>
    </p:spTree>
    <p:extLst>
      <p:ext uri="{BB962C8B-B14F-4D97-AF65-F5344CB8AC3E}">
        <p14:creationId xmlns:p14="http://schemas.microsoft.com/office/powerpoint/2010/main" val="1683215673"/>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CE21C8-9EEC-DB40-BEC1-B3E781A3A13B}" type="slidenum">
              <a:rPr lang="en-US"/>
              <a:pPr/>
              <a:t>‹#›</a:t>
            </a:fld>
            <a:endParaRPr lang="en-US"/>
          </a:p>
        </p:txBody>
      </p:sp>
    </p:spTree>
    <p:extLst>
      <p:ext uri="{BB962C8B-B14F-4D97-AF65-F5344CB8AC3E}">
        <p14:creationId xmlns:p14="http://schemas.microsoft.com/office/powerpoint/2010/main" val="3214794037"/>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B092D77-5E4A-A24C-8349-0FA3E00C03BA}" type="slidenum">
              <a:rPr lang="en-US"/>
              <a:pPr/>
              <a:t>‹#›</a:t>
            </a:fld>
            <a:endParaRPr lang="en-US"/>
          </a:p>
        </p:txBody>
      </p:sp>
    </p:spTree>
    <p:extLst>
      <p:ext uri="{BB962C8B-B14F-4D97-AF65-F5344CB8AC3E}">
        <p14:creationId xmlns:p14="http://schemas.microsoft.com/office/powerpoint/2010/main" val="2158900476"/>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ADF243-2AB5-C846-8582-4B7504F15763}" type="slidenum">
              <a:rPr lang="en-US"/>
              <a:pPr/>
              <a:t>‹#›</a:t>
            </a:fld>
            <a:endParaRPr lang="en-US"/>
          </a:p>
        </p:txBody>
      </p:sp>
    </p:spTree>
    <p:extLst>
      <p:ext uri="{BB962C8B-B14F-4D97-AF65-F5344CB8AC3E}">
        <p14:creationId xmlns:p14="http://schemas.microsoft.com/office/powerpoint/2010/main" val="1599170368"/>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FAC498F-03A0-5048-812B-D5E9F4D42D60}" type="slidenum">
              <a:rPr lang="en-US"/>
              <a:pPr/>
              <a:t>‹#›</a:t>
            </a:fld>
            <a:endParaRPr lang="en-US"/>
          </a:p>
        </p:txBody>
      </p:sp>
    </p:spTree>
    <p:extLst>
      <p:ext uri="{BB962C8B-B14F-4D97-AF65-F5344CB8AC3E}">
        <p14:creationId xmlns:p14="http://schemas.microsoft.com/office/powerpoint/2010/main" val="417403243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A71E54-77CC-B543-BD39-5A29DD0E4F79}" type="slidenum">
              <a:rPr lang="en-US"/>
              <a:pPr/>
              <a:t>‹#›</a:t>
            </a:fld>
            <a:endParaRPr lang="en-US"/>
          </a:p>
        </p:txBody>
      </p:sp>
    </p:spTree>
    <p:extLst>
      <p:ext uri="{BB962C8B-B14F-4D97-AF65-F5344CB8AC3E}">
        <p14:creationId xmlns:p14="http://schemas.microsoft.com/office/powerpoint/2010/main" val="137982911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271D68E-D8B3-6B40-84C7-148576461831}" type="slidenum">
              <a:rPr lang="en-US"/>
              <a:pPr/>
              <a:t>‹#›</a:t>
            </a:fld>
            <a:endParaRPr lang="en-US"/>
          </a:p>
        </p:txBody>
      </p:sp>
    </p:spTree>
    <p:extLst>
      <p:ext uri="{BB962C8B-B14F-4D97-AF65-F5344CB8AC3E}">
        <p14:creationId xmlns:p14="http://schemas.microsoft.com/office/powerpoint/2010/main" val="2720710457"/>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507F87D-C874-4246-BEC5-E32EDE708CC4}" type="slidenum">
              <a:rPr lang="en-US"/>
              <a:pPr/>
              <a:t>‹#›</a:t>
            </a:fld>
            <a:endParaRPr lang="en-US"/>
          </a:p>
        </p:txBody>
      </p:sp>
    </p:spTree>
    <p:extLst>
      <p:ext uri="{BB962C8B-B14F-4D97-AF65-F5344CB8AC3E}">
        <p14:creationId xmlns:p14="http://schemas.microsoft.com/office/powerpoint/2010/main" val="4142891342"/>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B2AA68F-4C6F-C24D-90FC-3CE829BA05F0}" type="slidenum">
              <a:rPr lang="en-US"/>
              <a:pPr/>
              <a:t>‹#›</a:t>
            </a:fld>
            <a:endParaRPr lang="en-US"/>
          </a:p>
        </p:txBody>
      </p:sp>
    </p:spTree>
    <p:extLst>
      <p:ext uri="{BB962C8B-B14F-4D97-AF65-F5344CB8AC3E}">
        <p14:creationId xmlns:p14="http://schemas.microsoft.com/office/powerpoint/2010/main" val="1362265245"/>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B72AFF7-891F-0D48-92D3-88E34E867285}" type="slidenum">
              <a:rPr lang="en-US"/>
              <a:pPr/>
              <a:t>‹#›</a:t>
            </a:fld>
            <a:endParaRPr lang="en-US"/>
          </a:p>
        </p:txBody>
      </p:sp>
    </p:spTree>
    <p:extLst>
      <p:ext uri="{BB962C8B-B14F-4D97-AF65-F5344CB8AC3E}">
        <p14:creationId xmlns:p14="http://schemas.microsoft.com/office/powerpoint/2010/main" val="194078007"/>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F84146F-9539-3D41-B1CB-C332EE54CD1A}" type="slidenum">
              <a:rPr lang="en-US"/>
              <a:pPr/>
              <a:t>‹#›</a:t>
            </a:fld>
            <a:endParaRPr lang="en-US"/>
          </a:p>
        </p:txBody>
      </p:sp>
    </p:spTree>
    <p:extLst>
      <p:ext uri="{BB962C8B-B14F-4D97-AF65-F5344CB8AC3E}">
        <p14:creationId xmlns:p14="http://schemas.microsoft.com/office/powerpoint/2010/main" val="386743244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AF70D9-2029-1C4C-9248-264BC50587A1}" type="slidenum">
              <a:rPr lang="en-US"/>
              <a:pPr/>
              <a:t>‹#›</a:t>
            </a:fld>
            <a:endParaRPr lang="en-US"/>
          </a:p>
        </p:txBody>
      </p:sp>
    </p:spTree>
    <p:extLst>
      <p:ext uri="{BB962C8B-B14F-4D97-AF65-F5344CB8AC3E}">
        <p14:creationId xmlns:p14="http://schemas.microsoft.com/office/powerpoint/2010/main" val="369784102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E2880B-2CBC-024B-9527-46A6BE6EB36D}" type="slidenum">
              <a:rPr lang="en-US"/>
              <a:pPr/>
              <a:t>‹#›</a:t>
            </a:fld>
            <a:endParaRPr lang="en-US"/>
          </a:p>
        </p:txBody>
      </p:sp>
    </p:spTree>
    <p:extLst>
      <p:ext uri="{BB962C8B-B14F-4D97-AF65-F5344CB8AC3E}">
        <p14:creationId xmlns:p14="http://schemas.microsoft.com/office/powerpoint/2010/main" val="2832886846"/>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296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29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666F609-4D99-4940-8FC3-039CD626A309}" type="slidenum">
              <a:rPr lang="en-US"/>
              <a:pPr/>
              <a:t>‹#›</a:t>
            </a:fld>
            <a:endParaRPr lang="en-US"/>
          </a:p>
        </p:txBody>
      </p:sp>
    </p:spTree>
    <p:extLst>
      <p:ext uri="{BB962C8B-B14F-4D97-AF65-F5344CB8AC3E}">
        <p14:creationId xmlns:p14="http://schemas.microsoft.com/office/powerpoint/2010/main" val="3091618111"/>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6138611-8FC0-E44C-80EA-14E2F7683727}" type="slidenum">
              <a:rPr lang="en-US"/>
              <a:pPr/>
              <a:t>‹#›</a:t>
            </a:fld>
            <a:endParaRPr lang="en-US"/>
          </a:p>
        </p:txBody>
      </p:sp>
    </p:spTree>
    <p:extLst>
      <p:ext uri="{BB962C8B-B14F-4D97-AF65-F5344CB8AC3E}">
        <p14:creationId xmlns:p14="http://schemas.microsoft.com/office/powerpoint/2010/main" val="213824901"/>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D6B581-8687-DA4F-B82E-8FD35380CA9B}" type="slidenum">
              <a:rPr lang="en-US"/>
              <a:pPr/>
              <a:t>‹#›</a:t>
            </a:fld>
            <a:endParaRPr lang="en-US"/>
          </a:p>
        </p:txBody>
      </p:sp>
    </p:spTree>
    <p:extLst>
      <p:ext uri="{BB962C8B-B14F-4D97-AF65-F5344CB8AC3E}">
        <p14:creationId xmlns:p14="http://schemas.microsoft.com/office/powerpoint/2010/main" val="421816020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3974D4-E67E-F94E-B1EE-D64BD9D5441A}" type="slidenum">
              <a:rPr lang="en-US"/>
              <a:pPr/>
              <a:t>‹#›</a:t>
            </a:fld>
            <a:endParaRPr lang="en-US"/>
          </a:p>
        </p:txBody>
      </p:sp>
    </p:spTree>
    <p:extLst>
      <p:ext uri="{BB962C8B-B14F-4D97-AF65-F5344CB8AC3E}">
        <p14:creationId xmlns:p14="http://schemas.microsoft.com/office/powerpoint/2010/main" val="2650995442"/>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D664527-64B7-2849-8F5D-EDC2ACFBF98A}" type="slidenum">
              <a:rPr lang="en-US"/>
              <a:pPr/>
              <a:t>‹#›</a:t>
            </a:fld>
            <a:endParaRPr lang="en-US"/>
          </a:p>
        </p:txBody>
      </p:sp>
    </p:spTree>
    <p:extLst>
      <p:ext uri="{BB962C8B-B14F-4D97-AF65-F5344CB8AC3E}">
        <p14:creationId xmlns:p14="http://schemas.microsoft.com/office/powerpoint/2010/main" val="4022495060"/>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5DEA638-BE6E-604A-A7C8-8AE68AA25D5E}" type="slidenum">
              <a:rPr lang="en-US"/>
              <a:pPr/>
              <a:t>‹#›</a:t>
            </a:fld>
            <a:endParaRPr lang="en-US"/>
          </a:p>
        </p:txBody>
      </p:sp>
    </p:spTree>
    <p:extLst>
      <p:ext uri="{BB962C8B-B14F-4D97-AF65-F5344CB8AC3E}">
        <p14:creationId xmlns:p14="http://schemas.microsoft.com/office/powerpoint/2010/main" val="86950299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77A54A7-DDAA-4C49-8F33-7DC2BEB56937}" type="slidenum">
              <a:rPr lang="en-US"/>
              <a:pPr/>
              <a:t>‹#›</a:t>
            </a:fld>
            <a:endParaRPr lang="en-US"/>
          </a:p>
        </p:txBody>
      </p:sp>
    </p:spTree>
    <p:extLst>
      <p:ext uri="{BB962C8B-B14F-4D97-AF65-F5344CB8AC3E}">
        <p14:creationId xmlns:p14="http://schemas.microsoft.com/office/powerpoint/2010/main" val="305168139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5C9521B-E4AA-854C-A608-50BC95CF5564}" type="slidenum">
              <a:rPr lang="en-US"/>
              <a:pPr/>
              <a:t>‹#›</a:t>
            </a:fld>
            <a:endParaRPr lang="en-US"/>
          </a:p>
        </p:txBody>
      </p:sp>
    </p:spTree>
    <p:extLst>
      <p:ext uri="{BB962C8B-B14F-4D97-AF65-F5344CB8AC3E}">
        <p14:creationId xmlns:p14="http://schemas.microsoft.com/office/powerpoint/2010/main" val="2405146004"/>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93672EE-1A60-C047-A1C2-B0FC3F238072}" type="slidenum">
              <a:rPr lang="en-US"/>
              <a:pPr/>
              <a:t>‹#›</a:t>
            </a:fld>
            <a:endParaRPr lang="en-US"/>
          </a:p>
        </p:txBody>
      </p:sp>
    </p:spTree>
    <p:extLst>
      <p:ext uri="{BB962C8B-B14F-4D97-AF65-F5344CB8AC3E}">
        <p14:creationId xmlns:p14="http://schemas.microsoft.com/office/powerpoint/2010/main" val="361503260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B7528FB-51F0-3442-A55D-0C28A0CC8D81}" type="slidenum">
              <a:rPr lang="en-US"/>
              <a:pPr/>
              <a:t>‹#›</a:t>
            </a:fld>
            <a:endParaRPr lang="en-US"/>
          </a:p>
        </p:txBody>
      </p:sp>
    </p:spTree>
    <p:extLst>
      <p:ext uri="{BB962C8B-B14F-4D97-AF65-F5344CB8AC3E}">
        <p14:creationId xmlns:p14="http://schemas.microsoft.com/office/powerpoint/2010/main" val="1397705604"/>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65A2FD5-A931-3E44-984E-94D77FB43EAC}" type="slidenum">
              <a:rPr lang="en-US"/>
              <a:pPr/>
              <a:t>‹#›</a:t>
            </a:fld>
            <a:endParaRPr lang="en-US"/>
          </a:p>
        </p:txBody>
      </p:sp>
    </p:spTree>
    <p:extLst>
      <p:ext uri="{BB962C8B-B14F-4D97-AF65-F5344CB8AC3E}">
        <p14:creationId xmlns:p14="http://schemas.microsoft.com/office/powerpoint/2010/main" val="201567138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63384BF-9ACE-564D-BD37-11B1936644CD}" type="slidenum">
              <a:rPr lang="en-US"/>
              <a:pPr/>
              <a:t>‹#›</a:t>
            </a:fld>
            <a:endParaRPr lang="en-US"/>
          </a:p>
        </p:txBody>
      </p:sp>
    </p:spTree>
    <p:extLst>
      <p:ext uri="{BB962C8B-B14F-4D97-AF65-F5344CB8AC3E}">
        <p14:creationId xmlns:p14="http://schemas.microsoft.com/office/powerpoint/2010/main" val="3003171402"/>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FCB738-CA92-B046-87D4-4D8A1D2DC393}" type="slidenum">
              <a:rPr lang="en-US"/>
              <a:pPr/>
              <a:t>‹#›</a:t>
            </a:fld>
            <a:endParaRPr lang="en-US"/>
          </a:p>
        </p:txBody>
      </p:sp>
    </p:spTree>
    <p:extLst>
      <p:ext uri="{BB962C8B-B14F-4D97-AF65-F5344CB8AC3E}">
        <p14:creationId xmlns:p14="http://schemas.microsoft.com/office/powerpoint/2010/main" val="3265487329"/>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DDCB10C-26A6-4C45-BA87-768E60BD4A93}" type="slidenum">
              <a:rPr lang="en-US"/>
              <a:pPr/>
              <a:t>‹#›</a:t>
            </a:fld>
            <a:endParaRPr lang="en-US"/>
          </a:p>
        </p:txBody>
      </p:sp>
    </p:spTree>
    <p:extLst>
      <p:ext uri="{BB962C8B-B14F-4D97-AF65-F5344CB8AC3E}">
        <p14:creationId xmlns:p14="http://schemas.microsoft.com/office/powerpoint/2010/main" val="3432458032"/>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6A185B-EB35-3A4F-92F0-522DA687CF38}" type="slidenum">
              <a:rPr lang="en-US"/>
              <a:pPr/>
              <a:t>‹#›</a:t>
            </a:fld>
            <a:endParaRPr lang="en-US"/>
          </a:p>
        </p:txBody>
      </p:sp>
    </p:spTree>
    <p:extLst>
      <p:ext uri="{BB962C8B-B14F-4D97-AF65-F5344CB8AC3E}">
        <p14:creationId xmlns:p14="http://schemas.microsoft.com/office/powerpoint/2010/main" val="604452190"/>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D1E27BA-8267-AB41-8886-A7610B2306E3}" type="slidenum">
              <a:rPr lang="en-US"/>
              <a:pPr/>
              <a:t>‹#›</a:t>
            </a:fld>
            <a:endParaRPr lang="en-US"/>
          </a:p>
        </p:txBody>
      </p:sp>
    </p:spTree>
    <p:extLst>
      <p:ext uri="{BB962C8B-B14F-4D97-AF65-F5344CB8AC3E}">
        <p14:creationId xmlns:p14="http://schemas.microsoft.com/office/powerpoint/2010/main" val="304101318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AB1ABE0-8DFF-964C-BECF-A3A7D67694F8}" type="slidenum">
              <a:rPr lang="en-US"/>
              <a:pPr/>
              <a:t>‹#›</a:t>
            </a:fld>
            <a:endParaRPr lang="en-US"/>
          </a:p>
        </p:txBody>
      </p:sp>
    </p:spTree>
    <p:extLst>
      <p:ext uri="{BB962C8B-B14F-4D97-AF65-F5344CB8AC3E}">
        <p14:creationId xmlns:p14="http://schemas.microsoft.com/office/powerpoint/2010/main" val="1863006787"/>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EAA218D-91B6-8C43-806B-5535BBA0B151}" type="slidenum">
              <a:rPr lang="en-US"/>
              <a:pPr/>
              <a:t>‹#›</a:t>
            </a:fld>
            <a:endParaRPr lang="en-US"/>
          </a:p>
        </p:txBody>
      </p:sp>
    </p:spTree>
    <p:extLst>
      <p:ext uri="{BB962C8B-B14F-4D97-AF65-F5344CB8AC3E}">
        <p14:creationId xmlns:p14="http://schemas.microsoft.com/office/powerpoint/2010/main" val="23001832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BA7E502-A045-2E43-A806-D488B27C074F}" type="slidenum">
              <a:rPr lang="en-US"/>
              <a:pPr/>
              <a:t>‹#›</a:t>
            </a:fld>
            <a:endParaRPr lang="en-US"/>
          </a:p>
        </p:txBody>
      </p:sp>
    </p:spTree>
    <p:extLst>
      <p:ext uri="{BB962C8B-B14F-4D97-AF65-F5344CB8AC3E}">
        <p14:creationId xmlns:p14="http://schemas.microsoft.com/office/powerpoint/2010/main" val="2040827261"/>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B2838F4-5EA8-2D44-97EE-43B332459412}" type="slidenum">
              <a:rPr lang="en-US"/>
              <a:pPr/>
              <a:t>‹#›</a:t>
            </a:fld>
            <a:endParaRPr lang="en-US"/>
          </a:p>
        </p:txBody>
      </p:sp>
    </p:spTree>
    <p:extLst>
      <p:ext uri="{BB962C8B-B14F-4D97-AF65-F5344CB8AC3E}">
        <p14:creationId xmlns:p14="http://schemas.microsoft.com/office/powerpoint/2010/main" val="402991214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C2253C0-779D-D945-A69E-2C6727B763FB}" type="slidenum">
              <a:rPr lang="en-US"/>
              <a:pPr/>
              <a:t>‹#›</a:t>
            </a:fld>
            <a:endParaRPr lang="en-US"/>
          </a:p>
        </p:txBody>
      </p:sp>
    </p:spTree>
    <p:extLst>
      <p:ext uri="{BB962C8B-B14F-4D97-AF65-F5344CB8AC3E}">
        <p14:creationId xmlns:p14="http://schemas.microsoft.com/office/powerpoint/2010/main" val="1602349490"/>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CB0BFE-38B2-4245-90C3-7EE4D11D0B91}" type="slidenum">
              <a:rPr lang="en-US"/>
              <a:pPr/>
              <a:t>‹#›</a:t>
            </a:fld>
            <a:endParaRPr lang="en-US"/>
          </a:p>
        </p:txBody>
      </p:sp>
    </p:spTree>
    <p:extLst>
      <p:ext uri="{BB962C8B-B14F-4D97-AF65-F5344CB8AC3E}">
        <p14:creationId xmlns:p14="http://schemas.microsoft.com/office/powerpoint/2010/main" val="74473177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F8443D-4240-5445-B027-B007C4A613AF}" type="slidenum">
              <a:rPr lang="en-US"/>
              <a:pPr/>
              <a:t>‹#›</a:t>
            </a:fld>
            <a:endParaRPr lang="en-US"/>
          </a:p>
        </p:txBody>
      </p:sp>
    </p:spTree>
    <p:extLst>
      <p:ext uri="{BB962C8B-B14F-4D97-AF65-F5344CB8AC3E}">
        <p14:creationId xmlns:p14="http://schemas.microsoft.com/office/powerpoint/2010/main" val="1385171753"/>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FFC2D2C-7C56-9A4A-85C5-EE88C1E7A6EC}" type="slidenum">
              <a:rPr lang="en-US"/>
              <a:pPr/>
              <a:t>‹#›</a:t>
            </a:fld>
            <a:endParaRPr lang="en-US"/>
          </a:p>
        </p:txBody>
      </p:sp>
    </p:spTree>
    <p:extLst>
      <p:ext uri="{BB962C8B-B14F-4D97-AF65-F5344CB8AC3E}">
        <p14:creationId xmlns:p14="http://schemas.microsoft.com/office/powerpoint/2010/main" val="2047297291"/>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02516C-52B2-9B45-A7BC-CF027E1251DD}" type="slidenum">
              <a:rPr lang="en-US"/>
              <a:pPr/>
              <a:t>‹#›</a:t>
            </a:fld>
            <a:endParaRPr lang="en-US"/>
          </a:p>
        </p:txBody>
      </p:sp>
    </p:spTree>
    <p:extLst>
      <p:ext uri="{BB962C8B-B14F-4D97-AF65-F5344CB8AC3E}">
        <p14:creationId xmlns:p14="http://schemas.microsoft.com/office/powerpoint/2010/main" val="241169767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90C6A7B-7593-1F4D-896E-B07C720526C5}" type="slidenum">
              <a:rPr lang="en-US"/>
              <a:pPr/>
              <a:t>‹#›</a:t>
            </a:fld>
            <a:endParaRPr lang="en-US"/>
          </a:p>
        </p:txBody>
      </p:sp>
    </p:spTree>
    <p:extLst>
      <p:ext uri="{BB962C8B-B14F-4D97-AF65-F5344CB8AC3E}">
        <p14:creationId xmlns:p14="http://schemas.microsoft.com/office/powerpoint/2010/main" val="332204413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D4E8C8C-ADFF-4E43-8FCA-1B4ABCF2A435}" type="slidenum">
              <a:rPr lang="en-US"/>
              <a:pPr/>
              <a:t>‹#›</a:t>
            </a:fld>
            <a:endParaRPr lang="en-US"/>
          </a:p>
        </p:txBody>
      </p:sp>
    </p:spTree>
    <p:extLst>
      <p:ext uri="{BB962C8B-B14F-4D97-AF65-F5344CB8AC3E}">
        <p14:creationId xmlns:p14="http://schemas.microsoft.com/office/powerpoint/2010/main" val="136369396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0F573C9-8D2C-934B-ADED-5CCF60409561}" type="slidenum">
              <a:rPr lang="en-US"/>
              <a:pPr/>
              <a:t>‹#›</a:t>
            </a:fld>
            <a:endParaRPr lang="en-US"/>
          </a:p>
        </p:txBody>
      </p:sp>
    </p:spTree>
    <p:extLst>
      <p:ext uri="{BB962C8B-B14F-4D97-AF65-F5344CB8AC3E}">
        <p14:creationId xmlns:p14="http://schemas.microsoft.com/office/powerpoint/2010/main" val="209942844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13ECD21-C45D-6B45-AC21-B5D77D66F52E}" type="slidenum">
              <a:rPr lang="en-US"/>
              <a:pPr/>
              <a:t>‹#›</a:t>
            </a:fld>
            <a:endParaRPr lang="en-US"/>
          </a:p>
        </p:txBody>
      </p:sp>
    </p:spTree>
    <p:extLst>
      <p:ext uri="{BB962C8B-B14F-4D97-AF65-F5344CB8AC3E}">
        <p14:creationId xmlns:p14="http://schemas.microsoft.com/office/powerpoint/2010/main" val="3516894093"/>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6C7351D-3FF7-B04B-B62B-705D85C2B5E5}" type="slidenum">
              <a:rPr lang="en-US"/>
              <a:pPr/>
              <a:t>‹#›</a:t>
            </a:fld>
            <a:endParaRPr lang="en-US"/>
          </a:p>
        </p:txBody>
      </p:sp>
    </p:spTree>
    <p:extLst>
      <p:ext uri="{BB962C8B-B14F-4D97-AF65-F5344CB8AC3E}">
        <p14:creationId xmlns:p14="http://schemas.microsoft.com/office/powerpoint/2010/main" val="467927898"/>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A78D051-D9CB-1F43-9511-DEFF61356DF0}" type="slidenum">
              <a:rPr lang="en-US"/>
              <a:pPr/>
              <a:t>‹#›</a:t>
            </a:fld>
            <a:endParaRPr lang="en-US"/>
          </a:p>
        </p:txBody>
      </p:sp>
    </p:spTree>
    <p:extLst>
      <p:ext uri="{BB962C8B-B14F-4D97-AF65-F5344CB8AC3E}">
        <p14:creationId xmlns:p14="http://schemas.microsoft.com/office/powerpoint/2010/main" val="402361080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4782CF8-9AE6-454E-9939-9E4B841DBE46}" type="slidenum">
              <a:rPr lang="en-US"/>
              <a:pPr/>
              <a:t>‹#›</a:t>
            </a:fld>
            <a:endParaRPr lang="en-US"/>
          </a:p>
        </p:txBody>
      </p:sp>
    </p:spTree>
    <p:extLst>
      <p:ext uri="{BB962C8B-B14F-4D97-AF65-F5344CB8AC3E}">
        <p14:creationId xmlns:p14="http://schemas.microsoft.com/office/powerpoint/2010/main" val="2277375629"/>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8340DCD-B0DA-214F-92A6-4D7973BC0052}" type="slidenum">
              <a:rPr lang="en-US"/>
              <a:pPr/>
              <a:t>‹#›</a:t>
            </a:fld>
            <a:endParaRPr lang="en-US"/>
          </a:p>
        </p:txBody>
      </p:sp>
    </p:spTree>
    <p:extLst>
      <p:ext uri="{BB962C8B-B14F-4D97-AF65-F5344CB8AC3E}">
        <p14:creationId xmlns:p14="http://schemas.microsoft.com/office/powerpoint/2010/main" val="75118174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C681C29-7D8D-E943-AAF5-6A1A028433A9}" type="slidenum">
              <a:rPr lang="en-US"/>
              <a:pPr/>
              <a:t>‹#›</a:t>
            </a:fld>
            <a:endParaRPr lang="en-US"/>
          </a:p>
        </p:txBody>
      </p:sp>
    </p:spTree>
    <p:extLst>
      <p:ext uri="{BB962C8B-B14F-4D97-AF65-F5344CB8AC3E}">
        <p14:creationId xmlns:p14="http://schemas.microsoft.com/office/powerpoint/2010/main" val="22041693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F0C07B-3E59-AC42-B44A-39C0E9327E24}" type="slidenum">
              <a:rPr lang="en-US"/>
              <a:pPr/>
              <a:t>‹#›</a:t>
            </a:fld>
            <a:endParaRPr lang="en-US"/>
          </a:p>
        </p:txBody>
      </p:sp>
    </p:spTree>
    <p:extLst>
      <p:ext uri="{BB962C8B-B14F-4D97-AF65-F5344CB8AC3E}">
        <p14:creationId xmlns:p14="http://schemas.microsoft.com/office/powerpoint/2010/main" val="332815195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68DA06-9669-DE4D-A53D-44216A519207}" type="slidenum">
              <a:rPr lang="en-US"/>
              <a:pPr/>
              <a:t>‹#›</a:t>
            </a:fld>
            <a:endParaRPr lang="en-US"/>
          </a:p>
        </p:txBody>
      </p:sp>
    </p:spTree>
    <p:extLst>
      <p:ext uri="{BB962C8B-B14F-4D97-AF65-F5344CB8AC3E}">
        <p14:creationId xmlns:p14="http://schemas.microsoft.com/office/powerpoint/2010/main" val="2074263831"/>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C8BB39-9FDA-3947-AB39-CD59A8453B88}" type="slidenum">
              <a:rPr lang="en-US"/>
              <a:pPr/>
              <a:t>‹#›</a:t>
            </a:fld>
            <a:endParaRPr lang="en-US"/>
          </a:p>
        </p:txBody>
      </p:sp>
    </p:spTree>
    <p:extLst>
      <p:ext uri="{BB962C8B-B14F-4D97-AF65-F5344CB8AC3E}">
        <p14:creationId xmlns:p14="http://schemas.microsoft.com/office/powerpoint/2010/main" val="134974830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A7852C7-72A4-CF47-9181-283677D77CAC}" type="slidenum">
              <a:rPr lang="en-US"/>
              <a:pPr/>
              <a:t>‹#›</a:t>
            </a:fld>
            <a:endParaRPr lang="en-US"/>
          </a:p>
        </p:txBody>
      </p:sp>
    </p:spTree>
    <p:extLst>
      <p:ext uri="{BB962C8B-B14F-4D97-AF65-F5344CB8AC3E}">
        <p14:creationId xmlns:p14="http://schemas.microsoft.com/office/powerpoint/2010/main" val="3266222767"/>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793882-C1EC-1F4B-906F-EC74C4F07FD0}" type="slidenum">
              <a:rPr lang="en-US"/>
              <a:pPr/>
              <a:t>‹#›</a:t>
            </a:fld>
            <a:endParaRPr lang="en-US"/>
          </a:p>
        </p:txBody>
      </p:sp>
    </p:spTree>
    <p:extLst>
      <p:ext uri="{BB962C8B-B14F-4D97-AF65-F5344CB8AC3E}">
        <p14:creationId xmlns:p14="http://schemas.microsoft.com/office/powerpoint/2010/main" val="296082847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A617EB-69F5-D048-8D91-A52A4A23D45A}" type="slidenum">
              <a:rPr lang="en-US"/>
              <a:pPr/>
              <a:t>‹#›</a:t>
            </a:fld>
            <a:endParaRPr lang="en-US"/>
          </a:p>
        </p:txBody>
      </p:sp>
    </p:spTree>
    <p:extLst>
      <p:ext uri="{BB962C8B-B14F-4D97-AF65-F5344CB8AC3E}">
        <p14:creationId xmlns:p14="http://schemas.microsoft.com/office/powerpoint/2010/main" val="387447326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0D5CC90-5082-094A-8FE6-D796DBDC9046}" type="slidenum">
              <a:rPr lang="en-US"/>
              <a:pPr/>
              <a:t>‹#›</a:t>
            </a:fld>
            <a:endParaRPr lang="en-US"/>
          </a:p>
        </p:txBody>
      </p:sp>
    </p:spTree>
    <p:extLst>
      <p:ext uri="{BB962C8B-B14F-4D97-AF65-F5344CB8AC3E}">
        <p14:creationId xmlns:p14="http://schemas.microsoft.com/office/powerpoint/2010/main" val="2701999315"/>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8815B38-616C-414D-A218-C6B8A7CC5FD2}" type="slidenum">
              <a:rPr lang="en-US"/>
              <a:pPr/>
              <a:t>‹#›</a:t>
            </a:fld>
            <a:endParaRPr lang="en-US"/>
          </a:p>
        </p:txBody>
      </p:sp>
    </p:spTree>
    <p:extLst>
      <p:ext uri="{BB962C8B-B14F-4D97-AF65-F5344CB8AC3E}">
        <p14:creationId xmlns:p14="http://schemas.microsoft.com/office/powerpoint/2010/main" val="93865368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9EAA617-C08B-5A42-9E35-5F681803E600}" type="slidenum">
              <a:rPr lang="en-US"/>
              <a:pPr/>
              <a:t>‹#›</a:t>
            </a:fld>
            <a:endParaRPr lang="en-US"/>
          </a:p>
        </p:txBody>
      </p:sp>
    </p:spTree>
    <p:extLst>
      <p:ext uri="{BB962C8B-B14F-4D97-AF65-F5344CB8AC3E}">
        <p14:creationId xmlns:p14="http://schemas.microsoft.com/office/powerpoint/2010/main" val="4116963917"/>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C13BB62-9692-8542-8E4E-ED42DE26DE05}" type="slidenum">
              <a:rPr lang="en-US"/>
              <a:pPr/>
              <a:t>‹#›</a:t>
            </a:fld>
            <a:endParaRPr lang="en-US"/>
          </a:p>
        </p:txBody>
      </p:sp>
    </p:spTree>
    <p:extLst>
      <p:ext uri="{BB962C8B-B14F-4D97-AF65-F5344CB8AC3E}">
        <p14:creationId xmlns:p14="http://schemas.microsoft.com/office/powerpoint/2010/main" val="2634755997"/>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D8055DD-4CAE-0C42-915E-1240225833EB}" type="slidenum">
              <a:rPr lang="en-US"/>
              <a:pPr/>
              <a:t>‹#›</a:t>
            </a:fld>
            <a:endParaRPr lang="en-US"/>
          </a:p>
        </p:txBody>
      </p:sp>
    </p:spTree>
    <p:extLst>
      <p:ext uri="{BB962C8B-B14F-4D97-AF65-F5344CB8AC3E}">
        <p14:creationId xmlns:p14="http://schemas.microsoft.com/office/powerpoint/2010/main" val="3751056521"/>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549526D-53E0-2641-A16D-CA4CF831FB11}" type="slidenum">
              <a:rPr lang="en-US"/>
              <a:pPr/>
              <a:t>‹#›</a:t>
            </a:fld>
            <a:endParaRPr lang="en-US"/>
          </a:p>
        </p:txBody>
      </p:sp>
    </p:spTree>
    <p:extLst>
      <p:ext uri="{BB962C8B-B14F-4D97-AF65-F5344CB8AC3E}">
        <p14:creationId xmlns:p14="http://schemas.microsoft.com/office/powerpoint/2010/main" val="256437206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62A0E99-362D-7243-8197-421B726487F2}" type="slidenum">
              <a:rPr lang="en-US"/>
              <a:pPr/>
              <a:t>‹#›</a:t>
            </a:fld>
            <a:endParaRPr lang="en-US"/>
          </a:p>
        </p:txBody>
      </p:sp>
    </p:spTree>
    <p:extLst>
      <p:ext uri="{BB962C8B-B14F-4D97-AF65-F5344CB8AC3E}">
        <p14:creationId xmlns:p14="http://schemas.microsoft.com/office/powerpoint/2010/main" val="3978893008"/>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75A71F-1B97-3F42-BDDE-41A490D00496}" type="slidenum">
              <a:rPr lang="en-US"/>
              <a:pPr/>
              <a:t>‹#›</a:t>
            </a:fld>
            <a:endParaRPr lang="en-US"/>
          </a:p>
        </p:txBody>
      </p:sp>
    </p:spTree>
    <p:extLst>
      <p:ext uri="{BB962C8B-B14F-4D97-AF65-F5344CB8AC3E}">
        <p14:creationId xmlns:p14="http://schemas.microsoft.com/office/powerpoint/2010/main" val="4144652503"/>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EE9F8AD-A670-D140-8F2C-DD0D9F9318B2}" type="slidenum">
              <a:rPr lang="en-US"/>
              <a:pPr/>
              <a:t>‹#›</a:t>
            </a:fld>
            <a:endParaRPr lang="en-US"/>
          </a:p>
        </p:txBody>
      </p:sp>
    </p:spTree>
    <p:extLst>
      <p:ext uri="{BB962C8B-B14F-4D97-AF65-F5344CB8AC3E}">
        <p14:creationId xmlns:p14="http://schemas.microsoft.com/office/powerpoint/2010/main" val="1959433483"/>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B7AEE86-B88A-904A-BEFF-150A1B8DFB79}" type="slidenum">
              <a:rPr lang="en-US"/>
              <a:pPr/>
              <a:t>‹#›</a:t>
            </a:fld>
            <a:endParaRPr lang="en-US"/>
          </a:p>
        </p:txBody>
      </p:sp>
    </p:spTree>
    <p:extLst>
      <p:ext uri="{BB962C8B-B14F-4D97-AF65-F5344CB8AC3E}">
        <p14:creationId xmlns:p14="http://schemas.microsoft.com/office/powerpoint/2010/main" val="1521445658"/>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81C95C3-AD1D-8F42-8D25-558882FD3F01}" type="slidenum">
              <a:rPr lang="en-US"/>
              <a:pPr/>
              <a:t>‹#›</a:t>
            </a:fld>
            <a:endParaRPr lang="en-US"/>
          </a:p>
        </p:txBody>
      </p:sp>
    </p:spTree>
    <p:extLst>
      <p:ext uri="{BB962C8B-B14F-4D97-AF65-F5344CB8AC3E}">
        <p14:creationId xmlns:p14="http://schemas.microsoft.com/office/powerpoint/2010/main" val="3111014104"/>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E37E803-2C3C-1143-BE21-97510521C0F2}" type="slidenum">
              <a:rPr lang="en-US"/>
              <a:pPr/>
              <a:t>‹#›</a:t>
            </a:fld>
            <a:endParaRPr lang="en-US"/>
          </a:p>
        </p:txBody>
      </p:sp>
    </p:spTree>
    <p:extLst>
      <p:ext uri="{BB962C8B-B14F-4D97-AF65-F5344CB8AC3E}">
        <p14:creationId xmlns:p14="http://schemas.microsoft.com/office/powerpoint/2010/main" val="3159078878"/>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B6D7470-B0A5-2E43-8315-C5554FFF108E}" type="slidenum">
              <a:rPr lang="en-US"/>
              <a:pPr/>
              <a:t>‹#›</a:t>
            </a:fld>
            <a:endParaRPr lang="en-US"/>
          </a:p>
        </p:txBody>
      </p:sp>
    </p:spTree>
    <p:extLst>
      <p:ext uri="{BB962C8B-B14F-4D97-AF65-F5344CB8AC3E}">
        <p14:creationId xmlns:p14="http://schemas.microsoft.com/office/powerpoint/2010/main" val="191295546"/>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2DADDC-B604-8A48-A8E3-1178552E211A}" type="slidenum">
              <a:rPr lang="en-US"/>
              <a:pPr/>
              <a:t>‹#›</a:t>
            </a:fld>
            <a:endParaRPr lang="en-US"/>
          </a:p>
        </p:txBody>
      </p:sp>
    </p:spTree>
    <p:extLst>
      <p:ext uri="{BB962C8B-B14F-4D97-AF65-F5344CB8AC3E}">
        <p14:creationId xmlns:p14="http://schemas.microsoft.com/office/powerpoint/2010/main" val="2374227686"/>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F667401-1C3D-DC48-B8A3-A6F91067891D}" type="slidenum">
              <a:rPr lang="en-US"/>
              <a:pPr/>
              <a:t>‹#›</a:t>
            </a:fld>
            <a:endParaRPr lang="en-US"/>
          </a:p>
        </p:txBody>
      </p:sp>
    </p:spTree>
    <p:extLst>
      <p:ext uri="{BB962C8B-B14F-4D97-AF65-F5344CB8AC3E}">
        <p14:creationId xmlns:p14="http://schemas.microsoft.com/office/powerpoint/2010/main" val="1562758739"/>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2158734-499C-A043-AFED-3DF73B2B282C}" type="slidenum">
              <a:rPr lang="en-US"/>
              <a:pPr/>
              <a:t>‹#›</a:t>
            </a:fld>
            <a:endParaRPr lang="en-US"/>
          </a:p>
        </p:txBody>
      </p:sp>
    </p:spTree>
    <p:extLst>
      <p:ext uri="{BB962C8B-B14F-4D97-AF65-F5344CB8AC3E}">
        <p14:creationId xmlns:p14="http://schemas.microsoft.com/office/powerpoint/2010/main" val="4231316248"/>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9895D2-8C6E-1C4E-931A-EEFFB17874DD}" type="slidenum">
              <a:rPr lang="en-US"/>
              <a:pPr/>
              <a:t>‹#›</a:t>
            </a:fld>
            <a:endParaRPr lang="en-US"/>
          </a:p>
        </p:txBody>
      </p:sp>
    </p:spTree>
    <p:extLst>
      <p:ext uri="{BB962C8B-B14F-4D97-AF65-F5344CB8AC3E}">
        <p14:creationId xmlns:p14="http://schemas.microsoft.com/office/powerpoint/2010/main" val="1998480238"/>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77A0ED4-35B7-E94D-88F0-33E72429C5E2}" type="slidenum">
              <a:rPr lang="en-US"/>
              <a:pPr/>
              <a:t>‹#›</a:t>
            </a:fld>
            <a:endParaRPr lang="en-US"/>
          </a:p>
        </p:txBody>
      </p:sp>
    </p:spTree>
    <p:extLst>
      <p:ext uri="{BB962C8B-B14F-4D97-AF65-F5344CB8AC3E}">
        <p14:creationId xmlns:p14="http://schemas.microsoft.com/office/powerpoint/2010/main" val="127851810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AE8D217-C836-2849-B6B0-70618A12341C}" type="slidenum">
              <a:rPr lang="en-US"/>
              <a:pPr/>
              <a:t>‹#›</a:t>
            </a:fld>
            <a:endParaRPr lang="en-US"/>
          </a:p>
        </p:txBody>
      </p:sp>
    </p:spTree>
    <p:extLst>
      <p:ext uri="{BB962C8B-B14F-4D97-AF65-F5344CB8AC3E}">
        <p14:creationId xmlns:p14="http://schemas.microsoft.com/office/powerpoint/2010/main" val="419846591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728D32-3ED5-B743-A462-91B04B73DBCC}" type="slidenum">
              <a:rPr lang="en-US"/>
              <a:pPr/>
              <a:t>‹#›</a:t>
            </a:fld>
            <a:endParaRPr lang="en-US"/>
          </a:p>
        </p:txBody>
      </p:sp>
    </p:spTree>
    <p:extLst>
      <p:ext uri="{BB962C8B-B14F-4D97-AF65-F5344CB8AC3E}">
        <p14:creationId xmlns:p14="http://schemas.microsoft.com/office/powerpoint/2010/main" val="3215927154"/>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DDC406A-1E9E-924A-B439-9659CF54D527}" type="slidenum">
              <a:rPr lang="en-US"/>
              <a:pPr/>
              <a:t>‹#›</a:t>
            </a:fld>
            <a:endParaRPr lang="en-US"/>
          </a:p>
        </p:txBody>
      </p:sp>
    </p:spTree>
    <p:extLst>
      <p:ext uri="{BB962C8B-B14F-4D97-AF65-F5344CB8AC3E}">
        <p14:creationId xmlns:p14="http://schemas.microsoft.com/office/powerpoint/2010/main" val="3310002946"/>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C0203B8-B89C-844E-B03C-792878550391}" type="slidenum">
              <a:rPr lang="en-US"/>
              <a:pPr/>
              <a:t>‹#›</a:t>
            </a:fld>
            <a:endParaRPr lang="en-US"/>
          </a:p>
        </p:txBody>
      </p:sp>
    </p:spTree>
    <p:extLst>
      <p:ext uri="{BB962C8B-B14F-4D97-AF65-F5344CB8AC3E}">
        <p14:creationId xmlns:p14="http://schemas.microsoft.com/office/powerpoint/2010/main" val="1609131518"/>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0ACF8A6-80D3-DE44-91F2-2368CE628433}" type="slidenum">
              <a:rPr lang="en-US"/>
              <a:pPr/>
              <a:t>‹#›</a:t>
            </a:fld>
            <a:endParaRPr lang="en-US"/>
          </a:p>
        </p:txBody>
      </p:sp>
    </p:spTree>
    <p:extLst>
      <p:ext uri="{BB962C8B-B14F-4D97-AF65-F5344CB8AC3E}">
        <p14:creationId xmlns:p14="http://schemas.microsoft.com/office/powerpoint/2010/main" val="1130954214"/>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2FC81B0-1DE2-6B48-B1CD-986389BFC7DF}" type="slidenum">
              <a:rPr lang="en-US"/>
              <a:pPr/>
              <a:t>‹#›</a:t>
            </a:fld>
            <a:endParaRPr lang="en-US"/>
          </a:p>
        </p:txBody>
      </p:sp>
    </p:spTree>
    <p:extLst>
      <p:ext uri="{BB962C8B-B14F-4D97-AF65-F5344CB8AC3E}">
        <p14:creationId xmlns:p14="http://schemas.microsoft.com/office/powerpoint/2010/main" val="21088061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9E2D440-C782-4945-B0B0-F4A13CD97C6F}" type="slidenum">
              <a:rPr lang="en-US"/>
              <a:pPr/>
              <a:t>‹#›</a:t>
            </a:fld>
            <a:endParaRPr lang="en-US"/>
          </a:p>
        </p:txBody>
      </p:sp>
    </p:spTree>
    <p:extLst>
      <p:ext uri="{BB962C8B-B14F-4D97-AF65-F5344CB8AC3E}">
        <p14:creationId xmlns:p14="http://schemas.microsoft.com/office/powerpoint/2010/main" val="325053519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B4F6495-3DEF-D844-B36E-560ED2FABFBE}" type="slidenum">
              <a:rPr lang="en-US"/>
              <a:pPr/>
              <a:t>‹#›</a:t>
            </a:fld>
            <a:endParaRPr lang="en-US"/>
          </a:p>
        </p:txBody>
      </p:sp>
    </p:spTree>
    <p:extLst>
      <p:ext uri="{BB962C8B-B14F-4D97-AF65-F5344CB8AC3E}">
        <p14:creationId xmlns:p14="http://schemas.microsoft.com/office/powerpoint/2010/main" val="308260682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B92B404-922A-E843-A740-A79F7D4872E7}" type="slidenum">
              <a:rPr lang="en-US"/>
              <a:pPr/>
              <a:t>‹#›</a:t>
            </a:fld>
            <a:endParaRPr lang="en-US"/>
          </a:p>
        </p:txBody>
      </p:sp>
    </p:spTree>
    <p:extLst>
      <p:ext uri="{BB962C8B-B14F-4D97-AF65-F5344CB8AC3E}">
        <p14:creationId xmlns:p14="http://schemas.microsoft.com/office/powerpoint/2010/main" val="1465101431"/>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CA44DCF-ADBA-EA43-8CC2-DAEBAFA6F35E}" type="slidenum">
              <a:rPr lang="en-US"/>
              <a:pPr/>
              <a:t>‹#›</a:t>
            </a:fld>
            <a:endParaRPr lang="en-US"/>
          </a:p>
        </p:txBody>
      </p:sp>
    </p:spTree>
    <p:extLst>
      <p:ext uri="{BB962C8B-B14F-4D97-AF65-F5344CB8AC3E}">
        <p14:creationId xmlns:p14="http://schemas.microsoft.com/office/powerpoint/2010/main" val="1747861222"/>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9CC1F7A-1ED2-4247-93CB-5B6395161582}" type="slidenum">
              <a:rPr lang="en-US"/>
              <a:pPr/>
              <a:t>‹#›</a:t>
            </a:fld>
            <a:endParaRPr lang="en-US"/>
          </a:p>
        </p:txBody>
      </p:sp>
    </p:spTree>
    <p:extLst>
      <p:ext uri="{BB962C8B-B14F-4D97-AF65-F5344CB8AC3E}">
        <p14:creationId xmlns:p14="http://schemas.microsoft.com/office/powerpoint/2010/main" val="898136860"/>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397F2C-B708-7645-8E0E-1401CA1033E7}" type="slidenum">
              <a:rPr lang="en-US"/>
              <a:pPr/>
              <a:t>‹#›</a:t>
            </a:fld>
            <a:endParaRPr lang="en-US"/>
          </a:p>
        </p:txBody>
      </p:sp>
    </p:spTree>
    <p:extLst>
      <p:ext uri="{BB962C8B-B14F-4D97-AF65-F5344CB8AC3E}">
        <p14:creationId xmlns:p14="http://schemas.microsoft.com/office/powerpoint/2010/main" val="839010764"/>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966936-9E72-B84E-BBAC-2707751539D3}" type="slidenum">
              <a:rPr lang="en-US"/>
              <a:pPr/>
              <a:t>‹#›</a:t>
            </a:fld>
            <a:endParaRPr lang="en-US"/>
          </a:p>
        </p:txBody>
      </p:sp>
    </p:spTree>
    <p:extLst>
      <p:ext uri="{BB962C8B-B14F-4D97-AF65-F5344CB8AC3E}">
        <p14:creationId xmlns:p14="http://schemas.microsoft.com/office/powerpoint/2010/main" val="1991497794"/>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B2F67A-1471-0849-893E-1E6D7D2A3535}" type="slidenum">
              <a:rPr lang="en-US"/>
              <a:pPr/>
              <a:t>‹#›</a:t>
            </a:fld>
            <a:endParaRPr lang="en-US"/>
          </a:p>
        </p:txBody>
      </p:sp>
    </p:spTree>
    <p:extLst>
      <p:ext uri="{BB962C8B-B14F-4D97-AF65-F5344CB8AC3E}">
        <p14:creationId xmlns:p14="http://schemas.microsoft.com/office/powerpoint/2010/main" val="3045432229"/>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99DAB03-C326-D84A-96FB-CE5E93266A10}" type="slidenum">
              <a:rPr lang="en-US"/>
              <a:pPr/>
              <a:t>‹#›</a:t>
            </a:fld>
            <a:endParaRPr lang="en-US"/>
          </a:p>
        </p:txBody>
      </p:sp>
    </p:spTree>
    <p:extLst>
      <p:ext uri="{BB962C8B-B14F-4D97-AF65-F5344CB8AC3E}">
        <p14:creationId xmlns:p14="http://schemas.microsoft.com/office/powerpoint/2010/main" val="2374548870"/>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4924A0-5E0A-F84E-BAF5-5EE2F17C804F}" type="slidenum">
              <a:rPr lang="en-US"/>
              <a:pPr/>
              <a:t>‹#›</a:t>
            </a:fld>
            <a:endParaRPr lang="en-US"/>
          </a:p>
        </p:txBody>
      </p:sp>
    </p:spTree>
    <p:extLst>
      <p:ext uri="{BB962C8B-B14F-4D97-AF65-F5344CB8AC3E}">
        <p14:creationId xmlns:p14="http://schemas.microsoft.com/office/powerpoint/2010/main" val="4252541566"/>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DA3835E-BB88-2640-8578-CCD8E2CB8121}" type="slidenum">
              <a:rPr lang="en-US"/>
              <a:pPr/>
              <a:t>‹#›</a:t>
            </a:fld>
            <a:endParaRPr lang="en-US"/>
          </a:p>
        </p:txBody>
      </p:sp>
    </p:spTree>
    <p:extLst>
      <p:ext uri="{BB962C8B-B14F-4D97-AF65-F5344CB8AC3E}">
        <p14:creationId xmlns:p14="http://schemas.microsoft.com/office/powerpoint/2010/main" val="95296740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43C4FF8-EF70-2147-B56B-11438E90AD55}" type="slidenum">
              <a:rPr lang="en-US"/>
              <a:pPr/>
              <a:t>‹#›</a:t>
            </a:fld>
            <a:endParaRPr lang="en-US"/>
          </a:p>
        </p:txBody>
      </p:sp>
    </p:spTree>
    <p:extLst>
      <p:ext uri="{BB962C8B-B14F-4D97-AF65-F5344CB8AC3E}">
        <p14:creationId xmlns:p14="http://schemas.microsoft.com/office/powerpoint/2010/main" val="327927301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23E6FFD-7527-2C4B-B6CE-F467927B87E4}" type="slidenum">
              <a:rPr lang="en-US"/>
              <a:pPr/>
              <a:t>‹#›</a:t>
            </a:fld>
            <a:endParaRPr lang="en-US"/>
          </a:p>
        </p:txBody>
      </p:sp>
    </p:spTree>
    <p:extLst>
      <p:ext uri="{BB962C8B-B14F-4D97-AF65-F5344CB8AC3E}">
        <p14:creationId xmlns:p14="http://schemas.microsoft.com/office/powerpoint/2010/main" val="124870013"/>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30729A8-6647-7448-A64D-4F6E638411E3}" type="slidenum">
              <a:rPr lang="en-US"/>
              <a:pPr/>
              <a:t>‹#›</a:t>
            </a:fld>
            <a:endParaRPr lang="en-US"/>
          </a:p>
        </p:txBody>
      </p:sp>
    </p:spTree>
    <p:extLst>
      <p:ext uri="{BB962C8B-B14F-4D97-AF65-F5344CB8AC3E}">
        <p14:creationId xmlns:p14="http://schemas.microsoft.com/office/powerpoint/2010/main" val="122411214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EC146DD-3100-1A4D-B5FF-DB372F452078}" type="slidenum">
              <a:rPr lang="en-US"/>
              <a:pPr/>
              <a:t>‹#›</a:t>
            </a:fld>
            <a:endParaRPr lang="en-US"/>
          </a:p>
        </p:txBody>
      </p:sp>
    </p:spTree>
    <p:extLst>
      <p:ext uri="{BB962C8B-B14F-4D97-AF65-F5344CB8AC3E}">
        <p14:creationId xmlns:p14="http://schemas.microsoft.com/office/powerpoint/2010/main" val="89071261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E8E7125-DAC6-3140-AB0F-C65A7177CE0C}" type="slidenum">
              <a:rPr lang="en-US"/>
              <a:pPr/>
              <a:t>‹#›</a:t>
            </a:fld>
            <a:endParaRPr lang="en-US"/>
          </a:p>
        </p:txBody>
      </p:sp>
    </p:spTree>
    <p:extLst>
      <p:ext uri="{BB962C8B-B14F-4D97-AF65-F5344CB8AC3E}">
        <p14:creationId xmlns:p14="http://schemas.microsoft.com/office/powerpoint/2010/main" val="100331739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3A9AAD1-71F5-564A-AAEF-809FB144260E}" type="slidenum">
              <a:rPr lang="en-US"/>
              <a:pPr/>
              <a:t>‹#›</a:t>
            </a:fld>
            <a:endParaRPr lang="en-US"/>
          </a:p>
        </p:txBody>
      </p:sp>
    </p:spTree>
    <p:extLst>
      <p:ext uri="{BB962C8B-B14F-4D97-AF65-F5344CB8AC3E}">
        <p14:creationId xmlns:p14="http://schemas.microsoft.com/office/powerpoint/2010/main" val="3796266849"/>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E27F91B-D860-C74D-8F75-176853067F8D}" type="slidenum">
              <a:rPr lang="en-US"/>
              <a:pPr/>
              <a:t>‹#›</a:t>
            </a:fld>
            <a:endParaRPr lang="en-US"/>
          </a:p>
        </p:txBody>
      </p:sp>
    </p:spTree>
    <p:extLst>
      <p:ext uri="{BB962C8B-B14F-4D97-AF65-F5344CB8AC3E}">
        <p14:creationId xmlns:p14="http://schemas.microsoft.com/office/powerpoint/2010/main" val="2798164877"/>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258A972-6EB4-DD44-BAEC-5BAA5F462D7C}" type="slidenum">
              <a:rPr lang="en-US"/>
              <a:pPr/>
              <a:t>‹#›</a:t>
            </a:fld>
            <a:endParaRPr lang="en-US"/>
          </a:p>
        </p:txBody>
      </p:sp>
    </p:spTree>
    <p:extLst>
      <p:ext uri="{BB962C8B-B14F-4D97-AF65-F5344CB8AC3E}">
        <p14:creationId xmlns:p14="http://schemas.microsoft.com/office/powerpoint/2010/main" val="3831302175"/>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3CD0082-EF06-BA4E-9198-C0D709010E6E}" type="slidenum">
              <a:rPr lang="en-US"/>
              <a:pPr/>
              <a:t>‹#›</a:t>
            </a:fld>
            <a:endParaRPr lang="en-US"/>
          </a:p>
        </p:txBody>
      </p:sp>
    </p:spTree>
    <p:extLst>
      <p:ext uri="{BB962C8B-B14F-4D97-AF65-F5344CB8AC3E}">
        <p14:creationId xmlns:p14="http://schemas.microsoft.com/office/powerpoint/2010/main" val="1753591103"/>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3FB148-90AF-1148-94CB-DBBDBD16FDA2}" type="slidenum">
              <a:rPr lang="en-US"/>
              <a:pPr/>
              <a:t>‹#›</a:t>
            </a:fld>
            <a:endParaRPr lang="en-US"/>
          </a:p>
        </p:txBody>
      </p:sp>
    </p:spTree>
    <p:extLst>
      <p:ext uri="{BB962C8B-B14F-4D97-AF65-F5344CB8AC3E}">
        <p14:creationId xmlns:p14="http://schemas.microsoft.com/office/powerpoint/2010/main" val="1881738756"/>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2206CA-76B0-7346-9725-6D105D5BC3E8}" type="slidenum">
              <a:rPr lang="en-US"/>
              <a:pPr/>
              <a:t>‹#›</a:t>
            </a:fld>
            <a:endParaRPr lang="en-US"/>
          </a:p>
        </p:txBody>
      </p:sp>
    </p:spTree>
    <p:extLst>
      <p:ext uri="{BB962C8B-B14F-4D97-AF65-F5344CB8AC3E}">
        <p14:creationId xmlns:p14="http://schemas.microsoft.com/office/powerpoint/2010/main" val="319231169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1660C95-9181-034D-A454-129370C1EBB2}" type="slidenum">
              <a:rPr lang="en-US"/>
              <a:pPr/>
              <a:t>‹#›</a:t>
            </a:fld>
            <a:endParaRPr lang="en-US"/>
          </a:p>
        </p:txBody>
      </p:sp>
    </p:spTree>
    <p:extLst>
      <p:ext uri="{BB962C8B-B14F-4D97-AF65-F5344CB8AC3E}">
        <p14:creationId xmlns:p14="http://schemas.microsoft.com/office/powerpoint/2010/main" val="12956869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F6AB53-4A89-9A44-A67A-886749F4280C}" type="slidenum">
              <a:rPr lang="en-US"/>
              <a:pPr/>
              <a:t>‹#›</a:t>
            </a:fld>
            <a:endParaRPr lang="en-US"/>
          </a:p>
        </p:txBody>
      </p:sp>
    </p:spTree>
    <p:extLst>
      <p:ext uri="{BB962C8B-B14F-4D97-AF65-F5344CB8AC3E}">
        <p14:creationId xmlns:p14="http://schemas.microsoft.com/office/powerpoint/2010/main" val="82862372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5DCDCC7-5981-F145-B526-25F5FCDFD2DF}" type="slidenum">
              <a:rPr lang="en-US"/>
              <a:pPr/>
              <a:t>‹#›</a:t>
            </a:fld>
            <a:endParaRPr lang="en-US"/>
          </a:p>
        </p:txBody>
      </p:sp>
    </p:spTree>
    <p:extLst>
      <p:ext uri="{BB962C8B-B14F-4D97-AF65-F5344CB8AC3E}">
        <p14:creationId xmlns:p14="http://schemas.microsoft.com/office/powerpoint/2010/main" val="205928136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8235D-0C84-3E42-9B5D-D3955265B08A}" type="slidenum">
              <a:rPr lang="en-US"/>
              <a:pPr/>
              <a:t>‹#›</a:t>
            </a:fld>
            <a:endParaRPr lang="en-US"/>
          </a:p>
        </p:txBody>
      </p:sp>
    </p:spTree>
    <p:extLst>
      <p:ext uri="{BB962C8B-B14F-4D97-AF65-F5344CB8AC3E}">
        <p14:creationId xmlns:p14="http://schemas.microsoft.com/office/powerpoint/2010/main" val="30977375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FF33089-811E-DD46-B33E-1DD8ECA2A0D1}" type="slidenum">
              <a:rPr lang="en-US"/>
              <a:pPr/>
              <a:t>‹#›</a:t>
            </a:fld>
            <a:endParaRPr lang="en-US"/>
          </a:p>
        </p:txBody>
      </p:sp>
    </p:spTree>
    <p:extLst>
      <p:ext uri="{BB962C8B-B14F-4D97-AF65-F5344CB8AC3E}">
        <p14:creationId xmlns:p14="http://schemas.microsoft.com/office/powerpoint/2010/main" val="85735146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AB72A5E-7156-0741-B0D6-5BEB865CF6CB}" type="slidenum">
              <a:rPr lang="en-US"/>
              <a:pPr/>
              <a:t>‹#›</a:t>
            </a:fld>
            <a:endParaRPr lang="en-US"/>
          </a:p>
        </p:txBody>
      </p:sp>
    </p:spTree>
    <p:extLst>
      <p:ext uri="{BB962C8B-B14F-4D97-AF65-F5344CB8AC3E}">
        <p14:creationId xmlns:p14="http://schemas.microsoft.com/office/powerpoint/2010/main" val="162664972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80B3C5D-E1A9-D04B-A0CA-AB24BCF773A9}" type="slidenum">
              <a:rPr lang="en-US"/>
              <a:pPr/>
              <a:t>‹#›</a:t>
            </a:fld>
            <a:endParaRPr lang="en-US"/>
          </a:p>
        </p:txBody>
      </p:sp>
    </p:spTree>
    <p:extLst>
      <p:ext uri="{BB962C8B-B14F-4D97-AF65-F5344CB8AC3E}">
        <p14:creationId xmlns:p14="http://schemas.microsoft.com/office/powerpoint/2010/main" val="381719533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46EBA22-A78D-0E4F-8290-4029D0C6EA70}" type="slidenum">
              <a:rPr lang="en-US"/>
              <a:pPr/>
              <a:t>‹#›</a:t>
            </a:fld>
            <a:endParaRPr lang="en-US"/>
          </a:p>
        </p:txBody>
      </p:sp>
    </p:spTree>
    <p:extLst>
      <p:ext uri="{BB962C8B-B14F-4D97-AF65-F5344CB8AC3E}">
        <p14:creationId xmlns:p14="http://schemas.microsoft.com/office/powerpoint/2010/main" val="225035461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E0B2D6E-D837-5E41-A329-A55544672027}" type="slidenum">
              <a:rPr lang="en-US"/>
              <a:pPr/>
              <a:t>‹#›</a:t>
            </a:fld>
            <a:endParaRPr lang="en-US"/>
          </a:p>
        </p:txBody>
      </p:sp>
    </p:spTree>
    <p:extLst>
      <p:ext uri="{BB962C8B-B14F-4D97-AF65-F5344CB8AC3E}">
        <p14:creationId xmlns:p14="http://schemas.microsoft.com/office/powerpoint/2010/main" val="401388393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3A9227-103E-7548-9745-32EE008570DE}" type="slidenum">
              <a:rPr lang="en-US"/>
              <a:pPr/>
              <a:t>‹#›</a:t>
            </a:fld>
            <a:endParaRPr lang="en-US"/>
          </a:p>
        </p:txBody>
      </p:sp>
    </p:spTree>
    <p:extLst>
      <p:ext uri="{BB962C8B-B14F-4D97-AF65-F5344CB8AC3E}">
        <p14:creationId xmlns:p14="http://schemas.microsoft.com/office/powerpoint/2010/main" val="300713264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297C4D5-2143-0043-8C42-A2722518B3F3}" type="slidenum">
              <a:rPr lang="en-US"/>
              <a:pPr/>
              <a:t>‹#›</a:t>
            </a:fld>
            <a:endParaRPr lang="en-US"/>
          </a:p>
        </p:txBody>
      </p:sp>
    </p:spTree>
    <p:extLst>
      <p:ext uri="{BB962C8B-B14F-4D97-AF65-F5344CB8AC3E}">
        <p14:creationId xmlns:p14="http://schemas.microsoft.com/office/powerpoint/2010/main" val="123500102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CD0DD81-3D39-014D-8607-121116B9681B}" type="slidenum">
              <a:rPr lang="en-US"/>
              <a:pPr/>
              <a:t>‹#›</a:t>
            </a:fld>
            <a:endParaRPr lang="en-US"/>
          </a:p>
        </p:txBody>
      </p:sp>
    </p:spTree>
    <p:extLst>
      <p:ext uri="{BB962C8B-B14F-4D97-AF65-F5344CB8AC3E}">
        <p14:creationId xmlns:p14="http://schemas.microsoft.com/office/powerpoint/2010/main" val="181073580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DBCB75-AEAD-834C-8E1B-B028D58139A1}" type="slidenum">
              <a:rPr lang="en-US"/>
              <a:pPr/>
              <a:t>‹#›</a:t>
            </a:fld>
            <a:endParaRPr lang="en-US"/>
          </a:p>
        </p:txBody>
      </p:sp>
    </p:spTree>
    <p:extLst>
      <p:ext uri="{BB962C8B-B14F-4D97-AF65-F5344CB8AC3E}">
        <p14:creationId xmlns:p14="http://schemas.microsoft.com/office/powerpoint/2010/main" val="50865470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39D27F-661C-AC4F-8693-B2C254344C76}" type="slidenum">
              <a:rPr lang="en-US"/>
              <a:pPr/>
              <a:t>‹#›</a:t>
            </a:fld>
            <a:endParaRPr lang="en-US"/>
          </a:p>
        </p:txBody>
      </p:sp>
    </p:spTree>
    <p:extLst>
      <p:ext uri="{BB962C8B-B14F-4D97-AF65-F5344CB8AC3E}">
        <p14:creationId xmlns:p14="http://schemas.microsoft.com/office/powerpoint/2010/main" val="303263110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CEEAC49-81CD-6848-B7EE-15F91D4B5B68}" type="slidenum">
              <a:rPr lang="en-US"/>
              <a:pPr/>
              <a:t>‹#›</a:t>
            </a:fld>
            <a:endParaRPr lang="en-US"/>
          </a:p>
        </p:txBody>
      </p:sp>
    </p:spTree>
    <p:extLst>
      <p:ext uri="{BB962C8B-B14F-4D97-AF65-F5344CB8AC3E}">
        <p14:creationId xmlns:p14="http://schemas.microsoft.com/office/powerpoint/2010/main" val="235160559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29A2E2-A731-E043-B218-E943774D9E50}" type="slidenum">
              <a:rPr lang="en-US"/>
              <a:pPr/>
              <a:t>‹#›</a:t>
            </a:fld>
            <a:endParaRPr lang="en-US"/>
          </a:p>
        </p:txBody>
      </p:sp>
    </p:spTree>
    <p:extLst>
      <p:ext uri="{BB962C8B-B14F-4D97-AF65-F5344CB8AC3E}">
        <p14:creationId xmlns:p14="http://schemas.microsoft.com/office/powerpoint/2010/main" val="51455739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077BD33-0715-6044-AE03-1561B467B413}" type="slidenum">
              <a:rPr lang="en-US"/>
              <a:pPr/>
              <a:t>‹#›</a:t>
            </a:fld>
            <a:endParaRPr lang="en-US"/>
          </a:p>
        </p:txBody>
      </p:sp>
    </p:spTree>
    <p:extLst>
      <p:ext uri="{BB962C8B-B14F-4D97-AF65-F5344CB8AC3E}">
        <p14:creationId xmlns:p14="http://schemas.microsoft.com/office/powerpoint/2010/main" val="354705227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CDCE02-26E3-7549-8F04-1E720EB9B8A9}" type="slidenum">
              <a:rPr lang="en-US"/>
              <a:pPr/>
              <a:t>‹#›</a:t>
            </a:fld>
            <a:endParaRPr lang="en-US"/>
          </a:p>
        </p:txBody>
      </p:sp>
    </p:spTree>
    <p:extLst>
      <p:ext uri="{BB962C8B-B14F-4D97-AF65-F5344CB8AC3E}">
        <p14:creationId xmlns:p14="http://schemas.microsoft.com/office/powerpoint/2010/main" val="117308782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1F6525A-0706-6248-893B-12C9B310CC27}" type="slidenum">
              <a:rPr lang="en-US"/>
              <a:pPr/>
              <a:t>‹#›</a:t>
            </a:fld>
            <a:endParaRPr lang="en-US"/>
          </a:p>
        </p:txBody>
      </p:sp>
    </p:spTree>
    <p:extLst>
      <p:ext uri="{BB962C8B-B14F-4D97-AF65-F5344CB8AC3E}">
        <p14:creationId xmlns:p14="http://schemas.microsoft.com/office/powerpoint/2010/main" val="233245286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3001A1-ACED-4F4F-A965-FFF15059FC43}" type="slidenum">
              <a:rPr lang="en-US"/>
              <a:pPr/>
              <a:t>‹#›</a:t>
            </a:fld>
            <a:endParaRPr lang="en-US"/>
          </a:p>
        </p:txBody>
      </p:sp>
    </p:spTree>
    <p:extLst>
      <p:ext uri="{BB962C8B-B14F-4D97-AF65-F5344CB8AC3E}">
        <p14:creationId xmlns:p14="http://schemas.microsoft.com/office/powerpoint/2010/main" val="484633352"/>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76AB6C-D4A9-0B4B-A011-381E76141AF5}" type="slidenum">
              <a:rPr lang="en-US"/>
              <a:pPr/>
              <a:t>‹#›</a:t>
            </a:fld>
            <a:endParaRPr lang="en-US"/>
          </a:p>
        </p:txBody>
      </p:sp>
    </p:spTree>
    <p:extLst>
      <p:ext uri="{BB962C8B-B14F-4D97-AF65-F5344CB8AC3E}">
        <p14:creationId xmlns:p14="http://schemas.microsoft.com/office/powerpoint/2010/main" val="324851672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C3331FA-CF37-104C-BB49-9C40917CF36E}" type="slidenum">
              <a:rPr lang="en-US"/>
              <a:pPr/>
              <a:t>‹#›</a:t>
            </a:fld>
            <a:endParaRPr lang="en-US"/>
          </a:p>
        </p:txBody>
      </p:sp>
    </p:spTree>
    <p:extLst>
      <p:ext uri="{BB962C8B-B14F-4D97-AF65-F5344CB8AC3E}">
        <p14:creationId xmlns:p14="http://schemas.microsoft.com/office/powerpoint/2010/main" val="320600071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C864EDD-FF0B-5548-BDDB-BA160B7D0C22}" type="slidenum">
              <a:rPr lang="en-US"/>
              <a:pPr/>
              <a:t>‹#›</a:t>
            </a:fld>
            <a:endParaRPr lang="en-US"/>
          </a:p>
        </p:txBody>
      </p:sp>
    </p:spTree>
    <p:extLst>
      <p:ext uri="{BB962C8B-B14F-4D97-AF65-F5344CB8AC3E}">
        <p14:creationId xmlns:p14="http://schemas.microsoft.com/office/powerpoint/2010/main" val="352101812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E63661F-6D56-7348-899C-E5DEB5E16EBC}" type="slidenum">
              <a:rPr lang="en-US"/>
              <a:pPr/>
              <a:t>‹#›</a:t>
            </a:fld>
            <a:endParaRPr lang="en-US"/>
          </a:p>
        </p:txBody>
      </p:sp>
    </p:spTree>
    <p:extLst>
      <p:ext uri="{BB962C8B-B14F-4D97-AF65-F5344CB8AC3E}">
        <p14:creationId xmlns:p14="http://schemas.microsoft.com/office/powerpoint/2010/main" val="285200666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E9E1E07-B2EF-D045-B021-83A4CF27A888}" type="slidenum">
              <a:rPr lang="en-US"/>
              <a:pPr/>
              <a:t>‹#›</a:t>
            </a:fld>
            <a:endParaRPr lang="en-US"/>
          </a:p>
        </p:txBody>
      </p:sp>
    </p:spTree>
    <p:extLst>
      <p:ext uri="{BB962C8B-B14F-4D97-AF65-F5344CB8AC3E}">
        <p14:creationId xmlns:p14="http://schemas.microsoft.com/office/powerpoint/2010/main" val="89263851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15B13B-0AB0-4946-81DB-D549ED79F5AF}" type="slidenum">
              <a:rPr lang="en-US"/>
              <a:pPr/>
              <a:t>‹#›</a:t>
            </a:fld>
            <a:endParaRPr lang="en-US"/>
          </a:p>
        </p:txBody>
      </p:sp>
    </p:spTree>
    <p:extLst>
      <p:ext uri="{BB962C8B-B14F-4D97-AF65-F5344CB8AC3E}">
        <p14:creationId xmlns:p14="http://schemas.microsoft.com/office/powerpoint/2010/main" val="137472943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618BA64-AAF1-7A4A-BC62-3485566C467B}" type="slidenum">
              <a:rPr lang="en-US"/>
              <a:pPr/>
              <a:t>‹#›</a:t>
            </a:fld>
            <a:endParaRPr lang="en-US"/>
          </a:p>
        </p:txBody>
      </p:sp>
    </p:spTree>
    <p:extLst>
      <p:ext uri="{BB962C8B-B14F-4D97-AF65-F5344CB8AC3E}">
        <p14:creationId xmlns:p14="http://schemas.microsoft.com/office/powerpoint/2010/main" val="420895627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C2AB4B2-6E46-2045-A3F7-DF9DB925BBC3}" type="slidenum">
              <a:rPr lang="en-US"/>
              <a:pPr/>
              <a:t>‹#›</a:t>
            </a:fld>
            <a:endParaRPr lang="en-US"/>
          </a:p>
        </p:txBody>
      </p:sp>
    </p:spTree>
    <p:extLst>
      <p:ext uri="{BB962C8B-B14F-4D97-AF65-F5344CB8AC3E}">
        <p14:creationId xmlns:p14="http://schemas.microsoft.com/office/powerpoint/2010/main" val="3158445006"/>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C579084-627A-224E-B703-706F6D9F54AF}" type="slidenum">
              <a:rPr lang="en-US"/>
              <a:pPr/>
              <a:t>‹#›</a:t>
            </a:fld>
            <a:endParaRPr lang="en-US"/>
          </a:p>
        </p:txBody>
      </p:sp>
    </p:spTree>
    <p:extLst>
      <p:ext uri="{BB962C8B-B14F-4D97-AF65-F5344CB8AC3E}">
        <p14:creationId xmlns:p14="http://schemas.microsoft.com/office/powerpoint/2010/main" val="301563726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2B4C4E9-F219-2B46-90CD-7EEC428C37DD}" type="slidenum">
              <a:rPr lang="en-US"/>
              <a:pPr/>
              <a:t>‹#›</a:t>
            </a:fld>
            <a:endParaRPr lang="en-US"/>
          </a:p>
        </p:txBody>
      </p:sp>
    </p:spTree>
    <p:extLst>
      <p:ext uri="{BB962C8B-B14F-4D97-AF65-F5344CB8AC3E}">
        <p14:creationId xmlns:p14="http://schemas.microsoft.com/office/powerpoint/2010/main" val="190773623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9C416B-1D8E-5943-AE31-084A8C08E5E9}" type="slidenum">
              <a:rPr lang="en-US"/>
              <a:pPr/>
              <a:t>‹#›</a:t>
            </a:fld>
            <a:endParaRPr lang="en-US"/>
          </a:p>
        </p:txBody>
      </p:sp>
    </p:spTree>
    <p:extLst>
      <p:ext uri="{BB962C8B-B14F-4D97-AF65-F5344CB8AC3E}">
        <p14:creationId xmlns:p14="http://schemas.microsoft.com/office/powerpoint/2010/main" val="260522577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59878DA-6DB6-1047-B055-91FF8C1FAFD1}" type="slidenum">
              <a:rPr lang="en-US"/>
              <a:pPr/>
              <a:t>‹#›</a:t>
            </a:fld>
            <a:endParaRPr lang="en-US"/>
          </a:p>
        </p:txBody>
      </p:sp>
    </p:spTree>
    <p:extLst>
      <p:ext uri="{BB962C8B-B14F-4D97-AF65-F5344CB8AC3E}">
        <p14:creationId xmlns:p14="http://schemas.microsoft.com/office/powerpoint/2010/main" val="62752424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092015-FF2A-954B-81C9-9DA084F091A5}" type="slidenum">
              <a:rPr lang="en-US"/>
              <a:pPr/>
              <a:t>‹#›</a:t>
            </a:fld>
            <a:endParaRPr lang="en-US"/>
          </a:p>
        </p:txBody>
      </p:sp>
    </p:spTree>
    <p:extLst>
      <p:ext uri="{BB962C8B-B14F-4D97-AF65-F5344CB8AC3E}">
        <p14:creationId xmlns:p14="http://schemas.microsoft.com/office/powerpoint/2010/main" val="212333169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A1D6AA5-A3FC-6545-BE1B-D27D020E60A6}" type="slidenum">
              <a:rPr lang="en-US"/>
              <a:pPr/>
              <a:t>‹#›</a:t>
            </a:fld>
            <a:endParaRPr lang="en-US"/>
          </a:p>
        </p:txBody>
      </p:sp>
    </p:spTree>
    <p:extLst>
      <p:ext uri="{BB962C8B-B14F-4D97-AF65-F5344CB8AC3E}">
        <p14:creationId xmlns:p14="http://schemas.microsoft.com/office/powerpoint/2010/main" val="269127564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8D13B93-3749-8143-A808-CAD42B36ED56}" type="slidenum">
              <a:rPr lang="en-US"/>
              <a:pPr/>
              <a:t>‹#›</a:t>
            </a:fld>
            <a:endParaRPr lang="en-US"/>
          </a:p>
        </p:txBody>
      </p:sp>
    </p:spTree>
    <p:extLst>
      <p:ext uri="{BB962C8B-B14F-4D97-AF65-F5344CB8AC3E}">
        <p14:creationId xmlns:p14="http://schemas.microsoft.com/office/powerpoint/2010/main" val="420215838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4D91E8E-63F8-FA4C-BC88-5C5A19CA9780}" type="slidenum">
              <a:rPr lang="en-US"/>
              <a:pPr/>
              <a:t>‹#›</a:t>
            </a:fld>
            <a:endParaRPr lang="en-US"/>
          </a:p>
        </p:txBody>
      </p:sp>
    </p:spTree>
    <p:extLst>
      <p:ext uri="{BB962C8B-B14F-4D97-AF65-F5344CB8AC3E}">
        <p14:creationId xmlns:p14="http://schemas.microsoft.com/office/powerpoint/2010/main" val="61082330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5A3066F-F1CF-D344-8595-14E6301CB369}" type="slidenum">
              <a:rPr lang="en-US"/>
              <a:pPr/>
              <a:t>‹#›</a:t>
            </a:fld>
            <a:endParaRPr lang="en-US"/>
          </a:p>
        </p:txBody>
      </p:sp>
    </p:spTree>
    <p:extLst>
      <p:ext uri="{BB962C8B-B14F-4D97-AF65-F5344CB8AC3E}">
        <p14:creationId xmlns:p14="http://schemas.microsoft.com/office/powerpoint/2010/main" val="241713612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D4FB453-3D82-9446-9DBF-ED487A9CBFDA}" type="slidenum">
              <a:rPr lang="en-US"/>
              <a:pPr/>
              <a:t>‹#›</a:t>
            </a:fld>
            <a:endParaRPr lang="en-US"/>
          </a:p>
        </p:txBody>
      </p:sp>
    </p:spTree>
    <p:extLst>
      <p:ext uri="{BB962C8B-B14F-4D97-AF65-F5344CB8AC3E}">
        <p14:creationId xmlns:p14="http://schemas.microsoft.com/office/powerpoint/2010/main" val="2636004649"/>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F9F288E-E26F-544B-9FB5-B941CC38B399}" type="slidenum">
              <a:rPr lang="en-US"/>
              <a:pPr/>
              <a:t>‹#›</a:t>
            </a:fld>
            <a:endParaRPr lang="en-US"/>
          </a:p>
        </p:txBody>
      </p:sp>
    </p:spTree>
    <p:extLst>
      <p:ext uri="{BB962C8B-B14F-4D97-AF65-F5344CB8AC3E}">
        <p14:creationId xmlns:p14="http://schemas.microsoft.com/office/powerpoint/2010/main" val="325874491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F86CB2-3B9E-8B4E-BD81-82E06BDB8F32}" type="slidenum">
              <a:rPr lang="en-US"/>
              <a:pPr/>
              <a:t>‹#›</a:t>
            </a:fld>
            <a:endParaRPr lang="en-US"/>
          </a:p>
        </p:txBody>
      </p:sp>
    </p:spTree>
    <p:extLst>
      <p:ext uri="{BB962C8B-B14F-4D97-AF65-F5344CB8AC3E}">
        <p14:creationId xmlns:p14="http://schemas.microsoft.com/office/powerpoint/2010/main" val="24415206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89C169A-CB85-1E4A-B6F7-D38FC38CAAC3}" type="slidenum">
              <a:rPr lang="en-US"/>
              <a:pPr/>
              <a:t>‹#›</a:t>
            </a:fld>
            <a:endParaRPr lang="en-US"/>
          </a:p>
        </p:txBody>
      </p:sp>
    </p:spTree>
    <p:extLst>
      <p:ext uri="{BB962C8B-B14F-4D97-AF65-F5344CB8AC3E}">
        <p14:creationId xmlns:p14="http://schemas.microsoft.com/office/powerpoint/2010/main" val="413856746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7619766-D9F2-2E46-AF42-456E2C3A680C}" type="slidenum">
              <a:rPr lang="en-US"/>
              <a:pPr/>
              <a:t>‹#›</a:t>
            </a:fld>
            <a:endParaRPr lang="en-US"/>
          </a:p>
        </p:txBody>
      </p:sp>
    </p:spTree>
    <p:extLst>
      <p:ext uri="{BB962C8B-B14F-4D97-AF65-F5344CB8AC3E}">
        <p14:creationId xmlns:p14="http://schemas.microsoft.com/office/powerpoint/2010/main" val="3828168390"/>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464EEE2-167A-C144-96F8-AA545C9BC98D}" type="slidenum">
              <a:rPr lang="en-US"/>
              <a:pPr/>
              <a:t>‹#›</a:t>
            </a:fld>
            <a:endParaRPr lang="en-US"/>
          </a:p>
        </p:txBody>
      </p:sp>
    </p:spTree>
    <p:extLst>
      <p:ext uri="{BB962C8B-B14F-4D97-AF65-F5344CB8AC3E}">
        <p14:creationId xmlns:p14="http://schemas.microsoft.com/office/powerpoint/2010/main" val="288710217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6BBF59B-5777-FD4E-9515-0A0322C9D7AF}" type="slidenum">
              <a:rPr lang="en-US"/>
              <a:pPr/>
              <a:t>‹#›</a:t>
            </a:fld>
            <a:endParaRPr lang="en-US"/>
          </a:p>
        </p:txBody>
      </p:sp>
    </p:spTree>
    <p:extLst>
      <p:ext uri="{BB962C8B-B14F-4D97-AF65-F5344CB8AC3E}">
        <p14:creationId xmlns:p14="http://schemas.microsoft.com/office/powerpoint/2010/main" val="201346742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396B055-A7F5-FC44-BE3D-C908FF2A288C}" type="slidenum">
              <a:rPr lang="en-US"/>
              <a:pPr/>
              <a:t>‹#›</a:t>
            </a:fld>
            <a:endParaRPr lang="en-US"/>
          </a:p>
        </p:txBody>
      </p:sp>
    </p:spTree>
    <p:extLst>
      <p:ext uri="{BB962C8B-B14F-4D97-AF65-F5344CB8AC3E}">
        <p14:creationId xmlns:p14="http://schemas.microsoft.com/office/powerpoint/2010/main" val="331998663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56FB3-0926-CE48-ACBD-3F1AF9B7EA08}" type="slidenum">
              <a:rPr lang="en-US"/>
              <a:pPr/>
              <a:t>‹#›</a:t>
            </a:fld>
            <a:endParaRPr lang="en-US"/>
          </a:p>
        </p:txBody>
      </p:sp>
    </p:spTree>
    <p:extLst>
      <p:ext uri="{BB962C8B-B14F-4D97-AF65-F5344CB8AC3E}">
        <p14:creationId xmlns:p14="http://schemas.microsoft.com/office/powerpoint/2010/main" val="2062343041"/>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95DBA52-C80E-8F47-B77A-55A81CE58D4E}" type="slidenum">
              <a:rPr lang="en-US"/>
              <a:pPr/>
              <a:t>‹#›</a:t>
            </a:fld>
            <a:endParaRPr lang="en-US"/>
          </a:p>
        </p:txBody>
      </p:sp>
    </p:spTree>
    <p:extLst>
      <p:ext uri="{BB962C8B-B14F-4D97-AF65-F5344CB8AC3E}">
        <p14:creationId xmlns:p14="http://schemas.microsoft.com/office/powerpoint/2010/main" val="239290122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7A62DBD-101A-104D-BECB-0C5042A3AB97}" type="slidenum">
              <a:rPr lang="en-US"/>
              <a:pPr/>
              <a:t>‹#›</a:t>
            </a:fld>
            <a:endParaRPr lang="en-US"/>
          </a:p>
        </p:txBody>
      </p:sp>
    </p:spTree>
    <p:extLst>
      <p:ext uri="{BB962C8B-B14F-4D97-AF65-F5344CB8AC3E}">
        <p14:creationId xmlns:p14="http://schemas.microsoft.com/office/powerpoint/2010/main" val="356502451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B474F42-C61E-ED41-A861-D063CE83B532}" type="slidenum">
              <a:rPr lang="en-US"/>
              <a:pPr/>
              <a:t>‹#›</a:t>
            </a:fld>
            <a:endParaRPr lang="en-US"/>
          </a:p>
        </p:txBody>
      </p:sp>
    </p:spTree>
    <p:extLst>
      <p:ext uri="{BB962C8B-B14F-4D97-AF65-F5344CB8AC3E}">
        <p14:creationId xmlns:p14="http://schemas.microsoft.com/office/powerpoint/2010/main" val="115474801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4FB61E8-D80E-8345-A81F-09F8D0FE9547}" type="slidenum">
              <a:rPr lang="en-US"/>
              <a:pPr/>
              <a:t>‹#›</a:t>
            </a:fld>
            <a:endParaRPr lang="en-US"/>
          </a:p>
        </p:txBody>
      </p:sp>
    </p:spTree>
    <p:extLst>
      <p:ext uri="{BB962C8B-B14F-4D97-AF65-F5344CB8AC3E}">
        <p14:creationId xmlns:p14="http://schemas.microsoft.com/office/powerpoint/2010/main" val="57087328"/>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pPr lvl="0">
              <a:defRPr sz="1800"/>
            </a:pPr>
            <a:r>
              <a:rPr sz="7700"/>
              <a:t>Title Text</a:t>
            </a:r>
          </a:p>
        </p:txBody>
      </p:sp>
      <p:sp>
        <p:nvSpPr>
          <p:cNvPr id="66" name="Shape 66"/>
          <p:cNvSpPr>
            <a:spLocks noGrp="1"/>
          </p:cNvSpPr>
          <p:nvPr>
            <p:ph type="body" idx="1"/>
          </p:nvPr>
        </p:nvSpPr>
        <p:spPr>
          <a:prstGeom prst="rect">
            <a:avLst/>
          </a:prstGeom>
        </p:spPr>
        <p:txBody>
          <a:bodyPr/>
          <a:lstStyle>
            <a:lvl2pPr>
              <a:spcBef>
                <a:spcPts val="2201"/>
              </a:spcBef>
              <a:defRPr sz="3000"/>
            </a:lvl2pPr>
            <a:lvl3pPr>
              <a:spcBef>
                <a:spcPts val="1800"/>
              </a:spcBef>
              <a:defRPr sz="2600"/>
            </a:lvl3pPr>
            <a:lvl4pPr>
              <a:spcBef>
                <a:spcPts val="1500"/>
              </a:spcBef>
              <a:defRPr sz="2200"/>
            </a:lvl4pPr>
            <a:lvl5pPr>
              <a:spcBef>
                <a:spcPts val="1500"/>
              </a:spcBef>
              <a:defRPr sz="2000"/>
            </a:lvl5pPr>
          </a:lstStyle>
          <a:p>
            <a:pPr lvl="0">
              <a:defRPr sz="1800"/>
            </a:pPr>
            <a:r>
              <a:rPr sz="3700"/>
              <a:t>Body Level One</a:t>
            </a:r>
          </a:p>
          <a:p>
            <a:pPr lvl="1">
              <a:defRPr sz="1800"/>
            </a:pPr>
            <a:r>
              <a:rPr sz="3000"/>
              <a:t>Body Level Two</a:t>
            </a:r>
          </a:p>
          <a:p>
            <a:pPr lvl="2">
              <a:defRPr sz="1800"/>
            </a:pPr>
            <a:r>
              <a:rPr sz="2600"/>
              <a:t>Body Level Three</a:t>
            </a:r>
          </a:p>
          <a:p>
            <a:pPr lvl="3">
              <a:defRPr sz="1800"/>
            </a:pPr>
            <a:r>
              <a:rPr sz="2200"/>
              <a:t>Body Level Four</a:t>
            </a:r>
          </a:p>
          <a:p>
            <a:pPr lvl="4">
              <a:defRPr sz="1800"/>
            </a:pPr>
            <a:r>
              <a:rPr sz="2000"/>
              <a:t>Body Level Five</a:t>
            </a:r>
          </a:p>
        </p:txBody>
      </p:sp>
    </p:spTree>
    <p:extLst>
      <p:ext uri="{BB962C8B-B14F-4D97-AF65-F5344CB8AC3E}">
        <p14:creationId xmlns:p14="http://schemas.microsoft.com/office/powerpoint/2010/main" val="3820052836"/>
      </p:ext>
    </p:extLst>
  </p:cSld>
  <p:clrMapOvr>
    <a:masterClrMapping/>
  </p:clrMapOvr>
  <p:transition xmlns:p14="http://schemas.microsoft.com/office/powerpoint/2010/mai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ECBC114-3280-A246-AAFE-0298EC013FC5}" type="slidenum">
              <a:rPr lang="en-US"/>
              <a:pPr/>
              <a:t>‹#›</a:t>
            </a:fld>
            <a:endParaRPr lang="en-US"/>
          </a:p>
        </p:txBody>
      </p:sp>
    </p:spTree>
    <p:extLst>
      <p:ext uri="{BB962C8B-B14F-4D97-AF65-F5344CB8AC3E}">
        <p14:creationId xmlns:p14="http://schemas.microsoft.com/office/powerpoint/2010/main" val="349668497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3F6A0B0-2C66-8843-A341-854BC7DE9A94}" type="slidenum">
              <a:rPr lang="en-US"/>
              <a:pPr/>
              <a:t>‹#›</a:t>
            </a:fld>
            <a:endParaRPr lang="en-US"/>
          </a:p>
        </p:txBody>
      </p:sp>
    </p:spTree>
    <p:extLst>
      <p:ext uri="{BB962C8B-B14F-4D97-AF65-F5344CB8AC3E}">
        <p14:creationId xmlns:p14="http://schemas.microsoft.com/office/powerpoint/2010/main" val="180211642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71071F-F327-A949-9076-943B68BD0718}" type="slidenum">
              <a:rPr lang="en-US"/>
              <a:pPr/>
              <a:t>‹#›</a:t>
            </a:fld>
            <a:endParaRPr lang="en-US"/>
          </a:p>
        </p:txBody>
      </p:sp>
    </p:spTree>
    <p:extLst>
      <p:ext uri="{BB962C8B-B14F-4D97-AF65-F5344CB8AC3E}">
        <p14:creationId xmlns:p14="http://schemas.microsoft.com/office/powerpoint/2010/main" val="367538002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725A41F-99FD-244B-984B-3D6C76204D3C}" type="slidenum">
              <a:rPr lang="en-US"/>
              <a:pPr/>
              <a:t>‹#›</a:t>
            </a:fld>
            <a:endParaRPr lang="en-US"/>
          </a:p>
        </p:txBody>
      </p:sp>
    </p:spTree>
    <p:extLst>
      <p:ext uri="{BB962C8B-B14F-4D97-AF65-F5344CB8AC3E}">
        <p14:creationId xmlns:p14="http://schemas.microsoft.com/office/powerpoint/2010/main" val="380405754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9400" y="1295400"/>
            <a:ext cx="6045200" cy="845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1740722-4568-CC4C-AC60-2EE9FF5C92E4}" type="slidenum">
              <a:rPr lang="en-US"/>
              <a:pPr/>
              <a:t>‹#›</a:t>
            </a:fld>
            <a:endParaRPr lang="en-US"/>
          </a:p>
        </p:txBody>
      </p:sp>
    </p:spTree>
    <p:extLst>
      <p:ext uri="{BB962C8B-B14F-4D97-AF65-F5344CB8AC3E}">
        <p14:creationId xmlns:p14="http://schemas.microsoft.com/office/powerpoint/2010/main" val="2195599233"/>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C5D7713-0251-E240-86DC-0A85C51C0303}" type="slidenum">
              <a:rPr lang="en-US"/>
              <a:pPr/>
              <a:t>‹#›</a:t>
            </a:fld>
            <a:endParaRPr lang="en-US"/>
          </a:p>
        </p:txBody>
      </p:sp>
    </p:spTree>
    <p:extLst>
      <p:ext uri="{BB962C8B-B14F-4D97-AF65-F5344CB8AC3E}">
        <p14:creationId xmlns:p14="http://schemas.microsoft.com/office/powerpoint/2010/main" val="1774400534"/>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48480F9-CD5C-944A-B3DF-465F891E68DA}" type="slidenum">
              <a:rPr lang="en-US"/>
              <a:pPr/>
              <a:t>‹#›</a:t>
            </a:fld>
            <a:endParaRPr lang="en-US"/>
          </a:p>
        </p:txBody>
      </p:sp>
    </p:spTree>
    <p:extLst>
      <p:ext uri="{BB962C8B-B14F-4D97-AF65-F5344CB8AC3E}">
        <p14:creationId xmlns:p14="http://schemas.microsoft.com/office/powerpoint/2010/main" val="319324026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EC140D9-5246-454D-950E-E5B40B0DD25A}" type="slidenum">
              <a:rPr lang="en-US"/>
              <a:pPr/>
              <a:t>‹#›</a:t>
            </a:fld>
            <a:endParaRPr lang="en-US"/>
          </a:p>
        </p:txBody>
      </p:sp>
    </p:spTree>
    <p:extLst>
      <p:ext uri="{BB962C8B-B14F-4D97-AF65-F5344CB8AC3E}">
        <p14:creationId xmlns:p14="http://schemas.microsoft.com/office/powerpoint/2010/main" val="244921014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0554F31-FE0A-584F-A466-E1B78EE21DBA}" type="slidenum">
              <a:rPr lang="en-US"/>
              <a:pPr/>
              <a:t>‹#›</a:t>
            </a:fld>
            <a:endParaRPr lang="en-US"/>
          </a:p>
        </p:txBody>
      </p:sp>
    </p:spTree>
    <p:extLst>
      <p:ext uri="{BB962C8B-B14F-4D97-AF65-F5344CB8AC3E}">
        <p14:creationId xmlns:p14="http://schemas.microsoft.com/office/powerpoint/2010/main" val="315293085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BE0BDB-20FA-7648-BB56-626BF13F15F5}" type="slidenum">
              <a:rPr lang="en-US"/>
              <a:pPr/>
              <a:t>‹#›</a:t>
            </a:fld>
            <a:endParaRPr lang="en-US"/>
          </a:p>
        </p:txBody>
      </p:sp>
    </p:spTree>
    <p:extLst>
      <p:ext uri="{BB962C8B-B14F-4D97-AF65-F5344CB8AC3E}">
        <p14:creationId xmlns:p14="http://schemas.microsoft.com/office/powerpoint/2010/main" val="388548536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DAE2520-0760-A844-A13D-8B504C7549C2}" type="slidenum">
              <a:rPr lang="en-US"/>
              <a:pPr/>
              <a:t>‹#›</a:t>
            </a:fld>
            <a:endParaRPr lang="en-US"/>
          </a:p>
        </p:txBody>
      </p:sp>
    </p:spTree>
    <p:extLst>
      <p:ext uri="{BB962C8B-B14F-4D97-AF65-F5344CB8AC3E}">
        <p14:creationId xmlns:p14="http://schemas.microsoft.com/office/powerpoint/2010/main" val="205675069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3900" y="215900"/>
            <a:ext cx="3060700" cy="953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215900"/>
            <a:ext cx="9029700" cy="953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2A4F05-C780-9E49-9A07-CBF5032AE06F}" type="slidenum">
              <a:rPr lang="en-US"/>
              <a:pPr/>
              <a:t>‹#›</a:t>
            </a:fld>
            <a:endParaRPr lang="en-US"/>
          </a:p>
        </p:txBody>
      </p:sp>
    </p:spTree>
    <p:extLst>
      <p:ext uri="{BB962C8B-B14F-4D97-AF65-F5344CB8AC3E}">
        <p14:creationId xmlns:p14="http://schemas.microsoft.com/office/powerpoint/2010/main" val="419876005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5.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5.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5.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5.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5.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5.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5.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5.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5.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5.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5.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3" Type="http://schemas.openxmlformats.org/officeDocument/2006/relationships/image" Target="../media/image5.png"/><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6.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theme" Target="../theme/theme8.xml"/><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2050"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2051" name="Text Box 3"/>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E37444C3-4726-DA42-B303-844049995A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l" rtl="0" fontAlgn="base">
        <a:spcBef>
          <a:spcPts val="800"/>
        </a:spcBef>
        <a:spcAft>
          <a:spcPct val="0"/>
        </a:spcAft>
        <a:buClr>
          <a:srgbClr val="FF9966"/>
        </a:buClr>
        <a:buSzPct val="50000"/>
        <a:buFont typeface="Arial Rounded MT Bold" charset="0"/>
        <a:buChar char="■"/>
        <a:defRPr sz="3400">
          <a:solidFill>
            <a:srgbClr val="FF0000"/>
          </a:solidFill>
          <a:latin typeface="+mn-lt"/>
          <a:ea typeface="+mn-ea"/>
          <a:cs typeface="+mn-cs"/>
          <a:sym typeface="Arial Rounded MT Bold" charset="0"/>
        </a:defRPr>
      </a:lvl1pPr>
      <a:lvl2pPr marL="733425" indent="-285750" algn="l" rtl="0" fontAlgn="base">
        <a:spcBef>
          <a:spcPts val="700"/>
        </a:spcBef>
        <a:spcAft>
          <a:spcPct val="0"/>
        </a:spcAft>
        <a:buClr>
          <a:srgbClr val="0033CC"/>
        </a:buClr>
        <a:buSzPct val="60000"/>
        <a:buFont typeface="Arial Rounded MT Bold" charset="0"/>
        <a:buChar char="◆"/>
        <a:defRPr sz="2800">
          <a:solidFill>
            <a:srgbClr val="0033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800">
          <a:solidFill>
            <a:srgbClr val="008000"/>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sz="2800">
          <a:solidFill>
            <a:srgbClr val="0033CC"/>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36563" y="215900"/>
            <a:ext cx="12230100" cy="10795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10242"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10243" name="Text Box 3"/>
          <p:cNvSpPr txBox="1">
            <a:spLocks noGrp="1" noChangeArrowheads="1"/>
          </p:cNvSpPr>
          <p:nvPr>
            <p:ph type="sldNum" sz="quarter" idx="4"/>
          </p:nvPr>
        </p:nvSpPr>
        <p:spPr bwMode="auto">
          <a:xfrm>
            <a:off x="6378575" y="92837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5ABBF90B-0D99-6047-9D31-A2AAC9B21C4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u="sng">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just" rtl="0" fontAlgn="base">
        <a:lnSpc>
          <a:spcPct val="110000"/>
        </a:lnSpc>
        <a:spcBef>
          <a:spcPts val="800"/>
        </a:spcBef>
        <a:spcAft>
          <a:spcPct val="0"/>
        </a:spcAft>
        <a:buSzPct val="155000"/>
        <a:buChar char="•"/>
        <a:defRPr sz="3200">
          <a:solidFill>
            <a:srgbClr val="FF2712"/>
          </a:solidFill>
          <a:latin typeface="+mn-lt"/>
          <a:ea typeface="+mn-ea"/>
          <a:cs typeface="+mn-cs"/>
          <a:sym typeface="Arial Rounded MT Bold" charset="0"/>
        </a:defRPr>
      </a:lvl1pPr>
      <a:lvl2pPr marL="733425" indent="-285750" algn="just" rtl="0" fontAlgn="base">
        <a:lnSpc>
          <a:spcPct val="110000"/>
        </a:lnSpc>
        <a:spcBef>
          <a:spcPts val="700"/>
        </a:spcBef>
        <a:spcAft>
          <a:spcPct val="0"/>
        </a:spcAft>
        <a:buSzPct val="155000"/>
        <a:buChar char="•"/>
        <a:defRPr sz="2400">
          <a:solidFill>
            <a:srgbClr val="002D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400">
          <a:solidFill>
            <a:srgbClr val="558E28"/>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a:solidFill>
            <a:srgbClr val="975500"/>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5"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266"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1267"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1268"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594024C1-EAD5-A645-B593-AEA29A0B67ED}" type="slidenum">
              <a:rPr lang="en-US"/>
              <a:pPr/>
              <a:t>‹#›</a:t>
            </a:fld>
            <a:endParaRPr lang="en-US"/>
          </a:p>
        </p:txBody>
      </p:sp>
      <p:sp>
        <p:nvSpPr>
          <p:cNvPr id="11269"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70"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127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272"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9"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2290"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2291"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2292"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4532250E-137E-7641-9B5D-7FE5C13E8CBD}" type="slidenum">
              <a:rPr lang="en-US"/>
              <a:pPr/>
              <a:t>‹#›</a:t>
            </a:fld>
            <a:endParaRPr lang="en-US"/>
          </a:p>
        </p:txBody>
      </p:sp>
      <p:sp>
        <p:nvSpPr>
          <p:cNvPr id="12293"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294"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229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296"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314"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3315"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3316"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B677CDF8-EF69-0545-9679-26BC4F4E3757}" type="slidenum">
              <a:rPr lang="en-US"/>
              <a:pPr/>
              <a:t>‹#›</a:t>
            </a:fld>
            <a:endParaRPr lang="en-US"/>
          </a:p>
        </p:txBody>
      </p:sp>
      <p:sp>
        <p:nvSpPr>
          <p:cNvPr id="13317"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8"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3319"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320"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338"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4339"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4340"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6E8939E5-5776-164D-BDFD-51E7CF2C5947}" type="slidenum">
              <a:rPr lang="en-US"/>
              <a:pPr/>
              <a:t>‹#›</a:t>
            </a:fld>
            <a:endParaRPr lang="en-US"/>
          </a:p>
        </p:txBody>
      </p:sp>
      <p:sp>
        <p:nvSpPr>
          <p:cNvPr id="14341"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2"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4343"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4"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1"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2"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5363"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5364"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4F6E6CDE-92F7-2848-98DC-FD84887CC5BA}" type="slidenum">
              <a:rPr lang="en-US"/>
              <a:pPr/>
              <a:t>‹#›</a:t>
            </a:fld>
            <a:endParaRPr lang="en-US"/>
          </a:p>
        </p:txBody>
      </p:sp>
      <p:sp>
        <p:nvSpPr>
          <p:cNvPr id="15365"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66"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5367"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8"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386"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charset="0"/>
              </a:rPr>
              <a:t>Click to edit Master title style</a:t>
            </a:r>
          </a:p>
        </p:txBody>
      </p:sp>
      <p:sp>
        <p:nvSpPr>
          <p:cNvPr id="16387"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6388"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270ECCA7-0208-854C-9C14-019CD5427B5D}" type="slidenum">
              <a:rPr lang="en-US"/>
              <a:pPr/>
              <a:t>‹#›</a:t>
            </a:fld>
            <a:endParaRPr lang="en-US"/>
          </a:p>
        </p:txBody>
      </p:sp>
      <p:sp>
        <p:nvSpPr>
          <p:cNvPr id="16389"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90"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639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92"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b="1">
          <a:solidFill>
            <a:srgbClr val="003399"/>
          </a:solidFill>
          <a:latin typeface="+mj-lt"/>
          <a:ea typeface="+mj-ea"/>
          <a:cs typeface="+mj-cs"/>
          <a:sym typeface="Arial" charset="0"/>
        </a:defRPr>
      </a:lvl1pPr>
      <a:lvl2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2pPr>
      <a:lvl3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3pPr>
      <a:lvl4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4pPr>
      <a:lvl5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5pPr>
      <a:lvl6pPr marL="4635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6pPr>
      <a:lvl7pPr marL="9207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7pPr>
      <a:lvl8pPr marL="13779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8pPr>
      <a:lvl9pPr marL="18351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9pPr>
    </p:titleStyle>
    <p:bodyStyle>
      <a:lvl1pPr marL="384175" indent="-342900" algn="l" rtl="0" fontAlgn="base">
        <a:spcBef>
          <a:spcPts val="800"/>
        </a:spcBef>
        <a:spcAft>
          <a:spcPct val="0"/>
        </a:spcAft>
        <a:buClr>
          <a:srgbClr val="FF9966"/>
        </a:buClr>
        <a:buSzPct val="50000"/>
        <a:buFont typeface="Zapf Dingbats" charset="0"/>
        <a:buChar char="■"/>
        <a:defRPr sz="3400" b="1">
          <a:solidFill>
            <a:srgbClr val="FF0000"/>
          </a:solidFill>
          <a:latin typeface="+mn-lt"/>
          <a:ea typeface="+mn-ea"/>
          <a:cs typeface="+mn-cs"/>
          <a:sym typeface="Arial" charset="0"/>
        </a:defRPr>
      </a:lvl1pPr>
      <a:lvl2pPr marL="733425" indent="-285750" algn="l" rtl="0" fontAlgn="base">
        <a:spcBef>
          <a:spcPts val="700"/>
        </a:spcBef>
        <a:spcAft>
          <a:spcPct val="0"/>
        </a:spcAft>
        <a:buClr>
          <a:srgbClr val="0033CC"/>
        </a:buClr>
        <a:buSzPct val="60000"/>
        <a:buFont typeface="Zapf Dingbats" charset="0"/>
        <a:buChar char="◆"/>
        <a:defRPr sz="2800" b="1">
          <a:solidFill>
            <a:srgbClr val="003399"/>
          </a:solidFill>
          <a:latin typeface="+mn-lt"/>
          <a:ea typeface="+mn-ea"/>
          <a:cs typeface="+mn-cs"/>
          <a:sym typeface="Arial" charset="0"/>
        </a:defRPr>
      </a:lvl2pPr>
      <a:lvl3pPr marL="1133475" indent="-228600" algn="l" rtl="0" fontAlgn="base">
        <a:spcBef>
          <a:spcPts val="700"/>
        </a:spcBef>
        <a:spcAft>
          <a:spcPct val="0"/>
        </a:spcAft>
        <a:buClr>
          <a:srgbClr val="008000"/>
        </a:buClr>
        <a:buSzPct val="64000"/>
        <a:buFont typeface="Zapf Dingbats" charset="0"/>
        <a:buChar char="●"/>
        <a:defRPr sz="2800" b="1">
          <a:solidFill>
            <a:srgbClr val="008000"/>
          </a:solidFill>
          <a:latin typeface="+mn-lt"/>
          <a:ea typeface="+mn-ea"/>
          <a:cs typeface="+mn-cs"/>
          <a:sym typeface="Arial" charset="0"/>
        </a:defRPr>
      </a:lvl3pPr>
      <a:lvl4pPr marL="1590675" indent="-228600" algn="l" rtl="0" fontAlgn="base">
        <a:spcBef>
          <a:spcPts val="700"/>
        </a:spcBef>
        <a:spcAft>
          <a:spcPct val="0"/>
        </a:spcAft>
        <a:buClr>
          <a:srgbClr val="0033CC"/>
        </a:buClr>
        <a:buSzPct val="75000"/>
        <a:buFont typeface="Zapf Dingbats" charset="0"/>
        <a:buChar char="➨"/>
        <a:defRPr sz="2800" b="1">
          <a:solidFill>
            <a:srgbClr val="0033CC"/>
          </a:solidFill>
          <a:latin typeface="+mn-lt"/>
          <a:ea typeface="+mn-ea"/>
          <a:cs typeface="+mn-cs"/>
          <a:sym typeface="Arial" charset="0"/>
        </a:defRPr>
      </a:lvl4pPr>
      <a:lvl5pPr marL="26082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5pPr>
      <a:lvl6pPr marL="30654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6pPr>
      <a:lvl7pPr marL="35226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7pPr>
      <a:lvl8pPr marL="39798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8pPr>
      <a:lvl9pPr marL="44370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0"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17411"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17412"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E94712CF-D3D9-FB44-B0E3-FA2FC675AA0E}" type="slidenum">
              <a:rPr lang="en-US"/>
              <a:pPr/>
              <a:t>‹#›</a:t>
            </a:fld>
            <a:endParaRPr lang="en-US"/>
          </a:p>
        </p:txBody>
      </p:sp>
      <p:sp>
        <p:nvSpPr>
          <p:cNvPr id="17413"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414"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1741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6"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436563" y="215900"/>
            <a:ext cx="12230100" cy="10795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18434"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18435" name="Text Box 3"/>
          <p:cNvSpPr txBox="1">
            <a:spLocks noGrp="1" noChangeArrowheads="1"/>
          </p:cNvSpPr>
          <p:nvPr>
            <p:ph type="sldNum" sz="quarter" idx="4"/>
          </p:nvPr>
        </p:nvSpPr>
        <p:spPr bwMode="auto">
          <a:xfrm>
            <a:off x="6378575" y="92837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09710B82-07EA-8F40-9595-6FF907B170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u="sng">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just" rtl="0" fontAlgn="base">
        <a:lnSpc>
          <a:spcPct val="110000"/>
        </a:lnSpc>
        <a:spcBef>
          <a:spcPts val="800"/>
        </a:spcBef>
        <a:spcAft>
          <a:spcPct val="0"/>
        </a:spcAft>
        <a:buSzPct val="155000"/>
        <a:buChar char="•"/>
        <a:defRPr sz="3200">
          <a:solidFill>
            <a:srgbClr val="FF2712"/>
          </a:solidFill>
          <a:latin typeface="+mn-lt"/>
          <a:ea typeface="+mn-ea"/>
          <a:cs typeface="+mn-cs"/>
          <a:sym typeface="Arial Rounded MT Bold" charset="0"/>
        </a:defRPr>
      </a:lvl1pPr>
      <a:lvl2pPr marL="733425" indent="-285750" algn="just" rtl="0" fontAlgn="base">
        <a:lnSpc>
          <a:spcPct val="110000"/>
        </a:lnSpc>
        <a:spcBef>
          <a:spcPts val="700"/>
        </a:spcBef>
        <a:spcAft>
          <a:spcPct val="0"/>
        </a:spcAft>
        <a:buSzPct val="155000"/>
        <a:buChar char="•"/>
        <a:defRPr sz="2400">
          <a:solidFill>
            <a:srgbClr val="002D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400">
          <a:solidFill>
            <a:srgbClr val="558E28"/>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a:solidFill>
            <a:srgbClr val="975500"/>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436563" y="215900"/>
            <a:ext cx="12230100" cy="10795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19458"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19459" name="Text Box 3"/>
          <p:cNvSpPr txBox="1">
            <a:spLocks noGrp="1" noChangeArrowheads="1"/>
          </p:cNvSpPr>
          <p:nvPr>
            <p:ph type="sldNum" sz="quarter" idx="4"/>
          </p:nvPr>
        </p:nvSpPr>
        <p:spPr bwMode="auto">
          <a:xfrm>
            <a:off x="6378575" y="92837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D290A50D-3D26-2741-B866-2841047770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u="sng">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u="sng">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just" rtl="0" fontAlgn="base">
        <a:lnSpc>
          <a:spcPct val="110000"/>
        </a:lnSpc>
        <a:spcBef>
          <a:spcPts val="800"/>
        </a:spcBef>
        <a:spcAft>
          <a:spcPct val="0"/>
        </a:spcAft>
        <a:buSzPct val="155000"/>
        <a:buChar char="•"/>
        <a:defRPr sz="3200">
          <a:solidFill>
            <a:srgbClr val="FF2712"/>
          </a:solidFill>
          <a:latin typeface="+mn-lt"/>
          <a:ea typeface="+mn-ea"/>
          <a:cs typeface="+mn-cs"/>
          <a:sym typeface="Arial Rounded MT Bold" charset="0"/>
        </a:defRPr>
      </a:lvl1pPr>
      <a:lvl2pPr marL="733425" indent="-285750" algn="just" rtl="0" fontAlgn="base">
        <a:lnSpc>
          <a:spcPct val="110000"/>
        </a:lnSpc>
        <a:spcBef>
          <a:spcPts val="700"/>
        </a:spcBef>
        <a:spcAft>
          <a:spcPct val="0"/>
        </a:spcAft>
        <a:buSzPct val="155000"/>
        <a:buChar char="•"/>
        <a:defRPr sz="2400">
          <a:solidFill>
            <a:srgbClr val="002D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400">
          <a:solidFill>
            <a:srgbClr val="558E28"/>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a:solidFill>
            <a:srgbClr val="975500"/>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D108509D-9FFF-B643-A394-A2B813AED59C}" type="datetimeFigureOut">
              <a:rPr lang="en-US" smtClean="0"/>
              <a:t>7/6/15</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3E9A2CA-0D01-EE4E-9E6D-3110AABC1092}" type="slidenum">
              <a:rPr lang="en-US" smtClean="0"/>
              <a:t>‹#›</a:t>
            </a:fld>
            <a:endParaRPr lang="en-US"/>
          </a:p>
        </p:txBody>
      </p:sp>
    </p:spTree>
    <p:extLst>
      <p:ext uri="{BB962C8B-B14F-4D97-AF65-F5344CB8AC3E}">
        <p14:creationId xmlns:p14="http://schemas.microsoft.com/office/powerpoint/2010/main" val="375346657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0482" name="Rectangle 2"/>
          <p:cNvSpPr>
            <a:spLocks noGrp="1" noChangeArrowheads="1"/>
          </p:cNvSpPr>
          <p:nvPr>
            <p:ph type="body" idx="1"/>
          </p:nvPr>
        </p:nvSpPr>
        <p:spPr bwMode="auto">
          <a:xfrm>
            <a:off x="1270000" y="29464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0483"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5618EADF-9B01-9844-8B68-98B276FACC0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41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3874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208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492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076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33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3990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48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05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1270000" y="36068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1506" name="Text Box 2"/>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39E149A9-E612-4243-829B-FCD1AD7E585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algn="ctr" rtl="0" fontAlgn="base">
        <a:spcBef>
          <a:spcPct val="0"/>
        </a:spcBef>
        <a:spcAft>
          <a:spcPct val="0"/>
        </a:spcAft>
        <a:defRPr sz="3600">
          <a:solidFill>
            <a:schemeClr val="tx1"/>
          </a:solidFill>
          <a:latin typeface="+mn-lt"/>
          <a:ea typeface="+mn-ea"/>
          <a:cs typeface="+mn-cs"/>
          <a:sym typeface="Chalkboard" charset="0"/>
        </a:defRPr>
      </a:lvl1pPr>
      <a:lvl2pPr algn="ctr" rtl="0" fontAlgn="base">
        <a:spcBef>
          <a:spcPct val="0"/>
        </a:spcBef>
        <a:spcAft>
          <a:spcPct val="0"/>
        </a:spcAft>
        <a:defRPr sz="3600">
          <a:solidFill>
            <a:schemeClr val="tx1"/>
          </a:solidFill>
          <a:latin typeface="+mn-lt"/>
          <a:ea typeface="+mn-ea"/>
          <a:cs typeface="+mn-cs"/>
          <a:sym typeface="Chalkboard" charset="0"/>
        </a:defRPr>
      </a:lvl2pPr>
      <a:lvl3pPr algn="ctr" rtl="0" fontAlgn="base">
        <a:spcBef>
          <a:spcPct val="0"/>
        </a:spcBef>
        <a:spcAft>
          <a:spcPct val="0"/>
        </a:spcAft>
        <a:defRPr sz="3600">
          <a:solidFill>
            <a:schemeClr val="tx1"/>
          </a:solidFill>
          <a:latin typeface="+mn-lt"/>
          <a:ea typeface="+mn-ea"/>
          <a:cs typeface="+mn-cs"/>
          <a:sym typeface="Chalkboard" charset="0"/>
        </a:defRPr>
      </a:lvl3pPr>
      <a:lvl4pPr algn="ctr" rtl="0" fontAlgn="base">
        <a:spcBef>
          <a:spcPct val="0"/>
        </a:spcBef>
        <a:spcAft>
          <a:spcPct val="0"/>
        </a:spcAft>
        <a:defRPr sz="3600">
          <a:solidFill>
            <a:schemeClr val="tx1"/>
          </a:solidFill>
          <a:latin typeface="+mn-lt"/>
          <a:ea typeface="+mn-ea"/>
          <a:cs typeface="+mn-cs"/>
          <a:sym typeface="Chalkboard" charset="0"/>
        </a:defRPr>
      </a:lvl4pPr>
      <a:lvl5pPr algn="ctr" rtl="0" fontAlgn="base">
        <a:spcBef>
          <a:spcPct val="0"/>
        </a:spcBef>
        <a:spcAft>
          <a:spcPct val="0"/>
        </a:spcAft>
        <a:defRPr sz="3600">
          <a:solidFill>
            <a:schemeClr val="tx1"/>
          </a:solidFill>
          <a:latin typeface="+mn-lt"/>
          <a:ea typeface="+mn-ea"/>
          <a:cs typeface="+mn-cs"/>
          <a:sym typeface="Chalkboard" charset="0"/>
        </a:defRPr>
      </a:lvl5pPr>
      <a:lvl6pPr marL="457200" algn="ctr" rtl="0" fontAlgn="base">
        <a:spcBef>
          <a:spcPct val="0"/>
        </a:spcBef>
        <a:spcAft>
          <a:spcPct val="0"/>
        </a:spcAft>
        <a:defRPr sz="3600">
          <a:solidFill>
            <a:schemeClr val="tx1"/>
          </a:solidFill>
          <a:latin typeface="+mn-lt"/>
          <a:ea typeface="+mn-ea"/>
          <a:cs typeface="+mn-cs"/>
          <a:sym typeface="Chalkboard" charset="0"/>
        </a:defRPr>
      </a:lvl6pPr>
      <a:lvl7pPr marL="914400" algn="ctr" rtl="0" fontAlgn="base">
        <a:spcBef>
          <a:spcPct val="0"/>
        </a:spcBef>
        <a:spcAft>
          <a:spcPct val="0"/>
        </a:spcAft>
        <a:defRPr sz="3600">
          <a:solidFill>
            <a:schemeClr val="tx1"/>
          </a:solidFill>
          <a:latin typeface="+mn-lt"/>
          <a:ea typeface="+mn-ea"/>
          <a:cs typeface="+mn-cs"/>
          <a:sym typeface="Chalkboard" charset="0"/>
        </a:defRPr>
      </a:lvl7pPr>
      <a:lvl8pPr marL="1371600" algn="ctr" rtl="0" fontAlgn="base">
        <a:spcBef>
          <a:spcPct val="0"/>
        </a:spcBef>
        <a:spcAft>
          <a:spcPct val="0"/>
        </a:spcAft>
        <a:defRPr sz="3600">
          <a:solidFill>
            <a:schemeClr val="tx1"/>
          </a:solidFill>
          <a:latin typeface="+mn-lt"/>
          <a:ea typeface="+mn-ea"/>
          <a:cs typeface="+mn-cs"/>
          <a:sym typeface="Chalkboard" charset="0"/>
        </a:defRPr>
      </a:lvl8pPr>
      <a:lvl9pPr marL="1828800" algn="ctr" rtl="0" fontAlgn="base">
        <a:spcBef>
          <a:spcPct val="0"/>
        </a:spcBef>
        <a:spcAft>
          <a:spcPct val="0"/>
        </a:spcAft>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1270000" y="73660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2530" name="Text Box 2"/>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4D503300-9F99-F945-ACA0-CFA00DF9699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algn="ctr" rtl="0" fontAlgn="base">
        <a:spcBef>
          <a:spcPct val="0"/>
        </a:spcBef>
        <a:spcAft>
          <a:spcPct val="0"/>
        </a:spcAft>
        <a:defRPr sz="3200">
          <a:solidFill>
            <a:schemeClr val="tx1"/>
          </a:solidFill>
          <a:latin typeface="+mn-lt"/>
          <a:ea typeface="+mn-ea"/>
          <a:cs typeface="+mn-cs"/>
          <a:sym typeface="Chalkboard" charset="0"/>
        </a:defRPr>
      </a:lvl1pPr>
      <a:lvl2pPr algn="ctr" rtl="0" fontAlgn="base">
        <a:spcBef>
          <a:spcPct val="0"/>
        </a:spcBef>
        <a:spcAft>
          <a:spcPct val="0"/>
        </a:spcAft>
        <a:defRPr sz="3200">
          <a:solidFill>
            <a:schemeClr val="tx1"/>
          </a:solidFill>
          <a:latin typeface="+mn-lt"/>
          <a:ea typeface="+mn-ea"/>
          <a:cs typeface="+mn-cs"/>
          <a:sym typeface="Chalkboard" charset="0"/>
        </a:defRPr>
      </a:lvl2pPr>
      <a:lvl3pPr algn="ctr" rtl="0" fontAlgn="base">
        <a:spcBef>
          <a:spcPct val="0"/>
        </a:spcBef>
        <a:spcAft>
          <a:spcPct val="0"/>
        </a:spcAft>
        <a:defRPr sz="3200">
          <a:solidFill>
            <a:schemeClr val="tx1"/>
          </a:solidFill>
          <a:latin typeface="+mn-lt"/>
          <a:ea typeface="+mn-ea"/>
          <a:cs typeface="+mn-cs"/>
          <a:sym typeface="Chalkboard" charset="0"/>
        </a:defRPr>
      </a:lvl3pPr>
      <a:lvl4pPr algn="ctr" rtl="0" fontAlgn="base">
        <a:spcBef>
          <a:spcPct val="0"/>
        </a:spcBef>
        <a:spcAft>
          <a:spcPct val="0"/>
        </a:spcAft>
        <a:defRPr sz="3200">
          <a:solidFill>
            <a:schemeClr val="tx1"/>
          </a:solidFill>
          <a:latin typeface="+mn-lt"/>
          <a:ea typeface="+mn-ea"/>
          <a:cs typeface="+mn-cs"/>
          <a:sym typeface="Chalkboard" charset="0"/>
        </a:defRPr>
      </a:lvl4pPr>
      <a:lvl5pPr algn="ctr" rtl="0" fontAlgn="base">
        <a:spcBef>
          <a:spcPct val="0"/>
        </a:spcBef>
        <a:spcAft>
          <a:spcPct val="0"/>
        </a:spcAft>
        <a:defRPr sz="3200">
          <a:solidFill>
            <a:schemeClr val="tx1"/>
          </a:solidFill>
          <a:latin typeface="+mn-lt"/>
          <a:ea typeface="+mn-ea"/>
          <a:cs typeface="+mn-cs"/>
          <a:sym typeface="Chalkboard" charset="0"/>
        </a:defRPr>
      </a:lvl5pPr>
      <a:lvl6pPr marL="457200" algn="ctr" rtl="0" fontAlgn="base">
        <a:spcBef>
          <a:spcPct val="0"/>
        </a:spcBef>
        <a:spcAft>
          <a:spcPct val="0"/>
        </a:spcAft>
        <a:defRPr sz="3200">
          <a:solidFill>
            <a:schemeClr val="tx1"/>
          </a:solidFill>
          <a:latin typeface="+mn-lt"/>
          <a:ea typeface="+mn-ea"/>
          <a:cs typeface="+mn-cs"/>
          <a:sym typeface="Chalkboard" charset="0"/>
        </a:defRPr>
      </a:lvl6pPr>
      <a:lvl7pPr marL="914400" algn="ctr" rtl="0" fontAlgn="base">
        <a:spcBef>
          <a:spcPct val="0"/>
        </a:spcBef>
        <a:spcAft>
          <a:spcPct val="0"/>
        </a:spcAft>
        <a:defRPr sz="3200">
          <a:solidFill>
            <a:schemeClr val="tx1"/>
          </a:solidFill>
          <a:latin typeface="+mn-lt"/>
          <a:ea typeface="+mn-ea"/>
          <a:cs typeface="+mn-cs"/>
          <a:sym typeface="Chalkboard" charset="0"/>
        </a:defRPr>
      </a:lvl7pPr>
      <a:lvl8pPr marL="1371600" algn="ctr" rtl="0" fontAlgn="base">
        <a:spcBef>
          <a:spcPct val="0"/>
        </a:spcBef>
        <a:spcAft>
          <a:spcPct val="0"/>
        </a:spcAft>
        <a:defRPr sz="3200">
          <a:solidFill>
            <a:schemeClr val="tx1"/>
          </a:solidFill>
          <a:latin typeface="+mn-lt"/>
          <a:ea typeface="+mn-ea"/>
          <a:cs typeface="+mn-cs"/>
          <a:sym typeface="Chalkboard" charset="0"/>
        </a:defRPr>
      </a:lvl8pPr>
      <a:lvl9pPr marL="1828800" algn="ctr" rtl="0" fontAlgn="base">
        <a:spcBef>
          <a:spcPct val="0"/>
        </a:spcBef>
        <a:spcAft>
          <a:spcPct val="0"/>
        </a:spcAft>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bwMode="auto">
          <a:xfrm>
            <a:off x="1270000" y="5207000"/>
            <a:ext cx="10464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3554" name="Rectangle 2"/>
          <p:cNvSpPr>
            <a:spLocks noGrp="1" noChangeArrowheads="1"/>
          </p:cNvSpPr>
          <p:nvPr>
            <p:ph type="title"/>
          </p:nvPr>
        </p:nvSpPr>
        <p:spPr bwMode="auto">
          <a:xfrm>
            <a:off x="1270000" y="25654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Chalkboard" charset="0"/>
              </a:rPr>
              <a:t>Click to edit Master title style</a:t>
            </a:r>
          </a:p>
        </p:txBody>
      </p:sp>
      <p:sp>
        <p:nvSpPr>
          <p:cNvPr id="23555"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B3928051-D182-FE43-80F9-8EFEF668D52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algn="ctr" rtl="0" fontAlgn="base">
        <a:spcBef>
          <a:spcPct val="0"/>
        </a:spcBef>
        <a:spcAft>
          <a:spcPct val="0"/>
        </a:spcAft>
        <a:defRPr sz="3600">
          <a:solidFill>
            <a:schemeClr val="tx1"/>
          </a:solidFill>
          <a:latin typeface="+mn-lt"/>
          <a:ea typeface="+mn-ea"/>
          <a:cs typeface="+mn-cs"/>
          <a:sym typeface="Chalkboard" charset="0"/>
        </a:defRPr>
      </a:lvl1pPr>
      <a:lvl2pPr algn="ctr" rtl="0" fontAlgn="base">
        <a:spcBef>
          <a:spcPct val="0"/>
        </a:spcBef>
        <a:spcAft>
          <a:spcPct val="0"/>
        </a:spcAft>
        <a:defRPr sz="3600">
          <a:solidFill>
            <a:schemeClr val="tx1"/>
          </a:solidFill>
          <a:latin typeface="+mn-lt"/>
          <a:ea typeface="+mn-ea"/>
          <a:cs typeface="+mn-cs"/>
          <a:sym typeface="Chalkboard" charset="0"/>
        </a:defRPr>
      </a:lvl2pPr>
      <a:lvl3pPr algn="ctr" rtl="0" fontAlgn="base">
        <a:spcBef>
          <a:spcPct val="0"/>
        </a:spcBef>
        <a:spcAft>
          <a:spcPct val="0"/>
        </a:spcAft>
        <a:defRPr sz="3600">
          <a:solidFill>
            <a:schemeClr val="tx1"/>
          </a:solidFill>
          <a:latin typeface="+mn-lt"/>
          <a:ea typeface="+mn-ea"/>
          <a:cs typeface="+mn-cs"/>
          <a:sym typeface="Chalkboard" charset="0"/>
        </a:defRPr>
      </a:lvl3pPr>
      <a:lvl4pPr algn="ctr" rtl="0" fontAlgn="base">
        <a:spcBef>
          <a:spcPct val="0"/>
        </a:spcBef>
        <a:spcAft>
          <a:spcPct val="0"/>
        </a:spcAft>
        <a:defRPr sz="3600">
          <a:solidFill>
            <a:schemeClr val="tx1"/>
          </a:solidFill>
          <a:latin typeface="+mn-lt"/>
          <a:ea typeface="+mn-ea"/>
          <a:cs typeface="+mn-cs"/>
          <a:sym typeface="Chalkboard" charset="0"/>
        </a:defRPr>
      </a:lvl4pPr>
      <a:lvl5pPr algn="ctr" rtl="0" fontAlgn="base">
        <a:spcBef>
          <a:spcPct val="0"/>
        </a:spcBef>
        <a:spcAft>
          <a:spcPct val="0"/>
        </a:spcAft>
        <a:defRPr sz="3600">
          <a:solidFill>
            <a:schemeClr val="tx1"/>
          </a:solidFill>
          <a:latin typeface="+mn-lt"/>
          <a:ea typeface="+mn-ea"/>
          <a:cs typeface="+mn-cs"/>
          <a:sym typeface="Chalkboard" charset="0"/>
        </a:defRPr>
      </a:lvl5pPr>
      <a:lvl6pPr marL="457200" algn="ctr" rtl="0" fontAlgn="base">
        <a:spcBef>
          <a:spcPct val="0"/>
        </a:spcBef>
        <a:spcAft>
          <a:spcPct val="0"/>
        </a:spcAft>
        <a:defRPr sz="3600">
          <a:solidFill>
            <a:schemeClr val="tx1"/>
          </a:solidFill>
          <a:latin typeface="+mn-lt"/>
          <a:ea typeface="+mn-ea"/>
          <a:cs typeface="+mn-cs"/>
          <a:sym typeface="Chalkboard" charset="0"/>
        </a:defRPr>
      </a:lvl6pPr>
      <a:lvl7pPr marL="914400" algn="ctr" rtl="0" fontAlgn="base">
        <a:spcBef>
          <a:spcPct val="0"/>
        </a:spcBef>
        <a:spcAft>
          <a:spcPct val="0"/>
        </a:spcAft>
        <a:defRPr sz="3600">
          <a:solidFill>
            <a:schemeClr val="tx1"/>
          </a:solidFill>
          <a:latin typeface="+mn-lt"/>
          <a:ea typeface="+mn-ea"/>
          <a:cs typeface="+mn-cs"/>
          <a:sym typeface="Chalkboard" charset="0"/>
        </a:defRPr>
      </a:lvl7pPr>
      <a:lvl8pPr marL="1371600" algn="ctr" rtl="0" fontAlgn="base">
        <a:spcBef>
          <a:spcPct val="0"/>
        </a:spcBef>
        <a:spcAft>
          <a:spcPct val="0"/>
        </a:spcAft>
        <a:defRPr sz="3600">
          <a:solidFill>
            <a:schemeClr val="tx1"/>
          </a:solidFill>
          <a:latin typeface="+mn-lt"/>
          <a:ea typeface="+mn-ea"/>
          <a:cs typeface="+mn-cs"/>
          <a:sym typeface="Chalkboard" charset="0"/>
        </a:defRPr>
      </a:lvl8pPr>
      <a:lvl9pPr marL="1828800" algn="ctr" rtl="0" fontAlgn="base">
        <a:spcBef>
          <a:spcPct val="0"/>
        </a:spcBef>
        <a:spcAft>
          <a:spcPct val="0"/>
        </a:spcAft>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bwMode="auto">
          <a:xfrm>
            <a:off x="596900" y="4940300"/>
            <a:ext cx="60325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4578" name="Rectangle 2"/>
          <p:cNvSpPr>
            <a:spLocks noGrp="1" noChangeArrowheads="1"/>
          </p:cNvSpPr>
          <p:nvPr>
            <p:ph type="title"/>
          </p:nvPr>
        </p:nvSpPr>
        <p:spPr bwMode="auto">
          <a:xfrm>
            <a:off x="596900" y="1790700"/>
            <a:ext cx="60325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Chalkboard" charset="0"/>
              </a:rPr>
              <a:t>Click to edit Master title style</a:t>
            </a:r>
          </a:p>
        </p:txBody>
      </p:sp>
      <p:sp>
        <p:nvSpPr>
          <p:cNvPr id="24579"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2879EC69-E8EB-C54C-852D-64C04DD1E6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p:hf hdr="0" ftr="0" dt="0"/>
  <p:txStyles>
    <p:titleStyle>
      <a:lvl1pPr algn="ctr" rtl="0" fontAlgn="base">
        <a:spcBef>
          <a:spcPct val="0"/>
        </a:spcBef>
        <a:spcAft>
          <a:spcPct val="0"/>
        </a:spcAft>
        <a:defRPr sz="6000">
          <a:solidFill>
            <a:schemeClr val="tx1"/>
          </a:solidFill>
          <a:latin typeface="+mj-lt"/>
          <a:ea typeface="+mj-ea"/>
          <a:cs typeface="+mj-cs"/>
          <a:sym typeface="Chalkboard" charset="0"/>
        </a:defRPr>
      </a:lvl1pPr>
      <a:lvl2pPr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6000">
          <a:solidFill>
            <a:schemeClr val="tx1"/>
          </a:solidFill>
          <a:latin typeface="Chalkboard" charset="0"/>
          <a:ea typeface="ヒラギノ角ゴ ProN W3" charset="0"/>
          <a:cs typeface="ヒラギノ角ゴ ProN W3" charset="0"/>
          <a:sym typeface="Chalkboard" charset="0"/>
        </a:defRPr>
      </a:lvl9pPr>
    </p:titleStyle>
    <p:bodyStyle>
      <a:lvl1pPr algn="ctr" rtl="0" fontAlgn="base">
        <a:spcBef>
          <a:spcPct val="0"/>
        </a:spcBef>
        <a:spcAft>
          <a:spcPct val="0"/>
        </a:spcAft>
        <a:defRPr sz="3200">
          <a:solidFill>
            <a:schemeClr val="tx1"/>
          </a:solidFill>
          <a:latin typeface="+mn-lt"/>
          <a:ea typeface="+mn-ea"/>
          <a:cs typeface="+mn-cs"/>
          <a:sym typeface="Chalkboard" charset="0"/>
        </a:defRPr>
      </a:lvl1pPr>
      <a:lvl2pPr algn="ctr" rtl="0" fontAlgn="base">
        <a:spcBef>
          <a:spcPct val="0"/>
        </a:spcBef>
        <a:spcAft>
          <a:spcPct val="0"/>
        </a:spcAft>
        <a:defRPr sz="3200">
          <a:solidFill>
            <a:schemeClr val="tx1"/>
          </a:solidFill>
          <a:latin typeface="+mn-lt"/>
          <a:ea typeface="+mn-ea"/>
          <a:cs typeface="+mn-cs"/>
          <a:sym typeface="Chalkboard" charset="0"/>
        </a:defRPr>
      </a:lvl2pPr>
      <a:lvl3pPr algn="ctr" rtl="0" fontAlgn="base">
        <a:spcBef>
          <a:spcPct val="0"/>
        </a:spcBef>
        <a:spcAft>
          <a:spcPct val="0"/>
        </a:spcAft>
        <a:defRPr sz="3200">
          <a:solidFill>
            <a:schemeClr val="tx1"/>
          </a:solidFill>
          <a:latin typeface="+mn-lt"/>
          <a:ea typeface="+mn-ea"/>
          <a:cs typeface="+mn-cs"/>
          <a:sym typeface="Chalkboard" charset="0"/>
        </a:defRPr>
      </a:lvl3pPr>
      <a:lvl4pPr algn="ctr" rtl="0" fontAlgn="base">
        <a:spcBef>
          <a:spcPct val="0"/>
        </a:spcBef>
        <a:spcAft>
          <a:spcPct val="0"/>
        </a:spcAft>
        <a:defRPr sz="3200">
          <a:solidFill>
            <a:schemeClr val="tx1"/>
          </a:solidFill>
          <a:latin typeface="+mn-lt"/>
          <a:ea typeface="+mn-ea"/>
          <a:cs typeface="+mn-cs"/>
          <a:sym typeface="Chalkboard" charset="0"/>
        </a:defRPr>
      </a:lvl4pPr>
      <a:lvl5pPr algn="ctr" rtl="0" fontAlgn="base">
        <a:spcBef>
          <a:spcPct val="0"/>
        </a:spcBef>
        <a:spcAft>
          <a:spcPct val="0"/>
        </a:spcAft>
        <a:defRPr sz="3200">
          <a:solidFill>
            <a:schemeClr val="tx1"/>
          </a:solidFill>
          <a:latin typeface="+mn-lt"/>
          <a:ea typeface="+mn-ea"/>
          <a:cs typeface="+mn-cs"/>
          <a:sym typeface="Chalkboard" charset="0"/>
        </a:defRPr>
      </a:lvl5pPr>
      <a:lvl6pPr marL="457200" algn="ctr" rtl="0" fontAlgn="base">
        <a:spcBef>
          <a:spcPct val="0"/>
        </a:spcBef>
        <a:spcAft>
          <a:spcPct val="0"/>
        </a:spcAft>
        <a:defRPr sz="3200">
          <a:solidFill>
            <a:schemeClr val="tx1"/>
          </a:solidFill>
          <a:latin typeface="+mn-lt"/>
          <a:ea typeface="+mn-ea"/>
          <a:cs typeface="+mn-cs"/>
          <a:sym typeface="Chalkboard" charset="0"/>
        </a:defRPr>
      </a:lvl6pPr>
      <a:lvl7pPr marL="914400" algn="ctr" rtl="0" fontAlgn="base">
        <a:spcBef>
          <a:spcPct val="0"/>
        </a:spcBef>
        <a:spcAft>
          <a:spcPct val="0"/>
        </a:spcAft>
        <a:defRPr sz="3200">
          <a:solidFill>
            <a:schemeClr val="tx1"/>
          </a:solidFill>
          <a:latin typeface="+mn-lt"/>
          <a:ea typeface="+mn-ea"/>
          <a:cs typeface="+mn-cs"/>
          <a:sym typeface="Chalkboard" charset="0"/>
        </a:defRPr>
      </a:lvl7pPr>
      <a:lvl8pPr marL="1371600" algn="ctr" rtl="0" fontAlgn="base">
        <a:spcBef>
          <a:spcPct val="0"/>
        </a:spcBef>
        <a:spcAft>
          <a:spcPct val="0"/>
        </a:spcAft>
        <a:defRPr sz="3200">
          <a:solidFill>
            <a:schemeClr val="tx1"/>
          </a:solidFill>
          <a:latin typeface="+mn-lt"/>
          <a:ea typeface="+mn-ea"/>
          <a:cs typeface="+mn-cs"/>
          <a:sym typeface="Chalkboard" charset="0"/>
        </a:defRPr>
      </a:lvl8pPr>
      <a:lvl9pPr marL="1828800" algn="ctr" rtl="0" fontAlgn="base">
        <a:spcBef>
          <a:spcPct val="0"/>
        </a:spcBef>
        <a:spcAft>
          <a:spcPct val="0"/>
        </a:spcAft>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5602" name="Text Box 2"/>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474885C5-2EB6-1741-AE89-A54D826F283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92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4382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716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543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127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5" name="Text Box 1"/>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41F4AD88-7616-104E-B45A-9A930A8F06F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92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4382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716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543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127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7650" name="Rectangle 2"/>
          <p:cNvSpPr>
            <a:spLocks noGrp="1" noChangeArrowheads="1"/>
          </p:cNvSpPr>
          <p:nvPr>
            <p:ph type="body" idx="1"/>
          </p:nvPr>
        </p:nvSpPr>
        <p:spPr bwMode="auto">
          <a:xfrm>
            <a:off x="1270000" y="2946400"/>
            <a:ext cx="51054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7651"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EAE60C26-1563-5C42-8175-F12E751ADD8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8674" name="Rectangle 2"/>
          <p:cNvSpPr>
            <a:spLocks noGrp="1" noChangeArrowheads="1"/>
          </p:cNvSpPr>
          <p:nvPr>
            <p:ph type="body" idx="1"/>
          </p:nvPr>
        </p:nvSpPr>
        <p:spPr bwMode="auto">
          <a:xfrm>
            <a:off x="1270000" y="29464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8675"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DE9B8A4C-7B37-D340-B4BF-393E42893B9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29698" name="Rectangle 2"/>
          <p:cNvSpPr>
            <a:spLocks noGrp="1" noChangeArrowheads="1"/>
          </p:cNvSpPr>
          <p:nvPr>
            <p:ph type="body" idx="1"/>
          </p:nvPr>
        </p:nvSpPr>
        <p:spPr bwMode="auto">
          <a:xfrm>
            <a:off x="1270000" y="2946400"/>
            <a:ext cx="51054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29699"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FD263236-A0C0-8647-A59A-3003DC9A01E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DBDADE5-082B-5442-82CC-60434EA08E9C}" type="datetimeFigureOut">
              <a:rPr lang="en-US" smtClean="0"/>
              <a:t>7/6/15</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27E2EFD0-2F47-5844-BB4F-ADB66E864C91}" type="slidenum">
              <a:rPr lang="en-US" smtClean="0"/>
              <a:t>‹#›</a:t>
            </a:fld>
            <a:endParaRPr lang="en-US"/>
          </a:p>
        </p:txBody>
      </p:sp>
    </p:spTree>
    <p:extLst>
      <p:ext uri="{BB962C8B-B14F-4D97-AF65-F5344CB8AC3E}">
        <p14:creationId xmlns:p14="http://schemas.microsoft.com/office/powerpoint/2010/main" val="176251461"/>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30722" name="Rectangle 2"/>
          <p:cNvSpPr>
            <a:spLocks noGrp="1" noChangeArrowheads="1"/>
          </p:cNvSpPr>
          <p:nvPr>
            <p:ph type="body" idx="1"/>
          </p:nvPr>
        </p:nvSpPr>
        <p:spPr bwMode="auto">
          <a:xfrm>
            <a:off x="7607300" y="2946400"/>
            <a:ext cx="41275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30723" name="Text Box 3"/>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3376779D-EE35-7146-A920-4D890BB37C4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body" idx="1"/>
          </p:nvPr>
        </p:nvSpPr>
        <p:spPr bwMode="auto">
          <a:xfrm>
            <a:off x="1270000" y="1066800"/>
            <a:ext cx="1046480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31746" name="Text Box 2"/>
          <p:cNvSpPr txBox="1">
            <a:spLocks noGrp="1" noChangeArrowheads="1"/>
          </p:cNvSpPr>
          <p:nvPr>
            <p:ph type="sldNum" sz="quarter" idx="4"/>
          </p:nvPr>
        </p:nvSpPr>
        <p:spPr bwMode="auto">
          <a:xfrm>
            <a:off x="6337300" y="9258300"/>
            <a:ext cx="3286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ＭＳ Ｐゴシック" charset="0"/>
                <a:cs typeface="Chalkboard" charset="0"/>
                <a:sym typeface="Chalkboard"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EAE4C0CF-CDF6-1943-982A-0702708EF70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xmlns:p14="http://schemas.microsoft.com/office/powerpoint/2010/main"/>
  <p:hf hdr="0" ftr="0" dt="0"/>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41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1pPr>
      <a:lvl2pPr marL="13874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2pPr>
      <a:lvl3pPr marL="19208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3pPr>
      <a:lvl4pPr marL="2492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4pPr>
      <a:lvl5pPr marL="30765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5pPr>
      <a:lvl6pPr marL="35337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6pPr>
      <a:lvl7pPr marL="39909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7pPr>
      <a:lvl8pPr marL="44481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8pPr>
      <a:lvl9pPr marL="4905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32770"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32771" name="Text Box 3"/>
          <p:cNvSpPr txBox="1">
            <a:spLocks noGrp="1" noChangeArrowheads="1"/>
          </p:cNvSpPr>
          <p:nvPr>
            <p:ph type="sldNum" sz="quarter" idx="4"/>
          </p:nvPr>
        </p:nvSpPr>
        <p:spPr bwMode="auto">
          <a:xfrm>
            <a:off x="11153775" y="9220200"/>
            <a:ext cx="3397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AC9E79A2-A2F5-824B-8813-8A2EDC6ADA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l" rtl="0" fontAlgn="base">
        <a:spcBef>
          <a:spcPts val="800"/>
        </a:spcBef>
        <a:spcAft>
          <a:spcPct val="0"/>
        </a:spcAft>
        <a:buSzPct val="154000"/>
        <a:buFont typeface="Arial Rounded MT Bold" charset="0"/>
        <a:buChar char="•"/>
        <a:defRPr sz="3400">
          <a:solidFill>
            <a:srgbClr val="FF0000"/>
          </a:solidFill>
          <a:latin typeface="+mn-lt"/>
          <a:ea typeface="+mn-ea"/>
          <a:cs typeface="+mn-cs"/>
          <a:sym typeface="Arial Rounded MT Bold" charset="0"/>
        </a:defRPr>
      </a:lvl1pPr>
      <a:lvl2pPr marL="682625" indent="-285750" algn="l" rtl="0" fontAlgn="base">
        <a:spcBef>
          <a:spcPts val="700"/>
        </a:spcBef>
        <a:spcAft>
          <a:spcPct val="0"/>
        </a:spcAft>
        <a:buSzPct val="154000"/>
        <a:buFont typeface="Arial Rounded MT Bold" charset="0"/>
        <a:buChar char="•"/>
        <a:defRPr sz="2800">
          <a:solidFill>
            <a:srgbClr val="003399"/>
          </a:solidFill>
          <a:latin typeface="+mn-lt"/>
          <a:ea typeface="+mn-ea"/>
          <a:cs typeface="+mn-cs"/>
          <a:sym typeface="Arial Rounded MT Bold" charset="0"/>
        </a:defRPr>
      </a:lvl2pPr>
      <a:lvl3pPr marL="1082675" indent="-228600" algn="l" rtl="0" fontAlgn="base">
        <a:spcBef>
          <a:spcPts val="700"/>
        </a:spcBef>
        <a:spcAft>
          <a:spcPct val="0"/>
        </a:spcAft>
        <a:buClr>
          <a:srgbClr val="008000"/>
        </a:buClr>
        <a:buSzPct val="63000"/>
        <a:buFont typeface="Arial Rounded MT Bold" charset="0"/>
        <a:buChar char="●"/>
        <a:defRPr sz="2800">
          <a:solidFill>
            <a:srgbClr val="008000"/>
          </a:solidFill>
          <a:latin typeface="+mn-lt"/>
          <a:ea typeface="+mn-ea"/>
          <a:cs typeface="+mn-cs"/>
          <a:sym typeface="Arial Rounded MT Bold" charset="0"/>
        </a:defRPr>
      </a:lvl3pPr>
      <a:lvl4pPr marL="1539875" indent="-228600" algn="l" rtl="0" fontAlgn="base">
        <a:spcBef>
          <a:spcPts val="700"/>
        </a:spcBef>
        <a:spcAft>
          <a:spcPct val="0"/>
        </a:spcAft>
        <a:buClr>
          <a:srgbClr val="0033CC"/>
        </a:buClr>
        <a:buSzPct val="75000"/>
        <a:buFont typeface="Arial Rounded MT Bold" charset="0"/>
        <a:buChar char="➨"/>
        <a:defRPr sz="2800">
          <a:solidFill>
            <a:srgbClr val="0033CC"/>
          </a:solidFill>
          <a:latin typeface="+mn-lt"/>
          <a:ea typeface="+mn-ea"/>
          <a:cs typeface="+mn-cs"/>
          <a:sym typeface="Arial Rounded MT Bold" charset="0"/>
        </a:defRPr>
      </a:lvl4pPr>
      <a:lvl5pPr marL="2557463" algn="l" rtl="0" fontAlgn="base">
        <a:spcBef>
          <a:spcPts val="700"/>
        </a:spcBef>
        <a:spcAft>
          <a:spcPct val="0"/>
        </a:spcAft>
        <a:buClr>
          <a:srgbClr val="0033CC"/>
        </a:buClr>
        <a:buSzPct val="75000"/>
        <a:buFont typeface="Arial Rounded MT Bold" charset="0"/>
        <a:defRPr sz="2800">
          <a:solidFill>
            <a:schemeClr val="tx1"/>
          </a:solidFill>
          <a:latin typeface="+mn-lt"/>
          <a:ea typeface="+mn-ea"/>
          <a:cs typeface="+mn-cs"/>
          <a:sym typeface="Arial Rounded MT Bold" charset="0"/>
        </a:defRPr>
      </a:lvl5pPr>
      <a:lvl6pPr marL="3014663" algn="l" rtl="0" fontAlgn="base">
        <a:spcBef>
          <a:spcPts val="700"/>
        </a:spcBef>
        <a:spcAft>
          <a:spcPct val="0"/>
        </a:spcAft>
        <a:buClr>
          <a:srgbClr val="0033CC"/>
        </a:buClr>
        <a:buSzPct val="75000"/>
        <a:buFont typeface="Arial Rounded MT Bold" charset="0"/>
        <a:defRPr sz="2800">
          <a:solidFill>
            <a:schemeClr val="tx1"/>
          </a:solidFill>
          <a:latin typeface="+mn-lt"/>
          <a:ea typeface="+mn-ea"/>
          <a:cs typeface="+mn-cs"/>
          <a:sym typeface="Arial Rounded MT Bold" charset="0"/>
        </a:defRPr>
      </a:lvl6pPr>
      <a:lvl7pPr marL="3471863" algn="l" rtl="0" fontAlgn="base">
        <a:spcBef>
          <a:spcPts val="700"/>
        </a:spcBef>
        <a:spcAft>
          <a:spcPct val="0"/>
        </a:spcAft>
        <a:buClr>
          <a:srgbClr val="0033CC"/>
        </a:buClr>
        <a:buSzPct val="75000"/>
        <a:buFont typeface="Arial Rounded MT Bold" charset="0"/>
        <a:defRPr sz="2800">
          <a:solidFill>
            <a:schemeClr val="tx1"/>
          </a:solidFill>
          <a:latin typeface="+mn-lt"/>
          <a:ea typeface="+mn-ea"/>
          <a:cs typeface="+mn-cs"/>
          <a:sym typeface="Arial Rounded MT Bold" charset="0"/>
        </a:defRPr>
      </a:lvl7pPr>
      <a:lvl8pPr marL="3929063" algn="l" rtl="0" fontAlgn="base">
        <a:spcBef>
          <a:spcPts val="700"/>
        </a:spcBef>
        <a:spcAft>
          <a:spcPct val="0"/>
        </a:spcAft>
        <a:buClr>
          <a:srgbClr val="0033CC"/>
        </a:buClr>
        <a:buSzPct val="75000"/>
        <a:buFont typeface="Arial Rounded MT Bold" charset="0"/>
        <a:defRPr sz="2800">
          <a:solidFill>
            <a:schemeClr val="tx1"/>
          </a:solidFill>
          <a:latin typeface="+mn-lt"/>
          <a:ea typeface="+mn-ea"/>
          <a:cs typeface="+mn-cs"/>
          <a:sym typeface="Arial Rounded MT Bold" charset="0"/>
        </a:defRPr>
      </a:lvl8pPr>
      <a:lvl9pPr marL="4386263" algn="l" rtl="0" fontAlgn="base">
        <a:spcBef>
          <a:spcPts val="700"/>
        </a:spcBef>
        <a:spcAft>
          <a:spcPct val="0"/>
        </a:spcAft>
        <a:buClr>
          <a:srgbClr val="0033CC"/>
        </a:buClr>
        <a:buSzPct val="75000"/>
        <a:buFont typeface="Arial Rounded MT Bold" charset="0"/>
        <a:defRPr sz="2800">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charset="0"/>
              </a:rPr>
              <a:t>Click to edit Master title style</a:t>
            </a:r>
          </a:p>
        </p:txBody>
      </p:sp>
      <p:sp>
        <p:nvSpPr>
          <p:cNvPr id="33794" name="Rectangle 2"/>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3795" name="Text Box 3"/>
          <p:cNvSpPr txBox="1">
            <a:spLocks noGrp="1" noChangeArrowheads="1"/>
          </p:cNvSpPr>
          <p:nvPr>
            <p:ph type="sldNum" sz="quarter" idx="4"/>
          </p:nvPr>
        </p:nvSpPr>
        <p:spPr bwMode="auto">
          <a:xfrm>
            <a:off x="11153775" y="9220200"/>
            <a:ext cx="3397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AC53E57C-A638-6F4F-AB9D-AE81D33738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b="1">
          <a:solidFill>
            <a:srgbClr val="003399"/>
          </a:solidFill>
          <a:latin typeface="+mj-lt"/>
          <a:ea typeface="+mj-ea"/>
          <a:cs typeface="+mj-cs"/>
          <a:sym typeface="Arial" charset="0"/>
        </a:defRPr>
      </a:lvl1pPr>
      <a:lvl2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2pPr>
      <a:lvl3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3pPr>
      <a:lvl4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4pPr>
      <a:lvl5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5pPr>
      <a:lvl6pPr marL="4635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6pPr>
      <a:lvl7pPr marL="9207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7pPr>
      <a:lvl8pPr marL="13779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8pPr>
      <a:lvl9pPr marL="18351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9pPr>
    </p:titleStyle>
    <p:bodyStyle>
      <a:lvl1pPr marL="384175" indent="-342900" algn="l" rtl="0" fontAlgn="base">
        <a:spcBef>
          <a:spcPts val="800"/>
        </a:spcBef>
        <a:spcAft>
          <a:spcPct val="0"/>
        </a:spcAft>
        <a:buClr>
          <a:srgbClr val="FF9966"/>
        </a:buClr>
        <a:buSzPct val="50000"/>
        <a:buFont typeface="Zapf Dingbats" charset="0"/>
        <a:buChar char="■"/>
        <a:defRPr sz="3400" b="1">
          <a:solidFill>
            <a:srgbClr val="FF0000"/>
          </a:solidFill>
          <a:latin typeface="+mn-lt"/>
          <a:ea typeface="+mn-ea"/>
          <a:cs typeface="+mn-cs"/>
          <a:sym typeface="Arial" charset="0"/>
        </a:defRPr>
      </a:lvl1pPr>
      <a:lvl2pPr marL="682625" indent="-285750" algn="l" rtl="0" fontAlgn="base">
        <a:spcBef>
          <a:spcPts val="700"/>
        </a:spcBef>
        <a:spcAft>
          <a:spcPct val="0"/>
        </a:spcAft>
        <a:buClr>
          <a:srgbClr val="0033CC"/>
        </a:buClr>
        <a:buSzPct val="60000"/>
        <a:buFont typeface="Zapf Dingbats" charset="0"/>
        <a:buChar char="◆"/>
        <a:defRPr sz="2800" b="1">
          <a:solidFill>
            <a:srgbClr val="003399"/>
          </a:solidFill>
          <a:latin typeface="+mn-lt"/>
          <a:ea typeface="+mn-ea"/>
          <a:cs typeface="+mn-cs"/>
          <a:sym typeface="Arial" charset="0"/>
        </a:defRPr>
      </a:lvl2pPr>
      <a:lvl3pPr marL="1082675" indent="-228600" algn="l" rtl="0" fontAlgn="base">
        <a:spcBef>
          <a:spcPts val="700"/>
        </a:spcBef>
        <a:spcAft>
          <a:spcPct val="0"/>
        </a:spcAft>
        <a:buClr>
          <a:srgbClr val="008000"/>
        </a:buClr>
        <a:buSzPct val="63000"/>
        <a:buFont typeface="Zapf Dingbats" charset="0"/>
        <a:buChar char="●"/>
        <a:defRPr sz="2800" b="1">
          <a:solidFill>
            <a:srgbClr val="008000"/>
          </a:solidFill>
          <a:latin typeface="+mn-lt"/>
          <a:ea typeface="+mn-ea"/>
          <a:cs typeface="+mn-cs"/>
          <a:sym typeface="Arial" charset="0"/>
        </a:defRPr>
      </a:lvl3pPr>
      <a:lvl4pPr marL="1539875" indent="-228600" algn="l" rtl="0" fontAlgn="base">
        <a:spcBef>
          <a:spcPts val="700"/>
        </a:spcBef>
        <a:spcAft>
          <a:spcPct val="0"/>
        </a:spcAft>
        <a:buClr>
          <a:srgbClr val="0033CC"/>
        </a:buClr>
        <a:buSzPct val="75000"/>
        <a:buFont typeface="Zapf Dingbats" charset="0"/>
        <a:buChar char="➨"/>
        <a:defRPr sz="2800" b="1">
          <a:solidFill>
            <a:srgbClr val="0033CC"/>
          </a:solidFill>
          <a:latin typeface="+mn-lt"/>
          <a:ea typeface="+mn-ea"/>
          <a:cs typeface="+mn-cs"/>
          <a:sym typeface="Arial" charset="0"/>
        </a:defRPr>
      </a:lvl4pPr>
      <a:lvl5pPr marL="25574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5pPr>
      <a:lvl6pPr marL="30146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6pPr>
      <a:lvl7pPr marL="34718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7pPr>
      <a:lvl8pPr marL="39290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8pPr>
      <a:lvl9pPr marL="43862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7" name="Text Box 1"/>
          <p:cNvSpPr txBox="1">
            <a:spLocks noGrp="1" noChangeArrowheads="1"/>
          </p:cNvSpPr>
          <p:nvPr>
            <p:ph type="sldNum" sz="quarter" idx="4"/>
          </p:nvPr>
        </p:nvSpPr>
        <p:spPr bwMode="auto">
          <a:xfrm>
            <a:off x="6275388" y="9207500"/>
            <a:ext cx="452437"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2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1CAC174C-5297-7941-8B13-B16818BE7B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ransition xmlns:p14="http://schemas.microsoft.com/office/powerpoint/2010/main"/>
  <p:hf hdr="0" ftr="0" dt="0"/>
  <p:txStyles>
    <p:titleStyle>
      <a:lvl1pPr marL="57150" algn="ctr" rtl="0" fontAlgn="base">
        <a:lnSpc>
          <a:spcPct val="80000"/>
        </a:lnSpc>
        <a:spcBef>
          <a:spcPct val="0"/>
        </a:spcBef>
        <a:spcAft>
          <a:spcPct val="0"/>
        </a:spcAft>
        <a:defRPr sz="6200" b="1">
          <a:solidFill>
            <a:srgbClr val="003399"/>
          </a:solidFill>
          <a:latin typeface="+mj-lt"/>
          <a:ea typeface="+mj-ea"/>
          <a:cs typeface="+mj-cs"/>
          <a:sym typeface="Arial" charset="0"/>
        </a:defRPr>
      </a:lvl1pPr>
      <a:lvl2pPr marL="571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2pPr>
      <a:lvl3pPr marL="571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3pPr>
      <a:lvl4pPr marL="571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4pPr>
      <a:lvl5pPr marL="571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5pPr>
      <a:lvl6pPr marL="5143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6pPr>
      <a:lvl7pPr marL="9715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7pPr>
      <a:lvl8pPr marL="14287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8pPr>
      <a:lvl9pPr marL="1885950" algn="ctr" rtl="0" fontAlgn="base">
        <a:lnSpc>
          <a:spcPct val="80000"/>
        </a:lnSpc>
        <a:spcBef>
          <a:spcPct val="0"/>
        </a:spcBef>
        <a:spcAft>
          <a:spcPct val="0"/>
        </a:spcAft>
        <a:defRPr sz="6200" b="1">
          <a:solidFill>
            <a:srgbClr val="003399"/>
          </a:solidFill>
          <a:latin typeface="Arial" charset="0"/>
          <a:ea typeface="ヒラギノ角ゴ ProN W6" charset="0"/>
          <a:cs typeface="ヒラギノ角ゴ ProN W6" charset="0"/>
          <a:sym typeface="Arial" charset="0"/>
        </a:defRPr>
      </a:lvl9pPr>
    </p:titleStyle>
    <p:bodyStyle>
      <a:lvl1pPr marL="57150" algn="l" rtl="0" fontAlgn="base">
        <a:spcBef>
          <a:spcPts val="700"/>
        </a:spcBef>
        <a:spcAft>
          <a:spcPct val="0"/>
        </a:spcAft>
        <a:defRPr sz="2800" b="1">
          <a:solidFill>
            <a:srgbClr val="FF0000"/>
          </a:solidFill>
          <a:latin typeface="+mn-lt"/>
          <a:ea typeface="+mn-ea"/>
          <a:cs typeface="+mn-cs"/>
          <a:sym typeface="Arial" charset="0"/>
        </a:defRPr>
      </a:lvl1pPr>
      <a:lvl2pPr marL="708025" algn="ctr" rtl="0" fontAlgn="base">
        <a:spcBef>
          <a:spcPts val="700"/>
        </a:spcBef>
        <a:spcAft>
          <a:spcPct val="0"/>
        </a:spcAft>
        <a:defRPr sz="2800" b="1">
          <a:solidFill>
            <a:srgbClr val="003399"/>
          </a:solidFill>
          <a:latin typeface="+mn-lt"/>
          <a:ea typeface="+mn-ea"/>
          <a:cs typeface="+mn-cs"/>
          <a:sym typeface="Arial" charset="0"/>
        </a:defRPr>
      </a:lvl2pPr>
      <a:lvl3pPr marL="1357313" algn="ctr" rtl="0" fontAlgn="base">
        <a:spcBef>
          <a:spcPts val="700"/>
        </a:spcBef>
        <a:spcAft>
          <a:spcPct val="0"/>
        </a:spcAft>
        <a:defRPr sz="2800" b="1">
          <a:solidFill>
            <a:srgbClr val="008000"/>
          </a:solidFill>
          <a:latin typeface="+mn-lt"/>
          <a:ea typeface="+mn-ea"/>
          <a:cs typeface="+mn-cs"/>
          <a:sym typeface="Arial" charset="0"/>
        </a:defRPr>
      </a:lvl3pPr>
      <a:lvl4pPr marL="2008188" algn="ctr" rtl="0" fontAlgn="base">
        <a:spcBef>
          <a:spcPts val="700"/>
        </a:spcBef>
        <a:spcAft>
          <a:spcPct val="0"/>
        </a:spcAft>
        <a:defRPr sz="2800" b="1">
          <a:solidFill>
            <a:srgbClr val="0033CC"/>
          </a:solidFill>
          <a:latin typeface="+mn-lt"/>
          <a:ea typeface="+mn-ea"/>
          <a:cs typeface="+mn-cs"/>
          <a:sym typeface="Arial" charset="0"/>
        </a:defRPr>
      </a:lvl4pPr>
      <a:lvl5pPr marL="2657475" algn="ctr" rtl="0" fontAlgn="base">
        <a:spcBef>
          <a:spcPts val="700"/>
        </a:spcBef>
        <a:spcAft>
          <a:spcPct val="0"/>
        </a:spcAft>
        <a:defRPr sz="2800" b="1">
          <a:solidFill>
            <a:schemeClr val="tx1"/>
          </a:solidFill>
          <a:latin typeface="+mn-lt"/>
          <a:ea typeface="+mn-ea"/>
          <a:cs typeface="+mn-cs"/>
          <a:sym typeface="Arial" charset="0"/>
        </a:defRPr>
      </a:lvl5pPr>
      <a:lvl6pPr marL="3114675" algn="ctr" rtl="0" fontAlgn="base">
        <a:spcBef>
          <a:spcPts val="700"/>
        </a:spcBef>
        <a:spcAft>
          <a:spcPct val="0"/>
        </a:spcAft>
        <a:defRPr sz="2800" b="1">
          <a:solidFill>
            <a:schemeClr val="tx1"/>
          </a:solidFill>
          <a:latin typeface="+mn-lt"/>
          <a:ea typeface="+mn-ea"/>
          <a:cs typeface="+mn-cs"/>
          <a:sym typeface="Arial" charset="0"/>
        </a:defRPr>
      </a:lvl6pPr>
      <a:lvl7pPr marL="3571875" algn="ctr" rtl="0" fontAlgn="base">
        <a:spcBef>
          <a:spcPts val="700"/>
        </a:spcBef>
        <a:spcAft>
          <a:spcPct val="0"/>
        </a:spcAft>
        <a:defRPr sz="2800" b="1">
          <a:solidFill>
            <a:schemeClr val="tx1"/>
          </a:solidFill>
          <a:latin typeface="+mn-lt"/>
          <a:ea typeface="+mn-ea"/>
          <a:cs typeface="+mn-cs"/>
          <a:sym typeface="Arial" charset="0"/>
        </a:defRPr>
      </a:lvl7pPr>
      <a:lvl8pPr marL="4029075" algn="ctr" rtl="0" fontAlgn="base">
        <a:spcBef>
          <a:spcPts val="700"/>
        </a:spcBef>
        <a:spcAft>
          <a:spcPct val="0"/>
        </a:spcAft>
        <a:defRPr sz="2800" b="1">
          <a:solidFill>
            <a:schemeClr val="tx1"/>
          </a:solidFill>
          <a:latin typeface="+mn-lt"/>
          <a:ea typeface="+mn-ea"/>
          <a:cs typeface="+mn-cs"/>
          <a:sym typeface="Arial" charset="0"/>
        </a:defRPr>
      </a:lvl8pPr>
      <a:lvl9pPr marL="4486275" algn="ctr" rtl="0" fontAlgn="base">
        <a:spcBef>
          <a:spcPts val="700"/>
        </a:spcBef>
        <a:spcAft>
          <a:spcPct val="0"/>
        </a:spcAft>
        <a:defRPr sz="28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Text Box 1"/>
          <p:cNvSpPr txBox="1">
            <a:spLocks noGrp="1" noChangeArrowheads="1"/>
          </p:cNvSpPr>
          <p:nvPr>
            <p:ph type="sldNum" sz="quarter" idx="4"/>
          </p:nvPr>
        </p:nvSpPr>
        <p:spPr bwMode="auto">
          <a:xfrm>
            <a:off x="12114213" y="92995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lnSpc>
                <a:spcPct val="93000"/>
              </a:lnSpc>
              <a:defRPr sz="1800">
                <a:solidFill>
                  <a:schemeClr val="tx1"/>
                </a:solidFill>
                <a:latin typeface="Times New Roman" charset="0"/>
                <a:ea typeface="ＭＳ Ｐゴシック" charset="0"/>
                <a:cs typeface="Times New Roman" charset="0"/>
                <a:sym typeface="Times New Roman"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010B7F84-8C88-BC4F-B5F7-315BAED66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ransition xmlns:p14="http://schemas.microsoft.com/office/powerpoint/2010/main"/>
  <p:hf hdr="0" ftr="0" dt="0"/>
  <p:txStyles>
    <p:titleStyle>
      <a:lvl1pPr algn="ctr" rtl="0" fontAlgn="base">
        <a:lnSpc>
          <a:spcPct val="93000"/>
        </a:lnSpc>
        <a:spcBef>
          <a:spcPct val="0"/>
        </a:spcBef>
        <a:spcAft>
          <a:spcPct val="0"/>
        </a:spcAft>
        <a:defRPr sz="5600">
          <a:solidFill>
            <a:schemeClr val="tx1"/>
          </a:solidFill>
          <a:latin typeface="+mj-lt"/>
          <a:ea typeface="+mj-ea"/>
          <a:cs typeface="+mj-cs"/>
          <a:sym typeface="Arial" charset="0"/>
        </a:defRPr>
      </a:lvl1pPr>
      <a:lvl2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2pPr>
      <a:lvl3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3pPr>
      <a:lvl4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4pPr>
      <a:lvl5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5pPr>
      <a:lvl6pPr marL="4572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6pPr>
      <a:lvl7pPr marL="9144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7pPr>
      <a:lvl8pPr marL="13716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8pPr>
      <a:lvl9pPr marL="18288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9pPr>
    </p:titleStyle>
    <p:bodyStyle>
      <a:lvl1pPr algn="l" rtl="0" fontAlgn="base">
        <a:lnSpc>
          <a:spcPct val="93000"/>
        </a:lnSpc>
        <a:spcBef>
          <a:spcPts val="1800"/>
        </a:spcBef>
        <a:spcAft>
          <a:spcPct val="0"/>
        </a:spcAft>
        <a:defRPr sz="4000">
          <a:solidFill>
            <a:schemeClr val="tx1"/>
          </a:solidFill>
          <a:latin typeface="+mn-lt"/>
          <a:ea typeface="+mn-ea"/>
          <a:cs typeface="+mn-cs"/>
          <a:sym typeface="Arial" charset="0"/>
        </a:defRPr>
      </a:lvl1pPr>
      <a:lvl2pPr marL="584200" algn="l" rtl="0" fontAlgn="base">
        <a:lnSpc>
          <a:spcPct val="93000"/>
        </a:lnSpc>
        <a:spcBef>
          <a:spcPts val="1400"/>
        </a:spcBef>
        <a:spcAft>
          <a:spcPct val="0"/>
        </a:spcAft>
        <a:defRPr sz="3600">
          <a:solidFill>
            <a:schemeClr val="tx1"/>
          </a:solidFill>
          <a:latin typeface="+mn-lt"/>
          <a:ea typeface="+mn-ea"/>
          <a:cs typeface="+mn-cs"/>
          <a:sym typeface="Arial" charset="0"/>
        </a:defRPr>
      </a:lvl2pPr>
      <a:lvl3pPr marL="1181100" algn="l" rtl="0" fontAlgn="base">
        <a:lnSpc>
          <a:spcPct val="93000"/>
        </a:lnSpc>
        <a:spcBef>
          <a:spcPts val="1000"/>
        </a:spcBef>
        <a:spcAft>
          <a:spcPct val="0"/>
        </a:spcAft>
        <a:defRPr sz="3000">
          <a:solidFill>
            <a:schemeClr val="tx1"/>
          </a:solidFill>
          <a:latin typeface="+mn-lt"/>
          <a:ea typeface="+mn-ea"/>
          <a:cs typeface="+mn-cs"/>
          <a:sym typeface="Arial" charset="0"/>
        </a:defRPr>
      </a:lvl3pPr>
      <a:lvl4pPr marL="1765300" algn="l" rtl="0" fontAlgn="base">
        <a:lnSpc>
          <a:spcPct val="93000"/>
        </a:lnSpc>
        <a:spcBef>
          <a:spcPts val="600"/>
        </a:spcBef>
        <a:spcAft>
          <a:spcPct val="0"/>
        </a:spcAft>
        <a:defRPr sz="2400">
          <a:solidFill>
            <a:schemeClr val="tx1"/>
          </a:solidFill>
          <a:latin typeface="+mn-lt"/>
          <a:ea typeface="+mn-ea"/>
          <a:cs typeface="+mn-cs"/>
          <a:sym typeface="Arial" charset="0"/>
        </a:defRPr>
      </a:lvl4pPr>
      <a:lvl5pPr marL="2362200" algn="l" rtl="0" fontAlgn="base">
        <a:lnSpc>
          <a:spcPct val="93000"/>
        </a:lnSpc>
        <a:spcBef>
          <a:spcPts val="300"/>
        </a:spcBef>
        <a:spcAft>
          <a:spcPct val="0"/>
        </a:spcAft>
        <a:defRPr sz="2400">
          <a:solidFill>
            <a:schemeClr val="tx1"/>
          </a:solidFill>
          <a:latin typeface="+mn-lt"/>
          <a:ea typeface="+mn-ea"/>
          <a:cs typeface="+mn-cs"/>
          <a:sym typeface="Arial" charset="0"/>
        </a:defRPr>
      </a:lvl5pPr>
      <a:lvl6pPr marL="2819400" algn="l" rtl="0" fontAlgn="base">
        <a:lnSpc>
          <a:spcPct val="93000"/>
        </a:lnSpc>
        <a:spcBef>
          <a:spcPts val="300"/>
        </a:spcBef>
        <a:spcAft>
          <a:spcPct val="0"/>
        </a:spcAft>
        <a:defRPr sz="2400">
          <a:solidFill>
            <a:schemeClr val="tx1"/>
          </a:solidFill>
          <a:latin typeface="+mn-lt"/>
          <a:ea typeface="+mn-ea"/>
          <a:cs typeface="+mn-cs"/>
          <a:sym typeface="Arial" charset="0"/>
        </a:defRPr>
      </a:lvl6pPr>
      <a:lvl7pPr marL="3276600" algn="l" rtl="0" fontAlgn="base">
        <a:lnSpc>
          <a:spcPct val="93000"/>
        </a:lnSpc>
        <a:spcBef>
          <a:spcPts val="300"/>
        </a:spcBef>
        <a:spcAft>
          <a:spcPct val="0"/>
        </a:spcAft>
        <a:defRPr sz="2400">
          <a:solidFill>
            <a:schemeClr val="tx1"/>
          </a:solidFill>
          <a:latin typeface="+mn-lt"/>
          <a:ea typeface="+mn-ea"/>
          <a:cs typeface="+mn-cs"/>
          <a:sym typeface="Arial" charset="0"/>
        </a:defRPr>
      </a:lvl7pPr>
      <a:lvl8pPr marL="3733800" algn="l" rtl="0" fontAlgn="base">
        <a:lnSpc>
          <a:spcPct val="93000"/>
        </a:lnSpc>
        <a:spcBef>
          <a:spcPts val="300"/>
        </a:spcBef>
        <a:spcAft>
          <a:spcPct val="0"/>
        </a:spcAft>
        <a:defRPr sz="2400">
          <a:solidFill>
            <a:schemeClr val="tx1"/>
          </a:solidFill>
          <a:latin typeface="+mn-lt"/>
          <a:ea typeface="+mn-ea"/>
          <a:cs typeface="+mn-cs"/>
          <a:sym typeface="Arial" charset="0"/>
        </a:defRPr>
      </a:lvl8pPr>
      <a:lvl9pPr marL="4191000" algn="l" rtl="0" fontAlgn="base">
        <a:lnSpc>
          <a:spcPct val="93000"/>
        </a:lnSpc>
        <a:spcBef>
          <a:spcPts val="300"/>
        </a:spcBef>
        <a:spcAft>
          <a:spcPct val="0"/>
        </a:spcAft>
        <a:defRPr sz="24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5" name="Text Box 1"/>
          <p:cNvSpPr txBox="1">
            <a:spLocks noGrp="1" noChangeArrowheads="1"/>
          </p:cNvSpPr>
          <p:nvPr>
            <p:ph type="sldNum" sz="quarter" idx="4"/>
          </p:nvPr>
        </p:nvSpPr>
        <p:spPr bwMode="auto">
          <a:xfrm>
            <a:off x="12114213" y="92995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lnSpc>
                <a:spcPct val="93000"/>
              </a:lnSpc>
              <a:defRPr sz="1800">
                <a:solidFill>
                  <a:schemeClr val="tx1"/>
                </a:solidFill>
                <a:latin typeface="Times New Roman" charset="0"/>
                <a:ea typeface="ＭＳ Ｐゴシック" charset="0"/>
                <a:cs typeface="Times New Roman" charset="0"/>
                <a:sym typeface="Times New Roman"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1F02762E-7408-6343-8EA2-665F61876C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ransition xmlns:p14="http://schemas.microsoft.com/office/powerpoint/2010/main"/>
  <p:hf hdr="0" ftr="0" dt="0"/>
  <p:txStyles>
    <p:titleStyle>
      <a:lvl1pPr algn="ctr" rtl="0" fontAlgn="base">
        <a:lnSpc>
          <a:spcPct val="93000"/>
        </a:lnSpc>
        <a:spcBef>
          <a:spcPct val="0"/>
        </a:spcBef>
        <a:spcAft>
          <a:spcPct val="0"/>
        </a:spcAft>
        <a:defRPr sz="5600">
          <a:solidFill>
            <a:schemeClr val="tx1"/>
          </a:solidFill>
          <a:latin typeface="+mj-lt"/>
          <a:ea typeface="+mj-ea"/>
          <a:cs typeface="+mj-cs"/>
          <a:sym typeface="Arial" charset="0"/>
        </a:defRPr>
      </a:lvl1pPr>
      <a:lvl2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2pPr>
      <a:lvl3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3pPr>
      <a:lvl4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4pPr>
      <a:lvl5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5pPr>
      <a:lvl6pPr marL="4572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6pPr>
      <a:lvl7pPr marL="9144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7pPr>
      <a:lvl8pPr marL="13716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8pPr>
      <a:lvl9pPr marL="18288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9pPr>
    </p:titleStyle>
    <p:bodyStyle>
      <a:lvl1pPr algn="l" rtl="0" fontAlgn="base">
        <a:lnSpc>
          <a:spcPct val="93000"/>
        </a:lnSpc>
        <a:spcBef>
          <a:spcPts val="1800"/>
        </a:spcBef>
        <a:spcAft>
          <a:spcPct val="0"/>
        </a:spcAft>
        <a:defRPr sz="4000">
          <a:solidFill>
            <a:schemeClr val="tx1"/>
          </a:solidFill>
          <a:latin typeface="+mn-lt"/>
          <a:ea typeface="+mn-ea"/>
          <a:cs typeface="+mn-cs"/>
          <a:sym typeface="Arial" charset="0"/>
        </a:defRPr>
      </a:lvl1pPr>
      <a:lvl2pPr marL="584200" algn="l" rtl="0" fontAlgn="base">
        <a:lnSpc>
          <a:spcPct val="93000"/>
        </a:lnSpc>
        <a:spcBef>
          <a:spcPts val="1400"/>
        </a:spcBef>
        <a:spcAft>
          <a:spcPct val="0"/>
        </a:spcAft>
        <a:defRPr sz="3600">
          <a:solidFill>
            <a:schemeClr val="tx1"/>
          </a:solidFill>
          <a:latin typeface="+mn-lt"/>
          <a:ea typeface="+mn-ea"/>
          <a:cs typeface="+mn-cs"/>
          <a:sym typeface="Arial" charset="0"/>
        </a:defRPr>
      </a:lvl2pPr>
      <a:lvl3pPr marL="1181100" algn="l" rtl="0" fontAlgn="base">
        <a:lnSpc>
          <a:spcPct val="93000"/>
        </a:lnSpc>
        <a:spcBef>
          <a:spcPts val="1000"/>
        </a:spcBef>
        <a:spcAft>
          <a:spcPct val="0"/>
        </a:spcAft>
        <a:defRPr sz="3000">
          <a:solidFill>
            <a:schemeClr val="tx1"/>
          </a:solidFill>
          <a:latin typeface="+mn-lt"/>
          <a:ea typeface="+mn-ea"/>
          <a:cs typeface="+mn-cs"/>
          <a:sym typeface="Arial" charset="0"/>
        </a:defRPr>
      </a:lvl3pPr>
      <a:lvl4pPr marL="1765300" algn="l" rtl="0" fontAlgn="base">
        <a:lnSpc>
          <a:spcPct val="93000"/>
        </a:lnSpc>
        <a:spcBef>
          <a:spcPts val="600"/>
        </a:spcBef>
        <a:spcAft>
          <a:spcPct val="0"/>
        </a:spcAft>
        <a:defRPr sz="2400">
          <a:solidFill>
            <a:schemeClr val="tx1"/>
          </a:solidFill>
          <a:latin typeface="+mn-lt"/>
          <a:ea typeface="+mn-ea"/>
          <a:cs typeface="+mn-cs"/>
          <a:sym typeface="Arial" charset="0"/>
        </a:defRPr>
      </a:lvl4pPr>
      <a:lvl5pPr marL="2362200" algn="l" rtl="0" fontAlgn="base">
        <a:lnSpc>
          <a:spcPct val="93000"/>
        </a:lnSpc>
        <a:spcBef>
          <a:spcPts val="300"/>
        </a:spcBef>
        <a:spcAft>
          <a:spcPct val="0"/>
        </a:spcAft>
        <a:defRPr sz="2400">
          <a:solidFill>
            <a:schemeClr val="tx1"/>
          </a:solidFill>
          <a:latin typeface="+mn-lt"/>
          <a:ea typeface="+mn-ea"/>
          <a:cs typeface="+mn-cs"/>
          <a:sym typeface="Arial" charset="0"/>
        </a:defRPr>
      </a:lvl5pPr>
      <a:lvl6pPr marL="2819400" algn="l" rtl="0" fontAlgn="base">
        <a:lnSpc>
          <a:spcPct val="93000"/>
        </a:lnSpc>
        <a:spcBef>
          <a:spcPts val="300"/>
        </a:spcBef>
        <a:spcAft>
          <a:spcPct val="0"/>
        </a:spcAft>
        <a:defRPr sz="2400">
          <a:solidFill>
            <a:schemeClr val="tx1"/>
          </a:solidFill>
          <a:latin typeface="+mn-lt"/>
          <a:ea typeface="+mn-ea"/>
          <a:cs typeface="+mn-cs"/>
          <a:sym typeface="Arial" charset="0"/>
        </a:defRPr>
      </a:lvl6pPr>
      <a:lvl7pPr marL="3276600" algn="l" rtl="0" fontAlgn="base">
        <a:lnSpc>
          <a:spcPct val="93000"/>
        </a:lnSpc>
        <a:spcBef>
          <a:spcPts val="300"/>
        </a:spcBef>
        <a:spcAft>
          <a:spcPct val="0"/>
        </a:spcAft>
        <a:defRPr sz="2400">
          <a:solidFill>
            <a:schemeClr val="tx1"/>
          </a:solidFill>
          <a:latin typeface="+mn-lt"/>
          <a:ea typeface="+mn-ea"/>
          <a:cs typeface="+mn-cs"/>
          <a:sym typeface="Arial" charset="0"/>
        </a:defRPr>
      </a:lvl7pPr>
      <a:lvl8pPr marL="3733800" algn="l" rtl="0" fontAlgn="base">
        <a:lnSpc>
          <a:spcPct val="93000"/>
        </a:lnSpc>
        <a:spcBef>
          <a:spcPts val="300"/>
        </a:spcBef>
        <a:spcAft>
          <a:spcPct val="0"/>
        </a:spcAft>
        <a:defRPr sz="2400">
          <a:solidFill>
            <a:schemeClr val="tx1"/>
          </a:solidFill>
          <a:latin typeface="+mn-lt"/>
          <a:ea typeface="+mn-ea"/>
          <a:cs typeface="+mn-cs"/>
          <a:sym typeface="Arial" charset="0"/>
        </a:defRPr>
      </a:lvl8pPr>
      <a:lvl9pPr marL="4191000" algn="l" rtl="0" fontAlgn="base">
        <a:lnSpc>
          <a:spcPct val="93000"/>
        </a:lnSpc>
        <a:spcBef>
          <a:spcPts val="300"/>
        </a:spcBef>
        <a:spcAft>
          <a:spcPct val="0"/>
        </a:spcAft>
        <a:defRPr sz="24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9" name="Text Box 1"/>
          <p:cNvSpPr txBox="1">
            <a:spLocks noGrp="1" noChangeArrowheads="1"/>
          </p:cNvSpPr>
          <p:nvPr>
            <p:ph type="sldNum" sz="quarter" idx="4"/>
          </p:nvPr>
        </p:nvSpPr>
        <p:spPr bwMode="auto">
          <a:xfrm>
            <a:off x="12114213" y="92995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lnSpc>
                <a:spcPct val="93000"/>
              </a:lnSpc>
              <a:defRPr sz="1800">
                <a:solidFill>
                  <a:schemeClr val="tx1"/>
                </a:solidFill>
                <a:latin typeface="Times New Roman" charset="0"/>
                <a:ea typeface="ＭＳ Ｐゴシック" charset="0"/>
                <a:cs typeface="Times New Roman" charset="0"/>
                <a:sym typeface="Times New Roman"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5C2F0540-4BA7-CB46-AC99-D911127C74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xmlns:p14="http://schemas.microsoft.com/office/powerpoint/2010/main"/>
  <p:hf hdr="0" ftr="0" dt="0"/>
  <p:txStyles>
    <p:titleStyle>
      <a:lvl1pPr algn="ctr" rtl="0" fontAlgn="base">
        <a:lnSpc>
          <a:spcPct val="93000"/>
        </a:lnSpc>
        <a:spcBef>
          <a:spcPct val="0"/>
        </a:spcBef>
        <a:spcAft>
          <a:spcPct val="0"/>
        </a:spcAft>
        <a:defRPr sz="5600">
          <a:solidFill>
            <a:schemeClr val="tx1"/>
          </a:solidFill>
          <a:latin typeface="+mj-lt"/>
          <a:ea typeface="+mj-ea"/>
          <a:cs typeface="+mj-cs"/>
          <a:sym typeface="Arial" charset="0"/>
        </a:defRPr>
      </a:lvl1pPr>
      <a:lvl2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2pPr>
      <a:lvl3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3pPr>
      <a:lvl4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4pPr>
      <a:lvl5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5pPr>
      <a:lvl6pPr marL="4572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6pPr>
      <a:lvl7pPr marL="9144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7pPr>
      <a:lvl8pPr marL="13716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8pPr>
      <a:lvl9pPr marL="18288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9pPr>
    </p:titleStyle>
    <p:bodyStyle>
      <a:lvl1pPr algn="l" rtl="0" fontAlgn="base">
        <a:lnSpc>
          <a:spcPct val="93000"/>
        </a:lnSpc>
        <a:spcBef>
          <a:spcPts val="1800"/>
        </a:spcBef>
        <a:spcAft>
          <a:spcPct val="0"/>
        </a:spcAft>
        <a:defRPr sz="4000">
          <a:solidFill>
            <a:schemeClr val="tx1"/>
          </a:solidFill>
          <a:latin typeface="+mn-lt"/>
          <a:ea typeface="+mn-ea"/>
          <a:cs typeface="+mn-cs"/>
          <a:sym typeface="Arial" charset="0"/>
        </a:defRPr>
      </a:lvl1pPr>
      <a:lvl2pPr marL="584200" algn="l" rtl="0" fontAlgn="base">
        <a:lnSpc>
          <a:spcPct val="93000"/>
        </a:lnSpc>
        <a:spcBef>
          <a:spcPts val="1400"/>
        </a:spcBef>
        <a:spcAft>
          <a:spcPct val="0"/>
        </a:spcAft>
        <a:defRPr sz="3600">
          <a:solidFill>
            <a:schemeClr val="tx1"/>
          </a:solidFill>
          <a:latin typeface="+mn-lt"/>
          <a:ea typeface="+mn-ea"/>
          <a:cs typeface="+mn-cs"/>
          <a:sym typeface="Arial" charset="0"/>
        </a:defRPr>
      </a:lvl2pPr>
      <a:lvl3pPr marL="1181100" algn="l" rtl="0" fontAlgn="base">
        <a:lnSpc>
          <a:spcPct val="93000"/>
        </a:lnSpc>
        <a:spcBef>
          <a:spcPts val="1000"/>
        </a:spcBef>
        <a:spcAft>
          <a:spcPct val="0"/>
        </a:spcAft>
        <a:defRPr sz="3000">
          <a:solidFill>
            <a:schemeClr val="tx1"/>
          </a:solidFill>
          <a:latin typeface="+mn-lt"/>
          <a:ea typeface="+mn-ea"/>
          <a:cs typeface="+mn-cs"/>
          <a:sym typeface="Arial" charset="0"/>
        </a:defRPr>
      </a:lvl3pPr>
      <a:lvl4pPr marL="1765300" algn="l" rtl="0" fontAlgn="base">
        <a:lnSpc>
          <a:spcPct val="93000"/>
        </a:lnSpc>
        <a:spcBef>
          <a:spcPts val="600"/>
        </a:spcBef>
        <a:spcAft>
          <a:spcPct val="0"/>
        </a:spcAft>
        <a:defRPr sz="2400">
          <a:solidFill>
            <a:schemeClr val="tx1"/>
          </a:solidFill>
          <a:latin typeface="+mn-lt"/>
          <a:ea typeface="+mn-ea"/>
          <a:cs typeface="+mn-cs"/>
          <a:sym typeface="Arial" charset="0"/>
        </a:defRPr>
      </a:lvl4pPr>
      <a:lvl5pPr marL="2362200" algn="l" rtl="0" fontAlgn="base">
        <a:lnSpc>
          <a:spcPct val="93000"/>
        </a:lnSpc>
        <a:spcBef>
          <a:spcPts val="300"/>
        </a:spcBef>
        <a:spcAft>
          <a:spcPct val="0"/>
        </a:spcAft>
        <a:defRPr sz="2400">
          <a:solidFill>
            <a:schemeClr val="tx1"/>
          </a:solidFill>
          <a:latin typeface="+mn-lt"/>
          <a:ea typeface="+mn-ea"/>
          <a:cs typeface="+mn-cs"/>
          <a:sym typeface="Arial" charset="0"/>
        </a:defRPr>
      </a:lvl5pPr>
      <a:lvl6pPr marL="2819400" algn="l" rtl="0" fontAlgn="base">
        <a:lnSpc>
          <a:spcPct val="93000"/>
        </a:lnSpc>
        <a:spcBef>
          <a:spcPts val="300"/>
        </a:spcBef>
        <a:spcAft>
          <a:spcPct val="0"/>
        </a:spcAft>
        <a:defRPr sz="2400">
          <a:solidFill>
            <a:schemeClr val="tx1"/>
          </a:solidFill>
          <a:latin typeface="+mn-lt"/>
          <a:ea typeface="+mn-ea"/>
          <a:cs typeface="+mn-cs"/>
          <a:sym typeface="Arial" charset="0"/>
        </a:defRPr>
      </a:lvl6pPr>
      <a:lvl7pPr marL="3276600" algn="l" rtl="0" fontAlgn="base">
        <a:lnSpc>
          <a:spcPct val="93000"/>
        </a:lnSpc>
        <a:spcBef>
          <a:spcPts val="300"/>
        </a:spcBef>
        <a:spcAft>
          <a:spcPct val="0"/>
        </a:spcAft>
        <a:defRPr sz="2400">
          <a:solidFill>
            <a:schemeClr val="tx1"/>
          </a:solidFill>
          <a:latin typeface="+mn-lt"/>
          <a:ea typeface="+mn-ea"/>
          <a:cs typeface="+mn-cs"/>
          <a:sym typeface="Arial" charset="0"/>
        </a:defRPr>
      </a:lvl7pPr>
      <a:lvl8pPr marL="3733800" algn="l" rtl="0" fontAlgn="base">
        <a:lnSpc>
          <a:spcPct val="93000"/>
        </a:lnSpc>
        <a:spcBef>
          <a:spcPts val="300"/>
        </a:spcBef>
        <a:spcAft>
          <a:spcPct val="0"/>
        </a:spcAft>
        <a:defRPr sz="2400">
          <a:solidFill>
            <a:schemeClr val="tx1"/>
          </a:solidFill>
          <a:latin typeface="+mn-lt"/>
          <a:ea typeface="+mn-ea"/>
          <a:cs typeface="+mn-cs"/>
          <a:sym typeface="Arial" charset="0"/>
        </a:defRPr>
      </a:lvl8pPr>
      <a:lvl9pPr marL="4191000" algn="l" rtl="0" fontAlgn="base">
        <a:lnSpc>
          <a:spcPct val="93000"/>
        </a:lnSpc>
        <a:spcBef>
          <a:spcPts val="300"/>
        </a:spcBef>
        <a:spcAft>
          <a:spcPct val="0"/>
        </a:spcAft>
        <a:defRPr sz="24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Text Box 1"/>
          <p:cNvSpPr txBox="1">
            <a:spLocks noGrp="1" noChangeArrowheads="1"/>
          </p:cNvSpPr>
          <p:nvPr>
            <p:ph type="sldNum" sz="quarter" idx="4"/>
          </p:nvPr>
        </p:nvSpPr>
        <p:spPr bwMode="auto">
          <a:xfrm>
            <a:off x="12114213" y="92995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lnSpc>
                <a:spcPct val="93000"/>
              </a:lnSpc>
              <a:defRPr sz="1800">
                <a:solidFill>
                  <a:schemeClr val="tx1"/>
                </a:solidFill>
                <a:latin typeface="Times New Roman" charset="0"/>
                <a:ea typeface="ＭＳ Ｐゴシック" charset="0"/>
                <a:cs typeface="Times New Roman" charset="0"/>
                <a:sym typeface="Times New Roman"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726F7E7B-646B-6A4F-9A67-71282938C4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xmlns:p14="http://schemas.microsoft.com/office/powerpoint/2010/main"/>
  <p:hf hdr="0" ftr="0" dt="0"/>
  <p:txStyles>
    <p:titleStyle>
      <a:lvl1pPr algn="ctr" rtl="0" fontAlgn="base">
        <a:lnSpc>
          <a:spcPct val="93000"/>
        </a:lnSpc>
        <a:spcBef>
          <a:spcPct val="0"/>
        </a:spcBef>
        <a:spcAft>
          <a:spcPct val="0"/>
        </a:spcAft>
        <a:defRPr sz="5600">
          <a:solidFill>
            <a:schemeClr val="tx1"/>
          </a:solidFill>
          <a:latin typeface="+mj-lt"/>
          <a:ea typeface="+mj-ea"/>
          <a:cs typeface="+mj-cs"/>
          <a:sym typeface="Arial" charset="0"/>
        </a:defRPr>
      </a:lvl1pPr>
      <a:lvl2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2pPr>
      <a:lvl3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3pPr>
      <a:lvl4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4pPr>
      <a:lvl5pPr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5pPr>
      <a:lvl6pPr marL="4572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6pPr>
      <a:lvl7pPr marL="9144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7pPr>
      <a:lvl8pPr marL="13716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8pPr>
      <a:lvl9pPr marL="1828800" algn="ctr" rtl="0" fontAlgn="base">
        <a:lnSpc>
          <a:spcPct val="93000"/>
        </a:lnSpc>
        <a:spcBef>
          <a:spcPct val="0"/>
        </a:spcBef>
        <a:spcAft>
          <a:spcPct val="0"/>
        </a:spcAft>
        <a:defRPr sz="5600">
          <a:solidFill>
            <a:schemeClr val="tx1"/>
          </a:solidFill>
          <a:latin typeface="Arial" charset="0"/>
          <a:ea typeface="ヒラギノ角ゴ ProN W3" charset="0"/>
          <a:cs typeface="ヒラギノ角ゴ ProN W3" charset="0"/>
          <a:sym typeface="Arial" charset="0"/>
        </a:defRPr>
      </a:lvl9pPr>
    </p:titleStyle>
    <p:bodyStyle>
      <a:lvl1pPr algn="l" rtl="0" fontAlgn="base">
        <a:lnSpc>
          <a:spcPct val="93000"/>
        </a:lnSpc>
        <a:spcBef>
          <a:spcPts val="1800"/>
        </a:spcBef>
        <a:spcAft>
          <a:spcPct val="0"/>
        </a:spcAft>
        <a:defRPr sz="4000">
          <a:solidFill>
            <a:schemeClr val="tx1"/>
          </a:solidFill>
          <a:latin typeface="+mn-lt"/>
          <a:ea typeface="+mn-ea"/>
          <a:cs typeface="+mn-cs"/>
          <a:sym typeface="Arial" charset="0"/>
        </a:defRPr>
      </a:lvl1pPr>
      <a:lvl2pPr marL="584200" algn="l" rtl="0" fontAlgn="base">
        <a:lnSpc>
          <a:spcPct val="93000"/>
        </a:lnSpc>
        <a:spcBef>
          <a:spcPts val="1400"/>
        </a:spcBef>
        <a:spcAft>
          <a:spcPct val="0"/>
        </a:spcAft>
        <a:defRPr sz="3600">
          <a:solidFill>
            <a:schemeClr val="tx1"/>
          </a:solidFill>
          <a:latin typeface="+mn-lt"/>
          <a:ea typeface="+mn-ea"/>
          <a:cs typeface="+mn-cs"/>
          <a:sym typeface="Arial" charset="0"/>
        </a:defRPr>
      </a:lvl2pPr>
      <a:lvl3pPr marL="1181100" algn="l" rtl="0" fontAlgn="base">
        <a:lnSpc>
          <a:spcPct val="93000"/>
        </a:lnSpc>
        <a:spcBef>
          <a:spcPts val="1000"/>
        </a:spcBef>
        <a:spcAft>
          <a:spcPct val="0"/>
        </a:spcAft>
        <a:defRPr sz="3000">
          <a:solidFill>
            <a:schemeClr val="tx1"/>
          </a:solidFill>
          <a:latin typeface="+mn-lt"/>
          <a:ea typeface="+mn-ea"/>
          <a:cs typeface="+mn-cs"/>
          <a:sym typeface="Arial" charset="0"/>
        </a:defRPr>
      </a:lvl3pPr>
      <a:lvl4pPr marL="1765300" algn="l" rtl="0" fontAlgn="base">
        <a:lnSpc>
          <a:spcPct val="93000"/>
        </a:lnSpc>
        <a:spcBef>
          <a:spcPts val="600"/>
        </a:spcBef>
        <a:spcAft>
          <a:spcPct val="0"/>
        </a:spcAft>
        <a:defRPr sz="2400">
          <a:solidFill>
            <a:schemeClr val="tx1"/>
          </a:solidFill>
          <a:latin typeface="+mn-lt"/>
          <a:ea typeface="+mn-ea"/>
          <a:cs typeface="+mn-cs"/>
          <a:sym typeface="Arial" charset="0"/>
        </a:defRPr>
      </a:lvl4pPr>
      <a:lvl5pPr marL="2362200" algn="l" rtl="0" fontAlgn="base">
        <a:lnSpc>
          <a:spcPct val="93000"/>
        </a:lnSpc>
        <a:spcBef>
          <a:spcPts val="300"/>
        </a:spcBef>
        <a:spcAft>
          <a:spcPct val="0"/>
        </a:spcAft>
        <a:defRPr sz="2400">
          <a:solidFill>
            <a:schemeClr val="tx1"/>
          </a:solidFill>
          <a:latin typeface="+mn-lt"/>
          <a:ea typeface="+mn-ea"/>
          <a:cs typeface="+mn-cs"/>
          <a:sym typeface="Arial" charset="0"/>
        </a:defRPr>
      </a:lvl5pPr>
      <a:lvl6pPr marL="2819400" algn="l" rtl="0" fontAlgn="base">
        <a:lnSpc>
          <a:spcPct val="93000"/>
        </a:lnSpc>
        <a:spcBef>
          <a:spcPts val="300"/>
        </a:spcBef>
        <a:spcAft>
          <a:spcPct val="0"/>
        </a:spcAft>
        <a:defRPr sz="2400">
          <a:solidFill>
            <a:schemeClr val="tx1"/>
          </a:solidFill>
          <a:latin typeface="+mn-lt"/>
          <a:ea typeface="+mn-ea"/>
          <a:cs typeface="+mn-cs"/>
          <a:sym typeface="Arial" charset="0"/>
        </a:defRPr>
      </a:lvl6pPr>
      <a:lvl7pPr marL="3276600" algn="l" rtl="0" fontAlgn="base">
        <a:lnSpc>
          <a:spcPct val="93000"/>
        </a:lnSpc>
        <a:spcBef>
          <a:spcPts val="300"/>
        </a:spcBef>
        <a:spcAft>
          <a:spcPct val="0"/>
        </a:spcAft>
        <a:defRPr sz="2400">
          <a:solidFill>
            <a:schemeClr val="tx1"/>
          </a:solidFill>
          <a:latin typeface="+mn-lt"/>
          <a:ea typeface="+mn-ea"/>
          <a:cs typeface="+mn-cs"/>
          <a:sym typeface="Arial" charset="0"/>
        </a:defRPr>
      </a:lvl7pPr>
      <a:lvl8pPr marL="3733800" algn="l" rtl="0" fontAlgn="base">
        <a:lnSpc>
          <a:spcPct val="93000"/>
        </a:lnSpc>
        <a:spcBef>
          <a:spcPts val="300"/>
        </a:spcBef>
        <a:spcAft>
          <a:spcPct val="0"/>
        </a:spcAft>
        <a:defRPr sz="2400">
          <a:solidFill>
            <a:schemeClr val="tx1"/>
          </a:solidFill>
          <a:latin typeface="+mn-lt"/>
          <a:ea typeface="+mn-ea"/>
          <a:cs typeface="+mn-cs"/>
          <a:sym typeface="Arial" charset="0"/>
        </a:defRPr>
      </a:lvl8pPr>
      <a:lvl9pPr marL="4191000" algn="l" rtl="0" fontAlgn="base">
        <a:lnSpc>
          <a:spcPct val="93000"/>
        </a:lnSpc>
        <a:spcBef>
          <a:spcPts val="300"/>
        </a:spcBef>
        <a:spcAft>
          <a:spcPct val="0"/>
        </a:spcAft>
        <a:defRPr sz="24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98"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4099"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4100"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BD738C5C-2085-5B41-994B-E48152589143}" type="slidenum">
              <a:rPr lang="en-US"/>
              <a:pPr/>
              <a:t>‹#›</a:t>
            </a:fld>
            <a:endParaRPr lang="en-US"/>
          </a:p>
        </p:txBody>
      </p:sp>
      <p:sp>
        <p:nvSpPr>
          <p:cNvPr id="4101"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2"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4103"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04"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Arial Rounded MT Bold"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800">
          <a:solidFill>
            <a:srgbClr val="008000"/>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sz="2800">
          <a:solidFill>
            <a:srgbClr val="0033CC"/>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1"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122"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5123"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5124"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A0A16A42-45E2-CC4D-8D36-C92D7FC85701}" type="slidenum">
              <a:rPr lang="en-US"/>
              <a:pPr/>
              <a:t>‹#›</a:t>
            </a:fld>
            <a:endParaRPr lang="en-US"/>
          </a:p>
        </p:txBody>
      </p:sp>
      <p:sp>
        <p:nvSpPr>
          <p:cNvPr id="5125"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6"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5127"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128"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5"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146"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6147"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6148"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779A4B0E-743B-1742-BE64-4AA78DB73A71}" type="slidenum">
              <a:rPr lang="en-US"/>
              <a:pPr/>
              <a:t>‹#›</a:t>
            </a:fld>
            <a:endParaRPr lang="en-US"/>
          </a:p>
        </p:txBody>
      </p:sp>
      <p:sp>
        <p:nvSpPr>
          <p:cNvPr id="6149"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50"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6151"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52"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Arial Rounded MT Bold"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800">
          <a:solidFill>
            <a:srgbClr val="008000"/>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sz="2800">
          <a:solidFill>
            <a:srgbClr val="0033CC"/>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9"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0"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Arial Rounded MT Bold" charset="0"/>
              </a:rPr>
              <a:t>Click to edit Master title style</a:t>
            </a:r>
          </a:p>
        </p:txBody>
      </p:sp>
      <p:sp>
        <p:nvSpPr>
          <p:cNvPr id="7171"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Rounded MT Bold" charset="0"/>
              </a:rPr>
              <a:t>Click to edit Master text styles</a:t>
            </a:r>
          </a:p>
          <a:p>
            <a:pPr lvl="1"/>
            <a:r>
              <a:rPr lang="en-US">
                <a:sym typeface="Arial Rounded MT Bold" charset="0"/>
              </a:rPr>
              <a:t>Second level</a:t>
            </a:r>
          </a:p>
          <a:p>
            <a:pPr lvl="2"/>
            <a:r>
              <a:rPr lang="en-US">
                <a:sym typeface="Arial Rounded MT Bold" charset="0"/>
              </a:rPr>
              <a:t>Third level</a:t>
            </a:r>
          </a:p>
          <a:p>
            <a:pPr lvl="3"/>
            <a:r>
              <a:rPr lang="en-US">
                <a:sym typeface="Arial Rounded MT Bold" charset="0"/>
              </a:rPr>
              <a:t>Fourth level</a:t>
            </a:r>
          </a:p>
          <a:p>
            <a:pPr lvl="4"/>
            <a:r>
              <a:rPr lang="en-US">
                <a:sym typeface="Arial Rounded MT Bold" charset="0"/>
              </a:rPr>
              <a:t>Fifth level</a:t>
            </a:r>
          </a:p>
        </p:txBody>
      </p:sp>
      <p:sp>
        <p:nvSpPr>
          <p:cNvPr id="7172"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0B653DA9-2786-9545-A533-05E35D34CCA0}" type="slidenum">
              <a:rPr lang="en-US"/>
              <a:pPr/>
              <a:t>‹#›</a:t>
            </a:fld>
            <a:endParaRPr lang="en-US"/>
          </a:p>
        </p:txBody>
      </p:sp>
      <p:sp>
        <p:nvSpPr>
          <p:cNvPr id="7173"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74"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7175"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6"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Arial Rounded MT Bold" charset="0"/>
        </a:defRPr>
      </a:lvl1pPr>
      <a:lvl2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2pPr>
      <a:lvl3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3pPr>
      <a:lvl4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4pPr>
      <a:lvl5pPr marL="63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5pPr>
      <a:lvl6pPr marL="4635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6pPr>
      <a:lvl7pPr marL="9207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7pPr>
      <a:lvl8pPr marL="13779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8pPr>
      <a:lvl9pPr marL="1835150" algn="ctr" rtl="0" fontAlgn="base">
        <a:lnSpc>
          <a:spcPct val="70000"/>
        </a:lnSpc>
        <a:spcBef>
          <a:spcPct val="0"/>
        </a:spcBef>
        <a:spcAft>
          <a:spcPct val="0"/>
        </a:spcAft>
        <a:defRPr sz="4400">
          <a:solidFill>
            <a:srgbClr val="003399"/>
          </a:solidFill>
          <a:latin typeface="Arial Rounded MT Bold" charset="0"/>
          <a:ea typeface="ヒラギノ角ゴ ProN W6" charset="0"/>
          <a:cs typeface="ヒラギノ角ゴ ProN W6" charset="0"/>
          <a:sym typeface="Arial Rounded MT Bold"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Arial Rounded MT Bold"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Arial Rounded MT Bold" charset="0"/>
        </a:defRPr>
      </a:lvl2pPr>
      <a:lvl3pPr marL="1133475" indent="-228600" algn="l" rtl="0" fontAlgn="base">
        <a:spcBef>
          <a:spcPts val="700"/>
        </a:spcBef>
        <a:spcAft>
          <a:spcPct val="0"/>
        </a:spcAft>
        <a:buSzPct val="64000"/>
        <a:buFont typeface="Arial Rounded MT Bold" charset="0"/>
        <a:buChar char="●"/>
        <a:defRPr sz="2800">
          <a:solidFill>
            <a:srgbClr val="008000"/>
          </a:solidFill>
          <a:latin typeface="+mn-lt"/>
          <a:ea typeface="+mn-ea"/>
          <a:cs typeface="+mn-cs"/>
          <a:sym typeface="Arial Rounded MT Bold" charset="0"/>
        </a:defRPr>
      </a:lvl3pPr>
      <a:lvl4pPr marL="1590675" indent="-228600" algn="l" rtl="0" fontAlgn="base">
        <a:spcBef>
          <a:spcPts val="700"/>
        </a:spcBef>
        <a:spcAft>
          <a:spcPct val="0"/>
        </a:spcAft>
        <a:buSzPct val="75000"/>
        <a:buFont typeface="Arial Rounded MT Bold" charset="0"/>
        <a:buChar char="➨"/>
        <a:defRPr sz="2800">
          <a:solidFill>
            <a:srgbClr val="0033CC"/>
          </a:solidFill>
          <a:latin typeface="+mn-lt"/>
          <a:ea typeface="+mn-ea"/>
          <a:cs typeface="+mn-cs"/>
          <a:sym typeface="Arial Rounded MT Bold" charset="0"/>
        </a:defRPr>
      </a:lvl4pPr>
      <a:lvl5pPr marL="26082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5pPr>
      <a:lvl6pPr marL="30654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6pPr>
      <a:lvl7pPr marL="35226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7pPr>
      <a:lvl8pPr marL="39798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8pPr>
      <a:lvl9pPr marL="4437063" algn="l" rtl="0" fontAlgn="base">
        <a:spcBef>
          <a:spcPts val="700"/>
        </a:spcBef>
        <a:spcAft>
          <a:spcPct val="0"/>
        </a:spcAft>
        <a:buSzPct val="75000"/>
        <a:buFont typeface="Arial Rounded MT Bold" charset="0"/>
        <a:defRPr sz="2800">
          <a:solidFill>
            <a:schemeClr val="tx1"/>
          </a:solidFill>
          <a:latin typeface="+mn-lt"/>
          <a:ea typeface="+mn-ea"/>
          <a:cs typeface="+mn-cs"/>
          <a:sym typeface="Arial Rounded MT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428999" y="215900"/>
            <a:ext cx="7840663" cy="1079500"/>
          </a:xfrm>
          <a:prstGeom prst="rect">
            <a:avLst/>
          </a:prstGeom>
          <a:gradFill flip="none" rotWithShape="1">
            <a:gsLst>
              <a:gs pos="0">
                <a:srgbClr val="3366FF"/>
              </a:gs>
              <a:gs pos="100000">
                <a:srgbClr val="FFFFFF"/>
              </a:gs>
            </a:gsLst>
            <a:lin ang="0" scaled="1"/>
            <a:tileRect/>
          </a:gradFill>
          <a:ln>
            <a:noFill/>
          </a:ln>
          <a:effectLst/>
          <a:extLs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dirty="0">
                <a:sym typeface="Arial" charset="0"/>
              </a:rPr>
              <a:t>Click to edit Master title style</a:t>
            </a:r>
          </a:p>
        </p:txBody>
      </p:sp>
      <p:sp>
        <p:nvSpPr>
          <p:cNvPr id="8195"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8196"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fld id="{0E9AB903-20ED-2D4F-B60C-097B074FFCA7}" type="slidenum">
              <a:rPr lang="en-US"/>
              <a:pPr/>
              <a:t>‹#›</a:t>
            </a:fld>
            <a:endParaRPr lang="en-US"/>
          </a:p>
        </p:txBody>
      </p:sp>
      <p:sp>
        <p:nvSpPr>
          <p:cNvPr id="8197"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98"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8200"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p:cNvPicPr>
            <a:picLocks noChangeAspect="1"/>
          </p:cNvPicPr>
          <p:nvPr userDrawn="1"/>
        </p:nvPicPr>
        <p:blipFill>
          <a:blip r:embed="rId15"/>
          <a:stretch>
            <a:fillRect/>
          </a:stretch>
        </p:blipFill>
        <p:spPr>
          <a:xfrm>
            <a:off x="0" y="25400"/>
            <a:ext cx="3429000" cy="1270000"/>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4128" r:id="rId12"/>
  </p:sldLayoutIdLst>
  <p:transition xmlns:p14="http://schemas.microsoft.com/office/powerpoint/2010/main"/>
  <p:hf hdr="0" ftr="0" dt="0"/>
  <p:txStyles>
    <p:titleStyle>
      <a:lvl1pPr marL="6350" algn="ctr" rtl="0" fontAlgn="base">
        <a:lnSpc>
          <a:spcPct val="70000"/>
        </a:lnSpc>
        <a:spcBef>
          <a:spcPct val="0"/>
        </a:spcBef>
        <a:spcAft>
          <a:spcPct val="0"/>
        </a:spcAft>
        <a:defRPr sz="4400" b="1">
          <a:solidFill>
            <a:srgbClr val="003399"/>
          </a:solidFill>
          <a:latin typeface="+mj-lt"/>
          <a:ea typeface="+mj-ea"/>
          <a:cs typeface="+mj-cs"/>
          <a:sym typeface="Arial" charset="0"/>
        </a:defRPr>
      </a:lvl1pPr>
      <a:lvl2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2pPr>
      <a:lvl3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3pPr>
      <a:lvl4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4pPr>
      <a:lvl5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5pPr>
      <a:lvl6pPr marL="4635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6pPr>
      <a:lvl7pPr marL="9207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7pPr>
      <a:lvl8pPr marL="13779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8pPr>
      <a:lvl9pPr marL="18351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9pPr>
    </p:titleStyle>
    <p:bodyStyle>
      <a:lvl1pPr marL="384175" indent="-342900" algn="l" rtl="0" fontAlgn="base">
        <a:spcBef>
          <a:spcPts val="800"/>
        </a:spcBef>
        <a:spcAft>
          <a:spcPct val="0"/>
        </a:spcAft>
        <a:buClr>
          <a:srgbClr val="FF9966"/>
        </a:buClr>
        <a:buSzPct val="50000"/>
        <a:buFont typeface="Zapf Dingbats" charset="0"/>
        <a:buChar char="■"/>
        <a:defRPr sz="3400" b="1">
          <a:solidFill>
            <a:srgbClr val="FF0000"/>
          </a:solidFill>
          <a:latin typeface="+mn-lt"/>
          <a:ea typeface="+mn-ea"/>
          <a:cs typeface="+mn-cs"/>
          <a:sym typeface="Arial" charset="0"/>
        </a:defRPr>
      </a:lvl1pPr>
      <a:lvl2pPr marL="733425" indent="-285750" algn="l" rtl="0" fontAlgn="base">
        <a:spcBef>
          <a:spcPts val="700"/>
        </a:spcBef>
        <a:spcAft>
          <a:spcPct val="0"/>
        </a:spcAft>
        <a:buClr>
          <a:srgbClr val="0033CC"/>
        </a:buClr>
        <a:buSzPct val="60000"/>
        <a:buFont typeface="Zapf Dingbats" charset="0"/>
        <a:buChar char="◆"/>
        <a:defRPr sz="2800" b="1">
          <a:solidFill>
            <a:srgbClr val="003399"/>
          </a:solidFill>
          <a:latin typeface="+mn-lt"/>
          <a:ea typeface="+mn-ea"/>
          <a:cs typeface="+mn-cs"/>
          <a:sym typeface="Arial" charset="0"/>
        </a:defRPr>
      </a:lvl2pPr>
      <a:lvl3pPr marL="1133475" indent="-228600" algn="l" rtl="0" fontAlgn="base">
        <a:spcBef>
          <a:spcPts val="700"/>
        </a:spcBef>
        <a:spcAft>
          <a:spcPct val="0"/>
        </a:spcAft>
        <a:buClr>
          <a:srgbClr val="008000"/>
        </a:buClr>
        <a:buSzPct val="64000"/>
        <a:buFont typeface="Zapf Dingbats" charset="0"/>
        <a:buChar char="●"/>
        <a:defRPr sz="2800" b="1">
          <a:solidFill>
            <a:srgbClr val="008000"/>
          </a:solidFill>
          <a:latin typeface="+mn-lt"/>
          <a:ea typeface="+mn-ea"/>
          <a:cs typeface="+mn-cs"/>
          <a:sym typeface="Arial" charset="0"/>
        </a:defRPr>
      </a:lvl3pPr>
      <a:lvl4pPr marL="1590675" indent="-228600" algn="l" rtl="0" fontAlgn="base">
        <a:spcBef>
          <a:spcPts val="700"/>
        </a:spcBef>
        <a:spcAft>
          <a:spcPct val="0"/>
        </a:spcAft>
        <a:buClr>
          <a:srgbClr val="0033CC"/>
        </a:buClr>
        <a:buSzPct val="75000"/>
        <a:buFont typeface="Zapf Dingbats" charset="0"/>
        <a:buChar char="➨"/>
        <a:defRPr sz="2800" b="1">
          <a:solidFill>
            <a:srgbClr val="0033CC"/>
          </a:solidFill>
          <a:latin typeface="+mn-lt"/>
          <a:ea typeface="+mn-ea"/>
          <a:cs typeface="+mn-cs"/>
          <a:sym typeface="Arial" charset="0"/>
        </a:defRPr>
      </a:lvl4pPr>
      <a:lvl5pPr marL="26082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5pPr>
      <a:lvl6pPr marL="30654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6pPr>
      <a:lvl7pPr marL="35226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7pPr>
      <a:lvl8pPr marL="39798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8pPr>
      <a:lvl9pPr marL="4437063" algn="l" rtl="0" fontAlgn="base">
        <a:spcBef>
          <a:spcPts val="700"/>
        </a:spcBef>
        <a:spcAft>
          <a:spcPct val="0"/>
        </a:spcAft>
        <a:buClr>
          <a:srgbClr val="0033CC"/>
        </a:buClr>
        <a:buSzPct val="75000"/>
        <a:buFont typeface="Zapf Dingbats" charset="0"/>
        <a:defRPr sz="2800" b="1">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7"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213" y="215900"/>
            <a:ext cx="12220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9218" name="Rectangle 2"/>
          <p:cNvSpPr>
            <a:spLocks noGrp="1" noChangeArrowheads="1"/>
          </p:cNvSpPr>
          <p:nvPr>
            <p:ph type="title"/>
          </p:nvPr>
        </p:nvSpPr>
        <p:spPr bwMode="auto">
          <a:xfrm>
            <a:off x="1509713" y="215900"/>
            <a:ext cx="97599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ctr" anchorCtr="0" compatLnSpc="1">
            <a:prstTxWarp prst="textNoShape">
              <a:avLst/>
            </a:prstTxWarp>
          </a:bodyPr>
          <a:lstStyle/>
          <a:p>
            <a:pPr lvl="0"/>
            <a:r>
              <a:rPr lang="en-US">
                <a:sym typeface="Geneva" charset="0"/>
              </a:rPr>
              <a:t>Click to edit Master title style</a:t>
            </a:r>
          </a:p>
        </p:txBody>
      </p:sp>
      <p:sp>
        <p:nvSpPr>
          <p:cNvPr id="9219" name="Rectangle 3"/>
          <p:cNvSpPr>
            <a:spLocks noGrp="1" noChangeArrowheads="1"/>
          </p:cNvSpPr>
          <p:nvPr>
            <p:ph type="body" idx="1"/>
          </p:nvPr>
        </p:nvSpPr>
        <p:spPr bwMode="auto">
          <a:xfrm>
            <a:off x="431800" y="1295400"/>
            <a:ext cx="12242800" cy="845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9502" bIns="50800" numCol="1" anchor="t" anchorCtr="0" compatLnSpc="1">
            <a:prstTxWarp prst="textNoShape">
              <a:avLst/>
            </a:prstTxWarp>
          </a:bodyPr>
          <a:lstStyle/>
          <a:p>
            <a:pPr lvl="0"/>
            <a:r>
              <a:rPr lang="en-US">
                <a:sym typeface="Geneva" charset="0"/>
              </a:rPr>
              <a:t>Click to edit Master text styles</a:t>
            </a:r>
          </a:p>
          <a:p>
            <a:pPr lvl="1"/>
            <a:r>
              <a:rPr lang="en-US">
                <a:sym typeface="Geneva" charset="0"/>
              </a:rPr>
              <a:t>Second level</a:t>
            </a:r>
          </a:p>
          <a:p>
            <a:pPr lvl="2"/>
            <a:r>
              <a:rPr lang="en-US">
                <a:sym typeface="Geneva" charset="0"/>
              </a:rPr>
              <a:t>Third level</a:t>
            </a:r>
          </a:p>
          <a:p>
            <a:pPr lvl="3"/>
            <a:r>
              <a:rPr lang="en-US">
                <a:sym typeface="Geneva" charset="0"/>
              </a:rPr>
              <a:t>Fourth level</a:t>
            </a:r>
          </a:p>
          <a:p>
            <a:pPr lvl="4"/>
            <a:r>
              <a:rPr lang="en-US">
                <a:sym typeface="Geneva" charset="0"/>
              </a:rPr>
              <a:t>Fifth level</a:t>
            </a:r>
          </a:p>
        </p:txBody>
      </p:sp>
      <p:sp>
        <p:nvSpPr>
          <p:cNvPr id="9220" name="Text Box 4"/>
          <p:cNvSpPr txBox="1">
            <a:spLocks noGrp="1" noChangeArrowheads="1"/>
          </p:cNvSpPr>
          <p:nvPr>
            <p:ph type="sldNum" sz="quarter" idx="4"/>
          </p:nvPr>
        </p:nvSpPr>
        <p:spPr bwMode="auto">
          <a:xfrm>
            <a:off x="11153775" y="9220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600">
                <a:solidFill>
                  <a:schemeClr val="tx1"/>
                </a:solidFill>
                <a:latin typeface="Arial" charset="0"/>
                <a:ea typeface="ＭＳ Ｐゴシック" charset="0"/>
                <a:cs typeface="Arial"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fld id="{DB0B7F56-DC58-D24A-A7CD-1B5891E1101E}" type="slidenum">
              <a:rPr lang="en-US"/>
              <a:pPr/>
              <a:t>‹#›</a:t>
            </a:fld>
            <a:endParaRPr lang="en-US"/>
          </a:p>
        </p:txBody>
      </p:sp>
      <p:sp>
        <p:nvSpPr>
          <p:cNvPr id="9221" name="Line 5"/>
          <p:cNvSpPr>
            <a:spLocks noChangeShapeType="1"/>
          </p:cNvSpPr>
          <p:nvPr/>
        </p:nvSpPr>
        <p:spPr bwMode="auto">
          <a:xfrm>
            <a:off x="431800" y="8991600"/>
            <a:ext cx="12242800" cy="1588"/>
          </a:xfrm>
          <a:prstGeom prst="line">
            <a:avLst/>
          </a:prstGeom>
          <a:noFill/>
          <a:ln w="12700" cap="flat">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22" name="Rectangle 6"/>
          <p:cNvSpPr>
            <a:spLocks/>
          </p:cNvSpPr>
          <p:nvPr/>
        </p:nvSpPr>
        <p:spPr bwMode="auto">
          <a:xfrm>
            <a:off x="387350" y="9023350"/>
            <a:ext cx="18208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57799" bIns="0">
            <a:spAutoFit/>
          </a:bodyPr>
          <a:lstStyle/>
          <a:p>
            <a:pPr marL="57150"/>
            <a:r>
              <a:rPr lang="en-US" sz="1600">
                <a:solidFill>
                  <a:schemeClr val="tx1"/>
                </a:solidFill>
                <a:ea typeface="ＭＳ Ｐゴシック" charset="0"/>
                <a:cs typeface="Arial" charset="0"/>
              </a:rPr>
              <a:t>F. Palla INFN Pisa</a:t>
            </a:r>
          </a:p>
        </p:txBody>
      </p:sp>
      <p:pic>
        <p:nvPicPr>
          <p:cNvPr id="9223"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588" y="215900"/>
            <a:ext cx="114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224" name="Picture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4900" y="215900"/>
            <a:ext cx="14287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xmlns:p14="http://schemas.microsoft.com/office/powerpoint/2010/main"/>
  <p:hf hdr="0" ftr="0" dt="0"/>
  <p:txStyles>
    <p:titleStyle>
      <a:lvl1pPr marL="6350" algn="ctr" rtl="0" fontAlgn="base">
        <a:lnSpc>
          <a:spcPct val="70000"/>
        </a:lnSpc>
        <a:spcBef>
          <a:spcPct val="0"/>
        </a:spcBef>
        <a:spcAft>
          <a:spcPct val="0"/>
        </a:spcAft>
        <a:defRPr sz="4400">
          <a:solidFill>
            <a:srgbClr val="003399"/>
          </a:solidFill>
          <a:latin typeface="+mj-lt"/>
          <a:ea typeface="+mj-ea"/>
          <a:cs typeface="+mj-cs"/>
          <a:sym typeface="Geneva" charset="0"/>
        </a:defRPr>
      </a:lvl1pPr>
      <a:lvl2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2pPr>
      <a:lvl3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3pPr>
      <a:lvl4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4pPr>
      <a:lvl5pPr marL="63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5pPr>
      <a:lvl6pPr marL="4635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6pPr>
      <a:lvl7pPr marL="9207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7pPr>
      <a:lvl8pPr marL="13779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8pPr>
      <a:lvl9pPr marL="1835150" algn="ctr" rtl="0" fontAlgn="base">
        <a:lnSpc>
          <a:spcPct val="70000"/>
        </a:lnSpc>
        <a:spcBef>
          <a:spcPct val="0"/>
        </a:spcBef>
        <a:spcAft>
          <a:spcPct val="0"/>
        </a:spcAft>
        <a:defRPr sz="4400">
          <a:solidFill>
            <a:srgbClr val="003399"/>
          </a:solidFill>
          <a:latin typeface="Geneva" charset="0"/>
          <a:ea typeface="ヒラギノ角ゴ ProN W3" charset="0"/>
          <a:cs typeface="ヒラギノ角ゴ ProN W3" charset="0"/>
          <a:sym typeface="Geneva" charset="0"/>
        </a:defRPr>
      </a:lvl9pPr>
    </p:titleStyle>
    <p:bodyStyle>
      <a:lvl1pPr marL="384175" indent="-342900" algn="l" rtl="0" fontAlgn="base">
        <a:spcBef>
          <a:spcPts val="800"/>
        </a:spcBef>
        <a:spcAft>
          <a:spcPct val="0"/>
        </a:spcAft>
        <a:buSzPct val="155000"/>
        <a:buChar char="•"/>
        <a:defRPr sz="3400">
          <a:solidFill>
            <a:srgbClr val="FF0000"/>
          </a:solidFill>
          <a:latin typeface="+mn-lt"/>
          <a:ea typeface="+mn-ea"/>
          <a:cs typeface="+mn-cs"/>
          <a:sym typeface="Geneva" charset="0"/>
        </a:defRPr>
      </a:lvl1pPr>
      <a:lvl2pPr marL="733425" indent="-285750" algn="l" rtl="0" fontAlgn="base">
        <a:spcBef>
          <a:spcPts val="700"/>
        </a:spcBef>
        <a:spcAft>
          <a:spcPct val="0"/>
        </a:spcAft>
        <a:buSzPct val="155000"/>
        <a:buChar char="•"/>
        <a:defRPr sz="2800">
          <a:solidFill>
            <a:srgbClr val="003399"/>
          </a:solidFill>
          <a:latin typeface="+mn-lt"/>
          <a:ea typeface="+mn-ea"/>
          <a:cs typeface="+mn-cs"/>
          <a:sym typeface="Geneva" charset="0"/>
        </a:defRPr>
      </a:lvl2pPr>
      <a:lvl3pPr marL="1133475" indent="-228600" algn="l" rtl="0" fontAlgn="base">
        <a:spcBef>
          <a:spcPts val="700"/>
        </a:spcBef>
        <a:spcAft>
          <a:spcPct val="0"/>
        </a:spcAft>
        <a:buSzPct val="93000"/>
        <a:buChar char="•"/>
        <a:defRPr sz="2800">
          <a:solidFill>
            <a:srgbClr val="008000"/>
          </a:solidFill>
          <a:latin typeface="+mn-lt"/>
          <a:ea typeface="+mn-ea"/>
          <a:cs typeface="+mn-cs"/>
          <a:sym typeface="Geneva" charset="0"/>
        </a:defRPr>
      </a:lvl3pPr>
      <a:lvl4pPr marL="1590675" indent="-228600" algn="l" rtl="0" fontAlgn="base">
        <a:spcBef>
          <a:spcPts val="700"/>
        </a:spcBef>
        <a:spcAft>
          <a:spcPct val="0"/>
        </a:spcAft>
        <a:buSzPct val="93000"/>
        <a:buChar char="•"/>
        <a:defRPr sz="2800">
          <a:solidFill>
            <a:srgbClr val="0033CC"/>
          </a:solidFill>
          <a:latin typeface="+mn-lt"/>
          <a:ea typeface="+mn-ea"/>
          <a:cs typeface="+mn-cs"/>
          <a:sym typeface="Geneva" charset="0"/>
        </a:defRPr>
      </a:lvl4pPr>
      <a:lvl5pPr marL="2608263" algn="l" rtl="0" fontAlgn="base">
        <a:spcBef>
          <a:spcPts val="700"/>
        </a:spcBef>
        <a:spcAft>
          <a:spcPct val="0"/>
        </a:spcAft>
        <a:buSzPct val="93000"/>
        <a:defRPr sz="2800">
          <a:solidFill>
            <a:schemeClr val="tx1"/>
          </a:solidFill>
          <a:latin typeface="+mn-lt"/>
          <a:ea typeface="+mn-ea"/>
          <a:cs typeface="+mn-cs"/>
          <a:sym typeface="Geneva" charset="0"/>
        </a:defRPr>
      </a:lvl5pPr>
      <a:lvl6pPr marL="3065463" algn="l" rtl="0" fontAlgn="base">
        <a:spcBef>
          <a:spcPts val="700"/>
        </a:spcBef>
        <a:spcAft>
          <a:spcPct val="0"/>
        </a:spcAft>
        <a:buSzPct val="93000"/>
        <a:defRPr sz="2800">
          <a:solidFill>
            <a:schemeClr val="tx1"/>
          </a:solidFill>
          <a:latin typeface="+mn-lt"/>
          <a:ea typeface="+mn-ea"/>
          <a:cs typeface="+mn-cs"/>
          <a:sym typeface="Geneva" charset="0"/>
        </a:defRPr>
      </a:lvl6pPr>
      <a:lvl7pPr marL="3522663" algn="l" rtl="0" fontAlgn="base">
        <a:spcBef>
          <a:spcPts val="700"/>
        </a:spcBef>
        <a:spcAft>
          <a:spcPct val="0"/>
        </a:spcAft>
        <a:buSzPct val="93000"/>
        <a:defRPr sz="2800">
          <a:solidFill>
            <a:schemeClr val="tx1"/>
          </a:solidFill>
          <a:latin typeface="+mn-lt"/>
          <a:ea typeface="+mn-ea"/>
          <a:cs typeface="+mn-cs"/>
          <a:sym typeface="Geneva" charset="0"/>
        </a:defRPr>
      </a:lvl7pPr>
      <a:lvl8pPr marL="3979863" algn="l" rtl="0" fontAlgn="base">
        <a:spcBef>
          <a:spcPts val="700"/>
        </a:spcBef>
        <a:spcAft>
          <a:spcPct val="0"/>
        </a:spcAft>
        <a:buSzPct val="93000"/>
        <a:defRPr sz="2800">
          <a:solidFill>
            <a:schemeClr val="tx1"/>
          </a:solidFill>
          <a:latin typeface="+mn-lt"/>
          <a:ea typeface="+mn-ea"/>
          <a:cs typeface="+mn-cs"/>
          <a:sym typeface="Geneva" charset="0"/>
        </a:defRPr>
      </a:lvl8pPr>
      <a:lvl9pPr marL="4437063" algn="l" rtl="0" fontAlgn="base">
        <a:spcBef>
          <a:spcPts val="700"/>
        </a:spcBef>
        <a:spcAft>
          <a:spcPct val="0"/>
        </a:spcAft>
        <a:buSzPct val="93000"/>
        <a:defRPr sz="2800">
          <a:solidFill>
            <a:schemeClr val="tx1"/>
          </a:solidFill>
          <a:latin typeface="+mn-lt"/>
          <a:ea typeface="+mn-ea"/>
          <a:cs typeface="+mn-cs"/>
          <a:sym typeface="Genev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83.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8.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725" y="1904902"/>
            <a:ext cx="11055350" cy="3216374"/>
          </a:xfrm>
        </p:spPr>
        <p:txBody>
          <a:bodyPr/>
          <a:lstStyle/>
          <a:p>
            <a:r>
              <a:rPr lang="en-US" dirty="0" smtClean="0"/>
              <a:t>INFIERI </a:t>
            </a:r>
            <a:r>
              <a:rPr lang="en-US" dirty="0" smtClean="0"/>
              <a:t> </a:t>
            </a:r>
            <a:br>
              <a:rPr lang="en-US" dirty="0" smtClean="0"/>
            </a:br>
            <a:r>
              <a:rPr lang="en-US" dirty="0" smtClean="0"/>
              <a:t/>
            </a:r>
            <a:br>
              <a:rPr lang="en-US" dirty="0" smtClean="0"/>
            </a:br>
            <a:r>
              <a:rPr lang="en-US" dirty="0" smtClean="0"/>
              <a:t>(Intelligent, Fast, Interconnected and Efficient devices for frontier exploitation in Research and Industry)</a:t>
            </a:r>
            <a:endParaRPr lang="en-US" dirty="0"/>
          </a:p>
        </p:txBody>
      </p:sp>
      <p:sp>
        <p:nvSpPr>
          <p:cNvPr id="3" name="Subtitle 2"/>
          <p:cNvSpPr>
            <a:spLocks noGrp="1"/>
          </p:cNvSpPr>
          <p:nvPr>
            <p:ph type="subTitle" idx="1"/>
          </p:nvPr>
        </p:nvSpPr>
        <p:spPr/>
        <p:txBody>
          <a:bodyPr/>
          <a:lstStyle/>
          <a:p>
            <a:r>
              <a:rPr lang="en-US" dirty="0" err="1" smtClean="0"/>
              <a:t>Fabrizio</a:t>
            </a:r>
            <a:r>
              <a:rPr lang="en-US" dirty="0" smtClean="0"/>
              <a:t> </a:t>
            </a:r>
            <a:r>
              <a:rPr lang="en-US" dirty="0" err="1" smtClean="0"/>
              <a:t>Palla</a:t>
            </a:r>
            <a:endParaRPr lang="en-US" dirty="0" smtClean="0"/>
          </a:p>
          <a:p>
            <a:r>
              <a:rPr lang="en-US" dirty="0" smtClean="0"/>
              <a:t>INFN – </a:t>
            </a:r>
            <a:r>
              <a:rPr lang="en-US" dirty="0" err="1" smtClean="0"/>
              <a:t>Sezione</a:t>
            </a:r>
            <a:r>
              <a:rPr lang="en-US" dirty="0" smtClean="0"/>
              <a:t> di Pisa</a:t>
            </a:r>
          </a:p>
          <a:p>
            <a:endParaRPr lang="en-US" sz="2400" dirty="0" smtClean="0"/>
          </a:p>
          <a:p>
            <a:r>
              <a:rPr lang="en-US" sz="2400" dirty="0"/>
              <a:t>http://</a:t>
            </a:r>
            <a:r>
              <a:rPr lang="en-US" sz="2400" dirty="0" err="1"/>
              <a:t>infieri-network.eu</a:t>
            </a:r>
            <a:r>
              <a:rPr lang="en-US" sz="2400" dirty="0"/>
              <a:t>/</a:t>
            </a:r>
            <a:endParaRPr lang="en-US" sz="2400" dirty="0"/>
          </a:p>
        </p:txBody>
      </p:sp>
      <p:sp>
        <p:nvSpPr>
          <p:cNvPr id="4" name="Slide Number Placeholder 3"/>
          <p:cNvSpPr>
            <a:spLocks noGrp="1"/>
          </p:cNvSpPr>
          <p:nvPr>
            <p:ph type="sldNum" sz="quarter" idx="10"/>
          </p:nvPr>
        </p:nvSpPr>
        <p:spPr/>
        <p:txBody>
          <a:bodyPr/>
          <a:lstStyle/>
          <a:p>
            <a:fld id="{1DFB55CE-131E-2848-9267-752FC18DF572}" type="slidenum">
              <a:rPr lang="en-US" smtClean="0"/>
              <a:pPr/>
              <a:t>1</a:t>
            </a:fld>
            <a:endParaRPr lang="en-US"/>
          </a:p>
        </p:txBody>
      </p:sp>
    </p:spTree>
    <p:extLst>
      <p:ext uri="{BB962C8B-B14F-4D97-AF65-F5344CB8AC3E}">
        <p14:creationId xmlns:p14="http://schemas.microsoft.com/office/powerpoint/2010/main" val="649035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208" y="216747"/>
            <a:ext cx="7603567" cy="975360"/>
          </a:xfrm>
        </p:spPr>
        <p:txBody>
          <a:bodyPr>
            <a:normAutofit fontScale="90000"/>
          </a:bodyPr>
          <a:lstStyle/>
          <a:p>
            <a:r>
              <a:rPr lang="en-US" dirty="0" smtClean="0"/>
              <a:t>3</a:t>
            </a:r>
            <a:r>
              <a:rPr lang="en-US" baseline="30000" dirty="0" smtClean="0"/>
              <a:t>rd</a:t>
            </a:r>
            <a:r>
              <a:rPr lang="en-US" dirty="0" smtClean="0"/>
              <a:t> generation pixel architecture</a:t>
            </a:r>
            <a:endParaRPr lang="en-US" dirty="0"/>
          </a:p>
        </p:txBody>
      </p:sp>
      <p:sp>
        <p:nvSpPr>
          <p:cNvPr id="7" name="Content Placeholder 6"/>
          <p:cNvSpPr>
            <a:spLocks noGrp="1"/>
          </p:cNvSpPr>
          <p:nvPr>
            <p:ph sz="half" idx="1"/>
          </p:nvPr>
        </p:nvSpPr>
        <p:spPr>
          <a:xfrm>
            <a:off x="650240" y="7399651"/>
            <a:ext cx="5743787" cy="1192107"/>
          </a:xfrm>
        </p:spPr>
        <p:txBody>
          <a:bodyPr/>
          <a:lstStyle/>
          <a:p>
            <a:r>
              <a:rPr lang="en-GB" sz="2000" dirty="0"/>
              <a:t>95% digital (FEI4 like)</a:t>
            </a:r>
          </a:p>
          <a:p>
            <a:r>
              <a:rPr lang="en-GB" sz="2000" dirty="0"/>
              <a:t>Charge </a:t>
            </a:r>
            <a:r>
              <a:rPr lang="en-GB" sz="2000" dirty="0"/>
              <a:t>digitization</a:t>
            </a:r>
          </a:p>
          <a:p>
            <a:r>
              <a:rPr lang="en-GB" sz="2000" dirty="0"/>
              <a:t>160k pixel channels per chip</a:t>
            </a:r>
          </a:p>
        </p:txBody>
      </p:sp>
      <p:sp>
        <p:nvSpPr>
          <p:cNvPr id="8" name="Content Placeholder 7"/>
          <p:cNvSpPr>
            <a:spLocks noGrp="1"/>
          </p:cNvSpPr>
          <p:nvPr>
            <p:ph sz="half" idx="2"/>
          </p:nvPr>
        </p:nvSpPr>
        <p:spPr>
          <a:xfrm>
            <a:off x="6610773" y="7284204"/>
            <a:ext cx="5743787" cy="975360"/>
          </a:xfrm>
        </p:spPr>
        <p:txBody>
          <a:bodyPr/>
          <a:lstStyle/>
          <a:p>
            <a:r>
              <a:rPr lang="en-GB" sz="2000" dirty="0"/>
              <a:t>Pixel regions with buffering</a:t>
            </a:r>
          </a:p>
          <a:p>
            <a:r>
              <a:rPr lang="en-GB" sz="2000" dirty="0"/>
              <a:t>Data compression in End Of Column</a:t>
            </a:r>
          </a:p>
          <a:p>
            <a:endParaRPr lang="en-GB" sz="2000" dirty="0"/>
          </a:p>
        </p:txBody>
      </p:sp>
      <p:sp>
        <p:nvSpPr>
          <p:cNvPr id="4" name="Slide Number Placeholder 3"/>
          <p:cNvSpPr>
            <a:spLocks noGrp="1"/>
          </p:cNvSpPr>
          <p:nvPr>
            <p:ph type="sldNum" sz="quarter" idx="10"/>
          </p:nvPr>
        </p:nvSpPr>
        <p:spPr/>
        <p:txBody>
          <a:bodyPr/>
          <a:lstStyle/>
          <a:p>
            <a:fld id="{A995363E-F10D-4F5B-A5C2-45443C8F8853}" type="slidenum">
              <a:rPr lang="en-US" smtClean="0"/>
              <a:pPr/>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26" y="1904965"/>
            <a:ext cx="8745676" cy="52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211547" y="1904965"/>
            <a:ext cx="2793253" cy="461665"/>
          </a:xfrm>
          <a:prstGeom prst="rect">
            <a:avLst/>
          </a:prstGeom>
          <a:noFill/>
        </p:spPr>
        <p:txBody>
          <a:bodyPr wrap="none" rtlCol="0">
            <a:spAutoFit/>
          </a:bodyPr>
          <a:lstStyle/>
          <a:p>
            <a:r>
              <a:rPr lang="en-US" dirty="0" smtClean="0"/>
              <a:t>S. </a:t>
            </a:r>
            <a:r>
              <a:rPr lang="en-US" dirty="0" err="1" smtClean="0"/>
              <a:t>Poulios</a:t>
            </a:r>
            <a:r>
              <a:rPr lang="en-US" dirty="0"/>
              <a:t> </a:t>
            </a:r>
            <a:r>
              <a:rPr lang="en-US" dirty="0" smtClean="0"/>
              <a:t>+ CERN</a:t>
            </a:r>
            <a:endParaRPr lang="en-US" dirty="0"/>
          </a:p>
        </p:txBody>
      </p:sp>
    </p:spTree>
    <p:extLst>
      <p:ext uri="{BB962C8B-B14F-4D97-AF65-F5344CB8AC3E}">
        <p14:creationId xmlns:p14="http://schemas.microsoft.com/office/powerpoint/2010/main" val="617359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50200" y="1484004"/>
            <a:ext cx="7259015" cy="6912813"/>
          </a:xfrm>
          <a:prstGeom prst="rect">
            <a:avLst/>
          </a:prstGeom>
        </p:spPr>
        <p:txBody>
          <a:bodyPr lIns="117967" tIns="58983" rIns="117967" bIns="58983"/>
          <a:lstStyle/>
          <a:p>
            <a:pPr marL="457200" indent="-457200">
              <a:lnSpc>
                <a:spcPct val="100000"/>
              </a:lnSpc>
              <a:buSzPct val="45000"/>
              <a:buFont typeface="Wingdings" charset="2"/>
              <a:buChar char="q"/>
            </a:pPr>
            <a:r>
              <a:rPr lang="en-US" sz="2800" dirty="0">
                <a:latin typeface="Calibri"/>
              </a:rPr>
              <a:t>Pixel chip divided in </a:t>
            </a:r>
            <a:r>
              <a:rPr lang="en-US" sz="2800" b="1" dirty="0">
                <a:latin typeface="Calibri"/>
              </a:rPr>
              <a:t>pixel cores</a:t>
            </a:r>
            <a:r>
              <a:rPr lang="en-US" sz="2800" dirty="0">
                <a:latin typeface="Calibri"/>
              </a:rPr>
              <a:t> containing </a:t>
            </a:r>
            <a:r>
              <a:rPr lang="en-US" sz="2800" b="1" dirty="0">
                <a:latin typeface="Calibri"/>
              </a:rPr>
              <a:t>pixel regions</a:t>
            </a:r>
            <a:r>
              <a:rPr lang="en-US" sz="2800" dirty="0">
                <a:latin typeface="Calibri"/>
              </a:rPr>
              <a:t> (2x2 </a:t>
            </a:r>
            <a:r>
              <a:rPr lang="en-US" sz="2800" dirty="0" err="1">
                <a:latin typeface="Calibri"/>
              </a:rPr>
              <a:t>px</a:t>
            </a:r>
            <a:r>
              <a:rPr lang="en-US" sz="2800" dirty="0">
                <a:latin typeface="Calibri"/>
              </a:rPr>
              <a:t>)</a:t>
            </a:r>
            <a:endParaRPr dirty="0"/>
          </a:p>
          <a:p>
            <a:pPr>
              <a:lnSpc>
                <a:spcPct val="150000"/>
              </a:lnSpc>
              <a:buFont typeface="Arial"/>
              <a:buChar char="•"/>
            </a:pPr>
            <a:r>
              <a:rPr lang="en-US" sz="3100" i="1" dirty="0">
                <a:latin typeface="Calibri"/>
              </a:rPr>
              <a:t>Current work</a:t>
            </a:r>
            <a:endParaRPr dirty="0"/>
          </a:p>
          <a:p>
            <a:pPr>
              <a:lnSpc>
                <a:spcPct val="100000"/>
              </a:lnSpc>
              <a:buFont typeface="Arial"/>
              <a:buChar char="•"/>
            </a:pPr>
            <a:r>
              <a:rPr lang="en-US" sz="2800" dirty="0">
                <a:latin typeface="Calibri"/>
              </a:rPr>
              <a:t>Studying the “pixel chip” architecture (described in </a:t>
            </a:r>
            <a:r>
              <a:rPr lang="en-US" sz="2800" dirty="0" err="1">
                <a:latin typeface="Calibri"/>
              </a:rPr>
              <a:t>SystemVerilog</a:t>
            </a:r>
            <a:r>
              <a:rPr lang="en-US" sz="2800" dirty="0">
                <a:latin typeface="Calibri"/>
              </a:rPr>
              <a:t>)</a:t>
            </a:r>
            <a:endParaRPr dirty="0"/>
          </a:p>
          <a:p>
            <a:pPr marL="914400" lvl="1" indent="-457200">
              <a:buSzPct val="75000"/>
              <a:buFont typeface="Wingdings" charset="2"/>
              <a:buChar char="q"/>
            </a:pPr>
            <a:r>
              <a:rPr lang="en-US" sz="2600" dirty="0">
                <a:latin typeface="Calibri"/>
              </a:rPr>
              <a:t>Goal: porting the “data compression” module to the simulation framework</a:t>
            </a:r>
            <a:endParaRPr dirty="0"/>
          </a:p>
          <a:p>
            <a:pPr>
              <a:lnSpc>
                <a:spcPct val="100000"/>
              </a:lnSpc>
              <a:buFont typeface="Arial"/>
              <a:buChar char="•"/>
            </a:pPr>
            <a:r>
              <a:rPr lang="en-US" sz="3100" dirty="0">
                <a:latin typeface="Calibri"/>
              </a:rPr>
              <a:t>Investigating preliminary compression within the chip</a:t>
            </a:r>
            <a:endParaRPr dirty="0"/>
          </a:p>
          <a:p>
            <a:pPr marL="800100" lvl="1" indent="-342900">
              <a:buSzPct val="75000"/>
              <a:buFont typeface="Wingdings" charset="2"/>
              <a:buChar char="q"/>
            </a:pPr>
            <a:r>
              <a:rPr lang="en-US" dirty="0">
                <a:solidFill>
                  <a:srgbClr val="000000"/>
                </a:solidFill>
                <a:latin typeface="Calibri"/>
              </a:rPr>
              <a:t>Address encoding(e.g. relative address to previous hit data)</a:t>
            </a:r>
            <a:endParaRPr dirty="0"/>
          </a:p>
        </p:txBody>
      </p:sp>
      <p:sp>
        <p:nvSpPr>
          <p:cNvPr id="79" name="TextShape 2"/>
          <p:cNvSpPr txBox="1"/>
          <p:nvPr/>
        </p:nvSpPr>
        <p:spPr>
          <a:xfrm>
            <a:off x="11560550" y="8155289"/>
            <a:ext cx="866159" cy="740841"/>
          </a:xfrm>
          <a:prstGeom prst="rect">
            <a:avLst/>
          </a:prstGeom>
        </p:spPr>
        <p:txBody>
          <a:bodyPr lIns="117967" tIns="58983" rIns="117967" bIns="58983" anchor="ctr"/>
          <a:lstStyle/>
          <a:p>
            <a:pPr algn="r">
              <a:lnSpc>
                <a:spcPct val="100000"/>
              </a:lnSpc>
            </a:pPr>
            <a:fld id="{5965F62E-9FA0-4487-BDCD-164E574FFAF3}" type="slidenum">
              <a:rPr lang="en-US" sz="1500">
                <a:solidFill>
                  <a:srgbClr val="8B8B8B"/>
                </a:solidFill>
                <a:latin typeface="Calibri"/>
              </a:rPr>
              <a:t>11</a:t>
            </a:fld>
            <a:endParaRPr/>
          </a:p>
        </p:txBody>
      </p:sp>
      <p:pic>
        <p:nvPicPr>
          <p:cNvPr id="80" name="Picture 2"/>
          <p:cNvPicPr/>
          <p:nvPr/>
        </p:nvPicPr>
        <p:blipFill>
          <a:blip r:embed="rId2"/>
          <a:stretch>
            <a:fillRect/>
          </a:stretch>
        </p:blipFill>
        <p:spPr>
          <a:xfrm>
            <a:off x="8037862" y="652126"/>
            <a:ext cx="3429803" cy="4727448"/>
          </a:xfrm>
          <a:prstGeom prst="rect">
            <a:avLst/>
          </a:prstGeom>
          <a:ln>
            <a:noFill/>
          </a:ln>
        </p:spPr>
      </p:pic>
      <p:pic>
        <p:nvPicPr>
          <p:cNvPr id="81" name="Picture 3"/>
          <p:cNvPicPr/>
          <p:nvPr/>
        </p:nvPicPr>
        <p:blipFill>
          <a:blip r:embed="rId3"/>
          <a:stretch>
            <a:fillRect/>
          </a:stretch>
        </p:blipFill>
        <p:spPr>
          <a:xfrm>
            <a:off x="8165579" y="5132937"/>
            <a:ext cx="3007638" cy="3983820"/>
          </a:xfrm>
          <a:prstGeom prst="rect">
            <a:avLst/>
          </a:prstGeom>
          <a:ln>
            <a:noFill/>
          </a:ln>
        </p:spPr>
      </p:pic>
      <p:sp>
        <p:nvSpPr>
          <p:cNvPr id="82" name="CustomShape 3"/>
          <p:cNvSpPr/>
          <p:nvPr/>
        </p:nvSpPr>
        <p:spPr>
          <a:xfrm flipH="1">
            <a:off x="10618690" y="1347448"/>
            <a:ext cx="541523" cy="277757"/>
          </a:xfrm>
          <a:prstGeom prst="straightConnector1">
            <a:avLst/>
          </a:prstGeom>
          <a:noFill/>
          <a:ln w="9360">
            <a:solidFill>
              <a:srgbClr val="4A7EBB"/>
            </a:solidFill>
            <a:round/>
            <a:tailEnd type="arrow" w="med" len="med"/>
          </a:ln>
        </p:spPr>
      </p:sp>
      <p:sp>
        <p:nvSpPr>
          <p:cNvPr id="83" name="CustomShape 4"/>
          <p:cNvSpPr/>
          <p:nvPr/>
        </p:nvSpPr>
        <p:spPr>
          <a:xfrm>
            <a:off x="11070579" y="974937"/>
            <a:ext cx="1462949" cy="733874"/>
          </a:xfrm>
          <a:prstGeom prst="rect">
            <a:avLst/>
          </a:prstGeom>
          <a:noFill/>
          <a:ln>
            <a:noFill/>
          </a:ln>
        </p:spPr>
        <p:txBody>
          <a:bodyPr wrap="none" lIns="116109" tIns="58055" rIns="116109" bIns="58055"/>
          <a:lstStyle/>
          <a:p>
            <a:pPr>
              <a:lnSpc>
                <a:spcPct val="100000"/>
              </a:lnSpc>
            </a:pPr>
            <a:r>
              <a:rPr lang="en-US" sz="1800">
                <a:latin typeface="Calibri"/>
              </a:rPr>
              <a:t>Wired on 
top of PR</a:t>
            </a:r>
            <a:endParaRPr/>
          </a:p>
        </p:txBody>
      </p:sp>
    </p:spTree>
    <p:extLst>
      <p:ext uri="{BB962C8B-B14F-4D97-AF65-F5344CB8AC3E}">
        <p14:creationId xmlns:p14="http://schemas.microsoft.com/office/powerpoint/2010/main" val="152954863"/>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E56FB3-0926-CE48-ACBD-3F1AF9B7EA08}" type="slidenum">
              <a:rPr lang="en-US" smtClean="0"/>
              <a:pPr/>
              <a:t>12</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34" y="3038088"/>
            <a:ext cx="4350058" cy="221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974667" y="5322890"/>
            <a:ext cx="5581791" cy="3767563"/>
          </a:xfrm>
          <a:prstGeom prst="rect">
            <a:avLst/>
          </a:prstGeom>
        </p:spPr>
      </p:pic>
      <p:pic>
        <p:nvPicPr>
          <p:cNvPr id="7" name="Picture 6"/>
          <p:cNvPicPr>
            <a:picLocks noChangeAspect="1"/>
          </p:cNvPicPr>
          <p:nvPr/>
        </p:nvPicPr>
        <p:blipFill>
          <a:blip r:embed="rId4"/>
          <a:stretch>
            <a:fillRect/>
          </a:stretch>
        </p:blipFill>
        <p:spPr>
          <a:xfrm>
            <a:off x="7534816" y="5322890"/>
            <a:ext cx="5603006" cy="3751429"/>
          </a:xfrm>
          <a:prstGeom prst="rect">
            <a:avLst/>
          </a:prstGeom>
        </p:spPr>
      </p:pic>
      <p:sp>
        <p:nvSpPr>
          <p:cNvPr id="11" name="Title 1"/>
          <p:cNvSpPr txBox="1">
            <a:spLocks/>
          </p:cNvSpPr>
          <p:nvPr/>
        </p:nvSpPr>
        <p:spPr>
          <a:xfrm>
            <a:off x="3428999" y="215900"/>
            <a:ext cx="7840663" cy="1079500"/>
          </a:xfrm>
          <a:prstGeom prst="rect">
            <a:avLst/>
          </a:prstGeom>
        </p:spPr>
        <p:txBody>
          <a:bodyPr/>
          <a:lstStyle>
            <a:lvl1pPr marL="6350" algn="ctr" rtl="0" fontAlgn="base">
              <a:lnSpc>
                <a:spcPct val="70000"/>
              </a:lnSpc>
              <a:spcBef>
                <a:spcPct val="0"/>
              </a:spcBef>
              <a:spcAft>
                <a:spcPct val="0"/>
              </a:spcAft>
              <a:defRPr sz="4400" b="1">
                <a:solidFill>
                  <a:srgbClr val="003399"/>
                </a:solidFill>
                <a:latin typeface="+mj-lt"/>
                <a:ea typeface="+mj-ea"/>
                <a:cs typeface="+mj-cs"/>
                <a:sym typeface="Arial" charset="0"/>
              </a:defRPr>
            </a:lvl1pPr>
            <a:lvl2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2pPr>
            <a:lvl3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3pPr>
            <a:lvl4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4pPr>
            <a:lvl5pPr marL="63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5pPr>
            <a:lvl6pPr marL="4635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6pPr>
            <a:lvl7pPr marL="9207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7pPr>
            <a:lvl8pPr marL="13779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8pPr>
            <a:lvl9pPr marL="1835150" algn="ctr" rtl="0" fontAlgn="base">
              <a:lnSpc>
                <a:spcPct val="70000"/>
              </a:lnSpc>
              <a:spcBef>
                <a:spcPct val="0"/>
              </a:spcBef>
              <a:spcAft>
                <a:spcPct val="0"/>
              </a:spcAft>
              <a:defRPr sz="4400" b="1">
                <a:solidFill>
                  <a:srgbClr val="003399"/>
                </a:solidFill>
                <a:latin typeface="Arial" charset="0"/>
                <a:ea typeface="ヒラギノ角ゴ ProN W6" charset="0"/>
                <a:cs typeface="ヒラギノ角ゴ ProN W6" charset="0"/>
                <a:sym typeface="Arial" charset="0"/>
              </a:defRPr>
            </a:lvl9pPr>
          </a:lstStyle>
          <a:p>
            <a:r>
              <a:rPr lang="en-US" dirty="0" smtClean="0"/>
              <a:t>Optical wireless transmission in HEP</a:t>
            </a:r>
            <a:endParaRPr lang="en-US" dirty="0"/>
          </a:p>
        </p:txBody>
      </p: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l="25336" t="19775" r="17836" b="12617"/>
          <a:stretch>
            <a:fillRect/>
          </a:stretch>
        </p:blipFill>
        <p:spPr bwMode="auto">
          <a:xfrm>
            <a:off x="7348640" y="2384853"/>
            <a:ext cx="3805135" cy="248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75542" y="1661271"/>
            <a:ext cx="9348347" cy="461665"/>
          </a:xfrm>
          <a:prstGeom prst="rect">
            <a:avLst/>
          </a:prstGeom>
          <a:noFill/>
        </p:spPr>
        <p:txBody>
          <a:bodyPr wrap="square" rtlCol="0">
            <a:spAutoFit/>
          </a:bodyPr>
          <a:lstStyle/>
          <a:p>
            <a:r>
              <a:rPr lang="en-US" dirty="0" smtClean="0"/>
              <a:t>R. </a:t>
            </a:r>
            <a:r>
              <a:rPr lang="en-US" dirty="0" err="1" smtClean="0"/>
              <a:t>Dell’Orso</a:t>
            </a:r>
            <a:r>
              <a:rPr lang="en-US" dirty="0" smtClean="0"/>
              <a:t>, A. </a:t>
            </a:r>
            <a:r>
              <a:rPr lang="en-US" dirty="0" err="1" smtClean="0"/>
              <a:t>Messineo</a:t>
            </a:r>
            <a:r>
              <a:rPr lang="en-US" dirty="0" smtClean="0"/>
              <a:t>, F. </a:t>
            </a:r>
            <a:r>
              <a:rPr lang="en-US" dirty="0" err="1" smtClean="0"/>
              <a:t>Palla</a:t>
            </a:r>
            <a:r>
              <a:rPr lang="en-US" dirty="0" smtClean="0"/>
              <a:t>, P. G. </a:t>
            </a:r>
            <a:r>
              <a:rPr lang="en-US" dirty="0" err="1" smtClean="0"/>
              <a:t>Verdini</a:t>
            </a:r>
            <a:r>
              <a:rPr lang="en-US" dirty="0"/>
              <a:t> </a:t>
            </a:r>
            <a:r>
              <a:rPr lang="en-US" dirty="0" smtClean="0"/>
              <a:t>+ S. Anna</a:t>
            </a:r>
            <a:endParaRPr lang="en-US" dirty="0"/>
          </a:p>
        </p:txBody>
      </p:sp>
    </p:spTree>
    <p:extLst>
      <p:ext uri="{BB962C8B-B14F-4D97-AF65-F5344CB8AC3E}">
        <p14:creationId xmlns:p14="http://schemas.microsoft.com/office/powerpoint/2010/main" val="406937614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Secondments</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Stamatis</a:t>
            </a:r>
            <a:r>
              <a:rPr lang="en-US" dirty="0" smtClean="0"/>
              <a:t> is seconded at CERN until end of July</a:t>
            </a:r>
          </a:p>
          <a:p>
            <a:pPr lvl="1"/>
            <a:r>
              <a:rPr lang="en-US" dirty="0" smtClean="0"/>
              <a:t>Works under the supervision of J. Christiansen on pixel data compression</a:t>
            </a:r>
          </a:p>
          <a:p>
            <a:r>
              <a:rPr lang="en-US" dirty="0" err="1" smtClean="0"/>
              <a:t>Eleftheria</a:t>
            </a:r>
            <a:r>
              <a:rPr lang="en-US" dirty="0" smtClean="0"/>
              <a:t> and </a:t>
            </a:r>
            <a:r>
              <a:rPr lang="en-US" dirty="0" err="1" smtClean="0"/>
              <a:t>Stamatis</a:t>
            </a:r>
            <a:r>
              <a:rPr lang="en-US" dirty="0" smtClean="0"/>
              <a:t> will both go to CAEN for 4 months </a:t>
            </a:r>
            <a:r>
              <a:rPr lang="en-US" dirty="0" err="1" smtClean="0"/>
              <a:t>secondments</a:t>
            </a:r>
            <a:r>
              <a:rPr lang="en-US" dirty="0" smtClean="0"/>
              <a:t> in 2015</a:t>
            </a:r>
          </a:p>
          <a:p>
            <a:pPr lvl="1"/>
            <a:r>
              <a:rPr lang="en-US" dirty="0" smtClean="0"/>
              <a:t> To work on Power supply and on </a:t>
            </a:r>
            <a:r>
              <a:rPr lang="en-US" dirty="0" err="1" smtClean="0"/>
              <a:t>SiPM</a:t>
            </a:r>
            <a:r>
              <a:rPr lang="en-US" dirty="0" smtClean="0"/>
              <a:t>, respectively</a:t>
            </a:r>
          </a:p>
          <a:p>
            <a:r>
              <a:rPr lang="en-US" dirty="0" err="1" smtClean="0"/>
              <a:t>Giacomo</a:t>
            </a:r>
            <a:r>
              <a:rPr lang="en-US" dirty="0" smtClean="0"/>
              <a:t> will be seconded to FNAL for 2 weeks in July/August and in September/October (TBD) </a:t>
            </a:r>
          </a:p>
          <a:p>
            <a:pPr lvl="1"/>
            <a:r>
              <a:rPr lang="en-US" dirty="0" smtClean="0"/>
              <a:t>To learn the ATCA technology</a:t>
            </a:r>
            <a:endParaRPr lang="en-US" dirty="0"/>
          </a:p>
        </p:txBody>
      </p:sp>
      <p:sp>
        <p:nvSpPr>
          <p:cNvPr id="4" name="Slide Number Placeholder 3"/>
          <p:cNvSpPr>
            <a:spLocks noGrp="1"/>
          </p:cNvSpPr>
          <p:nvPr>
            <p:ph type="sldNum" sz="quarter" idx="10"/>
          </p:nvPr>
        </p:nvSpPr>
        <p:spPr/>
        <p:txBody>
          <a:bodyPr/>
          <a:lstStyle/>
          <a:p>
            <a:fld id="{ECF86CB2-3B9E-8B4E-BD81-82E06BDB8F32}" type="slidenum">
              <a:rPr lang="en-US" smtClean="0"/>
              <a:pPr/>
              <a:t>13</a:t>
            </a:fld>
            <a:endParaRPr lang="en-US"/>
          </a:p>
        </p:txBody>
      </p:sp>
    </p:spTree>
    <p:extLst>
      <p:ext uri="{BB962C8B-B14F-4D97-AF65-F5344CB8AC3E}">
        <p14:creationId xmlns:p14="http://schemas.microsoft.com/office/powerpoint/2010/main" val="1362499293"/>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a:t>
            </a:r>
            <a:r>
              <a:rPr lang="en-US" baseline="30000" dirty="0" smtClean="0"/>
              <a:t>th</a:t>
            </a:r>
            <a:r>
              <a:rPr lang="en-US" dirty="0" smtClean="0"/>
              <a:t> INFIERI workshop </a:t>
            </a:r>
            <a:endParaRPr lang="en-US" dirty="0"/>
          </a:p>
        </p:txBody>
      </p:sp>
      <p:sp>
        <p:nvSpPr>
          <p:cNvPr id="3" name="Text Placeholder 2"/>
          <p:cNvSpPr>
            <a:spLocks noGrp="1"/>
          </p:cNvSpPr>
          <p:nvPr>
            <p:ph type="body" idx="1"/>
          </p:nvPr>
        </p:nvSpPr>
        <p:spPr/>
        <p:txBody>
          <a:bodyPr/>
          <a:lstStyle/>
          <a:p>
            <a:r>
              <a:rPr lang="en-US" dirty="0" smtClean="0"/>
              <a:t>INFIERI workshop in Pisa </a:t>
            </a:r>
          </a:p>
          <a:p>
            <a:pPr lvl="1"/>
            <a:r>
              <a:rPr lang="en-US" dirty="0" smtClean="0"/>
              <a:t>27-29 October</a:t>
            </a:r>
          </a:p>
          <a:p>
            <a:pPr lvl="1"/>
            <a:r>
              <a:rPr lang="en-US" dirty="0" smtClean="0"/>
              <a:t>~50 people </a:t>
            </a:r>
          </a:p>
          <a:p>
            <a:pPr lvl="1"/>
            <a:r>
              <a:rPr lang="en-US" dirty="0" smtClean="0"/>
              <a:t>Public seminar on Oct. 27</a:t>
            </a:r>
            <a:r>
              <a:rPr lang="en-US" baseline="30000" dirty="0" smtClean="0"/>
              <a:t>th</a:t>
            </a:r>
            <a:r>
              <a:rPr lang="en-US" dirty="0" smtClean="0"/>
              <a:t> in SNS</a:t>
            </a:r>
          </a:p>
          <a:p>
            <a:pPr lvl="1"/>
            <a:r>
              <a:rPr lang="en-US" dirty="0" smtClean="0"/>
              <a:t>Visit to Virgo on Oct. 28</a:t>
            </a:r>
            <a:r>
              <a:rPr lang="en-US" baseline="30000" dirty="0" smtClean="0"/>
              <a:t>th</a:t>
            </a:r>
            <a:r>
              <a:rPr lang="en-US" dirty="0" smtClean="0"/>
              <a:t> </a:t>
            </a:r>
            <a:endParaRPr lang="en-US" dirty="0"/>
          </a:p>
          <a:p>
            <a:pPr marL="447675" lvl="1" indent="0">
              <a:buNone/>
            </a:pPr>
            <a:endParaRPr lang="en-US" dirty="0"/>
          </a:p>
        </p:txBody>
      </p:sp>
    </p:spTree>
    <p:extLst>
      <p:ext uri="{BB962C8B-B14F-4D97-AF65-F5344CB8AC3E}">
        <p14:creationId xmlns:p14="http://schemas.microsoft.com/office/powerpoint/2010/main" val="4134448682"/>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BE56FB3-0926-CE48-ACBD-3F1AF9B7EA08}" type="slidenum">
              <a:rPr lang="en-US" smtClean="0"/>
              <a:pPr/>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46313190"/>
              </p:ext>
            </p:extLst>
          </p:nvPr>
        </p:nvGraphicFramePr>
        <p:xfrm>
          <a:off x="2463561" y="1722073"/>
          <a:ext cx="5369386" cy="4527236"/>
        </p:xfrm>
        <a:graphic>
          <a:graphicData uri="http://schemas.openxmlformats.org/drawingml/2006/table">
            <a:tbl>
              <a:tblPr firstRow="1" bandRow="1"/>
              <a:tblGrid>
                <a:gridCol w="3501102"/>
                <a:gridCol w="1868284"/>
              </a:tblGrid>
              <a:tr h="321469">
                <a:tc>
                  <a:txBody>
                    <a:bodyPr/>
                    <a:lstStyle/>
                    <a:p>
                      <a:pPr algn="ctr"/>
                      <a:r>
                        <a:rPr lang="en-US" sz="1700" dirty="0" smtClean="0">
                          <a:solidFill>
                            <a:srgbClr val="0000FF"/>
                          </a:solidFill>
                        </a:rPr>
                        <a:t>Nomi</a:t>
                      </a:r>
                      <a:endParaRPr lang="en-US" sz="1700" dirty="0">
                        <a:solidFill>
                          <a:srgbClr val="0000FF"/>
                        </a:solidFill>
                      </a:endParaRPr>
                    </a:p>
                  </a:txBody>
                  <a:tcPr marL="69652" marR="69652" marT="32147" marB="32147">
                    <a:noFill/>
                  </a:tcPr>
                </a:tc>
                <a:tc>
                  <a:txBody>
                    <a:bodyPr/>
                    <a:lstStyle/>
                    <a:p>
                      <a:pPr algn="ctr"/>
                      <a:r>
                        <a:rPr lang="en-US" sz="1700" dirty="0" smtClean="0">
                          <a:solidFill>
                            <a:srgbClr val="0000FF"/>
                          </a:solidFill>
                        </a:rPr>
                        <a:t>FTE (%)</a:t>
                      </a:r>
                      <a:endParaRPr lang="en-US" sz="1700" dirty="0">
                        <a:solidFill>
                          <a:srgbClr val="0000FF"/>
                        </a:solidFill>
                      </a:endParaRPr>
                    </a:p>
                  </a:txBody>
                  <a:tcPr marL="69652" marR="69652" marT="32147" marB="32147">
                    <a:solidFill>
                      <a:srgbClr val="FFFFFF"/>
                    </a:solidFill>
                  </a:tcPr>
                </a:tc>
              </a:tr>
              <a:tr h="321469">
                <a:tc>
                  <a:txBody>
                    <a:bodyPr/>
                    <a:lstStyle/>
                    <a:p>
                      <a:r>
                        <a:rPr lang="en-US" sz="1700" dirty="0" smtClean="0"/>
                        <a:t>K.</a:t>
                      </a:r>
                      <a:r>
                        <a:rPr lang="en-US" sz="1700" baseline="0" dirty="0" smtClean="0"/>
                        <a:t> </a:t>
                      </a:r>
                      <a:r>
                        <a:rPr lang="en-US" sz="1700" baseline="0" dirty="0" err="1" smtClean="0"/>
                        <a:t>Androsov</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r h="321469">
                <a:tc>
                  <a:txBody>
                    <a:bodyPr/>
                    <a:lstStyle/>
                    <a:p>
                      <a:r>
                        <a:rPr lang="en-US" sz="1700" dirty="0" smtClean="0"/>
                        <a:t>G. </a:t>
                      </a:r>
                      <a:r>
                        <a:rPr lang="en-US" sz="1700" dirty="0" err="1" smtClean="0"/>
                        <a:t>Bisogni</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r h="321469">
                <a:tc>
                  <a:txBody>
                    <a:bodyPr/>
                    <a:lstStyle/>
                    <a:p>
                      <a:r>
                        <a:rPr lang="en-US" sz="1700" dirty="0" smtClean="0"/>
                        <a:t>M. A. </a:t>
                      </a:r>
                      <a:r>
                        <a:rPr lang="en-US" sz="1700" dirty="0" err="1" smtClean="0"/>
                        <a:t>Ciocci</a:t>
                      </a:r>
                      <a:endParaRPr lang="en-US" sz="1700" dirty="0"/>
                    </a:p>
                  </a:txBody>
                  <a:tcPr marL="69652" marR="69652" marT="32147" marB="32147"/>
                </a:tc>
                <a:tc>
                  <a:txBody>
                    <a:bodyPr/>
                    <a:lstStyle/>
                    <a:p>
                      <a:pPr algn="r"/>
                      <a:r>
                        <a:rPr lang="en-US" sz="1700" dirty="0" smtClean="0"/>
                        <a:t>10</a:t>
                      </a:r>
                      <a:endParaRPr lang="en-US" sz="1700" dirty="0"/>
                    </a:p>
                  </a:txBody>
                  <a:tcPr marL="69652" marR="69652" marT="32147" marB="32147"/>
                </a:tc>
              </a:tr>
              <a:tr h="321469">
                <a:tc>
                  <a:txBody>
                    <a:bodyPr/>
                    <a:lstStyle/>
                    <a:p>
                      <a:r>
                        <a:rPr lang="en-US" sz="1700" dirty="0" smtClean="0"/>
                        <a:t>R. </a:t>
                      </a:r>
                      <a:r>
                        <a:rPr lang="en-US" sz="1700" dirty="0" err="1" smtClean="0"/>
                        <a:t>Dell’Orso</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r h="321469">
                <a:tc>
                  <a:txBody>
                    <a:bodyPr/>
                    <a:lstStyle/>
                    <a:p>
                      <a:r>
                        <a:rPr lang="en-US" sz="1700" dirty="0" smtClean="0"/>
                        <a:t>G. </a:t>
                      </a:r>
                      <a:r>
                        <a:rPr lang="en-US" sz="1700" dirty="0" err="1" smtClean="0"/>
                        <a:t>Fedi</a:t>
                      </a:r>
                      <a:endParaRPr lang="en-US" sz="1700" dirty="0"/>
                    </a:p>
                  </a:txBody>
                  <a:tcPr marL="69652" marR="69652" marT="32147" marB="32147"/>
                </a:tc>
                <a:tc>
                  <a:txBody>
                    <a:bodyPr/>
                    <a:lstStyle/>
                    <a:p>
                      <a:pPr algn="r"/>
                      <a:r>
                        <a:rPr lang="en-US" sz="1700" dirty="0" smtClean="0"/>
                        <a:t>100</a:t>
                      </a:r>
                      <a:endParaRPr lang="en-US" sz="1700" dirty="0"/>
                    </a:p>
                  </a:txBody>
                  <a:tcPr marL="69652" marR="69652" marT="32147" marB="32147"/>
                </a:tc>
              </a:tr>
              <a:tr h="321469">
                <a:tc>
                  <a:txBody>
                    <a:bodyPr/>
                    <a:lstStyle/>
                    <a:p>
                      <a:r>
                        <a:rPr lang="en-US" sz="1700" dirty="0" smtClean="0"/>
                        <a:t>M. T. </a:t>
                      </a:r>
                      <a:r>
                        <a:rPr lang="en-US" sz="1700" dirty="0" err="1" smtClean="0"/>
                        <a:t>Grippo</a:t>
                      </a:r>
                      <a:endParaRPr lang="en-US" sz="1700" dirty="0"/>
                    </a:p>
                  </a:txBody>
                  <a:tcPr marL="69652" marR="69652" marT="32147" marB="32147"/>
                </a:tc>
                <a:tc>
                  <a:txBody>
                    <a:bodyPr/>
                    <a:lstStyle/>
                    <a:p>
                      <a:pPr algn="r"/>
                      <a:r>
                        <a:rPr lang="en-US" sz="1700" dirty="0" smtClean="0"/>
                        <a:t>5</a:t>
                      </a:r>
                      <a:endParaRPr lang="en-US" sz="1700" dirty="0" smtClean="0"/>
                    </a:p>
                  </a:txBody>
                  <a:tcPr marL="69652" marR="69652" marT="32147" marB="32147"/>
                </a:tc>
              </a:tr>
              <a:tr h="321469">
                <a:tc>
                  <a:txBody>
                    <a:bodyPr/>
                    <a:lstStyle/>
                    <a:p>
                      <a:r>
                        <a:rPr lang="en-US" sz="1700" dirty="0" smtClean="0"/>
                        <a:t>E. </a:t>
                      </a:r>
                      <a:r>
                        <a:rPr lang="en-US" sz="1700" dirty="0" err="1" smtClean="0"/>
                        <a:t>Kostara</a:t>
                      </a:r>
                      <a:endParaRPr lang="en-US" sz="1700" dirty="0"/>
                    </a:p>
                  </a:txBody>
                  <a:tcPr marL="69652" marR="69652" marT="32147" marB="32147"/>
                </a:tc>
                <a:tc>
                  <a:txBody>
                    <a:bodyPr/>
                    <a:lstStyle/>
                    <a:p>
                      <a:pPr algn="r"/>
                      <a:r>
                        <a:rPr lang="en-US" sz="1700" dirty="0" smtClean="0"/>
                        <a:t>100</a:t>
                      </a:r>
                      <a:endParaRPr lang="en-US" sz="1700" dirty="0" smtClean="0"/>
                    </a:p>
                  </a:txBody>
                  <a:tcPr marL="69652" marR="69652" marT="32147" marB="32147"/>
                </a:tc>
              </a:tr>
              <a:tr h="321469">
                <a:tc>
                  <a:txBody>
                    <a:bodyPr/>
                    <a:lstStyle/>
                    <a:p>
                      <a:r>
                        <a:rPr lang="en-US" sz="1700" dirty="0" smtClean="0"/>
                        <a:t>F. </a:t>
                      </a:r>
                      <a:r>
                        <a:rPr lang="en-US" sz="1700" dirty="0" err="1" smtClean="0"/>
                        <a:t>Ligabue</a:t>
                      </a:r>
                      <a:endParaRPr lang="en-US" sz="1700" dirty="0"/>
                    </a:p>
                  </a:txBody>
                  <a:tcPr marL="69652" marR="69652" marT="32147" marB="32147"/>
                </a:tc>
                <a:tc>
                  <a:txBody>
                    <a:bodyPr/>
                    <a:lstStyle/>
                    <a:p>
                      <a:pPr algn="r"/>
                      <a:r>
                        <a:rPr lang="en-US" sz="1700" dirty="0" smtClean="0"/>
                        <a:t>10</a:t>
                      </a:r>
                    </a:p>
                  </a:txBody>
                  <a:tcPr marL="69652" marR="69652" marT="32147" marB="32147"/>
                </a:tc>
              </a:tr>
              <a:tr h="321469">
                <a:tc>
                  <a:txBody>
                    <a:bodyPr/>
                    <a:lstStyle/>
                    <a:p>
                      <a:r>
                        <a:rPr lang="en-US" sz="1700" dirty="0" smtClean="0"/>
                        <a:t>A. </a:t>
                      </a:r>
                      <a:r>
                        <a:rPr lang="en-US" sz="1700" dirty="0" err="1" smtClean="0"/>
                        <a:t>Messineo</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r h="321469">
                <a:tc>
                  <a:txBody>
                    <a:bodyPr/>
                    <a:lstStyle/>
                    <a:p>
                      <a:r>
                        <a:rPr lang="en-US" sz="1700" dirty="0" smtClean="0"/>
                        <a:t>F. </a:t>
                      </a:r>
                      <a:r>
                        <a:rPr lang="en-US" sz="1700" dirty="0" err="1" smtClean="0"/>
                        <a:t>Palla</a:t>
                      </a:r>
                      <a:endParaRPr lang="en-US" sz="1700" dirty="0"/>
                    </a:p>
                  </a:txBody>
                  <a:tcPr marL="69652" marR="69652" marT="32147" marB="32147"/>
                </a:tc>
                <a:tc>
                  <a:txBody>
                    <a:bodyPr/>
                    <a:lstStyle/>
                    <a:p>
                      <a:pPr algn="r"/>
                      <a:r>
                        <a:rPr lang="en-US" sz="1700" dirty="0" smtClean="0"/>
                        <a:t>10</a:t>
                      </a:r>
                      <a:endParaRPr lang="en-US" sz="1700" dirty="0"/>
                    </a:p>
                  </a:txBody>
                  <a:tcPr marL="69652" marR="69652" marT="32147" marB="32147"/>
                </a:tc>
              </a:tr>
              <a:tr h="321469">
                <a:tc>
                  <a:txBody>
                    <a:bodyPr/>
                    <a:lstStyle/>
                    <a:p>
                      <a:r>
                        <a:rPr lang="en-US" sz="1700" dirty="0" smtClean="0"/>
                        <a:t>R. </a:t>
                      </a:r>
                      <a:r>
                        <a:rPr lang="en-US" sz="1700" dirty="0" err="1" smtClean="0"/>
                        <a:t>Paoletti</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r h="321469">
                <a:tc>
                  <a:txBody>
                    <a:bodyPr/>
                    <a:lstStyle/>
                    <a:p>
                      <a:r>
                        <a:rPr lang="en-US" sz="1700" dirty="0" smtClean="0"/>
                        <a:t>S. </a:t>
                      </a:r>
                      <a:r>
                        <a:rPr lang="en-US" sz="1700" dirty="0" err="1" smtClean="0"/>
                        <a:t>Poulios</a:t>
                      </a:r>
                      <a:endParaRPr lang="en-US" sz="1700" dirty="0"/>
                    </a:p>
                  </a:txBody>
                  <a:tcPr marL="69652" marR="69652" marT="32147" marB="32147"/>
                </a:tc>
                <a:tc>
                  <a:txBody>
                    <a:bodyPr/>
                    <a:lstStyle/>
                    <a:p>
                      <a:pPr algn="r"/>
                      <a:r>
                        <a:rPr lang="en-US" sz="1700" dirty="0" smtClean="0"/>
                        <a:t>100</a:t>
                      </a:r>
                      <a:endParaRPr lang="en-US" sz="1700" dirty="0"/>
                    </a:p>
                  </a:txBody>
                  <a:tcPr marL="69652" marR="69652" marT="32147" marB="32147"/>
                </a:tc>
              </a:tr>
              <a:tr h="321469">
                <a:tc>
                  <a:txBody>
                    <a:bodyPr/>
                    <a:lstStyle/>
                    <a:p>
                      <a:r>
                        <a:rPr lang="en-US" sz="1700" dirty="0" smtClean="0"/>
                        <a:t>P. G. </a:t>
                      </a:r>
                      <a:r>
                        <a:rPr lang="en-US" sz="1700" dirty="0" err="1" smtClean="0"/>
                        <a:t>Verdini</a:t>
                      </a:r>
                      <a:endParaRPr lang="en-US" sz="1700" dirty="0"/>
                    </a:p>
                  </a:txBody>
                  <a:tcPr marL="69652" marR="69652" marT="32147" marB="32147"/>
                </a:tc>
                <a:tc>
                  <a:txBody>
                    <a:bodyPr/>
                    <a:lstStyle/>
                    <a:p>
                      <a:pPr algn="r"/>
                      <a:r>
                        <a:rPr lang="en-US" sz="1700" dirty="0" smtClean="0"/>
                        <a:t>5</a:t>
                      </a:r>
                      <a:endParaRPr lang="en-US" sz="1700" dirty="0"/>
                    </a:p>
                  </a:txBody>
                  <a:tcPr marL="69652" marR="69652" marT="32147" marB="32147"/>
                </a:tc>
              </a:tr>
            </a:tbl>
          </a:graphicData>
        </a:graphic>
      </p:graphicFrame>
    </p:spTree>
    <p:extLst>
      <p:ext uri="{BB962C8B-B14F-4D97-AF65-F5344CB8AC3E}">
        <p14:creationId xmlns:p14="http://schemas.microsoft.com/office/powerpoint/2010/main" val="4179021967"/>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INFIERI at a glance</a:t>
            </a:r>
            <a:endParaRPr lang="en-US" dirty="0"/>
          </a:p>
        </p:txBody>
      </p:sp>
      <p:sp>
        <p:nvSpPr>
          <p:cNvPr id="3" name="Content Placeholder 2"/>
          <p:cNvSpPr>
            <a:spLocks noGrp="1"/>
          </p:cNvSpPr>
          <p:nvPr>
            <p:ph idx="1"/>
          </p:nvPr>
        </p:nvSpPr>
        <p:spPr/>
        <p:txBody>
          <a:bodyPr/>
          <a:lstStyle/>
          <a:p>
            <a:r>
              <a:rPr lang="en-US" dirty="0" smtClean="0"/>
              <a:t>EU funded within FP7</a:t>
            </a:r>
          </a:p>
          <a:p>
            <a:pPr lvl="1"/>
            <a:r>
              <a:rPr lang="en-US" dirty="0" smtClean="0"/>
              <a:t>FP7-People-2012-ITN 317446</a:t>
            </a:r>
          </a:p>
          <a:p>
            <a:pPr lvl="2"/>
            <a:r>
              <a:rPr lang="en-US" dirty="0" smtClean="0"/>
              <a:t>Started Feb. 2013</a:t>
            </a:r>
          </a:p>
          <a:p>
            <a:pPr lvl="2"/>
            <a:r>
              <a:rPr lang="en-US" dirty="0" smtClean="0"/>
              <a:t>End Jan. 2017</a:t>
            </a:r>
          </a:p>
          <a:p>
            <a:pPr lvl="1"/>
            <a:endParaRPr lang="en-US" dirty="0"/>
          </a:p>
          <a:p>
            <a:pPr lvl="1"/>
            <a:r>
              <a:rPr lang="en-US" dirty="0" smtClean="0"/>
              <a:t>2 Early Stage Researchers (ESR) </a:t>
            </a:r>
          </a:p>
          <a:p>
            <a:pPr lvl="2"/>
            <a:r>
              <a:rPr lang="en-US" dirty="0" smtClean="0"/>
              <a:t>E. </a:t>
            </a:r>
            <a:r>
              <a:rPr lang="en-US" dirty="0" err="1" smtClean="0"/>
              <a:t>Kostara</a:t>
            </a:r>
            <a:r>
              <a:rPr lang="en-US" dirty="0" smtClean="0"/>
              <a:t> and S. </a:t>
            </a:r>
            <a:r>
              <a:rPr lang="en-US" dirty="0" err="1" smtClean="0"/>
              <a:t>Poulios</a:t>
            </a:r>
            <a:r>
              <a:rPr lang="en-US" dirty="0" smtClean="0"/>
              <a:t> (hired Jan. 2014)</a:t>
            </a:r>
          </a:p>
          <a:p>
            <a:pPr lvl="1"/>
            <a:r>
              <a:rPr lang="en-US" dirty="0" smtClean="0"/>
              <a:t>1 Experienced Researcher (ER)</a:t>
            </a:r>
          </a:p>
          <a:p>
            <a:pPr lvl="2"/>
            <a:r>
              <a:rPr lang="en-US" dirty="0" smtClean="0"/>
              <a:t>G. </a:t>
            </a:r>
            <a:r>
              <a:rPr lang="en-US" dirty="0" err="1" smtClean="0"/>
              <a:t>Fedi</a:t>
            </a:r>
            <a:r>
              <a:rPr lang="en-US" dirty="0" smtClean="0"/>
              <a:t> (hired Sept. 2014)</a:t>
            </a:r>
          </a:p>
          <a:p>
            <a:pPr lvl="2"/>
            <a:endParaRPr lang="en-US" dirty="0"/>
          </a:p>
          <a:p>
            <a:pPr lvl="2"/>
            <a:r>
              <a:rPr lang="en-US" dirty="0" smtClean="0"/>
              <a:t>Total INFIERI budget ~4 M Euro </a:t>
            </a:r>
          </a:p>
          <a:p>
            <a:pPr lvl="3"/>
            <a:r>
              <a:rPr lang="en-US" dirty="0" smtClean="0"/>
              <a:t>@ INFN ~500KEuro (of which ~30% on research, 10% overheads)</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ECF86CB2-3B9E-8B4E-BD81-82E06BDB8F32}" type="slidenum">
              <a:rPr lang="en-US" smtClean="0"/>
              <a:pPr/>
              <a:t>2</a:t>
            </a:fld>
            <a:endParaRPr lang="en-US"/>
          </a:p>
        </p:txBody>
      </p:sp>
    </p:spTree>
    <p:extLst>
      <p:ext uri="{BB962C8B-B14F-4D97-AF65-F5344CB8AC3E}">
        <p14:creationId xmlns:p14="http://schemas.microsoft.com/office/powerpoint/2010/main" val="2630425127"/>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F86CB2-3B9E-8B4E-BD81-82E06BDB8F32}" type="slidenum">
              <a:rPr lang="en-US" smtClean="0"/>
              <a:pPr/>
              <a:t>3</a:t>
            </a:fld>
            <a:endParaRPr lang="en-US"/>
          </a:p>
        </p:txBody>
      </p:sp>
      <p:pic>
        <p:nvPicPr>
          <p:cNvPr id="6" name="Picture 5"/>
          <p:cNvPicPr>
            <a:picLocks noChangeAspect="1"/>
          </p:cNvPicPr>
          <p:nvPr/>
        </p:nvPicPr>
        <p:blipFill>
          <a:blip r:embed="rId2"/>
          <a:stretch>
            <a:fillRect/>
          </a:stretch>
        </p:blipFill>
        <p:spPr>
          <a:xfrm>
            <a:off x="3971479" y="301557"/>
            <a:ext cx="7523609" cy="9452043"/>
          </a:xfrm>
          <a:prstGeom prst="rect">
            <a:avLst/>
          </a:prstGeom>
        </p:spPr>
      </p:pic>
      <p:sp>
        <p:nvSpPr>
          <p:cNvPr id="7" name="TextBox 6"/>
          <p:cNvSpPr txBox="1"/>
          <p:nvPr/>
        </p:nvSpPr>
        <p:spPr>
          <a:xfrm>
            <a:off x="1356583" y="3160469"/>
            <a:ext cx="2956609" cy="830997"/>
          </a:xfrm>
          <a:prstGeom prst="rect">
            <a:avLst/>
          </a:prstGeom>
          <a:noFill/>
        </p:spPr>
        <p:txBody>
          <a:bodyPr wrap="none" rtlCol="0">
            <a:spAutoFit/>
          </a:bodyPr>
          <a:lstStyle/>
          <a:p>
            <a:r>
              <a:rPr lang="en-US" dirty="0" smtClean="0"/>
              <a:t>Thales  exited </a:t>
            </a:r>
          </a:p>
          <a:p>
            <a:r>
              <a:rPr lang="en-US" dirty="0"/>
              <a:t>T</a:t>
            </a:r>
            <a:r>
              <a:rPr lang="en-US" dirty="0" smtClean="0"/>
              <a:t>o be replaced soon</a:t>
            </a:r>
            <a:endParaRPr lang="en-US" dirty="0"/>
          </a:p>
        </p:txBody>
      </p:sp>
      <p:cxnSp>
        <p:nvCxnSpPr>
          <p:cNvPr id="9" name="Straight Arrow Connector 8"/>
          <p:cNvCxnSpPr/>
          <p:nvPr/>
        </p:nvCxnSpPr>
        <p:spPr bwMode="auto">
          <a:xfrm>
            <a:off x="3348163" y="3391302"/>
            <a:ext cx="2006012" cy="331914"/>
          </a:xfrm>
          <a:prstGeom prst="straightConnector1">
            <a:avLst/>
          </a:prstGeom>
          <a:solidFill>
            <a:srgbClr val="CCECFF"/>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71936603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fellows</a:t>
            </a:r>
            <a:endParaRPr lang="en-US" dirty="0"/>
          </a:p>
        </p:txBody>
      </p:sp>
      <p:pic>
        <p:nvPicPr>
          <p:cNvPr id="5" name="Content Placeholder 4"/>
          <p:cNvPicPr>
            <a:picLocks noGrp="1" noChangeAspect="1"/>
          </p:cNvPicPr>
          <p:nvPr>
            <p:ph idx="1"/>
          </p:nvPr>
        </p:nvPicPr>
        <p:blipFill>
          <a:blip r:embed="rId2"/>
          <a:srcRect l="1528" r="1528"/>
          <a:stretch>
            <a:fillRect/>
          </a:stretch>
        </p:blipFill>
        <p:spPr/>
      </p:pic>
      <p:sp>
        <p:nvSpPr>
          <p:cNvPr id="4" name="Slide Number Placeholder 3"/>
          <p:cNvSpPr>
            <a:spLocks noGrp="1"/>
          </p:cNvSpPr>
          <p:nvPr>
            <p:ph type="sldNum" sz="quarter" idx="10"/>
          </p:nvPr>
        </p:nvSpPr>
        <p:spPr/>
        <p:txBody>
          <a:bodyPr/>
          <a:lstStyle/>
          <a:p>
            <a:fld id="{ECF86CB2-3B9E-8B4E-BD81-82E06BDB8F32}" type="slidenum">
              <a:rPr lang="en-US" smtClean="0"/>
              <a:pPr/>
              <a:t>4</a:t>
            </a:fld>
            <a:endParaRPr lang="en-US"/>
          </a:p>
        </p:txBody>
      </p:sp>
      <p:sp>
        <p:nvSpPr>
          <p:cNvPr id="3" name="TextBox 2"/>
          <p:cNvSpPr txBox="1"/>
          <p:nvPr/>
        </p:nvSpPr>
        <p:spPr>
          <a:xfrm>
            <a:off x="1784342" y="5787055"/>
            <a:ext cx="2664612" cy="461665"/>
          </a:xfrm>
          <a:prstGeom prst="rect">
            <a:avLst/>
          </a:prstGeom>
          <a:noFill/>
        </p:spPr>
        <p:txBody>
          <a:bodyPr wrap="none" rtlCol="0">
            <a:spAutoFit/>
          </a:bodyPr>
          <a:lstStyle/>
          <a:p>
            <a:r>
              <a:rPr lang="en-US" b="1" dirty="0" err="1" smtClean="0">
                <a:solidFill>
                  <a:schemeClr val="bg1"/>
                </a:solidFill>
              </a:rPr>
              <a:t>Stamatis</a:t>
            </a:r>
            <a:r>
              <a:rPr lang="en-US" b="1" dirty="0" smtClean="0">
                <a:solidFill>
                  <a:schemeClr val="bg1"/>
                </a:solidFill>
              </a:rPr>
              <a:t> </a:t>
            </a:r>
            <a:r>
              <a:rPr lang="en-US" b="1" dirty="0" err="1" smtClean="0">
                <a:solidFill>
                  <a:schemeClr val="bg1"/>
                </a:solidFill>
              </a:rPr>
              <a:t>Poulios</a:t>
            </a:r>
            <a:endParaRPr lang="en-US" b="1" dirty="0">
              <a:solidFill>
                <a:schemeClr val="bg1"/>
              </a:solidFill>
            </a:endParaRPr>
          </a:p>
        </p:txBody>
      </p:sp>
      <p:sp>
        <p:nvSpPr>
          <p:cNvPr id="6" name="TextBox 5"/>
          <p:cNvSpPr txBox="1"/>
          <p:nvPr/>
        </p:nvSpPr>
        <p:spPr>
          <a:xfrm>
            <a:off x="5344675" y="7000415"/>
            <a:ext cx="2818801" cy="461665"/>
          </a:xfrm>
          <a:prstGeom prst="rect">
            <a:avLst/>
          </a:prstGeom>
          <a:noFill/>
        </p:spPr>
        <p:txBody>
          <a:bodyPr wrap="none" rtlCol="0">
            <a:spAutoFit/>
          </a:bodyPr>
          <a:lstStyle/>
          <a:p>
            <a:r>
              <a:rPr lang="en-US" b="1" dirty="0" err="1" smtClean="0">
                <a:solidFill>
                  <a:schemeClr val="bg1"/>
                </a:solidFill>
              </a:rPr>
              <a:t>Eleftheria</a:t>
            </a:r>
            <a:r>
              <a:rPr lang="en-US" b="1" dirty="0" smtClean="0">
                <a:solidFill>
                  <a:schemeClr val="bg1"/>
                </a:solidFill>
              </a:rPr>
              <a:t> </a:t>
            </a:r>
            <a:r>
              <a:rPr lang="en-US" b="1" dirty="0" err="1" smtClean="0">
                <a:solidFill>
                  <a:schemeClr val="bg1"/>
                </a:solidFill>
              </a:rPr>
              <a:t>Kostara</a:t>
            </a:r>
            <a:endParaRPr lang="en-US" b="1" dirty="0">
              <a:solidFill>
                <a:schemeClr val="bg1"/>
              </a:solidFill>
            </a:endParaRPr>
          </a:p>
        </p:txBody>
      </p:sp>
      <p:sp>
        <p:nvSpPr>
          <p:cNvPr id="7" name="TextBox 6"/>
          <p:cNvSpPr txBox="1"/>
          <p:nvPr/>
        </p:nvSpPr>
        <p:spPr>
          <a:xfrm>
            <a:off x="8617764" y="5411547"/>
            <a:ext cx="2219778" cy="461665"/>
          </a:xfrm>
          <a:prstGeom prst="rect">
            <a:avLst/>
          </a:prstGeom>
          <a:noFill/>
        </p:spPr>
        <p:txBody>
          <a:bodyPr wrap="none" rtlCol="0">
            <a:spAutoFit/>
          </a:bodyPr>
          <a:lstStyle/>
          <a:p>
            <a:r>
              <a:rPr lang="en-US" b="1" dirty="0" err="1" smtClean="0">
                <a:solidFill>
                  <a:schemeClr val="bg1"/>
                </a:solidFill>
              </a:rPr>
              <a:t>Giacomo</a:t>
            </a:r>
            <a:r>
              <a:rPr lang="en-US" b="1" dirty="0" smtClean="0">
                <a:solidFill>
                  <a:schemeClr val="bg1"/>
                </a:solidFill>
              </a:rPr>
              <a:t> </a:t>
            </a:r>
            <a:r>
              <a:rPr lang="en-US" b="1" dirty="0" err="1" smtClean="0">
                <a:solidFill>
                  <a:schemeClr val="bg1"/>
                </a:solidFill>
              </a:rPr>
              <a:t>Fedi</a:t>
            </a:r>
            <a:endParaRPr lang="en-US" b="1" dirty="0">
              <a:solidFill>
                <a:schemeClr val="bg1"/>
              </a:solidFill>
            </a:endParaRPr>
          </a:p>
        </p:txBody>
      </p:sp>
    </p:spTree>
    <p:extLst>
      <p:ext uri="{BB962C8B-B14F-4D97-AF65-F5344CB8AC3E}">
        <p14:creationId xmlns:p14="http://schemas.microsoft.com/office/powerpoint/2010/main" val="4082298583"/>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INFN for INFIERI</a:t>
            </a:r>
            <a:endParaRPr lang="en-US" dirty="0"/>
          </a:p>
        </p:txBody>
      </p:sp>
      <p:sp>
        <p:nvSpPr>
          <p:cNvPr id="3" name="Content Placeholder 2"/>
          <p:cNvSpPr>
            <a:spLocks noGrp="1"/>
          </p:cNvSpPr>
          <p:nvPr>
            <p:ph idx="1"/>
          </p:nvPr>
        </p:nvSpPr>
        <p:spPr/>
        <p:txBody>
          <a:bodyPr/>
          <a:lstStyle/>
          <a:p>
            <a:r>
              <a:rPr lang="en-US" sz="3200" dirty="0" smtClean="0"/>
              <a:t>Three research groups </a:t>
            </a:r>
          </a:p>
          <a:p>
            <a:pPr lvl="1"/>
            <a:r>
              <a:rPr lang="en-US" sz="2400" dirty="0" smtClean="0"/>
              <a:t>High Energy Physics – CMS experiment</a:t>
            </a:r>
          </a:p>
          <a:p>
            <a:pPr lvl="2"/>
            <a:r>
              <a:rPr lang="en-US" sz="2400" dirty="0" smtClean="0"/>
              <a:t>WP1, WP4 &amp; WP6: Level 1 Track Trigger for the HL-LHC</a:t>
            </a:r>
          </a:p>
          <a:p>
            <a:pPr lvl="3"/>
            <a:r>
              <a:rPr lang="en-US" sz="2000" dirty="0" smtClean="0"/>
              <a:t>Outer Tracker: G</a:t>
            </a:r>
            <a:r>
              <a:rPr lang="en-US" sz="2000" dirty="0"/>
              <a:t>. </a:t>
            </a:r>
            <a:r>
              <a:rPr lang="en-US" sz="2000" dirty="0" err="1"/>
              <a:t>Fedi</a:t>
            </a:r>
            <a:r>
              <a:rPr lang="en-US" sz="2000" dirty="0"/>
              <a:t> (ER1)</a:t>
            </a:r>
            <a:r>
              <a:rPr lang="en-US" sz="2000" dirty="0" smtClean="0"/>
              <a:t>, L. Martini, G. </a:t>
            </a:r>
            <a:r>
              <a:rPr lang="en-US" sz="2000" dirty="0" err="1" smtClean="0"/>
              <a:t>Magazzù</a:t>
            </a:r>
            <a:r>
              <a:rPr lang="en-US" sz="2000" dirty="0" smtClean="0"/>
              <a:t>, F. </a:t>
            </a:r>
            <a:r>
              <a:rPr lang="en-US" sz="2000" dirty="0" err="1" smtClean="0"/>
              <a:t>Palla</a:t>
            </a:r>
            <a:endParaRPr lang="en-US" sz="2000" dirty="0" smtClean="0"/>
          </a:p>
          <a:p>
            <a:pPr lvl="3"/>
            <a:r>
              <a:rPr lang="en-US" sz="2000" dirty="0" smtClean="0"/>
              <a:t>Inner pixels: K. </a:t>
            </a:r>
            <a:r>
              <a:rPr lang="en-US" sz="2000" dirty="0" err="1" smtClean="0"/>
              <a:t>Androsov</a:t>
            </a:r>
            <a:r>
              <a:rPr lang="en-US" sz="2000" dirty="0" smtClean="0"/>
              <a:t>, G. </a:t>
            </a:r>
            <a:r>
              <a:rPr lang="en-US" sz="2000" dirty="0" err="1" smtClean="0"/>
              <a:t>Bagliesi</a:t>
            </a:r>
            <a:r>
              <a:rPr lang="en-US" sz="2000" dirty="0" smtClean="0"/>
              <a:t>, M. A. </a:t>
            </a:r>
            <a:r>
              <a:rPr lang="en-US" sz="2000" dirty="0" err="1" smtClean="0"/>
              <a:t>Ciocci</a:t>
            </a:r>
            <a:r>
              <a:rPr lang="en-US" sz="2000" dirty="0" smtClean="0"/>
              <a:t>, M. T. </a:t>
            </a:r>
            <a:r>
              <a:rPr lang="en-US" sz="2000" dirty="0" err="1" smtClean="0"/>
              <a:t>Grippo</a:t>
            </a:r>
            <a:r>
              <a:rPr lang="en-US" sz="2000" dirty="0" smtClean="0"/>
              <a:t>, M. </a:t>
            </a:r>
            <a:r>
              <a:rPr lang="en-US" sz="2000" dirty="0" err="1" smtClean="0"/>
              <a:t>Minuti</a:t>
            </a:r>
            <a:r>
              <a:rPr lang="en-US" sz="2000" dirty="0" smtClean="0"/>
              <a:t>, F. </a:t>
            </a:r>
            <a:r>
              <a:rPr lang="en-US" sz="2000" dirty="0" err="1" smtClean="0"/>
              <a:t>Palla</a:t>
            </a:r>
            <a:endParaRPr lang="en-US" sz="2000" dirty="0"/>
          </a:p>
          <a:p>
            <a:pPr lvl="2"/>
            <a:r>
              <a:rPr lang="en-US" sz="2400" dirty="0" smtClean="0"/>
              <a:t>WP3, WP6: optical wireless communications for Silicon detectors readout – in conjunction with WP1 for Track Trigger applications</a:t>
            </a:r>
          </a:p>
          <a:p>
            <a:pPr lvl="3"/>
            <a:r>
              <a:rPr lang="en-US" sz="2000" dirty="0" smtClean="0"/>
              <a:t>R. </a:t>
            </a:r>
            <a:r>
              <a:rPr lang="en-US" sz="2000" dirty="0" err="1" smtClean="0"/>
              <a:t>Dell’Orso</a:t>
            </a:r>
            <a:r>
              <a:rPr lang="en-US" sz="2000" dirty="0" smtClean="0"/>
              <a:t>, A. </a:t>
            </a:r>
            <a:r>
              <a:rPr lang="en-US" sz="2000" dirty="0" err="1" smtClean="0"/>
              <a:t>Messineo</a:t>
            </a:r>
            <a:r>
              <a:rPr lang="en-US" sz="2000" dirty="0" smtClean="0"/>
              <a:t>, F. </a:t>
            </a:r>
            <a:r>
              <a:rPr lang="en-US" sz="2000" dirty="0" err="1" smtClean="0"/>
              <a:t>Palla</a:t>
            </a:r>
            <a:r>
              <a:rPr lang="en-US" sz="2000" dirty="0" smtClean="0"/>
              <a:t>, P. G. </a:t>
            </a:r>
            <a:r>
              <a:rPr lang="en-US" sz="2000" dirty="0" err="1" smtClean="0"/>
              <a:t>Verdini</a:t>
            </a:r>
            <a:endParaRPr lang="en-US" sz="2000" dirty="0" smtClean="0"/>
          </a:p>
          <a:p>
            <a:pPr lvl="1"/>
            <a:r>
              <a:rPr lang="en-US" sz="2400" dirty="0" smtClean="0"/>
              <a:t>Medical Physics (WP1, WP4, WP6) – Positron Emission Tomography</a:t>
            </a:r>
          </a:p>
          <a:p>
            <a:pPr lvl="2"/>
            <a:r>
              <a:rPr lang="en-US" sz="2400" dirty="0" smtClean="0"/>
              <a:t>WP1, WP4 &amp; WP6: Fast data readout and pattern reconstruction</a:t>
            </a:r>
          </a:p>
          <a:p>
            <a:pPr lvl="3"/>
            <a:r>
              <a:rPr lang="en-US" sz="2000" dirty="0" smtClean="0"/>
              <a:t>E. </a:t>
            </a:r>
            <a:r>
              <a:rPr lang="en-US" sz="2000" dirty="0" err="1" smtClean="0"/>
              <a:t>Kostara</a:t>
            </a:r>
            <a:r>
              <a:rPr lang="en-US" sz="2000" dirty="0" smtClean="0"/>
              <a:t> (ESR7), M. G. </a:t>
            </a:r>
            <a:r>
              <a:rPr lang="en-US" sz="2000" dirty="0" err="1" smtClean="0"/>
              <a:t>Bisogni</a:t>
            </a:r>
            <a:r>
              <a:rPr lang="en-US" sz="2000" dirty="0" smtClean="0"/>
              <a:t>, A. Del Guerra, M. </a:t>
            </a:r>
            <a:r>
              <a:rPr lang="en-US" sz="2000" dirty="0" err="1" smtClean="0"/>
              <a:t>Morrocchi</a:t>
            </a:r>
            <a:r>
              <a:rPr lang="en-US" sz="2000" dirty="0" smtClean="0"/>
              <a:t> , G. </a:t>
            </a:r>
            <a:r>
              <a:rPr lang="en-US" sz="2000" dirty="0" err="1" smtClean="0"/>
              <a:t>Sportelli</a:t>
            </a:r>
            <a:endParaRPr lang="en-US" sz="2000" dirty="0" smtClean="0"/>
          </a:p>
          <a:p>
            <a:pPr lvl="1"/>
            <a:r>
              <a:rPr lang="en-US" sz="2400" dirty="0" err="1" smtClean="0"/>
              <a:t>Astro</a:t>
            </a:r>
            <a:r>
              <a:rPr lang="en-US" sz="2400" dirty="0" smtClean="0"/>
              <a:t>-particle Physics (WP1, WP6) – Cherenkov Telescope Array</a:t>
            </a:r>
          </a:p>
          <a:p>
            <a:pPr lvl="2"/>
            <a:r>
              <a:rPr lang="en-US" sz="2400" dirty="0" smtClean="0"/>
              <a:t>WP1, WP6: Data acquisition and Trigger </a:t>
            </a:r>
          </a:p>
          <a:p>
            <a:pPr lvl="3"/>
            <a:r>
              <a:rPr lang="en-US" sz="2000" dirty="0" smtClean="0"/>
              <a:t>S. </a:t>
            </a:r>
            <a:r>
              <a:rPr lang="en-US" sz="2000" dirty="0" err="1" smtClean="0"/>
              <a:t>Poulios</a:t>
            </a:r>
            <a:r>
              <a:rPr lang="en-US" sz="2000" dirty="0"/>
              <a:t> </a:t>
            </a:r>
            <a:r>
              <a:rPr lang="en-US" sz="2000" dirty="0" smtClean="0"/>
              <a:t>(ESR6), R. </a:t>
            </a:r>
            <a:r>
              <a:rPr lang="en-US" sz="2000" dirty="0" err="1" smtClean="0"/>
              <a:t>Paoletti</a:t>
            </a:r>
            <a:endParaRPr lang="en-US" sz="2000" dirty="0" smtClean="0"/>
          </a:p>
          <a:p>
            <a:r>
              <a:rPr lang="en-US" sz="2400" dirty="0" smtClean="0"/>
              <a:t>WP coordination</a:t>
            </a:r>
          </a:p>
          <a:p>
            <a:pPr lvl="1"/>
            <a:r>
              <a:rPr lang="en-US" sz="2000" dirty="0" smtClean="0"/>
              <a:t>WP8 (Outreach): F. </a:t>
            </a:r>
            <a:r>
              <a:rPr lang="en-US" sz="2000" dirty="0" err="1" smtClean="0"/>
              <a:t>Ligabue</a:t>
            </a:r>
            <a:r>
              <a:rPr lang="en-US" sz="2000" dirty="0" smtClean="0"/>
              <a:t>, M</a:t>
            </a:r>
            <a:r>
              <a:rPr lang="en-US" sz="2000" dirty="0" smtClean="0"/>
              <a:t>. A. </a:t>
            </a:r>
            <a:r>
              <a:rPr lang="en-US" sz="2000" dirty="0" err="1" smtClean="0"/>
              <a:t>Ciocci</a:t>
            </a:r>
            <a:r>
              <a:rPr lang="en-US" sz="2000" dirty="0" smtClean="0"/>
              <a:t> – </a:t>
            </a:r>
            <a:r>
              <a:rPr lang="en-US" sz="2000" dirty="0" err="1" smtClean="0"/>
              <a:t>nel</a:t>
            </a:r>
            <a:r>
              <a:rPr lang="en-US" sz="2000" dirty="0" smtClean="0"/>
              <a:t> </a:t>
            </a:r>
            <a:r>
              <a:rPr lang="en-US" sz="2000" dirty="0" err="1" smtClean="0"/>
              <a:t>passato</a:t>
            </a:r>
            <a:r>
              <a:rPr lang="en-US" sz="2000" dirty="0" smtClean="0"/>
              <a:t> F. </a:t>
            </a:r>
            <a:r>
              <a:rPr lang="en-US" sz="2000" dirty="0" err="1" smtClean="0"/>
              <a:t>Palla</a:t>
            </a:r>
            <a:r>
              <a:rPr lang="en-US" sz="2000" dirty="0" smtClean="0"/>
              <a:t> (WP1) e R. </a:t>
            </a:r>
            <a:r>
              <a:rPr lang="en-US" sz="2000" dirty="0" err="1" smtClean="0"/>
              <a:t>Paoletti</a:t>
            </a:r>
            <a:r>
              <a:rPr lang="en-US" sz="2000" dirty="0" smtClean="0"/>
              <a:t> (WP6)</a:t>
            </a:r>
          </a:p>
          <a:p>
            <a:pPr lvl="1"/>
            <a:r>
              <a:rPr lang="en-US" sz="2000" dirty="0" smtClean="0"/>
              <a:t>Young Researchers Panel: M. T. </a:t>
            </a:r>
            <a:r>
              <a:rPr lang="en-US" sz="2000" dirty="0" err="1" smtClean="0"/>
              <a:t>Grippo</a:t>
            </a:r>
            <a:endParaRPr lang="en-US" sz="2000" dirty="0" smtClean="0"/>
          </a:p>
        </p:txBody>
      </p:sp>
      <p:sp>
        <p:nvSpPr>
          <p:cNvPr id="4" name="Slide Number Placeholder 3"/>
          <p:cNvSpPr>
            <a:spLocks noGrp="1"/>
          </p:cNvSpPr>
          <p:nvPr>
            <p:ph type="sldNum" sz="quarter" idx="10"/>
          </p:nvPr>
        </p:nvSpPr>
        <p:spPr/>
        <p:txBody>
          <a:bodyPr/>
          <a:lstStyle/>
          <a:p>
            <a:fld id="{ECF86CB2-3B9E-8B4E-BD81-82E06BDB8F32}" type="slidenum">
              <a:rPr lang="en-US" smtClean="0"/>
              <a:pPr/>
              <a:t>5</a:t>
            </a:fld>
            <a:endParaRPr lang="en-US"/>
          </a:p>
        </p:txBody>
      </p:sp>
    </p:spTree>
    <p:extLst>
      <p:ext uri="{BB962C8B-B14F-4D97-AF65-F5344CB8AC3E}">
        <p14:creationId xmlns:p14="http://schemas.microsoft.com/office/powerpoint/2010/main" val="1897071740"/>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 prototype - INSIDE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2" y="1625600"/>
            <a:ext cx="10491571" cy="6235465"/>
          </a:xfrm>
          <a:prstGeom prst="rect">
            <a:avLst/>
          </a:prstGeom>
        </p:spPr>
      </p:pic>
      <p:sp>
        <p:nvSpPr>
          <p:cNvPr id="7" name="Rounded Rectangle 6"/>
          <p:cNvSpPr/>
          <p:nvPr/>
        </p:nvSpPr>
        <p:spPr>
          <a:xfrm>
            <a:off x="325120" y="7560333"/>
            <a:ext cx="3406020" cy="1976515"/>
          </a:xfrm>
          <a:prstGeom prst="roundRect">
            <a:avLst/>
          </a:prstGeom>
          <a:solidFill>
            <a:srgbClr val="B2DE82"/>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406394" indent="-406394">
              <a:buFont typeface="Arial" pitchFamily="34" charset="0"/>
              <a:buChar char="•"/>
            </a:pPr>
            <a:r>
              <a:rPr lang="en-US" dirty="0">
                <a:solidFill>
                  <a:schemeClr val="tx1"/>
                </a:solidFill>
              </a:rPr>
              <a:t>2 planar panels</a:t>
            </a:r>
          </a:p>
          <a:p>
            <a:pPr marL="406394" indent="-406394">
              <a:buFont typeface="Arial" pitchFamily="34" charset="0"/>
              <a:buChar char="•"/>
            </a:pPr>
            <a:r>
              <a:rPr lang="en-US" dirty="0">
                <a:solidFill>
                  <a:schemeClr val="tx1"/>
                </a:solidFill>
              </a:rPr>
              <a:t>2x4 pixelated LFS scintillator matrices</a:t>
            </a:r>
          </a:p>
        </p:txBody>
      </p:sp>
      <p:sp>
        <p:nvSpPr>
          <p:cNvPr id="8" name="Rounded Rectangle 7"/>
          <p:cNvSpPr/>
          <p:nvPr/>
        </p:nvSpPr>
        <p:spPr>
          <a:xfrm>
            <a:off x="4226560" y="7586134"/>
            <a:ext cx="3406020" cy="1976515"/>
          </a:xfrm>
          <a:prstGeom prst="roundRect">
            <a:avLst/>
          </a:prstGeom>
          <a:solidFill>
            <a:srgbClr val="B2DE82"/>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406394" indent="-406394">
              <a:buFont typeface="Arial" pitchFamily="34" charset="0"/>
              <a:buChar char="•"/>
            </a:pPr>
            <a:r>
              <a:rPr lang="en-US" dirty="0">
                <a:solidFill>
                  <a:schemeClr val="tx1"/>
                </a:solidFill>
              </a:rPr>
              <a:t>4 matrices of 8x8 MPPC from Hamamatsu</a:t>
            </a:r>
          </a:p>
          <a:p>
            <a:pPr marL="406394" indent="-406394">
              <a:buFont typeface="Arial" pitchFamily="34" charset="0"/>
              <a:buChar char="•"/>
            </a:pPr>
            <a:r>
              <a:rPr lang="en-US" dirty="0">
                <a:solidFill>
                  <a:schemeClr val="tx1"/>
                </a:solidFill>
              </a:rPr>
              <a:t>4x64-channel ASICs</a:t>
            </a:r>
          </a:p>
        </p:txBody>
      </p:sp>
      <p:sp>
        <p:nvSpPr>
          <p:cNvPr id="9" name="Rounded Rectangle 8"/>
          <p:cNvSpPr/>
          <p:nvPr/>
        </p:nvSpPr>
        <p:spPr>
          <a:xfrm>
            <a:off x="8128000" y="7560332"/>
            <a:ext cx="3406020" cy="1976515"/>
          </a:xfrm>
          <a:prstGeom prst="roundRect">
            <a:avLst/>
          </a:prstGeom>
          <a:solidFill>
            <a:srgbClr val="B2DE82"/>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406394" indent="-406394">
              <a:buFont typeface="Arial" pitchFamily="34" charset="0"/>
              <a:buChar char="•"/>
            </a:pPr>
            <a:r>
              <a:rPr lang="en-US" dirty="0" smtClean="0">
                <a:solidFill>
                  <a:schemeClr val="tx1"/>
                </a:solidFill>
              </a:rPr>
              <a:t>FE-Modules </a:t>
            </a:r>
            <a:endParaRPr lang="en-US" dirty="0">
              <a:solidFill>
                <a:schemeClr val="tx1"/>
              </a:solidFill>
            </a:endParaRPr>
          </a:p>
          <a:p>
            <a:pPr marL="406394" indent="-406394">
              <a:buFont typeface="Arial" pitchFamily="34" charset="0"/>
              <a:buChar char="•"/>
            </a:pPr>
            <a:r>
              <a:rPr lang="en-US" dirty="0">
                <a:solidFill>
                  <a:schemeClr val="tx1"/>
                </a:solidFill>
                <a:sym typeface="Wingdings" pitchFamily="2" charset="2"/>
              </a:rPr>
              <a:t>TX-Boards </a:t>
            </a:r>
          </a:p>
          <a:p>
            <a:pPr marL="406394" indent="-406394">
              <a:buFont typeface="Arial" pitchFamily="34" charset="0"/>
              <a:buChar char="•"/>
            </a:pPr>
            <a:r>
              <a:rPr lang="en-US" dirty="0">
                <a:solidFill>
                  <a:schemeClr val="tx1"/>
                </a:solidFill>
                <a:sym typeface="Wingdings" pitchFamily="2" charset="2"/>
              </a:rPr>
              <a:t>RX-Boards</a:t>
            </a:r>
          </a:p>
          <a:p>
            <a:pPr marL="406394" indent="-406394">
              <a:buFont typeface="Arial" pitchFamily="34" charset="0"/>
              <a:buChar char="•"/>
            </a:pPr>
            <a:r>
              <a:rPr lang="en-US" dirty="0">
                <a:solidFill>
                  <a:schemeClr val="tx1"/>
                </a:solidFill>
                <a:sym typeface="Wingdings" pitchFamily="2" charset="2"/>
              </a:rPr>
              <a:t>Motherboard</a:t>
            </a:r>
            <a:endParaRPr lang="en-US" dirty="0">
              <a:solidFill>
                <a:schemeClr val="tx1"/>
              </a:solidFill>
            </a:endParaRPr>
          </a:p>
        </p:txBody>
      </p:sp>
      <p:sp>
        <p:nvSpPr>
          <p:cNvPr id="3" name="Slide Number Placeholder 2"/>
          <p:cNvSpPr>
            <a:spLocks noGrp="1"/>
          </p:cNvSpPr>
          <p:nvPr>
            <p:ph type="sldNum" sz="quarter" idx="4294967295"/>
          </p:nvPr>
        </p:nvSpPr>
        <p:spPr>
          <a:xfrm>
            <a:off x="12134098" y="8034077"/>
            <a:ext cx="780288" cy="563541"/>
          </a:xfrm>
          <a:prstGeom prst="bracketPair">
            <a:avLst>
              <a:gd name="adj" fmla="val 17949"/>
            </a:avLst>
          </a:prstGeom>
        </p:spPr>
        <p:txBody>
          <a:bodyPr lIns="130046" tIns="65023" rIns="130046" bIns="65023"/>
          <a:lstStyle/>
          <a:p>
            <a:fld id="{B6F15528-21DE-4FAA-801E-634DDDAF4B2B}" type="slidenum">
              <a:rPr lang="en-US" smtClean="0"/>
              <a:pPr/>
              <a:t>6</a:t>
            </a:fld>
            <a:endParaRPr lang="en-US"/>
          </a:p>
        </p:txBody>
      </p:sp>
      <p:sp>
        <p:nvSpPr>
          <p:cNvPr id="5" name="TextBox 4"/>
          <p:cNvSpPr txBox="1"/>
          <p:nvPr/>
        </p:nvSpPr>
        <p:spPr>
          <a:xfrm>
            <a:off x="8128000" y="1394767"/>
            <a:ext cx="4905910" cy="461665"/>
          </a:xfrm>
          <a:prstGeom prst="rect">
            <a:avLst/>
          </a:prstGeom>
          <a:noFill/>
        </p:spPr>
        <p:txBody>
          <a:bodyPr wrap="none" rtlCol="0">
            <a:spAutoFit/>
          </a:bodyPr>
          <a:lstStyle/>
          <a:p>
            <a:r>
              <a:rPr lang="en-US" dirty="0" smtClean="0"/>
              <a:t>E. </a:t>
            </a:r>
            <a:r>
              <a:rPr lang="en-US" dirty="0" err="1" smtClean="0"/>
              <a:t>Kostara</a:t>
            </a:r>
            <a:r>
              <a:rPr lang="en-US" dirty="0" smtClean="0"/>
              <a:t>, G. </a:t>
            </a:r>
            <a:r>
              <a:rPr lang="en-US" dirty="0" err="1" smtClean="0"/>
              <a:t>Sportelli</a:t>
            </a:r>
            <a:r>
              <a:rPr lang="en-US" dirty="0" smtClean="0"/>
              <a:t>, G. </a:t>
            </a:r>
            <a:r>
              <a:rPr lang="en-US" dirty="0" err="1" smtClean="0"/>
              <a:t>Bisogni</a:t>
            </a:r>
            <a:endParaRPr lang="en-US" dirty="0"/>
          </a:p>
        </p:txBody>
      </p:sp>
    </p:spTree>
    <p:extLst>
      <p:ext uri="{BB962C8B-B14F-4D97-AF65-F5344CB8AC3E}">
        <p14:creationId xmlns:p14="http://schemas.microsoft.com/office/powerpoint/2010/main" val="308283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930" y="8223"/>
            <a:ext cx="7864785" cy="1319681"/>
          </a:xfrm>
        </p:spPr>
        <p:txBody>
          <a:bodyPr/>
          <a:lstStyle/>
          <a:p>
            <a:r>
              <a:rPr lang="en-US" dirty="0" smtClean="0"/>
              <a:t>Coincidence sorter architecture</a:t>
            </a:r>
            <a:endParaRPr lang="en-US" sz="4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47" y="1733974"/>
            <a:ext cx="8778240" cy="471121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95334193"/>
              </p:ext>
            </p:extLst>
          </p:nvPr>
        </p:nvGraphicFramePr>
        <p:xfrm>
          <a:off x="7517853" y="6392400"/>
          <a:ext cx="5201919" cy="1430528"/>
        </p:xfrm>
        <a:graphic>
          <a:graphicData uri="http://schemas.openxmlformats.org/drawingml/2006/table">
            <a:tbl>
              <a:tblPr firstRow="1" bandRow="1">
                <a:tableStyleId>{5C22544A-7EE6-4342-B048-85BDC9FD1C3A}</a:tableStyleId>
              </a:tblPr>
              <a:tblGrid>
                <a:gridCol w="1733973"/>
                <a:gridCol w="1733973"/>
                <a:gridCol w="1733973"/>
              </a:tblGrid>
              <a:tr h="520192">
                <a:tc>
                  <a:txBody>
                    <a:bodyPr/>
                    <a:lstStyle/>
                    <a:p>
                      <a:pPr algn="ctr"/>
                      <a:r>
                        <a:rPr lang="en-US" sz="2400" dirty="0" smtClean="0"/>
                        <a:t>1 bit</a:t>
                      </a:r>
                      <a:endParaRPr lang="en-US" sz="2400" dirty="0"/>
                    </a:p>
                  </a:txBody>
                  <a:tcPr marL="130048" marR="130048" marT="65024" marB="65024">
                    <a:solidFill>
                      <a:schemeClr val="accent5">
                        <a:lumMod val="50000"/>
                      </a:schemeClr>
                    </a:solidFill>
                  </a:tcPr>
                </a:tc>
                <a:tc>
                  <a:txBody>
                    <a:bodyPr/>
                    <a:lstStyle/>
                    <a:p>
                      <a:pPr algn="ctr"/>
                      <a:r>
                        <a:rPr lang="en-US" sz="2400" dirty="0" smtClean="0"/>
                        <a:t>4 bits</a:t>
                      </a:r>
                      <a:endParaRPr lang="en-US" sz="2400" dirty="0"/>
                    </a:p>
                  </a:txBody>
                  <a:tcPr marL="130048" marR="130048" marT="65024" marB="65024">
                    <a:solidFill>
                      <a:schemeClr val="accent5">
                        <a:lumMod val="50000"/>
                      </a:schemeClr>
                    </a:solidFill>
                  </a:tcPr>
                </a:tc>
                <a:tc>
                  <a:txBody>
                    <a:bodyPr/>
                    <a:lstStyle/>
                    <a:p>
                      <a:pPr algn="ctr"/>
                      <a:r>
                        <a:rPr lang="en-US" sz="2400" dirty="0" smtClean="0"/>
                        <a:t>40 bits</a:t>
                      </a:r>
                      <a:endParaRPr lang="en-US" sz="2400" dirty="0"/>
                    </a:p>
                  </a:txBody>
                  <a:tcPr marL="130048" marR="130048" marT="65024" marB="65024">
                    <a:solidFill>
                      <a:schemeClr val="accent5">
                        <a:lumMod val="50000"/>
                      </a:schemeClr>
                    </a:solidFill>
                  </a:tcPr>
                </a:tc>
              </a:tr>
              <a:tr h="910336">
                <a:tc>
                  <a:txBody>
                    <a:bodyPr/>
                    <a:lstStyle/>
                    <a:p>
                      <a:pPr algn="ctr"/>
                      <a:r>
                        <a:rPr lang="en-US" sz="2400" dirty="0" smtClean="0"/>
                        <a:t>Valid data</a:t>
                      </a:r>
                      <a:endParaRPr lang="en-US" sz="2400" dirty="0"/>
                    </a:p>
                  </a:txBody>
                  <a:tcPr marL="130048" marR="130048" marT="65024" marB="65024">
                    <a:solidFill>
                      <a:schemeClr val="accent5">
                        <a:lumMod val="60000"/>
                        <a:lumOff val="40000"/>
                      </a:schemeClr>
                    </a:solidFill>
                  </a:tcPr>
                </a:tc>
                <a:tc>
                  <a:txBody>
                    <a:bodyPr/>
                    <a:lstStyle/>
                    <a:p>
                      <a:pPr algn="ctr"/>
                      <a:r>
                        <a:rPr lang="en-US" sz="2400" dirty="0" smtClean="0"/>
                        <a:t>FE</a:t>
                      </a:r>
                      <a:r>
                        <a:rPr lang="en-US" sz="2400" baseline="0" dirty="0" smtClean="0"/>
                        <a:t> number </a:t>
                      </a:r>
                      <a:endParaRPr lang="en-US" sz="2400" dirty="0"/>
                    </a:p>
                  </a:txBody>
                  <a:tcPr marL="130048" marR="130048" marT="65024" marB="65024">
                    <a:solidFill>
                      <a:schemeClr val="accent5">
                        <a:lumMod val="60000"/>
                        <a:lumOff val="40000"/>
                      </a:schemeClr>
                    </a:solidFill>
                  </a:tcPr>
                </a:tc>
                <a:tc>
                  <a:txBody>
                    <a:bodyPr/>
                    <a:lstStyle/>
                    <a:p>
                      <a:pPr algn="ctr"/>
                      <a:r>
                        <a:rPr lang="en-US" sz="2000" dirty="0" smtClean="0"/>
                        <a:t>Timestamp</a:t>
                      </a:r>
                      <a:endParaRPr lang="en-US" sz="2400" dirty="0"/>
                    </a:p>
                  </a:txBody>
                  <a:tcPr marL="130048" marR="130048" marT="65024" marB="65024">
                    <a:solidFill>
                      <a:schemeClr val="accent5">
                        <a:lumMod val="60000"/>
                        <a:lumOff val="40000"/>
                      </a:schemeClr>
                    </a:solidFill>
                  </a:tcPr>
                </a:tc>
              </a:tr>
            </a:tbl>
          </a:graphicData>
        </a:graphic>
      </p:graphicFrame>
      <p:sp>
        <p:nvSpPr>
          <p:cNvPr id="6" name="Rounded Rectangular Callout 5"/>
          <p:cNvSpPr/>
          <p:nvPr/>
        </p:nvSpPr>
        <p:spPr>
          <a:xfrm>
            <a:off x="230293" y="6404549"/>
            <a:ext cx="1612053" cy="474133"/>
          </a:xfrm>
          <a:prstGeom prst="wedgeRoundRectCallout">
            <a:avLst>
              <a:gd name="adj1" fmla="val -4594"/>
              <a:gd name="adj2" fmla="val -208929"/>
              <a:gd name="adj3" fmla="val 16667"/>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1700" b="1" dirty="0">
                <a:solidFill>
                  <a:schemeClr val="tx1"/>
                </a:solidFill>
              </a:rPr>
              <a:t>Merged data</a:t>
            </a:r>
            <a:endParaRPr lang="en-US" sz="1700" b="1" dirty="0">
              <a:solidFill>
                <a:schemeClr val="tx1"/>
              </a:solidFill>
            </a:endParaRPr>
          </a:p>
        </p:txBody>
      </p:sp>
      <p:sp>
        <p:nvSpPr>
          <p:cNvPr id="7" name="Rounded Rectangular Callout 6"/>
          <p:cNvSpPr/>
          <p:nvPr/>
        </p:nvSpPr>
        <p:spPr>
          <a:xfrm>
            <a:off x="3251200" y="7044267"/>
            <a:ext cx="1625600" cy="541867"/>
          </a:xfrm>
          <a:prstGeom prst="wedgeRoundRectCallout">
            <a:avLst>
              <a:gd name="adj1" fmla="val -53610"/>
              <a:gd name="adj2" fmla="val -227083"/>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1700" b="1" dirty="0">
                <a:solidFill>
                  <a:schemeClr val="tx1"/>
                </a:solidFill>
              </a:rPr>
              <a:t>Timestamp</a:t>
            </a:r>
          </a:p>
          <a:p>
            <a:pPr algn="ctr"/>
            <a:r>
              <a:rPr lang="en-US" sz="1700" b="1" dirty="0">
                <a:solidFill>
                  <a:schemeClr val="tx1"/>
                </a:solidFill>
              </a:rPr>
              <a:t>comparator</a:t>
            </a:r>
            <a:endParaRPr lang="en-US" sz="1700" b="1" dirty="0">
              <a:solidFill>
                <a:schemeClr val="tx1"/>
              </a:solidFill>
            </a:endParaRPr>
          </a:p>
        </p:txBody>
      </p:sp>
      <p:sp>
        <p:nvSpPr>
          <p:cNvPr id="8" name="Rounded Rectangular Callout 7"/>
          <p:cNvSpPr/>
          <p:nvPr/>
        </p:nvSpPr>
        <p:spPr>
          <a:xfrm>
            <a:off x="5743787" y="8019627"/>
            <a:ext cx="3684693" cy="541867"/>
          </a:xfrm>
          <a:prstGeom prst="wedgeRoundRectCallout">
            <a:avLst>
              <a:gd name="adj1" fmla="val -94232"/>
              <a:gd name="adj2" fmla="val -350417"/>
              <a:gd name="adj3" fmla="val 16667"/>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1700" b="1" dirty="0">
                <a:solidFill>
                  <a:schemeClr val="tx1"/>
                </a:solidFill>
              </a:rPr>
              <a:t>5 additional bits to the timestamp</a:t>
            </a:r>
            <a:endParaRPr lang="en-US" sz="1700" b="1" dirty="0">
              <a:solidFill>
                <a:schemeClr val="tx1"/>
              </a:solidFill>
            </a:endParaRPr>
          </a:p>
        </p:txBody>
      </p:sp>
      <p:sp>
        <p:nvSpPr>
          <p:cNvPr id="9" name="Rounded Rectangular Callout 8"/>
          <p:cNvSpPr/>
          <p:nvPr/>
        </p:nvSpPr>
        <p:spPr>
          <a:xfrm>
            <a:off x="5310293" y="6404548"/>
            <a:ext cx="1842347" cy="541867"/>
          </a:xfrm>
          <a:prstGeom prst="wedgeRoundRectCallout">
            <a:avLst>
              <a:gd name="adj1" fmla="val -55506"/>
              <a:gd name="adj2" fmla="val -460417"/>
              <a:gd name="adj3" fmla="val 16667"/>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1700" b="1" dirty="0">
                <a:solidFill>
                  <a:schemeClr val="tx1"/>
                </a:solidFill>
              </a:rPr>
              <a:t>Restart the process</a:t>
            </a:r>
            <a:endParaRPr lang="en-US" sz="1700" b="1" dirty="0">
              <a:solidFill>
                <a:schemeClr val="tx1"/>
              </a:solidFill>
            </a:endParaRPr>
          </a:p>
        </p:txBody>
      </p:sp>
      <p:sp>
        <p:nvSpPr>
          <p:cNvPr id="10" name="Rounded Rectangular Callout 9"/>
          <p:cNvSpPr/>
          <p:nvPr/>
        </p:nvSpPr>
        <p:spPr>
          <a:xfrm>
            <a:off x="7405511" y="5418666"/>
            <a:ext cx="2781582" cy="758615"/>
          </a:xfrm>
          <a:prstGeom prst="wedgeRoundRectCallout">
            <a:avLst>
              <a:gd name="adj1" fmla="val -49012"/>
              <a:gd name="adj2" fmla="val -227886"/>
              <a:gd name="adj3" fmla="val 16667"/>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1700" b="1" dirty="0">
                <a:solidFill>
                  <a:schemeClr val="tx1"/>
                </a:solidFill>
              </a:rPr>
              <a:t>Data packet with earliest timestamp storage </a:t>
            </a:r>
            <a:endParaRPr lang="en-US" sz="1700" b="1" dirty="0">
              <a:solidFill>
                <a:schemeClr val="tx1"/>
              </a:solidFill>
            </a:endParaRPr>
          </a:p>
        </p:txBody>
      </p:sp>
      <p:sp>
        <p:nvSpPr>
          <p:cNvPr id="3" name="Slide Number Placeholder 2"/>
          <p:cNvSpPr>
            <a:spLocks noGrp="1"/>
          </p:cNvSpPr>
          <p:nvPr>
            <p:ph type="sldNum" sz="quarter" idx="4294967295"/>
          </p:nvPr>
        </p:nvSpPr>
        <p:spPr>
          <a:xfrm>
            <a:off x="12134098" y="8034077"/>
            <a:ext cx="780288" cy="563541"/>
          </a:xfrm>
          <a:prstGeom prst="bracketPair">
            <a:avLst>
              <a:gd name="adj" fmla="val 17949"/>
            </a:avLst>
          </a:prstGeom>
        </p:spPr>
        <p:txBody>
          <a:bodyPr lIns="130046" tIns="65023" rIns="130046" bIns="65023"/>
          <a:lstStyle/>
          <a:p>
            <a:fld id="{B6F15528-21DE-4FAA-801E-634DDDAF4B2B}" type="slidenum">
              <a:rPr lang="en-US" smtClean="0"/>
              <a:pPr/>
              <a:t>7</a:t>
            </a:fld>
            <a:endParaRPr lang="en-US"/>
          </a:p>
        </p:txBody>
      </p:sp>
    </p:spTree>
    <p:extLst>
      <p:ext uri="{BB962C8B-B14F-4D97-AF65-F5344CB8AC3E}">
        <p14:creationId xmlns:p14="http://schemas.microsoft.com/office/powerpoint/2010/main" val="3078687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184525"/>
            <a:ext cx="118364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28" y="499872"/>
            <a:ext cx="9871371" cy="21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16389" name="Group 5"/>
          <p:cNvGrpSpPr>
            <a:grpSpLocks/>
          </p:cNvGrpSpPr>
          <p:nvPr/>
        </p:nvGrpSpPr>
        <p:grpSpPr bwMode="auto">
          <a:xfrm rot="-2313597">
            <a:off x="781050" y="2173288"/>
            <a:ext cx="3606800" cy="1524000"/>
            <a:chOff x="0" y="0"/>
            <a:chExt cx="2272" cy="960"/>
          </a:xfrm>
        </p:grpSpPr>
        <p:sp>
          <p:nvSpPr>
            <p:cNvPr id="16387" name="AutoShape 3"/>
            <p:cNvSpPr>
              <a:spLocks/>
            </p:cNvSpPr>
            <p:nvPr/>
          </p:nvSpPr>
          <p:spPr bwMode="auto">
            <a:xfrm flipH="1">
              <a:off x="0" y="0"/>
              <a:ext cx="2236" cy="960"/>
            </a:xfrm>
            <a:prstGeom prst="rightArrow">
              <a:avLst>
                <a:gd name="adj1" fmla="val 49944"/>
                <a:gd name="adj2" fmla="val 37978"/>
              </a:avLst>
            </a:prstGeom>
            <a:solidFill>
              <a:srgbClr val="CCCCCC"/>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6388" name="Rectangle 4"/>
            <p:cNvSpPr>
              <a:spLocks/>
            </p:cNvSpPr>
            <p:nvPr/>
          </p:nvSpPr>
          <p:spPr bwMode="auto">
            <a:xfrm>
              <a:off x="91" y="296"/>
              <a:ext cx="2181"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400">
                  <a:solidFill>
                    <a:schemeClr val="tx1"/>
                  </a:solidFill>
                  <a:ea typeface="ＭＳ Ｐゴシック" charset="0"/>
                  <a:cs typeface="Gill Sans" charset="0"/>
                </a:rPr>
                <a:t>few hundred stubs/tower</a:t>
              </a:r>
            </a:p>
            <a:p>
              <a:endParaRPr lang="en-US" sz="2400">
                <a:solidFill>
                  <a:schemeClr val="tx1"/>
                </a:solidFill>
                <a:ea typeface="ＭＳ Ｐゴシック" charset="0"/>
                <a:cs typeface="Gill Sans" charset="0"/>
              </a:endParaRPr>
            </a:p>
          </p:txBody>
        </p:sp>
      </p:gr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6953250"/>
            <a:ext cx="2349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391" name="Rectangle 7"/>
          <p:cNvSpPr>
            <a:spLocks/>
          </p:cNvSpPr>
          <p:nvPr/>
        </p:nvSpPr>
        <p:spPr bwMode="auto">
          <a:xfrm>
            <a:off x="2654300" y="7277100"/>
            <a:ext cx="10007600" cy="1676400"/>
          </a:xfrm>
          <a:prstGeom prst="rect">
            <a:avLst/>
          </a:prstGeom>
          <a:solidFill>
            <a:srgbClr val="CCFF66"/>
          </a:solidFill>
          <a:ln>
            <a:noFill/>
          </a:ln>
          <a:effectLst>
            <a:outerShdw blurRad="127000" dist="76199" dir="1919974"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58702" bIns="0" anchor="ctr"/>
          <a:lstStyle/>
          <a:p>
            <a:pPr marL="384175" indent="-342900" algn="l">
              <a:spcBef>
                <a:spcPts val="788"/>
              </a:spcBef>
              <a:buSzPct val="155000"/>
              <a:buFontTx/>
              <a:buBlip>
                <a:blip r:embed="rId5"/>
              </a:buBlip>
            </a:pPr>
            <a:r>
              <a:rPr lang="en-US" sz="2300">
                <a:solidFill>
                  <a:srgbClr val="FF0000"/>
                </a:solidFill>
                <a:latin typeface="Geneva" charset="0"/>
                <a:ea typeface="ＭＳ Ｐゴシック" charset="0"/>
                <a:cs typeface="Geneva" charset="0"/>
                <a:sym typeface="Geneva" charset="0"/>
              </a:rPr>
              <a:t>Send data to Pattern Recognition Mezzanine in each ATCA blade</a:t>
            </a:r>
          </a:p>
          <a:p>
            <a:pPr marL="784225" lvl="1" indent="-285750" algn="l">
              <a:spcBef>
                <a:spcPts val="650"/>
              </a:spcBef>
              <a:buSzPct val="155000"/>
              <a:buFontTx/>
              <a:buBlip>
                <a:blip r:embed="rId6"/>
              </a:buBlip>
            </a:pPr>
            <a:r>
              <a:rPr lang="en-US" sz="1800">
                <a:solidFill>
                  <a:srgbClr val="003399"/>
                </a:solidFill>
                <a:latin typeface="Geneva" charset="0"/>
                <a:ea typeface="ＭＳ Ｐゴシック" charset="0"/>
                <a:cs typeface="Geneva" charset="0"/>
                <a:sym typeface="Geneva" charset="0"/>
              </a:rPr>
              <a:t>Data distributed to Pulsar boards in time multiplexed mode in round robin</a:t>
            </a:r>
          </a:p>
          <a:p>
            <a:pPr marL="784225" lvl="1" indent="-285750" algn="l">
              <a:spcBef>
                <a:spcPts val="650"/>
              </a:spcBef>
              <a:buSzPct val="155000"/>
              <a:buFontTx/>
              <a:buBlip>
                <a:blip r:embed="rId6"/>
              </a:buBlip>
            </a:pPr>
            <a:r>
              <a:rPr lang="en-US" sz="1800">
                <a:solidFill>
                  <a:srgbClr val="003399"/>
                </a:solidFill>
                <a:latin typeface="Geneva" charset="0"/>
                <a:ea typeface="ＭＳ Ｐゴシック" charset="0"/>
                <a:cs typeface="Geneva" charset="0"/>
                <a:sym typeface="Geneva" charset="0"/>
              </a:rPr>
              <a:t>Perform pattern recognition using several AM chips (120k Patterns/AM chip)</a:t>
            </a:r>
          </a:p>
          <a:p>
            <a:pPr marL="784225" lvl="1" indent="-285750" algn="l">
              <a:spcBef>
                <a:spcPts val="650"/>
              </a:spcBef>
              <a:buSzPct val="155000"/>
              <a:buFontTx/>
              <a:buBlip>
                <a:blip r:embed="rId6"/>
              </a:buBlip>
            </a:pPr>
            <a:r>
              <a:rPr lang="en-US" sz="1800">
                <a:solidFill>
                  <a:srgbClr val="003399"/>
                </a:solidFill>
                <a:latin typeface="Geneva" charset="0"/>
                <a:ea typeface="ＭＳ Ｐゴシック" charset="0"/>
                <a:cs typeface="Geneva" charset="0"/>
                <a:sym typeface="Geneva" charset="0"/>
              </a:rPr>
              <a:t>Track fit with FPGA inside the Mezzanine (~1 ns/fit)</a:t>
            </a:r>
          </a:p>
        </p:txBody>
      </p:sp>
      <p:sp>
        <p:nvSpPr>
          <p:cNvPr id="9" name="Title 1"/>
          <p:cNvSpPr>
            <a:spLocks noGrp="1"/>
          </p:cNvSpPr>
          <p:nvPr>
            <p:ph type="title"/>
          </p:nvPr>
        </p:nvSpPr>
        <p:spPr>
          <a:xfrm>
            <a:off x="3306930" y="8224"/>
            <a:ext cx="7864785" cy="727762"/>
          </a:xfrm>
        </p:spPr>
        <p:txBody>
          <a:bodyPr/>
          <a:lstStyle/>
          <a:p>
            <a:r>
              <a:rPr lang="en-US" dirty="0" smtClean="0"/>
              <a:t>L1 Track Trigger in CMS</a:t>
            </a:r>
            <a:endParaRPr lang="en-US" sz="4600" dirty="0"/>
          </a:p>
        </p:txBody>
      </p:sp>
      <p:sp>
        <p:nvSpPr>
          <p:cNvPr id="2" name="TextBox 1"/>
          <p:cNvSpPr txBox="1"/>
          <p:nvPr/>
        </p:nvSpPr>
        <p:spPr>
          <a:xfrm>
            <a:off x="10800844" y="1956416"/>
            <a:ext cx="1861056" cy="461665"/>
          </a:xfrm>
          <a:prstGeom prst="rect">
            <a:avLst/>
          </a:prstGeom>
          <a:noFill/>
        </p:spPr>
        <p:txBody>
          <a:bodyPr wrap="none" rtlCol="0">
            <a:spAutoFit/>
          </a:bodyPr>
          <a:lstStyle/>
          <a:p>
            <a:r>
              <a:rPr lang="en-US" dirty="0" smtClean="0"/>
              <a:t>G. </a:t>
            </a:r>
            <a:r>
              <a:rPr lang="en-US" dirty="0" err="1" smtClean="0"/>
              <a:t>Fedi</a:t>
            </a:r>
            <a:r>
              <a:rPr lang="en-US" dirty="0" smtClean="0"/>
              <a:t> et al</a:t>
            </a:r>
            <a:endParaRPr lang="en-US" dirty="0"/>
          </a:p>
        </p:txBody>
      </p:sp>
    </p:spTree>
    <p:extLst>
      <p:ext uri="{BB962C8B-B14F-4D97-AF65-F5344CB8AC3E}">
        <p14:creationId xmlns:p14="http://schemas.microsoft.com/office/powerpoint/2010/main" val="2066858323"/>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Risultati</a:t>
            </a:r>
            <a:r>
              <a:rPr lang="en-US" dirty="0" smtClean="0"/>
              <a:t> 2015</a:t>
            </a:r>
            <a:endParaRPr lang="en-US" dirty="0"/>
          </a:p>
        </p:txBody>
      </p:sp>
      <p:sp>
        <p:nvSpPr>
          <p:cNvPr id="3" name="Content Placeholder 2"/>
          <p:cNvSpPr>
            <a:spLocks noGrp="1"/>
          </p:cNvSpPr>
          <p:nvPr>
            <p:ph idx="1"/>
          </p:nvPr>
        </p:nvSpPr>
        <p:spPr/>
        <p:txBody>
          <a:bodyPr/>
          <a:lstStyle/>
          <a:p>
            <a:r>
              <a:rPr lang="en-US" sz="2800" dirty="0" err="1" smtClean="0"/>
              <a:t>Testati</a:t>
            </a:r>
            <a:r>
              <a:rPr lang="en-US" sz="2800" dirty="0" smtClean="0"/>
              <a:t> ~100 chips AM05 a Pisa (G. </a:t>
            </a:r>
            <a:r>
              <a:rPr lang="en-US" sz="2800" dirty="0" err="1" smtClean="0"/>
              <a:t>Fedi</a:t>
            </a:r>
            <a:r>
              <a:rPr lang="en-US" sz="2800" dirty="0" smtClean="0"/>
              <a:t>)</a:t>
            </a:r>
          </a:p>
          <a:p>
            <a:pPr lvl="1"/>
            <a:r>
              <a:rPr lang="en-US" sz="2000" dirty="0" smtClean="0"/>
              <a:t>in </a:t>
            </a:r>
            <a:r>
              <a:rPr lang="en-US" sz="2000" dirty="0" err="1" smtClean="0"/>
              <a:t>collaborazione</a:t>
            </a:r>
            <a:r>
              <a:rPr lang="en-US" sz="2000" dirty="0" smtClean="0"/>
              <a:t> con FTK</a:t>
            </a:r>
          </a:p>
          <a:p>
            <a:r>
              <a:rPr lang="en-US" sz="2800" dirty="0" smtClean="0"/>
              <a:t>Test e </a:t>
            </a:r>
            <a:r>
              <a:rPr lang="en-US" sz="2800" dirty="0" err="1" smtClean="0"/>
              <a:t>caratterizzazione</a:t>
            </a:r>
            <a:r>
              <a:rPr lang="en-US" sz="2800" dirty="0" smtClean="0"/>
              <a:t> </a:t>
            </a:r>
            <a:r>
              <a:rPr lang="en-US" sz="2800" dirty="0" err="1" smtClean="0"/>
              <a:t>della</a:t>
            </a:r>
            <a:r>
              <a:rPr lang="en-US" sz="2800" dirty="0" smtClean="0"/>
              <a:t> </a:t>
            </a:r>
            <a:r>
              <a:rPr lang="en-US" sz="2800" dirty="0" err="1" smtClean="0"/>
              <a:t>mezzanina</a:t>
            </a:r>
            <a:r>
              <a:rPr lang="en-US" sz="2800" dirty="0" smtClean="0"/>
              <a:t> di test </a:t>
            </a:r>
            <a:r>
              <a:rPr lang="en-US" sz="2800" dirty="0" err="1" smtClean="0"/>
              <a:t>prodotta</a:t>
            </a:r>
            <a:r>
              <a:rPr lang="en-US" sz="2800" dirty="0" smtClean="0"/>
              <a:t> a Perugia (G. </a:t>
            </a:r>
            <a:r>
              <a:rPr lang="en-US" sz="2800" dirty="0" err="1" smtClean="0"/>
              <a:t>Fedi</a:t>
            </a:r>
            <a:r>
              <a:rPr lang="en-US" sz="2800" dirty="0" smtClean="0"/>
              <a:t>, G. </a:t>
            </a:r>
            <a:r>
              <a:rPr lang="en-US" sz="2800" dirty="0" err="1" smtClean="0"/>
              <a:t>Magazzu</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err="1" smtClean="0"/>
              <a:t>Sviluppo</a:t>
            </a:r>
            <a:r>
              <a:rPr lang="en-US" sz="2800" dirty="0" smtClean="0"/>
              <a:t> Firmware di test (G. </a:t>
            </a:r>
            <a:r>
              <a:rPr lang="en-US" sz="2800" dirty="0" err="1" smtClean="0"/>
              <a:t>Magazzu</a:t>
            </a:r>
            <a:r>
              <a:rPr lang="en-US" sz="2800" dirty="0" smtClean="0"/>
              <a:t>)</a:t>
            </a:r>
          </a:p>
          <a:p>
            <a:r>
              <a:rPr lang="en-US" sz="2800" dirty="0" err="1" smtClean="0"/>
              <a:t>Sviluppo</a:t>
            </a:r>
            <a:r>
              <a:rPr lang="en-US" sz="2800" dirty="0" smtClean="0"/>
              <a:t> Track fit e Data Organizer</a:t>
            </a:r>
          </a:p>
          <a:p>
            <a:pPr lvl="1"/>
            <a:r>
              <a:rPr lang="en-US" sz="2200" dirty="0" smtClean="0"/>
              <a:t>C++ (L. Martini) + Perugia</a:t>
            </a:r>
          </a:p>
          <a:p>
            <a:pPr lvl="1"/>
            <a:r>
              <a:rPr lang="en-US" sz="2200" dirty="0" smtClean="0"/>
              <a:t>FW (G. </a:t>
            </a:r>
            <a:r>
              <a:rPr lang="en-US" sz="2200" dirty="0" err="1" smtClean="0"/>
              <a:t>Gentsos</a:t>
            </a:r>
            <a:r>
              <a:rPr lang="en-US" sz="2200" dirty="0" smtClean="0"/>
              <a:t> – IAPP / FTK)</a:t>
            </a:r>
          </a:p>
          <a:p>
            <a:r>
              <a:rPr lang="en-US" sz="2800" dirty="0" smtClean="0"/>
              <a:t>Studio </a:t>
            </a:r>
            <a:r>
              <a:rPr lang="en-US" sz="2800" dirty="0" err="1" smtClean="0"/>
              <a:t>configurazione</a:t>
            </a:r>
            <a:r>
              <a:rPr lang="en-US" sz="2800" dirty="0" smtClean="0"/>
              <a:t> </a:t>
            </a:r>
            <a:r>
              <a:rPr lang="en-US" sz="2800" dirty="0" err="1" smtClean="0"/>
              <a:t>banche</a:t>
            </a:r>
            <a:r>
              <a:rPr lang="en-US" sz="2800" dirty="0"/>
              <a:t> </a:t>
            </a:r>
            <a:r>
              <a:rPr lang="en-US" sz="2800" dirty="0" smtClean="0"/>
              <a:t>(L. Martini)</a:t>
            </a:r>
          </a:p>
          <a:p>
            <a:pPr lvl="1"/>
            <a:endParaRPr lang="en-US" sz="2000" dirty="0" smtClean="0"/>
          </a:p>
          <a:p>
            <a:endParaRPr lang="en-US" sz="2800" dirty="0"/>
          </a:p>
        </p:txBody>
      </p:sp>
      <p:sp>
        <p:nvSpPr>
          <p:cNvPr id="4" name="Slide Number Placeholder 3"/>
          <p:cNvSpPr>
            <a:spLocks noGrp="1"/>
          </p:cNvSpPr>
          <p:nvPr>
            <p:ph type="sldNum" sz="quarter" idx="10"/>
          </p:nvPr>
        </p:nvSpPr>
        <p:spPr/>
        <p:txBody>
          <a:bodyPr/>
          <a:lstStyle/>
          <a:p>
            <a:fld id="{EB6B4906-DDA8-7644-9C54-2D56E88F63AF}" type="slidenum">
              <a:rPr lang="en-US" smtClean="0"/>
              <a:pPr/>
              <a:t>9</a:t>
            </a:fld>
            <a:endParaRPr lang="en-US"/>
          </a:p>
        </p:txBody>
      </p:sp>
      <p:pic>
        <p:nvPicPr>
          <p:cNvPr id="5" name="pasted-image.pdf"/>
          <p:cNvPicPr/>
          <p:nvPr/>
        </p:nvPicPr>
        <p:blipFill>
          <a:blip r:embed="rId2">
            <a:extLst/>
          </a:blip>
          <a:stretch>
            <a:fillRect/>
          </a:stretch>
        </p:blipFill>
        <p:spPr>
          <a:xfrm>
            <a:off x="1012022" y="3331298"/>
            <a:ext cx="2926235" cy="2909329"/>
          </a:xfrm>
          <a:prstGeom prst="rect">
            <a:avLst/>
          </a:prstGeom>
          <a:ln w="12700">
            <a:miter lim="400000"/>
          </a:ln>
        </p:spPr>
      </p:pic>
      <p:pic>
        <p:nvPicPr>
          <p:cNvPr id="6" name="bestprbs.png"/>
          <p:cNvPicPr/>
          <p:nvPr/>
        </p:nvPicPr>
        <p:blipFill>
          <a:blip r:embed="rId3">
            <a:extLst/>
          </a:blip>
          <a:stretch>
            <a:fillRect/>
          </a:stretch>
        </p:blipFill>
        <p:spPr>
          <a:xfrm>
            <a:off x="5184737" y="2996141"/>
            <a:ext cx="4228004" cy="2413489"/>
          </a:xfrm>
          <a:prstGeom prst="rect">
            <a:avLst/>
          </a:prstGeom>
          <a:ln w="12700">
            <a:miter lim="400000"/>
          </a:ln>
        </p:spPr>
      </p:pic>
      <p:sp>
        <p:nvSpPr>
          <p:cNvPr id="9" name="TextBox 8"/>
          <p:cNvSpPr txBox="1"/>
          <p:nvPr/>
        </p:nvSpPr>
        <p:spPr>
          <a:xfrm>
            <a:off x="4223357" y="5409630"/>
            <a:ext cx="8251596" cy="830997"/>
          </a:xfrm>
          <a:prstGeom prst="rect">
            <a:avLst/>
          </a:prstGeom>
          <a:noFill/>
        </p:spPr>
        <p:txBody>
          <a:bodyPr wrap="square" rtlCol="0">
            <a:spAutoFit/>
          </a:bodyPr>
          <a:lstStyle/>
          <a:p>
            <a:r>
              <a:rPr lang="en-US" dirty="0" smtClean="0"/>
              <a:t>Test links @2 </a:t>
            </a:r>
            <a:r>
              <a:rPr lang="en-US" dirty="0" err="1" smtClean="0"/>
              <a:t>Gbps</a:t>
            </a:r>
            <a:r>
              <a:rPr lang="en-US" dirty="0"/>
              <a:t> </a:t>
            </a:r>
            <a:r>
              <a:rPr lang="en-US" dirty="0" smtClean="0"/>
              <a:t>(verso </a:t>
            </a:r>
            <a:r>
              <a:rPr lang="en-US" dirty="0" err="1"/>
              <a:t>i</a:t>
            </a:r>
            <a:r>
              <a:rPr lang="en-US" dirty="0" smtClean="0"/>
              <a:t> chip) e @8 </a:t>
            </a:r>
            <a:r>
              <a:rPr lang="en-US" dirty="0" err="1" smtClean="0"/>
              <a:t>Gbps</a:t>
            </a:r>
            <a:r>
              <a:rPr lang="en-US" dirty="0" smtClean="0"/>
              <a:t> (verso Pulsar)</a:t>
            </a:r>
          </a:p>
          <a:p>
            <a:r>
              <a:rPr lang="en-US" dirty="0" err="1" smtClean="0"/>
              <a:t>Nessun</a:t>
            </a:r>
            <a:r>
              <a:rPr lang="en-US" dirty="0" smtClean="0"/>
              <a:t> </a:t>
            </a:r>
            <a:r>
              <a:rPr lang="en-US" dirty="0" err="1" smtClean="0"/>
              <a:t>errore</a:t>
            </a:r>
            <a:r>
              <a:rPr lang="en-US" dirty="0" smtClean="0"/>
              <a:t> in 8 ore: BER&lt;10 </a:t>
            </a:r>
            <a:r>
              <a:rPr lang="en-US" baseline="30000" dirty="0" smtClean="0"/>
              <a:t>-14</a:t>
            </a:r>
            <a:endParaRPr lang="en-US" baseline="30000" dirty="0"/>
          </a:p>
        </p:txBody>
      </p:sp>
    </p:spTree>
    <p:extLst>
      <p:ext uri="{BB962C8B-B14F-4D97-AF65-F5344CB8AC3E}">
        <p14:creationId xmlns:p14="http://schemas.microsoft.com/office/powerpoint/2010/main" val="2511986897"/>
      </p:ext>
    </p:extLst>
  </p:cSld>
  <p:clrMapOvr>
    <a:masterClrMapping/>
  </p:clrMapOvr>
  <p:transition xmlns:p14="http://schemas.microsoft.com/office/powerpoint/2010/main"/>
</p:sld>
</file>

<file path=ppt/theme/theme1.xml><?xml version="1.0" encoding="utf-8"?>
<a:theme xmlns:a="http://schemas.openxmlformats.org/drawingml/2006/main" name="Generic (Standard)">
  <a:themeElements>
    <a:clrScheme name="">
      <a:dk1>
        <a:srgbClr val="000000"/>
      </a:dk1>
      <a:lt1>
        <a:srgbClr val="FFFFFF"/>
      </a:lt1>
      <a:dk2>
        <a:srgbClr val="000000"/>
      </a:dk2>
      <a:lt2>
        <a:srgbClr val="989898"/>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eneric (Standard) copy 6">
  <a:themeElements>
    <a:clrScheme name="">
      <a:dk1>
        <a:srgbClr val="000000"/>
      </a:dk1>
      <a:lt1>
        <a:srgbClr val="FFFFFF"/>
      </a:lt1>
      <a:dk2>
        <a:srgbClr val="000000"/>
      </a:dk2>
      <a:lt2>
        <a:srgbClr val="00000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6">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eneric (Standard) copy 5">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5">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eneric (Standard) copy 7">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7">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Generic (Standard) copy 8">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8">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eneric (Standard) copy 14">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4">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Generic (Standard) copy 15">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5">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Generic (Standard) copy 9">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9">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Generic (Standard) copy 17">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7">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Generic (Standard) copy 10">
  <a:themeElements>
    <a:clrScheme name="">
      <a:dk1>
        <a:srgbClr val="000000"/>
      </a:dk1>
      <a:lt1>
        <a:srgbClr val="FFFFFF"/>
      </a:lt1>
      <a:dk2>
        <a:srgbClr val="000000"/>
      </a:dk2>
      <a:lt2>
        <a:srgbClr val="00000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0">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Generic (Standard) copy 11">
  <a:themeElements>
    <a:clrScheme name="">
      <a:dk1>
        <a:srgbClr val="000000"/>
      </a:dk1>
      <a:lt1>
        <a:srgbClr val="FFFFFF"/>
      </a:lt1>
      <a:dk2>
        <a:srgbClr val="000000"/>
      </a:dk2>
      <a:lt2>
        <a:srgbClr val="00000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1">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Generic (Standard) copy 4">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4">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Generic (Standard) copy 3">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3">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Blank">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Blank">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Default - Blank copy">
  <a:themeElements>
    <a:clrScheme name="Default - 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Default - Blank copy 1">
  <a:themeElements>
    <a:clrScheme name="Default - Blank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Default - Blank copy 2">
  <a:themeElements>
    <a:clrScheme name="Default - Blank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Default - Blank copy 3">
  <a:themeElements>
    <a:clrScheme name="Default - Blank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efault - Blank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neric (Standard) copy 1">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1">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neric (Standard) copy">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eneric (Standard) copy 2">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2">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eneric (Standard) copy 4">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4">
      <a:majorFont>
        <a:latin typeface="Arial Rounded MT Bold"/>
        <a:ea typeface="ヒラギノ角ゴ ProN W6"/>
        <a:cs typeface="ヒラギノ角ゴ ProN W6"/>
      </a:majorFont>
      <a:minorFont>
        <a:latin typeface="Arial Rounded MT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FIERI">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eneric (Standard) copy 20">
  <a:themeElements>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009999"/>
      </a:hlink>
      <a:folHlink>
        <a:srgbClr val="99CC00"/>
      </a:folHlink>
    </a:clrScheme>
    <a:fontScheme name="Generic (Standard) copy 20">
      <a:majorFont>
        <a:latin typeface="Geneva"/>
        <a:ea typeface="ヒラギノ角ゴ ProN W3"/>
        <a:cs typeface="ヒラギノ角ゴ ProN W3"/>
      </a:majorFont>
      <a:minorFont>
        <a:latin typeface="Genev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CEC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Generic (Standard) copy 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CMS.thmx</Template>
  <TotalTime>11472</TotalTime>
  <Words>1297</Words>
  <Application>Microsoft Macintosh PowerPoint</Application>
  <PresentationFormat>Custom</PresentationFormat>
  <Paragraphs>168</Paragraphs>
  <Slides>15</Slides>
  <Notes>2</Notes>
  <HiddenSlides>0</HiddenSlides>
  <MMClips>0</MMClips>
  <ScaleCrop>false</ScaleCrop>
  <HeadingPairs>
    <vt:vector size="4" baseType="variant">
      <vt:variant>
        <vt:lpstr>Theme</vt:lpstr>
      </vt:variant>
      <vt:variant>
        <vt:i4>38</vt:i4>
      </vt:variant>
      <vt:variant>
        <vt:lpstr>Slide Titles</vt:lpstr>
      </vt:variant>
      <vt:variant>
        <vt:i4>15</vt:i4>
      </vt:variant>
    </vt:vector>
  </HeadingPairs>
  <TitlesOfParts>
    <vt:vector size="53" baseType="lpstr">
      <vt:lpstr>Generic (Standard)</vt:lpstr>
      <vt:lpstr>1_Custom Design</vt:lpstr>
      <vt:lpstr>Custom Design</vt:lpstr>
      <vt:lpstr>Generic (Standard) copy 1</vt:lpstr>
      <vt:lpstr>Generic (Standard) copy</vt:lpstr>
      <vt:lpstr>Generic (Standard) copy 2</vt:lpstr>
      <vt:lpstr>Generic (Standard) copy 4</vt:lpstr>
      <vt:lpstr>INFIERI</vt:lpstr>
      <vt:lpstr>Generic (Standard) copy 20</vt:lpstr>
      <vt:lpstr>Generic (Standard) copy 6</vt:lpstr>
      <vt:lpstr>Generic (Standard) copy 5</vt:lpstr>
      <vt:lpstr>Generic (Standard) copy 7</vt:lpstr>
      <vt:lpstr>Generic (Standard) copy 8</vt:lpstr>
      <vt:lpstr>Generic (Standard) copy 14</vt:lpstr>
      <vt:lpstr>Generic (Standard) copy 15</vt:lpstr>
      <vt:lpstr>Generic (Standard) copy 9</vt:lpstr>
      <vt:lpstr>Generic (Standard) copy 17</vt:lpstr>
      <vt:lpstr>Generic (Standard) copy 10</vt:lpstr>
      <vt:lpstr>Generic (Standard) copy 11</vt:lpstr>
      <vt:lpstr>Title &amp; Bullets</vt:lpstr>
      <vt:lpstr>Title - Center</vt:lpstr>
      <vt:lpstr>Photo - Horizontal</vt:lpstr>
      <vt:lpstr>Title &amp; Subtitle</vt:lpstr>
      <vt:lpstr>Photo - Vertical</vt:lpstr>
      <vt:lpstr>Title - Top</vt:lpstr>
      <vt:lpstr>Blank</vt:lpstr>
      <vt:lpstr>Title &amp; Bullets - Left</vt:lpstr>
      <vt:lpstr>Title &amp; Bullets - 2 Column</vt:lpstr>
      <vt:lpstr>Title, Bullets &amp; Photo</vt:lpstr>
      <vt:lpstr>Title &amp; Bullets - Right</vt:lpstr>
      <vt:lpstr>Bullets</vt:lpstr>
      <vt:lpstr>Generic (Standard) copy 4</vt:lpstr>
      <vt:lpstr>Generic (Standard) copy 3</vt:lpstr>
      <vt:lpstr>Blank</vt:lpstr>
      <vt:lpstr>Default - Blank copy</vt:lpstr>
      <vt:lpstr>Default - Blank copy 1</vt:lpstr>
      <vt:lpstr>Default - Blank copy 2</vt:lpstr>
      <vt:lpstr>Default - Blank copy 3</vt:lpstr>
      <vt:lpstr>INFIERI    (Intelligent, Fast, Interconnected and Efficient devices for frontier exploitation in Research and Industry)</vt:lpstr>
      <vt:lpstr>INFIERI at a glance</vt:lpstr>
      <vt:lpstr>PowerPoint Presentation</vt:lpstr>
      <vt:lpstr>The fellows</vt:lpstr>
      <vt:lpstr>INFN for INFIERI</vt:lpstr>
      <vt:lpstr>PET prototype - INSIDE</vt:lpstr>
      <vt:lpstr>Coincidence sorter architecture</vt:lpstr>
      <vt:lpstr>L1 Track Trigger in CMS</vt:lpstr>
      <vt:lpstr>Risultati 2015</vt:lpstr>
      <vt:lpstr>3rd generation pixel architecture</vt:lpstr>
      <vt:lpstr>PowerPoint Presentation</vt:lpstr>
      <vt:lpstr>PowerPoint Presentation</vt:lpstr>
      <vt:lpstr>Secondments </vt:lpstr>
      <vt:lpstr>6th INFIERI workshop </vt:lpstr>
      <vt:lpstr>PowerPoint Presentation</vt:lpstr>
    </vt:vector>
  </TitlesOfParts>
  <Company>INFN Pisa and 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Istituto Nazionale di Fisica Nucleare  (INFN) in the INFIERI project</dc:title>
  <dc:creator>Office 2004 Test Drive User</dc:creator>
  <cp:lastModifiedBy>Office 2004 Test Drive User</cp:lastModifiedBy>
  <cp:revision>50</cp:revision>
  <dcterms:created xsi:type="dcterms:W3CDTF">2014-12-03T09:37:22Z</dcterms:created>
  <dcterms:modified xsi:type="dcterms:W3CDTF">2015-07-08T23:41:57Z</dcterms:modified>
</cp:coreProperties>
</file>