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87" r:id="rId4"/>
    <p:sldId id="283" r:id="rId5"/>
    <p:sldId id="288" r:id="rId6"/>
    <p:sldId id="291" r:id="rId7"/>
    <p:sldId id="296" r:id="rId8"/>
    <p:sldId id="297" r:id="rId9"/>
    <p:sldId id="298" r:id="rId10"/>
    <p:sldId id="289" r:id="rId11"/>
    <p:sldId id="290" r:id="rId12"/>
    <p:sldId id="292" r:id="rId13"/>
    <p:sldId id="293" r:id="rId14"/>
    <p:sldId id="300" r:id="rId15"/>
    <p:sldId id="295" r:id="rId16"/>
    <p:sldId id="294" r:id="rId17"/>
    <p:sldId id="29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9F7"/>
    <a:srgbClr val="0E14BB"/>
    <a:srgbClr val="0F15AE"/>
    <a:srgbClr val="292EAB"/>
    <a:srgbClr val="C4BE97"/>
    <a:srgbClr val="C5D4EE"/>
    <a:srgbClr val="DBEEF4"/>
    <a:srgbClr val="EEE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8922" autoAdjust="0"/>
  </p:normalViewPr>
  <p:slideViewPr>
    <p:cSldViewPr snapToGrid="0" snapToObjects="1">
      <p:cViewPr varScale="1">
        <p:scale>
          <a:sx n="149" d="100"/>
          <a:sy n="149" d="100"/>
        </p:scale>
        <p:origin x="-8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ED596-E459-E14F-A6EB-9802CC3A915E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A9264-86F3-2241-B778-C1DFCAAA6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998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ED3F4-BB40-1041-8852-C094E77C4B0A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D881B-FEE0-434F-825C-A0B51028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697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D881B-FEE0-434F-825C-A0B510283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4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8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0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5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29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9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6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-8467" y="-8467"/>
            <a:ext cx="7857067" cy="6612467"/>
          </a:xfrm>
          <a:custGeom>
            <a:avLst/>
            <a:gdLst>
              <a:gd name="connsiteX0" fmla="*/ 7857067 w 7857067"/>
              <a:gd name="connsiteY0" fmla="*/ 16934 h 6612467"/>
              <a:gd name="connsiteX1" fmla="*/ 0 w 7857067"/>
              <a:gd name="connsiteY1" fmla="*/ 0 h 6612467"/>
              <a:gd name="connsiteX2" fmla="*/ 0 w 7857067"/>
              <a:gd name="connsiteY2" fmla="*/ 6612467 h 6612467"/>
              <a:gd name="connsiteX3" fmla="*/ 702734 w 7857067"/>
              <a:gd name="connsiteY3" fmla="*/ 6561667 h 6612467"/>
              <a:gd name="connsiteX4" fmla="*/ 7857067 w 7857067"/>
              <a:gd name="connsiteY4" fmla="*/ 16934 h 661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7067" h="6612467">
                <a:moveTo>
                  <a:pt x="7857067" y="16934"/>
                </a:moveTo>
                <a:lnTo>
                  <a:pt x="0" y="0"/>
                </a:lnTo>
                <a:lnTo>
                  <a:pt x="0" y="6612467"/>
                </a:lnTo>
                <a:lnTo>
                  <a:pt x="702734" y="6561667"/>
                </a:lnTo>
                <a:lnTo>
                  <a:pt x="7857067" y="16934"/>
                </a:lnTo>
                <a:close/>
              </a:path>
            </a:pathLst>
          </a:custGeom>
          <a:solidFill>
            <a:srgbClr val="C5D4EE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690031" y="-18988"/>
            <a:ext cx="8483600" cy="6578600"/>
          </a:xfrm>
          <a:custGeom>
            <a:avLst/>
            <a:gdLst>
              <a:gd name="connsiteX0" fmla="*/ 0 w 8483600"/>
              <a:gd name="connsiteY0" fmla="*/ 6578600 h 6874934"/>
              <a:gd name="connsiteX1" fmla="*/ 7205134 w 8483600"/>
              <a:gd name="connsiteY1" fmla="*/ 0 h 6874934"/>
              <a:gd name="connsiteX2" fmla="*/ 8475134 w 8483600"/>
              <a:gd name="connsiteY2" fmla="*/ 8467 h 6874934"/>
              <a:gd name="connsiteX3" fmla="*/ 8483600 w 8483600"/>
              <a:gd name="connsiteY3" fmla="*/ 6874934 h 6874934"/>
              <a:gd name="connsiteX4" fmla="*/ 0 w 8483600"/>
              <a:gd name="connsiteY4" fmla="*/ 6578600 h 6874934"/>
              <a:gd name="connsiteX0" fmla="*/ 0 w 8483600"/>
              <a:gd name="connsiteY0" fmla="*/ 6578600 h 6578600"/>
              <a:gd name="connsiteX1" fmla="*/ 7205134 w 8483600"/>
              <a:gd name="connsiteY1" fmla="*/ 0 h 6578600"/>
              <a:gd name="connsiteX2" fmla="*/ 8475134 w 8483600"/>
              <a:gd name="connsiteY2" fmla="*/ 8467 h 6578600"/>
              <a:gd name="connsiteX3" fmla="*/ 8483600 w 8483600"/>
              <a:gd name="connsiteY3" fmla="*/ 6366934 h 6578600"/>
              <a:gd name="connsiteX4" fmla="*/ 0 w 8483600"/>
              <a:gd name="connsiteY4" fmla="*/ 6578600 h 6578600"/>
              <a:gd name="connsiteX0" fmla="*/ 0 w 8483600"/>
              <a:gd name="connsiteY0" fmla="*/ 6578600 h 6578600"/>
              <a:gd name="connsiteX1" fmla="*/ 7205134 w 8483600"/>
              <a:gd name="connsiteY1" fmla="*/ 0 h 6578600"/>
              <a:gd name="connsiteX2" fmla="*/ 8475134 w 8483600"/>
              <a:gd name="connsiteY2" fmla="*/ 8467 h 6578600"/>
              <a:gd name="connsiteX3" fmla="*/ 8483600 w 8483600"/>
              <a:gd name="connsiteY3" fmla="*/ 6333067 h 6578600"/>
              <a:gd name="connsiteX4" fmla="*/ 0 w 8483600"/>
              <a:gd name="connsiteY4" fmla="*/ 6578600 h 657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3600" h="6578600">
                <a:moveTo>
                  <a:pt x="0" y="6578600"/>
                </a:moveTo>
                <a:lnTo>
                  <a:pt x="7205134" y="0"/>
                </a:lnTo>
                <a:lnTo>
                  <a:pt x="8475134" y="8467"/>
                </a:lnTo>
                <a:lnTo>
                  <a:pt x="8483600" y="6333067"/>
                </a:lnTo>
                <a:lnTo>
                  <a:pt x="0" y="6578600"/>
                </a:lnTo>
                <a:close/>
              </a:path>
            </a:pathLst>
          </a:custGeom>
          <a:solidFill>
            <a:srgbClr val="EEEBE1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25400" y="6328842"/>
            <a:ext cx="9177867" cy="533400"/>
          </a:xfrm>
          <a:custGeom>
            <a:avLst/>
            <a:gdLst>
              <a:gd name="connsiteX0" fmla="*/ 0 w 9177867"/>
              <a:gd name="connsiteY0" fmla="*/ 270933 h 533400"/>
              <a:gd name="connsiteX1" fmla="*/ 9177867 w 9177867"/>
              <a:gd name="connsiteY1" fmla="*/ 0 h 533400"/>
              <a:gd name="connsiteX2" fmla="*/ 9177867 w 9177867"/>
              <a:gd name="connsiteY2" fmla="*/ 533400 h 533400"/>
              <a:gd name="connsiteX3" fmla="*/ 8467 w 9177867"/>
              <a:gd name="connsiteY3" fmla="*/ 533400 h 533400"/>
              <a:gd name="connsiteX4" fmla="*/ 0 w 9177867"/>
              <a:gd name="connsiteY4" fmla="*/ 270933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7867" h="533400">
                <a:moveTo>
                  <a:pt x="0" y="270933"/>
                </a:moveTo>
                <a:lnTo>
                  <a:pt x="9177867" y="0"/>
                </a:lnTo>
                <a:lnTo>
                  <a:pt x="9177867" y="533400"/>
                </a:lnTo>
                <a:lnTo>
                  <a:pt x="8467" y="533400"/>
                </a:lnTo>
                <a:lnTo>
                  <a:pt x="0" y="270933"/>
                </a:lnTo>
                <a:close/>
              </a:path>
            </a:pathLst>
          </a:custGeom>
          <a:solidFill>
            <a:srgbClr val="DBEEF4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9166" y="6356350"/>
            <a:ext cx="6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/many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BTF - P. Valente, LNF Oct. 12th 2015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56350"/>
            <a:ext cx="6415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2EE2A-6650-0749-896C-CC5D83401A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758" y="6171639"/>
            <a:ext cx="928350" cy="549836"/>
          </a:xfrm>
          <a:prstGeom prst="rect">
            <a:avLst/>
          </a:prstGeom>
        </p:spPr>
      </p:pic>
      <p:pic>
        <p:nvPicPr>
          <p:cNvPr id="8" name="Picture 20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6031316"/>
            <a:ext cx="838200" cy="81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127017" y="6474888"/>
            <a:ext cx="1123304" cy="294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1441" y="0"/>
            <a:ext cx="1064259" cy="8781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4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/>
          <a:lstStyle/>
          <a:p>
            <a:r>
              <a:rPr lang="it-IT" b="1" dirty="0" err="1" smtClean="0"/>
              <a:t>Neutrons@BTF</a:t>
            </a:r>
            <a:endParaRPr lang="it-IT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1261" y="3698873"/>
            <a:ext cx="8421216" cy="2309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it-IT" sz="1400" b="1" u="sng" dirty="0" smtClean="0">
                <a:solidFill>
                  <a:srgbClr val="C0504D"/>
                </a:solidFill>
              </a:rPr>
              <a:t>Paolo Valente</a:t>
            </a:r>
            <a:r>
              <a:rPr lang="it-IT" sz="1400" b="1" baseline="30000" dirty="0" smtClean="0">
                <a:solidFill>
                  <a:srgbClr val="C0504D"/>
                </a:solidFill>
              </a:rPr>
              <a:t>*</a:t>
            </a:r>
            <a:r>
              <a:rPr lang="it-IT" sz="1400" b="1" dirty="0" smtClean="0">
                <a:solidFill>
                  <a:srgbClr val="C0504D"/>
                </a:solidFill>
              </a:rPr>
              <a:t>, Roberto </a:t>
            </a:r>
            <a:r>
              <a:rPr lang="it-IT" sz="1400" b="1" dirty="0" err="1" smtClean="0">
                <a:solidFill>
                  <a:srgbClr val="C0504D"/>
                </a:solidFill>
              </a:rPr>
              <a:t>Bedogni</a:t>
            </a:r>
            <a:r>
              <a:rPr lang="it-IT" sz="1400" b="1" dirty="0" smtClean="0">
                <a:solidFill>
                  <a:srgbClr val="C0504D"/>
                </a:solidFill>
              </a:rPr>
              <a:t>, Bruno </a:t>
            </a:r>
            <a:r>
              <a:rPr lang="it-IT" sz="1400" b="1" dirty="0" err="1" smtClean="0">
                <a:solidFill>
                  <a:srgbClr val="C0504D"/>
                </a:solidFill>
              </a:rPr>
              <a:t>Buonomo</a:t>
            </a:r>
            <a:r>
              <a:rPr lang="it-IT" sz="1400" b="1" dirty="0" smtClean="0">
                <a:solidFill>
                  <a:srgbClr val="C0504D"/>
                </a:solidFill>
              </a:rPr>
              <a:t>, Luca </a:t>
            </a:r>
            <a:r>
              <a:rPr lang="it-IT" sz="1400" b="1" dirty="0" err="1" smtClean="0">
                <a:solidFill>
                  <a:srgbClr val="C0504D"/>
                </a:solidFill>
              </a:rPr>
              <a:t>Foggetta</a:t>
            </a:r>
            <a:r>
              <a:rPr lang="it-IT" sz="1400" b="1" dirty="0" smtClean="0">
                <a:solidFill>
                  <a:srgbClr val="C0504D"/>
                </a:solidFill>
              </a:rPr>
              <a:t>, Claudio </a:t>
            </a:r>
            <a:r>
              <a:rPr lang="it-IT" sz="1400" b="1" dirty="0">
                <a:solidFill>
                  <a:srgbClr val="C0504D"/>
                </a:solidFill>
              </a:rPr>
              <a:t>D</a:t>
            </a:r>
            <a:r>
              <a:rPr lang="it-IT" sz="1400" b="1" dirty="0" smtClean="0">
                <a:solidFill>
                  <a:srgbClr val="C0504D"/>
                </a:solidFill>
              </a:rPr>
              <a:t>i Giulio</a:t>
            </a:r>
            <a:r>
              <a:rPr lang="it-IT" sz="1400" b="1" dirty="0" smtClean="0">
                <a:solidFill>
                  <a:schemeClr val="tx1"/>
                </a:solidFill>
              </a:rPr>
              <a:t>, Lina </a:t>
            </a:r>
            <a:r>
              <a:rPr lang="it-IT" sz="1400" b="1" dirty="0" err="1" smtClean="0">
                <a:solidFill>
                  <a:schemeClr val="tx1"/>
                </a:solidFill>
              </a:rPr>
              <a:t>Quintieri</a:t>
            </a:r>
            <a:r>
              <a:rPr lang="it-IT" sz="1400" b="1" baseline="30000" dirty="0" smtClean="0">
                <a:solidFill>
                  <a:schemeClr val="tx1"/>
                </a:solidFill>
              </a:rPr>
              <a:t>§ </a:t>
            </a:r>
          </a:p>
          <a:p>
            <a:pPr>
              <a:spcBef>
                <a:spcPts val="600"/>
              </a:spcBef>
            </a:pPr>
            <a:r>
              <a:rPr lang="it-IT" sz="1100" dirty="0" smtClean="0">
                <a:solidFill>
                  <a:schemeClr val="tx1"/>
                </a:solidFill>
              </a:rPr>
              <a:t>con lo staff del </a:t>
            </a:r>
            <a:r>
              <a:rPr lang="it-IT" sz="1100" dirty="0" err="1" smtClean="0">
                <a:solidFill>
                  <a:schemeClr val="tx1"/>
                </a:solidFill>
              </a:rPr>
              <a:t>linac</a:t>
            </a:r>
            <a:r>
              <a:rPr lang="it-IT" sz="1100" dirty="0">
                <a:solidFill>
                  <a:schemeClr val="tx1"/>
                </a:solidFill>
              </a:rPr>
              <a:t> </a:t>
            </a:r>
            <a:r>
              <a:rPr lang="it-IT" sz="1100" dirty="0" smtClean="0">
                <a:solidFill>
                  <a:schemeClr val="tx1"/>
                </a:solidFill>
              </a:rPr>
              <a:t>di DAFNE</a:t>
            </a:r>
          </a:p>
          <a:p>
            <a:pPr>
              <a:spcBef>
                <a:spcPts val="600"/>
              </a:spcBef>
            </a:pPr>
            <a:r>
              <a:rPr lang="it-IT" sz="1400" b="1" dirty="0" smtClean="0">
                <a:solidFill>
                  <a:srgbClr val="C0504D"/>
                </a:solidFill>
              </a:rPr>
              <a:t>Maurizio Belli, Riccardo Ceccarelli, Alberto Cecchinelli, Renato Clementi, Moreno Martinelli, Graziano </a:t>
            </a:r>
            <a:r>
              <a:rPr lang="it-IT" sz="1400" b="1" dirty="0" err="1" smtClean="0">
                <a:solidFill>
                  <a:srgbClr val="C0504D"/>
                </a:solidFill>
              </a:rPr>
              <a:t>Piermarini</a:t>
            </a:r>
            <a:r>
              <a:rPr lang="it-IT" sz="1400" b="1" dirty="0" smtClean="0">
                <a:solidFill>
                  <a:srgbClr val="C0504D"/>
                </a:solidFill>
              </a:rPr>
              <a:t>, Serena </a:t>
            </a:r>
            <a:r>
              <a:rPr lang="it-IT" sz="1400" b="1" dirty="0" err="1" smtClean="0">
                <a:solidFill>
                  <a:srgbClr val="C0504D"/>
                </a:solidFill>
              </a:rPr>
              <a:t>Strabioli</a:t>
            </a:r>
            <a:r>
              <a:rPr lang="it-IT" sz="1400" b="1" dirty="0" smtClean="0">
                <a:solidFill>
                  <a:srgbClr val="C0504D"/>
                </a:solidFill>
              </a:rPr>
              <a:t>, Luis Antonio Rossi, Raffaele </a:t>
            </a:r>
            <a:r>
              <a:rPr lang="it-IT" sz="1400" b="1" dirty="0" err="1" smtClean="0">
                <a:solidFill>
                  <a:srgbClr val="C0504D"/>
                </a:solidFill>
              </a:rPr>
              <a:t>Zarlenga</a:t>
            </a:r>
            <a:endParaRPr lang="it-IT" sz="1400" b="1" dirty="0" smtClean="0">
              <a:solidFill>
                <a:srgbClr val="C0504D"/>
              </a:solidFill>
            </a:endParaRPr>
          </a:p>
          <a:p>
            <a:pPr>
              <a:spcBef>
                <a:spcPts val="600"/>
              </a:spcBef>
            </a:pPr>
            <a:r>
              <a:rPr lang="it-IT" sz="1100" dirty="0">
                <a:solidFill>
                  <a:srgbClr val="000000"/>
                </a:solidFill>
              </a:rPr>
              <a:t>e</a:t>
            </a:r>
            <a:r>
              <a:rPr lang="it-IT" sz="1100" dirty="0" smtClean="0">
                <a:solidFill>
                  <a:srgbClr val="000000"/>
                </a:solidFill>
              </a:rPr>
              <a:t> con lo staff di supporto BTF</a:t>
            </a:r>
          </a:p>
          <a:p>
            <a:pPr>
              <a:spcBef>
                <a:spcPts val="600"/>
              </a:spcBef>
            </a:pPr>
            <a:r>
              <a:rPr lang="it-IT" sz="1400" b="1" dirty="0" smtClean="0">
                <a:solidFill>
                  <a:srgbClr val="C0504D"/>
                </a:solidFill>
              </a:rPr>
              <a:t>Francesca </a:t>
            </a:r>
            <a:r>
              <a:rPr lang="it-IT" sz="1400" b="1" dirty="0" err="1" smtClean="0">
                <a:solidFill>
                  <a:srgbClr val="C0504D"/>
                </a:solidFill>
              </a:rPr>
              <a:t>Casarin</a:t>
            </a:r>
            <a:r>
              <a:rPr lang="it-IT" sz="1400" b="1" dirty="0" smtClean="0">
                <a:solidFill>
                  <a:srgbClr val="C0504D"/>
                </a:solidFill>
              </a:rPr>
              <a:t>, Maria Rita Ferrazza, Manuela </a:t>
            </a:r>
            <a:r>
              <a:rPr lang="it-IT" sz="1400" b="1" dirty="0" err="1" smtClean="0">
                <a:solidFill>
                  <a:srgbClr val="C0504D"/>
                </a:solidFill>
              </a:rPr>
              <a:t>Giabbai</a:t>
            </a:r>
            <a:endParaRPr lang="it-IT" sz="1400" b="1" dirty="0" smtClean="0">
              <a:solidFill>
                <a:srgbClr val="C0504D"/>
              </a:solidFill>
            </a:endParaRPr>
          </a:p>
          <a:p>
            <a:pPr>
              <a:spcBef>
                <a:spcPts val="600"/>
              </a:spcBef>
            </a:pPr>
            <a:endParaRPr lang="it-IT" sz="1000" dirty="0" smtClean="0"/>
          </a:p>
          <a:p>
            <a:pPr>
              <a:spcBef>
                <a:spcPts val="600"/>
              </a:spcBef>
            </a:pPr>
            <a:r>
              <a:rPr lang="it-IT" sz="1100" dirty="0" smtClean="0">
                <a:solidFill>
                  <a:schemeClr val="tx1"/>
                </a:solidFill>
              </a:rPr>
              <a:t>INFN Laboratori Nazionali di Frascati </a:t>
            </a:r>
          </a:p>
          <a:p>
            <a:pPr>
              <a:spcBef>
                <a:spcPts val="600"/>
              </a:spcBef>
            </a:pPr>
            <a:r>
              <a:rPr lang="it-IT" sz="1100" baseline="30000" dirty="0" smtClean="0">
                <a:solidFill>
                  <a:schemeClr val="tx1"/>
                </a:solidFill>
              </a:rPr>
              <a:t>*</a:t>
            </a:r>
            <a:r>
              <a:rPr lang="it-IT" sz="1100" dirty="0" smtClean="0">
                <a:solidFill>
                  <a:schemeClr val="tx1"/>
                </a:solidFill>
              </a:rPr>
              <a:t>INFN Sezione di Roma</a:t>
            </a:r>
          </a:p>
          <a:p>
            <a:pPr>
              <a:spcBef>
                <a:spcPts val="600"/>
              </a:spcBef>
            </a:pPr>
            <a:r>
              <a:rPr lang="it-IT" sz="1100" baseline="30000" dirty="0" smtClean="0">
                <a:solidFill>
                  <a:schemeClr val="tx1"/>
                </a:solidFill>
              </a:rPr>
              <a:t>§</a:t>
            </a:r>
            <a:r>
              <a:rPr lang="it-IT" sz="1100" dirty="0" smtClean="0">
                <a:solidFill>
                  <a:schemeClr val="tx1"/>
                </a:solidFill>
              </a:rPr>
              <a:t>ENEA INMRI, Casaccia (Roma)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396"/>
          <a:stretch/>
        </p:blipFill>
        <p:spPr>
          <a:xfrm>
            <a:off x="0" y="1560293"/>
            <a:ext cx="9144000" cy="190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8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4312"/>
          </a:xfrm>
        </p:spPr>
        <p:txBody>
          <a:bodyPr>
            <a:noAutofit/>
          </a:bodyPr>
          <a:lstStyle/>
          <a:p>
            <a:r>
              <a:rPr lang="en-US" sz="3200" dirty="0" smtClean="0"/>
              <a:t>High intensity operation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1224" y="541877"/>
            <a:ext cx="5677705" cy="2252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77" y="2753274"/>
            <a:ext cx="83952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Up to 2×10</a:t>
            </a:r>
            <a:r>
              <a:rPr lang="en-US" baseline="30000" dirty="0" smtClean="0"/>
              <a:t>10</a:t>
            </a:r>
            <a:r>
              <a:rPr lang="en-US" dirty="0" smtClean="0"/>
              <a:t> at 1 Hz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 mix of authorization (3.125</a:t>
            </a:r>
            <a:r>
              <a:rPr lang="en-US" dirty="0"/>
              <a:t>×</a:t>
            </a:r>
            <a:r>
              <a:rPr lang="en-US" dirty="0" smtClean="0"/>
              <a:t>10</a:t>
            </a:r>
            <a:r>
              <a:rPr lang="en-US" baseline="30000" dirty="0" smtClean="0"/>
              <a:t>10 </a:t>
            </a:r>
            <a:r>
              <a:rPr lang="en-US" b="1" dirty="0" smtClean="0"/>
              <a:t>average</a:t>
            </a:r>
            <a:r>
              <a:rPr lang="en-US" dirty="0"/>
              <a:t> </a:t>
            </a:r>
            <a:r>
              <a:rPr lang="en-US" dirty="0" smtClean="0"/>
              <a:t>maximum) and operation problems 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sz="1600" dirty="0" smtClean="0"/>
              <a:t>Running parasitic to DAFNE collider operations, not optimized optics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sz="1600" dirty="0" smtClean="0"/>
              <a:t>Beam losses triggering the </a:t>
            </a:r>
            <a:r>
              <a:rPr lang="en-US" sz="1600" dirty="0" err="1" smtClean="0"/>
              <a:t>linac</a:t>
            </a:r>
            <a:r>
              <a:rPr lang="en-US" sz="1600" dirty="0" smtClean="0"/>
              <a:t> interlock</a:t>
            </a: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Beam pulse length extended to 40 ns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600" dirty="0" smtClean="0"/>
              <a:t>Linearly increasing beam charge (constant current from gun cathode)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600" dirty="0"/>
              <a:t>10</a:t>
            </a:r>
            <a:r>
              <a:rPr lang="en-US" sz="1600" baseline="30000" dirty="0"/>
              <a:t>13</a:t>
            </a:r>
            <a:r>
              <a:rPr lang="en-US" sz="1600" dirty="0"/>
              <a:t> electrons/</a:t>
            </a:r>
            <a:r>
              <a:rPr lang="en-US" sz="1600" dirty="0" smtClean="0"/>
              <a:t>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600" dirty="0" smtClean="0"/>
              <a:t>Plans to further increase to 160-200 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161" y="4590342"/>
            <a:ext cx="3375846" cy="2055966"/>
          </a:xfrm>
          <a:prstGeom prst="rect">
            <a:avLst/>
          </a:prstGeom>
          <a:ln w="12700" cmpd="sng"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06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44285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Upgrade shielding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9573" y="1592665"/>
            <a:ext cx="1032238" cy="4684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5145"/>
          <a:stretch/>
        </p:blipFill>
        <p:spPr>
          <a:xfrm>
            <a:off x="142634" y="618741"/>
            <a:ext cx="4668405" cy="24270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r="5872"/>
          <a:stretch/>
        </p:blipFill>
        <p:spPr>
          <a:xfrm>
            <a:off x="142634" y="3276247"/>
            <a:ext cx="4668405" cy="27696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9607" y="4470480"/>
            <a:ext cx="980193" cy="5551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80499" y="3276247"/>
            <a:ext cx="426350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Added 50 cm concrete roof to the BTF bunker 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Started authorization procedure to exceed </a:t>
            </a:r>
            <a:r>
              <a:rPr lang="en-GB" sz="1600" b="1" dirty="0" smtClean="0"/>
              <a:t>3.125×10</a:t>
            </a:r>
            <a:r>
              <a:rPr lang="en-GB" sz="1600" b="1" baseline="30000" dirty="0" smtClean="0"/>
              <a:t>10</a:t>
            </a:r>
            <a:r>
              <a:rPr lang="en-GB" sz="1600" b="1" dirty="0" smtClean="0"/>
              <a:t> particle/s</a:t>
            </a:r>
          </a:p>
        </p:txBody>
      </p:sp>
    </p:spTree>
    <p:extLst>
      <p:ext uri="{BB962C8B-B14F-4D97-AF65-F5344CB8AC3E}">
        <p14:creationId xmlns:p14="http://schemas.microsoft.com/office/powerpoint/2010/main" val="362964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70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Neutron diagnostics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5714" y="3633682"/>
            <a:ext cx="3525408" cy="215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522" y="634482"/>
            <a:ext cx="5186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Fast neutron Borated GEM monitor at 50 cm from target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34"/>
          <a:stretch/>
        </p:blipFill>
        <p:spPr>
          <a:xfrm>
            <a:off x="3497210" y="1396247"/>
            <a:ext cx="5267843" cy="1812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58983" y="4783294"/>
            <a:ext cx="942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GEM counts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1290" y="3979910"/>
            <a:ext cx="1200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Electron current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6452" y="5954298"/>
            <a:ext cx="3249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Problems: calibration, integration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799" y="3530453"/>
            <a:ext cx="2385261" cy="2294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 bwMode="auto">
          <a:xfrm rot="10800000">
            <a:off x="734287" y="1386369"/>
            <a:ext cx="2288639" cy="17351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444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18" y="298783"/>
            <a:ext cx="3150613" cy="56677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13250" y="1428750"/>
            <a:ext cx="4237057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Work in progress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On maximum electron beam intensity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On neutron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diagnostics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Waiting for users to improve experience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4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45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0390" r="20422"/>
          <a:stretch/>
        </p:blipFill>
        <p:spPr>
          <a:xfrm>
            <a:off x="517949" y="563388"/>
            <a:ext cx="7276591" cy="525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54" y="959948"/>
            <a:ext cx="5321355" cy="46841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1833" y="482084"/>
            <a:ext cx="209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Isotropic production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2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97" y="3707782"/>
            <a:ext cx="7557025" cy="211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13" y="1231343"/>
            <a:ext cx="6664837" cy="1608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746" y="1417376"/>
            <a:ext cx="900545" cy="468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367" y="3864428"/>
            <a:ext cx="993598" cy="3548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5416" y="3359097"/>
            <a:ext cx="408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em counter at ≈5 m distance from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4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71"/>
            <a:ext cx="8229600" cy="453571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is BTF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1156"/>
            <a:ext cx="9144000" cy="1999536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GB" sz="1600" dirty="0" smtClean="0"/>
              <a:t>A </a:t>
            </a:r>
            <a:r>
              <a:rPr lang="en-GB" sz="1600" b="1" dirty="0" smtClean="0"/>
              <a:t>facility</a:t>
            </a:r>
            <a:r>
              <a:rPr lang="en-GB" sz="1600" dirty="0" smtClean="0"/>
              <a:t> part of the DAFNE accelerator complex, that allows to: </a:t>
            </a:r>
          </a:p>
          <a:p>
            <a:pPr marL="345600" lvl="1" indent="-212400">
              <a:buFont typeface="Wingdings" charset="2"/>
              <a:buChar char="§"/>
            </a:pPr>
            <a:r>
              <a:rPr lang="en-GB" sz="1400" b="1" dirty="0" smtClean="0"/>
              <a:t>Extract, attenuate, energy select, focus and collimate </a:t>
            </a:r>
            <a:r>
              <a:rPr lang="en-GB" sz="1400" b="1" dirty="0" smtClean="0">
                <a:solidFill>
                  <a:schemeClr val="accent2"/>
                </a:solidFill>
              </a:rPr>
              <a:t>electrons</a:t>
            </a:r>
            <a:r>
              <a:rPr lang="en-GB" sz="1400" b="1" dirty="0" smtClean="0"/>
              <a:t> and </a:t>
            </a:r>
            <a:r>
              <a:rPr lang="en-GB" sz="1400" b="1" dirty="0" smtClean="0">
                <a:solidFill>
                  <a:schemeClr val="accent2"/>
                </a:solidFill>
              </a:rPr>
              <a:t>positrons</a:t>
            </a:r>
            <a:r>
              <a:rPr lang="en-GB" sz="1400" b="1" dirty="0" smtClean="0"/>
              <a:t> accelerated by the </a:t>
            </a:r>
            <a:r>
              <a:rPr lang="en-GB" sz="1400" b="1" dirty="0" err="1" smtClean="0"/>
              <a:t>linac</a:t>
            </a:r>
            <a:endParaRPr lang="en-GB" sz="1400" dirty="0" smtClean="0"/>
          </a:p>
          <a:p>
            <a:pPr marL="345600" lvl="1" indent="-212400">
              <a:buFont typeface="Wingdings" charset="2"/>
              <a:buChar char="§"/>
            </a:pPr>
            <a:r>
              <a:rPr lang="en-GB" sz="1400" b="1" dirty="0" smtClean="0"/>
              <a:t>Measure</a:t>
            </a:r>
            <a:r>
              <a:rPr lang="en-GB" sz="1400" dirty="0" smtClean="0"/>
              <a:t> in real-time and </a:t>
            </a:r>
            <a:r>
              <a:rPr lang="en-GB" sz="1400" b="1" dirty="0" smtClean="0"/>
              <a:t>tune </a:t>
            </a:r>
            <a:r>
              <a:rPr lang="en-GB" sz="1400" dirty="0" smtClean="0"/>
              <a:t>the beam parameters (particle species, energy, intensity, beam spot size and position)</a:t>
            </a:r>
          </a:p>
          <a:p>
            <a:pPr marL="345600" lvl="1" indent="-212400">
              <a:buFont typeface="Wingdings" charset="2"/>
              <a:buChar char="§"/>
            </a:pPr>
            <a:r>
              <a:rPr lang="en-GB" sz="1400" dirty="0" smtClean="0"/>
              <a:t>Provide a series of </a:t>
            </a:r>
            <a:r>
              <a:rPr lang="en-GB" sz="1400" b="1" dirty="0" smtClean="0"/>
              <a:t>services</a:t>
            </a:r>
            <a:r>
              <a:rPr lang="en-GB" sz="1400" dirty="0" smtClean="0"/>
              <a:t>: power supply, networking, gas, DAQ, vacuum and cryogenics, alignment, magnetic fields</a:t>
            </a:r>
          </a:p>
          <a:p>
            <a:pPr>
              <a:buFont typeface="Wingdings" charset="2"/>
              <a:buChar char="§"/>
            </a:pPr>
            <a:r>
              <a:rPr lang="en-GB" sz="1600" dirty="0" smtClean="0"/>
              <a:t>It generally works in “parasitic” mode to the operations of the DAFNE collider</a:t>
            </a:r>
          </a:p>
          <a:p>
            <a:pPr>
              <a:buFont typeface="Wingdings" charset="2"/>
              <a:buChar char="§"/>
            </a:pPr>
            <a:r>
              <a:rPr lang="en-GB" sz="1600" dirty="0" smtClean="0">
                <a:solidFill>
                  <a:schemeClr val="accent2"/>
                </a:solidFill>
              </a:rPr>
              <a:t>Commissioning performed in 2002, users routinely since 2004</a:t>
            </a:r>
          </a:p>
          <a:p>
            <a:pPr>
              <a:buFont typeface="Wingdings" charset="2"/>
              <a:buChar char="§"/>
            </a:pPr>
            <a:r>
              <a:rPr lang="en-GB" sz="1600" dirty="0" smtClean="0">
                <a:solidFill>
                  <a:schemeClr val="accent2"/>
                </a:solidFill>
              </a:rPr>
              <a:t>Mainly used by the high-energy physics and </a:t>
            </a:r>
            <a:r>
              <a:rPr lang="en-GB" sz="1600" dirty="0" err="1" smtClean="0">
                <a:solidFill>
                  <a:schemeClr val="accent2"/>
                </a:solidFill>
              </a:rPr>
              <a:t>astro</a:t>
            </a:r>
            <a:r>
              <a:rPr lang="en-GB" sz="1600" dirty="0" smtClean="0">
                <a:solidFill>
                  <a:schemeClr val="accent2"/>
                </a:solidFill>
              </a:rPr>
              <a:t>-particle communities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721333"/>
              </p:ext>
            </p:extLst>
          </p:nvPr>
        </p:nvGraphicFramePr>
        <p:xfrm>
          <a:off x="117929" y="2622187"/>
          <a:ext cx="5712562" cy="313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156"/>
                <a:gridCol w="1192766"/>
                <a:gridCol w="1182149"/>
                <a:gridCol w="1158705"/>
                <a:gridCol w="988786"/>
              </a:tblGrid>
              <a:tr h="202731">
                <a:tc rowSpan="2"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Parameter</a:t>
                      </a:r>
                      <a:endParaRPr lang="en-US" sz="9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452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Parasitic mode</a:t>
                      </a:r>
                      <a:endParaRPr lang="en-US" sz="9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Dedicated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 mode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73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Without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A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Without target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</a:tr>
              <a:tr h="16749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Particle species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 or 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-</a:t>
                      </a:r>
                      <a:endParaRPr lang="en-US" sz="900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sz="700" baseline="0" dirty="0" smtClean="0">
                          <a:latin typeface="Calibri"/>
                          <a:cs typeface="Calibri"/>
                        </a:rPr>
                        <a:t>Selectable by user</a:t>
                      </a:r>
                      <a:r>
                        <a:rPr lang="en-US" sz="700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sz="70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 or 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 </a:t>
                      </a:r>
                    </a:p>
                    <a:p>
                      <a:pPr algn="ctr"/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Depending on DAFNE mode</a:t>
                      </a:r>
                      <a:endParaRPr lang="en-US" sz="700" b="0" baseline="300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 or 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-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baseline="0" dirty="0" smtClean="0">
                          <a:latin typeface="Calibri"/>
                          <a:cs typeface="Calibri"/>
                        </a:rPr>
                        <a:t>Selectable by user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Energy (MeV)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25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500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510</a:t>
                      </a:r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25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700 (e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/e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250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730 (e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250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530 (e</a:t>
                      </a:r>
                      <a:r>
                        <a:rPr lang="en-US" sz="900" b="0" baseline="30000" dirty="0" smtClean="0"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900" b="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Energy spread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1% at 500 MeV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0.5%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0.5%</a:t>
                      </a:r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733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Rep. 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rate (Hz)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Variable</a:t>
                      </a:r>
                      <a:r>
                        <a:rPr lang="en-US" sz="900" b="0" baseline="0" dirty="0" smtClean="0">
                          <a:latin typeface="Calibri"/>
                          <a:cs typeface="Calibri"/>
                        </a:rPr>
                        <a:t> between 10 and 49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Depending on DAFNE mode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1–49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baseline="0" dirty="0" smtClean="0">
                          <a:latin typeface="Calibri"/>
                          <a:cs typeface="Calibri"/>
                        </a:rPr>
                        <a:t>Selectable by user</a:t>
                      </a:r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Pulse duration (ns)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10</a:t>
                      </a:r>
                      <a:endParaRPr lang="en-US" sz="900" b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Calibri"/>
                          <a:cs typeface="Calibri"/>
                        </a:rPr>
                        <a:t>1.5–40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 smtClean="0">
                          <a:latin typeface="Calibri"/>
                          <a:cs typeface="Calibri"/>
                        </a:rPr>
                        <a:t>Selectable by user</a:t>
                      </a:r>
                      <a:endParaRPr lang="en-US" sz="700" b="0" baseline="30000" dirty="0" smtClean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947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Intensity </a:t>
                      </a:r>
                    </a:p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(particles/bunch)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aseline="0" dirty="0" smtClean="0">
                          <a:latin typeface="Calibri"/>
                          <a:cs typeface="Calibri"/>
                        </a:rPr>
                        <a:t>Depending on the energy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7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–1.5 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5</a:t>
                      </a:r>
                    </a:p>
                    <a:p>
                      <a:pPr algn="ctr"/>
                      <a:r>
                        <a:rPr lang="en-US" sz="700" baseline="0" dirty="0" smtClean="0">
                          <a:latin typeface="Calibri"/>
                          <a:cs typeface="Calibri"/>
                        </a:rPr>
                        <a:t>Depending on the energy</a:t>
                      </a:r>
                      <a:endParaRPr lang="en-US" sz="700" baseline="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B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–3 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9C3"/>
                    </a:solidFill>
                  </a:tcPr>
                </a:tc>
              </a:tr>
              <a:tr h="20273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Max.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average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flux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3.125 10</a:t>
                      </a:r>
                      <a:r>
                        <a:rPr lang="en-US" sz="900" baseline="30000" dirty="0" smtClean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900" dirty="0" smtClean="0">
                          <a:latin typeface="Calibri"/>
                          <a:cs typeface="Calibri"/>
                        </a:rPr>
                        <a:t> particles/s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73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Spot</a:t>
                      </a:r>
                      <a:r>
                        <a:rPr lang="en-US" sz="900" b="1" baseline="0" dirty="0" smtClean="0">
                          <a:latin typeface="Calibri"/>
                          <a:cs typeface="Calibri"/>
                        </a:rPr>
                        <a:t> size (mm)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0.5–25 (y) × 0.6–55 (x)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2731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Divergence (</a:t>
                      </a:r>
                      <a:r>
                        <a:rPr lang="en-US" sz="900" b="1" dirty="0" err="1" smtClean="0">
                          <a:latin typeface="Calibri"/>
                          <a:cs typeface="Calibri"/>
                        </a:rPr>
                        <a:t>mrad</a:t>
                      </a:r>
                      <a:r>
                        <a:rPr lang="en-US" sz="900" b="1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900" b="1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alibri"/>
                          <a:cs typeface="Calibri"/>
                        </a:rPr>
                        <a:t>1</a:t>
                      </a:r>
                      <a:r>
                        <a:rPr lang="en-US" sz="900" baseline="0" dirty="0" smtClean="0">
                          <a:latin typeface="Calibri"/>
                          <a:cs typeface="Calibri"/>
                        </a:rPr>
                        <a:t>–1.5</a:t>
                      </a:r>
                      <a:endParaRPr lang="en-US" sz="900" dirty="0">
                        <a:latin typeface="Calibri"/>
                        <a:cs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696" y="4742873"/>
            <a:ext cx="2529681" cy="1167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696" y="2464452"/>
            <a:ext cx="2500131" cy="20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2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8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Neutron electro-production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/>
          <a:stretch/>
        </p:blipFill>
        <p:spPr bwMode="auto">
          <a:xfrm>
            <a:off x="11661" y="1196766"/>
            <a:ext cx="3972370" cy="348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1650106" y="2005274"/>
            <a:ext cx="1750315" cy="2328194"/>
          </a:xfrm>
          <a:custGeom>
            <a:avLst/>
            <a:gdLst>
              <a:gd name="connsiteX0" fmla="*/ 1304925 w 1311275"/>
              <a:gd name="connsiteY0" fmla="*/ 2289175 h 2289175"/>
              <a:gd name="connsiteX1" fmla="*/ 1304925 w 1311275"/>
              <a:gd name="connsiteY1" fmla="*/ 2289175 h 2289175"/>
              <a:gd name="connsiteX2" fmla="*/ 1311275 w 1311275"/>
              <a:gd name="connsiteY2" fmla="*/ 1778000 h 2289175"/>
              <a:gd name="connsiteX3" fmla="*/ 1298575 w 1311275"/>
              <a:gd name="connsiteY3" fmla="*/ 1520825 h 2289175"/>
              <a:gd name="connsiteX4" fmla="*/ 1270000 w 1311275"/>
              <a:gd name="connsiteY4" fmla="*/ 1450975 h 2289175"/>
              <a:gd name="connsiteX5" fmla="*/ 1257300 w 1311275"/>
              <a:gd name="connsiteY5" fmla="*/ 1454150 h 2289175"/>
              <a:gd name="connsiteX6" fmla="*/ 1257300 w 1311275"/>
              <a:gd name="connsiteY6" fmla="*/ 1301750 h 2289175"/>
              <a:gd name="connsiteX7" fmla="*/ 1250950 w 1311275"/>
              <a:gd name="connsiteY7" fmla="*/ 1120775 h 2289175"/>
              <a:gd name="connsiteX8" fmla="*/ 1228725 w 1311275"/>
              <a:gd name="connsiteY8" fmla="*/ 1076325 h 2289175"/>
              <a:gd name="connsiteX9" fmla="*/ 1216025 w 1311275"/>
              <a:gd name="connsiteY9" fmla="*/ 1016000 h 2289175"/>
              <a:gd name="connsiteX10" fmla="*/ 1200150 w 1311275"/>
              <a:gd name="connsiteY10" fmla="*/ 977900 h 2289175"/>
              <a:gd name="connsiteX11" fmla="*/ 1184275 w 1311275"/>
              <a:gd name="connsiteY11" fmla="*/ 835025 h 2289175"/>
              <a:gd name="connsiteX12" fmla="*/ 1149350 w 1311275"/>
              <a:gd name="connsiteY12" fmla="*/ 800100 h 2289175"/>
              <a:gd name="connsiteX13" fmla="*/ 1143000 w 1311275"/>
              <a:gd name="connsiteY13" fmla="*/ 768350 h 2289175"/>
              <a:gd name="connsiteX14" fmla="*/ 1127125 w 1311275"/>
              <a:gd name="connsiteY14" fmla="*/ 733425 h 2289175"/>
              <a:gd name="connsiteX15" fmla="*/ 1098550 w 1311275"/>
              <a:gd name="connsiteY15" fmla="*/ 717550 h 2289175"/>
              <a:gd name="connsiteX16" fmla="*/ 1089025 w 1311275"/>
              <a:gd name="connsiteY16" fmla="*/ 679450 h 2289175"/>
              <a:gd name="connsiteX17" fmla="*/ 1063625 w 1311275"/>
              <a:gd name="connsiteY17" fmla="*/ 666750 h 2289175"/>
              <a:gd name="connsiteX18" fmla="*/ 1057275 w 1311275"/>
              <a:gd name="connsiteY18" fmla="*/ 638175 h 2289175"/>
              <a:gd name="connsiteX19" fmla="*/ 1022350 w 1311275"/>
              <a:gd name="connsiteY19" fmla="*/ 644525 h 2289175"/>
              <a:gd name="connsiteX20" fmla="*/ 1000125 w 1311275"/>
              <a:gd name="connsiteY20" fmla="*/ 673100 h 2289175"/>
              <a:gd name="connsiteX21" fmla="*/ 968375 w 1311275"/>
              <a:gd name="connsiteY21" fmla="*/ 695325 h 2289175"/>
              <a:gd name="connsiteX22" fmla="*/ 942975 w 1311275"/>
              <a:gd name="connsiteY22" fmla="*/ 669925 h 2289175"/>
              <a:gd name="connsiteX23" fmla="*/ 923925 w 1311275"/>
              <a:gd name="connsiteY23" fmla="*/ 654050 h 2289175"/>
              <a:gd name="connsiteX24" fmla="*/ 898525 w 1311275"/>
              <a:gd name="connsiteY24" fmla="*/ 615950 h 2289175"/>
              <a:gd name="connsiteX25" fmla="*/ 879475 w 1311275"/>
              <a:gd name="connsiteY25" fmla="*/ 631825 h 2289175"/>
              <a:gd name="connsiteX26" fmla="*/ 873125 w 1311275"/>
              <a:gd name="connsiteY26" fmla="*/ 593725 h 2289175"/>
              <a:gd name="connsiteX27" fmla="*/ 844550 w 1311275"/>
              <a:gd name="connsiteY27" fmla="*/ 552450 h 2289175"/>
              <a:gd name="connsiteX28" fmla="*/ 803275 w 1311275"/>
              <a:gd name="connsiteY28" fmla="*/ 536575 h 2289175"/>
              <a:gd name="connsiteX29" fmla="*/ 777875 w 1311275"/>
              <a:gd name="connsiteY29" fmla="*/ 542925 h 2289175"/>
              <a:gd name="connsiteX30" fmla="*/ 793750 w 1311275"/>
              <a:gd name="connsiteY30" fmla="*/ 514350 h 2289175"/>
              <a:gd name="connsiteX31" fmla="*/ 774700 w 1311275"/>
              <a:gd name="connsiteY31" fmla="*/ 473075 h 2289175"/>
              <a:gd name="connsiteX32" fmla="*/ 765175 w 1311275"/>
              <a:gd name="connsiteY32" fmla="*/ 488950 h 2289175"/>
              <a:gd name="connsiteX33" fmla="*/ 758825 w 1311275"/>
              <a:gd name="connsiteY33" fmla="*/ 450850 h 2289175"/>
              <a:gd name="connsiteX34" fmla="*/ 723900 w 1311275"/>
              <a:gd name="connsiteY34" fmla="*/ 412750 h 2289175"/>
              <a:gd name="connsiteX35" fmla="*/ 704850 w 1311275"/>
              <a:gd name="connsiteY35" fmla="*/ 371475 h 2289175"/>
              <a:gd name="connsiteX36" fmla="*/ 692150 w 1311275"/>
              <a:gd name="connsiteY36" fmla="*/ 355600 h 2289175"/>
              <a:gd name="connsiteX37" fmla="*/ 673100 w 1311275"/>
              <a:gd name="connsiteY37" fmla="*/ 349250 h 2289175"/>
              <a:gd name="connsiteX38" fmla="*/ 673100 w 1311275"/>
              <a:gd name="connsiteY38" fmla="*/ 304800 h 2289175"/>
              <a:gd name="connsiteX39" fmla="*/ 647700 w 1311275"/>
              <a:gd name="connsiteY39" fmla="*/ 298450 h 2289175"/>
              <a:gd name="connsiteX40" fmla="*/ 638175 w 1311275"/>
              <a:gd name="connsiteY40" fmla="*/ 257175 h 2289175"/>
              <a:gd name="connsiteX41" fmla="*/ 615950 w 1311275"/>
              <a:gd name="connsiteY41" fmla="*/ 219075 h 2289175"/>
              <a:gd name="connsiteX42" fmla="*/ 593725 w 1311275"/>
              <a:gd name="connsiteY42" fmla="*/ 196850 h 2289175"/>
              <a:gd name="connsiteX43" fmla="*/ 581025 w 1311275"/>
              <a:gd name="connsiteY43" fmla="*/ 155575 h 2289175"/>
              <a:gd name="connsiteX44" fmla="*/ 558800 w 1311275"/>
              <a:gd name="connsiteY44" fmla="*/ 107950 h 2289175"/>
              <a:gd name="connsiteX45" fmla="*/ 546100 w 1311275"/>
              <a:gd name="connsiteY45" fmla="*/ 92075 h 2289175"/>
              <a:gd name="connsiteX46" fmla="*/ 523875 w 1311275"/>
              <a:gd name="connsiteY46" fmla="*/ 47625 h 2289175"/>
              <a:gd name="connsiteX47" fmla="*/ 482600 w 1311275"/>
              <a:gd name="connsiteY47" fmla="*/ 0 h 2289175"/>
              <a:gd name="connsiteX48" fmla="*/ 377825 w 1311275"/>
              <a:gd name="connsiteY48" fmla="*/ 3175 h 2289175"/>
              <a:gd name="connsiteX49" fmla="*/ 330200 w 1311275"/>
              <a:gd name="connsiteY49" fmla="*/ 31750 h 2289175"/>
              <a:gd name="connsiteX50" fmla="*/ 292100 w 1311275"/>
              <a:gd name="connsiteY50" fmla="*/ 76200 h 2289175"/>
              <a:gd name="connsiteX51" fmla="*/ 247650 w 1311275"/>
              <a:gd name="connsiteY51" fmla="*/ 142875 h 2289175"/>
              <a:gd name="connsiteX52" fmla="*/ 228600 w 1311275"/>
              <a:gd name="connsiteY52" fmla="*/ 187325 h 2289175"/>
              <a:gd name="connsiteX53" fmla="*/ 193675 w 1311275"/>
              <a:gd name="connsiteY53" fmla="*/ 225425 h 2289175"/>
              <a:gd name="connsiteX54" fmla="*/ 177800 w 1311275"/>
              <a:gd name="connsiteY54" fmla="*/ 276225 h 2289175"/>
              <a:gd name="connsiteX55" fmla="*/ 146050 w 1311275"/>
              <a:gd name="connsiteY55" fmla="*/ 333375 h 2289175"/>
              <a:gd name="connsiteX56" fmla="*/ 136525 w 1311275"/>
              <a:gd name="connsiteY56" fmla="*/ 355600 h 2289175"/>
              <a:gd name="connsiteX57" fmla="*/ 111125 w 1311275"/>
              <a:gd name="connsiteY57" fmla="*/ 374650 h 2289175"/>
              <a:gd name="connsiteX58" fmla="*/ 111125 w 1311275"/>
              <a:gd name="connsiteY58" fmla="*/ 406400 h 2289175"/>
              <a:gd name="connsiteX59" fmla="*/ 95250 w 1311275"/>
              <a:gd name="connsiteY59" fmla="*/ 431800 h 2289175"/>
              <a:gd name="connsiteX60" fmla="*/ 79375 w 1311275"/>
              <a:gd name="connsiteY60" fmla="*/ 463550 h 2289175"/>
              <a:gd name="connsiteX61" fmla="*/ 76200 w 1311275"/>
              <a:gd name="connsiteY61" fmla="*/ 488950 h 2289175"/>
              <a:gd name="connsiteX62" fmla="*/ 63500 w 1311275"/>
              <a:gd name="connsiteY62" fmla="*/ 492125 h 2289175"/>
              <a:gd name="connsiteX63" fmla="*/ 57150 w 1311275"/>
              <a:gd name="connsiteY63" fmla="*/ 495300 h 2289175"/>
              <a:gd name="connsiteX64" fmla="*/ 53975 w 1311275"/>
              <a:gd name="connsiteY64" fmla="*/ 530225 h 2289175"/>
              <a:gd name="connsiteX65" fmla="*/ 53975 w 1311275"/>
              <a:gd name="connsiteY65" fmla="*/ 542925 h 2289175"/>
              <a:gd name="connsiteX66" fmla="*/ 41275 w 1311275"/>
              <a:gd name="connsiteY66" fmla="*/ 542925 h 2289175"/>
              <a:gd name="connsiteX67" fmla="*/ 41275 w 1311275"/>
              <a:gd name="connsiteY67" fmla="*/ 565150 h 2289175"/>
              <a:gd name="connsiteX68" fmla="*/ 28575 w 1311275"/>
              <a:gd name="connsiteY68" fmla="*/ 574675 h 2289175"/>
              <a:gd name="connsiteX69" fmla="*/ 22225 w 1311275"/>
              <a:gd name="connsiteY69" fmla="*/ 574675 h 2289175"/>
              <a:gd name="connsiteX70" fmla="*/ 0 w 1311275"/>
              <a:gd name="connsiteY70" fmla="*/ 606425 h 2289175"/>
              <a:gd name="connsiteX71" fmla="*/ 142875 w 1311275"/>
              <a:gd name="connsiteY71" fmla="*/ 1209675 h 2289175"/>
              <a:gd name="connsiteX72" fmla="*/ 146050 w 1311275"/>
              <a:gd name="connsiteY72" fmla="*/ 2279650 h 2289175"/>
              <a:gd name="connsiteX0" fmla="*/ 1308484 w 1314834"/>
              <a:gd name="connsiteY0" fmla="*/ 2289175 h 2289175"/>
              <a:gd name="connsiteX1" fmla="*/ 1308484 w 1314834"/>
              <a:gd name="connsiteY1" fmla="*/ 2289175 h 2289175"/>
              <a:gd name="connsiteX2" fmla="*/ 1314834 w 1314834"/>
              <a:gd name="connsiteY2" fmla="*/ 1778000 h 2289175"/>
              <a:gd name="connsiteX3" fmla="*/ 1302134 w 1314834"/>
              <a:gd name="connsiteY3" fmla="*/ 1520825 h 2289175"/>
              <a:gd name="connsiteX4" fmla="*/ 1273559 w 1314834"/>
              <a:gd name="connsiteY4" fmla="*/ 1450975 h 2289175"/>
              <a:gd name="connsiteX5" fmla="*/ 1260859 w 1314834"/>
              <a:gd name="connsiteY5" fmla="*/ 1454150 h 2289175"/>
              <a:gd name="connsiteX6" fmla="*/ 1260859 w 1314834"/>
              <a:gd name="connsiteY6" fmla="*/ 1301750 h 2289175"/>
              <a:gd name="connsiteX7" fmla="*/ 1254509 w 1314834"/>
              <a:gd name="connsiteY7" fmla="*/ 1120775 h 2289175"/>
              <a:gd name="connsiteX8" fmla="*/ 1232284 w 1314834"/>
              <a:gd name="connsiteY8" fmla="*/ 1076325 h 2289175"/>
              <a:gd name="connsiteX9" fmla="*/ 1219584 w 1314834"/>
              <a:gd name="connsiteY9" fmla="*/ 1016000 h 2289175"/>
              <a:gd name="connsiteX10" fmla="*/ 1203709 w 1314834"/>
              <a:gd name="connsiteY10" fmla="*/ 977900 h 2289175"/>
              <a:gd name="connsiteX11" fmla="*/ 1187834 w 1314834"/>
              <a:gd name="connsiteY11" fmla="*/ 835025 h 2289175"/>
              <a:gd name="connsiteX12" fmla="*/ 1152909 w 1314834"/>
              <a:gd name="connsiteY12" fmla="*/ 800100 h 2289175"/>
              <a:gd name="connsiteX13" fmla="*/ 1146559 w 1314834"/>
              <a:gd name="connsiteY13" fmla="*/ 768350 h 2289175"/>
              <a:gd name="connsiteX14" fmla="*/ 1130684 w 1314834"/>
              <a:gd name="connsiteY14" fmla="*/ 733425 h 2289175"/>
              <a:gd name="connsiteX15" fmla="*/ 1102109 w 1314834"/>
              <a:gd name="connsiteY15" fmla="*/ 717550 h 2289175"/>
              <a:gd name="connsiteX16" fmla="*/ 1092584 w 1314834"/>
              <a:gd name="connsiteY16" fmla="*/ 679450 h 2289175"/>
              <a:gd name="connsiteX17" fmla="*/ 1067184 w 1314834"/>
              <a:gd name="connsiteY17" fmla="*/ 666750 h 2289175"/>
              <a:gd name="connsiteX18" fmla="*/ 1060834 w 1314834"/>
              <a:gd name="connsiteY18" fmla="*/ 638175 h 2289175"/>
              <a:gd name="connsiteX19" fmla="*/ 1025909 w 1314834"/>
              <a:gd name="connsiteY19" fmla="*/ 644525 h 2289175"/>
              <a:gd name="connsiteX20" fmla="*/ 1003684 w 1314834"/>
              <a:gd name="connsiteY20" fmla="*/ 673100 h 2289175"/>
              <a:gd name="connsiteX21" fmla="*/ 971934 w 1314834"/>
              <a:gd name="connsiteY21" fmla="*/ 695325 h 2289175"/>
              <a:gd name="connsiteX22" fmla="*/ 946534 w 1314834"/>
              <a:gd name="connsiteY22" fmla="*/ 669925 h 2289175"/>
              <a:gd name="connsiteX23" fmla="*/ 927484 w 1314834"/>
              <a:gd name="connsiteY23" fmla="*/ 654050 h 2289175"/>
              <a:gd name="connsiteX24" fmla="*/ 902084 w 1314834"/>
              <a:gd name="connsiteY24" fmla="*/ 615950 h 2289175"/>
              <a:gd name="connsiteX25" fmla="*/ 883034 w 1314834"/>
              <a:gd name="connsiteY25" fmla="*/ 631825 h 2289175"/>
              <a:gd name="connsiteX26" fmla="*/ 876684 w 1314834"/>
              <a:gd name="connsiteY26" fmla="*/ 593725 h 2289175"/>
              <a:gd name="connsiteX27" fmla="*/ 848109 w 1314834"/>
              <a:gd name="connsiteY27" fmla="*/ 552450 h 2289175"/>
              <a:gd name="connsiteX28" fmla="*/ 806834 w 1314834"/>
              <a:gd name="connsiteY28" fmla="*/ 536575 h 2289175"/>
              <a:gd name="connsiteX29" fmla="*/ 781434 w 1314834"/>
              <a:gd name="connsiteY29" fmla="*/ 542925 h 2289175"/>
              <a:gd name="connsiteX30" fmla="*/ 797309 w 1314834"/>
              <a:gd name="connsiteY30" fmla="*/ 514350 h 2289175"/>
              <a:gd name="connsiteX31" fmla="*/ 778259 w 1314834"/>
              <a:gd name="connsiteY31" fmla="*/ 473075 h 2289175"/>
              <a:gd name="connsiteX32" fmla="*/ 768734 w 1314834"/>
              <a:gd name="connsiteY32" fmla="*/ 488950 h 2289175"/>
              <a:gd name="connsiteX33" fmla="*/ 762384 w 1314834"/>
              <a:gd name="connsiteY33" fmla="*/ 450850 h 2289175"/>
              <a:gd name="connsiteX34" fmla="*/ 727459 w 1314834"/>
              <a:gd name="connsiteY34" fmla="*/ 412750 h 2289175"/>
              <a:gd name="connsiteX35" fmla="*/ 708409 w 1314834"/>
              <a:gd name="connsiteY35" fmla="*/ 371475 h 2289175"/>
              <a:gd name="connsiteX36" fmla="*/ 695709 w 1314834"/>
              <a:gd name="connsiteY36" fmla="*/ 355600 h 2289175"/>
              <a:gd name="connsiteX37" fmla="*/ 676659 w 1314834"/>
              <a:gd name="connsiteY37" fmla="*/ 349250 h 2289175"/>
              <a:gd name="connsiteX38" fmla="*/ 676659 w 1314834"/>
              <a:gd name="connsiteY38" fmla="*/ 304800 h 2289175"/>
              <a:gd name="connsiteX39" fmla="*/ 651259 w 1314834"/>
              <a:gd name="connsiteY39" fmla="*/ 298450 h 2289175"/>
              <a:gd name="connsiteX40" fmla="*/ 641734 w 1314834"/>
              <a:gd name="connsiteY40" fmla="*/ 257175 h 2289175"/>
              <a:gd name="connsiteX41" fmla="*/ 619509 w 1314834"/>
              <a:gd name="connsiteY41" fmla="*/ 219075 h 2289175"/>
              <a:gd name="connsiteX42" fmla="*/ 597284 w 1314834"/>
              <a:gd name="connsiteY42" fmla="*/ 196850 h 2289175"/>
              <a:gd name="connsiteX43" fmla="*/ 584584 w 1314834"/>
              <a:gd name="connsiteY43" fmla="*/ 155575 h 2289175"/>
              <a:gd name="connsiteX44" fmla="*/ 562359 w 1314834"/>
              <a:gd name="connsiteY44" fmla="*/ 107950 h 2289175"/>
              <a:gd name="connsiteX45" fmla="*/ 549659 w 1314834"/>
              <a:gd name="connsiteY45" fmla="*/ 92075 h 2289175"/>
              <a:gd name="connsiteX46" fmla="*/ 527434 w 1314834"/>
              <a:gd name="connsiteY46" fmla="*/ 47625 h 2289175"/>
              <a:gd name="connsiteX47" fmla="*/ 486159 w 1314834"/>
              <a:gd name="connsiteY47" fmla="*/ 0 h 2289175"/>
              <a:gd name="connsiteX48" fmla="*/ 381384 w 1314834"/>
              <a:gd name="connsiteY48" fmla="*/ 3175 h 2289175"/>
              <a:gd name="connsiteX49" fmla="*/ 333759 w 1314834"/>
              <a:gd name="connsiteY49" fmla="*/ 31750 h 2289175"/>
              <a:gd name="connsiteX50" fmla="*/ 295659 w 1314834"/>
              <a:gd name="connsiteY50" fmla="*/ 76200 h 2289175"/>
              <a:gd name="connsiteX51" fmla="*/ 251209 w 1314834"/>
              <a:gd name="connsiteY51" fmla="*/ 142875 h 2289175"/>
              <a:gd name="connsiteX52" fmla="*/ 232159 w 1314834"/>
              <a:gd name="connsiteY52" fmla="*/ 187325 h 2289175"/>
              <a:gd name="connsiteX53" fmla="*/ 197234 w 1314834"/>
              <a:gd name="connsiteY53" fmla="*/ 225425 h 2289175"/>
              <a:gd name="connsiteX54" fmla="*/ 181359 w 1314834"/>
              <a:gd name="connsiteY54" fmla="*/ 276225 h 2289175"/>
              <a:gd name="connsiteX55" fmla="*/ 149609 w 1314834"/>
              <a:gd name="connsiteY55" fmla="*/ 333375 h 2289175"/>
              <a:gd name="connsiteX56" fmla="*/ 140084 w 1314834"/>
              <a:gd name="connsiteY56" fmla="*/ 355600 h 2289175"/>
              <a:gd name="connsiteX57" fmla="*/ 114684 w 1314834"/>
              <a:gd name="connsiteY57" fmla="*/ 374650 h 2289175"/>
              <a:gd name="connsiteX58" fmla="*/ 114684 w 1314834"/>
              <a:gd name="connsiteY58" fmla="*/ 406400 h 2289175"/>
              <a:gd name="connsiteX59" fmla="*/ 98809 w 1314834"/>
              <a:gd name="connsiteY59" fmla="*/ 431800 h 2289175"/>
              <a:gd name="connsiteX60" fmla="*/ 82934 w 1314834"/>
              <a:gd name="connsiteY60" fmla="*/ 463550 h 2289175"/>
              <a:gd name="connsiteX61" fmla="*/ 79759 w 1314834"/>
              <a:gd name="connsiteY61" fmla="*/ 488950 h 2289175"/>
              <a:gd name="connsiteX62" fmla="*/ 67059 w 1314834"/>
              <a:gd name="connsiteY62" fmla="*/ 492125 h 2289175"/>
              <a:gd name="connsiteX63" fmla="*/ 60709 w 1314834"/>
              <a:gd name="connsiteY63" fmla="*/ 495300 h 2289175"/>
              <a:gd name="connsiteX64" fmla="*/ 57534 w 1314834"/>
              <a:gd name="connsiteY64" fmla="*/ 530225 h 2289175"/>
              <a:gd name="connsiteX65" fmla="*/ 57534 w 1314834"/>
              <a:gd name="connsiteY65" fmla="*/ 542925 h 2289175"/>
              <a:gd name="connsiteX66" fmla="*/ 44834 w 1314834"/>
              <a:gd name="connsiteY66" fmla="*/ 542925 h 2289175"/>
              <a:gd name="connsiteX67" fmla="*/ 44834 w 1314834"/>
              <a:gd name="connsiteY67" fmla="*/ 565150 h 2289175"/>
              <a:gd name="connsiteX68" fmla="*/ 32134 w 1314834"/>
              <a:gd name="connsiteY68" fmla="*/ 574675 h 2289175"/>
              <a:gd name="connsiteX69" fmla="*/ 25784 w 1314834"/>
              <a:gd name="connsiteY69" fmla="*/ 574675 h 2289175"/>
              <a:gd name="connsiteX70" fmla="*/ 3559 w 1314834"/>
              <a:gd name="connsiteY70" fmla="*/ 606425 h 2289175"/>
              <a:gd name="connsiteX71" fmla="*/ 384 w 1314834"/>
              <a:gd name="connsiteY71" fmla="*/ 660400 h 2289175"/>
              <a:gd name="connsiteX72" fmla="*/ 146434 w 1314834"/>
              <a:gd name="connsiteY72" fmla="*/ 1209675 h 2289175"/>
              <a:gd name="connsiteX73" fmla="*/ 149609 w 1314834"/>
              <a:gd name="connsiteY73" fmla="*/ 2279650 h 2289175"/>
              <a:gd name="connsiteX0" fmla="*/ 1330571 w 1336921"/>
              <a:gd name="connsiteY0" fmla="*/ 2289175 h 2289175"/>
              <a:gd name="connsiteX1" fmla="*/ 1330571 w 1336921"/>
              <a:gd name="connsiteY1" fmla="*/ 2289175 h 2289175"/>
              <a:gd name="connsiteX2" fmla="*/ 1336921 w 1336921"/>
              <a:gd name="connsiteY2" fmla="*/ 1778000 h 2289175"/>
              <a:gd name="connsiteX3" fmla="*/ 1324221 w 1336921"/>
              <a:gd name="connsiteY3" fmla="*/ 1520825 h 2289175"/>
              <a:gd name="connsiteX4" fmla="*/ 1295646 w 1336921"/>
              <a:gd name="connsiteY4" fmla="*/ 1450975 h 2289175"/>
              <a:gd name="connsiteX5" fmla="*/ 1282946 w 1336921"/>
              <a:gd name="connsiteY5" fmla="*/ 1454150 h 2289175"/>
              <a:gd name="connsiteX6" fmla="*/ 1282946 w 1336921"/>
              <a:gd name="connsiteY6" fmla="*/ 1301750 h 2289175"/>
              <a:gd name="connsiteX7" fmla="*/ 1276596 w 1336921"/>
              <a:gd name="connsiteY7" fmla="*/ 1120775 h 2289175"/>
              <a:gd name="connsiteX8" fmla="*/ 1254371 w 1336921"/>
              <a:gd name="connsiteY8" fmla="*/ 1076325 h 2289175"/>
              <a:gd name="connsiteX9" fmla="*/ 1241671 w 1336921"/>
              <a:gd name="connsiteY9" fmla="*/ 1016000 h 2289175"/>
              <a:gd name="connsiteX10" fmla="*/ 1225796 w 1336921"/>
              <a:gd name="connsiteY10" fmla="*/ 977900 h 2289175"/>
              <a:gd name="connsiteX11" fmla="*/ 1209921 w 1336921"/>
              <a:gd name="connsiteY11" fmla="*/ 835025 h 2289175"/>
              <a:gd name="connsiteX12" fmla="*/ 1174996 w 1336921"/>
              <a:gd name="connsiteY12" fmla="*/ 800100 h 2289175"/>
              <a:gd name="connsiteX13" fmla="*/ 1168646 w 1336921"/>
              <a:gd name="connsiteY13" fmla="*/ 768350 h 2289175"/>
              <a:gd name="connsiteX14" fmla="*/ 1152771 w 1336921"/>
              <a:gd name="connsiteY14" fmla="*/ 733425 h 2289175"/>
              <a:gd name="connsiteX15" fmla="*/ 1124196 w 1336921"/>
              <a:gd name="connsiteY15" fmla="*/ 717550 h 2289175"/>
              <a:gd name="connsiteX16" fmla="*/ 1114671 w 1336921"/>
              <a:gd name="connsiteY16" fmla="*/ 679450 h 2289175"/>
              <a:gd name="connsiteX17" fmla="*/ 1089271 w 1336921"/>
              <a:gd name="connsiteY17" fmla="*/ 666750 h 2289175"/>
              <a:gd name="connsiteX18" fmla="*/ 1082921 w 1336921"/>
              <a:gd name="connsiteY18" fmla="*/ 638175 h 2289175"/>
              <a:gd name="connsiteX19" fmla="*/ 1047996 w 1336921"/>
              <a:gd name="connsiteY19" fmla="*/ 644525 h 2289175"/>
              <a:gd name="connsiteX20" fmla="*/ 1025771 w 1336921"/>
              <a:gd name="connsiteY20" fmla="*/ 673100 h 2289175"/>
              <a:gd name="connsiteX21" fmla="*/ 994021 w 1336921"/>
              <a:gd name="connsiteY21" fmla="*/ 695325 h 2289175"/>
              <a:gd name="connsiteX22" fmla="*/ 968621 w 1336921"/>
              <a:gd name="connsiteY22" fmla="*/ 669925 h 2289175"/>
              <a:gd name="connsiteX23" fmla="*/ 949571 w 1336921"/>
              <a:gd name="connsiteY23" fmla="*/ 654050 h 2289175"/>
              <a:gd name="connsiteX24" fmla="*/ 924171 w 1336921"/>
              <a:gd name="connsiteY24" fmla="*/ 615950 h 2289175"/>
              <a:gd name="connsiteX25" fmla="*/ 905121 w 1336921"/>
              <a:gd name="connsiteY25" fmla="*/ 631825 h 2289175"/>
              <a:gd name="connsiteX26" fmla="*/ 898771 w 1336921"/>
              <a:gd name="connsiteY26" fmla="*/ 593725 h 2289175"/>
              <a:gd name="connsiteX27" fmla="*/ 870196 w 1336921"/>
              <a:gd name="connsiteY27" fmla="*/ 552450 h 2289175"/>
              <a:gd name="connsiteX28" fmla="*/ 828921 w 1336921"/>
              <a:gd name="connsiteY28" fmla="*/ 536575 h 2289175"/>
              <a:gd name="connsiteX29" fmla="*/ 803521 w 1336921"/>
              <a:gd name="connsiteY29" fmla="*/ 542925 h 2289175"/>
              <a:gd name="connsiteX30" fmla="*/ 819396 w 1336921"/>
              <a:gd name="connsiteY30" fmla="*/ 514350 h 2289175"/>
              <a:gd name="connsiteX31" fmla="*/ 800346 w 1336921"/>
              <a:gd name="connsiteY31" fmla="*/ 473075 h 2289175"/>
              <a:gd name="connsiteX32" fmla="*/ 790821 w 1336921"/>
              <a:gd name="connsiteY32" fmla="*/ 488950 h 2289175"/>
              <a:gd name="connsiteX33" fmla="*/ 784471 w 1336921"/>
              <a:gd name="connsiteY33" fmla="*/ 450850 h 2289175"/>
              <a:gd name="connsiteX34" fmla="*/ 749546 w 1336921"/>
              <a:gd name="connsiteY34" fmla="*/ 412750 h 2289175"/>
              <a:gd name="connsiteX35" fmla="*/ 730496 w 1336921"/>
              <a:gd name="connsiteY35" fmla="*/ 371475 h 2289175"/>
              <a:gd name="connsiteX36" fmla="*/ 717796 w 1336921"/>
              <a:gd name="connsiteY36" fmla="*/ 355600 h 2289175"/>
              <a:gd name="connsiteX37" fmla="*/ 698746 w 1336921"/>
              <a:gd name="connsiteY37" fmla="*/ 349250 h 2289175"/>
              <a:gd name="connsiteX38" fmla="*/ 698746 w 1336921"/>
              <a:gd name="connsiteY38" fmla="*/ 304800 h 2289175"/>
              <a:gd name="connsiteX39" fmla="*/ 673346 w 1336921"/>
              <a:gd name="connsiteY39" fmla="*/ 298450 h 2289175"/>
              <a:gd name="connsiteX40" fmla="*/ 663821 w 1336921"/>
              <a:gd name="connsiteY40" fmla="*/ 257175 h 2289175"/>
              <a:gd name="connsiteX41" fmla="*/ 641596 w 1336921"/>
              <a:gd name="connsiteY41" fmla="*/ 219075 h 2289175"/>
              <a:gd name="connsiteX42" fmla="*/ 619371 w 1336921"/>
              <a:gd name="connsiteY42" fmla="*/ 196850 h 2289175"/>
              <a:gd name="connsiteX43" fmla="*/ 606671 w 1336921"/>
              <a:gd name="connsiteY43" fmla="*/ 155575 h 2289175"/>
              <a:gd name="connsiteX44" fmla="*/ 584446 w 1336921"/>
              <a:gd name="connsiteY44" fmla="*/ 107950 h 2289175"/>
              <a:gd name="connsiteX45" fmla="*/ 571746 w 1336921"/>
              <a:gd name="connsiteY45" fmla="*/ 92075 h 2289175"/>
              <a:gd name="connsiteX46" fmla="*/ 549521 w 1336921"/>
              <a:gd name="connsiteY46" fmla="*/ 47625 h 2289175"/>
              <a:gd name="connsiteX47" fmla="*/ 508246 w 1336921"/>
              <a:gd name="connsiteY47" fmla="*/ 0 h 2289175"/>
              <a:gd name="connsiteX48" fmla="*/ 403471 w 1336921"/>
              <a:gd name="connsiteY48" fmla="*/ 3175 h 2289175"/>
              <a:gd name="connsiteX49" fmla="*/ 355846 w 1336921"/>
              <a:gd name="connsiteY49" fmla="*/ 31750 h 2289175"/>
              <a:gd name="connsiteX50" fmla="*/ 317746 w 1336921"/>
              <a:gd name="connsiteY50" fmla="*/ 76200 h 2289175"/>
              <a:gd name="connsiteX51" fmla="*/ 273296 w 1336921"/>
              <a:gd name="connsiteY51" fmla="*/ 142875 h 2289175"/>
              <a:gd name="connsiteX52" fmla="*/ 254246 w 1336921"/>
              <a:gd name="connsiteY52" fmla="*/ 187325 h 2289175"/>
              <a:gd name="connsiteX53" fmla="*/ 219321 w 1336921"/>
              <a:gd name="connsiteY53" fmla="*/ 225425 h 2289175"/>
              <a:gd name="connsiteX54" fmla="*/ 203446 w 1336921"/>
              <a:gd name="connsiteY54" fmla="*/ 276225 h 2289175"/>
              <a:gd name="connsiteX55" fmla="*/ 171696 w 1336921"/>
              <a:gd name="connsiteY55" fmla="*/ 333375 h 2289175"/>
              <a:gd name="connsiteX56" fmla="*/ 162171 w 1336921"/>
              <a:gd name="connsiteY56" fmla="*/ 355600 h 2289175"/>
              <a:gd name="connsiteX57" fmla="*/ 136771 w 1336921"/>
              <a:gd name="connsiteY57" fmla="*/ 374650 h 2289175"/>
              <a:gd name="connsiteX58" fmla="*/ 136771 w 1336921"/>
              <a:gd name="connsiteY58" fmla="*/ 406400 h 2289175"/>
              <a:gd name="connsiteX59" fmla="*/ 120896 w 1336921"/>
              <a:gd name="connsiteY59" fmla="*/ 431800 h 2289175"/>
              <a:gd name="connsiteX60" fmla="*/ 105021 w 1336921"/>
              <a:gd name="connsiteY60" fmla="*/ 463550 h 2289175"/>
              <a:gd name="connsiteX61" fmla="*/ 101846 w 1336921"/>
              <a:gd name="connsiteY61" fmla="*/ 488950 h 2289175"/>
              <a:gd name="connsiteX62" fmla="*/ 89146 w 1336921"/>
              <a:gd name="connsiteY62" fmla="*/ 492125 h 2289175"/>
              <a:gd name="connsiteX63" fmla="*/ 82796 w 1336921"/>
              <a:gd name="connsiteY63" fmla="*/ 495300 h 2289175"/>
              <a:gd name="connsiteX64" fmla="*/ 79621 w 1336921"/>
              <a:gd name="connsiteY64" fmla="*/ 530225 h 2289175"/>
              <a:gd name="connsiteX65" fmla="*/ 79621 w 1336921"/>
              <a:gd name="connsiteY65" fmla="*/ 542925 h 2289175"/>
              <a:gd name="connsiteX66" fmla="*/ 66921 w 1336921"/>
              <a:gd name="connsiteY66" fmla="*/ 542925 h 2289175"/>
              <a:gd name="connsiteX67" fmla="*/ 66921 w 1336921"/>
              <a:gd name="connsiteY67" fmla="*/ 565150 h 2289175"/>
              <a:gd name="connsiteX68" fmla="*/ 54221 w 1336921"/>
              <a:gd name="connsiteY68" fmla="*/ 574675 h 2289175"/>
              <a:gd name="connsiteX69" fmla="*/ 47871 w 1336921"/>
              <a:gd name="connsiteY69" fmla="*/ 574675 h 2289175"/>
              <a:gd name="connsiteX70" fmla="*/ 25646 w 1336921"/>
              <a:gd name="connsiteY70" fmla="*/ 606425 h 2289175"/>
              <a:gd name="connsiteX71" fmla="*/ 22471 w 1336921"/>
              <a:gd name="connsiteY71" fmla="*/ 660400 h 2289175"/>
              <a:gd name="connsiteX72" fmla="*/ 246 w 1336921"/>
              <a:gd name="connsiteY72" fmla="*/ 673100 h 2289175"/>
              <a:gd name="connsiteX73" fmla="*/ 168521 w 1336921"/>
              <a:gd name="connsiteY73" fmla="*/ 1209675 h 2289175"/>
              <a:gd name="connsiteX74" fmla="*/ 171696 w 1336921"/>
              <a:gd name="connsiteY74" fmla="*/ 2279650 h 2289175"/>
              <a:gd name="connsiteX0" fmla="*/ 1354169 w 1360519"/>
              <a:gd name="connsiteY0" fmla="*/ 2289175 h 2289175"/>
              <a:gd name="connsiteX1" fmla="*/ 1354169 w 1360519"/>
              <a:gd name="connsiteY1" fmla="*/ 2289175 h 2289175"/>
              <a:gd name="connsiteX2" fmla="*/ 1360519 w 1360519"/>
              <a:gd name="connsiteY2" fmla="*/ 1778000 h 2289175"/>
              <a:gd name="connsiteX3" fmla="*/ 1347819 w 1360519"/>
              <a:gd name="connsiteY3" fmla="*/ 1520825 h 2289175"/>
              <a:gd name="connsiteX4" fmla="*/ 1319244 w 1360519"/>
              <a:gd name="connsiteY4" fmla="*/ 1450975 h 2289175"/>
              <a:gd name="connsiteX5" fmla="*/ 1306544 w 1360519"/>
              <a:gd name="connsiteY5" fmla="*/ 1454150 h 2289175"/>
              <a:gd name="connsiteX6" fmla="*/ 1306544 w 1360519"/>
              <a:gd name="connsiteY6" fmla="*/ 1301750 h 2289175"/>
              <a:gd name="connsiteX7" fmla="*/ 1300194 w 1360519"/>
              <a:gd name="connsiteY7" fmla="*/ 1120775 h 2289175"/>
              <a:gd name="connsiteX8" fmla="*/ 1277969 w 1360519"/>
              <a:gd name="connsiteY8" fmla="*/ 1076325 h 2289175"/>
              <a:gd name="connsiteX9" fmla="*/ 1265269 w 1360519"/>
              <a:gd name="connsiteY9" fmla="*/ 1016000 h 2289175"/>
              <a:gd name="connsiteX10" fmla="*/ 1249394 w 1360519"/>
              <a:gd name="connsiteY10" fmla="*/ 977900 h 2289175"/>
              <a:gd name="connsiteX11" fmla="*/ 1233519 w 1360519"/>
              <a:gd name="connsiteY11" fmla="*/ 835025 h 2289175"/>
              <a:gd name="connsiteX12" fmla="*/ 1198594 w 1360519"/>
              <a:gd name="connsiteY12" fmla="*/ 800100 h 2289175"/>
              <a:gd name="connsiteX13" fmla="*/ 1192244 w 1360519"/>
              <a:gd name="connsiteY13" fmla="*/ 768350 h 2289175"/>
              <a:gd name="connsiteX14" fmla="*/ 1176369 w 1360519"/>
              <a:gd name="connsiteY14" fmla="*/ 733425 h 2289175"/>
              <a:gd name="connsiteX15" fmla="*/ 1147794 w 1360519"/>
              <a:gd name="connsiteY15" fmla="*/ 717550 h 2289175"/>
              <a:gd name="connsiteX16" fmla="*/ 1138269 w 1360519"/>
              <a:gd name="connsiteY16" fmla="*/ 679450 h 2289175"/>
              <a:gd name="connsiteX17" fmla="*/ 1112869 w 1360519"/>
              <a:gd name="connsiteY17" fmla="*/ 666750 h 2289175"/>
              <a:gd name="connsiteX18" fmla="*/ 1106519 w 1360519"/>
              <a:gd name="connsiteY18" fmla="*/ 638175 h 2289175"/>
              <a:gd name="connsiteX19" fmla="*/ 1071594 w 1360519"/>
              <a:gd name="connsiteY19" fmla="*/ 644525 h 2289175"/>
              <a:gd name="connsiteX20" fmla="*/ 1049369 w 1360519"/>
              <a:gd name="connsiteY20" fmla="*/ 673100 h 2289175"/>
              <a:gd name="connsiteX21" fmla="*/ 1017619 w 1360519"/>
              <a:gd name="connsiteY21" fmla="*/ 695325 h 2289175"/>
              <a:gd name="connsiteX22" fmla="*/ 992219 w 1360519"/>
              <a:gd name="connsiteY22" fmla="*/ 669925 h 2289175"/>
              <a:gd name="connsiteX23" fmla="*/ 973169 w 1360519"/>
              <a:gd name="connsiteY23" fmla="*/ 654050 h 2289175"/>
              <a:gd name="connsiteX24" fmla="*/ 947769 w 1360519"/>
              <a:gd name="connsiteY24" fmla="*/ 615950 h 2289175"/>
              <a:gd name="connsiteX25" fmla="*/ 928719 w 1360519"/>
              <a:gd name="connsiteY25" fmla="*/ 631825 h 2289175"/>
              <a:gd name="connsiteX26" fmla="*/ 922369 w 1360519"/>
              <a:gd name="connsiteY26" fmla="*/ 593725 h 2289175"/>
              <a:gd name="connsiteX27" fmla="*/ 893794 w 1360519"/>
              <a:gd name="connsiteY27" fmla="*/ 552450 h 2289175"/>
              <a:gd name="connsiteX28" fmla="*/ 852519 w 1360519"/>
              <a:gd name="connsiteY28" fmla="*/ 536575 h 2289175"/>
              <a:gd name="connsiteX29" fmla="*/ 827119 w 1360519"/>
              <a:gd name="connsiteY29" fmla="*/ 542925 h 2289175"/>
              <a:gd name="connsiteX30" fmla="*/ 842994 w 1360519"/>
              <a:gd name="connsiteY30" fmla="*/ 514350 h 2289175"/>
              <a:gd name="connsiteX31" fmla="*/ 823944 w 1360519"/>
              <a:gd name="connsiteY31" fmla="*/ 473075 h 2289175"/>
              <a:gd name="connsiteX32" fmla="*/ 814419 w 1360519"/>
              <a:gd name="connsiteY32" fmla="*/ 488950 h 2289175"/>
              <a:gd name="connsiteX33" fmla="*/ 808069 w 1360519"/>
              <a:gd name="connsiteY33" fmla="*/ 450850 h 2289175"/>
              <a:gd name="connsiteX34" fmla="*/ 773144 w 1360519"/>
              <a:gd name="connsiteY34" fmla="*/ 412750 h 2289175"/>
              <a:gd name="connsiteX35" fmla="*/ 754094 w 1360519"/>
              <a:gd name="connsiteY35" fmla="*/ 371475 h 2289175"/>
              <a:gd name="connsiteX36" fmla="*/ 741394 w 1360519"/>
              <a:gd name="connsiteY36" fmla="*/ 355600 h 2289175"/>
              <a:gd name="connsiteX37" fmla="*/ 722344 w 1360519"/>
              <a:gd name="connsiteY37" fmla="*/ 349250 h 2289175"/>
              <a:gd name="connsiteX38" fmla="*/ 722344 w 1360519"/>
              <a:gd name="connsiteY38" fmla="*/ 304800 h 2289175"/>
              <a:gd name="connsiteX39" fmla="*/ 696944 w 1360519"/>
              <a:gd name="connsiteY39" fmla="*/ 298450 h 2289175"/>
              <a:gd name="connsiteX40" fmla="*/ 687419 w 1360519"/>
              <a:gd name="connsiteY40" fmla="*/ 257175 h 2289175"/>
              <a:gd name="connsiteX41" fmla="*/ 665194 w 1360519"/>
              <a:gd name="connsiteY41" fmla="*/ 219075 h 2289175"/>
              <a:gd name="connsiteX42" fmla="*/ 642969 w 1360519"/>
              <a:gd name="connsiteY42" fmla="*/ 196850 h 2289175"/>
              <a:gd name="connsiteX43" fmla="*/ 630269 w 1360519"/>
              <a:gd name="connsiteY43" fmla="*/ 155575 h 2289175"/>
              <a:gd name="connsiteX44" fmla="*/ 608044 w 1360519"/>
              <a:gd name="connsiteY44" fmla="*/ 107950 h 2289175"/>
              <a:gd name="connsiteX45" fmla="*/ 595344 w 1360519"/>
              <a:gd name="connsiteY45" fmla="*/ 92075 h 2289175"/>
              <a:gd name="connsiteX46" fmla="*/ 573119 w 1360519"/>
              <a:gd name="connsiteY46" fmla="*/ 47625 h 2289175"/>
              <a:gd name="connsiteX47" fmla="*/ 531844 w 1360519"/>
              <a:gd name="connsiteY47" fmla="*/ 0 h 2289175"/>
              <a:gd name="connsiteX48" fmla="*/ 427069 w 1360519"/>
              <a:gd name="connsiteY48" fmla="*/ 3175 h 2289175"/>
              <a:gd name="connsiteX49" fmla="*/ 379444 w 1360519"/>
              <a:gd name="connsiteY49" fmla="*/ 31750 h 2289175"/>
              <a:gd name="connsiteX50" fmla="*/ 341344 w 1360519"/>
              <a:gd name="connsiteY50" fmla="*/ 76200 h 2289175"/>
              <a:gd name="connsiteX51" fmla="*/ 296894 w 1360519"/>
              <a:gd name="connsiteY51" fmla="*/ 142875 h 2289175"/>
              <a:gd name="connsiteX52" fmla="*/ 277844 w 1360519"/>
              <a:gd name="connsiteY52" fmla="*/ 187325 h 2289175"/>
              <a:gd name="connsiteX53" fmla="*/ 242919 w 1360519"/>
              <a:gd name="connsiteY53" fmla="*/ 225425 h 2289175"/>
              <a:gd name="connsiteX54" fmla="*/ 227044 w 1360519"/>
              <a:gd name="connsiteY54" fmla="*/ 276225 h 2289175"/>
              <a:gd name="connsiteX55" fmla="*/ 195294 w 1360519"/>
              <a:gd name="connsiteY55" fmla="*/ 333375 h 2289175"/>
              <a:gd name="connsiteX56" fmla="*/ 185769 w 1360519"/>
              <a:gd name="connsiteY56" fmla="*/ 355600 h 2289175"/>
              <a:gd name="connsiteX57" fmla="*/ 160369 w 1360519"/>
              <a:gd name="connsiteY57" fmla="*/ 374650 h 2289175"/>
              <a:gd name="connsiteX58" fmla="*/ 160369 w 1360519"/>
              <a:gd name="connsiteY58" fmla="*/ 406400 h 2289175"/>
              <a:gd name="connsiteX59" fmla="*/ 144494 w 1360519"/>
              <a:gd name="connsiteY59" fmla="*/ 431800 h 2289175"/>
              <a:gd name="connsiteX60" fmla="*/ 128619 w 1360519"/>
              <a:gd name="connsiteY60" fmla="*/ 463550 h 2289175"/>
              <a:gd name="connsiteX61" fmla="*/ 125444 w 1360519"/>
              <a:gd name="connsiteY61" fmla="*/ 488950 h 2289175"/>
              <a:gd name="connsiteX62" fmla="*/ 112744 w 1360519"/>
              <a:gd name="connsiteY62" fmla="*/ 492125 h 2289175"/>
              <a:gd name="connsiteX63" fmla="*/ 106394 w 1360519"/>
              <a:gd name="connsiteY63" fmla="*/ 495300 h 2289175"/>
              <a:gd name="connsiteX64" fmla="*/ 103219 w 1360519"/>
              <a:gd name="connsiteY64" fmla="*/ 530225 h 2289175"/>
              <a:gd name="connsiteX65" fmla="*/ 103219 w 1360519"/>
              <a:gd name="connsiteY65" fmla="*/ 542925 h 2289175"/>
              <a:gd name="connsiteX66" fmla="*/ 90519 w 1360519"/>
              <a:gd name="connsiteY66" fmla="*/ 542925 h 2289175"/>
              <a:gd name="connsiteX67" fmla="*/ 90519 w 1360519"/>
              <a:gd name="connsiteY67" fmla="*/ 565150 h 2289175"/>
              <a:gd name="connsiteX68" fmla="*/ 77819 w 1360519"/>
              <a:gd name="connsiteY68" fmla="*/ 574675 h 2289175"/>
              <a:gd name="connsiteX69" fmla="*/ 71469 w 1360519"/>
              <a:gd name="connsiteY69" fmla="*/ 574675 h 2289175"/>
              <a:gd name="connsiteX70" fmla="*/ 49244 w 1360519"/>
              <a:gd name="connsiteY70" fmla="*/ 606425 h 2289175"/>
              <a:gd name="connsiteX71" fmla="*/ 46069 w 1360519"/>
              <a:gd name="connsiteY71" fmla="*/ 660400 h 2289175"/>
              <a:gd name="connsiteX72" fmla="*/ 23844 w 1360519"/>
              <a:gd name="connsiteY72" fmla="*/ 673100 h 2289175"/>
              <a:gd name="connsiteX73" fmla="*/ 4795 w 1360519"/>
              <a:gd name="connsiteY73" fmla="*/ 704850 h 2289175"/>
              <a:gd name="connsiteX74" fmla="*/ 192119 w 1360519"/>
              <a:gd name="connsiteY74" fmla="*/ 1209675 h 2289175"/>
              <a:gd name="connsiteX75" fmla="*/ 195294 w 1360519"/>
              <a:gd name="connsiteY75" fmla="*/ 2279650 h 2289175"/>
              <a:gd name="connsiteX0" fmla="*/ 1355444 w 1361794"/>
              <a:gd name="connsiteY0" fmla="*/ 2289175 h 2289175"/>
              <a:gd name="connsiteX1" fmla="*/ 1355444 w 1361794"/>
              <a:gd name="connsiteY1" fmla="*/ 2289175 h 2289175"/>
              <a:gd name="connsiteX2" fmla="*/ 1361794 w 1361794"/>
              <a:gd name="connsiteY2" fmla="*/ 1778000 h 2289175"/>
              <a:gd name="connsiteX3" fmla="*/ 1349094 w 1361794"/>
              <a:gd name="connsiteY3" fmla="*/ 1520825 h 2289175"/>
              <a:gd name="connsiteX4" fmla="*/ 1320519 w 1361794"/>
              <a:gd name="connsiteY4" fmla="*/ 1450975 h 2289175"/>
              <a:gd name="connsiteX5" fmla="*/ 1307819 w 1361794"/>
              <a:gd name="connsiteY5" fmla="*/ 1454150 h 2289175"/>
              <a:gd name="connsiteX6" fmla="*/ 1307819 w 1361794"/>
              <a:gd name="connsiteY6" fmla="*/ 1301750 h 2289175"/>
              <a:gd name="connsiteX7" fmla="*/ 1301469 w 1361794"/>
              <a:gd name="connsiteY7" fmla="*/ 1120775 h 2289175"/>
              <a:gd name="connsiteX8" fmla="*/ 1279244 w 1361794"/>
              <a:gd name="connsiteY8" fmla="*/ 1076325 h 2289175"/>
              <a:gd name="connsiteX9" fmla="*/ 1266544 w 1361794"/>
              <a:gd name="connsiteY9" fmla="*/ 1016000 h 2289175"/>
              <a:gd name="connsiteX10" fmla="*/ 1250669 w 1361794"/>
              <a:gd name="connsiteY10" fmla="*/ 977900 h 2289175"/>
              <a:gd name="connsiteX11" fmla="*/ 1234794 w 1361794"/>
              <a:gd name="connsiteY11" fmla="*/ 835025 h 2289175"/>
              <a:gd name="connsiteX12" fmla="*/ 1199869 w 1361794"/>
              <a:gd name="connsiteY12" fmla="*/ 800100 h 2289175"/>
              <a:gd name="connsiteX13" fmla="*/ 1193519 w 1361794"/>
              <a:gd name="connsiteY13" fmla="*/ 768350 h 2289175"/>
              <a:gd name="connsiteX14" fmla="*/ 1177644 w 1361794"/>
              <a:gd name="connsiteY14" fmla="*/ 733425 h 2289175"/>
              <a:gd name="connsiteX15" fmla="*/ 1149069 w 1361794"/>
              <a:gd name="connsiteY15" fmla="*/ 717550 h 2289175"/>
              <a:gd name="connsiteX16" fmla="*/ 1139544 w 1361794"/>
              <a:gd name="connsiteY16" fmla="*/ 679450 h 2289175"/>
              <a:gd name="connsiteX17" fmla="*/ 1114144 w 1361794"/>
              <a:gd name="connsiteY17" fmla="*/ 666750 h 2289175"/>
              <a:gd name="connsiteX18" fmla="*/ 1107794 w 1361794"/>
              <a:gd name="connsiteY18" fmla="*/ 638175 h 2289175"/>
              <a:gd name="connsiteX19" fmla="*/ 1072869 w 1361794"/>
              <a:gd name="connsiteY19" fmla="*/ 644525 h 2289175"/>
              <a:gd name="connsiteX20" fmla="*/ 1050644 w 1361794"/>
              <a:gd name="connsiteY20" fmla="*/ 673100 h 2289175"/>
              <a:gd name="connsiteX21" fmla="*/ 1018894 w 1361794"/>
              <a:gd name="connsiteY21" fmla="*/ 695325 h 2289175"/>
              <a:gd name="connsiteX22" fmla="*/ 993494 w 1361794"/>
              <a:gd name="connsiteY22" fmla="*/ 669925 h 2289175"/>
              <a:gd name="connsiteX23" fmla="*/ 974444 w 1361794"/>
              <a:gd name="connsiteY23" fmla="*/ 654050 h 2289175"/>
              <a:gd name="connsiteX24" fmla="*/ 949044 w 1361794"/>
              <a:gd name="connsiteY24" fmla="*/ 615950 h 2289175"/>
              <a:gd name="connsiteX25" fmla="*/ 929994 w 1361794"/>
              <a:gd name="connsiteY25" fmla="*/ 631825 h 2289175"/>
              <a:gd name="connsiteX26" fmla="*/ 923644 w 1361794"/>
              <a:gd name="connsiteY26" fmla="*/ 593725 h 2289175"/>
              <a:gd name="connsiteX27" fmla="*/ 895069 w 1361794"/>
              <a:gd name="connsiteY27" fmla="*/ 552450 h 2289175"/>
              <a:gd name="connsiteX28" fmla="*/ 853794 w 1361794"/>
              <a:gd name="connsiteY28" fmla="*/ 536575 h 2289175"/>
              <a:gd name="connsiteX29" fmla="*/ 828394 w 1361794"/>
              <a:gd name="connsiteY29" fmla="*/ 542925 h 2289175"/>
              <a:gd name="connsiteX30" fmla="*/ 844269 w 1361794"/>
              <a:gd name="connsiteY30" fmla="*/ 514350 h 2289175"/>
              <a:gd name="connsiteX31" fmla="*/ 825219 w 1361794"/>
              <a:gd name="connsiteY31" fmla="*/ 473075 h 2289175"/>
              <a:gd name="connsiteX32" fmla="*/ 815694 w 1361794"/>
              <a:gd name="connsiteY32" fmla="*/ 488950 h 2289175"/>
              <a:gd name="connsiteX33" fmla="*/ 809344 w 1361794"/>
              <a:gd name="connsiteY33" fmla="*/ 450850 h 2289175"/>
              <a:gd name="connsiteX34" fmla="*/ 774419 w 1361794"/>
              <a:gd name="connsiteY34" fmla="*/ 412750 h 2289175"/>
              <a:gd name="connsiteX35" fmla="*/ 755369 w 1361794"/>
              <a:gd name="connsiteY35" fmla="*/ 371475 h 2289175"/>
              <a:gd name="connsiteX36" fmla="*/ 742669 w 1361794"/>
              <a:gd name="connsiteY36" fmla="*/ 355600 h 2289175"/>
              <a:gd name="connsiteX37" fmla="*/ 723619 w 1361794"/>
              <a:gd name="connsiteY37" fmla="*/ 349250 h 2289175"/>
              <a:gd name="connsiteX38" fmla="*/ 723619 w 1361794"/>
              <a:gd name="connsiteY38" fmla="*/ 304800 h 2289175"/>
              <a:gd name="connsiteX39" fmla="*/ 698219 w 1361794"/>
              <a:gd name="connsiteY39" fmla="*/ 298450 h 2289175"/>
              <a:gd name="connsiteX40" fmla="*/ 688694 w 1361794"/>
              <a:gd name="connsiteY40" fmla="*/ 257175 h 2289175"/>
              <a:gd name="connsiteX41" fmla="*/ 666469 w 1361794"/>
              <a:gd name="connsiteY41" fmla="*/ 219075 h 2289175"/>
              <a:gd name="connsiteX42" fmla="*/ 644244 w 1361794"/>
              <a:gd name="connsiteY42" fmla="*/ 196850 h 2289175"/>
              <a:gd name="connsiteX43" fmla="*/ 631544 w 1361794"/>
              <a:gd name="connsiteY43" fmla="*/ 155575 h 2289175"/>
              <a:gd name="connsiteX44" fmla="*/ 609319 w 1361794"/>
              <a:gd name="connsiteY44" fmla="*/ 107950 h 2289175"/>
              <a:gd name="connsiteX45" fmla="*/ 596619 w 1361794"/>
              <a:gd name="connsiteY45" fmla="*/ 92075 h 2289175"/>
              <a:gd name="connsiteX46" fmla="*/ 574394 w 1361794"/>
              <a:gd name="connsiteY46" fmla="*/ 47625 h 2289175"/>
              <a:gd name="connsiteX47" fmla="*/ 533119 w 1361794"/>
              <a:gd name="connsiteY47" fmla="*/ 0 h 2289175"/>
              <a:gd name="connsiteX48" fmla="*/ 428344 w 1361794"/>
              <a:gd name="connsiteY48" fmla="*/ 3175 h 2289175"/>
              <a:gd name="connsiteX49" fmla="*/ 380719 w 1361794"/>
              <a:gd name="connsiteY49" fmla="*/ 31750 h 2289175"/>
              <a:gd name="connsiteX50" fmla="*/ 342619 w 1361794"/>
              <a:gd name="connsiteY50" fmla="*/ 76200 h 2289175"/>
              <a:gd name="connsiteX51" fmla="*/ 298169 w 1361794"/>
              <a:gd name="connsiteY51" fmla="*/ 142875 h 2289175"/>
              <a:gd name="connsiteX52" fmla="*/ 279119 w 1361794"/>
              <a:gd name="connsiteY52" fmla="*/ 187325 h 2289175"/>
              <a:gd name="connsiteX53" fmla="*/ 244194 w 1361794"/>
              <a:gd name="connsiteY53" fmla="*/ 225425 h 2289175"/>
              <a:gd name="connsiteX54" fmla="*/ 228319 w 1361794"/>
              <a:gd name="connsiteY54" fmla="*/ 276225 h 2289175"/>
              <a:gd name="connsiteX55" fmla="*/ 196569 w 1361794"/>
              <a:gd name="connsiteY55" fmla="*/ 333375 h 2289175"/>
              <a:gd name="connsiteX56" fmla="*/ 187044 w 1361794"/>
              <a:gd name="connsiteY56" fmla="*/ 355600 h 2289175"/>
              <a:gd name="connsiteX57" fmla="*/ 161644 w 1361794"/>
              <a:gd name="connsiteY57" fmla="*/ 374650 h 2289175"/>
              <a:gd name="connsiteX58" fmla="*/ 161644 w 1361794"/>
              <a:gd name="connsiteY58" fmla="*/ 406400 h 2289175"/>
              <a:gd name="connsiteX59" fmla="*/ 145769 w 1361794"/>
              <a:gd name="connsiteY59" fmla="*/ 431800 h 2289175"/>
              <a:gd name="connsiteX60" fmla="*/ 129894 w 1361794"/>
              <a:gd name="connsiteY60" fmla="*/ 463550 h 2289175"/>
              <a:gd name="connsiteX61" fmla="*/ 126719 w 1361794"/>
              <a:gd name="connsiteY61" fmla="*/ 488950 h 2289175"/>
              <a:gd name="connsiteX62" fmla="*/ 114019 w 1361794"/>
              <a:gd name="connsiteY62" fmla="*/ 492125 h 2289175"/>
              <a:gd name="connsiteX63" fmla="*/ 107669 w 1361794"/>
              <a:gd name="connsiteY63" fmla="*/ 495300 h 2289175"/>
              <a:gd name="connsiteX64" fmla="*/ 104494 w 1361794"/>
              <a:gd name="connsiteY64" fmla="*/ 530225 h 2289175"/>
              <a:gd name="connsiteX65" fmla="*/ 104494 w 1361794"/>
              <a:gd name="connsiteY65" fmla="*/ 542925 h 2289175"/>
              <a:gd name="connsiteX66" fmla="*/ 91794 w 1361794"/>
              <a:gd name="connsiteY66" fmla="*/ 542925 h 2289175"/>
              <a:gd name="connsiteX67" fmla="*/ 91794 w 1361794"/>
              <a:gd name="connsiteY67" fmla="*/ 565150 h 2289175"/>
              <a:gd name="connsiteX68" fmla="*/ 79094 w 1361794"/>
              <a:gd name="connsiteY68" fmla="*/ 574675 h 2289175"/>
              <a:gd name="connsiteX69" fmla="*/ 72744 w 1361794"/>
              <a:gd name="connsiteY69" fmla="*/ 574675 h 2289175"/>
              <a:gd name="connsiteX70" fmla="*/ 50519 w 1361794"/>
              <a:gd name="connsiteY70" fmla="*/ 606425 h 2289175"/>
              <a:gd name="connsiteX71" fmla="*/ 47344 w 1361794"/>
              <a:gd name="connsiteY71" fmla="*/ 660400 h 2289175"/>
              <a:gd name="connsiteX72" fmla="*/ 9244 w 1361794"/>
              <a:gd name="connsiteY72" fmla="*/ 654050 h 2289175"/>
              <a:gd name="connsiteX73" fmla="*/ 6070 w 1361794"/>
              <a:gd name="connsiteY73" fmla="*/ 704850 h 2289175"/>
              <a:gd name="connsiteX74" fmla="*/ 193394 w 1361794"/>
              <a:gd name="connsiteY74" fmla="*/ 1209675 h 2289175"/>
              <a:gd name="connsiteX75" fmla="*/ 196569 w 1361794"/>
              <a:gd name="connsiteY75" fmla="*/ 2279650 h 2289175"/>
              <a:gd name="connsiteX0" fmla="*/ 1378925 w 1385275"/>
              <a:gd name="connsiteY0" fmla="*/ 2289175 h 2289175"/>
              <a:gd name="connsiteX1" fmla="*/ 1378925 w 1385275"/>
              <a:gd name="connsiteY1" fmla="*/ 2289175 h 2289175"/>
              <a:gd name="connsiteX2" fmla="*/ 1385275 w 1385275"/>
              <a:gd name="connsiteY2" fmla="*/ 1778000 h 2289175"/>
              <a:gd name="connsiteX3" fmla="*/ 1372575 w 1385275"/>
              <a:gd name="connsiteY3" fmla="*/ 1520825 h 2289175"/>
              <a:gd name="connsiteX4" fmla="*/ 1344000 w 1385275"/>
              <a:gd name="connsiteY4" fmla="*/ 1450975 h 2289175"/>
              <a:gd name="connsiteX5" fmla="*/ 1331300 w 1385275"/>
              <a:gd name="connsiteY5" fmla="*/ 1454150 h 2289175"/>
              <a:gd name="connsiteX6" fmla="*/ 1331300 w 1385275"/>
              <a:gd name="connsiteY6" fmla="*/ 1301750 h 2289175"/>
              <a:gd name="connsiteX7" fmla="*/ 1324950 w 1385275"/>
              <a:gd name="connsiteY7" fmla="*/ 1120775 h 2289175"/>
              <a:gd name="connsiteX8" fmla="*/ 1302725 w 1385275"/>
              <a:gd name="connsiteY8" fmla="*/ 1076325 h 2289175"/>
              <a:gd name="connsiteX9" fmla="*/ 1290025 w 1385275"/>
              <a:gd name="connsiteY9" fmla="*/ 1016000 h 2289175"/>
              <a:gd name="connsiteX10" fmla="*/ 1274150 w 1385275"/>
              <a:gd name="connsiteY10" fmla="*/ 977900 h 2289175"/>
              <a:gd name="connsiteX11" fmla="*/ 1258275 w 1385275"/>
              <a:gd name="connsiteY11" fmla="*/ 835025 h 2289175"/>
              <a:gd name="connsiteX12" fmla="*/ 1223350 w 1385275"/>
              <a:gd name="connsiteY12" fmla="*/ 800100 h 2289175"/>
              <a:gd name="connsiteX13" fmla="*/ 1217000 w 1385275"/>
              <a:gd name="connsiteY13" fmla="*/ 768350 h 2289175"/>
              <a:gd name="connsiteX14" fmla="*/ 1201125 w 1385275"/>
              <a:gd name="connsiteY14" fmla="*/ 733425 h 2289175"/>
              <a:gd name="connsiteX15" fmla="*/ 1172550 w 1385275"/>
              <a:gd name="connsiteY15" fmla="*/ 717550 h 2289175"/>
              <a:gd name="connsiteX16" fmla="*/ 1163025 w 1385275"/>
              <a:gd name="connsiteY16" fmla="*/ 679450 h 2289175"/>
              <a:gd name="connsiteX17" fmla="*/ 1137625 w 1385275"/>
              <a:gd name="connsiteY17" fmla="*/ 666750 h 2289175"/>
              <a:gd name="connsiteX18" fmla="*/ 1131275 w 1385275"/>
              <a:gd name="connsiteY18" fmla="*/ 638175 h 2289175"/>
              <a:gd name="connsiteX19" fmla="*/ 1096350 w 1385275"/>
              <a:gd name="connsiteY19" fmla="*/ 644525 h 2289175"/>
              <a:gd name="connsiteX20" fmla="*/ 1074125 w 1385275"/>
              <a:gd name="connsiteY20" fmla="*/ 673100 h 2289175"/>
              <a:gd name="connsiteX21" fmla="*/ 1042375 w 1385275"/>
              <a:gd name="connsiteY21" fmla="*/ 695325 h 2289175"/>
              <a:gd name="connsiteX22" fmla="*/ 1016975 w 1385275"/>
              <a:gd name="connsiteY22" fmla="*/ 669925 h 2289175"/>
              <a:gd name="connsiteX23" fmla="*/ 997925 w 1385275"/>
              <a:gd name="connsiteY23" fmla="*/ 654050 h 2289175"/>
              <a:gd name="connsiteX24" fmla="*/ 972525 w 1385275"/>
              <a:gd name="connsiteY24" fmla="*/ 615950 h 2289175"/>
              <a:gd name="connsiteX25" fmla="*/ 953475 w 1385275"/>
              <a:gd name="connsiteY25" fmla="*/ 631825 h 2289175"/>
              <a:gd name="connsiteX26" fmla="*/ 947125 w 1385275"/>
              <a:gd name="connsiteY26" fmla="*/ 593725 h 2289175"/>
              <a:gd name="connsiteX27" fmla="*/ 918550 w 1385275"/>
              <a:gd name="connsiteY27" fmla="*/ 552450 h 2289175"/>
              <a:gd name="connsiteX28" fmla="*/ 877275 w 1385275"/>
              <a:gd name="connsiteY28" fmla="*/ 536575 h 2289175"/>
              <a:gd name="connsiteX29" fmla="*/ 851875 w 1385275"/>
              <a:gd name="connsiteY29" fmla="*/ 542925 h 2289175"/>
              <a:gd name="connsiteX30" fmla="*/ 867750 w 1385275"/>
              <a:gd name="connsiteY30" fmla="*/ 514350 h 2289175"/>
              <a:gd name="connsiteX31" fmla="*/ 848700 w 1385275"/>
              <a:gd name="connsiteY31" fmla="*/ 473075 h 2289175"/>
              <a:gd name="connsiteX32" fmla="*/ 839175 w 1385275"/>
              <a:gd name="connsiteY32" fmla="*/ 488950 h 2289175"/>
              <a:gd name="connsiteX33" fmla="*/ 832825 w 1385275"/>
              <a:gd name="connsiteY33" fmla="*/ 450850 h 2289175"/>
              <a:gd name="connsiteX34" fmla="*/ 797900 w 1385275"/>
              <a:gd name="connsiteY34" fmla="*/ 412750 h 2289175"/>
              <a:gd name="connsiteX35" fmla="*/ 778850 w 1385275"/>
              <a:gd name="connsiteY35" fmla="*/ 371475 h 2289175"/>
              <a:gd name="connsiteX36" fmla="*/ 766150 w 1385275"/>
              <a:gd name="connsiteY36" fmla="*/ 355600 h 2289175"/>
              <a:gd name="connsiteX37" fmla="*/ 747100 w 1385275"/>
              <a:gd name="connsiteY37" fmla="*/ 349250 h 2289175"/>
              <a:gd name="connsiteX38" fmla="*/ 747100 w 1385275"/>
              <a:gd name="connsiteY38" fmla="*/ 304800 h 2289175"/>
              <a:gd name="connsiteX39" fmla="*/ 721700 w 1385275"/>
              <a:gd name="connsiteY39" fmla="*/ 298450 h 2289175"/>
              <a:gd name="connsiteX40" fmla="*/ 712175 w 1385275"/>
              <a:gd name="connsiteY40" fmla="*/ 257175 h 2289175"/>
              <a:gd name="connsiteX41" fmla="*/ 689950 w 1385275"/>
              <a:gd name="connsiteY41" fmla="*/ 219075 h 2289175"/>
              <a:gd name="connsiteX42" fmla="*/ 667725 w 1385275"/>
              <a:gd name="connsiteY42" fmla="*/ 196850 h 2289175"/>
              <a:gd name="connsiteX43" fmla="*/ 655025 w 1385275"/>
              <a:gd name="connsiteY43" fmla="*/ 155575 h 2289175"/>
              <a:gd name="connsiteX44" fmla="*/ 632800 w 1385275"/>
              <a:gd name="connsiteY44" fmla="*/ 107950 h 2289175"/>
              <a:gd name="connsiteX45" fmla="*/ 620100 w 1385275"/>
              <a:gd name="connsiteY45" fmla="*/ 92075 h 2289175"/>
              <a:gd name="connsiteX46" fmla="*/ 597875 w 1385275"/>
              <a:gd name="connsiteY46" fmla="*/ 47625 h 2289175"/>
              <a:gd name="connsiteX47" fmla="*/ 556600 w 1385275"/>
              <a:gd name="connsiteY47" fmla="*/ 0 h 2289175"/>
              <a:gd name="connsiteX48" fmla="*/ 451825 w 1385275"/>
              <a:gd name="connsiteY48" fmla="*/ 3175 h 2289175"/>
              <a:gd name="connsiteX49" fmla="*/ 404200 w 1385275"/>
              <a:gd name="connsiteY49" fmla="*/ 31750 h 2289175"/>
              <a:gd name="connsiteX50" fmla="*/ 366100 w 1385275"/>
              <a:gd name="connsiteY50" fmla="*/ 76200 h 2289175"/>
              <a:gd name="connsiteX51" fmla="*/ 321650 w 1385275"/>
              <a:gd name="connsiteY51" fmla="*/ 142875 h 2289175"/>
              <a:gd name="connsiteX52" fmla="*/ 302600 w 1385275"/>
              <a:gd name="connsiteY52" fmla="*/ 187325 h 2289175"/>
              <a:gd name="connsiteX53" fmla="*/ 267675 w 1385275"/>
              <a:gd name="connsiteY53" fmla="*/ 225425 h 2289175"/>
              <a:gd name="connsiteX54" fmla="*/ 251800 w 1385275"/>
              <a:gd name="connsiteY54" fmla="*/ 276225 h 2289175"/>
              <a:gd name="connsiteX55" fmla="*/ 220050 w 1385275"/>
              <a:gd name="connsiteY55" fmla="*/ 333375 h 2289175"/>
              <a:gd name="connsiteX56" fmla="*/ 210525 w 1385275"/>
              <a:gd name="connsiteY56" fmla="*/ 355600 h 2289175"/>
              <a:gd name="connsiteX57" fmla="*/ 185125 w 1385275"/>
              <a:gd name="connsiteY57" fmla="*/ 374650 h 2289175"/>
              <a:gd name="connsiteX58" fmla="*/ 185125 w 1385275"/>
              <a:gd name="connsiteY58" fmla="*/ 406400 h 2289175"/>
              <a:gd name="connsiteX59" fmla="*/ 169250 w 1385275"/>
              <a:gd name="connsiteY59" fmla="*/ 431800 h 2289175"/>
              <a:gd name="connsiteX60" fmla="*/ 153375 w 1385275"/>
              <a:gd name="connsiteY60" fmla="*/ 463550 h 2289175"/>
              <a:gd name="connsiteX61" fmla="*/ 150200 w 1385275"/>
              <a:gd name="connsiteY61" fmla="*/ 488950 h 2289175"/>
              <a:gd name="connsiteX62" fmla="*/ 137500 w 1385275"/>
              <a:gd name="connsiteY62" fmla="*/ 492125 h 2289175"/>
              <a:gd name="connsiteX63" fmla="*/ 131150 w 1385275"/>
              <a:gd name="connsiteY63" fmla="*/ 495300 h 2289175"/>
              <a:gd name="connsiteX64" fmla="*/ 127975 w 1385275"/>
              <a:gd name="connsiteY64" fmla="*/ 530225 h 2289175"/>
              <a:gd name="connsiteX65" fmla="*/ 127975 w 1385275"/>
              <a:gd name="connsiteY65" fmla="*/ 542925 h 2289175"/>
              <a:gd name="connsiteX66" fmla="*/ 115275 w 1385275"/>
              <a:gd name="connsiteY66" fmla="*/ 542925 h 2289175"/>
              <a:gd name="connsiteX67" fmla="*/ 115275 w 1385275"/>
              <a:gd name="connsiteY67" fmla="*/ 565150 h 2289175"/>
              <a:gd name="connsiteX68" fmla="*/ 102575 w 1385275"/>
              <a:gd name="connsiteY68" fmla="*/ 574675 h 2289175"/>
              <a:gd name="connsiteX69" fmla="*/ 96225 w 1385275"/>
              <a:gd name="connsiteY69" fmla="*/ 574675 h 2289175"/>
              <a:gd name="connsiteX70" fmla="*/ 74000 w 1385275"/>
              <a:gd name="connsiteY70" fmla="*/ 606425 h 2289175"/>
              <a:gd name="connsiteX71" fmla="*/ 70825 w 1385275"/>
              <a:gd name="connsiteY71" fmla="*/ 660400 h 2289175"/>
              <a:gd name="connsiteX72" fmla="*/ 32725 w 1385275"/>
              <a:gd name="connsiteY72" fmla="*/ 654050 h 2289175"/>
              <a:gd name="connsiteX73" fmla="*/ 29551 w 1385275"/>
              <a:gd name="connsiteY73" fmla="*/ 704850 h 2289175"/>
              <a:gd name="connsiteX74" fmla="*/ 4151 w 1385275"/>
              <a:gd name="connsiteY74" fmla="*/ 749300 h 2289175"/>
              <a:gd name="connsiteX75" fmla="*/ 216875 w 1385275"/>
              <a:gd name="connsiteY75" fmla="*/ 1209675 h 2289175"/>
              <a:gd name="connsiteX76" fmla="*/ 220050 w 1385275"/>
              <a:gd name="connsiteY76" fmla="*/ 2279650 h 2289175"/>
              <a:gd name="connsiteX0" fmla="*/ 1379960 w 1386310"/>
              <a:gd name="connsiteY0" fmla="*/ 2289175 h 2289175"/>
              <a:gd name="connsiteX1" fmla="*/ 1379960 w 1386310"/>
              <a:gd name="connsiteY1" fmla="*/ 2289175 h 2289175"/>
              <a:gd name="connsiteX2" fmla="*/ 1386310 w 1386310"/>
              <a:gd name="connsiteY2" fmla="*/ 1778000 h 2289175"/>
              <a:gd name="connsiteX3" fmla="*/ 1373610 w 1386310"/>
              <a:gd name="connsiteY3" fmla="*/ 1520825 h 2289175"/>
              <a:gd name="connsiteX4" fmla="*/ 1345035 w 1386310"/>
              <a:gd name="connsiteY4" fmla="*/ 1450975 h 2289175"/>
              <a:gd name="connsiteX5" fmla="*/ 1332335 w 1386310"/>
              <a:gd name="connsiteY5" fmla="*/ 1454150 h 2289175"/>
              <a:gd name="connsiteX6" fmla="*/ 1332335 w 1386310"/>
              <a:gd name="connsiteY6" fmla="*/ 1301750 h 2289175"/>
              <a:gd name="connsiteX7" fmla="*/ 1325985 w 1386310"/>
              <a:gd name="connsiteY7" fmla="*/ 1120775 h 2289175"/>
              <a:gd name="connsiteX8" fmla="*/ 1303760 w 1386310"/>
              <a:gd name="connsiteY8" fmla="*/ 1076325 h 2289175"/>
              <a:gd name="connsiteX9" fmla="*/ 1291060 w 1386310"/>
              <a:gd name="connsiteY9" fmla="*/ 1016000 h 2289175"/>
              <a:gd name="connsiteX10" fmla="*/ 1275185 w 1386310"/>
              <a:gd name="connsiteY10" fmla="*/ 977900 h 2289175"/>
              <a:gd name="connsiteX11" fmla="*/ 1259310 w 1386310"/>
              <a:gd name="connsiteY11" fmla="*/ 835025 h 2289175"/>
              <a:gd name="connsiteX12" fmla="*/ 1224385 w 1386310"/>
              <a:gd name="connsiteY12" fmla="*/ 800100 h 2289175"/>
              <a:gd name="connsiteX13" fmla="*/ 1218035 w 1386310"/>
              <a:gd name="connsiteY13" fmla="*/ 768350 h 2289175"/>
              <a:gd name="connsiteX14" fmla="*/ 1202160 w 1386310"/>
              <a:gd name="connsiteY14" fmla="*/ 733425 h 2289175"/>
              <a:gd name="connsiteX15" fmla="*/ 1173585 w 1386310"/>
              <a:gd name="connsiteY15" fmla="*/ 717550 h 2289175"/>
              <a:gd name="connsiteX16" fmla="*/ 1164060 w 1386310"/>
              <a:gd name="connsiteY16" fmla="*/ 679450 h 2289175"/>
              <a:gd name="connsiteX17" fmla="*/ 1138660 w 1386310"/>
              <a:gd name="connsiteY17" fmla="*/ 666750 h 2289175"/>
              <a:gd name="connsiteX18" fmla="*/ 1132310 w 1386310"/>
              <a:gd name="connsiteY18" fmla="*/ 638175 h 2289175"/>
              <a:gd name="connsiteX19" fmla="*/ 1097385 w 1386310"/>
              <a:gd name="connsiteY19" fmla="*/ 644525 h 2289175"/>
              <a:gd name="connsiteX20" fmla="*/ 1075160 w 1386310"/>
              <a:gd name="connsiteY20" fmla="*/ 673100 h 2289175"/>
              <a:gd name="connsiteX21" fmla="*/ 1043410 w 1386310"/>
              <a:gd name="connsiteY21" fmla="*/ 695325 h 2289175"/>
              <a:gd name="connsiteX22" fmla="*/ 1018010 w 1386310"/>
              <a:gd name="connsiteY22" fmla="*/ 669925 h 2289175"/>
              <a:gd name="connsiteX23" fmla="*/ 998960 w 1386310"/>
              <a:gd name="connsiteY23" fmla="*/ 654050 h 2289175"/>
              <a:gd name="connsiteX24" fmla="*/ 973560 w 1386310"/>
              <a:gd name="connsiteY24" fmla="*/ 615950 h 2289175"/>
              <a:gd name="connsiteX25" fmla="*/ 954510 w 1386310"/>
              <a:gd name="connsiteY25" fmla="*/ 631825 h 2289175"/>
              <a:gd name="connsiteX26" fmla="*/ 948160 w 1386310"/>
              <a:gd name="connsiteY26" fmla="*/ 593725 h 2289175"/>
              <a:gd name="connsiteX27" fmla="*/ 919585 w 1386310"/>
              <a:gd name="connsiteY27" fmla="*/ 552450 h 2289175"/>
              <a:gd name="connsiteX28" fmla="*/ 878310 w 1386310"/>
              <a:gd name="connsiteY28" fmla="*/ 536575 h 2289175"/>
              <a:gd name="connsiteX29" fmla="*/ 852910 w 1386310"/>
              <a:gd name="connsiteY29" fmla="*/ 542925 h 2289175"/>
              <a:gd name="connsiteX30" fmla="*/ 868785 w 1386310"/>
              <a:gd name="connsiteY30" fmla="*/ 514350 h 2289175"/>
              <a:gd name="connsiteX31" fmla="*/ 849735 w 1386310"/>
              <a:gd name="connsiteY31" fmla="*/ 473075 h 2289175"/>
              <a:gd name="connsiteX32" fmla="*/ 840210 w 1386310"/>
              <a:gd name="connsiteY32" fmla="*/ 488950 h 2289175"/>
              <a:gd name="connsiteX33" fmla="*/ 833860 w 1386310"/>
              <a:gd name="connsiteY33" fmla="*/ 450850 h 2289175"/>
              <a:gd name="connsiteX34" fmla="*/ 798935 w 1386310"/>
              <a:gd name="connsiteY34" fmla="*/ 412750 h 2289175"/>
              <a:gd name="connsiteX35" fmla="*/ 779885 w 1386310"/>
              <a:gd name="connsiteY35" fmla="*/ 371475 h 2289175"/>
              <a:gd name="connsiteX36" fmla="*/ 767185 w 1386310"/>
              <a:gd name="connsiteY36" fmla="*/ 355600 h 2289175"/>
              <a:gd name="connsiteX37" fmla="*/ 748135 w 1386310"/>
              <a:gd name="connsiteY37" fmla="*/ 349250 h 2289175"/>
              <a:gd name="connsiteX38" fmla="*/ 748135 w 1386310"/>
              <a:gd name="connsiteY38" fmla="*/ 304800 h 2289175"/>
              <a:gd name="connsiteX39" fmla="*/ 722735 w 1386310"/>
              <a:gd name="connsiteY39" fmla="*/ 298450 h 2289175"/>
              <a:gd name="connsiteX40" fmla="*/ 713210 w 1386310"/>
              <a:gd name="connsiteY40" fmla="*/ 257175 h 2289175"/>
              <a:gd name="connsiteX41" fmla="*/ 690985 w 1386310"/>
              <a:gd name="connsiteY41" fmla="*/ 219075 h 2289175"/>
              <a:gd name="connsiteX42" fmla="*/ 668760 w 1386310"/>
              <a:gd name="connsiteY42" fmla="*/ 196850 h 2289175"/>
              <a:gd name="connsiteX43" fmla="*/ 656060 w 1386310"/>
              <a:gd name="connsiteY43" fmla="*/ 155575 h 2289175"/>
              <a:gd name="connsiteX44" fmla="*/ 633835 w 1386310"/>
              <a:gd name="connsiteY44" fmla="*/ 107950 h 2289175"/>
              <a:gd name="connsiteX45" fmla="*/ 621135 w 1386310"/>
              <a:gd name="connsiteY45" fmla="*/ 92075 h 2289175"/>
              <a:gd name="connsiteX46" fmla="*/ 598910 w 1386310"/>
              <a:gd name="connsiteY46" fmla="*/ 47625 h 2289175"/>
              <a:gd name="connsiteX47" fmla="*/ 557635 w 1386310"/>
              <a:gd name="connsiteY47" fmla="*/ 0 h 2289175"/>
              <a:gd name="connsiteX48" fmla="*/ 452860 w 1386310"/>
              <a:gd name="connsiteY48" fmla="*/ 3175 h 2289175"/>
              <a:gd name="connsiteX49" fmla="*/ 405235 w 1386310"/>
              <a:gd name="connsiteY49" fmla="*/ 31750 h 2289175"/>
              <a:gd name="connsiteX50" fmla="*/ 367135 w 1386310"/>
              <a:gd name="connsiteY50" fmla="*/ 76200 h 2289175"/>
              <a:gd name="connsiteX51" fmla="*/ 322685 w 1386310"/>
              <a:gd name="connsiteY51" fmla="*/ 142875 h 2289175"/>
              <a:gd name="connsiteX52" fmla="*/ 303635 w 1386310"/>
              <a:gd name="connsiteY52" fmla="*/ 187325 h 2289175"/>
              <a:gd name="connsiteX53" fmla="*/ 268710 w 1386310"/>
              <a:gd name="connsiteY53" fmla="*/ 225425 h 2289175"/>
              <a:gd name="connsiteX54" fmla="*/ 252835 w 1386310"/>
              <a:gd name="connsiteY54" fmla="*/ 276225 h 2289175"/>
              <a:gd name="connsiteX55" fmla="*/ 221085 w 1386310"/>
              <a:gd name="connsiteY55" fmla="*/ 333375 h 2289175"/>
              <a:gd name="connsiteX56" fmla="*/ 211560 w 1386310"/>
              <a:gd name="connsiteY56" fmla="*/ 355600 h 2289175"/>
              <a:gd name="connsiteX57" fmla="*/ 186160 w 1386310"/>
              <a:gd name="connsiteY57" fmla="*/ 374650 h 2289175"/>
              <a:gd name="connsiteX58" fmla="*/ 186160 w 1386310"/>
              <a:gd name="connsiteY58" fmla="*/ 406400 h 2289175"/>
              <a:gd name="connsiteX59" fmla="*/ 170285 w 1386310"/>
              <a:gd name="connsiteY59" fmla="*/ 431800 h 2289175"/>
              <a:gd name="connsiteX60" fmla="*/ 154410 w 1386310"/>
              <a:gd name="connsiteY60" fmla="*/ 463550 h 2289175"/>
              <a:gd name="connsiteX61" fmla="*/ 151235 w 1386310"/>
              <a:gd name="connsiteY61" fmla="*/ 488950 h 2289175"/>
              <a:gd name="connsiteX62" fmla="*/ 138535 w 1386310"/>
              <a:gd name="connsiteY62" fmla="*/ 492125 h 2289175"/>
              <a:gd name="connsiteX63" fmla="*/ 132185 w 1386310"/>
              <a:gd name="connsiteY63" fmla="*/ 495300 h 2289175"/>
              <a:gd name="connsiteX64" fmla="*/ 129010 w 1386310"/>
              <a:gd name="connsiteY64" fmla="*/ 530225 h 2289175"/>
              <a:gd name="connsiteX65" fmla="*/ 129010 w 1386310"/>
              <a:gd name="connsiteY65" fmla="*/ 542925 h 2289175"/>
              <a:gd name="connsiteX66" fmla="*/ 116310 w 1386310"/>
              <a:gd name="connsiteY66" fmla="*/ 542925 h 2289175"/>
              <a:gd name="connsiteX67" fmla="*/ 116310 w 1386310"/>
              <a:gd name="connsiteY67" fmla="*/ 565150 h 2289175"/>
              <a:gd name="connsiteX68" fmla="*/ 103610 w 1386310"/>
              <a:gd name="connsiteY68" fmla="*/ 574675 h 2289175"/>
              <a:gd name="connsiteX69" fmla="*/ 97260 w 1386310"/>
              <a:gd name="connsiteY69" fmla="*/ 574675 h 2289175"/>
              <a:gd name="connsiteX70" fmla="*/ 75035 w 1386310"/>
              <a:gd name="connsiteY70" fmla="*/ 606425 h 2289175"/>
              <a:gd name="connsiteX71" fmla="*/ 71860 w 1386310"/>
              <a:gd name="connsiteY71" fmla="*/ 660400 h 2289175"/>
              <a:gd name="connsiteX72" fmla="*/ 33760 w 1386310"/>
              <a:gd name="connsiteY72" fmla="*/ 654050 h 2289175"/>
              <a:gd name="connsiteX73" fmla="*/ 14711 w 1386310"/>
              <a:gd name="connsiteY73" fmla="*/ 704850 h 2289175"/>
              <a:gd name="connsiteX74" fmla="*/ 5186 w 1386310"/>
              <a:gd name="connsiteY74" fmla="*/ 749300 h 2289175"/>
              <a:gd name="connsiteX75" fmla="*/ 217910 w 1386310"/>
              <a:gd name="connsiteY75" fmla="*/ 1209675 h 2289175"/>
              <a:gd name="connsiteX76" fmla="*/ 221085 w 1386310"/>
              <a:gd name="connsiteY76" fmla="*/ 2279650 h 2289175"/>
              <a:gd name="connsiteX0" fmla="*/ 1379960 w 1386310"/>
              <a:gd name="connsiteY0" fmla="*/ 2289175 h 2289175"/>
              <a:gd name="connsiteX1" fmla="*/ 1379960 w 1386310"/>
              <a:gd name="connsiteY1" fmla="*/ 2289175 h 2289175"/>
              <a:gd name="connsiteX2" fmla="*/ 1386310 w 1386310"/>
              <a:gd name="connsiteY2" fmla="*/ 1778000 h 2289175"/>
              <a:gd name="connsiteX3" fmla="*/ 1373610 w 1386310"/>
              <a:gd name="connsiteY3" fmla="*/ 1520825 h 2289175"/>
              <a:gd name="connsiteX4" fmla="*/ 1345035 w 1386310"/>
              <a:gd name="connsiteY4" fmla="*/ 1450975 h 2289175"/>
              <a:gd name="connsiteX5" fmla="*/ 1332335 w 1386310"/>
              <a:gd name="connsiteY5" fmla="*/ 1454150 h 2289175"/>
              <a:gd name="connsiteX6" fmla="*/ 1332335 w 1386310"/>
              <a:gd name="connsiteY6" fmla="*/ 1301750 h 2289175"/>
              <a:gd name="connsiteX7" fmla="*/ 1325985 w 1386310"/>
              <a:gd name="connsiteY7" fmla="*/ 1120775 h 2289175"/>
              <a:gd name="connsiteX8" fmla="*/ 1303760 w 1386310"/>
              <a:gd name="connsiteY8" fmla="*/ 1076325 h 2289175"/>
              <a:gd name="connsiteX9" fmla="*/ 1291060 w 1386310"/>
              <a:gd name="connsiteY9" fmla="*/ 1016000 h 2289175"/>
              <a:gd name="connsiteX10" fmla="*/ 1275185 w 1386310"/>
              <a:gd name="connsiteY10" fmla="*/ 977900 h 2289175"/>
              <a:gd name="connsiteX11" fmla="*/ 1259310 w 1386310"/>
              <a:gd name="connsiteY11" fmla="*/ 835025 h 2289175"/>
              <a:gd name="connsiteX12" fmla="*/ 1224385 w 1386310"/>
              <a:gd name="connsiteY12" fmla="*/ 800100 h 2289175"/>
              <a:gd name="connsiteX13" fmla="*/ 1218035 w 1386310"/>
              <a:gd name="connsiteY13" fmla="*/ 768350 h 2289175"/>
              <a:gd name="connsiteX14" fmla="*/ 1202160 w 1386310"/>
              <a:gd name="connsiteY14" fmla="*/ 733425 h 2289175"/>
              <a:gd name="connsiteX15" fmla="*/ 1173585 w 1386310"/>
              <a:gd name="connsiteY15" fmla="*/ 717550 h 2289175"/>
              <a:gd name="connsiteX16" fmla="*/ 1164060 w 1386310"/>
              <a:gd name="connsiteY16" fmla="*/ 679450 h 2289175"/>
              <a:gd name="connsiteX17" fmla="*/ 1138660 w 1386310"/>
              <a:gd name="connsiteY17" fmla="*/ 666750 h 2289175"/>
              <a:gd name="connsiteX18" fmla="*/ 1132310 w 1386310"/>
              <a:gd name="connsiteY18" fmla="*/ 638175 h 2289175"/>
              <a:gd name="connsiteX19" fmla="*/ 1097385 w 1386310"/>
              <a:gd name="connsiteY19" fmla="*/ 644525 h 2289175"/>
              <a:gd name="connsiteX20" fmla="*/ 1075160 w 1386310"/>
              <a:gd name="connsiteY20" fmla="*/ 673100 h 2289175"/>
              <a:gd name="connsiteX21" fmla="*/ 1043410 w 1386310"/>
              <a:gd name="connsiteY21" fmla="*/ 695325 h 2289175"/>
              <a:gd name="connsiteX22" fmla="*/ 1018010 w 1386310"/>
              <a:gd name="connsiteY22" fmla="*/ 669925 h 2289175"/>
              <a:gd name="connsiteX23" fmla="*/ 998960 w 1386310"/>
              <a:gd name="connsiteY23" fmla="*/ 654050 h 2289175"/>
              <a:gd name="connsiteX24" fmla="*/ 973560 w 1386310"/>
              <a:gd name="connsiteY24" fmla="*/ 615950 h 2289175"/>
              <a:gd name="connsiteX25" fmla="*/ 954510 w 1386310"/>
              <a:gd name="connsiteY25" fmla="*/ 631825 h 2289175"/>
              <a:gd name="connsiteX26" fmla="*/ 948160 w 1386310"/>
              <a:gd name="connsiteY26" fmla="*/ 593725 h 2289175"/>
              <a:gd name="connsiteX27" fmla="*/ 919585 w 1386310"/>
              <a:gd name="connsiteY27" fmla="*/ 552450 h 2289175"/>
              <a:gd name="connsiteX28" fmla="*/ 878310 w 1386310"/>
              <a:gd name="connsiteY28" fmla="*/ 536575 h 2289175"/>
              <a:gd name="connsiteX29" fmla="*/ 852910 w 1386310"/>
              <a:gd name="connsiteY29" fmla="*/ 542925 h 2289175"/>
              <a:gd name="connsiteX30" fmla="*/ 868785 w 1386310"/>
              <a:gd name="connsiteY30" fmla="*/ 514350 h 2289175"/>
              <a:gd name="connsiteX31" fmla="*/ 849735 w 1386310"/>
              <a:gd name="connsiteY31" fmla="*/ 473075 h 2289175"/>
              <a:gd name="connsiteX32" fmla="*/ 840210 w 1386310"/>
              <a:gd name="connsiteY32" fmla="*/ 488950 h 2289175"/>
              <a:gd name="connsiteX33" fmla="*/ 833860 w 1386310"/>
              <a:gd name="connsiteY33" fmla="*/ 450850 h 2289175"/>
              <a:gd name="connsiteX34" fmla="*/ 798935 w 1386310"/>
              <a:gd name="connsiteY34" fmla="*/ 412750 h 2289175"/>
              <a:gd name="connsiteX35" fmla="*/ 779885 w 1386310"/>
              <a:gd name="connsiteY35" fmla="*/ 371475 h 2289175"/>
              <a:gd name="connsiteX36" fmla="*/ 767185 w 1386310"/>
              <a:gd name="connsiteY36" fmla="*/ 355600 h 2289175"/>
              <a:gd name="connsiteX37" fmla="*/ 748135 w 1386310"/>
              <a:gd name="connsiteY37" fmla="*/ 349250 h 2289175"/>
              <a:gd name="connsiteX38" fmla="*/ 748135 w 1386310"/>
              <a:gd name="connsiteY38" fmla="*/ 304800 h 2289175"/>
              <a:gd name="connsiteX39" fmla="*/ 722735 w 1386310"/>
              <a:gd name="connsiteY39" fmla="*/ 298450 h 2289175"/>
              <a:gd name="connsiteX40" fmla="*/ 713210 w 1386310"/>
              <a:gd name="connsiteY40" fmla="*/ 257175 h 2289175"/>
              <a:gd name="connsiteX41" fmla="*/ 690985 w 1386310"/>
              <a:gd name="connsiteY41" fmla="*/ 219075 h 2289175"/>
              <a:gd name="connsiteX42" fmla="*/ 668760 w 1386310"/>
              <a:gd name="connsiteY42" fmla="*/ 196850 h 2289175"/>
              <a:gd name="connsiteX43" fmla="*/ 656060 w 1386310"/>
              <a:gd name="connsiteY43" fmla="*/ 155575 h 2289175"/>
              <a:gd name="connsiteX44" fmla="*/ 633835 w 1386310"/>
              <a:gd name="connsiteY44" fmla="*/ 107950 h 2289175"/>
              <a:gd name="connsiteX45" fmla="*/ 621135 w 1386310"/>
              <a:gd name="connsiteY45" fmla="*/ 92075 h 2289175"/>
              <a:gd name="connsiteX46" fmla="*/ 598910 w 1386310"/>
              <a:gd name="connsiteY46" fmla="*/ 47625 h 2289175"/>
              <a:gd name="connsiteX47" fmla="*/ 557635 w 1386310"/>
              <a:gd name="connsiteY47" fmla="*/ 0 h 2289175"/>
              <a:gd name="connsiteX48" fmla="*/ 452860 w 1386310"/>
              <a:gd name="connsiteY48" fmla="*/ 3175 h 2289175"/>
              <a:gd name="connsiteX49" fmla="*/ 405235 w 1386310"/>
              <a:gd name="connsiteY49" fmla="*/ 31750 h 2289175"/>
              <a:gd name="connsiteX50" fmla="*/ 367135 w 1386310"/>
              <a:gd name="connsiteY50" fmla="*/ 76200 h 2289175"/>
              <a:gd name="connsiteX51" fmla="*/ 322685 w 1386310"/>
              <a:gd name="connsiteY51" fmla="*/ 142875 h 2289175"/>
              <a:gd name="connsiteX52" fmla="*/ 303635 w 1386310"/>
              <a:gd name="connsiteY52" fmla="*/ 187325 h 2289175"/>
              <a:gd name="connsiteX53" fmla="*/ 268710 w 1386310"/>
              <a:gd name="connsiteY53" fmla="*/ 225425 h 2289175"/>
              <a:gd name="connsiteX54" fmla="*/ 252835 w 1386310"/>
              <a:gd name="connsiteY54" fmla="*/ 276225 h 2289175"/>
              <a:gd name="connsiteX55" fmla="*/ 221085 w 1386310"/>
              <a:gd name="connsiteY55" fmla="*/ 333375 h 2289175"/>
              <a:gd name="connsiteX56" fmla="*/ 211560 w 1386310"/>
              <a:gd name="connsiteY56" fmla="*/ 355600 h 2289175"/>
              <a:gd name="connsiteX57" fmla="*/ 186160 w 1386310"/>
              <a:gd name="connsiteY57" fmla="*/ 374650 h 2289175"/>
              <a:gd name="connsiteX58" fmla="*/ 186160 w 1386310"/>
              <a:gd name="connsiteY58" fmla="*/ 406400 h 2289175"/>
              <a:gd name="connsiteX59" fmla="*/ 170285 w 1386310"/>
              <a:gd name="connsiteY59" fmla="*/ 431800 h 2289175"/>
              <a:gd name="connsiteX60" fmla="*/ 154410 w 1386310"/>
              <a:gd name="connsiteY60" fmla="*/ 463550 h 2289175"/>
              <a:gd name="connsiteX61" fmla="*/ 151235 w 1386310"/>
              <a:gd name="connsiteY61" fmla="*/ 488950 h 2289175"/>
              <a:gd name="connsiteX62" fmla="*/ 138535 w 1386310"/>
              <a:gd name="connsiteY62" fmla="*/ 492125 h 2289175"/>
              <a:gd name="connsiteX63" fmla="*/ 132185 w 1386310"/>
              <a:gd name="connsiteY63" fmla="*/ 495300 h 2289175"/>
              <a:gd name="connsiteX64" fmla="*/ 129010 w 1386310"/>
              <a:gd name="connsiteY64" fmla="*/ 530225 h 2289175"/>
              <a:gd name="connsiteX65" fmla="*/ 129010 w 1386310"/>
              <a:gd name="connsiteY65" fmla="*/ 542925 h 2289175"/>
              <a:gd name="connsiteX66" fmla="*/ 116310 w 1386310"/>
              <a:gd name="connsiteY66" fmla="*/ 542925 h 2289175"/>
              <a:gd name="connsiteX67" fmla="*/ 116310 w 1386310"/>
              <a:gd name="connsiteY67" fmla="*/ 565150 h 2289175"/>
              <a:gd name="connsiteX68" fmla="*/ 103610 w 1386310"/>
              <a:gd name="connsiteY68" fmla="*/ 574675 h 2289175"/>
              <a:gd name="connsiteX69" fmla="*/ 97260 w 1386310"/>
              <a:gd name="connsiteY69" fmla="*/ 574675 h 2289175"/>
              <a:gd name="connsiteX70" fmla="*/ 75035 w 1386310"/>
              <a:gd name="connsiteY70" fmla="*/ 606425 h 2289175"/>
              <a:gd name="connsiteX71" fmla="*/ 71860 w 1386310"/>
              <a:gd name="connsiteY71" fmla="*/ 660400 h 2289175"/>
              <a:gd name="connsiteX72" fmla="*/ 33760 w 1386310"/>
              <a:gd name="connsiteY72" fmla="*/ 654050 h 2289175"/>
              <a:gd name="connsiteX73" fmla="*/ 14711 w 1386310"/>
              <a:gd name="connsiteY73" fmla="*/ 704850 h 2289175"/>
              <a:gd name="connsiteX74" fmla="*/ 5186 w 1386310"/>
              <a:gd name="connsiteY74" fmla="*/ 749300 h 2289175"/>
              <a:gd name="connsiteX75" fmla="*/ 217910 w 1386310"/>
              <a:gd name="connsiteY75" fmla="*/ 1209675 h 2289175"/>
              <a:gd name="connsiteX76" fmla="*/ 221085 w 1386310"/>
              <a:gd name="connsiteY76" fmla="*/ 2279650 h 2289175"/>
              <a:gd name="connsiteX0" fmla="*/ 1383451 w 1389801"/>
              <a:gd name="connsiteY0" fmla="*/ 2289175 h 2289175"/>
              <a:gd name="connsiteX1" fmla="*/ 1383451 w 1389801"/>
              <a:gd name="connsiteY1" fmla="*/ 2289175 h 2289175"/>
              <a:gd name="connsiteX2" fmla="*/ 1389801 w 1389801"/>
              <a:gd name="connsiteY2" fmla="*/ 1778000 h 2289175"/>
              <a:gd name="connsiteX3" fmla="*/ 1377101 w 1389801"/>
              <a:gd name="connsiteY3" fmla="*/ 1520825 h 2289175"/>
              <a:gd name="connsiteX4" fmla="*/ 1348526 w 1389801"/>
              <a:gd name="connsiteY4" fmla="*/ 1450975 h 2289175"/>
              <a:gd name="connsiteX5" fmla="*/ 1335826 w 1389801"/>
              <a:gd name="connsiteY5" fmla="*/ 1454150 h 2289175"/>
              <a:gd name="connsiteX6" fmla="*/ 1335826 w 1389801"/>
              <a:gd name="connsiteY6" fmla="*/ 1301750 h 2289175"/>
              <a:gd name="connsiteX7" fmla="*/ 1329476 w 1389801"/>
              <a:gd name="connsiteY7" fmla="*/ 1120775 h 2289175"/>
              <a:gd name="connsiteX8" fmla="*/ 1307251 w 1389801"/>
              <a:gd name="connsiteY8" fmla="*/ 1076325 h 2289175"/>
              <a:gd name="connsiteX9" fmla="*/ 1294551 w 1389801"/>
              <a:gd name="connsiteY9" fmla="*/ 1016000 h 2289175"/>
              <a:gd name="connsiteX10" fmla="*/ 1278676 w 1389801"/>
              <a:gd name="connsiteY10" fmla="*/ 977900 h 2289175"/>
              <a:gd name="connsiteX11" fmla="*/ 1262801 w 1389801"/>
              <a:gd name="connsiteY11" fmla="*/ 835025 h 2289175"/>
              <a:gd name="connsiteX12" fmla="*/ 1227876 w 1389801"/>
              <a:gd name="connsiteY12" fmla="*/ 800100 h 2289175"/>
              <a:gd name="connsiteX13" fmla="*/ 1221526 w 1389801"/>
              <a:gd name="connsiteY13" fmla="*/ 768350 h 2289175"/>
              <a:gd name="connsiteX14" fmla="*/ 1205651 w 1389801"/>
              <a:gd name="connsiteY14" fmla="*/ 733425 h 2289175"/>
              <a:gd name="connsiteX15" fmla="*/ 1177076 w 1389801"/>
              <a:gd name="connsiteY15" fmla="*/ 717550 h 2289175"/>
              <a:gd name="connsiteX16" fmla="*/ 1167551 w 1389801"/>
              <a:gd name="connsiteY16" fmla="*/ 679450 h 2289175"/>
              <a:gd name="connsiteX17" fmla="*/ 1142151 w 1389801"/>
              <a:gd name="connsiteY17" fmla="*/ 666750 h 2289175"/>
              <a:gd name="connsiteX18" fmla="*/ 1135801 w 1389801"/>
              <a:gd name="connsiteY18" fmla="*/ 638175 h 2289175"/>
              <a:gd name="connsiteX19" fmla="*/ 1100876 w 1389801"/>
              <a:gd name="connsiteY19" fmla="*/ 644525 h 2289175"/>
              <a:gd name="connsiteX20" fmla="*/ 1078651 w 1389801"/>
              <a:gd name="connsiteY20" fmla="*/ 673100 h 2289175"/>
              <a:gd name="connsiteX21" fmla="*/ 1046901 w 1389801"/>
              <a:gd name="connsiteY21" fmla="*/ 695325 h 2289175"/>
              <a:gd name="connsiteX22" fmla="*/ 1021501 w 1389801"/>
              <a:gd name="connsiteY22" fmla="*/ 669925 h 2289175"/>
              <a:gd name="connsiteX23" fmla="*/ 1002451 w 1389801"/>
              <a:gd name="connsiteY23" fmla="*/ 654050 h 2289175"/>
              <a:gd name="connsiteX24" fmla="*/ 977051 w 1389801"/>
              <a:gd name="connsiteY24" fmla="*/ 615950 h 2289175"/>
              <a:gd name="connsiteX25" fmla="*/ 958001 w 1389801"/>
              <a:gd name="connsiteY25" fmla="*/ 631825 h 2289175"/>
              <a:gd name="connsiteX26" fmla="*/ 951651 w 1389801"/>
              <a:gd name="connsiteY26" fmla="*/ 593725 h 2289175"/>
              <a:gd name="connsiteX27" fmla="*/ 923076 w 1389801"/>
              <a:gd name="connsiteY27" fmla="*/ 552450 h 2289175"/>
              <a:gd name="connsiteX28" fmla="*/ 881801 w 1389801"/>
              <a:gd name="connsiteY28" fmla="*/ 536575 h 2289175"/>
              <a:gd name="connsiteX29" fmla="*/ 856401 w 1389801"/>
              <a:gd name="connsiteY29" fmla="*/ 542925 h 2289175"/>
              <a:gd name="connsiteX30" fmla="*/ 872276 w 1389801"/>
              <a:gd name="connsiteY30" fmla="*/ 514350 h 2289175"/>
              <a:gd name="connsiteX31" fmla="*/ 853226 w 1389801"/>
              <a:gd name="connsiteY31" fmla="*/ 473075 h 2289175"/>
              <a:gd name="connsiteX32" fmla="*/ 843701 w 1389801"/>
              <a:gd name="connsiteY32" fmla="*/ 488950 h 2289175"/>
              <a:gd name="connsiteX33" fmla="*/ 837351 w 1389801"/>
              <a:gd name="connsiteY33" fmla="*/ 450850 h 2289175"/>
              <a:gd name="connsiteX34" fmla="*/ 802426 w 1389801"/>
              <a:gd name="connsiteY34" fmla="*/ 412750 h 2289175"/>
              <a:gd name="connsiteX35" fmla="*/ 783376 w 1389801"/>
              <a:gd name="connsiteY35" fmla="*/ 371475 h 2289175"/>
              <a:gd name="connsiteX36" fmla="*/ 770676 w 1389801"/>
              <a:gd name="connsiteY36" fmla="*/ 355600 h 2289175"/>
              <a:gd name="connsiteX37" fmla="*/ 751626 w 1389801"/>
              <a:gd name="connsiteY37" fmla="*/ 349250 h 2289175"/>
              <a:gd name="connsiteX38" fmla="*/ 751626 w 1389801"/>
              <a:gd name="connsiteY38" fmla="*/ 304800 h 2289175"/>
              <a:gd name="connsiteX39" fmla="*/ 726226 w 1389801"/>
              <a:gd name="connsiteY39" fmla="*/ 298450 h 2289175"/>
              <a:gd name="connsiteX40" fmla="*/ 716701 w 1389801"/>
              <a:gd name="connsiteY40" fmla="*/ 257175 h 2289175"/>
              <a:gd name="connsiteX41" fmla="*/ 694476 w 1389801"/>
              <a:gd name="connsiteY41" fmla="*/ 219075 h 2289175"/>
              <a:gd name="connsiteX42" fmla="*/ 672251 w 1389801"/>
              <a:gd name="connsiteY42" fmla="*/ 196850 h 2289175"/>
              <a:gd name="connsiteX43" fmla="*/ 659551 w 1389801"/>
              <a:gd name="connsiteY43" fmla="*/ 155575 h 2289175"/>
              <a:gd name="connsiteX44" fmla="*/ 637326 w 1389801"/>
              <a:gd name="connsiteY44" fmla="*/ 107950 h 2289175"/>
              <a:gd name="connsiteX45" fmla="*/ 624626 w 1389801"/>
              <a:gd name="connsiteY45" fmla="*/ 92075 h 2289175"/>
              <a:gd name="connsiteX46" fmla="*/ 602401 w 1389801"/>
              <a:gd name="connsiteY46" fmla="*/ 47625 h 2289175"/>
              <a:gd name="connsiteX47" fmla="*/ 561126 w 1389801"/>
              <a:gd name="connsiteY47" fmla="*/ 0 h 2289175"/>
              <a:gd name="connsiteX48" fmla="*/ 456351 w 1389801"/>
              <a:gd name="connsiteY48" fmla="*/ 3175 h 2289175"/>
              <a:gd name="connsiteX49" fmla="*/ 408726 w 1389801"/>
              <a:gd name="connsiteY49" fmla="*/ 31750 h 2289175"/>
              <a:gd name="connsiteX50" fmla="*/ 370626 w 1389801"/>
              <a:gd name="connsiteY50" fmla="*/ 76200 h 2289175"/>
              <a:gd name="connsiteX51" fmla="*/ 326176 w 1389801"/>
              <a:gd name="connsiteY51" fmla="*/ 142875 h 2289175"/>
              <a:gd name="connsiteX52" fmla="*/ 307126 w 1389801"/>
              <a:gd name="connsiteY52" fmla="*/ 187325 h 2289175"/>
              <a:gd name="connsiteX53" fmla="*/ 272201 w 1389801"/>
              <a:gd name="connsiteY53" fmla="*/ 225425 h 2289175"/>
              <a:gd name="connsiteX54" fmla="*/ 256326 w 1389801"/>
              <a:gd name="connsiteY54" fmla="*/ 276225 h 2289175"/>
              <a:gd name="connsiteX55" fmla="*/ 224576 w 1389801"/>
              <a:gd name="connsiteY55" fmla="*/ 333375 h 2289175"/>
              <a:gd name="connsiteX56" fmla="*/ 215051 w 1389801"/>
              <a:gd name="connsiteY56" fmla="*/ 355600 h 2289175"/>
              <a:gd name="connsiteX57" fmla="*/ 189651 w 1389801"/>
              <a:gd name="connsiteY57" fmla="*/ 374650 h 2289175"/>
              <a:gd name="connsiteX58" fmla="*/ 189651 w 1389801"/>
              <a:gd name="connsiteY58" fmla="*/ 406400 h 2289175"/>
              <a:gd name="connsiteX59" fmla="*/ 173776 w 1389801"/>
              <a:gd name="connsiteY59" fmla="*/ 431800 h 2289175"/>
              <a:gd name="connsiteX60" fmla="*/ 157901 w 1389801"/>
              <a:gd name="connsiteY60" fmla="*/ 463550 h 2289175"/>
              <a:gd name="connsiteX61" fmla="*/ 154726 w 1389801"/>
              <a:gd name="connsiteY61" fmla="*/ 488950 h 2289175"/>
              <a:gd name="connsiteX62" fmla="*/ 142026 w 1389801"/>
              <a:gd name="connsiteY62" fmla="*/ 492125 h 2289175"/>
              <a:gd name="connsiteX63" fmla="*/ 135676 w 1389801"/>
              <a:gd name="connsiteY63" fmla="*/ 495300 h 2289175"/>
              <a:gd name="connsiteX64" fmla="*/ 132501 w 1389801"/>
              <a:gd name="connsiteY64" fmla="*/ 530225 h 2289175"/>
              <a:gd name="connsiteX65" fmla="*/ 132501 w 1389801"/>
              <a:gd name="connsiteY65" fmla="*/ 542925 h 2289175"/>
              <a:gd name="connsiteX66" fmla="*/ 119801 w 1389801"/>
              <a:gd name="connsiteY66" fmla="*/ 542925 h 2289175"/>
              <a:gd name="connsiteX67" fmla="*/ 119801 w 1389801"/>
              <a:gd name="connsiteY67" fmla="*/ 565150 h 2289175"/>
              <a:gd name="connsiteX68" fmla="*/ 107101 w 1389801"/>
              <a:gd name="connsiteY68" fmla="*/ 574675 h 2289175"/>
              <a:gd name="connsiteX69" fmla="*/ 100751 w 1389801"/>
              <a:gd name="connsiteY69" fmla="*/ 574675 h 2289175"/>
              <a:gd name="connsiteX70" fmla="*/ 78526 w 1389801"/>
              <a:gd name="connsiteY70" fmla="*/ 606425 h 2289175"/>
              <a:gd name="connsiteX71" fmla="*/ 75351 w 1389801"/>
              <a:gd name="connsiteY71" fmla="*/ 660400 h 2289175"/>
              <a:gd name="connsiteX72" fmla="*/ 37251 w 1389801"/>
              <a:gd name="connsiteY72" fmla="*/ 654050 h 2289175"/>
              <a:gd name="connsiteX73" fmla="*/ 18202 w 1389801"/>
              <a:gd name="connsiteY73" fmla="*/ 704850 h 2289175"/>
              <a:gd name="connsiteX74" fmla="*/ 8677 w 1389801"/>
              <a:gd name="connsiteY74" fmla="*/ 749300 h 2289175"/>
              <a:gd name="connsiteX75" fmla="*/ 221401 w 1389801"/>
              <a:gd name="connsiteY75" fmla="*/ 1209675 h 2289175"/>
              <a:gd name="connsiteX76" fmla="*/ 224576 w 1389801"/>
              <a:gd name="connsiteY76" fmla="*/ 2279650 h 2289175"/>
              <a:gd name="connsiteX0" fmla="*/ 1392705 w 1399055"/>
              <a:gd name="connsiteY0" fmla="*/ 2289175 h 2289175"/>
              <a:gd name="connsiteX1" fmla="*/ 1392705 w 1399055"/>
              <a:gd name="connsiteY1" fmla="*/ 2289175 h 2289175"/>
              <a:gd name="connsiteX2" fmla="*/ 1399055 w 1399055"/>
              <a:gd name="connsiteY2" fmla="*/ 1778000 h 2289175"/>
              <a:gd name="connsiteX3" fmla="*/ 1386355 w 1399055"/>
              <a:gd name="connsiteY3" fmla="*/ 1520825 h 2289175"/>
              <a:gd name="connsiteX4" fmla="*/ 1357780 w 1399055"/>
              <a:gd name="connsiteY4" fmla="*/ 1450975 h 2289175"/>
              <a:gd name="connsiteX5" fmla="*/ 1345080 w 1399055"/>
              <a:gd name="connsiteY5" fmla="*/ 1454150 h 2289175"/>
              <a:gd name="connsiteX6" fmla="*/ 1345080 w 1399055"/>
              <a:gd name="connsiteY6" fmla="*/ 1301750 h 2289175"/>
              <a:gd name="connsiteX7" fmla="*/ 1338730 w 1399055"/>
              <a:gd name="connsiteY7" fmla="*/ 1120775 h 2289175"/>
              <a:gd name="connsiteX8" fmla="*/ 1316505 w 1399055"/>
              <a:gd name="connsiteY8" fmla="*/ 1076325 h 2289175"/>
              <a:gd name="connsiteX9" fmla="*/ 1303805 w 1399055"/>
              <a:gd name="connsiteY9" fmla="*/ 1016000 h 2289175"/>
              <a:gd name="connsiteX10" fmla="*/ 1287930 w 1399055"/>
              <a:gd name="connsiteY10" fmla="*/ 977900 h 2289175"/>
              <a:gd name="connsiteX11" fmla="*/ 1272055 w 1399055"/>
              <a:gd name="connsiteY11" fmla="*/ 835025 h 2289175"/>
              <a:gd name="connsiteX12" fmla="*/ 1237130 w 1399055"/>
              <a:gd name="connsiteY12" fmla="*/ 800100 h 2289175"/>
              <a:gd name="connsiteX13" fmla="*/ 1230780 w 1399055"/>
              <a:gd name="connsiteY13" fmla="*/ 768350 h 2289175"/>
              <a:gd name="connsiteX14" fmla="*/ 1214905 w 1399055"/>
              <a:gd name="connsiteY14" fmla="*/ 733425 h 2289175"/>
              <a:gd name="connsiteX15" fmla="*/ 1186330 w 1399055"/>
              <a:gd name="connsiteY15" fmla="*/ 717550 h 2289175"/>
              <a:gd name="connsiteX16" fmla="*/ 1176805 w 1399055"/>
              <a:gd name="connsiteY16" fmla="*/ 679450 h 2289175"/>
              <a:gd name="connsiteX17" fmla="*/ 1151405 w 1399055"/>
              <a:gd name="connsiteY17" fmla="*/ 666750 h 2289175"/>
              <a:gd name="connsiteX18" fmla="*/ 1145055 w 1399055"/>
              <a:gd name="connsiteY18" fmla="*/ 638175 h 2289175"/>
              <a:gd name="connsiteX19" fmla="*/ 1110130 w 1399055"/>
              <a:gd name="connsiteY19" fmla="*/ 644525 h 2289175"/>
              <a:gd name="connsiteX20" fmla="*/ 1087905 w 1399055"/>
              <a:gd name="connsiteY20" fmla="*/ 673100 h 2289175"/>
              <a:gd name="connsiteX21" fmla="*/ 1056155 w 1399055"/>
              <a:gd name="connsiteY21" fmla="*/ 695325 h 2289175"/>
              <a:gd name="connsiteX22" fmla="*/ 1030755 w 1399055"/>
              <a:gd name="connsiteY22" fmla="*/ 669925 h 2289175"/>
              <a:gd name="connsiteX23" fmla="*/ 1011705 w 1399055"/>
              <a:gd name="connsiteY23" fmla="*/ 654050 h 2289175"/>
              <a:gd name="connsiteX24" fmla="*/ 986305 w 1399055"/>
              <a:gd name="connsiteY24" fmla="*/ 615950 h 2289175"/>
              <a:gd name="connsiteX25" fmla="*/ 967255 w 1399055"/>
              <a:gd name="connsiteY25" fmla="*/ 631825 h 2289175"/>
              <a:gd name="connsiteX26" fmla="*/ 960905 w 1399055"/>
              <a:gd name="connsiteY26" fmla="*/ 593725 h 2289175"/>
              <a:gd name="connsiteX27" fmla="*/ 932330 w 1399055"/>
              <a:gd name="connsiteY27" fmla="*/ 552450 h 2289175"/>
              <a:gd name="connsiteX28" fmla="*/ 891055 w 1399055"/>
              <a:gd name="connsiteY28" fmla="*/ 536575 h 2289175"/>
              <a:gd name="connsiteX29" fmla="*/ 865655 w 1399055"/>
              <a:gd name="connsiteY29" fmla="*/ 542925 h 2289175"/>
              <a:gd name="connsiteX30" fmla="*/ 881530 w 1399055"/>
              <a:gd name="connsiteY30" fmla="*/ 514350 h 2289175"/>
              <a:gd name="connsiteX31" fmla="*/ 862480 w 1399055"/>
              <a:gd name="connsiteY31" fmla="*/ 473075 h 2289175"/>
              <a:gd name="connsiteX32" fmla="*/ 852955 w 1399055"/>
              <a:gd name="connsiteY32" fmla="*/ 488950 h 2289175"/>
              <a:gd name="connsiteX33" fmla="*/ 846605 w 1399055"/>
              <a:gd name="connsiteY33" fmla="*/ 450850 h 2289175"/>
              <a:gd name="connsiteX34" fmla="*/ 811680 w 1399055"/>
              <a:gd name="connsiteY34" fmla="*/ 412750 h 2289175"/>
              <a:gd name="connsiteX35" fmla="*/ 792630 w 1399055"/>
              <a:gd name="connsiteY35" fmla="*/ 371475 h 2289175"/>
              <a:gd name="connsiteX36" fmla="*/ 779930 w 1399055"/>
              <a:gd name="connsiteY36" fmla="*/ 355600 h 2289175"/>
              <a:gd name="connsiteX37" fmla="*/ 760880 w 1399055"/>
              <a:gd name="connsiteY37" fmla="*/ 349250 h 2289175"/>
              <a:gd name="connsiteX38" fmla="*/ 760880 w 1399055"/>
              <a:gd name="connsiteY38" fmla="*/ 304800 h 2289175"/>
              <a:gd name="connsiteX39" fmla="*/ 735480 w 1399055"/>
              <a:gd name="connsiteY39" fmla="*/ 298450 h 2289175"/>
              <a:gd name="connsiteX40" fmla="*/ 725955 w 1399055"/>
              <a:gd name="connsiteY40" fmla="*/ 257175 h 2289175"/>
              <a:gd name="connsiteX41" fmla="*/ 703730 w 1399055"/>
              <a:gd name="connsiteY41" fmla="*/ 219075 h 2289175"/>
              <a:gd name="connsiteX42" fmla="*/ 681505 w 1399055"/>
              <a:gd name="connsiteY42" fmla="*/ 196850 h 2289175"/>
              <a:gd name="connsiteX43" fmla="*/ 668805 w 1399055"/>
              <a:gd name="connsiteY43" fmla="*/ 155575 h 2289175"/>
              <a:gd name="connsiteX44" fmla="*/ 646580 w 1399055"/>
              <a:gd name="connsiteY44" fmla="*/ 107950 h 2289175"/>
              <a:gd name="connsiteX45" fmla="*/ 633880 w 1399055"/>
              <a:gd name="connsiteY45" fmla="*/ 92075 h 2289175"/>
              <a:gd name="connsiteX46" fmla="*/ 611655 w 1399055"/>
              <a:gd name="connsiteY46" fmla="*/ 47625 h 2289175"/>
              <a:gd name="connsiteX47" fmla="*/ 570380 w 1399055"/>
              <a:gd name="connsiteY47" fmla="*/ 0 h 2289175"/>
              <a:gd name="connsiteX48" fmla="*/ 465605 w 1399055"/>
              <a:gd name="connsiteY48" fmla="*/ 3175 h 2289175"/>
              <a:gd name="connsiteX49" fmla="*/ 417980 w 1399055"/>
              <a:gd name="connsiteY49" fmla="*/ 31750 h 2289175"/>
              <a:gd name="connsiteX50" fmla="*/ 379880 w 1399055"/>
              <a:gd name="connsiteY50" fmla="*/ 76200 h 2289175"/>
              <a:gd name="connsiteX51" fmla="*/ 335430 w 1399055"/>
              <a:gd name="connsiteY51" fmla="*/ 142875 h 2289175"/>
              <a:gd name="connsiteX52" fmla="*/ 316380 w 1399055"/>
              <a:gd name="connsiteY52" fmla="*/ 187325 h 2289175"/>
              <a:gd name="connsiteX53" fmla="*/ 281455 w 1399055"/>
              <a:gd name="connsiteY53" fmla="*/ 225425 h 2289175"/>
              <a:gd name="connsiteX54" fmla="*/ 265580 w 1399055"/>
              <a:gd name="connsiteY54" fmla="*/ 276225 h 2289175"/>
              <a:gd name="connsiteX55" fmla="*/ 233830 w 1399055"/>
              <a:gd name="connsiteY55" fmla="*/ 333375 h 2289175"/>
              <a:gd name="connsiteX56" fmla="*/ 224305 w 1399055"/>
              <a:gd name="connsiteY56" fmla="*/ 355600 h 2289175"/>
              <a:gd name="connsiteX57" fmla="*/ 198905 w 1399055"/>
              <a:gd name="connsiteY57" fmla="*/ 374650 h 2289175"/>
              <a:gd name="connsiteX58" fmla="*/ 198905 w 1399055"/>
              <a:gd name="connsiteY58" fmla="*/ 406400 h 2289175"/>
              <a:gd name="connsiteX59" fmla="*/ 183030 w 1399055"/>
              <a:gd name="connsiteY59" fmla="*/ 431800 h 2289175"/>
              <a:gd name="connsiteX60" fmla="*/ 167155 w 1399055"/>
              <a:gd name="connsiteY60" fmla="*/ 463550 h 2289175"/>
              <a:gd name="connsiteX61" fmla="*/ 163980 w 1399055"/>
              <a:gd name="connsiteY61" fmla="*/ 488950 h 2289175"/>
              <a:gd name="connsiteX62" fmla="*/ 151280 w 1399055"/>
              <a:gd name="connsiteY62" fmla="*/ 492125 h 2289175"/>
              <a:gd name="connsiteX63" fmla="*/ 144930 w 1399055"/>
              <a:gd name="connsiteY63" fmla="*/ 495300 h 2289175"/>
              <a:gd name="connsiteX64" fmla="*/ 141755 w 1399055"/>
              <a:gd name="connsiteY64" fmla="*/ 530225 h 2289175"/>
              <a:gd name="connsiteX65" fmla="*/ 141755 w 1399055"/>
              <a:gd name="connsiteY65" fmla="*/ 542925 h 2289175"/>
              <a:gd name="connsiteX66" fmla="*/ 129055 w 1399055"/>
              <a:gd name="connsiteY66" fmla="*/ 542925 h 2289175"/>
              <a:gd name="connsiteX67" fmla="*/ 129055 w 1399055"/>
              <a:gd name="connsiteY67" fmla="*/ 565150 h 2289175"/>
              <a:gd name="connsiteX68" fmla="*/ 116355 w 1399055"/>
              <a:gd name="connsiteY68" fmla="*/ 574675 h 2289175"/>
              <a:gd name="connsiteX69" fmla="*/ 110005 w 1399055"/>
              <a:gd name="connsiteY69" fmla="*/ 574675 h 2289175"/>
              <a:gd name="connsiteX70" fmla="*/ 87780 w 1399055"/>
              <a:gd name="connsiteY70" fmla="*/ 606425 h 2289175"/>
              <a:gd name="connsiteX71" fmla="*/ 84605 w 1399055"/>
              <a:gd name="connsiteY71" fmla="*/ 660400 h 2289175"/>
              <a:gd name="connsiteX72" fmla="*/ 46505 w 1399055"/>
              <a:gd name="connsiteY72" fmla="*/ 654050 h 2289175"/>
              <a:gd name="connsiteX73" fmla="*/ 27456 w 1399055"/>
              <a:gd name="connsiteY73" fmla="*/ 704850 h 2289175"/>
              <a:gd name="connsiteX74" fmla="*/ 17931 w 1399055"/>
              <a:gd name="connsiteY74" fmla="*/ 749300 h 2289175"/>
              <a:gd name="connsiteX75" fmla="*/ 5233 w 1399055"/>
              <a:gd name="connsiteY75" fmla="*/ 777875 h 2289175"/>
              <a:gd name="connsiteX76" fmla="*/ 230655 w 1399055"/>
              <a:gd name="connsiteY76" fmla="*/ 1209675 h 2289175"/>
              <a:gd name="connsiteX77" fmla="*/ 233830 w 1399055"/>
              <a:gd name="connsiteY77" fmla="*/ 2279650 h 2289175"/>
              <a:gd name="connsiteX0" fmla="*/ 1392705 w 1399055"/>
              <a:gd name="connsiteY0" fmla="*/ 2289175 h 2289175"/>
              <a:gd name="connsiteX1" fmla="*/ 1392705 w 1399055"/>
              <a:gd name="connsiteY1" fmla="*/ 2289175 h 2289175"/>
              <a:gd name="connsiteX2" fmla="*/ 1399055 w 1399055"/>
              <a:gd name="connsiteY2" fmla="*/ 1778000 h 2289175"/>
              <a:gd name="connsiteX3" fmla="*/ 1386355 w 1399055"/>
              <a:gd name="connsiteY3" fmla="*/ 1520825 h 2289175"/>
              <a:gd name="connsiteX4" fmla="*/ 1357780 w 1399055"/>
              <a:gd name="connsiteY4" fmla="*/ 1450975 h 2289175"/>
              <a:gd name="connsiteX5" fmla="*/ 1345080 w 1399055"/>
              <a:gd name="connsiteY5" fmla="*/ 1454150 h 2289175"/>
              <a:gd name="connsiteX6" fmla="*/ 1345080 w 1399055"/>
              <a:gd name="connsiteY6" fmla="*/ 1301750 h 2289175"/>
              <a:gd name="connsiteX7" fmla="*/ 1338730 w 1399055"/>
              <a:gd name="connsiteY7" fmla="*/ 1120775 h 2289175"/>
              <a:gd name="connsiteX8" fmla="*/ 1316505 w 1399055"/>
              <a:gd name="connsiteY8" fmla="*/ 1076325 h 2289175"/>
              <a:gd name="connsiteX9" fmla="*/ 1303805 w 1399055"/>
              <a:gd name="connsiteY9" fmla="*/ 1016000 h 2289175"/>
              <a:gd name="connsiteX10" fmla="*/ 1287930 w 1399055"/>
              <a:gd name="connsiteY10" fmla="*/ 977900 h 2289175"/>
              <a:gd name="connsiteX11" fmla="*/ 1272055 w 1399055"/>
              <a:gd name="connsiteY11" fmla="*/ 835025 h 2289175"/>
              <a:gd name="connsiteX12" fmla="*/ 1237130 w 1399055"/>
              <a:gd name="connsiteY12" fmla="*/ 800100 h 2289175"/>
              <a:gd name="connsiteX13" fmla="*/ 1230780 w 1399055"/>
              <a:gd name="connsiteY13" fmla="*/ 768350 h 2289175"/>
              <a:gd name="connsiteX14" fmla="*/ 1214905 w 1399055"/>
              <a:gd name="connsiteY14" fmla="*/ 733425 h 2289175"/>
              <a:gd name="connsiteX15" fmla="*/ 1186330 w 1399055"/>
              <a:gd name="connsiteY15" fmla="*/ 717550 h 2289175"/>
              <a:gd name="connsiteX16" fmla="*/ 1176805 w 1399055"/>
              <a:gd name="connsiteY16" fmla="*/ 679450 h 2289175"/>
              <a:gd name="connsiteX17" fmla="*/ 1151405 w 1399055"/>
              <a:gd name="connsiteY17" fmla="*/ 666750 h 2289175"/>
              <a:gd name="connsiteX18" fmla="*/ 1145055 w 1399055"/>
              <a:gd name="connsiteY18" fmla="*/ 638175 h 2289175"/>
              <a:gd name="connsiteX19" fmla="*/ 1110130 w 1399055"/>
              <a:gd name="connsiteY19" fmla="*/ 644525 h 2289175"/>
              <a:gd name="connsiteX20" fmla="*/ 1087905 w 1399055"/>
              <a:gd name="connsiteY20" fmla="*/ 673100 h 2289175"/>
              <a:gd name="connsiteX21" fmla="*/ 1056155 w 1399055"/>
              <a:gd name="connsiteY21" fmla="*/ 695325 h 2289175"/>
              <a:gd name="connsiteX22" fmla="*/ 1030755 w 1399055"/>
              <a:gd name="connsiteY22" fmla="*/ 669925 h 2289175"/>
              <a:gd name="connsiteX23" fmla="*/ 1011705 w 1399055"/>
              <a:gd name="connsiteY23" fmla="*/ 654050 h 2289175"/>
              <a:gd name="connsiteX24" fmla="*/ 986305 w 1399055"/>
              <a:gd name="connsiteY24" fmla="*/ 615950 h 2289175"/>
              <a:gd name="connsiteX25" fmla="*/ 967255 w 1399055"/>
              <a:gd name="connsiteY25" fmla="*/ 631825 h 2289175"/>
              <a:gd name="connsiteX26" fmla="*/ 960905 w 1399055"/>
              <a:gd name="connsiteY26" fmla="*/ 593725 h 2289175"/>
              <a:gd name="connsiteX27" fmla="*/ 932330 w 1399055"/>
              <a:gd name="connsiteY27" fmla="*/ 552450 h 2289175"/>
              <a:gd name="connsiteX28" fmla="*/ 891055 w 1399055"/>
              <a:gd name="connsiteY28" fmla="*/ 536575 h 2289175"/>
              <a:gd name="connsiteX29" fmla="*/ 865655 w 1399055"/>
              <a:gd name="connsiteY29" fmla="*/ 542925 h 2289175"/>
              <a:gd name="connsiteX30" fmla="*/ 881530 w 1399055"/>
              <a:gd name="connsiteY30" fmla="*/ 514350 h 2289175"/>
              <a:gd name="connsiteX31" fmla="*/ 862480 w 1399055"/>
              <a:gd name="connsiteY31" fmla="*/ 473075 h 2289175"/>
              <a:gd name="connsiteX32" fmla="*/ 852955 w 1399055"/>
              <a:gd name="connsiteY32" fmla="*/ 488950 h 2289175"/>
              <a:gd name="connsiteX33" fmla="*/ 846605 w 1399055"/>
              <a:gd name="connsiteY33" fmla="*/ 450850 h 2289175"/>
              <a:gd name="connsiteX34" fmla="*/ 811680 w 1399055"/>
              <a:gd name="connsiteY34" fmla="*/ 412750 h 2289175"/>
              <a:gd name="connsiteX35" fmla="*/ 792630 w 1399055"/>
              <a:gd name="connsiteY35" fmla="*/ 371475 h 2289175"/>
              <a:gd name="connsiteX36" fmla="*/ 779930 w 1399055"/>
              <a:gd name="connsiteY36" fmla="*/ 355600 h 2289175"/>
              <a:gd name="connsiteX37" fmla="*/ 760880 w 1399055"/>
              <a:gd name="connsiteY37" fmla="*/ 349250 h 2289175"/>
              <a:gd name="connsiteX38" fmla="*/ 760880 w 1399055"/>
              <a:gd name="connsiteY38" fmla="*/ 304800 h 2289175"/>
              <a:gd name="connsiteX39" fmla="*/ 735480 w 1399055"/>
              <a:gd name="connsiteY39" fmla="*/ 298450 h 2289175"/>
              <a:gd name="connsiteX40" fmla="*/ 725955 w 1399055"/>
              <a:gd name="connsiteY40" fmla="*/ 257175 h 2289175"/>
              <a:gd name="connsiteX41" fmla="*/ 703730 w 1399055"/>
              <a:gd name="connsiteY41" fmla="*/ 219075 h 2289175"/>
              <a:gd name="connsiteX42" fmla="*/ 681505 w 1399055"/>
              <a:gd name="connsiteY42" fmla="*/ 196850 h 2289175"/>
              <a:gd name="connsiteX43" fmla="*/ 668805 w 1399055"/>
              <a:gd name="connsiteY43" fmla="*/ 155575 h 2289175"/>
              <a:gd name="connsiteX44" fmla="*/ 646580 w 1399055"/>
              <a:gd name="connsiteY44" fmla="*/ 107950 h 2289175"/>
              <a:gd name="connsiteX45" fmla="*/ 633880 w 1399055"/>
              <a:gd name="connsiteY45" fmla="*/ 92075 h 2289175"/>
              <a:gd name="connsiteX46" fmla="*/ 611655 w 1399055"/>
              <a:gd name="connsiteY46" fmla="*/ 47625 h 2289175"/>
              <a:gd name="connsiteX47" fmla="*/ 570380 w 1399055"/>
              <a:gd name="connsiteY47" fmla="*/ 0 h 2289175"/>
              <a:gd name="connsiteX48" fmla="*/ 465605 w 1399055"/>
              <a:gd name="connsiteY48" fmla="*/ 3175 h 2289175"/>
              <a:gd name="connsiteX49" fmla="*/ 417980 w 1399055"/>
              <a:gd name="connsiteY49" fmla="*/ 31750 h 2289175"/>
              <a:gd name="connsiteX50" fmla="*/ 379880 w 1399055"/>
              <a:gd name="connsiteY50" fmla="*/ 76200 h 2289175"/>
              <a:gd name="connsiteX51" fmla="*/ 335430 w 1399055"/>
              <a:gd name="connsiteY51" fmla="*/ 142875 h 2289175"/>
              <a:gd name="connsiteX52" fmla="*/ 316380 w 1399055"/>
              <a:gd name="connsiteY52" fmla="*/ 187325 h 2289175"/>
              <a:gd name="connsiteX53" fmla="*/ 281455 w 1399055"/>
              <a:gd name="connsiteY53" fmla="*/ 225425 h 2289175"/>
              <a:gd name="connsiteX54" fmla="*/ 265580 w 1399055"/>
              <a:gd name="connsiteY54" fmla="*/ 276225 h 2289175"/>
              <a:gd name="connsiteX55" fmla="*/ 233830 w 1399055"/>
              <a:gd name="connsiteY55" fmla="*/ 333375 h 2289175"/>
              <a:gd name="connsiteX56" fmla="*/ 224305 w 1399055"/>
              <a:gd name="connsiteY56" fmla="*/ 355600 h 2289175"/>
              <a:gd name="connsiteX57" fmla="*/ 198905 w 1399055"/>
              <a:gd name="connsiteY57" fmla="*/ 374650 h 2289175"/>
              <a:gd name="connsiteX58" fmla="*/ 198905 w 1399055"/>
              <a:gd name="connsiteY58" fmla="*/ 406400 h 2289175"/>
              <a:gd name="connsiteX59" fmla="*/ 183030 w 1399055"/>
              <a:gd name="connsiteY59" fmla="*/ 431800 h 2289175"/>
              <a:gd name="connsiteX60" fmla="*/ 167155 w 1399055"/>
              <a:gd name="connsiteY60" fmla="*/ 463550 h 2289175"/>
              <a:gd name="connsiteX61" fmla="*/ 163980 w 1399055"/>
              <a:gd name="connsiteY61" fmla="*/ 488950 h 2289175"/>
              <a:gd name="connsiteX62" fmla="*/ 151280 w 1399055"/>
              <a:gd name="connsiteY62" fmla="*/ 492125 h 2289175"/>
              <a:gd name="connsiteX63" fmla="*/ 144930 w 1399055"/>
              <a:gd name="connsiteY63" fmla="*/ 495300 h 2289175"/>
              <a:gd name="connsiteX64" fmla="*/ 141755 w 1399055"/>
              <a:gd name="connsiteY64" fmla="*/ 530225 h 2289175"/>
              <a:gd name="connsiteX65" fmla="*/ 141755 w 1399055"/>
              <a:gd name="connsiteY65" fmla="*/ 542925 h 2289175"/>
              <a:gd name="connsiteX66" fmla="*/ 129055 w 1399055"/>
              <a:gd name="connsiteY66" fmla="*/ 542925 h 2289175"/>
              <a:gd name="connsiteX67" fmla="*/ 129055 w 1399055"/>
              <a:gd name="connsiteY67" fmla="*/ 565150 h 2289175"/>
              <a:gd name="connsiteX68" fmla="*/ 116355 w 1399055"/>
              <a:gd name="connsiteY68" fmla="*/ 574675 h 2289175"/>
              <a:gd name="connsiteX69" fmla="*/ 110005 w 1399055"/>
              <a:gd name="connsiteY69" fmla="*/ 574675 h 2289175"/>
              <a:gd name="connsiteX70" fmla="*/ 87780 w 1399055"/>
              <a:gd name="connsiteY70" fmla="*/ 606425 h 2289175"/>
              <a:gd name="connsiteX71" fmla="*/ 84605 w 1399055"/>
              <a:gd name="connsiteY71" fmla="*/ 660400 h 2289175"/>
              <a:gd name="connsiteX72" fmla="*/ 46505 w 1399055"/>
              <a:gd name="connsiteY72" fmla="*/ 654050 h 2289175"/>
              <a:gd name="connsiteX73" fmla="*/ 27456 w 1399055"/>
              <a:gd name="connsiteY73" fmla="*/ 704850 h 2289175"/>
              <a:gd name="connsiteX74" fmla="*/ 17931 w 1399055"/>
              <a:gd name="connsiteY74" fmla="*/ 749300 h 2289175"/>
              <a:gd name="connsiteX75" fmla="*/ 5233 w 1399055"/>
              <a:gd name="connsiteY75" fmla="*/ 777875 h 2289175"/>
              <a:gd name="connsiteX76" fmla="*/ 230655 w 1399055"/>
              <a:gd name="connsiteY76" fmla="*/ 1209675 h 2289175"/>
              <a:gd name="connsiteX77" fmla="*/ 233830 w 1399055"/>
              <a:gd name="connsiteY77" fmla="*/ 2279650 h 2289175"/>
              <a:gd name="connsiteX0" fmla="*/ 1416195 w 1422545"/>
              <a:gd name="connsiteY0" fmla="*/ 2289175 h 2289175"/>
              <a:gd name="connsiteX1" fmla="*/ 1416195 w 1422545"/>
              <a:gd name="connsiteY1" fmla="*/ 2289175 h 2289175"/>
              <a:gd name="connsiteX2" fmla="*/ 1422545 w 1422545"/>
              <a:gd name="connsiteY2" fmla="*/ 1778000 h 2289175"/>
              <a:gd name="connsiteX3" fmla="*/ 1409845 w 1422545"/>
              <a:gd name="connsiteY3" fmla="*/ 1520825 h 2289175"/>
              <a:gd name="connsiteX4" fmla="*/ 1381270 w 1422545"/>
              <a:gd name="connsiteY4" fmla="*/ 1450975 h 2289175"/>
              <a:gd name="connsiteX5" fmla="*/ 1368570 w 1422545"/>
              <a:gd name="connsiteY5" fmla="*/ 1454150 h 2289175"/>
              <a:gd name="connsiteX6" fmla="*/ 1368570 w 1422545"/>
              <a:gd name="connsiteY6" fmla="*/ 1301750 h 2289175"/>
              <a:gd name="connsiteX7" fmla="*/ 1362220 w 1422545"/>
              <a:gd name="connsiteY7" fmla="*/ 1120775 h 2289175"/>
              <a:gd name="connsiteX8" fmla="*/ 1339995 w 1422545"/>
              <a:gd name="connsiteY8" fmla="*/ 1076325 h 2289175"/>
              <a:gd name="connsiteX9" fmla="*/ 1327295 w 1422545"/>
              <a:gd name="connsiteY9" fmla="*/ 1016000 h 2289175"/>
              <a:gd name="connsiteX10" fmla="*/ 1311420 w 1422545"/>
              <a:gd name="connsiteY10" fmla="*/ 977900 h 2289175"/>
              <a:gd name="connsiteX11" fmla="*/ 1295545 w 1422545"/>
              <a:gd name="connsiteY11" fmla="*/ 835025 h 2289175"/>
              <a:gd name="connsiteX12" fmla="*/ 1260620 w 1422545"/>
              <a:gd name="connsiteY12" fmla="*/ 800100 h 2289175"/>
              <a:gd name="connsiteX13" fmla="*/ 1254270 w 1422545"/>
              <a:gd name="connsiteY13" fmla="*/ 768350 h 2289175"/>
              <a:gd name="connsiteX14" fmla="*/ 1238395 w 1422545"/>
              <a:gd name="connsiteY14" fmla="*/ 733425 h 2289175"/>
              <a:gd name="connsiteX15" fmla="*/ 1209820 w 1422545"/>
              <a:gd name="connsiteY15" fmla="*/ 717550 h 2289175"/>
              <a:gd name="connsiteX16" fmla="*/ 1200295 w 1422545"/>
              <a:gd name="connsiteY16" fmla="*/ 679450 h 2289175"/>
              <a:gd name="connsiteX17" fmla="*/ 1174895 w 1422545"/>
              <a:gd name="connsiteY17" fmla="*/ 666750 h 2289175"/>
              <a:gd name="connsiteX18" fmla="*/ 1168545 w 1422545"/>
              <a:gd name="connsiteY18" fmla="*/ 638175 h 2289175"/>
              <a:gd name="connsiteX19" fmla="*/ 1133620 w 1422545"/>
              <a:gd name="connsiteY19" fmla="*/ 644525 h 2289175"/>
              <a:gd name="connsiteX20" fmla="*/ 1111395 w 1422545"/>
              <a:gd name="connsiteY20" fmla="*/ 673100 h 2289175"/>
              <a:gd name="connsiteX21" fmla="*/ 1079645 w 1422545"/>
              <a:gd name="connsiteY21" fmla="*/ 695325 h 2289175"/>
              <a:gd name="connsiteX22" fmla="*/ 1054245 w 1422545"/>
              <a:gd name="connsiteY22" fmla="*/ 669925 h 2289175"/>
              <a:gd name="connsiteX23" fmla="*/ 1035195 w 1422545"/>
              <a:gd name="connsiteY23" fmla="*/ 654050 h 2289175"/>
              <a:gd name="connsiteX24" fmla="*/ 1009795 w 1422545"/>
              <a:gd name="connsiteY24" fmla="*/ 615950 h 2289175"/>
              <a:gd name="connsiteX25" fmla="*/ 990745 w 1422545"/>
              <a:gd name="connsiteY25" fmla="*/ 631825 h 2289175"/>
              <a:gd name="connsiteX26" fmla="*/ 984395 w 1422545"/>
              <a:gd name="connsiteY26" fmla="*/ 593725 h 2289175"/>
              <a:gd name="connsiteX27" fmla="*/ 955820 w 1422545"/>
              <a:gd name="connsiteY27" fmla="*/ 552450 h 2289175"/>
              <a:gd name="connsiteX28" fmla="*/ 914545 w 1422545"/>
              <a:gd name="connsiteY28" fmla="*/ 536575 h 2289175"/>
              <a:gd name="connsiteX29" fmla="*/ 889145 w 1422545"/>
              <a:gd name="connsiteY29" fmla="*/ 542925 h 2289175"/>
              <a:gd name="connsiteX30" fmla="*/ 905020 w 1422545"/>
              <a:gd name="connsiteY30" fmla="*/ 514350 h 2289175"/>
              <a:gd name="connsiteX31" fmla="*/ 885970 w 1422545"/>
              <a:gd name="connsiteY31" fmla="*/ 473075 h 2289175"/>
              <a:gd name="connsiteX32" fmla="*/ 876445 w 1422545"/>
              <a:gd name="connsiteY32" fmla="*/ 488950 h 2289175"/>
              <a:gd name="connsiteX33" fmla="*/ 870095 w 1422545"/>
              <a:gd name="connsiteY33" fmla="*/ 450850 h 2289175"/>
              <a:gd name="connsiteX34" fmla="*/ 835170 w 1422545"/>
              <a:gd name="connsiteY34" fmla="*/ 412750 h 2289175"/>
              <a:gd name="connsiteX35" fmla="*/ 816120 w 1422545"/>
              <a:gd name="connsiteY35" fmla="*/ 371475 h 2289175"/>
              <a:gd name="connsiteX36" fmla="*/ 803420 w 1422545"/>
              <a:gd name="connsiteY36" fmla="*/ 355600 h 2289175"/>
              <a:gd name="connsiteX37" fmla="*/ 784370 w 1422545"/>
              <a:gd name="connsiteY37" fmla="*/ 349250 h 2289175"/>
              <a:gd name="connsiteX38" fmla="*/ 784370 w 1422545"/>
              <a:gd name="connsiteY38" fmla="*/ 304800 h 2289175"/>
              <a:gd name="connsiteX39" fmla="*/ 758970 w 1422545"/>
              <a:gd name="connsiteY39" fmla="*/ 298450 h 2289175"/>
              <a:gd name="connsiteX40" fmla="*/ 749445 w 1422545"/>
              <a:gd name="connsiteY40" fmla="*/ 257175 h 2289175"/>
              <a:gd name="connsiteX41" fmla="*/ 727220 w 1422545"/>
              <a:gd name="connsiteY41" fmla="*/ 219075 h 2289175"/>
              <a:gd name="connsiteX42" fmla="*/ 704995 w 1422545"/>
              <a:gd name="connsiteY42" fmla="*/ 196850 h 2289175"/>
              <a:gd name="connsiteX43" fmla="*/ 692295 w 1422545"/>
              <a:gd name="connsiteY43" fmla="*/ 155575 h 2289175"/>
              <a:gd name="connsiteX44" fmla="*/ 670070 w 1422545"/>
              <a:gd name="connsiteY44" fmla="*/ 107950 h 2289175"/>
              <a:gd name="connsiteX45" fmla="*/ 657370 w 1422545"/>
              <a:gd name="connsiteY45" fmla="*/ 92075 h 2289175"/>
              <a:gd name="connsiteX46" fmla="*/ 635145 w 1422545"/>
              <a:gd name="connsiteY46" fmla="*/ 47625 h 2289175"/>
              <a:gd name="connsiteX47" fmla="*/ 593870 w 1422545"/>
              <a:gd name="connsiteY47" fmla="*/ 0 h 2289175"/>
              <a:gd name="connsiteX48" fmla="*/ 489095 w 1422545"/>
              <a:gd name="connsiteY48" fmla="*/ 3175 h 2289175"/>
              <a:gd name="connsiteX49" fmla="*/ 441470 w 1422545"/>
              <a:gd name="connsiteY49" fmla="*/ 31750 h 2289175"/>
              <a:gd name="connsiteX50" fmla="*/ 403370 w 1422545"/>
              <a:gd name="connsiteY50" fmla="*/ 76200 h 2289175"/>
              <a:gd name="connsiteX51" fmla="*/ 358920 w 1422545"/>
              <a:gd name="connsiteY51" fmla="*/ 142875 h 2289175"/>
              <a:gd name="connsiteX52" fmla="*/ 339870 w 1422545"/>
              <a:gd name="connsiteY52" fmla="*/ 187325 h 2289175"/>
              <a:gd name="connsiteX53" fmla="*/ 304945 w 1422545"/>
              <a:gd name="connsiteY53" fmla="*/ 225425 h 2289175"/>
              <a:gd name="connsiteX54" fmla="*/ 289070 w 1422545"/>
              <a:gd name="connsiteY54" fmla="*/ 276225 h 2289175"/>
              <a:gd name="connsiteX55" fmla="*/ 257320 w 1422545"/>
              <a:gd name="connsiteY55" fmla="*/ 333375 h 2289175"/>
              <a:gd name="connsiteX56" fmla="*/ 247795 w 1422545"/>
              <a:gd name="connsiteY56" fmla="*/ 355600 h 2289175"/>
              <a:gd name="connsiteX57" fmla="*/ 222395 w 1422545"/>
              <a:gd name="connsiteY57" fmla="*/ 374650 h 2289175"/>
              <a:gd name="connsiteX58" fmla="*/ 222395 w 1422545"/>
              <a:gd name="connsiteY58" fmla="*/ 406400 h 2289175"/>
              <a:gd name="connsiteX59" fmla="*/ 206520 w 1422545"/>
              <a:gd name="connsiteY59" fmla="*/ 431800 h 2289175"/>
              <a:gd name="connsiteX60" fmla="*/ 190645 w 1422545"/>
              <a:gd name="connsiteY60" fmla="*/ 463550 h 2289175"/>
              <a:gd name="connsiteX61" fmla="*/ 187470 w 1422545"/>
              <a:gd name="connsiteY61" fmla="*/ 488950 h 2289175"/>
              <a:gd name="connsiteX62" fmla="*/ 174770 w 1422545"/>
              <a:gd name="connsiteY62" fmla="*/ 492125 h 2289175"/>
              <a:gd name="connsiteX63" fmla="*/ 168420 w 1422545"/>
              <a:gd name="connsiteY63" fmla="*/ 495300 h 2289175"/>
              <a:gd name="connsiteX64" fmla="*/ 165245 w 1422545"/>
              <a:gd name="connsiteY64" fmla="*/ 530225 h 2289175"/>
              <a:gd name="connsiteX65" fmla="*/ 165245 w 1422545"/>
              <a:gd name="connsiteY65" fmla="*/ 542925 h 2289175"/>
              <a:gd name="connsiteX66" fmla="*/ 152545 w 1422545"/>
              <a:gd name="connsiteY66" fmla="*/ 542925 h 2289175"/>
              <a:gd name="connsiteX67" fmla="*/ 152545 w 1422545"/>
              <a:gd name="connsiteY67" fmla="*/ 565150 h 2289175"/>
              <a:gd name="connsiteX68" fmla="*/ 139845 w 1422545"/>
              <a:gd name="connsiteY68" fmla="*/ 574675 h 2289175"/>
              <a:gd name="connsiteX69" fmla="*/ 133495 w 1422545"/>
              <a:gd name="connsiteY69" fmla="*/ 574675 h 2289175"/>
              <a:gd name="connsiteX70" fmla="*/ 111270 w 1422545"/>
              <a:gd name="connsiteY70" fmla="*/ 606425 h 2289175"/>
              <a:gd name="connsiteX71" fmla="*/ 108095 w 1422545"/>
              <a:gd name="connsiteY71" fmla="*/ 660400 h 2289175"/>
              <a:gd name="connsiteX72" fmla="*/ 69995 w 1422545"/>
              <a:gd name="connsiteY72" fmla="*/ 654050 h 2289175"/>
              <a:gd name="connsiteX73" fmla="*/ 50946 w 1422545"/>
              <a:gd name="connsiteY73" fmla="*/ 704850 h 2289175"/>
              <a:gd name="connsiteX74" fmla="*/ 41421 w 1422545"/>
              <a:gd name="connsiteY74" fmla="*/ 749300 h 2289175"/>
              <a:gd name="connsiteX75" fmla="*/ 28723 w 1422545"/>
              <a:gd name="connsiteY75" fmla="*/ 777875 h 2289175"/>
              <a:gd name="connsiteX76" fmla="*/ 12848 w 1422545"/>
              <a:gd name="connsiteY76" fmla="*/ 800100 h 2289175"/>
              <a:gd name="connsiteX77" fmla="*/ 254145 w 1422545"/>
              <a:gd name="connsiteY77" fmla="*/ 1209675 h 2289175"/>
              <a:gd name="connsiteX78" fmla="*/ 257320 w 1422545"/>
              <a:gd name="connsiteY78" fmla="*/ 2279650 h 2289175"/>
              <a:gd name="connsiteX0" fmla="*/ 1403347 w 1409697"/>
              <a:gd name="connsiteY0" fmla="*/ 2289175 h 2289175"/>
              <a:gd name="connsiteX1" fmla="*/ 1403347 w 1409697"/>
              <a:gd name="connsiteY1" fmla="*/ 2289175 h 2289175"/>
              <a:gd name="connsiteX2" fmla="*/ 1409697 w 1409697"/>
              <a:gd name="connsiteY2" fmla="*/ 1778000 h 2289175"/>
              <a:gd name="connsiteX3" fmla="*/ 1396997 w 1409697"/>
              <a:gd name="connsiteY3" fmla="*/ 1520825 h 2289175"/>
              <a:gd name="connsiteX4" fmla="*/ 1368422 w 1409697"/>
              <a:gd name="connsiteY4" fmla="*/ 1450975 h 2289175"/>
              <a:gd name="connsiteX5" fmla="*/ 1355722 w 1409697"/>
              <a:gd name="connsiteY5" fmla="*/ 1454150 h 2289175"/>
              <a:gd name="connsiteX6" fmla="*/ 1355722 w 1409697"/>
              <a:gd name="connsiteY6" fmla="*/ 1301750 h 2289175"/>
              <a:gd name="connsiteX7" fmla="*/ 1349372 w 1409697"/>
              <a:gd name="connsiteY7" fmla="*/ 1120775 h 2289175"/>
              <a:gd name="connsiteX8" fmla="*/ 1327147 w 1409697"/>
              <a:gd name="connsiteY8" fmla="*/ 1076325 h 2289175"/>
              <a:gd name="connsiteX9" fmla="*/ 1314447 w 1409697"/>
              <a:gd name="connsiteY9" fmla="*/ 1016000 h 2289175"/>
              <a:gd name="connsiteX10" fmla="*/ 1298572 w 1409697"/>
              <a:gd name="connsiteY10" fmla="*/ 977900 h 2289175"/>
              <a:gd name="connsiteX11" fmla="*/ 1282697 w 1409697"/>
              <a:gd name="connsiteY11" fmla="*/ 835025 h 2289175"/>
              <a:gd name="connsiteX12" fmla="*/ 1247772 w 1409697"/>
              <a:gd name="connsiteY12" fmla="*/ 800100 h 2289175"/>
              <a:gd name="connsiteX13" fmla="*/ 1241422 w 1409697"/>
              <a:gd name="connsiteY13" fmla="*/ 768350 h 2289175"/>
              <a:gd name="connsiteX14" fmla="*/ 1225547 w 1409697"/>
              <a:gd name="connsiteY14" fmla="*/ 733425 h 2289175"/>
              <a:gd name="connsiteX15" fmla="*/ 1196972 w 1409697"/>
              <a:gd name="connsiteY15" fmla="*/ 717550 h 2289175"/>
              <a:gd name="connsiteX16" fmla="*/ 1187447 w 1409697"/>
              <a:gd name="connsiteY16" fmla="*/ 679450 h 2289175"/>
              <a:gd name="connsiteX17" fmla="*/ 1162047 w 1409697"/>
              <a:gd name="connsiteY17" fmla="*/ 666750 h 2289175"/>
              <a:gd name="connsiteX18" fmla="*/ 1155697 w 1409697"/>
              <a:gd name="connsiteY18" fmla="*/ 638175 h 2289175"/>
              <a:gd name="connsiteX19" fmla="*/ 1120772 w 1409697"/>
              <a:gd name="connsiteY19" fmla="*/ 644525 h 2289175"/>
              <a:gd name="connsiteX20" fmla="*/ 1098547 w 1409697"/>
              <a:gd name="connsiteY20" fmla="*/ 673100 h 2289175"/>
              <a:gd name="connsiteX21" fmla="*/ 1066797 w 1409697"/>
              <a:gd name="connsiteY21" fmla="*/ 695325 h 2289175"/>
              <a:gd name="connsiteX22" fmla="*/ 1041397 w 1409697"/>
              <a:gd name="connsiteY22" fmla="*/ 669925 h 2289175"/>
              <a:gd name="connsiteX23" fmla="*/ 1022347 w 1409697"/>
              <a:gd name="connsiteY23" fmla="*/ 654050 h 2289175"/>
              <a:gd name="connsiteX24" fmla="*/ 996947 w 1409697"/>
              <a:gd name="connsiteY24" fmla="*/ 615950 h 2289175"/>
              <a:gd name="connsiteX25" fmla="*/ 977897 w 1409697"/>
              <a:gd name="connsiteY25" fmla="*/ 631825 h 2289175"/>
              <a:gd name="connsiteX26" fmla="*/ 971547 w 1409697"/>
              <a:gd name="connsiteY26" fmla="*/ 593725 h 2289175"/>
              <a:gd name="connsiteX27" fmla="*/ 942972 w 1409697"/>
              <a:gd name="connsiteY27" fmla="*/ 552450 h 2289175"/>
              <a:gd name="connsiteX28" fmla="*/ 901697 w 1409697"/>
              <a:gd name="connsiteY28" fmla="*/ 536575 h 2289175"/>
              <a:gd name="connsiteX29" fmla="*/ 876297 w 1409697"/>
              <a:gd name="connsiteY29" fmla="*/ 542925 h 2289175"/>
              <a:gd name="connsiteX30" fmla="*/ 892172 w 1409697"/>
              <a:gd name="connsiteY30" fmla="*/ 514350 h 2289175"/>
              <a:gd name="connsiteX31" fmla="*/ 873122 w 1409697"/>
              <a:gd name="connsiteY31" fmla="*/ 473075 h 2289175"/>
              <a:gd name="connsiteX32" fmla="*/ 863597 w 1409697"/>
              <a:gd name="connsiteY32" fmla="*/ 488950 h 2289175"/>
              <a:gd name="connsiteX33" fmla="*/ 857247 w 1409697"/>
              <a:gd name="connsiteY33" fmla="*/ 450850 h 2289175"/>
              <a:gd name="connsiteX34" fmla="*/ 822322 w 1409697"/>
              <a:gd name="connsiteY34" fmla="*/ 412750 h 2289175"/>
              <a:gd name="connsiteX35" fmla="*/ 803272 w 1409697"/>
              <a:gd name="connsiteY35" fmla="*/ 371475 h 2289175"/>
              <a:gd name="connsiteX36" fmla="*/ 790572 w 1409697"/>
              <a:gd name="connsiteY36" fmla="*/ 355600 h 2289175"/>
              <a:gd name="connsiteX37" fmla="*/ 771522 w 1409697"/>
              <a:gd name="connsiteY37" fmla="*/ 349250 h 2289175"/>
              <a:gd name="connsiteX38" fmla="*/ 771522 w 1409697"/>
              <a:gd name="connsiteY38" fmla="*/ 304800 h 2289175"/>
              <a:gd name="connsiteX39" fmla="*/ 746122 w 1409697"/>
              <a:gd name="connsiteY39" fmla="*/ 298450 h 2289175"/>
              <a:gd name="connsiteX40" fmla="*/ 736597 w 1409697"/>
              <a:gd name="connsiteY40" fmla="*/ 257175 h 2289175"/>
              <a:gd name="connsiteX41" fmla="*/ 714372 w 1409697"/>
              <a:gd name="connsiteY41" fmla="*/ 219075 h 2289175"/>
              <a:gd name="connsiteX42" fmla="*/ 692147 w 1409697"/>
              <a:gd name="connsiteY42" fmla="*/ 196850 h 2289175"/>
              <a:gd name="connsiteX43" fmla="*/ 679447 w 1409697"/>
              <a:gd name="connsiteY43" fmla="*/ 155575 h 2289175"/>
              <a:gd name="connsiteX44" fmla="*/ 657222 w 1409697"/>
              <a:gd name="connsiteY44" fmla="*/ 107950 h 2289175"/>
              <a:gd name="connsiteX45" fmla="*/ 644522 w 1409697"/>
              <a:gd name="connsiteY45" fmla="*/ 92075 h 2289175"/>
              <a:gd name="connsiteX46" fmla="*/ 622297 w 1409697"/>
              <a:gd name="connsiteY46" fmla="*/ 47625 h 2289175"/>
              <a:gd name="connsiteX47" fmla="*/ 581022 w 1409697"/>
              <a:gd name="connsiteY47" fmla="*/ 0 h 2289175"/>
              <a:gd name="connsiteX48" fmla="*/ 476247 w 1409697"/>
              <a:gd name="connsiteY48" fmla="*/ 3175 h 2289175"/>
              <a:gd name="connsiteX49" fmla="*/ 428622 w 1409697"/>
              <a:gd name="connsiteY49" fmla="*/ 31750 h 2289175"/>
              <a:gd name="connsiteX50" fmla="*/ 390522 w 1409697"/>
              <a:gd name="connsiteY50" fmla="*/ 76200 h 2289175"/>
              <a:gd name="connsiteX51" fmla="*/ 346072 w 1409697"/>
              <a:gd name="connsiteY51" fmla="*/ 142875 h 2289175"/>
              <a:gd name="connsiteX52" fmla="*/ 327022 w 1409697"/>
              <a:gd name="connsiteY52" fmla="*/ 187325 h 2289175"/>
              <a:gd name="connsiteX53" fmla="*/ 292097 w 1409697"/>
              <a:gd name="connsiteY53" fmla="*/ 225425 h 2289175"/>
              <a:gd name="connsiteX54" fmla="*/ 276222 w 1409697"/>
              <a:gd name="connsiteY54" fmla="*/ 276225 h 2289175"/>
              <a:gd name="connsiteX55" fmla="*/ 244472 w 1409697"/>
              <a:gd name="connsiteY55" fmla="*/ 333375 h 2289175"/>
              <a:gd name="connsiteX56" fmla="*/ 234947 w 1409697"/>
              <a:gd name="connsiteY56" fmla="*/ 355600 h 2289175"/>
              <a:gd name="connsiteX57" fmla="*/ 209547 w 1409697"/>
              <a:gd name="connsiteY57" fmla="*/ 374650 h 2289175"/>
              <a:gd name="connsiteX58" fmla="*/ 209547 w 1409697"/>
              <a:gd name="connsiteY58" fmla="*/ 406400 h 2289175"/>
              <a:gd name="connsiteX59" fmla="*/ 193672 w 1409697"/>
              <a:gd name="connsiteY59" fmla="*/ 431800 h 2289175"/>
              <a:gd name="connsiteX60" fmla="*/ 177797 w 1409697"/>
              <a:gd name="connsiteY60" fmla="*/ 463550 h 2289175"/>
              <a:gd name="connsiteX61" fmla="*/ 174622 w 1409697"/>
              <a:gd name="connsiteY61" fmla="*/ 488950 h 2289175"/>
              <a:gd name="connsiteX62" fmla="*/ 161922 w 1409697"/>
              <a:gd name="connsiteY62" fmla="*/ 492125 h 2289175"/>
              <a:gd name="connsiteX63" fmla="*/ 155572 w 1409697"/>
              <a:gd name="connsiteY63" fmla="*/ 495300 h 2289175"/>
              <a:gd name="connsiteX64" fmla="*/ 152397 w 1409697"/>
              <a:gd name="connsiteY64" fmla="*/ 530225 h 2289175"/>
              <a:gd name="connsiteX65" fmla="*/ 152397 w 1409697"/>
              <a:gd name="connsiteY65" fmla="*/ 542925 h 2289175"/>
              <a:gd name="connsiteX66" fmla="*/ 139697 w 1409697"/>
              <a:gd name="connsiteY66" fmla="*/ 542925 h 2289175"/>
              <a:gd name="connsiteX67" fmla="*/ 139697 w 1409697"/>
              <a:gd name="connsiteY67" fmla="*/ 565150 h 2289175"/>
              <a:gd name="connsiteX68" fmla="*/ 126997 w 1409697"/>
              <a:gd name="connsiteY68" fmla="*/ 574675 h 2289175"/>
              <a:gd name="connsiteX69" fmla="*/ 120647 w 1409697"/>
              <a:gd name="connsiteY69" fmla="*/ 574675 h 2289175"/>
              <a:gd name="connsiteX70" fmla="*/ 98422 w 1409697"/>
              <a:gd name="connsiteY70" fmla="*/ 606425 h 2289175"/>
              <a:gd name="connsiteX71" fmla="*/ 95247 w 1409697"/>
              <a:gd name="connsiteY71" fmla="*/ 660400 h 2289175"/>
              <a:gd name="connsiteX72" fmla="*/ 57147 w 1409697"/>
              <a:gd name="connsiteY72" fmla="*/ 654050 h 2289175"/>
              <a:gd name="connsiteX73" fmla="*/ 38098 w 1409697"/>
              <a:gd name="connsiteY73" fmla="*/ 704850 h 2289175"/>
              <a:gd name="connsiteX74" fmla="*/ 28573 w 1409697"/>
              <a:gd name="connsiteY74" fmla="*/ 749300 h 2289175"/>
              <a:gd name="connsiteX75" fmla="*/ 15875 w 1409697"/>
              <a:gd name="connsiteY75" fmla="*/ 777875 h 2289175"/>
              <a:gd name="connsiteX76" fmla="*/ 0 w 1409697"/>
              <a:gd name="connsiteY76" fmla="*/ 800100 h 2289175"/>
              <a:gd name="connsiteX77" fmla="*/ 241297 w 1409697"/>
              <a:gd name="connsiteY77" fmla="*/ 1209675 h 2289175"/>
              <a:gd name="connsiteX78" fmla="*/ 244472 w 1409697"/>
              <a:gd name="connsiteY78" fmla="*/ 2279650 h 2289175"/>
              <a:gd name="connsiteX0" fmla="*/ 1403347 w 1409697"/>
              <a:gd name="connsiteY0" fmla="*/ 2289175 h 2289175"/>
              <a:gd name="connsiteX1" fmla="*/ 1403347 w 1409697"/>
              <a:gd name="connsiteY1" fmla="*/ 2289175 h 2289175"/>
              <a:gd name="connsiteX2" fmla="*/ 1409697 w 1409697"/>
              <a:gd name="connsiteY2" fmla="*/ 1778000 h 2289175"/>
              <a:gd name="connsiteX3" fmla="*/ 1396997 w 1409697"/>
              <a:gd name="connsiteY3" fmla="*/ 1520825 h 2289175"/>
              <a:gd name="connsiteX4" fmla="*/ 1368422 w 1409697"/>
              <a:gd name="connsiteY4" fmla="*/ 1450975 h 2289175"/>
              <a:gd name="connsiteX5" fmla="*/ 1355722 w 1409697"/>
              <a:gd name="connsiteY5" fmla="*/ 1454150 h 2289175"/>
              <a:gd name="connsiteX6" fmla="*/ 1355722 w 1409697"/>
              <a:gd name="connsiteY6" fmla="*/ 1301750 h 2289175"/>
              <a:gd name="connsiteX7" fmla="*/ 1349372 w 1409697"/>
              <a:gd name="connsiteY7" fmla="*/ 1120775 h 2289175"/>
              <a:gd name="connsiteX8" fmla="*/ 1327147 w 1409697"/>
              <a:gd name="connsiteY8" fmla="*/ 1076325 h 2289175"/>
              <a:gd name="connsiteX9" fmla="*/ 1314447 w 1409697"/>
              <a:gd name="connsiteY9" fmla="*/ 1016000 h 2289175"/>
              <a:gd name="connsiteX10" fmla="*/ 1298572 w 1409697"/>
              <a:gd name="connsiteY10" fmla="*/ 977900 h 2289175"/>
              <a:gd name="connsiteX11" fmla="*/ 1282697 w 1409697"/>
              <a:gd name="connsiteY11" fmla="*/ 835025 h 2289175"/>
              <a:gd name="connsiteX12" fmla="*/ 1247772 w 1409697"/>
              <a:gd name="connsiteY12" fmla="*/ 800100 h 2289175"/>
              <a:gd name="connsiteX13" fmla="*/ 1241422 w 1409697"/>
              <a:gd name="connsiteY13" fmla="*/ 768350 h 2289175"/>
              <a:gd name="connsiteX14" fmla="*/ 1225547 w 1409697"/>
              <a:gd name="connsiteY14" fmla="*/ 733425 h 2289175"/>
              <a:gd name="connsiteX15" fmla="*/ 1196972 w 1409697"/>
              <a:gd name="connsiteY15" fmla="*/ 717550 h 2289175"/>
              <a:gd name="connsiteX16" fmla="*/ 1187447 w 1409697"/>
              <a:gd name="connsiteY16" fmla="*/ 679450 h 2289175"/>
              <a:gd name="connsiteX17" fmla="*/ 1162047 w 1409697"/>
              <a:gd name="connsiteY17" fmla="*/ 666750 h 2289175"/>
              <a:gd name="connsiteX18" fmla="*/ 1155697 w 1409697"/>
              <a:gd name="connsiteY18" fmla="*/ 638175 h 2289175"/>
              <a:gd name="connsiteX19" fmla="*/ 1120772 w 1409697"/>
              <a:gd name="connsiteY19" fmla="*/ 644525 h 2289175"/>
              <a:gd name="connsiteX20" fmla="*/ 1098547 w 1409697"/>
              <a:gd name="connsiteY20" fmla="*/ 673100 h 2289175"/>
              <a:gd name="connsiteX21" fmla="*/ 1066797 w 1409697"/>
              <a:gd name="connsiteY21" fmla="*/ 695325 h 2289175"/>
              <a:gd name="connsiteX22" fmla="*/ 1041397 w 1409697"/>
              <a:gd name="connsiteY22" fmla="*/ 669925 h 2289175"/>
              <a:gd name="connsiteX23" fmla="*/ 1022347 w 1409697"/>
              <a:gd name="connsiteY23" fmla="*/ 654050 h 2289175"/>
              <a:gd name="connsiteX24" fmla="*/ 996947 w 1409697"/>
              <a:gd name="connsiteY24" fmla="*/ 615950 h 2289175"/>
              <a:gd name="connsiteX25" fmla="*/ 977897 w 1409697"/>
              <a:gd name="connsiteY25" fmla="*/ 631825 h 2289175"/>
              <a:gd name="connsiteX26" fmla="*/ 971547 w 1409697"/>
              <a:gd name="connsiteY26" fmla="*/ 593725 h 2289175"/>
              <a:gd name="connsiteX27" fmla="*/ 942972 w 1409697"/>
              <a:gd name="connsiteY27" fmla="*/ 552450 h 2289175"/>
              <a:gd name="connsiteX28" fmla="*/ 901697 w 1409697"/>
              <a:gd name="connsiteY28" fmla="*/ 536575 h 2289175"/>
              <a:gd name="connsiteX29" fmla="*/ 876297 w 1409697"/>
              <a:gd name="connsiteY29" fmla="*/ 542925 h 2289175"/>
              <a:gd name="connsiteX30" fmla="*/ 892172 w 1409697"/>
              <a:gd name="connsiteY30" fmla="*/ 514350 h 2289175"/>
              <a:gd name="connsiteX31" fmla="*/ 873122 w 1409697"/>
              <a:gd name="connsiteY31" fmla="*/ 473075 h 2289175"/>
              <a:gd name="connsiteX32" fmla="*/ 863597 w 1409697"/>
              <a:gd name="connsiteY32" fmla="*/ 488950 h 2289175"/>
              <a:gd name="connsiteX33" fmla="*/ 857247 w 1409697"/>
              <a:gd name="connsiteY33" fmla="*/ 450850 h 2289175"/>
              <a:gd name="connsiteX34" fmla="*/ 822322 w 1409697"/>
              <a:gd name="connsiteY34" fmla="*/ 412750 h 2289175"/>
              <a:gd name="connsiteX35" fmla="*/ 803272 w 1409697"/>
              <a:gd name="connsiteY35" fmla="*/ 371475 h 2289175"/>
              <a:gd name="connsiteX36" fmla="*/ 790572 w 1409697"/>
              <a:gd name="connsiteY36" fmla="*/ 355600 h 2289175"/>
              <a:gd name="connsiteX37" fmla="*/ 771522 w 1409697"/>
              <a:gd name="connsiteY37" fmla="*/ 349250 h 2289175"/>
              <a:gd name="connsiteX38" fmla="*/ 771522 w 1409697"/>
              <a:gd name="connsiteY38" fmla="*/ 304800 h 2289175"/>
              <a:gd name="connsiteX39" fmla="*/ 746122 w 1409697"/>
              <a:gd name="connsiteY39" fmla="*/ 298450 h 2289175"/>
              <a:gd name="connsiteX40" fmla="*/ 736597 w 1409697"/>
              <a:gd name="connsiteY40" fmla="*/ 257175 h 2289175"/>
              <a:gd name="connsiteX41" fmla="*/ 714372 w 1409697"/>
              <a:gd name="connsiteY41" fmla="*/ 219075 h 2289175"/>
              <a:gd name="connsiteX42" fmla="*/ 692147 w 1409697"/>
              <a:gd name="connsiteY42" fmla="*/ 196850 h 2289175"/>
              <a:gd name="connsiteX43" fmla="*/ 679447 w 1409697"/>
              <a:gd name="connsiteY43" fmla="*/ 155575 h 2289175"/>
              <a:gd name="connsiteX44" fmla="*/ 657222 w 1409697"/>
              <a:gd name="connsiteY44" fmla="*/ 107950 h 2289175"/>
              <a:gd name="connsiteX45" fmla="*/ 644522 w 1409697"/>
              <a:gd name="connsiteY45" fmla="*/ 92075 h 2289175"/>
              <a:gd name="connsiteX46" fmla="*/ 622297 w 1409697"/>
              <a:gd name="connsiteY46" fmla="*/ 47625 h 2289175"/>
              <a:gd name="connsiteX47" fmla="*/ 581022 w 1409697"/>
              <a:gd name="connsiteY47" fmla="*/ 0 h 2289175"/>
              <a:gd name="connsiteX48" fmla="*/ 476247 w 1409697"/>
              <a:gd name="connsiteY48" fmla="*/ 3175 h 2289175"/>
              <a:gd name="connsiteX49" fmla="*/ 428622 w 1409697"/>
              <a:gd name="connsiteY49" fmla="*/ 31750 h 2289175"/>
              <a:gd name="connsiteX50" fmla="*/ 390522 w 1409697"/>
              <a:gd name="connsiteY50" fmla="*/ 76200 h 2289175"/>
              <a:gd name="connsiteX51" fmla="*/ 346072 w 1409697"/>
              <a:gd name="connsiteY51" fmla="*/ 142875 h 2289175"/>
              <a:gd name="connsiteX52" fmla="*/ 327022 w 1409697"/>
              <a:gd name="connsiteY52" fmla="*/ 187325 h 2289175"/>
              <a:gd name="connsiteX53" fmla="*/ 292097 w 1409697"/>
              <a:gd name="connsiteY53" fmla="*/ 225425 h 2289175"/>
              <a:gd name="connsiteX54" fmla="*/ 276222 w 1409697"/>
              <a:gd name="connsiteY54" fmla="*/ 276225 h 2289175"/>
              <a:gd name="connsiteX55" fmla="*/ 244472 w 1409697"/>
              <a:gd name="connsiteY55" fmla="*/ 333375 h 2289175"/>
              <a:gd name="connsiteX56" fmla="*/ 234947 w 1409697"/>
              <a:gd name="connsiteY56" fmla="*/ 355600 h 2289175"/>
              <a:gd name="connsiteX57" fmla="*/ 209547 w 1409697"/>
              <a:gd name="connsiteY57" fmla="*/ 374650 h 2289175"/>
              <a:gd name="connsiteX58" fmla="*/ 209547 w 1409697"/>
              <a:gd name="connsiteY58" fmla="*/ 406400 h 2289175"/>
              <a:gd name="connsiteX59" fmla="*/ 193672 w 1409697"/>
              <a:gd name="connsiteY59" fmla="*/ 431800 h 2289175"/>
              <a:gd name="connsiteX60" fmla="*/ 177797 w 1409697"/>
              <a:gd name="connsiteY60" fmla="*/ 463550 h 2289175"/>
              <a:gd name="connsiteX61" fmla="*/ 174622 w 1409697"/>
              <a:gd name="connsiteY61" fmla="*/ 488950 h 2289175"/>
              <a:gd name="connsiteX62" fmla="*/ 161922 w 1409697"/>
              <a:gd name="connsiteY62" fmla="*/ 492125 h 2289175"/>
              <a:gd name="connsiteX63" fmla="*/ 155572 w 1409697"/>
              <a:gd name="connsiteY63" fmla="*/ 495300 h 2289175"/>
              <a:gd name="connsiteX64" fmla="*/ 152397 w 1409697"/>
              <a:gd name="connsiteY64" fmla="*/ 530225 h 2289175"/>
              <a:gd name="connsiteX65" fmla="*/ 152397 w 1409697"/>
              <a:gd name="connsiteY65" fmla="*/ 542925 h 2289175"/>
              <a:gd name="connsiteX66" fmla="*/ 139697 w 1409697"/>
              <a:gd name="connsiteY66" fmla="*/ 542925 h 2289175"/>
              <a:gd name="connsiteX67" fmla="*/ 139697 w 1409697"/>
              <a:gd name="connsiteY67" fmla="*/ 565150 h 2289175"/>
              <a:gd name="connsiteX68" fmla="*/ 126997 w 1409697"/>
              <a:gd name="connsiteY68" fmla="*/ 574675 h 2289175"/>
              <a:gd name="connsiteX69" fmla="*/ 120647 w 1409697"/>
              <a:gd name="connsiteY69" fmla="*/ 574675 h 2289175"/>
              <a:gd name="connsiteX70" fmla="*/ 98422 w 1409697"/>
              <a:gd name="connsiteY70" fmla="*/ 606425 h 2289175"/>
              <a:gd name="connsiteX71" fmla="*/ 95247 w 1409697"/>
              <a:gd name="connsiteY71" fmla="*/ 660400 h 2289175"/>
              <a:gd name="connsiteX72" fmla="*/ 57147 w 1409697"/>
              <a:gd name="connsiteY72" fmla="*/ 654050 h 2289175"/>
              <a:gd name="connsiteX73" fmla="*/ 38098 w 1409697"/>
              <a:gd name="connsiteY73" fmla="*/ 704850 h 2289175"/>
              <a:gd name="connsiteX74" fmla="*/ 28573 w 1409697"/>
              <a:gd name="connsiteY74" fmla="*/ 749300 h 2289175"/>
              <a:gd name="connsiteX75" fmla="*/ 15875 w 1409697"/>
              <a:gd name="connsiteY75" fmla="*/ 777875 h 2289175"/>
              <a:gd name="connsiteX76" fmla="*/ 0 w 1409697"/>
              <a:gd name="connsiteY76" fmla="*/ 800100 h 2289175"/>
              <a:gd name="connsiteX77" fmla="*/ 241297 w 1409697"/>
              <a:gd name="connsiteY77" fmla="*/ 1209675 h 2289175"/>
              <a:gd name="connsiteX78" fmla="*/ 244472 w 1409697"/>
              <a:gd name="connsiteY78" fmla="*/ 2279650 h 2289175"/>
              <a:gd name="connsiteX0" fmla="*/ 1451361 w 1457711"/>
              <a:gd name="connsiteY0" fmla="*/ 2289175 h 2289175"/>
              <a:gd name="connsiteX1" fmla="*/ 1451361 w 1457711"/>
              <a:gd name="connsiteY1" fmla="*/ 2289175 h 2289175"/>
              <a:gd name="connsiteX2" fmla="*/ 1457711 w 1457711"/>
              <a:gd name="connsiteY2" fmla="*/ 1778000 h 2289175"/>
              <a:gd name="connsiteX3" fmla="*/ 1445011 w 1457711"/>
              <a:gd name="connsiteY3" fmla="*/ 1520825 h 2289175"/>
              <a:gd name="connsiteX4" fmla="*/ 1416436 w 1457711"/>
              <a:gd name="connsiteY4" fmla="*/ 1450975 h 2289175"/>
              <a:gd name="connsiteX5" fmla="*/ 1403736 w 1457711"/>
              <a:gd name="connsiteY5" fmla="*/ 1454150 h 2289175"/>
              <a:gd name="connsiteX6" fmla="*/ 1403736 w 1457711"/>
              <a:gd name="connsiteY6" fmla="*/ 1301750 h 2289175"/>
              <a:gd name="connsiteX7" fmla="*/ 1397386 w 1457711"/>
              <a:gd name="connsiteY7" fmla="*/ 1120775 h 2289175"/>
              <a:gd name="connsiteX8" fmla="*/ 1375161 w 1457711"/>
              <a:gd name="connsiteY8" fmla="*/ 1076325 h 2289175"/>
              <a:gd name="connsiteX9" fmla="*/ 1362461 w 1457711"/>
              <a:gd name="connsiteY9" fmla="*/ 1016000 h 2289175"/>
              <a:gd name="connsiteX10" fmla="*/ 1346586 w 1457711"/>
              <a:gd name="connsiteY10" fmla="*/ 977900 h 2289175"/>
              <a:gd name="connsiteX11" fmla="*/ 1330711 w 1457711"/>
              <a:gd name="connsiteY11" fmla="*/ 835025 h 2289175"/>
              <a:gd name="connsiteX12" fmla="*/ 1295786 w 1457711"/>
              <a:gd name="connsiteY12" fmla="*/ 800100 h 2289175"/>
              <a:gd name="connsiteX13" fmla="*/ 1289436 w 1457711"/>
              <a:gd name="connsiteY13" fmla="*/ 768350 h 2289175"/>
              <a:gd name="connsiteX14" fmla="*/ 1273561 w 1457711"/>
              <a:gd name="connsiteY14" fmla="*/ 733425 h 2289175"/>
              <a:gd name="connsiteX15" fmla="*/ 1244986 w 1457711"/>
              <a:gd name="connsiteY15" fmla="*/ 717550 h 2289175"/>
              <a:gd name="connsiteX16" fmla="*/ 1235461 w 1457711"/>
              <a:gd name="connsiteY16" fmla="*/ 679450 h 2289175"/>
              <a:gd name="connsiteX17" fmla="*/ 1210061 w 1457711"/>
              <a:gd name="connsiteY17" fmla="*/ 666750 h 2289175"/>
              <a:gd name="connsiteX18" fmla="*/ 1203711 w 1457711"/>
              <a:gd name="connsiteY18" fmla="*/ 638175 h 2289175"/>
              <a:gd name="connsiteX19" fmla="*/ 1168786 w 1457711"/>
              <a:gd name="connsiteY19" fmla="*/ 644525 h 2289175"/>
              <a:gd name="connsiteX20" fmla="*/ 1146561 w 1457711"/>
              <a:gd name="connsiteY20" fmla="*/ 673100 h 2289175"/>
              <a:gd name="connsiteX21" fmla="*/ 1114811 w 1457711"/>
              <a:gd name="connsiteY21" fmla="*/ 695325 h 2289175"/>
              <a:gd name="connsiteX22" fmla="*/ 1089411 w 1457711"/>
              <a:gd name="connsiteY22" fmla="*/ 669925 h 2289175"/>
              <a:gd name="connsiteX23" fmla="*/ 1070361 w 1457711"/>
              <a:gd name="connsiteY23" fmla="*/ 654050 h 2289175"/>
              <a:gd name="connsiteX24" fmla="*/ 1044961 w 1457711"/>
              <a:gd name="connsiteY24" fmla="*/ 615950 h 2289175"/>
              <a:gd name="connsiteX25" fmla="*/ 1025911 w 1457711"/>
              <a:gd name="connsiteY25" fmla="*/ 631825 h 2289175"/>
              <a:gd name="connsiteX26" fmla="*/ 1019561 w 1457711"/>
              <a:gd name="connsiteY26" fmla="*/ 593725 h 2289175"/>
              <a:gd name="connsiteX27" fmla="*/ 990986 w 1457711"/>
              <a:gd name="connsiteY27" fmla="*/ 552450 h 2289175"/>
              <a:gd name="connsiteX28" fmla="*/ 949711 w 1457711"/>
              <a:gd name="connsiteY28" fmla="*/ 536575 h 2289175"/>
              <a:gd name="connsiteX29" fmla="*/ 924311 w 1457711"/>
              <a:gd name="connsiteY29" fmla="*/ 542925 h 2289175"/>
              <a:gd name="connsiteX30" fmla="*/ 940186 w 1457711"/>
              <a:gd name="connsiteY30" fmla="*/ 514350 h 2289175"/>
              <a:gd name="connsiteX31" fmla="*/ 921136 w 1457711"/>
              <a:gd name="connsiteY31" fmla="*/ 473075 h 2289175"/>
              <a:gd name="connsiteX32" fmla="*/ 911611 w 1457711"/>
              <a:gd name="connsiteY32" fmla="*/ 488950 h 2289175"/>
              <a:gd name="connsiteX33" fmla="*/ 905261 w 1457711"/>
              <a:gd name="connsiteY33" fmla="*/ 450850 h 2289175"/>
              <a:gd name="connsiteX34" fmla="*/ 870336 w 1457711"/>
              <a:gd name="connsiteY34" fmla="*/ 412750 h 2289175"/>
              <a:gd name="connsiteX35" fmla="*/ 851286 w 1457711"/>
              <a:gd name="connsiteY35" fmla="*/ 371475 h 2289175"/>
              <a:gd name="connsiteX36" fmla="*/ 838586 w 1457711"/>
              <a:gd name="connsiteY36" fmla="*/ 355600 h 2289175"/>
              <a:gd name="connsiteX37" fmla="*/ 819536 w 1457711"/>
              <a:gd name="connsiteY37" fmla="*/ 349250 h 2289175"/>
              <a:gd name="connsiteX38" fmla="*/ 819536 w 1457711"/>
              <a:gd name="connsiteY38" fmla="*/ 304800 h 2289175"/>
              <a:gd name="connsiteX39" fmla="*/ 794136 w 1457711"/>
              <a:gd name="connsiteY39" fmla="*/ 298450 h 2289175"/>
              <a:gd name="connsiteX40" fmla="*/ 784611 w 1457711"/>
              <a:gd name="connsiteY40" fmla="*/ 257175 h 2289175"/>
              <a:gd name="connsiteX41" fmla="*/ 762386 w 1457711"/>
              <a:gd name="connsiteY41" fmla="*/ 219075 h 2289175"/>
              <a:gd name="connsiteX42" fmla="*/ 740161 w 1457711"/>
              <a:gd name="connsiteY42" fmla="*/ 196850 h 2289175"/>
              <a:gd name="connsiteX43" fmla="*/ 727461 w 1457711"/>
              <a:gd name="connsiteY43" fmla="*/ 155575 h 2289175"/>
              <a:gd name="connsiteX44" fmla="*/ 705236 w 1457711"/>
              <a:gd name="connsiteY44" fmla="*/ 107950 h 2289175"/>
              <a:gd name="connsiteX45" fmla="*/ 692536 w 1457711"/>
              <a:gd name="connsiteY45" fmla="*/ 92075 h 2289175"/>
              <a:gd name="connsiteX46" fmla="*/ 670311 w 1457711"/>
              <a:gd name="connsiteY46" fmla="*/ 47625 h 2289175"/>
              <a:gd name="connsiteX47" fmla="*/ 629036 w 1457711"/>
              <a:gd name="connsiteY47" fmla="*/ 0 h 2289175"/>
              <a:gd name="connsiteX48" fmla="*/ 524261 w 1457711"/>
              <a:gd name="connsiteY48" fmla="*/ 3175 h 2289175"/>
              <a:gd name="connsiteX49" fmla="*/ 476636 w 1457711"/>
              <a:gd name="connsiteY49" fmla="*/ 31750 h 2289175"/>
              <a:gd name="connsiteX50" fmla="*/ 438536 w 1457711"/>
              <a:gd name="connsiteY50" fmla="*/ 76200 h 2289175"/>
              <a:gd name="connsiteX51" fmla="*/ 394086 w 1457711"/>
              <a:gd name="connsiteY51" fmla="*/ 142875 h 2289175"/>
              <a:gd name="connsiteX52" fmla="*/ 375036 w 1457711"/>
              <a:gd name="connsiteY52" fmla="*/ 187325 h 2289175"/>
              <a:gd name="connsiteX53" fmla="*/ 340111 w 1457711"/>
              <a:gd name="connsiteY53" fmla="*/ 225425 h 2289175"/>
              <a:gd name="connsiteX54" fmla="*/ 324236 w 1457711"/>
              <a:gd name="connsiteY54" fmla="*/ 276225 h 2289175"/>
              <a:gd name="connsiteX55" fmla="*/ 292486 w 1457711"/>
              <a:gd name="connsiteY55" fmla="*/ 333375 h 2289175"/>
              <a:gd name="connsiteX56" fmla="*/ 282961 w 1457711"/>
              <a:gd name="connsiteY56" fmla="*/ 355600 h 2289175"/>
              <a:gd name="connsiteX57" fmla="*/ 257561 w 1457711"/>
              <a:gd name="connsiteY57" fmla="*/ 374650 h 2289175"/>
              <a:gd name="connsiteX58" fmla="*/ 257561 w 1457711"/>
              <a:gd name="connsiteY58" fmla="*/ 406400 h 2289175"/>
              <a:gd name="connsiteX59" fmla="*/ 241686 w 1457711"/>
              <a:gd name="connsiteY59" fmla="*/ 431800 h 2289175"/>
              <a:gd name="connsiteX60" fmla="*/ 225811 w 1457711"/>
              <a:gd name="connsiteY60" fmla="*/ 463550 h 2289175"/>
              <a:gd name="connsiteX61" fmla="*/ 222636 w 1457711"/>
              <a:gd name="connsiteY61" fmla="*/ 488950 h 2289175"/>
              <a:gd name="connsiteX62" fmla="*/ 209936 w 1457711"/>
              <a:gd name="connsiteY62" fmla="*/ 492125 h 2289175"/>
              <a:gd name="connsiteX63" fmla="*/ 203586 w 1457711"/>
              <a:gd name="connsiteY63" fmla="*/ 495300 h 2289175"/>
              <a:gd name="connsiteX64" fmla="*/ 200411 w 1457711"/>
              <a:gd name="connsiteY64" fmla="*/ 530225 h 2289175"/>
              <a:gd name="connsiteX65" fmla="*/ 200411 w 1457711"/>
              <a:gd name="connsiteY65" fmla="*/ 542925 h 2289175"/>
              <a:gd name="connsiteX66" fmla="*/ 187711 w 1457711"/>
              <a:gd name="connsiteY66" fmla="*/ 542925 h 2289175"/>
              <a:gd name="connsiteX67" fmla="*/ 187711 w 1457711"/>
              <a:gd name="connsiteY67" fmla="*/ 565150 h 2289175"/>
              <a:gd name="connsiteX68" fmla="*/ 175011 w 1457711"/>
              <a:gd name="connsiteY68" fmla="*/ 574675 h 2289175"/>
              <a:gd name="connsiteX69" fmla="*/ 168661 w 1457711"/>
              <a:gd name="connsiteY69" fmla="*/ 574675 h 2289175"/>
              <a:gd name="connsiteX70" fmla="*/ 146436 w 1457711"/>
              <a:gd name="connsiteY70" fmla="*/ 606425 h 2289175"/>
              <a:gd name="connsiteX71" fmla="*/ 143261 w 1457711"/>
              <a:gd name="connsiteY71" fmla="*/ 660400 h 2289175"/>
              <a:gd name="connsiteX72" fmla="*/ 105161 w 1457711"/>
              <a:gd name="connsiteY72" fmla="*/ 654050 h 2289175"/>
              <a:gd name="connsiteX73" fmla="*/ 86112 w 1457711"/>
              <a:gd name="connsiteY73" fmla="*/ 704850 h 2289175"/>
              <a:gd name="connsiteX74" fmla="*/ 76587 w 1457711"/>
              <a:gd name="connsiteY74" fmla="*/ 749300 h 2289175"/>
              <a:gd name="connsiteX75" fmla="*/ 63889 w 1457711"/>
              <a:gd name="connsiteY75" fmla="*/ 777875 h 2289175"/>
              <a:gd name="connsiteX76" fmla="*/ 48014 w 1457711"/>
              <a:gd name="connsiteY76" fmla="*/ 800100 h 2289175"/>
              <a:gd name="connsiteX77" fmla="*/ 9914 w 1457711"/>
              <a:gd name="connsiteY77" fmla="*/ 879475 h 2289175"/>
              <a:gd name="connsiteX78" fmla="*/ 289311 w 1457711"/>
              <a:gd name="connsiteY78" fmla="*/ 1209675 h 2289175"/>
              <a:gd name="connsiteX79" fmla="*/ 292486 w 1457711"/>
              <a:gd name="connsiteY79" fmla="*/ 2279650 h 2289175"/>
              <a:gd name="connsiteX0" fmla="*/ 1441447 w 1447797"/>
              <a:gd name="connsiteY0" fmla="*/ 2289175 h 2289175"/>
              <a:gd name="connsiteX1" fmla="*/ 1441447 w 1447797"/>
              <a:gd name="connsiteY1" fmla="*/ 2289175 h 2289175"/>
              <a:gd name="connsiteX2" fmla="*/ 1447797 w 1447797"/>
              <a:gd name="connsiteY2" fmla="*/ 1778000 h 2289175"/>
              <a:gd name="connsiteX3" fmla="*/ 1435097 w 1447797"/>
              <a:gd name="connsiteY3" fmla="*/ 1520825 h 2289175"/>
              <a:gd name="connsiteX4" fmla="*/ 1406522 w 1447797"/>
              <a:gd name="connsiteY4" fmla="*/ 1450975 h 2289175"/>
              <a:gd name="connsiteX5" fmla="*/ 1393822 w 1447797"/>
              <a:gd name="connsiteY5" fmla="*/ 1454150 h 2289175"/>
              <a:gd name="connsiteX6" fmla="*/ 1393822 w 1447797"/>
              <a:gd name="connsiteY6" fmla="*/ 1301750 h 2289175"/>
              <a:gd name="connsiteX7" fmla="*/ 1387472 w 1447797"/>
              <a:gd name="connsiteY7" fmla="*/ 1120775 h 2289175"/>
              <a:gd name="connsiteX8" fmla="*/ 1365247 w 1447797"/>
              <a:gd name="connsiteY8" fmla="*/ 1076325 h 2289175"/>
              <a:gd name="connsiteX9" fmla="*/ 1352547 w 1447797"/>
              <a:gd name="connsiteY9" fmla="*/ 1016000 h 2289175"/>
              <a:gd name="connsiteX10" fmla="*/ 1336672 w 1447797"/>
              <a:gd name="connsiteY10" fmla="*/ 977900 h 2289175"/>
              <a:gd name="connsiteX11" fmla="*/ 1320797 w 1447797"/>
              <a:gd name="connsiteY11" fmla="*/ 835025 h 2289175"/>
              <a:gd name="connsiteX12" fmla="*/ 1285872 w 1447797"/>
              <a:gd name="connsiteY12" fmla="*/ 800100 h 2289175"/>
              <a:gd name="connsiteX13" fmla="*/ 1279522 w 1447797"/>
              <a:gd name="connsiteY13" fmla="*/ 768350 h 2289175"/>
              <a:gd name="connsiteX14" fmla="*/ 1263647 w 1447797"/>
              <a:gd name="connsiteY14" fmla="*/ 733425 h 2289175"/>
              <a:gd name="connsiteX15" fmla="*/ 1235072 w 1447797"/>
              <a:gd name="connsiteY15" fmla="*/ 717550 h 2289175"/>
              <a:gd name="connsiteX16" fmla="*/ 1225547 w 1447797"/>
              <a:gd name="connsiteY16" fmla="*/ 679450 h 2289175"/>
              <a:gd name="connsiteX17" fmla="*/ 1200147 w 1447797"/>
              <a:gd name="connsiteY17" fmla="*/ 666750 h 2289175"/>
              <a:gd name="connsiteX18" fmla="*/ 1193797 w 1447797"/>
              <a:gd name="connsiteY18" fmla="*/ 638175 h 2289175"/>
              <a:gd name="connsiteX19" fmla="*/ 1158872 w 1447797"/>
              <a:gd name="connsiteY19" fmla="*/ 644525 h 2289175"/>
              <a:gd name="connsiteX20" fmla="*/ 1136647 w 1447797"/>
              <a:gd name="connsiteY20" fmla="*/ 673100 h 2289175"/>
              <a:gd name="connsiteX21" fmla="*/ 1104897 w 1447797"/>
              <a:gd name="connsiteY21" fmla="*/ 695325 h 2289175"/>
              <a:gd name="connsiteX22" fmla="*/ 1079497 w 1447797"/>
              <a:gd name="connsiteY22" fmla="*/ 669925 h 2289175"/>
              <a:gd name="connsiteX23" fmla="*/ 1060447 w 1447797"/>
              <a:gd name="connsiteY23" fmla="*/ 654050 h 2289175"/>
              <a:gd name="connsiteX24" fmla="*/ 1035047 w 1447797"/>
              <a:gd name="connsiteY24" fmla="*/ 615950 h 2289175"/>
              <a:gd name="connsiteX25" fmla="*/ 1015997 w 1447797"/>
              <a:gd name="connsiteY25" fmla="*/ 631825 h 2289175"/>
              <a:gd name="connsiteX26" fmla="*/ 1009647 w 1447797"/>
              <a:gd name="connsiteY26" fmla="*/ 593725 h 2289175"/>
              <a:gd name="connsiteX27" fmla="*/ 981072 w 1447797"/>
              <a:gd name="connsiteY27" fmla="*/ 552450 h 2289175"/>
              <a:gd name="connsiteX28" fmla="*/ 939797 w 1447797"/>
              <a:gd name="connsiteY28" fmla="*/ 536575 h 2289175"/>
              <a:gd name="connsiteX29" fmla="*/ 914397 w 1447797"/>
              <a:gd name="connsiteY29" fmla="*/ 542925 h 2289175"/>
              <a:gd name="connsiteX30" fmla="*/ 930272 w 1447797"/>
              <a:gd name="connsiteY30" fmla="*/ 514350 h 2289175"/>
              <a:gd name="connsiteX31" fmla="*/ 911222 w 1447797"/>
              <a:gd name="connsiteY31" fmla="*/ 473075 h 2289175"/>
              <a:gd name="connsiteX32" fmla="*/ 901697 w 1447797"/>
              <a:gd name="connsiteY32" fmla="*/ 488950 h 2289175"/>
              <a:gd name="connsiteX33" fmla="*/ 895347 w 1447797"/>
              <a:gd name="connsiteY33" fmla="*/ 450850 h 2289175"/>
              <a:gd name="connsiteX34" fmla="*/ 860422 w 1447797"/>
              <a:gd name="connsiteY34" fmla="*/ 412750 h 2289175"/>
              <a:gd name="connsiteX35" fmla="*/ 841372 w 1447797"/>
              <a:gd name="connsiteY35" fmla="*/ 371475 h 2289175"/>
              <a:gd name="connsiteX36" fmla="*/ 828672 w 1447797"/>
              <a:gd name="connsiteY36" fmla="*/ 355600 h 2289175"/>
              <a:gd name="connsiteX37" fmla="*/ 809622 w 1447797"/>
              <a:gd name="connsiteY37" fmla="*/ 349250 h 2289175"/>
              <a:gd name="connsiteX38" fmla="*/ 809622 w 1447797"/>
              <a:gd name="connsiteY38" fmla="*/ 304800 h 2289175"/>
              <a:gd name="connsiteX39" fmla="*/ 784222 w 1447797"/>
              <a:gd name="connsiteY39" fmla="*/ 298450 h 2289175"/>
              <a:gd name="connsiteX40" fmla="*/ 774697 w 1447797"/>
              <a:gd name="connsiteY40" fmla="*/ 257175 h 2289175"/>
              <a:gd name="connsiteX41" fmla="*/ 752472 w 1447797"/>
              <a:gd name="connsiteY41" fmla="*/ 219075 h 2289175"/>
              <a:gd name="connsiteX42" fmla="*/ 730247 w 1447797"/>
              <a:gd name="connsiteY42" fmla="*/ 196850 h 2289175"/>
              <a:gd name="connsiteX43" fmla="*/ 717547 w 1447797"/>
              <a:gd name="connsiteY43" fmla="*/ 155575 h 2289175"/>
              <a:gd name="connsiteX44" fmla="*/ 695322 w 1447797"/>
              <a:gd name="connsiteY44" fmla="*/ 107950 h 2289175"/>
              <a:gd name="connsiteX45" fmla="*/ 682622 w 1447797"/>
              <a:gd name="connsiteY45" fmla="*/ 92075 h 2289175"/>
              <a:gd name="connsiteX46" fmla="*/ 660397 w 1447797"/>
              <a:gd name="connsiteY46" fmla="*/ 47625 h 2289175"/>
              <a:gd name="connsiteX47" fmla="*/ 619122 w 1447797"/>
              <a:gd name="connsiteY47" fmla="*/ 0 h 2289175"/>
              <a:gd name="connsiteX48" fmla="*/ 514347 w 1447797"/>
              <a:gd name="connsiteY48" fmla="*/ 3175 h 2289175"/>
              <a:gd name="connsiteX49" fmla="*/ 466722 w 1447797"/>
              <a:gd name="connsiteY49" fmla="*/ 31750 h 2289175"/>
              <a:gd name="connsiteX50" fmla="*/ 428622 w 1447797"/>
              <a:gd name="connsiteY50" fmla="*/ 76200 h 2289175"/>
              <a:gd name="connsiteX51" fmla="*/ 384172 w 1447797"/>
              <a:gd name="connsiteY51" fmla="*/ 142875 h 2289175"/>
              <a:gd name="connsiteX52" fmla="*/ 365122 w 1447797"/>
              <a:gd name="connsiteY52" fmla="*/ 187325 h 2289175"/>
              <a:gd name="connsiteX53" fmla="*/ 330197 w 1447797"/>
              <a:gd name="connsiteY53" fmla="*/ 225425 h 2289175"/>
              <a:gd name="connsiteX54" fmla="*/ 314322 w 1447797"/>
              <a:gd name="connsiteY54" fmla="*/ 276225 h 2289175"/>
              <a:gd name="connsiteX55" fmla="*/ 282572 w 1447797"/>
              <a:gd name="connsiteY55" fmla="*/ 333375 h 2289175"/>
              <a:gd name="connsiteX56" fmla="*/ 273047 w 1447797"/>
              <a:gd name="connsiteY56" fmla="*/ 355600 h 2289175"/>
              <a:gd name="connsiteX57" fmla="*/ 247647 w 1447797"/>
              <a:gd name="connsiteY57" fmla="*/ 374650 h 2289175"/>
              <a:gd name="connsiteX58" fmla="*/ 247647 w 1447797"/>
              <a:gd name="connsiteY58" fmla="*/ 406400 h 2289175"/>
              <a:gd name="connsiteX59" fmla="*/ 231772 w 1447797"/>
              <a:gd name="connsiteY59" fmla="*/ 431800 h 2289175"/>
              <a:gd name="connsiteX60" fmla="*/ 215897 w 1447797"/>
              <a:gd name="connsiteY60" fmla="*/ 463550 h 2289175"/>
              <a:gd name="connsiteX61" fmla="*/ 212722 w 1447797"/>
              <a:gd name="connsiteY61" fmla="*/ 488950 h 2289175"/>
              <a:gd name="connsiteX62" fmla="*/ 200022 w 1447797"/>
              <a:gd name="connsiteY62" fmla="*/ 492125 h 2289175"/>
              <a:gd name="connsiteX63" fmla="*/ 193672 w 1447797"/>
              <a:gd name="connsiteY63" fmla="*/ 495300 h 2289175"/>
              <a:gd name="connsiteX64" fmla="*/ 190497 w 1447797"/>
              <a:gd name="connsiteY64" fmla="*/ 530225 h 2289175"/>
              <a:gd name="connsiteX65" fmla="*/ 190497 w 1447797"/>
              <a:gd name="connsiteY65" fmla="*/ 542925 h 2289175"/>
              <a:gd name="connsiteX66" fmla="*/ 177797 w 1447797"/>
              <a:gd name="connsiteY66" fmla="*/ 542925 h 2289175"/>
              <a:gd name="connsiteX67" fmla="*/ 177797 w 1447797"/>
              <a:gd name="connsiteY67" fmla="*/ 565150 h 2289175"/>
              <a:gd name="connsiteX68" fmla="*/ 165097 w 1447797"/>
              <a:gd name="connsiteY68" fmla="*/ 574675 h 2289175"/>
              <a:gd name="connsiteX69" fmla="*/ 158747 w 1447797"/>
              <a:gd name="connsiteY69" fmla="*/ 574675 h 2289175"/>
              <a:gd name="connsiteX70" fmla="*/ 136522 w 1447797"/>
              <a:gd name="connsiteY70" fmla="*/ 606425 h 2289175"/>
              <a:gd name="connsiteX71" fmla="*/ 133347 w 1447797"/>
              <a:gd name="connsiteY71" fmla="*/ 660400 h 2289175"/>
              <a:gd name="connsiteX72" fmla="*/ 95247 w 1447797"/>
              <a:gd name="connsiteY72" fmla="*/ 654050 h 2289175"/>
              <a:gd name="connsiteX73" fmla="*/ 76198 w 1447797"/>
              <a:gd name="connsiteY73" fmla="*/ 704850 h 2289175"/>
              <a:gd name="connsiteX74" fmla="*/ 66673 w 1447797"/>
              <a:gd name="connsiteY74" fmla="*/ 749300 h 2289175"/>
              <a:gd name="connsiteX75" fmla="*/ 53975 w 1447797"/>
              <a:gd name="connsiteY75" fmla="*/ 777875 h 2289175"/>
              <a:gd name="connsiteX76" fmla="*/ 38100 w 1447797"/>
              <a:gd name="connsiteY76" fmla="*/ 800100 h 2289175"/>
              <a:gd name="connsiteX77" fmla="*/ 0 w 1447797"/>
              <a:gd name="connsiteY77" fmla="*/ 879475 h 2289175"/>
              <a:gd name="connsiteX78" fmla="*/ 279397 w 1447797"/>
              <a:gd name="connsiteY78" fmla="*/ 1209675 h 2289175"/>
              <a:gd name="connsiteX79" fmla="*/ 282572 w 1447797"/>
              <a:gd name="connsiteY79" fmla="*/ 2279650 h 2289175"/>
              <a:gd name="connsiteX0" fmla="*/ 1441447 w 1447797"/>
              <a:gd name="connsiteY0" fmla="*/ 2289175 h 2289175"/>
              <a:gd name="connsiteX1" fmla="*/ 1441447 w 1447797"/>
              <a:gd name="connsiteY1" fmla="*/ 2289175 h 2289175"/>
              <a:gd name="connsiteX2" fmla="*/ 1447797 w 1447797"/>
              <a:gd name="connsiteY2" fmla="*/ 1778000 h 2289175"/>
              <a:gd name="connsiteX3" fmla="*/ 1435097 w 1447797"/>
              <a:gd name="connsiteY3" fmla="*/ 1520825 h 2289175"/>
              <a:gd name="connsiteX4" fmla="*/ 1406522 w 1447797"/>
              <a:gd name="connsiteY4" fmla="*/ 1450975 h 2289175"/>
              <a:gd name="connsiteX5" fmla="*/ 1393822 w 1447797"/>
              <a:gd name="connsiteY5" fmla="*/ 1454150 h 2289175"/>
              <a:gd name="connsiteX6" fmla="*/ 1393822 w 1447797"/>
              <a:gd name="connsiteY6" fmla="*/ 1301750 h 2289175"/>
              <a:gd name="connsiteX7" fmla="*/ 1387472 w 1447797"/>
              <a:gd name="connsiteY7" fmla="*/ 1120775 h 2289175"/>
              <a:gd name="connsiteX8" fmla="*/ 1365247 w 1447797"/>
              <a:gd name="connsiteY8" fmla="*/ 1076325 h 2289175"/>
              <a:gd name="connsiteX9" fmla="*/ 1352547 w 1447797"/>
              <a:gd name="connsiteY9" fmla="*/ 1016000 h 2289175"/>
              <a:gd name="connsiteX10" fmla="*/ 1336672 w 1447797"/>
              <a:gd name="connsiteY10" fmla="*/ 977900 h 2289175"/>
              <a:gd name="connsiteX11" fmla="*/ 1320797 w 1447797"/>
              <a:gd name="connsiteY11" fmla="*/ 835025 h 2289175"/>
              <a:gd name="connsiteX12" fmla="*/ 1285872 w 1447797"/>
              <a:gd name="connsiteY12" fmla="*/ 800100 h 2289175"/>
              <a:gd name="connsiteX13" fmla="*/ 1279522 w 1447797"/>
              <a:gd name="connsiteY13" fmla="*/ 768350 h 2289175"/>
              <a:gd name="connsiteX14" fmla="*/ 1263647 w 1447797"/>
              <a:gd name="connsiteY14" fmla="*/ 733425 h 2289175"/>
              <a:gd name="connsiteX15" fmla="*/ 1235072 w 1447797"/>
              <a:gd name="connsiteY15" fmla="*/ 717550 h 2289175"/>
              <a:gd name="connsiteX16" fmla="*/ 1225547 w 1447797"/>
              <a:gd name="connsiteY16" fmla="*/ 679450 h 2289175"/>
              <a:gd name="connsiteX17" fmla="*/ 1200147 w 1447797"/>
              <a:gd name="connsiteY17" fmla="*/ 666750 h 2289175"/>
              <a:gd name="connsiteX18" fmla="*/ 1193797 w 1447797"/>
              <a:gd name="connsiteY18" fmla="*/ 638175 h 2289175"/>
              <a:gd name="connsiteX19" fmla="*/ 1158872 w 1447797"/>
              <a:gd name="connsiteY19" fmla="*/ 644525 h 2289175"/>
              <a:gd name="connsiteX20" fmla="*/ 1136647 w 1447797"/>
              <a:gd name="connsiteY20" fmla="*/ 673100 h 2289175"/>
              <a:gd name="connsiteX21" fmla="*/ 1104897 w 1447797"/>
              <a:gd name="connsiteY21" fmla="*/ 695325 h 2289175"/>
              <a:gd name="connsiteX22" fmla="*/ 1079497 w 1447797"/>
              <a:gd name="connsiteY22" fmla="*/ 669925 h 2289175"/>
              <a:gd name="connsiteX23" fmla="*/ 1060447 w 1447797"/>
              <a:gd name="connsiteY23" fmla="*/ 654050 h 2289175"/>
              <a:gd name="connsiteX24" fmla="*/ 1035047 w 1447797"/>
              <a:gd name="connsiteY24" fmla="*/ 615950 h 2289175"/>
              <a:gd name="connsiteX25" fmla="*/ 1015997 w 1447797"/>
              <a:gd name="connsiteY25" fmla="*/ 631825 h 2289175"/>
              <a:gd name="connsiteX26" fmla="*/ 1009647 w 1447797"/>
              <a:gd name="connsiteY26" fmla="*/ 593725 h 2289175"/>
              <a:gd name="connsiteX27" fmla="*/ 981072 w 1447797"/>
              <a:gd name="connsiteY27" fmla="*/ 552450 h 2289175"/>
              <a:gd name="connsiteX28" fmla="*/ 939797 w 1447797"/>
              <a:gd name="connsiteY28" fmla="*/ 536575 h 2289175"/>
              <a:gd name="connsiteX29" fmla="*/ 914397 w 1447797"/>
              <a:gd name="connsiteY29" fmla="*/ 542925 h 2289175"/>
              <a:gd name="connsiteX30" fmla="*/ 930272 w 1447797"/>
              <a:gd name="connsiteY30" fmla="*/ 514350 h 2289175"/>
              <a:gd name="connsiteX31" fmla="*/ 911222 w 1447797"/>
              <a:gd name="connsiteY31" fmla="*/ 473075 h 2289175"/>
              <a:gd name="connsiteX32" fmla="*/ 901697 w 1447797"/>
              <a:gd name="connsiteY32" fmla="*/ 488950 h 2289175"/>
              <a:gd name="connsiteX33" fmla="*/ 895347 w 1447797"/>
              <a:gd name="connsiteY33" fmla="*/ 450850 h 2289175"/>
              <a:gd name="connsiteX34" fmla="*/ 860422 w 1447797"/>
              <a:gd name="connsiteY34" fmla="*/ 412750 h 2289175"/>
              <a:gd name="connsiteX35" fmla="*/ 841372 w 1447797"/>
              <a:gd name="connsiteY35" fmla="*/ 371475 h 2289175"/>
              <a:gd name="connsiteX36" fmla="*/ 828672 w 1447797"/>
              <a:gd name="connsiteY36" fmla="*/ 355600 h 2289175"/>
              <a:gd name="connsiteX37" fmla="*/ 809622 w 1447797"/>
              <a:gd name="connsiteY37" fmla="*/ 349250 h 2289175"/>
              <a:gd name="connsiteX38" fmla="*/ 809622 w 1447797"/>
              <a:gd name="connsiteY38" fmla="*/ 304800 h 2289175"/>
              <a:gd name="connsiteX39" fmla="*/ 784222 w 1447797"/>
              <a:gd name="connsiteY39" fmla="*/ 298450 h 2289175"/>
              <a:gd name="connsiteX40" fmla="*/ 774697 w 1447797"/>
              <a:gd name="connsiteY40" fmla="*/ 257175 h 2289175"/>
              <a:gd name="connsiteX41" fmla="*/ 752472 w 1447797"/>
              <a:gd name="connsiteY41" fmla="*/ 219075 h 2289175"/>
              <a:gd name="connsiteX42" fmla="*/ 730247 w 1447797"/>
              <a:gd name="connsiteY42" fmla="*/ 196850 h 2289175"/>
              <a:gd name="connsiteX43" fmla="*/ 717547 w 1447797"/>
              <a:gd name="connsiteY43" fmla="*/ 155575 h 2289175"/>
              <a:gd name="connsiteX44" fmla="*/ 695322 w 1447797"/>
              <a:gd name="connsiteY44" fmla="*/ 107950 h 2289175"/>
              <a:gd name="connsiteX45" fmla="*/ 682622 w 1447797"/>
              <a:gd name="connsiteY45" fmla="*/ 92075 h 2289175"/>
              <a:gd name="connsiteX46" fmla="*/ 660397 w 1447797"/>
              <a:gd name="connsiteY46" fmla="*/ 47625 h 2289175"/>
              <a:gd name="connsiteX47" fmla="*/ 619122 w 1447797"/>
              <a:gd name="connsiteY47" fmla="*/ 0 h 2289175"/>
              <a:gd name="connsiteX48" fmla="*/ 514347 w 1447797"/>
              <a:gd name="connsiteY48" fmla="*/ 3175 h 2289175"/>
              <a:gd name="connsiteX49" fmla="*/ 466722 w 1447797"/>
              <a:gd name="connsiteY49" fmla="*/ 31750 h 2289175"/>
              <a:gd name="connsiteX50" fmla="*/ 428622 w 1447797"/>
              <a:gd name="connsiteY50" fmla="*/ 76200 h 2289175"/>
              <a:gd name="connsiteX51" fmla="*/ 384172 w 1447797"/>
              <a:gd name="connsiteY51" fmla="*/ 142875 h 2289175"/>
              <a:gd name="connsiteX52" fmla="*/ 365122 w 1447797"/>
              <a:gd name="connsiteY52" fmla="*/ 187325 h 2289175"/>
              <a:gd name="connsiteX53" fmla="*/ 330197 w 1447797"/>
              <a:gd name="connsiteY53" fmla="*/ 225425 h 2289175"/>
              <a:gd name="connsiteX54" fmla="*/ 314322 w 1447797"/>
              <a:gd name="connsiteY54" fmla="*/ 276225 h 2289175"/>
              <a:gd name="connsiteX55" fmla="*/ 282572 w 1447797"/>
              <a:gd name="connsiteY55" fmla="*/ 333375 h 2289175"/>
              <a:gd name="connsiteX56" fmla="*/ 273047 w 1447797"/>
              <a:gd name="connsiteY56" fmla="*/ 355600 h 2289175"/>
              <a:gd name="connsiteX57" fmla="*/ 247647 w 1447797"/>
              <a:gd name="connsiteY57" fmla="*/ 374650 h 2289175"/>
              <a:gd name="connsiteX58" fmla="*/ 247647 w 1447797"/>
              <a:gd name="connsiteY58" fmla="*/ 406400 h 2289175"/>
              <a:gd name="connsiteX59" fmla="*/ 231772 w 1447797"/>
              <a:gd name="connsiteY59" fmla="*/ 431800 h 2289175"/>
              <a:gd name="connsiteX60" fmla="*/ 215897 w 1447797"/>
              <a:gd name="connsiteY60" fmla="*/ 463550 h 2289175"/>
              <a:gd name="connsiteX61" fmla="*/ 212722 w 1447797"/>
              <a:gd name="connsiteY61" fmla="*/ 488950 h 2289175"/>
              <a:gd name="connsiteX62" fmla="*/ 200022 w 1447797"/>
              <a:gd name="connsiteY62" fmla="*/ 492125 h 2289175"/>
              <a:gd name="connsiteX63" fmla="*/ 193672 w 1447797"/>
              <a:gd name="connsiteY63" fmla="*/ 495300 h 2289175"/>
              <a:gd name="connsiteX64" fmla="*/ 190497 w 1447797"/>
              <a:gd name="connsiteY64" fmla="*/ 530225 h 2289175"/>
              <a:gd name="connsiteX65" fmla="*/ 190497 w 1447797"/>
              <a:gd name="connsiteY65" fmla="*/ 542925 h 2289175"/>
              <a:gd name="connsiteX66" fmla="*/ 177797 w 1447797"/>
              <a:gd name="connsiteY66" fmla="*/ 542925 h 2289175"/>
              <a:gd name="connsiteX67" fmla="*/ 177797 w 1447797"/>
              <a:gd name="connsiteY67" fmla="*/ 565150 h 2289175"/>
              <a:gd name="connsiteX68" fmla="*/ 165097 w 1447797"/>
              <a:gd name="connsiteY68" fmla="*/ 574675 h 2289175"/>
              <a:gd name="connsiteX69" fmla="*/ 158747 w 1447797"/>
              <a:gd name="connsiteY69" fmla="*/ 574675 h 2289175"/>
              <a:gd name="connsiteX70" fmla="*/ 136522 w 1447797"/>
              <a:gd name="connsiteY70" fmla="*/ 606425 h 2289175"/>
              <a:gd name="connsiteX71" fmla="*/ 133347 w 1447797"/>
              <a:gd name="connsiteY71" fmla="*/ 660400 h 2289175"/>
              <a:gd name="connsiteX72" fmla="*/ 95247 w 1447797"/>
              <a:gd name="connsiteY72" fmla="*/ 654050 h 2289175"/>
              <a:gd name="connsiteX73" fmla="*/ 76198 w 1447797"/>
              <a:gd name="connsiteY73" fmla="*/ 704850 h 2289175"/>
              <a:gd name="connsiteX74" fmla="*/ 66673 w 1447797"/>
              <a:gd name="connsiteY74" fmla="*/ 749300 h 2289175"/>
              <a:gd name="connsiteX75" fmla="*/ 53975 w 1447797"/>
              <a:gd name="connsiteY75" fmla="*/ 777875 h 2289175"/>
              <a:gd name="connsiteX76" fmla="*/ 38100 w 1447797"/>
              <a:gd name="connsiteY76" fmla="*/ 800100 h 2289175"/>
              <a:gd name="connsiteX77" fmla="*/ 0 w 1447797"/>
              <a:gd name="connsiteY77" fmla="*/ 879475 h 2289175"/>
              <a:gd name="connsiteX78" fmla="*/ 279397 w 1447797"/>
              <a:gd name="connsiteY78" fmla="*/ 1209675 h 2289175"/>
              <a:gd name="connsiteX79" fmla="*/ 282572 w 1447797"/>
              <a:gd name="connsiteY79" fmla="*/ 2279650 h 2289175"/>
              <a:gd name="connsiteX0" fmla="*/ 1476201 w 1482551"/>
              <a:gd name="connsiteY0" fmla="*/ 2289175 h 2289175"/>
              <a:gd name="connsiteX1" fmla="*/ 1476201 w 1482551"/>
              <a:gd name="connsiteY1" fmla="*/ 2289175 h 2289175"/>
              <a:gd name="connsiteX2" fmla="*/ 1482551 w 1482551"/>
              <a:gd name="connsiteY2" fmla="*/ 1778000 h 2289175"/>
              <a:gd name="connsiteX3" fmla="*/ 1469851 w 1482551"/>
              <a:gd name="connsiteY3" fmla="*/ 1520825 h 2289175"/>
              <a:gd name="connsiteX4" fmla="*/ 1441276 w 1482551"/>
              <a:gd name="connsiteY4" fmla="*/ 1450975 h 2289175"/>
              <a:gd name="connsiteX5" fmla="*/ 1428576 w 1482551"/>
              <a:gd name="connsiteY5" fmla="*/ 1454150 h 2289175"/>
              <a:gd name="connsiteX6" fmla="*/ 1428576 w 1482551"/>
              <a:gd name="connsiteY6" fmla="*/ 1301750 h 2289175"/>
              <a:gd name="connsiteX7" fmla="*/ 1422226 w 1482551"/>
              <a:gd name="connsiteY7" fmla="*/ 1120775 h 2289175"/>
              <a:gd name="connsiteX8" fmla="*/ 1400001 w 1482551"/>
              <a:gd name="connsiteY8" fmla="*/ 1076325 h 2289175"/>
              <a:gd name="connsiteX9" fmla="*/ 1387301 w 1482551"/>
              <a:gd name="connsiteY9" fmla="*/ 1016000 h 2289175"/>
              <a:gd name="connsiteX10" fmla="*/ 1371426 w 1482551"/>
              <a:gd name="connsiteY10" fmla="*/ 977900 h 2289175"/>
              <a:gd name="connsiteX11" fmla="*/ 1355551 w 1482551"/>
              <a:gd name="connsiteY11" fmla="*/ 835025 h 2289175"/>
              <a:gd name="connsiteX12" fmla="*/ 1320626 w 1482551"/>
              <a:gd name="connsiteY12" fmla="*/ 800100 h 2289175"/>
              <a:gd name="connsiteX13" fmla="*/ 1314276 w 1482551"/>
              <a:gd name="connsiteY13" fmla="*/ 768350 h 2289175"/>
              <a:gd name="connsiteX14" fmla="*/ 1298401 w 1482551"/>
              <a:gd name="connsiteY14" fmla="*/ 733425 h 2289175"/>
              <a:gd name="connsiteX15" fmla="*/ 1269826 w 1482551"/>
              <a:gd name="connsiteY15" fmla="*/ 717550 h 2289175"/>
              <a:gd name="connsiteX16" fmla="*/ 1260301 w 1482551"/>
              <a:gd name="connsiteY16" fmla="*/ 679450 h 2289175"/>
              <a:gd name="connsiteX17" fmla="*/ 1234901 w 1482551"/>
              <a:gd name="connsiteY17" fmla="*/ 666750 h 2289175"/>
              <a:gd name="connsiteX18" fmla="*/ 1228551 w 1482551"/>
              <a:gd name="connsiteY18" fmla="*/ 638175 h 2289175"/>
              <a:gd name="connsiteX19" fmla="*/ 1193626 w 1482551"/>
              <a:gd name="connsiteY19" fmla="*/ 644525 h 2289175"/>
              <a:gd name="connsiteX20" fmla="*/ 1171401 w 1482551"/>
              <a:gd name="connsiteY20" fmla="*/ 673100 h 2289175"/>
              <a:gd name="connsiteX21" fmla="*/ 1139651 w 1482551"/>
              <a:gd name="connsiteY21" fmla="*/ 695325 h 2289175"/>
              <a:gd name="connsiteX22" fmla="*/ 1114251 w 1482551"/>
              <a:gd name="connsiteY22" fmla="*/ 669925 h 2289175"/>
              <a:gd name="connsiteX23" fmla="*/ 1095201 w 1482551"/>
              <a:gd name="connsiteY23" fmla="*/ 654050 h 2289175"/>
              <a:gd name="connsiteX24" fmla="*/ 1069801 w 1482551"/>
              <a:gd name="connsiteY24" fmla="*/ 615950 h 2289175"/>
              <a:gd name="connsiteX25" fmla="*/ 1050751 w 1482551"/>
              <a:gd name="connsiteY25" fmla="*/ 631825 h 2289175"/>
              <a:gd name="connsiteX26" fmla="*/ 1044401 w 1482551"/>
              <a:gd name="connsiteY26" fmla="*/ 593725 h 2289175"/>
              <a:gd name="connsiteX27" fmla="*/ 1015826 w 1482551"/>
              <a:gd name="connsiteY27" fmla="*/ 552450 h 2289175"/>
              <a:gd name="connsiteX28" fmla="*/ 974551 w 1482551"/>
              <a:gd name="connsiteY28" fmla="*/ 536575 h 2289175"/>
              <a:gd name="connsiteX29" fmla="*/ 949151 w 1482551"/>
              <a:gd name="connsiteY29" fmla="*/ 542925 h 2289175"/>
              <a:gd name="connsiteX30" fmla="*/ 965026 w 1482551"/>
              <a:gd name="connsiteY30" fmla="*/ 514350 h 2289175"/>
              <a:gd name="connsiteX31" fmla="*/ 945976 w 1482551"/>
              <a:gd name="connsiteY31" fmla="*/ 473075 h 2289175"/>
              <a:gd name="connsiteX32" fmla="*/ 936451 w 1482551"/>
              <a:gd name="connsiteY32" fmla="*/ 488950 h 2289175"/>
              <a:gd name="connsiteX33" fmla="*/ 930101 w 1482551"/>
              <a:gd name="connsiteY33" fmla="*/ 450850 h 2289175"/>
              <a:gd name="connsiteX34" fmla="*/ 895176 w 1482551"/>
              <a:gd name="connsiteY34" fmla="*/ 412750 h 2289175"/>
              <a:gd name="connsiteX35" fmla="*/ 876126 w 1482551"/>
              <a:gd name="connsiteY35" fmla="*/ 371475 h 2289175"/>
              <a:gd name="connsiteX36" fmla="*/ 863426 w 1482551"/>
              <a:gd name="connsiteY36" fmla="*/ 355600 h 2289175"/>
              <a:gd name="connsiteX37" fmla="*/ 844376 w 1482551"/>
              <a:gd name="connsiteY37" fmla="*/ 349250 h 2289175"/>
              <a:gd name="connsiteX38" fmla="*/ 844376 w 1482551"/>
              <a:gd name="connsiteY38" fmla="*/ 304800 h 2289175"/>
              <a:gd name="connsiteX39" fmla="*/ 818976 w 1482551"/>
              <a:gd name="connsiteY39" fmla="*/ 298450 h 2289175"/>
              <a:gd name="connsiteX40" fmla="*/ 809451 w 1482551"/>
              <a:gd name="connsiteY40" fmla="*/ 257175 h 2289175"/>
              <a:gd name="connsiteX41" fmla="*/ 787226 w 1482551"/>
              <a:gd name="connsiteY41" fmla="*/ 219075 h 2289175"/>
              <a:gd name="connsiteX42" fmla="*/ 765001 w 1482551"/>
              <a:gd name="connsiteY42" fmla="*/ 196850 h 2289175"/>
              <a:gd name="connsiteX43" fmla="*/ 752301 w 1482551"/>
              <a:gd name="connsiteY43" fmla="*/ 155575 h 2289175"/>
              <a:gd name="connsiteX44" fmla="*/ 730076 w 1482551"/>
              <a:gd name="connsiteY44" fmla="*/ 107950 h 2289175"/>
              <a:gd name="connsiteX45" fmla="*/ 717376 w 1482551"/>
              <a:gd name="connsiteY45" fmla="*/ 92075 h 2289175"/>
              <a:gd name="connsiteX46" fmla="*/ 695151 w 1482551"/>
              <a:gd name="connsiteY46" fmla="*/ 47625 h 2289175"/>
              <a:gd name="connsiteX47" fmla="*/ 653876 w 1482551"/>
              <a:gd name="connsiteY47" fmla="*/ 0 h 2289175"/>
              <a:gd name="connsiteX48" fmla="*/ 549101 w 1482551"/>
              <a:gd name="connsiteY48" fmla="*/ 3175 h 2289175"/>
              <a:gd name="connsiteX49" fmla="*/ 501476 w 1482551"/>
              <a:gd name="connsiteY49" fmla="*/ 31750 h 2289175"/>
              <a:gd name="connsiteX50" fmla="*/ 463376 w 1482551"/>
              <a:gd name="connsiteY50" fmla="*/ 76200 h 2289175"/>
              <a:gd name="connsiteX51" fmla="*/ 418926 w 1482551"/>
              <a:gd name="connsiteY51" fmla="*/ 142875 h 2289175"/>
              <a:gd name="connsiteX52" fmla="*/ 399876 w 1482551"/>
              <a:gd name="connsiteY52" fmla="*/ 187325 h 2289175"/>
              <a:gd name="connsiteX53" fmla="*/ 364951 w 1482551"/>
              <a:gd name="connsiteY53" fmla="*/ 225425 h 2289175"/>
              <a:gd name="connsiteX54" fmla="*/ 349076 w 1482551"/>
              <a:gd name="connsiteY54" fmla="*/ 276225 h 2289175"/>
              <a:gd name="connsiteX55" fmla="*/ 317326 w 1482551"/>
              <a:gd name="connsiteY55" fmla="*/ 333375 h 2289175"/>
              <a:gd name="connsiteX56" fmla="*/ 307801 w 1482551"/>
              <a:gd name="connsiteY56" fmla="*/ 355600 h 2289175"/>
              <a:gd name="connsiteX57" fmla="*/ 282401 w 1482551"/>
              <a:gd name="connsiteY57" fmla="*/ 374650 h 2289175"/>
              <a:gd name="connsiteX58" fmla="*/ 282401 w 1482551"/>
              <a:gd name="connsiteY58" fmla="*/ 406400 h 2289175"/>
              <a:gd name="connsiteX59" fmla="*/ 266526 w 1482551"/>
              <a:gd name="connsiteY59" fmla="*/ 431800 h 2289175"/>
              <a:gd name="connsiteX60" fmla="*/ 250651 w 1482551"/>
              <a:gd name="connsiteY60" fmla="*/ 463550 h 2289175"/>
              <a:gd name="connsiteX61" fmla="*/ 247476 w 1482551"/>
              <a:gd name="connsiteY61" fmla="*/ 488950 h 2289175"/>
              <a:gd name="connsiteX62" fmla="*/ 234776 w 1482551"/>
              <a:gd name="connsiteY62" fmla="*/ 492125 h 2289175"/>
              <a:gd name="connsiteX63" fmla="*/ 228426 w 1482551"/>
              <a:gd name="connsiteY63" fmla="*/ 495300 h 2289175"/>
              <a:gd name="connsiteX64" fmla="*/ 225251 w 1482551"/>
              <a:gd name="connsiteY64" fmla="*/ 530225 h 2289175"/>
              <a:gd name="connsiteX65" fmla="*/ 225251 w 1482551"/>
              <a:gd name="connsiteY65" fmla="*/ 542925 h 2289175"/>
              <a:gd name="connsiteX66" fmla="*/ 212551 w 1482551"/>
              <a:gd name="connsiteY66" fmla="*/ 542925 h 2289175"/>
              <a:gd name="connsiteX67" fmla="*/ 212551 w 1482551"/>
              <a:gd name="connsiteY67" fmla="*/ 565150 h 2289175"/>
              <a:gd name="connsiteX68" fmla="*/ 199851 w 1482551"/>
              <a:gd name="connsiteY68" fmla="*/ 574675 h 2289175"/>
              <a:gd name="connsiteX69" fmla="*/ 193501 w 1482551"/>
              <a:gd name="connsiteY69" fmla="*/ 574675 h 2289175"/>
              <a:gd name="connsiteX70" fmla="*/ 171276 w 1482551"/>
              <a:gd name="connsiteY70" fmla="*/ 606425 h 2289175"/>
              <a:gd name="connsiteX71" fmla="*/ 168101 w 1482551"/>
              <a:gd name="connsiteY71" fmla="*/ 660400 h 2289175"/>
              <a:gd name="connsiteX72" fmla="*/ 130001 w 1482551"/>
              <a:gd name="connsiteY72" fmla="*/ 654050 h 2289175"/>
              <a:gd name="connsiteX73" fmla="*/ 110952 w 1482551"/>
              <a:gd name="connsiteY73" fmla="*/ 704850 h 2289175"/>
              <a:gd name="connsiteX74" fmla="*/ 101427 w 1482551"/>
              <a:gd name="connsiteY74" fmla="*/ 749300 h 2289175"/>
              <a:gd name="connsiteX75" fmla="*/ 88729 w 1482551"/>
              <a:gd name="connsiteY75" fmla="*/ 777875 h 2289175"/>
              <a:gd name="connsiteX76" fmla="*/ 72854 w 1482551"/>
              <a:gd name="connsiteY76" fmla="*/ 800100 h 2289175"/>
              <a:gd name="connsiteX77" fmla="*/ 34754 w 1482551"/>
              <a:gd name="connsiteY77" fmla="*/ 879475 h 2289175"/>
              <a:gd name="connsiteX78" fmla="*/ 15704 w 1482551"/>
              <a:gd name="connsiteY78" fmla="*/ 933450 h 2289175"/>
              <a:gd name="connsiteX79" fmla="*/ 314151 w 1482551"/>
              <a:gd name="connsiteY79" fmla="*/ 1209675 h 2289175"/>
              <a:gd name="connsiteX80" fmla="*/ 317326 w 1482551"/>
              <a:gd name="connsiteY80" fmla="*/ 2279650 h 2289175"/>
              <a:gd name="connsiteX0" fmla="*/ 1461105 w 1467455"/>
              <a:gd name="connsiteY0" fmla="*/ 2289175 h 2289175"/>
              <a:gd name="connsiteX1" fmla="*/ 1461105 w 1467455"/>
              <a:gd name="connsiteY1" fmla="*/ 2289175 h 2289175"/>
              <a:gd name="connsiteX2" fmla="*/ 1467455 w 1467455"/>
              <a:gd name="connsiteY2" fmla="*/ 1778000 h 2289175"/>
              <a:gd name="connsiteX3" fmla="*/ 1454755 w 1467455"/>
              <a:gd name="connsiteY3" fmla="*/ 1520825 h 2289175"/>
              <a:gd name="connsiteX4" fmla="*/ 1426180 w 1467455"/>
              <a:gd name="connsiteY4" fmla="*/ 1450975 h 2289175"/>
              <a:gd name="connsiteX5" fmla="*/ 1413480 w 1467455"/>
              <a:gd name="connsiteY5" fmla="*/ 1454150 h 2289175"/>
              <a:gd name="connsiteX6" fmla="*/ 1413480 w 1467455"/>
              <a:gd name="connsiteY6" fmla="*/ 1301750 h 2289175"/>
              <a:gd name="connsiteX7" fmla="*/ 1407130 w 1467455"/>
              <a:gd name="connsiteY7" fmla="*/ 1120775 h 2289175"/>
              <a:gd name="connsiteX8" fmla="*/ 1384905 w 1467455"/>
              <a:gd name="connsiteY8" fmla="*/ 1076325 h 2289175"/>
              <a:gd name="connsiteX9" fmla="*/ 1372205 w 1467455"/>
              <a:gd name="connsiteY9" fmla="*/ 1016000 h 2289175"/>
              <a:gd name="connsiteX10" fmla="*/ 1356330 w 1467455"/>
              <a:gd name="connsiteY10" fmla="*/ 977900 h 2289175"/>
              <a:gd name="connsiteX11" fmla="*/ 1340455 w 1467455"/>
              <a:gd name="connsiteY11" fmla="*/ 835025 h 2289175"/>
              <a:gd name="connsiteX12" fmla="*/ 1305530 w 1467455"/>
              <a:gd name="connsiteY12" fmla="*/ 800100 h 2289175"/>
              <a:gd name="connsiteX13" fmla="*/ 1299180 w 1467455"/>
              <a:gd name="connsiteY13" fmla="*/ 768350 h 2289175"/>
              <a:gd name="connsiteX14" fmla="*/ 1283305 w 1467455"/>
              <a:gd name="connsiteY14" fmla="*/ 733425 h 2289175"/>
              <a:gd name="connsiteX15" fmla="*/ 1254730 w 1467455"/>
              <a:gd name="connsiteY15" fmla="*/ 717550 h 2289175"/>
              <a:gd name="connsiteX16" fmla="*/ 1245205 w 1467455"/>
              <a:gd name="connsiteY16" fmla="*/ 679450 h 2289175"/>
              <a:gd name="connsiteX17" fmla="*/ 1219805 w 1467455"/>
              <a:gd name="connsiteY17" fmla="*/ 666750 h 2289175"/>
              <a:gd name="connsiteX18" fmla="*/ 1213455 w 1467455"/>
              <a:gd name="connsiteY18" fmla="*/ 638175 h 2289175"/>
              <a:gd name="connsiteX19" fmla="*/ 1178530 w 1467455"/>
              <a:gd name="connsiteY19" fmla="*/ 644525 h 2289175"/>
              <a:gd name="connsiteX20" fmla="*/ 1156305 w 1467455"/>
              <a:gd name="connsiteY20" fmla="*/ 673100 h 2289175"/>
              <a:gd name="connsiteX21" fmla="*/ 1124555 w 1467455"/>
              <a:gd name="connsiteY21" fmla="*/ 695325 h 2289175"/>
              <a:gd name="connsiteX22" fmla="*/ 1099155 w 1467455"/>
              <a:gd name="connsiteY22" fmla="*/ 669925 h 2289175"/>
              <a:gd name="connsiteX23" fmla="*/ 1080105 w 1467455"/>
              <a:gd name="connsiteY23" fmla="*/ 654050 h 2289175"/>
              <a:gd name="connsiteX24" fmla="*/ 1054705 w 1467455"/>
              <a:gd name="connsiteY24" fmla="*/ 615950 h 2289175"/>
              <a:gd name="connsiteX25" fmla="*/ 1035655 w 1467455"/>
              <a:gd name="connsiteY25" fmla="*/ 631825 h 2289175"/>
              <a:gd name="connsiteX26" fmla="*/ 1029305 w 1467455"/>
              <a:gd name="connsiteY26" fmla="*/ 593725 h 2289175"/>
              <a:gd name="connsiteX27" fmla="*/ 1000730 w 1467455"/>
              <a:gd name="connsiteY27" fmla="*/ 552450 h 2289175"/>
              <a:gd name="connsiteX28" fmla="*/ 959455 w 1467455"/>
              <a:gd name="connsiteY28" fmla="*/ 536575 h 2289175"/>
              <a:gd name="connsiteX29" fmla="*/ 934055 w 1467455"/>
              <a:gd name="connsiteY29" fmla="*/ 542925 h 2289175"/>
              <a:gd name="connsiteX30" fmla="*/ 949930 w 1467455"/>
              <a:gd name="connsiteY30" fmla="*/ 514350 h 2289175"/>
              <a:gd name="connsiteX31" fmla="*/ 930880 w 1467455"/>
              <a:gd name="connsiteY31" fmla="*/ 473075 h 2289175"/>
              <a:gd name="connsiteX32" fmla="*/ 921355 w 1467455"/>
              <a:gd name="connsiteY32" fmla="*/ 488950 h 2289175"/>
              <a:gd name="connsiteX33" fmla="*/ 915005 w 1467455"/>
              <a:gd name="connsiteY33" fmla="*/ 450850 h 2289175"/>
              <a:gd name="connsiteX34" fmla="*/ 880080 w 1467455"/>
              <a:gd name="connsiteY34" fmla="*/ 412750 h 2289175"/>
              <a:gd name="connsiteX35" fmla="*/ 861030 w 1467455"/>
              <a:gd name="connsiteY35" fmla="*/ 371475 h 2289175"/>
              <a:gd name="connsiteX36" fmla="*/ 848330 w 1467455"/>
              <a:gd name="connsiteY36" fmla="*/ 355600 h 2289175"/>
              <a:gd name="connsiteX37" fmla="*/ 829280 w 1467455"/>
              <a:gd name="connsiteY37" fmla="*/ 349250 h 2289175"/>
              <a:gd name="connsiteX38" fmla="*/ 829280 w 1467455"/>
              <a:gd name="connsiteY38" fmla="*/ 304800 h 2289175"/>
              <a:gd name="connsiteX39" fmla="*/ 803880 w 1467455"/>
              <a:gd name="connsiteY39" fmla="*/ 298450 h 2289175"/>
              <a:gd name="connsiteX40" fmla="*/ 794355 w 1467455"/>
              <a:gd name="connsiteY40" fmla="*/ 257175 h 2289175"/>
              <a:gd name="connsiteX41" fmla="*/ 772130 w 1467455"/>
              <a:gd name="connsiteY41" fmla="*/ 219075 h 2289175"/>
              <a:gd name="connsiteX42" fmla="*/ 749905 w 1467455"/>
              <a:gd name="connsiteY42" fmla="*/ 196850 h 2289175"/>
              <a:gd name="connsiteX43" fmla="*/ 737205 w 1467455"/>
              <a:gd name="connsiteY43" fmla="*/ 155575 h 2289175"/>
              <a:gd name="connsiteX44" fmla="*/ 714980 w 1467455"/>
              <a:gd name="connsiteY44" fmla="*/ 107950 h 2289175"/>
              <a:gd name="connsiteX45" fmla="*/ 702280 w 1467455"/>
              <a:gd name="connsiteY45" fmla="*/ 92075 h 2289175"/>
              <a:gd name="connsiteX46" fmla="*/ 680055 w 1467455"/>
              <a:gd name="connsiteY46" fmla="*/ 47625 h 2289175"/>
              <a:gd name="connsiteX47" fmla="*/ 638780 w 1467455"/>
              <a:gd name="connsiteY47" fmla="*/ 0 h 2289175"/>
              <a:gd name="connsiteX48" fmla="*/ 534005 w 1467455"/>
              <a:gd name="connsiteY48" fmla="*/ 3175 h 2289175"/>
              <a:gd name="connsiteX49" fmla="*/ 486380 w 1467455"/>
              <a:gd name="connsiteY49" fmla="*/ 31750 h 2289175"/>
              <a:gd name="connsiteX50" fmla="*/ 448280 w 1467455"/>
              <a:gd name="connsiteY50" fmla="*/ 76200 h 2289175"/>
              <a:gd name="connsiteX51" fmla="*/ 403830 w 1467455"/>
              <a:gd name="connsiteY51" fmla="*/ 142875 h 2289175"/>
              <a:gd name="connsiteX52" fmla="*/ 384780 w 1467455"/>
              <a:gd name="connsiteY52" fmla="*/ 187325 h 2289175"/>
              <a:gd name="connsiteX53" fmla="*/ 349855 w 1467455"/>
              <a:gd name="connsiteY53" fmla="*/ 225425 h 2289175"/>
              <a:gd name="connsiteX54" fmla="*/ 333980 w 1467455"/>
              <a:gd name="connsiteY54" fmla="*/ 276225 h 2289175"/>
              <a:gd name="connsiteX55" fmla="*/ 302230 w 1467455"/>
              <a:gd name="connsiteY55" fmla="*/ 333375 h 2289175"/>
              <a:gd name="connsiteX56" fmla="*/ 292705 w 1467455"/>
              <a:gd name="connsiteY56" fmla="*/ 355600 h 2289175"/>
              <a:gd name="connsiteX57" fmla="*/ 267305 w 1467455"/>
              <a:gd name="connsiteY57" fmla="*/ 374650 h 2289175"/>
              <a:gd name="connsiteX58" fmla="*/ 267305 w 1467455"/>
              <a:gd name="connsiteY58" fmla="*/ 406400 h 2289175"/>
              <a:gd name="connsiteX59" fmla="*/ 251430 w 1467455"/>
              <a:gd name="connsiteY59" fmla="*/ 431800 h 2289175"/>
              <a:gd name="connsiteX60" fmla="*/ 235555 w 1467455"/>
              <a:gd name="connsiteY60" fmla="*/ 463550 h 2289175"/>
              <a:gd name="connsiteX61" fmla="*/ 232380 w 1467455"/>
              <a:gd name="connsiteY61" fmla="*/ 488950 h 2289175"/>
              <a:gd name="connsiteX62" fmla="*/ 219680 w 1467455"/>
              <a:gd name="connsiteY62" fmla="*/ 492125 h 2289175"/>
              <a:gd name="connsiteX63" fmla="*/ 213330 w 1467455"/>
              <a:gd name="connsiteY63" fmla="*/ 495300 h 2289175"/>
              <a:gd name="connsiteX64" fmla="*/ 210155 w 1467455"/>
              <a:gd name="connsiteY64" fmla="*/ 530225 h 2289175"/>
              <a:gd name="connsiteX65" fmla="*/ 210155 w 1467455"/>
              <a:gd name="connsiteY65" fmla="*/ 542925 h 2289175"/>
              <a:gd name="connsiteX66" fmla="*/ 197455 w 1467455"/>
              <a:gd name="connsiteY66" fmla="*/ 542925 h 2289175"/>
              <a:gd name="connsiteX67" fmla="*/ 197455 w 1467455"/>
              <a:gd name="connsiteY67" fmla="*/ 565150 h 2289175"/>
              <a:gd name="connsiteX68" fmla="*/ 184755 w 1467455"/>
              <a:gd name="connsiteY68" fmla="*/ 574675 h 2289175"/>
              <a:gd name="connsiteX69" fmla="*/ 178405 w 1467455"/>
              <a:gd name="connsiteY69" fmla="*/ 574675 h 2289175"/>
              <a:gd name="connsiteX70" fmla="*/ 156180 w 1467455"/>
              <a:gd name="connsiteY70" fmla="*/ 606425 h 2289175"/>
              <a:gd name="connsiteX71" fmla="*/ 153005 w 1467455"/>
              <a:gd name="connsiteY71" fmla="*/ 660400 h 2289175"/>
              <a:gd name="connsiteX72" fmla="*/ 114905 w 1467455"/>
              <a:gd name="connsiteY72" fmla="*/ 654050 h 2289175"/>
              <a:gd name="connsiteX73" fmla="*/ 95856 w 1467455"/>
              <a:gd name="connsiteY73" fmla="*/ 704850 h 2289175"/>
              <a:gd name="connsiteX74" fmla="*/ 86331 w 1467455"/>
              <a:gd name="connsiteY74" fmla="*/ 749300 h 2289175"/>
              <a:gd name="connsiteX75" fmla="*/ 73633 w 1467455"/>
              <a:gd name="connsiteY75" fmla="*/ 777875 h 2289175"/>
              <a:gd name="connsiteX76" fmla="*/ 57758 w 1467455"/>
              <a:gd name="connsiteY76" fmla="*/ 800100 h 2289175"/>
              <a:gd name="connsiteX77" fmla="*/ 19658 w 1467455"/>
              <a:gd name="connsiteY77" fmla="*/ 879475 h 2289175"/>
              <a:gd name="connsiteX78" fmla="*/ 608 w 1467455"/>
              <a:gd name="connsiteY78" fmla="*/ 933450 h 2289175"/>
              <a:gd name="connsiteX79" fmla="*/ 299055 w 1467455"/>
              <a:gd name="connsiteY79" fmla="*/ 1209675 h 2289175"/>
              <a:gd name="connsiteX80" fmla="*/ 302230 w 1467455"/>
              <a:gd name="connsiteY80" fmla="*/ 2279650 h 2289175"/>
              <a:gd name="connsiteX0" fmla="*/ 1461105 w 1467455"/>
              <a:gd name="connsiteY0" fmla="*/ 2289175 h 2289175"/>
              <a:gd name="connsiteX1" fmla="*/ 1461105 w 1467455"/>
              <a:gd name="connsiteY1" fmla="*/ 2289175 h 2289175"/>
              <a:gd name="connsiteX2" fmla="*/ 1467455 w 1467455"/>
              <a:gd name="connsiteY2" fmla="*/ 1778000 h 2289175"/>
              <a:gd name="connsiteX3" fmla="*/ 1454755 w 1467455"/>
              <a:gd name="connsiteY3" fmla="*/ 1520825 h 2289175"/>
              <a:gd name="connsiteX4" fmla="*/ 1426180 w 1467455"/>
              <a:gd name="connsiteY4" fmla="*/ 1450975 h 2289175"/>
              <a:gd name="connsiteX5" fmla="*/ 1413480 w 1467455"/>
              <a:gd name="connsiteY5" fmla="*/ 1454150 h 2289175"/>
              <a:gd name="connsiteX6" fmla="*/ 1413480 w 1467455"/>
              <a:gd name="connsiteY6" fmla="*/ 1301750 h 2289175"/>
              <a:gd name="connsiteX7" fmla="*/ 1407130 w 1467455"/>
              <a:gd name="connsiteY7" fmla="*/ 1120775 h 2289175"/>
              <a:gd name="connsiteX8" fmla="*/ 1384905 w 1467455"/>
              <a:gd name="connsiteY8" fmla="*/ 1076325 h 2289175"/>
              <a:gd name="connsiteX9" fmla="*/ 1372205 w 1467455"/>
              <a:gd name="connsiteY9" fmla="*/ 1016000 h 2289175"/>
              <a:gd name="connsiteX10" fmla="*/ 1356330 w 1467455"/>
              <a:gd name="connsiteY10" fmla="*/ 977900 h 2289175"/>
              <a:gd name="connsiteX11" fmla="*/ 1340455 w 1467455"/>
              <a:gd name="connsiteY11" fmla="*/ 835025 h 2289175"/>
              <a:gd name="connsiteX12" fmla="*/ 1305530 w 1467455"/>
              <a:gd name="connsiteY12" fmla="*/ 800100 h 2289175"/>
              <a:gd name="connsiteX13" fmla="*/ 1299180 w 1467455"/>
              <a:gd name="connsiteY13" fmla="*/ 768350 h 2289175"/>
              <a:gd name="connsiteX14" fmla="*/ 1283305 w 1467455"/>
              <a:gd name="connsiteY14" fmla="*/ 733425 h 2289175"/>
              <a:gd name="connsiteX15" fmla="*/ 1254730 w 1467455"/>
              <a:gd name="connsiteY15" fmla="*/ 717550 h 2289175"/>
              <a:gd name="connsiteX16" fmla="*/ 1245205 w 1467455"/>
              <a:gd name="connsiteY16" fmla="*/ 679450 h 2289175"/>
              <a:gd name="connsiteX17" fmla="*/ 1219805 w 1467455"/>
              <a:gd name="connsiteY17" fmla="*/ 666750 h 2289175"/>
              <a:gd name="connsiteX18" fmla="*/ 1213455 w 1467455"/>
              <a:gd name="connsiteY18" fmla="*/ 638175 h 2289175"/>
              <a:gd name="connsiteX19" fmla="*/ 1178530 w 1467455"/>
              <a:gd name="connsiteY19" fmla="*/ 644525 h 2289175"/>
              <a:gd name="connsiteX20" fmla="*/ 1156305 w 1467455"/>
              <a:gd name="connsiteY20" fmla="*/ 673100 h 2289175"/>
              <a:gd name="connsiteX21" fmla="*/ 1124555 w 1467455"/>
              <a:gd name="connsiteY21" fmla="*/ 695325 h 2289175"/>
              <a:gd name="connsiteX22" fmla="*/ 1099155 w 1467455"/>
              <a:gd name="connsiteY22" fmla="*/ 669925 h 2289175"/>
              <a:gd name="connsiteX23" fmla="*/ 1080105 w 1467455"/>
              <a:gd name="connsiteY23" fmla="*/ 654050 h 2289175"/>
              <a:gd name="connsiteX24" fmla="*/ 1054705 w 1467455"/>
              <a:gd name="connsiteY24" fmla="*/ 615950 h 2289175"/>
              <a:gd name="connsiteX25" fmla="*/ 1035655 w 1467455"/>
              <a:gd name="connsiteY25" fmla="*/ 631825 h 2289175"/>
              <a:gd name="connsiteX26" fmla="*/ 1029305 w 1467455"/>
              <a:gd name="connsiteY26" fmla="*/ 593725 h 2289175"/>
              <a:gd name="connsiteX27" fmla="*/ 1000730 w 1467455"/>
              <a:gd name="connsiteY27" fmla="*/ 552450 h 2289175"/>
              <a:gd name="connsiteX28" fmla="*/ 959455 w 1467455"/>
              <a:gd name="connsiteY28" fmla="*/ 536575 h 2289175"/>
              <a:gd name="connsiteX29" fmla="*/ 934055 w 1467455"/>
              <a:gd name="connsiteY29" fmla="*/ 542925 h 2289175"/>
              <a:gd name="connsiteX30" fmla="*/ 949930 w 1467455"/>
              <a:gd name="connsiteY30" fmla="*/ 514350 h 2289175"/>
              <a:gd name="connsiteX31" fmla="*/ 930880 w 1467455"/>
              <a:gd name="connsiteY31" fmla="*/ 473075 h 2289175"/>
              <a:gd name="connsiteX32" fmla="*/ 921355 w 1467455"/>
              <a:gd name="connsiteY32" fmla="*/ 488950 h 2289175"/>
              <a:gd name="connsiteX33" fmla="*/ 915005 w 1467455"/>
              <a:gd name="connsiteY33" fmla="*/ 450850 h 2289175"/>
              <a:gd name="connsiteX34" fmla="*/ 880080 w 1467455"/>
              <a:gd name="connsiteY34" fmla="*/ 412750 h 2289175"/>
              <a:gd name="connsiteX35" fmla="*/ 861030 w 1467455"/>
              <a:gd name="connsiteY35" fmla="*/ 371475 h 2289175"/>
              <a:gd name="connsiteX36" fmla="*/ 848330 w 1467455"/>
              <a:gd name="connsiteY36" fmla="*/ 355600 h 2289175"/>
              <a:gd name="connsiteX37" fmla="*/ 829280 w 1467455"/>
              <a:gd name="connsiteY37" fmla="*/ 349250 h 2289175"/>
              <a:gd name="connsiteX38" fmla="*/ 829280 w 1467455"/>
              <a:gd name="connsiteY38" fmla="*/ 304800 h 2289175"/>
              <a:gd name="connsiteX39" fmla="*/ 803880 w 1467455"/>
              <a:gd name="connsiteY39" fmla="*/ 298450 h 2289175"/>
              <a:gd name="connsiteX40" fmla="*/ 794355 w 1467455"/>
              <a:gd name="connsiteY40" fmla="*/ 257175 h 2289175"/>
              <a:gd name="connsiteX41" fmla="*/ 772130 w 1467455"/>
              <a:gd name="connsiteY41" fmla="*/ 219075 h 2289175"/>
              <a:gd name="connsiteX42" fmla="*/ 749905 w 1467455"/>
              <a:gd name="connsiteY42" fmla="*/ 196850 h 2289175"/>
              <a:gd name="connsiteX43" fmla="*/ 737205 w 1467455"/>
              <a:gd name="connsiteY43" fmla="*/ 155575 h 2289175"/>
              <a:gd name="connsiteX44" fmla="*/ 714980 w 1467455"/>
              <a:gd name="connsiteY44" fmla="*/ 107950 h 2289175"/>
              <a:gd name="connsiteX45" fmla="*/ 702280 w 1467455"/>
              <a:gd name="connsiteY45" fmla="*/ 92075 h 2289175"/>
              <a:gd name="connsiteX46" fmla="*/ 680055 w 1467455"/>
              <a:gd name="connsiteY46" fmla="*/ 47625 h 2289175"/>
              <a:gd name="connsiteX47" fmla="*/ 638780 w 1467455"/>
              <a:gd name="connsiteY47" fmla="*/ 0 h 2289175"/>
              <a:gd name="connsiteX48" fmla="*/ 534005 w 1467455"/>
              <a:gd name="connsiteY48" fmla="*/ 3175 h 2289175"/>
              <a:gd name="connsiteX49" fmla="*/ 486380 w 1467455"/>
              <a:gd name="connsiteY49" fmla="*/ 31750 h 2289175"/>
              <a:gd name="connsiteX50" fmla="*/ 448280 w 1467455"/>
              <a:gd name="connsiteY50" fmla="*/ 76200 h 2289175"/>
              <a:gd name="connsiteX51" fmla="*/ 403830 w 1467455"/>
              <a:gd name="connsiteY51" fmla="*/ 142875 h 2289175"/>
              <a:gd name="connsiteX52" fmla="*/ 384780 w 1467455"/>
              <a:gd name="connsiteY52" fmla="*/ 187325 h 2289175"/>
              <a:gd name="connsiteX53" fmla="*/ 349855 w 1467455"/>
              <a:gd name="connsiteY53" fmla="*/ 225425 h 2289175"/>
              <a:gd name="connsiteX54" fmla="*/ 333980 w 1467455"/>
              <a:gd name="connsiteY54" fmla="*/ 276225 h 2289175"/>
              <a:gd name="connsiteX55" fmla="*/ 302230 w 1467455"/>
              <a:gd name="connsiteY55" fmla="*/ 333375 h 2289175"/>
              <a:gd name="connsiteX56" fmla="*/ 292705 w 1467455"/>
              <a:gd name="connsiteY56" fmla="*/ 355600 h 2289175"/>
              <a:gd name="connsiteX57" fmla="*/ 267305 w 1467455"/>
              <a:gd name="connsiteY57" fmla="*/ 374650 h 2289175"/>
              <a:gd name="connsiteX58" fmla="*/ 267305 w 1467455"/>
              <a:gd name="connsiteY58" fmla="*/ 406400 h 2289175"/>
              <a:gd name="connsiteX59" fmla="*/ 251430 w 1467455"/>
              <a:gd name="connsiteY59" fmla="*/ 431800 h 2289175"/>
              <a:gd name="connsiteX60" fmla="*/ 235555 w 1467455"/>
              <a:gd name="connsiteY60" fmla="*/ 463550 h 2289175"/>
              <a:gd name="connsiteX61" fmla="*/ 232380 w 1467455"/>
              <a:gd name="connsiteY61" fmla="*/ 488950 h 2289175"/>
              <a:gd name="connsiteX62" fmla="*/ 219680 w 1467455"/>
              <a:gd name="connsiteY62" fmla="*/ 492125 h 2289175"/>
              <a:gd name="connsiteX63" fmla="*/ 213330 w 1467455"/>
              <a:gd name="connsiteY63" fmla="*/ 495300 h 2289175"/>
              <a:gd name="connsiteX64" fmla="*/ 210155 w 1467455"/>
              <a:gd name="connsiteY64" fmla="*/ 530225 h 2289175"/>
              <a:gd name="connsiteX65" fmla="*/ 210155 w 1467455"/>
              <a:gd name="connsiteY65" fmla="*/ 542925 h 2289175"/>
              <a:gd name="connsiteX66" fmla="*/ 197455 w 1467455"/>
              <a:gd name="connsiteY66" fmla="*/ 542925 h 2289175"/>
              <a:gd name="connsiteX67" fmla="*/ 197455 w 1467455"/>
              <a:gd name="connsiteY67" fmla="*/ 565150 h 2289175"/>
              <a:gd name="connsiteX68" fmla="*/ 184755 w 1467455"/>
              <a:gd name="connsiteY68" fmla="*/ 574675 h 2289175"/>
              <a:gd name="connsiteX69" fmla="*/ 178405 w 1467455"/>
              <a:gd name="connsiteY69" fmla="*/ 574675 h 2289175"/>
              <a:gd name="connsiteX70" fmla="*/ 156180 w 1467455"/>
              <a:gd name="connsiteY70" fmla="*/ 606425 h 2289175"/>
              <a:gd name="connsiteX71" fmla="*/ 153005 w 1467455"/>
              <a:gd name="connsiteY71" fmla="*/ 660400 h 2289175"/>
              <a:gd name="connsiteX72" fmla="*/ 114905 w 1467455"/>
              <a:gd name="connsiteY72" fmla="*/ 654050 h 2289175"/>
              <a:gd name="connsiteX73" fmla="*/ 95856 w 1467455"/>
              <a:gd name="connsiteY73" fmla="*/ 704850 h 2289175"/>
              <a:gd name="connsiteX74" fmla="*/ 86331 w 1467455"/>
              <a:gd name="connsiteY74" fmla="*/ 749300 h 2289175"/>
              <a:gd name="connsiteX75" fmla="*/ 73633 w 1467455"/>
              <a:gd name="connsiteY75" fmla="*/ 777875 h 2289175"/>
              <a:gd name="connsiteX76" fmla="*/ 57758 w 1467455"/>
              <a:gd name="connsiteY76" fmla="*/ 800100 h 2289175"/>
              <a:gd name="connsiteX77" fmla="*/ 19658 w 1467455"/>
              <a:gd name="connsiteY77" fmla="*/ 879475 h 2289175"/>
              <a:gd name="connsiteX78" fmla="*/ 608 w 1467455"/>
              <a:gd name="connsiteY78" fmla="*/ 933450 h 2289175"/>
              <a:gd name="connsiteX79" fmla="*/ 299055 w 1467455"/>
              <a:gd name="connsiteY79" fmla="*/ 1209675 h 2289175"/>
              <a:gd name="connsiteX80" fmla="*/ 302230 w 1467455"/>
              <a:gd name="connsiteY80" fmla="*/ 2279650 h 2289175"/>
              <a:gd name="connsiteX0" fmla="*/ 1461105 w 1467455"/>
              <a:gd name="connsiteY0" fmla="*/ 2289175 h 2289175"/>
              <a:gd name="connsiteX1" fmla="*/ 1461105 w 1467455"/>
              <a:gd name="connsiteY1" fmla="*/ 2289175 h 2289175"/>
              <a:gd name="connsiteX2" fmla="*/ 1467455 w 1467455"/>
              <a:gd name="connsiteY2" fmla="*/ 1778000 h 2289175"/>
              <a:gd name="connsiteX3" fmla="*/ 1454755 w 1467455"/>
              <a:gd name="connsiteY3" fmla="*/ 1520825 h 2289175"/>
              <a:gd name="connsiteX4" fmla="*/ 1426180 w 1467455"/>
              <a:gd name="connsiteY4" fmla="*/ 1450975 h 2289175"/>
              <a:gd name="connsiteX5" fmla="*/ 1413480 w 1467455"/>
              <a:gd name="connsiteY5" fmla="*/ 1454150 h 2289175"/>
              <a:gd name="connsiteX6" fmla="*/ 1413480 w 1467455"/>
              <a:gd name="connsiteY6" fmla="*/ 1301750 h 2289175"/>
              <a:gd name="connsiteX7" fmla="*/ 1407130 w 1467455"/>
              <a:gd name="connsiteY7" fmla="*/ 1120775 h 2289175"/>
              <a:gd name="connsiteX8" fmla="*/ 1384905 w 1467455"/>
              <a:gd name="connsiteY8" fmla="*/ 1076325 h 2289175"/>
              <a:gd name="connsiteX9" fmla="*/ 1372205 w 1467455"/>
              <a:gd name="connsiteY9" fmla="*/ 1016000 h 2289175"/>
              <a:gd name="connsiteX10" fmla="*/ 1356330 w 1467455"/>
              <a:gd name="connsiteY10" fmla="*/ 977900 h 2289175"/>
              <a:gd name="connsiteX11" fmla="*/ 1340455 w 1467455"/>
              <a:gd name="connsiteY11" fmla="*/ 835025 h 2289175"/>
              <a:gd name="connsiteX12" fmla="*/ 1305530 w 1467455"/>
              <a:gd name="connsiteY12" fmla="*/ 800100 h 2289175"/>
              <a:gd name="connsiteX13" fmla="*/ 1299180 w 1467455"/>
              <a:gd name="connsiteY13" fmla="*/ 768350 h 2289175"/>
              <a:gd name="connsiteX14" fmla="*/ 1283305 w 1467455"/>
              <a:gd name="connsiteY14" fmla="*/ 733425 h 2289175"/>
              <a:gd name="connsiteX15" fmla="*/ 1254730 w 1467455"/>
              <a:gd name="connsiteY15" fmla="*/ 717550 h 2289175"/>
              <a:gd name="connsiteX16" fmla="*/ 1245205 w 1467455"/>
              <a:gd name="connsiteY16" fmla="*/ 679450 h 2289175"/>
              <a:gd name="connsiteX17" fmla="*/ 1219805 w 1467455"/>
              <a:gd name="connsiteY17" fmla="*/ 666750 h 2289175"/>
              <a:gd name="connsiteX18" fmla="*/ 1213455 w 1467455"/>
              <a:gd name="connsiteY18" fmla="*/ 638175 h 2289175"/>
              <a:gd name="connsiteX19" fmla="*/ 1178530 w 1467455"/>
              <a:gd name="connsiteY19" fmla="*/ 644525 h 2289175"/>
              <a:gd name="connsiteX20" fmla="*/ 1156305 w 1467455"/>
              <a:gd name="connsiteY20" fmla="*/ 673100 h 2289175"/>
              <a:gd name="connsiteX21" fmla="*/ 1124555 w 1467455"/>
              <a:gd name="connsiteY21" fmla="*/ 695325 h 2289175"/>
              <a:gd name="connsiteX22" fmla="*/ 1099155 w 1467455"/>
              <a:gd name="connsiteY22" fmla="*/ 669925 h 2289175"/>
              <a:gd name="connsiteX23" fmla="*/ 1080105 w 1467455"/>
              <a:gd name="connsiteY23" fmla="*/ 654050 h 2289175"/>
              <a:gd name="connsiteX24" fmla="*/ 1054705 w 1467455"/>
              <a:gd name="connsiteY24" fmla="*/ 615950 h 2289175"/>
              <a:gd name="connsiteX25" fmla="*/ 1035655 w 1467455"/>
              <a:gd name="connsiteY25" fmla="*/ 631825 h 2289175"/>
              <a:gd name="connsiteX26" fmla="*/ 1029305 w 1467455"/>
              <a:gd name="connsiteY26" fmla="*/ 593725 h 2289175"/>
              <a:gd name="connsiteX27" fmla="*/ 1000730 w 1467455"/>
              <a:gd name="connsiteY27" fmla="*/ 552450 h 2289175"/>
              <a:gd name="connsiteX28" fmla="*/ 959455 w 1467455"/>
              <a:gd name="connsiteY28" fmla="*/ 536575 h 2289175"/>
              <a:gd name="connsiteX29" fmla="*/ 934055 w 1467455"/>
              <a:gd name="connsiteY29" fmla="*/ 542925 h 2289175"/>
              <a:gd name="connsiteX30" fmla="*/ 949930 w 1467455"/>
              <a:gd name="connsiteY30" fmla="*/ 514350 h 2289175"/>
              <a:gd name="connsiteX31" fmla="*/ 930880 w 1467455"/>
              <a:gd name="connsiteY31" fmla="*/ 473075 h 2289175"/>
              <a:gd name="connsiteX32" fmla="*/ 921355 w 1467455"/>
              <a:gd name="connsiteY32" fmla="*/ 488950 h 2289175"/>
              <a:gd name="connsiteX33" fmla="*/ 915005 w 1467455"/>
              <a:gd name="connsiteY33" fmla="*/ 450850 h 2289175"/>
              <a:gd name="connsiteX34" fmla="*/ 880080 w 1467455"/>
              <a:gd name="connsiteY34" fmla="*/ 412750 h 2289175"/>
              <a:gd name="connsiteX35" fmla="*/ 861030 w 1467455"/>
              <a:gd name="connsiteY35" fmla="*/ 371475 h 2289175"/>
              <a:gd name="connsiteX36" fmla="*/ 848330 w 1467455"/>
              <a:gd name="connsiteY36" fmla="*/ 355600 h 2289175"/>
              <a:gd name="connsiteX37" fmla="*/ 829280 w 1467455"/>
              <a:gd name="connsiteY37" fmla="*/ 349250 h 2289175"/>
              <a:gd name="connsiteX38" fmla="*/ 829280 w 1467455"/>
              <a:gd name="connsiteY38" fmla="*/ 304800 h 2289175"/>
              <a:gd name="connsiteX39" fmla="*/ 803880 w 1467455"/>
              <a:gd name="connsiteY39" fmla="*/ 298450 h 2289175"/>
              <a:gd name="connsiteX40" fmla="*/ 794355 w 1467455"/>
              <a:gd name="connsiteY40" fmla="*/ 257175 h 2289175"/>
              <a:gd name="connsiteX41" fmla="*/ 772130 w 1467455"/>
              <a:gd name="connsiteY41" fmla="*/ 219075 h 2289175"/>
              <a:gd name="connsiteX42" fmla="*/ 749905 w 1467455"/>
              <a:gd name="connsiteY42" fmla="*/ 196850 h 2289175"/>
              <a:gd name="connsiteX43" fmla="*/ 737205 w 1467455"/>
              <a:gd name="connsiteY43" fmla="*/ 155575 h 2289175"/>
              <a:gd name="connsiteX44" fmla="*/ 714980 w 1467455"/>
              <a:gd name="connsiteY44" fmla="*/ 107950 h 2289175"/>
              <a:gd name="connsiteX45" fmla="*/ 702280 w 1467455"/>
              <a:gd name="connsiteY45" fmla="*/ 92075 h 2289175"/>
              <a:gd name="connsiteX46" fmla="*/ 680055 w 1467455"/>
              <a:gd name="connsiteY46" fmla="*/ 47625 h 2289175"/>
              <a:gd name="connsiteX47" fmla="*/ 638780 w 1467455"/>
              <a:gd name="connsiteY47" fmla="*/ 0 h 2289175"/>
              <a:gd name="connsiteX48" fmla="*/ 534005 w 1467455"/>
              <a:gd name="connsiteY48" fmla="*/ 3175 h 2289175"/>
              <a:gd name="connsiteX49" fmla="*/ 486380 w 1467455"/>
              <a:gd name="connsiteY49" fmla="*/ 31750 h 2289175"/>
              <a:gd name="connsiteX50" fmla="*/ 448280 w 1467455"/>
              <a:gd name="connsiteY50" fmla="*/ 76200 h 2289175"/>
              <a:gd name="connsiteX51" fmla="*/ 403830 w 1467455"/>
              <a:gd name="connsiteY51" fmla="*/ 142875 h 2289175"/>
              <a:gd name="connsiteX52" fmla="*/ 384780 w 1467455"/>
              <a:gd name="connsiteY52" fmla="*/ 187325 h 2289175"/>
              <a:gd name="connsiteX53" fmla="*/ 349855 w 1467455"/>
              <a:gd name="connsiteY53" fmla="*/ 225425 h 2289175"/>
              <a:gd name="connsiteX54" fmla="*/ 333980 w 1467455"/>
              <a:gd name="connsiteY54" fmla="*/ 276225 h 2289175"/>
              <a:gd name="connsiteX55" fmla="*/ 302230 w 1467455"/>
              <a:gd name="connsiteY55" fmla="*/ 333375 h 2289175"/>
              <a:gd name="connsiteX56" fmla="*/ 292705 w 1467455"/>
              <a:gd name="connsiteY56" fmla="*/ 355600 h 2289175"/>
              <a:gd name="connsiteX57" fmla="*/ 267305 w 1467455"/>
              <a:gd name="connsiteY57" fmla="*/ 374650 h 2289175"/>
              <a:gd name="connsiteX58" fmla="*/ 267305 w 1467455"/>
              <a:gd name="connsiteY58" fmla="*/ 406400 h 2289175"/>
              <a:gd name="connsiteX59" fmla="*/ 251430 w 1467455"/>
              <a:gd name="connsiteY59" fmla="*/ 431800 h 2289175"/>
              <a:gd name="connsiteX60" fmla="*/ 235555 w 1467455"/>
              <a:gd name="connsiteY60" fmla="*/ 463550 h 2289175"/>
              <a:gd name="connsiteX61" fmla="*/ 232380 w 1467455"/>
              <a:gd name="connsiteY61" fmla="*/ 488950 h 2289175"/>
              <a:gd name="connsiteX62" fmla="*/ 219680 w 1467455"/>
              <a:gd name="connsiteY62" fmla="*/ 492125 h 2289175"/>
              <a:gd name="connsiteX63" fmla="*/ 213330 w 1467455"/>
              <a:gd name="connsiteY63" fmla="*/ 495300 h 2289175"/>
              <a:gd name="connsiteX64" fmla="*/ 210155 w 1467455"/>
              <a:gd name="connsiteY64" fmla="*/ 530225 h 2289175"/>
              <a:gd name="connsiteX65" fmla="*/ 210155 w 1467455"/>
              <a:gd name="connsiteY65" fmla="*/ 542925 h 2289175"/>
              <a:gd name="connsiteX66" fmla="*/ 197455 w 1467455"/>
              <a:gd name="connsiteY66" fmla="*/ 542925 h 2289175"/>
              <a:gd name="connsiteX67" fmla="*/ 197455 w 1467455"/>
              <a:gd name="connsiteY67" fmla="*/ 565150 h 2289175"/>
              <a:gd name="connsiteX68" fmla="*/ 184755 w 1467455"/>
              <a:gd name="connsiteY68" fmla="*/ 574675 h 2289175"/>
              <a:gd name="connsiteX69" fmla="*/ 178405 w 1467455"/>
              <a:gd name="connsiteY69" fmla="*/ 574675 h 2289175"/>
              <a:gd name="connsiteX70" fmla="*/ 156180 w 1467455"/>
              <a:gd name="connsiteY70" fmla="*/ 606425 h 2289175"/>
              <a:gd name="connsiteX71" fmla="*/ 153005 w 1467455"/>
              <a:gd name="connsiteY71" fmla="*/ 660400 h 2289175"/>
              <a:gd name="connsiteX72" fmla="*/ 114905 w 1467455"/>
              <a:gd name="connsiteY72" fmla="*/ 654050 h 2289175"/>
              <a:gd name="connsiteX73" fmla="*/ 95856 w 1467455"/>
              <a:gd name="connsiteY73" fmla="*/ 704850 h 2289175"/>
              <a:gd name="connsiteX74" fmla="*/ 86331 w 1467455"/>
              <a:gd name="connsiteY74" fmla="*/ 749300 h 2289175"/>
              <a:gd name="connsiteX75" fmla="*/ 73633 w 1467455"/>
              <a:gd name="connsiteY75" fmla="*/ 777875 h 2289175"/>
              <a:gd name="connsiteX76" fmla="*/ 57758 w 1467455"/>
              <a:gd name="connsiteY76" fmla="*/ 800100 h 2289175"/>
              <a:gd name="connsiteX77" fmla="*/ 19658 w 1467455"/>
              <a:gd name="connsiteY77" fmla="*/ 879475 h 2289175"/>
              <a:gd name="connsiteX78" fmla="*/ 608 w 1467455"/>
              <a:gd name="connsiteY78" fmla="*/ 933450 h 2289175"/>
              <a:gd name="connsiteX79" fmla="*/ 299055 w 1467455"/>
              <a:gd name="connsiteY79" fmla="*/ 1209675 h 2289175"/>
              <a:gd name="connsiteX80" fmla="*/ 302230 w 1467455"/>
              <a:gd name="connsiteY80" fmla="*/ 2279650 h 2289175"/>
              <a:gd name="connsiteX0" fmla="*/ 1524088 w 1530438"/>
              <a:gd name="connsiteY0" fmla="*/ 2289175 h 2289175"/>
              <a:gd name="connsiteX1" fmla="*/ 1524088 w 1530438"/>
              <a:gd name="connsiteY1" fmla="*/ 2289175 h 2289175"/>
              <a:gd name="connsiteX2" fmla="*/ 1530438 w 1530438"/>
              <a:gd name="connsiteY2" fmla="*/ 1778000 h 2289175"/>
              <a:gd name="connsiteX3" fmla="*/ 1517738 w 1530438"/>
              <a:gd name="connsiteY3" fmla="*/ 1520825 h 2289175"/>
              <a:gd name="connsiteX4" fmla="*/ 1489163 w 1530438"/>
              <a:gd name="connsiteY4" fmla="*/ 1450975 h 2289175"/>
              <a:gd name="connsiteX5" fmla="*/ 1476463 w 1530438"/>
              <a:gd name="connsiteY5" fmla="*/ 1454150 h 2289175"/>
              <a:gd name="connsiteX6" fmla="*/ 1476463 w 1530438"/>
              <a:gd name="connsiteY6" fmla="*/ 1301750 h 2289175"/>
              <a:gd name="connsiteX7" fmla="*/ 1470113 w 1530438"/>
              <a:gd name="connsiteY7" fmla="*/ 1120775 h 2289175"/>
              <a:gd name="connsiteX8" fmla="*/ 1447888 w 1530438"/>
              <a:gd name="connsiteY8" fmla="*/ 1076325 h 2289175"/>
              <a:gd name="connsiteX9" fmla="*/ 1435188 w 1530438"/>
              <a:gd name="connsiteY9" fmla="*/ 1016000 h 2289175"/>
              <a:gd name="connsiteX10" fmla="*/ 1419313 w 1530438"/>
              <a:gd name="connsiteY10" fmla="*/ 977900 h 2289175"/>
              <a:gd name="connsiteX11" fmla="*/ 1403438 w 1530438"/>
              <a:gd name="connsiteY11" fmla="*/ 835025 h 2289175"/>
              <a:gd name="connsiteX12" fmla="*/ 1368513 w 1530438"/>
              <a:gd name="connsiteY12" fmla="*/ 800100 h 2289175"/>
              <a:gd name="connsiteX13" fmla="*/ 1362163 w 1530438"/>
              <a:gd name="connsiteY13" fmla="*/ 768350 h 2289175"/>
              <a:gd name="connsiteX14" fmla="*/ 1346288 w 1530438"/>
              <a:gd name="connsiteY14" fmla="*/ 733425 h 2289175"/>
              <a:gd name="connsiteX15" fmla="*/ 1317713 w 1530438"/>
              <a:gd name="connsiteY15" fmla="*/ 717550 h 2289175"/>
              <a:gd name="connsiteX16" fmla="*/ 1308188 w 1530438"/>
              <a:gd name="connsiteY16" fmla="*/ 679450 h 2289175"/>
              <a:gd name="connsiteX17" fmla="*/ 1282788 w 1530438"/>
              <a:gd name="connsiteY17" fmla="*/ 666750 h 2289175"/>
              <a:gd name="connsiteX18" fmla="*/ 1276438 w 1530438"/>
              <a:gd name="connsiteY18" fmla="*/ 638175 h 2289175"/>
              <a:gd name="connsiteX19" fmla="*/ 1241513 w 1530438"/>
              <a:gd name="connsiteY19" fmla="*/ 644525 h 2289175"/>
              <a:gd name="connsiteX20" fmla="*/ 1219288 w 1530438"/>
              <a:gd name="connsiteY20" fmla="*/ 673100 h 2289175"/>
              <a:gd name="connsiteX21" fmla="*/ 1187538 w 1530438"/>
              <a:gd name="connsiteY21" fmla="*/ 695325 h 2289175"/>
              <a:gd name="connsiteX22" fmla="*/ 1162138 w 1530438"/>
              <a:gd name="connsiteY22" fmla="*/ 669925 h 2289175"/>
              <a:gd name="connsiteX23" fmla="*/ 1143088 w 1530438"/>
              <a:gd name="connsiteY23" fmla="*/ 654050 h 2289175"/>
              <a:gd name="connsiteX24" fmla="*/ 1117688 w 1530438"/>
              <a:gd name="connsiteY24" fmla="*/ 615950 h 2289175"/>
              <a:gd name="connsiteX25" fmla="*/ 1098638 w 1530438"/>
              <a:gd name="connsiteY25" fmla="*/ 631825 h 2289175"/>
              <a:gd name="connsiteX26" fmla="*/ 1092288 w 1530438"/>
              <a:gd name="connsiteY26" fmla="*/ 593725 h 2289175"/>
              <a:gd name="connsiteX27" fmla="*/ 1063713 w 1530438"/>
              <a:gd name="connsiteY27" fmla="*/ 552450 h 2289175"/>
              <a:gd name="connsiteX28" fmla="*/ 1022438 w 1530438"/>
              <a:gd name="connsiteY28" fmla="*/ 536575 h 2289175"/>
              <a:gd name="connsiteX29" fmla="*/ 997038 w 1530438"/>
              <a:gd name="connsiteY29" fmla="*/ 542925 h 2289175"/>
              <a:gd name="connsiteX30" fmla="*/ 1012913 w 1530438"/>
              <a:gd name="connsiteY30" fmla="*/ 514350 h 2289175"/>
              <a:gd name="connsiteX31" fmla="*/ 993863 w 1530438"/>
              <a:gd name="connsiteY31" fmla="*/ 473075 h 2289175"/>
              <a:gd name="connsiteX32" fmla="*/ 984338 w 1530438"/>
              <a:gd name="connsiteY32" fmla="*/ 488950 h 2289175"/>
              <a:gd name="connsiteX33" fmla="*/ 977988 w 1530438"/>
              <a:gd name="connsiteY33" fmla="*/ 450850 h 2289175"/>
              <a:gd name="connsiteX34" fmla="*/ 943063 w 1530438"/>
              <a:gd name="connsiteY34" fmla="*/ 412750 h 2289175"/>
              <a:gd name="connsiteX35" fmla="*/ 924013 w 1530438"/>
              <a:gd name="connsiteY35" fmla="*/ 371475 h 2289175"/>
              <a:gd name="connsiteX36" fmla="*/ 911313 w 1530438"/>
              <a:gd name="connsiteY36" fmla="*/ 355600 h 2289175"/>
              <a:gd name="connsiteX37" fmla="*/ 892263 w 1530438"/>
              <a:gd name="connsiteY37" fmla="*/ 349250 h 2289175"/>
              <a:gd name="connsiteX38" fmla="*/ 892263 w 1530438"/>
              <a:gd name="connsiteY38" fmla="*/ 304800 h 2289175"/>
              <a:gd name="connsiteX39" fmla="*/ 866863 w 1530438"/>
              <a:gd name="connsiteY39" fmla="*/ 298450 h 2289175"/>
              <a:gd name="connsiteX40" fmla="*/ 857338 w 1530438"/>
              <a:gd name="connsiteY40" fmla="*/ 257175 h 2289175"/>
              <a:gd name="connsiteX41" fmla="*/ 835113 w 1530438"/>
              <a:gd name="connsiteY41" fmla="*/ 219075 h 2289175"/>
              <a:gd name="connsiteX42" fmla="*/ 812888 w 1530438"/>
              <a:gd name="connsiteY42" fmla="*/ 196850 h 2289175"/>
              <a:gd name="connsiteX43" fmla="*/ 800188 w 1530438"/>
              <a:gd name="connsiteY43" fmla="*/ 155575 h 2289175"/>
              <a:gd name="connsiteX44" fmla="*/ 777963 w 1530438"/>
              <a:gd name="connsiteY44" fmla="*/ 107950 h 2289175"/>
              <a:gd name="connsiteX45" fmla="*/ 765263 w 1530438"/>
              <a:gd name="connsiteY45" fmla="*/ 92075 h 2289175"/>
              <a:gd name="connsiteX46" fmla="*/ 743038 w 1530438"/>
              <a:gd name="connsiteY46" fmla="*/ 47625 h 2289175"/>
              <a:gd name="connsiteX47" fmla="*/ 701763 w 1530438"/>
              <a:gd name="connsiteY47" fmla="*/ 0 h 2289175"/>
              <a:gd name="connsiteX48" fmla="*/ 596988 w 1530438"/>
              <a:gd name="connsiteY48" fmla="*/ 3175 h 2289175"/>
              <a:gd name="connsiteX49" fmla="*/ 549363 w 1530438"/>
              <a:gd name="connsiteY49" fmla="*/ 31750 h 2289175"/>
              <a:gd name="connsiteX50" fmla="*/ 511263 w 1530438"/>
              <a:gd name="connsiteY50" fmla="*/ 76200 h 2289175"/>
              <a:gd name="connsiteX51" fmla="*/ 466813 w 1530438"/>
              <a:gd name="connsiteY51" fmla="*/ 142875 h 2289175"/>
              <a:gd name="connsiteX52" fmla="*/ 447763 w 1530438"/>
              <a:gd name="connsiteY52" fmla="*/ 187325 h 2289175"/>
              <a:gd name="connsiteX53" fmla="*/ 412838 w 1530438"/>
              <a:gd name="connsiteY53" fmla="*/ 225425 h 2289175"/>
              <a:gd name="connsiteX54" fmla="*/ 396963 w 1530438"/>
              <a:gd name="connsiteY54" fmla="*/ 276225 h 2289175"/>
              <a:gd name="connsiteX55" fmla="*/ 365213 w 1530438"/>
              <a:gd name="connsiteY55" fmla="*/ 333375 h 2289175"/>
              <a:gd name="connsiteX56" fmla="*/ 355688 w 1530438"/>
              <a:gd name="connsiteY56" fmla="*/ 355600 h 2289175"/>
              <a:gd name="connsiteX57" fmla="*/ 330288 w 1530438"/>
              <a:gd name="connsiteY57" fmla="*/ 374650 h 2289175"/>
              <a:gd name="connsiteX58" fmla="*/ 330288 w 1530438"/>
              <a:gd name="connsiteY58" fmla="*/ 406400 h 2289175"/>
              <a:gd name="connsiteX59" fmla="*/ 314413 w 1530438"/>
              <a:gd name="connsiteY59" fmla="*/ 431800 h 2289175"/>
              <a:gd name="connsiteX60" fmla="*/ 298538 w 1530438"/>
              <a:gd name="connsiteY60" fmla="*/ 463550 h 2289175"/>
              <a:gd name="connsiteX61" fmla="*/ 295363 w 1530438"/>
              <a:gd name="connsiteY61" fmla="*/ 488950 h 2289175"/>
              <a:gd name="connsiteX62" fmla="*/ 282663 w 1530438"/>
              <a:gd name="connsiteY62" fmla="*/ 492125 h 2289175"/>
              <a:gd name="connsiteX63" fmla="*/ 276313 w 1530438"/>
              <a:gd name="connsiteY63" fmla="*/ 495300 h 2289175"/>
              <a:gd name="connsiteX64" fmla="*/ 273138 w 1530438"/>
              <a:gd name="connsiteY64" fmla="*/ 530225 h 2289175"/>
              <a:gd name="connsiteX65" fmla="*/ 273138 w 1530438"/>
              <a:gd name="connsiteY65" fmla="*/ 542925 h 2289175"/>
              <a:gd name="connsiteX66" fmla="*/ 260438 w 1530438"/>
              <a:gd name="connsiteY66" fmla="*/ 542925 h 2289175"/>
              <a:gd name="connsiteX67" fmla="*/ 260438 w 1530438"/>
              <a:gd name="connsiteY67" fmla="*/ 565150 h 2289175"/>
              <a:gd name="connsiteX68" fmla="*/ 247738 w 1530438"/>
              <a:gd name="connsiteY68" fmla="*/ 574675 h 2289175"/>
              <a:gd name="connsiteX69" fmla="*/ 241388 w 1530438"/>
              <a:gd name="connsiteY69" fmla="*/ 574675 h 2289175"/>
              <a:gd name="connsiteX70" fmla="*/ 219163 w 1530438"/>
              <a:gd name="connsiteY70" fmla="*/ 606425 h 2289175"/>
              <a:gd name="connsiteX71" fmla="*/ 215988 w 1530438"/>
              <a:gd name="connsiteY71" fmla="*/ 660400 h 2289175"/>
              <a:gd name="connsiteX72" fmla="*/ 177888 w 1530438"/>
              <a:gd name="connsiteY72" fmla="*/ 654050 h 2289175"/>
              <a:gd name="connsiteX73" fmla="*/ 158839 w 1530438"/>
              <a:gd name="connsiteY73" fmla="*/ 704850 h 2289175"/>
              <a:gd name="connsiteX74" fmla="*/ 149314 w 1530438"/>
              <a:gd name="connsiteY74" fmla="*/ 749300 h 2289175"/>
              <a:gd name="connsiteX75" fmla="*/ 136616 w 1530438"/>
              <a:gd name="connsiteY75" fmla="*/ 777875 h 2289175"/>
              <a:gd name="connsiteX76" fmla="*/ 120741 w 1530438"/>
              <a:gd name="connsiteY76" fmla="*/ 800100 h 2289175"/>
              <a:gd name="connsiteX77" fmla="*/ 82641 w 1530438"/>
              <a:gd name="connsiteY77" fmla="*/ 879475 h 2289175"/>
              <a:gd name="connsiteX78" fmla="*/ 63591 w 1530438"/>
              <a:gd name="connsiteY78" fmla="*/ 933450 h 2289175"/>
              <a:gd name="connsiteX79" fmla="*/ 12791 w 1530438"/>
              <a:gd name="connsiteY79" fmla="*/ 1028700 h 2289175"/>
              <a:gd name="connsiteX80" fmla="*/ 362038 w 1530438"/>
              <a:gd name="connsiteY80" fmla="*/ 1209675 h 2289175"/>
              <a:gd name="connsiteX81" fmla="*/ 365213 w 1530438"/>
              <a:gd name="connsiteY81" fmla="*/ 2279650 h 2289175"/>
              <a:gd name="connsiteX0" fmla="*/ 1511297 w 1517647"/>
              <a:gd name="connsiteY0" fmla="*/ 2289175 h 2289175"/>
              <a:gd name="connsiteX1" fmla="*/ 1511297 w 1517647"/>
              <a:gd name="connsiteY1" fmla="*/ 2289175 h 2289175"/>
              <a:gd name="connsiteX2" fmla="*/ 1517647 w 1517647"/>
              <a:gd name="connsiteY2" fmla="*/ 1778000 h 2289175"/>
              <a:gd name="connsiteX3" fmla="*/ 1504947 w 1517647"/>
              <a:gd name="connsiteY3" fmla="*/ 1520825 h 2289175"/>
              <a:gd name="connsiteX4" fmla="*/ 1476372 w 1517647"/>
              <a:gd name="connsiteY4" fmla="*/ 1450975 h 2289175"/>
              <a:gd name="connsiteX5" fmla="*/ 1463672 w 1517647"/>
              <a:gd name="connsiteY5" fmla="*/ 1454150 h 2289175"/>
              <a:gd name="connsiteX6" fmla="*/ 1463672 w 1517647"/>
              <a:gd name="connsiteY6" fmla="*/ 1301750 h 2289175"/>
              <a:gd name="connsiteX7" fmla="*/ 1457322 w 1517647"/>
              <a:gd name="connsiteY7" fmla="*/ 1120775 h 2289175"/>
              <a:gd name="connsiteX8" fmla="*/ 1435097 w 1517647"/>
              <a:gd name="connsiteY8" fmla="*/ 1076325 h 2289175"/>
              <a:gd name="connsiteX9" fmla="*/ 1422397 w 1517647"/>
              <a:gd name="connsiteY9" fmla="*/ 1016000 h 2289175"/>
              <a:gd name="connsiteX10" fmla="*/ 1406522 w 1517647"/>
              <a:gd name="connsiteY10" fmla="*/ 977900 h 2289175"/>
              <a:gd name="connsiteX11" fmla="*/ 1390647 w 1517647"/>
              <a:gd name="connsiteY11" fmla="*/ 835025 h 2289175"/>
              <a:gd name="connsiteX12" fmla="*/ 1355722 w 1517647"/>
              <a:gd name="connsiteY12" fmla="*/ 800100 h 2289175"/>
              <a:gd name="connsiteX13" fmla="*/ 1349372 w 1517647"/>
              <a:gd name="connsiteY13" fmla="*/ 768350 h 2289175"/>
              <a:gd name="connsiteX14" fmla="*/ 1333497 w 1517647"/>
              <a:gd name="connsiteY14" fmla="*/ 733425 h 2289175"/>
              <a:gd name="connsiteX15" fmla="*/ 1304922 w 1517647"/>
              <a:gd name="connsiteY15" fmla="*/ 717550 h 2289175"/>
              <a:gd name="connsiteX16" fmla="*/ 1295397 w 1517647"/>
              <a:gd name="connsiteY16" fmla="*/ 679450 h 2289175"/>
              <a:gd name="connsiteX17" fmla="*/ 1269997 w 1517647"/>
              <a:gd name="connsiteY17" fmla="*/ 666750 h 2289175"/>
              <a:gd name="connsiteX18" fmla="*/ 1263647 w 1517647"/>
              <a:gd name="connsiteY18" fmla="*/ 638175 h 2289175"/>
              <a:gd name="connsiteX19" fmla="*/ 1228722 w 1517647"/>
              <a:gd name="connsiteY19" fmla="*/ 644525 h 2289175"/>
              <a:gd name="connsiteX20" fmla="*/ 1206497 w 1517647"/>
              <a:gd name="connsiteY20" fmla="*/ 673100 h 2289175"/>
              <a:gd name="connsiteX21" fmla="*/ 1174747 w 1517647"/>
              <a:gd name="connsiteY21" fmla="*/ 695325 h 2289175"/>
              <a:gd name="connsiteX22" fmla="*/ 1149347 w 1517647"/>
              <a:gd name="connsiteY22" fmla="*/ 669925 h 2289175"/>
              <a:gd name="connsiteX23" fmla="*/ 1130297 w 1517647"/>
              <a:gd name="connsiteY23" fmla="*/ 654050 h 2289175"/>
              <a:gd name="connsiteX24" fmla="*/ 1104897 w 1517647"/>
              <a:gd name="connsiteY24" fmla="*/ 615950 h 2289175"/>
              <a:gd name="connsiteX25" fmla="*/ 1085847 w 1517647"/>
              <a:gd name="connsiteY25" fmla="*/ 631825 h 2289175"/>
              <a:gd name="connsiteX26" fmla="*/ 1079497 w 1517647"/>
              <a:gd name="connsiteY26" fmla="*/ 593725 h 2289175"/>
              <a:gd name="connsiteX27" fmla="*/ 1050922 w 1517647"/>
              <a:gd name="connsiteY27" fmla="*/ 552450 h 2289175"/>
              <a:gd name="connsiteX28" fmla="*/ 1009647 w 1517647"/>
              <a:gd name="connsiteY28" fmla="*/ 536575 h 2289175"/>
              <a:gd name="connsiteX29" fmla="*/ 984247 w 1517647"/>
              <a:gd name="connsiteY29" fmla="*/ 542925 h 2289175"/>
              <a:gd name="connsiteX30" fmla="*/ 1000122 w 1517647"/>
              <a:gd name="connsiteY30" fmla="*/ 514350 h 2289175"/>
              <a:gd name="connsiteX31" fmla="*/ 981072 w 1517647"/>
              <a:gd name="connsiteY31" fmla="*/ 473075 h 2289175"/>
              <a:gd name="connsiteX32" fmla="*/ 971547 w 1517647"/>
              <a:gd name="connsiteY32" fmla="*/ 488950 h 2289175"/>
              <a:gd name="connsiteX33" fmla="*/ 965197 w 1517647"/>
              <a:gd name="connsiteY33" fmla="*/ 450850 h 2289175"/>
              <a:gd name="connsiteX34" fmla="*/ 930272 w 1517647"/>
              <a:gd name="connsiteY34" fmla="*/ 412750 h 2289175"/>
              <a:gd name="connsiteX35" fmla="*/ 911222 w 1517647"/>
              <a:gd name="connsiteY35" fmla="*/ 371475 h 2289175"/>
              <a:gd name="connsiteX36" fmla="*/ 898522 w 1517647"/>
              <a:gd name="connsiteY36" fmla="*/ 355600 h 2289175"/>
              <a:gd name="connsiteX37" fmla="*/ 879472 w 1517647"/>
              <a:gd name="connsiteY37" fmla="*/ 349250 h 2289175"/>
              <a:gd name="connsiteX38" fmla="*/ 879472 w 1517647"/>
              <a:gd name="connsiteY38" fmla="*/ 304800 h 2289175"/>
              <a:gd name="connsiteX39" fmla="*/ 854072 w 1517647"/>
              <a:gd name="connsiteY39" fmla="*/ 298450 h 2289175"/>
              <a:gd name="connsiteX40" fmla="*/ 844547 w 1517647"/>
              <a:gd name="connsiteY40" fmla="*/ 257175 h 2289175"/>
              <a:gd name="connsiteX41" fmla="*/ 822322 w 1517647"/>
              <a:gd name="connsiteY41" fmla="*/ 219075 h 2289175"/>
              <a:gd name="connsiteX42" fmla="*/ 800097 w 1517647"/>
              <a:gd name="connsiteY42" fmla="*/ 196850 h 2289175"/>
              <a:gd name="connsiteX43" fmla="*/ 787397 w 1517647"/>
              <a:gd name="connsiteY43" fmla="*/ 155575 h 2289175"/>
              <a:gd name="connsiteX44" fmla="*/ 765172 w 1517647"/>
              <a:gd name="connsiteY44" fmla="*/ 107950 h 2289175"/>
              <a:gd name="connsiteX45" fmla="*/ 752472 w 1517647"/>
              <a:gd name="connsiteY45" fmla="*/ 92075 h 2289175"/>
              <a:gd name="connsiteX46" fmla="*/ 730247 w 1517647"/>
              <a:gd name="connsiteY46" fmla="*/ 47625 h 2289175"/>
              <a:gd name="connsiteX47" fmla="*/ 688972 w 1517647"/>
              <a:gd name="connsiteY47" fmla="*/ 0 h 2289175"/>
              <a:gd name="connsiteX48" fmla="*/ 584197 w 1517647"/>
              <a:gd name="connsiteY48" fmla="*/ 3175 h 2289175"/>
              <a:gd name="connsiteX49" fmla="*/ 536572 w 1517647"/>
              <a:gd name="connsiteY49" fmla="*/ 31750 h 2289175"/>
              <a:gd name="connsiteX50" fmla="*/ 498472 w 1517647"/>
              <a:gd name="connsiteY50" fmla="*/ 76200 h 2289175"/>
              <a:gd name="connsiteX51" fmla="*/ 454022 w 1517647"/>
              <a:gd name="connsiteY51" fmla="*/ 142875 h 2289175"/>
              <a:gd name="connsiteX52" fmla="*/ 434972 w 1517647"/>
              <a:gd name="connsiteY52" fmla="*/ 187325 h 2289175"/>
              <a:gd name="connsiteX53" fmla="*/ 400047 w 1517647"/>
              <a:gd name="connsiteY53" fmla="*/ 225425 h 2289175"/>
              <a:gd name="connsiteX54" fmla="*/ 384172 w 1517647"/>
              <a:gd name="connsiteY54" fmla="*/ 276225 h 2289175"/>
              <a:gd name="connsiteX55" fmla="*/ 352422 w 1517647"/>
              <a:gd name="connsiteY55" fmla="*/ 333375 h 2289175"/>
              <a:gd name="connsiteX56" fmla="*/ 342897 w 1517647"/>
              <a:gd name="connsiteY56" fmla="*/ 355600 h 2289175"/>
              <a:gd name="connsiteX57" fmla="*/ 317497 w 1517647"/>
              <a:gd name="connsiteY57" fmla="*/ 374650 h 2289175"/>
              <a:gd name="connsiteX58" fmla="*/ 317497 w 1517647"/>
              <a:gd name="connsiteY58" fmla="*/ 406400 h 2289175"/>
              <a:gd name="connsiteX59" fmla="*/ 301622 w 1517647"/>
              <a:gd name="connsiteY59" fmla="*/ 431800 h 2289175"/>
              <a:gd name="connsiteX60" fmla="*/ 285747 w 1517647"/>
              <a:gd name="connsiteY60" fmla="*/ 463550 h 2289175"/>
              <a:gd name="connsiteX61" fmla="*/ 282572 w 1517647"/>
              <a:gd name="connsiteY61" fmla="*/ 488950 h 2289175"/>
              <a:gd name="connsiteX62" fmla="*/ 269872 w 1517647"/>
              <a:gd name="connsiteY62" fmla="*/ 492125 h 2289175"/>
              <a:gd name="connsiteX63" fmla="*/ 263522 w 1517647"/>
              <a:gd name="connsiteY63" fmla="*/ 495300 h 2289175"/>
              <a:gd name="connsiteX64" fmla="*/ 260347 w 1517647"/>
              <a:gd name="connsiteY64" fmla="*/ 530225 h 2289175"/>
              <a:gd name="connsiteX65" fmla="*/ 260347 w 1517647"/>
              <a:gd name="connsiteY65" fmla="*/ 542925 h 2289175"/>
              <a:gd name="connsiteX66" fmla="*/ 247647 w 1517647"/>
              <a:gd name="connsiteY66" fmla="*/ 542925 h 2289175"/>
              <a:gd name="connsiteX67" fmla="*/ 247647 w 1517647"/>
              <a:gd name="connsiteY67" fmla="*/ 565150 h 2289175"/>
              <a:gd name="connsiteX68" fmla="*/ 234947 w 1517647"/>
              <a:gd name="connsiteY68" fmla="*/ 574675 h 2289175"/>
              <a:gd name="connsiteX69" fmla="*/ 228597 w 1517647"/>
              <a:gd name="connsiteY69" fmla="*/ 574675 h 2289175"/>
              <a:gd name="connsiteX70" fmla="*/ 206372 w 1517647"/>
              <a:gd name="connsiteY70" fmla="*/ 606425 h 2289175"/>
              <a:gd name="connsiteX71" fmla="*/ 203197 w 1517647"/>
              <a:gd name="connsiteY71" fmla="*/ 660400 h 2289175"/>
              <a:gd name="connsiteX72" fmla="*/ 165097 w 1517647"/>
              <a:gd name="connsiteY72" fmla="*/ 654050 h 2289175"/>
              <a:gd name="connsiteX73" fmla="*/ 146048 w 1517647"/>
              <a:gd name="connsiteY73" fmla="*/ 704850 h 2289175"/>
              <a:gd name="connsiteX74" fmla="*/ 136523 w 1517647"/>
              <a:gd name="connsiteY74" fmla="*/ 749300 h 2289175"/>
              <a:gd name="connsiteX75" fmla="*/ 123825 w 1517647"/>
              <a:gd name="connsiteY75" fmla="*/ 777875 h 2289175"/>
              <a:gd name="connsiteX76" fmla="*/ 107950 w 1517647"/>
              <a:gd name="connsiteY76" fmla="*/ 800100 h 2289175"/>
              <a:gd name="connsiteX77" fmla="*/ 69850 w 1517647"/>
              <a:gd name="connsiteY77" fmla="*/ 879475 h 2289175"/>
              <a:gd name="connsiteX78" fmla="*/ 50800 w 1517647"/>
              <a:gd name="connsiteY78" fmla="*/ 933450 h 2289175"/>
              <a:gd name="connsiteX79" fmla="*/ 0 w 1517647"/>
              <a:gd name="connsiteY79" fmla="*/ 1028700 h 2289175"/>
              <a:gd name="connsiteX80" fmla="*/ 349247 w 1517647"/>
              <a:gd name="connsiteY80" fmla="*/ 1209675 h 2289175"/>
              <a:gd name="connsiteX81" fmla="*/ 352422 w 1517647"/>
              <a:gd name="connsiteY81" fmla="*/ 2279650 h 2289175"/>
              <a:gd name="connsiteX0" fmla="*/ 1511299 w 1517649"/>
              <a:gd name="connsiteY0" fmla="*/ 2289175 h 2289175"/>
              <a:gd name="connsiteX1" fmla="*/ 1511299 w 1517649"/>
              <a:gd name="connsiteY1" fmla="*/ 2289175 h 2289175"/>
              <a:gd name="connsiteX2" fmla="*/ 1517649 w 1517649"/>
              <a:gd name="connsiteY2" fmla="*/ 1778000 h 2289175"/>
              <a:gd name="connsiteX3" fmla="*/ 1504949 w 1517649"/>
              <a:gd name="connsiteY3" fmla="*/ 1520825 h 2289175"/>
              <a:gd name="connsiteX4" fmla="*/ 1476374 w 1517649"/>
              <a:gd name="connsiteY4" fmla="*/ 1450975 h 2289175"/>
              <a:gd name="connsiteX5" fmla="*/ 1463674 w 1517649"/>
              <a:gd name="connsiteY5" fmla="*/ 1454150 h 2289175"/>
              <a:gd name="connsiteX6" fmla="*/ 1463674 w 1517649"/>
              <a:gd name="connsiteY6" fmla="*/ 1301750 h 2289175"/>
              <a:gd name="connsiteX7" fmla="*/ 1457324 w 1517649"/>
              <a:gd name="connsiteY7" fmla="*/ 1120775 h 2289175"/>
              <a:gd name="connsiteX8" fmla="*/ 1435099 w 1517649"/>
              <a:gd name="connsiteY8" fmla="*/ 1076325 h 2289175"/>
              <a:gd name="connsiteX9" fmla="*/ 1422399 w 1517649"/>
              <a:gd name="connsiteY9" fmla="*/ 1016000 h 2289175"/>
              <a:gd name="connsiteX10" fmla="*/ 1406524 w 1517649"/>
              <a:gd name="connsiteY10" fmla="*/ 977900 h 2289175"/>
              <a:gd name="connsiteX11" fmla="*/ 1390649 w 1517649"/>
              <a:gd name="connsiteY11" fmla="*/ 835025 h 2289175"/>
              <a:gd name="connsiteX12" fmla="*/ 1355724 w 1517649"/>
              <a:gd name="connsiteY12" fmla="*/ 800100 h 2289175"/>
              <a:gd name="connsiteX13" fmla="*/ 1349374 w 1517649"/>
              <a:gd name="connsiteY13" fmla="*/ 768350 h 2289175"/>
              <a:gd name="connsiteX14" fmla="*/ 1333499 w 1517649"/>
              <a:gd name="connsiteY14" fmla="*/ 733425 h 2289175"/>
              <a:gd name="connsiteX15" fmla="*/ 1304924 w 1517649"/>
              <a:gd name="connsiteY15" fmla="*/ 717550 h 2289175"/>
              <a:gd name="connsiteX16" fmla="*/ 1295399 w 1517649"/>
              <a:gd name="connsiteY16" fmla="*/ 679450 h 2289175"/>
              <a:gd name="connsiteX17" fmla="*/ 1269999 w 1517649"/>
              <a:gd name="connsiteY17" fmla="*/ 666750 h 2289175"/>
              <a:gd name="connsiteX18" fmla="*/ 1263649 w 1517649"/>
              <a:gd name="connsiteY18" fmla="*/ 638175 h 2289175"/>
              <a:gd name="connsiteX19" fmla="*/ 1228724 w 1517649"/>
              <a:gd name="connsiteY19" fmla="*/ 644525 h 2289175"/>
              <a:gd name="connsiteX20" fmla="*/ 1206499 w 1517649"/>
              <a:gd name="connsiteY20" fmla="*/ 673100 h 2289175"/>
              <a:gd name="connsiteX21" fmla="*/ 1174749 w 1517649"/>
              <a:gd name="connsiteY21" fmla="*/ 695325 h 2289175"/>
              <a:gd name="connsiteX22" fmla="*/ 1149349 w 1517649"/>
              <a:gd name="connsiteY22" fmla="*/ 669925 h 2289175"/>
              <a:gd name="connsiteX23" fmla="*/ 1130299 w 1517649"/>
              <a:gd name="connsiteY23" fmla="*/ 654050 h 2289175"/>
              <a:gd name="connsiteX24" fmla="*/ 1104899 w 1517649"/>
              <a:gd name="connsiteY24" fmla="*/ 615950 h 2289175"/>
              <a:gd name="connsiteX25" fmla="*/ 1085849 w 1517649"/>
              <a:gd name="connsiteY25" fmla="*/ 631825 h 2289175"/>
              <a:gd name="connsiteX26" fmla="*/ 1079499 w 1517649"/>
              <a:gd name="connsiteY26" fmla="*/ 593725 h 2289175"/>
              <a:gd name="connsiteX27" fmla="*/ 1050924 w 1517649"/>
              <a:gd name="connsiteY27" fmla="*/ 552450 h 2289175"/>
              <a:gd name="connsiteX28" fmla="*/ 1009649 w 1517649"/>
              <a:gd name="connsiteY28" fmla="*/ 536575 h 2289175"/>
              <a:gd name="connsiteX29" fmla="*/ 984249 w 1517649"/>
              <a:gd name="connsiteY29" fmla="*/ 542925 h 2289175"/>
              <a:gd name="connsiteX30" fmla="*/ 1000124 w 1517649"/>
              <a:gd name="connsiteY30" fmla="*/ 514350 h 2289175"/>
              <a:gd name="connsiteX31" fmla="*/ 981074 w 1517649"/>
              <a:gd name="connsiteY31" fmla="*/ 473075 h 2289175"/>
              <a:gd name="connsiteX32" fmla="*/ 971549 w 1517649"/>
              <a:gd name="connsiteY32" fmla="*/ 488950 h 2289175"/>
              <a:gd name="connsiteX33" fmla="*/ 965199 w 1517649"/>
              <a:gd name="connsiteY33" fmla="*/ 450850 h 2289175"/>
              <a:gd name="connsiteX34" fmla="*/ 930274 w 1517649"/>
              <a:gd name="connsiteY34" fmla="*/ 412750 h 2289175"/>
              <a:gd name="connsiteX35" fmla="*/ 911224 w 1517649"/>
              <a:gd name="connsiteY35" fmla="*/ 371475 h 2289175"/>
              <a:gd name="connsiteX36" fmla="*/ 898524 w 1517649"/>
              <a:gd name="connsiteY36" fmla="*/ 355600 h 2289175"/>
              <a:gd name="connsiteX37" fmla="*/ 879474 w 1517649"/>
              <a:gd name="connsiteY37" fmla="*/ 349250 h 2289175"/>
              <a:gd name="connsiteX38" fmla="*/ 879474 w 1517649"/>
              <a:gd name="connsiteY38" fmla="*/ 304800 h 2289175"/>
              <a:gd name="connsiteX39" fmla="*/ 854074 w 1517649"/>
              <a:gd name="connsiteY39" fmla="*/ 298450 h 2289175"/>
              <a:gd name="connsiteX40" fmla="*/ 844549 w 1517649"/>
              <a:gd name="connsiteY40" fmla="*/ 257175 h 2289175"/>
              <a:gd name="connsiteX41" fmla="*/ 822324 w 1517649"/>
              <a:gd name="connsiteY41" fmla="*/ 219075 h 2289175"/>
              <a:gd name="connsiteX42" fmla="*/ 800099 w 1517649"/>
              <a:gd name="connsiteY42" fmla="*/ 196850 h 2289175"/>
              <a:gd name="connsiteX43" fmla="*/ 787399 w 1517649"/>
              <a:gd name="connsiteY43" fmla="*/ 155575 h 2289175"/>
              <a:gd name="connsiteX44" fmla="*/ 765174 w 1517649"/>
              <a:gd name="connsiteY44" fmla="*/ 107950 h 2289175"/>
              <a:gd name="connsiteX45" fmla="*/ 752474 w 1517649"/>
              <a:gd name="connsiteY45" fmla="*/ 92075 h 2289175"/>
              <a:gd name="connsiteX46" fmla="*/ 730249 w 1517649"/>
              <a:gd name="connsiteY46" fmla="*/ 47625 h 2289175"/>
              <a:gd name="connsiteX47" fmla="*/ 688974 w 1517649"/>
              <a:gd name="connsiteY47" fmla="*/ 0 h 2289175"/>
              <a:gd name="connsiteX48" fmla="*/ 584199 w 1517649"/>
              <a:gd name="connsiteY48" fmla="*/ 3175 h 2289175"/>
              <a:gd name="connsiteX49" fmla="*/ 536574 w 1517649"/>
              <a:gd name="connsiteY49" fmla="*/ 31750 h 2289175"/>
              <a:gd name="connsiteX50" fmla="*/ 498474 w 1517649"/>
              <a:gd name="connsiteY50" fmla="*/ 76200 h 2289175"/>
              <a:gd name="connsiteX51" fmla="*/ 454024 w 1517649"/>
              <a:gd name="connsiteY51" fmla="*/ 142875 h 2289175"/>
              <a:gd name="connsiteX52" fmla="*/ 434974 w 1517649"/>
              <a:gd name="connsiteY52" fmla="*/ 187325 h 2289175"/>
              <a:gd name="connsiteX53" fmla="*/ 400049 w 1517649"/>
              <a:gd name="connsiteY53" fmla="*/ 225425 h 2289175"/>
              <a:gd name="connsiteX54" fmla="*/ 384174 w 1517649"/>
              <a:gd name="connsiteY54" fmla="*/ 276225 h 2289175"/>
              <a:gd name="connsiteX55" fmla="*/ 352424 w 1517649"/>
              <a:gd name="connsiteY55" fmla="*/ 333375 h 2289175"/>
              <a:gd name="connsiteX56" fmla="*/ 342899 w 1517649"/>
              <a:gd name="connsiteY56" fmla="*/ 355600 h 2289175"/>
              <a:gd name="connsiteX57" fmla="*/ 317499 w 1517649"/>
              <a:gd name="connsiteY57" fmla="*/ 374650 h 2289175"/>
              <a:gd name="connsiteX58" fmla="*/ 317499 w 1517649"/>
              <a:gd name="connsiteY58" fmla="*/ 406400 h 2289175"/>
              <a:gd name="connsiteX59" fmla="*/ 301624 w 1517649"/>
              <a:gd name="connsiteY59" fmla="*/ 431800 h 2289175"/>
              <a:gd name="connsiteX60" fmla="*/ 285749 w 1517649"/>
              <a:gd name="connsiteY60" fmla="*/ 463550 h 2289175"/>
              <a:gd name="connsiteX61" fmla="*/ 282574 w 1517649"/>
              <a:gd name="connsiteY61" fmla="*/ 488950 h 2289175"/>
              <a:gd name="connsiteX62" fmla="*/ 269874 w 1517649"/>
              <a:gd name="connsiteY62" fmla="*/ 492125 h 2289175"/>
              <a:gd name="connsiteX63" fmla="*/ 263524 w 1517649"/>
              <a:gd name="connsiteY63" fmla="*/ 495300 h 2289175"/>
              <a:gd name="connsiteX64" fmla="*/ 260349 w 1517649"/>
              <a:gd name="connsiteY64" fmla="*/ 530225 h 2289175"/>
              <a:gd name="connsiteX65" fmla="*/ 260349 w 1517649"/>
              <a:gd name="connsiteY65" fmla="*/ 542925 h 2289175"/>
              <a:gd name="connsiteX66" fmla="*/ 247649 w 1517649"/>
              <a:gd name="connsiteY66" fmla="*/ 542925 h 2289175"/>
              <a:gd name="connsiteX67" fmla="*/ 247649 w 1517649"/>
              <a:gd name="connsiteY67" fmla="*/ 565150 h 2289175"/>
              <a:gd name="connsiteX68" fmla="*/ 234949 w 1517649"/>
              <a:gd name="connsiteY68" fmla="*/ 574675 h 2289175"/>
              <a:gd name="connsiteX69" fmla="*/ 228599 w 1517649"/>
              <a:gd name="connsiteY69" fmla="*/ 574675 h 2289175"/>
              <a:gd name="connsiteX70" fmla="*/ 206374 w 1517649"/>
              <a:gd name="connsiteY70" fmla="*/ 606425 h 2289175"/>
              <a:gd name="connsiteX71" fmla="*/ 203199 w 1517649"/>
              <a:gd name="connsiteY71" fmla="*/ 660400 h 2289175"/>
              <a:gd name="connsiteX72" fmla="*/ 165099 w 1517649"/>
              <a:gd name="connsiteY72" fmla="*/ 654050 h 2289175"/>
              <a:gd name="connsiteX73" fmla="*/ 146050 w 1517649"/>
              <a:gd name="connsiteY73" fmla="*/ 704850 h 2289175"/>
              <a:gd name="connsiteX74" fmla="*/ 136525 w 1517649"/>
              <a:gd name="connsiteY74" fmla="*/ 749300 h 2289175"/>
              <a:gd name="connsiteX75" fmla="*/ 123827 w 1517649"/>
              <a:gd name="connsiteY75" fmla="*/ 777875 h 2289175"/>
              <a:gd name="connsiteX76" fmla="*/ 107952 w 1517649"/>
              <a:gd name="connsiteY76" fmla="*/ 800100 h 2289175"/>
              <a:gd name="connsiteX77" fmla="*/ 69852 w 1517649"/>
              <a:gd name="connsiteY77" fmla="*/ 879475 h 2289175"/>
              <a:gd name="connsiteX78" fmla="*/ 50802 w 1517649"/>
              <a:gd name="connsiteY78" fmla="*/ 933450 h 2289175"/>
              <a:gd name="connsiteX79" fmla="*/ 2 w 1517649"/>
              <a:gd name="connsiteY79" fmla="*/ 1028700 h 2289175"/>
              <a:gd name="connsiteX80" fmla="*/ 349249 w 1517649"/>
              <a:gd name="connsiteY80" fmla="*/ 1209675 h 2289175"/>
              <a:gd name="connsiteX81" fmla="*/ 352424 w 1517649"/>
              <a:gd name="connsiteY81" fmla="*/ 2279650 h 2289175"/>
              <a:gd name="connsiteX0" fmla="*/ 1511299 w 1517649"/>
              <a:gd name="connsiteY0" fmla="*/ 2289175 h 2289175"/>
              <a:gd name="connsiteX1" fmla="*/ 1511299 w 1517649"/>
              <a:gd name="connsiteY1" fmla="*/ 2289175 h 2289175"/>
              <a:gd name="connsiteX2" fmla="*/ 1517649 w 1517649"/>
              <a:gd name="connsiteY2" fmla="*/ 1778000 h 2289175"/>
              <a:gd name="connsiteX3" fmla="*/ 1504949 w 1517649"/>
              <a:gd name="connsiteY3" fmla="*/ 1520825 h 2289175"/>
              <a:gd name="connsiteX4" fmla="*/ 1476374 w 1517649"/>
              <a:gd name="connsiteY4" fmla="*/ 1450975 h 2289175"/>
              <a:gd name="connsiteX5" fmla="*/ 1463674 w 1517649"/>
              <a:gd name="connsiteY5" fmla="*/ 1454150 h 2289175"/>
              <a:gd name="connsiteX6" fmla="*/ 1463674 w 1517649"/>
              <a:gd name="connsiteY6" fmla="*/ 1301750 h 2289175"/>
              <a:gd name="connsiteX7" fmla="*/ 1457324 w 1517649"/>
              <a:gd name="connsiteY7" fmla="*/ 1120775 h 2289175"/>
              <a:gd name="connsiteX8" fmla="*/ 1435099 w 1517649"/>
              <a:gd name="connsiteY8" fmla="*/ 1076325 h 2289175"/>
              <a:gd name="connsiteX9" fmla="*/ 1422399 w 1517649"/>
              <a:gd name="connsiteY9" fmla="*/ 1016000 h 2289175"/>
              <a:gd name="connsiteX10" fmla="*/ 1406524 w 1517649"/>
              <a:gd name="connsiteY10" fmla="*/ 977900 h 2289175"/>
              <a:gd name="connsiteX11" fmla="*/ 1390649 w 1517649"/>
              <a:gd name="connsiteY11" fmla="*/ 835025 h 2289175"/>
              <a:gd name="connsiteX12" fmla="*/ 1355724 w 1517649"/>
              <a:gd name="connsiteY12" fmla="*/ 800100 h 2289175"/>
              <a:gd name="connsiteX13" fmla="*/ 1349374 w 1517649"/>
              <a:gd name="connsiteY13" fmla="*/ 768350 h 2289175"/>
              <a:gd name="connsiteX14" fmla="*/ 1333499 w 1517649"/>
              <a:gd name="connsiteY14" fmla="*/ 733425 h 2289175"/>
              <a:gd name="connsiteX15" fmla="*/ 1304924 w 1517649"/>
              <a:gd name="connsiteY15" fmla="*/ 717550 h 2289175"/>
              <a:gd name="connsiteX16" fmla="*/ 1295399 w 1517649"/>
              <a:gd name="connsiteY16" fmla="*/ 679450 h 2289175"/>
              <a:gd name="connsiteX17" fmla="*/ 1269999 w 1517649"/>
              <a:gd name="connsiteY17" fmla="*/ 666750 h 2289175"/>
              <a:gd name="connsiteX18" fmla="*/ 1263649 w 1517649"/>
              <a:gd name="connsiteY18" fmla="*/ 638175 h 2289175"/>
              <a:gd name="connsiteX19" fmla="*/ 1228724 w 1517649"/>
              <a:gd name="connsiteY19" fmla="*/ 644525 h 2289175"/>
              <a:gd name="connsiteX20" fmla="*/ 1206499 w 1517649"/>
              <a:gd name="connsiteY20" fmla="*/ 673100 h 2289175"/>
              <a:gd name="connsiteX21" fmla="*/ 1174749 w 1517649"/>
              <a:gd name="connsiteY21" fmla="*/ 695325 h 2289175"/>
              <a:gd name="connsiteX22" fmla="*/ 1149349 w 1517649"/>
              <a:gd name="connsiteY22" fmla="*/ 669925 h 2289175"/>
              <a:gd name="connsiteX23" fmla="*/ 1130299 w 1517649"/>
              <a:gd name="connsiteY23" fmla="*/ 654050 h 2289175"/>
              <a:gd name="connsiteX24" fmla="*/ 1104899 w 1517649"/>
              <a:gd name="connsiteY24" fmla="*/ 615950 h 2289175"/>
              <a:gd name="connsiteX25" fmla="*/ 1085849 w 1517649"/>
              <a:gd name="connsiteY25" fmla="*/ 631825 h 2289175"/>
              <a:gd name="connsiteX26" fmla="*/ 1079499 w 1517649"/>
              <a:gd name="connsiteY26" fmla="*/ 593725 h 2289175"/>
              <a:gd name="connsiteX27" fmla="*/ 1050924 w 1517649"/>
              <a:gd name="connsiteY27" fmla="*/ 552450 h 2289175"/>
              <a:gd name="connsiteX28" fmla="*/ 1009649 w 1517649"/>
              <a:gd name="connsiteY28" fmla="*/ 536575 h 2289175"/>
              <a:gd name="connsiteX29" fmla="*/ 984249 w 1517649"/>
              <a:gd name="connsiteY29" fmla="*/ 542925 h 2289175"/>
              <a:gd name="connsiteX30" fmla="*/ 1000124 w 1517649"/>
              <a:gd name="connsiteY30" fmla="*/ 514350 h 2289175"/>
              <a:gd name="connsiteX31" fmla="*/ 981074 w 1517649"/>
              <a:gd name="connsiteY31" fmla="*/ 473075 h 2289175"/>
              <a:gd name="connsiteX32" fmla="*/ 971549 w 1517649"/>
              <a:gd name="connsiteY32" fmla="*/ 488950 h 2289175"/>
              <a:gd name="connsiteX33" fmla="*/ 965199 w 1517649"/>
              <a:gd name="connsiteY33" fmla="*/ 450850 h 2289175"/>
              <a:gd name="connsiteX34" fmla="*/ 930274 w 1517649"/>
              <a:gd name="connsiteY34" fmla="*/ 412750 h 2289175"/>
              <a:gd name="connsiteX35" fmla="*/ 911224 w 1517649"/>
              <a:gd name="connsiteY35" fmla="*/ 371475 h 2289175"/>
              <a:gd name="connsiteX36" fmla="*/ 898524 w 1517649"/>
              <a:gd name="connsiteY36" fmla="*/ 355600 h 2289175"/>
              <a:gd name="connsiteX37" fmla="*/ 879474 w 1517649"/>
              <a:gd name="connsiteY37" fmla="*/ 349250 h 2289175"/>
              <a:gd name="connsiteX38" fmla="*/ 879474 w 1517649"/>
              <a:gd name="connsiteY38" fmla="*/ 304800 h 2289175"/>
              <a:gd name="connsiteX39" fmla="*/ 854074 w 1517649"/>
              <a:gd name="connsiteY39" fmla="*/ 298450 h 2289175"/>
              <a:gd name="connsiteX40" fmla="*/ 844549 w 1517649"/>
              <a:gd name="connsiteY40" fmla="*/ 257175 h 2289175"/>
              <a:gd name="connsiteX41" fmla="*/ 822324 w 1517649"/>
              <a:gd name="connsiteY41" fmla="*/ 219075 h 2289175"/>
              <a:gd name="connsiteX42" fmla="*/ 800099 w 1517649"/>
              <a:gd name="connsiteY42" fmla="*/ 196850 h 2289175"/>
              <a:gd name="connsiteX43" fmla="*/ 787399 w 1517649"/>
              <a:gd name="connsiteY43" fmla="*/ 155575 h 2289175"/>
              <a:gd name="connsiteX44" fmla="*/ 765174 w 1517649"/>
              <a:gd name="connsiteY44" fmla="*/ 107950 h 2289175"/>
              <a:gd name="connsiteX45" fmla="*/ 752474 w 1517649"/>
              <a:gd name="connsiteY45" fmla="*/ 92075 h 2289175"/>
              <a:gd name="connsiteX46" fmla="*/ 730249 w 1517649"/>
              <a:gd name="connsiteY46" fmla="*/ 47625 h 2289175"/>
              <a:gd name="connsiteX47" fmla="*/ 688974 w 1517649"/>
              <a:gd name="connsiteY47" fmla="*/ 0 h 2289175"/>
              <a:gd name="connsiteX48" fmla="*/ 584199 w 1517649"/>
              <a:gd name="connsiteY48" fmla="*/ 3175 h 2289175"/>
              <a:gd name="connsiteX49" fmla="*/ 536574 w 1517649"/>
              <a:gd name="connsiteY49" fmla="*/ 31750 h 2289175"/>
              <a:gd name="connsiteX50" fmla="*/ 498474 w 1517649"/>
              <a:gd name="connsiteY50" fmla="*/ 76200 h 2289175"/>
              <a:gd name="connsiteX51" fmla="*/ 454024 w 1517649"/>
              <a:gd name="connsiteY51" fmla="*/ 142875 h 2289175"/>
              <a:gd name="connsiteX52" fmla="*/ 434974 w 1517649"/>
              <a:gd name="connsiteY52" fmla="*/ 187325 h 2289175"/>
              <a:gd name="connsiteX53" fmla="*/ 400049 w 1517649"/>
              <a:gd name="connsiteY53" fmla="*/ 225425 h 2289175"/>
              <a:gd name="connsiteX54" fmla="*/ 384174 w 1517649"/>
              <a:gd name="connsiteY54" fmla="*/ 276225 h 2289175"/>
              <a:gd name="connsiteX55" fmla="*/ 352424 w 1517649"/>
              <a:gd name="connsiteY55" fmla="*/ 333375 h 2289175"/>
              <a:gd name="connsiteX56" fmla="*/ 342899 w 1517649"/>
              <a:gd name="connsiteY56" fmla="*/ 355600 h 2289175"/>
              <a:gd name="connsiteX57" fmla="*/ 317499 w 1517649"/>
              <a:gd name="connsiteY57" fmla="*/ 374650 h 2289175"/>
              <a:gd name="connsiteX58" fmla="*/ 317499 w 1517649"/>
              <a:gd name="connsiteY58" fmla="*/ 406400 h 2289175"/>
              <a:gd name="connsiteX59" fmla="*/ 301624 w 1517649"/>
              <a:gd name="connsiteY59" fmla="*/ 431800 h 2289175"/>
              <a:gd name="connsiteX60" fmla="*/ 285749 w 1517649"/>
              <a:gd name="connsiteY60" fmla="*/ 463550 h 2289175"/>
              <a:gd name="connsiteX61" fmla="*/ 282574 w 1517649"/>
              <a:gd name="connsiteY61" fmla="*/ 488950 h 2289175"/>
              <a:gd name="connsiteX62" fmla="*/ 269874 w 1517649"/>
              <a:gd name="connsiteY62" fmla="*/ 492125 h 2289175"/>
              <a:gd name="connsiteX63" fmla="*/ 263524 w 1517649"/>
              <a:gd name="connsiteY63" fmla="*/ 495300 h 2289175"/>
              <a:gd name="connsiteX64" fmla="*/ 260349 w 1517649"/>
              <a:gd name="connsiteY64" fmla="*/ 530225 h 2289175"/>
              <a:gd name="connsiteX65" fmla="*/ 260349 w 1517649"/>
              <a:gd name="connsiteY65" fmla="*/ 542925 h 2289175"/>
              <a:gd name="connsiteX66" fmla="*/ 247649 w 1517649"/>
              <a:gd name="connsiteY66" fmla="*/ 542925 h 2289175"/>
              <a:gd name="connsiteX67" fmla="*/ 247649 w 1517649"/>
              <a:gd name="connsiteY67" fmla="*/ 565150 h 2289175"/>
              <a:gd name="connsiteX68" fmla="*/ 234949 w 1517649"/>
              <a:gd name="connsiteY68" fmla="*/ 574675 h 2289175"/>
              <a:gd name="connsiteX69" fmla="*/ 228599 w 1517649"/>
              <a:gd name="connsiteY69" fmla="*/ 574675 h 2289175"/>
              <a:gd name="connsiteX70" fmla="*/ 206374 w 1517649"/>
              <a:gd name="connsiteY70" fmla="*/ 606425 h 2289175"/>
              <a:gd name="connsiteX71" fmla="*/ 203199 w 1517649"/>
              <a:gd name="connsiteY71" fmla="*/ 660400 h 2289175"/>
              <a:gd name="connsiteX72" fmla="*/ 165099 w 1517649"/>
              <a:gd name="connsiteY72" fmla="*/ 654050 h 2289175"/>
              <a:gd name="connsiteX73" fmla="*/ 146050 w 1517649"/>
              <a:gd name="connsiteY73" fmla="*/ 704850 h 2289175"/>
              <a:gd name="connsiteX74" fmla="*/ 136525 w 1517649"/>
              <a:gd name="connsiteY74" fmla="*/ 749300 h 2289175"/>
              <a:gd name="connsiteX75" fmla="*/ 123827 w 1517649"/>
              <a:gd name="connsiteY75" fmla="*/ 777875 h 2289175"/>
              <a:gd name="connsiteX76" fmla="*/ 107952 w 1517649"/>
              <a:gd name="connsiteY76" fmla="*/ 800100 h 2289175"/>
              <a:gd name="connsiteX77" fmla="*/ 69852 w 1517649"/>
              <a:gd name="connsiteY77" fmla="*/ 879475 h 2289175"/>
              <a:gd name="connsiteX78" fmla="*/ 50802 w 1517649"/>
              <a:gd name="connsiteY78" fmla="*/ 933450 h 2289175"/>
              <a:gd name="connsiteX79" fmla="*/ 2 w 1517649"/>
              <a:gd name="connsiteY79" fmla="*/ 1028700 h 2289175"/>
              <a:gd name="connsiteX80" fmla="*/ 349249 w 1517649"/>
              <a:gd name="connsiteY80" fmla="*/ 1209675 h 2289175"/>
              <a:gd name="connsiteX81" fmla="*/ 352424 w 1517649"/>
              <a:gd name="connsiteY81" fmla="*/ 2279650 h 2289175"/>
              <a:gd name="connsiteX0" fmla="*/ 1579768 w 1586118"/>
              <a:gd name="connsiteY0" fmla="*/ 2289175 h 2289175"/>
              <a:gd name="connsiteX1" fmla="*/ 1579768 w 1586118"/>
              <a:gd name="connsiteY1" fmla="*/ 2289175 h 2289175"/>
              <a:gd name="connsiteX2" fmla="*/ 1586118 w 1586118"/>
              <a:gd name="connsiteY2" fmla="*/ 1778000 h 2289175"/>
              <a:gd name="connsiteX3" fmla="*/ 1573418 w 1586118"/>
              <a:gd name="connsiteY3" fmla="*/ 1520825 h 2289175"/>
              <a:gd name="connsiteX4" fmla="*/ 1544843 w 1586118"/>
              <a:gd name="connsiteY4" fmla="*/ 1450975 h 2289175"/>
              <a:gd name="connsiteX5" fmla="*/ 1532143 w 1586118"/>
              <a:gd name="connsiteY5" fmla="*/ 1454150 h 2289175"/>
              <a:gd name="connsiteX6" fmla="*/ 1532143 w 1586118"/>
              <a:gd name="connsiteY6" fmla="*/ 1301750 h 2289175"/>
              <a:gd name="connsiteX7" fmla="*/ 1525793 w 1586118"/>
              <a:gd name="connsiteY7" fmla="*/ 1120775 h 2289175"/>
              <a:gd name="connsiteX8" fmla="*/ 1503568 w 1586118"/>
              <a:gd name="connsiteY8" fmla="*/ 1076325 h 2289175"/>
              <a:gd name="connsiteX9" fmla="*/ 1490868 w 1586118"/>
              <a:gd name="connsiteY9" fmla="*/ 1016000 h 2289175"/>
              <a:gd name="connsiteX10" fmla="*/ 1474993 w 1586118"/>
              <a:gd name="connsiteY10" fmla="*/ 977900 h 2289175"/>
              <a:gd name="connsiteX11" fmla="*/ 1459118 w 1586118"/>
              <a:gd name="connsiteY11" fmla="*/ 835025 h 2289175"/>
              <a:gd name="connsiteX12" fmla="*/ 1424193 w 1586118"/>
              <a:gd name="connsiteY12" fmla="*/ 800100 h 2289175"/>
              <a:gd name="connsiteX13" fmla="*/ 1417843 w 1586118"/>
              <a:gd name="connsiteY13" fmla="*/ 768350 h 2289175"/>
              <a:gd name="connsiteX14" fmla="*/ 1401968 w 1586118"/>
              <a:gd name="connsiteY14" fmla="*/ 733425 h 2289175"/>
              <a:gd name="connsiteX15" fmla="*/ 1373393 w 1586118"/>
              <a:gd name="connsiteY15" fmla="*/ 717550 h 2289175"/>
              <a:gd name="connsiteX16" fmla="*/ 1363868 w 1586118"/>
              <a:gd name="connsiteY16" fmla="*/ 679450 h 2289175"/>
              <a:gd name="connsiteX17" fmla="*/ 1338468 w 1586118"/>
              <a:gd name="connsiteY17" fmla="*/ 666750 h 2289175"/>
              <a:gd name="connsiteX18" fmla="*/ 1332118 w 1586118"/>
              <a:gd name="connsiteY18" fmla="*/ 638175 h 2289175"/>
              <a:gd name="connsiteX19" fmla="*/ 1297193 w 1586118"/>
              <a:gd name="connsiteY19" fmla="*/ 644525 h 2289175"/>
              <a:gd name="connsiteX20" fmla="*/ 1274968 w 1586118"/>
              <a:gd name="connsiteY20" fmla="*/ 673100 h 2289175"/>
              <a:gd name="connsiteX21" fmla="*/ 1243218 w 1586118"/>
              <a:gd name="connsiteY21" fmla="*/ 695325 h 2289175"/>
              <a:gd name="connsiteX22" fmla="*/ 1217818 w 1586118"/>
              <a:gd name="connsiteY22" fmla="*/ 669925 h 2289175"/>
              <a:gd name="connsiteX23" fmla="*/ 1198768 w 1586118"/>
              <a:gd name="connsiteY23" fmla="*/ 654050 h 2289175"/>
              <a:gd name="connsiteX24" fmla="*/ 1173368 w 1586118"/>
              <a:gd name="connsiteY24" fmla="*/ 615950 h 2289175"/>
              <a:gd name="connsiteX25" fmla="*/ 1154318 w 1586118"/>
              <a:gd name="connsiteY25" fmla="*/ 631825 h 2289175"/>
              <a:gd name="connsiteX26" fmla="*/ 1147968 w 1586118"/>
              <a:gd name="connsiteY26" fmla="*/ 593725 h 2289175"/>
              <a:gd name="connsiteX27" fmla="*/ 1119393 w 1586118"/>
              <a:gd name="connsiteY27" fmla="*/ 552450 h 2289175"/>
              <a:gd name="connsiteX28" fmla="*/ 1078118 w 1586118"/>
              <a:gd name="connsiteY28" fmla="*/ 536575 h 2289175"/>
              <a:gd name="connsiteX29" fmla="*/ 1052718 w 1586118"/>
              <a:gd name="connsiteY29" fmla="*/ 542925 h 2289175"/>
              <a:gd name="connsiteX30" fmla="*/ 1068593 w 1586118"/>
              <a:gd name="connsiteY30" fmla="*/ 514350 h 2289175"/>
              <a:gd name="connsiteX31" fmla="*/ 1049543 w 1586118"/>
              <a:gd name="connsiteY31" fmla="*/ 473075 h 2289175"/>
              <a:gd name="connsiteX32" fmla="*/ 1040018 w 1586118"/>
              <a:gd name="connsiteY32" fmla="*/ 488950 h 2289175"/>
              <a:gd name="connsiteX33" fmla="*/ 1033668 w 1586118"/>
              <a:gd name="connsiteY33" fmla="*/ 450850 h 2289175"/>
              <a:gd name="connsiteX34" fmla="*/ 998743 w 1586118"/>
              <a:gd name="connsiteY34" fmla="*/ 412750 h 2289175"/>
              <a:gd name="connsiteX35" fmla="*/ 979693 w 1586118"/>
              <a:gd name="connsiteY35" fmla="*/ 371475 h 2289175"/>
              <a:gd name="connsiteX36" fmla="*/ 966993 w 1586118"/>
              <a:gd name="connsiteY36" fmla="*/ 355600 h 2289175"/>
              <a:gd name="connsiteX37" fmla="*/ 947943 w 1586118"/>
              <a:gd name="connsiteY37" fmla="*/ 349250 h 2289175"/>
              <a:gd name="connsiteX38" fmla="*/ 947943 w 1586118"/>
              <a:gd name="connsiteY38" fmla="*/ 304800 h 2289175"/>
              <a:gd name="connsiteX39" fmla="*/ 922543 w 1586118"/>
              <a:gd name="connsiteY39" fmla="*/ 298450 h 2289175"/>
              <a:gd name="connsiteX40" fmla="*/ 913018 w 1586118"/>
              <a:gd name="connsiteY40" fmla="*/ 257175 h 2289175"/>
              <a:gd name="connsiteX41" fmla="*/ 890793 w 1586118"/>
              <a:gd name="connsiteY41" fmla="*/ 219075 h 2289175"/>
              <a:gd name="connsiteX42" fmla="*/ 868568 w 1586118"/>
              <a:gd name="connsiteY42" fmla="*/ 196850 h 2289175"/>
              <a:gd name="connsiteX43" fmla="*/ 855868 w 1586118"/>
              <a:gd name="connsiteY43" fmla="*/ 155575 h 2289175"/>
              <a:gd name="connsiteX44" fmla="*/ 833643 w 1586118"/>
              <a:gd name="connsiteY44" fmla="*/ 107950 h 2289175"/>
              <a:gd name="connsiteX45" fmla="*/ 820943 w 1586118"/>
              <a:gd name="connsiteY45" fmla="*/ 92075 h 2289175"/>
              <a:gd name="connsiteX46" fmla="*/ 798718 w 1586118"/>
              <a:gd name="connsiteY46" fmla="*/ 47625 h 2289175"/>
              <a:gd name="connsiteX47" fmla="*/ 757443 w 1586118"/>
              <a:gd name="connsiteY47" fmla="*/ 0 h 2289175"/>
              <a:gd name="connsiteX48" fmla="*/ 652668 w 1586118"/>
              <a:gd name="connsiteY48" fmla="*/ 3175 h 2289175"/>
              <a:gd name="connsiteX49" fmla="*/ 605043 w 1586118"/>
              <a:gd name="connsiteY49" fmla="*/ 31750 h 2289175"/>
              <a:gd name="connsiteX50" fmla="*/ 566943 w 1586118"/>
              <a:gd name="connsiteY50" fmla="*/ 76200 h 2289175"/>
              <a:gd name="connsiteX51" fmla="*/ 522493 w 1586118"/>
              <a:gd name="connsiteY51" fmla="*/ 142875 h 2289175"/>
              <a:gd name="connsiteX52" fmla="*/ 503443 w 1586118"/>
              <a:gd name="connsiteY52" fmla="*/ 187325 h 2289175"/>
              <a:gd name="connsiteX53" fmla="*/ 468518 w 1586118"/>
              <a:gd name="connsiteY53" fmla="*/ 225425 h 2289175"/>
              <a:gd name="connsiteX54" fmla="*/ 452643 w 1586118"/>
              <a:gd name="connsiteY54" fmla="*/ 276225 h 2289175"/>
              <a:gd name="connsiteX55" fmla="*/ 420893 w 1586118"/>
              <a:gd name="connsiteY55" fmla="*/ 333375 h 2289175"/>
              <a:gd name="connsiteX56" fmla="*/ 411368 w 1586118"/>
              <a:gd name="connsiteY56" fmla="*/ 355600 h 2289175"/>
              <a:gd name="connsiteX57" fmla="*/ 385968 w 1586118"/>
              <a:gd name="connsiteY57" fmla="*/ 374650 h 2289175"/>
              <a:gd name="connsiteX58" fmla="*/ 385968 w 1586118"/>
              <a:gd name="connsiteY58" fmla="*/ 406400 h 2289175"/>
              <a:gd name="connsiteX59" fmla="*/ 370093 w 1586118"/>
              <a:gd name="connsiteY59" fmla="*/ 431800 h 2289175"/>
              <a:gd name="connsiteX60" fmla="*/ 354218 w 1586118"/>
              <a:gd name="connsiteY60" fmla="*/ 463550 h 2289175"/>
              <a:gd name="connsiteX61" fmla="*/ 351043 w 1586118"/>
              <a:gd name="connsiteY61" fmla="*/ 488950 h 2289175"/>
              <a:gd name="connsiteX62" fmla="*/ 338343 w 1586118"/>
              <a:gd name="connsiteY62" fmla="*/ 492125 h 2289175"/>
              <a:gd name="connsiteX63" fmla="*/ 331993 w 1586118"/>
              <a:gd name="connsiteY63" fmla="*/ 495300 h 2289175"/>
              <a:gd name="connsiteX64" fmla="*/ 328818 w 1586118"/>
              <a:gd name="connsiteY64" fmla="*/ 530225 h 2289175"/>
              <a:gd name="connsiteX65" fmla="*/ 328818 w 1586118"/>
              <a:gd name="connsiteY65" fmla="*/ 542925 h 2289175"/>
              <a:gd name="connsiteX66" fmla="*/ 316118 w 1586118"/>
              <a:gd name="connsiteY66" fmla="*/ 542925 h 2289175"/>
              <a:gd name="connsiteX67" fmla="*/ 316118 w 1586118"/>
              <a:gd name="connsiteY67" fmla="*/ 565150 h 2289175"/>
              <a:gd name="connsiteX68" fmla="*/ 303418 w 1586118"/>
              <a:gd name="connsiteY68" fmla="*/ 574675 h 2289175"/>
              <a:gd name="connsiteX69" fmla="*/ 297068 w 1586118"/>
              <a:gd name="connsiteY69" fmla="*/ 574675 h 2289175"/>
              <a:gd name="connsiteX70" fmla="*/ 274843 w 1586118"/>
              <a:gd name="connsiteY70" fmla="*/ 606425 h 2289175"/>
              <a:gd name="connsiteX71" fmla="*/ 271668 w 1586118"/>
              <a:gd name="connsiteY71" fmla="*/ 660400 h 2289175"/>
              <a:gd name="connsiteX72" fmla="*/ 233568 w 1586118"/>
              <a:gd name="connsiteY72" fmla="*/ 654050 h 2289175"/>
              <a:gd name="connsiteX73" fmla="*/ 214519 w 1586118"/>
              <a:gd name="connsiteY73" fmla="*/ 704850 h 2289175"/>
              <a:gd name="connsiteX74" fmla="*/ 204994 w 1586118"/>
              <a:gd name="connsiteY74" fmla="*/ 749300 h 2289175"/>
              <a:gd name="connsiteX75" fmla="*/ 192296 w 1586118"/>
              <a:gd name="connsiteY75" fmla="*/ 777875 h 2289175"/>
              <a:gd name="connsiteX76" fmla="*/ 176421 w 1586118"/>
              <a:gd name="connsiteY76" fmla="*/ 800100 h 2289175"/>
              <a:gd name="connsiteX77" fmla="*/ 138321 w 1586118"/>
              <a:gd name="connsiteY77" fmla="*/ 879475 h 2289175"/>
              <a:gd name="connsiteX78" fmla="*/ 119271 w 1586118"/>
              <a:gd name="connsiteY78" fmla="*/ 933450 h 2289175"/>
              <a:gd name="connsiteX79" fmla="*/ 68471 w 1586118"/>
              <a:gd name="connsiteY79" fmla="*/ 1028700 h 2289175"/>
              <a:gd name="connsiteX80" fmla="*/ 14496 w 1586118"/>
              <a:gd name="connsiteY80" fmla="*/ 1060450 h 2289175"/>
              <a:gd name="connsiteX81" fmla="*/ 417718 w 1586118"/>
              <a:gd name="connsiteY81" fmla="*/ 1209675 h 2289175"/>
              <a:gd name="connsiteX82" fmla="*/ 420893 w 1586118"/>
              <a:gd name="connsiteY82" fmla="*/ 2279650 h 2289175"/>
              <a:gd name="connsiteX0" fmla="*/ 1565272 w 1571622"/>
              <a:gd name="connsiteY0" fmla="*/ 2289175 h 2289175"/>
              <a:gd name="connsiteX1" fmla="*/ 1565272 w 1571622"/>
              <a:gd name="connsiteY1" fmla="*/ 2289175 h 2289175"/>
              <a:gd name="connsiteX2" fmla="*/ 1571622 w 1571622"/>
              <a:gd name="connsiteY2" fmla="*/ 1778000 h 2289175"/>
              <a:gd name="connsiteX3" fmla="*/ 1558922 w 1571622"/>
              <a:gd name="connsiteY3" fmla="*/ 1520825 h 2289175"/>
              <a:gd name="connsiteX4" fmla="*/ 1530347 w 1571622"/>
              <a:gd name="connsiteY4" fmla="*/ 1450975 h 2289175"/>
              <a:gd name="connsiteX5" fmla="*/ 1517647 w 1571622"/>
              <a:gd name="connsiteY5" fmla="*/ 1454150 h 2289175"/>
              <a:gd name="connsiteX6" fmla="*/ 1517647 w 1571622"/>
              <a:gd name="connsiteY6" fmla="*/ 1301750 h 2289175"/>
              <a:gd name="connsiteX7" fmla="*/ 1511297 w 1571622"/>
              <a:gd name="connsiteY7" fmla="*/ 1120775 h 2289175"/>
              <a:gd name="connsiteX8" fmla="*/ 1489072 w 1571622"/>
              <a:gd name="connsiteY8" fmla="*/ 1076325 h 2289175"/>
              <a:gd name="connsiteX9" fmla="*/ 1476372 w 1571622"/>
              <a:gd name="connsiteY9" fmla="*/ 1016000 h 2289175"/>
              <a:gd name="connsiteX10" fmla="*/ 1460497 w 1571622"/>
              <a:gd name="connsiteY10" fmla="*/ 977900 h 2289175"/>
              <a:gd name="connsiteX11" fmla="*/ 1444622 w 1571622"/>
              <a:gd name="connsiteY11" fmla="*/ 835025 h 2289175"/>
              <a:gd name="connsiteX12" fmla="*/ 1409697 w 1571622"/>
              <a:gd name="connsiteY12" fmla="*/ 800100 h 2289175"/>
              <a:gd name="connsiteX13" fmla="*/ 1403347 w 1571622"/>
              <a:gd name="connsiteY13" fmla="*/ 768350 h 2289175"/>
              <a:gd name="connsiteX14" fmla="*/ 1387472 w 1571622"/>
              <a:gd name="connsiteY14" fmla="*/ 733425 h 2289175"/>
              <a:gd name="connsiteX15" fmla="*/ 1358897 w 1571622"/>
              <a:gd name="connsiteY15" fmla="*/ 717550 h 2289175"/>
              <a:gd name="connsiteX16" fmla="*/ 1349372 w 1571622"/>
              <a:gd name="connsiteY16" fmla="*/ 679450 h 2289175"/>
              <a:gd name="connsiteX17" fmla="*/ 1323972 w 1571622"/>
              <a:gd name="connsiteY17" fmla="*/ 666750 h 2289175"/>
              <a:gd name="connsiteX18" fmla="*/ 1317622 w 1571622"/>
              <a:gd name="connsiteY18" fmla="*/ 638175 h 2289175"/>
              <a:gd name="connsiteX19" fmla="*/ 1282697 w 1571622"/>
              <a:gd name="connsiteY19" fmla="*/ 644525 h 2289175"/>
              <a:gd name="connsiteX20" fmla="*/ 1260472 w 1571622"/>
              <a:gd name="connsiteY20" fmla="*/ 673100 h 2289175"/>
              <a:gd name="connsiteX21" fmla="*/ 1228722 w 1571622"/>
              <a:gd name="connsiteY21" fmla="*/ 695325 h 2289175"/>
              <a:gd name="connsiteX22" fmla="*/ 1203322 w 1571622"/>
              <a:gd name="connsiteY22" fmla="*/ 669925 h 2289175"/>
              <a:gd name="connsiteX23" fmla="*/ 1184272 w 1571622"/>
              <a:gd name="connsiteY23" fmla="*/ 654050 h 2289175"/>
              <a:gd name="connsiteX24" fmla="*/ 1158872 w 1571622"/>
              <a:gd name="connsiteY24" fmla="*/ 615950 h 2289175"/>
              <a:gd name="connsiteX25" fmla="*/ 1139822 w 1571622"/>
              <a:gd name="connsiteY25" fmla="*/ 631825 h 2289175"/>
              <a:gd name="connsiteX26" fmla="*/ 1133472 w 1571622"/>
              <a:gd name="connsiteY26" fmla="*/ 593725 h 2289175"/>
              <a:gd name="connsiteX27" fmla="*/ 1104897 w 1571622"/>
              <a:gd name="connsiteY27" fmla="*/ 552450 h 2289175"/>
              <a:gd name="connsiteX28" fmla="*/ 1063622 w 1571622"/>
              <a:gd name="connsiteY28" fmla="*/ 536575 h 2289175"/>
              <a:gd name="connsiteX29" fmla="*/ 1038222 w 1571622"/>
              <a:gd name="connsiteY29" fmla="*/ 542925 h 2289175"/>
              <a:gd name="connsiteX30" fmla="*/ 1054097 w 1571622"/>
              <a:gd name="connsiteY30" fmla="*/ 514350 h 2289175"/>
              <a:gd name="connsiteX31" fmla="*/ 1035047 w 1571622"/>
              <a:gd name="connsiteY31" fmla="*/ 473075 h 2289175"/>
              <a:gd name="connsiteX32" fmla="*/ 1025522 w 1571622"/>
              <a:gd name="connsiteY32" fmla="*/ 488950 h 2289175"/>
              <a:gd name="connsiteX33" fmla="*/ 1019172 w 1571622"/>
              <a:gd name="connsiteY33" fmla="*/ 450850 h 2289175"/>
              <a:gd name="connsiteX34" fmla="*/ 984247 w 1571622"/>
              <a:gd name="connsiteY34" fmla="*/ 412750 h 2289175"/>
              <a:gd name="connsiteX35" fmla="*/ 965197 w 1571622"/>
              <a:gd name="connsiteY35" fmla="*/ 371475 h 2289175"/>
              <a:gd name="connsiteX36" fmla="*/ 952497 w 1571622"/>
              <a:gd name="connsiteY36" fmla="*/ 355600 h 2289175"/>
              <a:gd name="connsiteX37" fmla="*/ 933447 w 1571622"/>
              <a:gd name="connsiteY37" fmla="*/ 349250 h 2289175"/>
              <a:gd name="connsiteX38" fmla="*/ 933447 w 1571622"/>
              <a:gd name="connsiteY38" fmla="*/ 304800 h 2289175"/>
              <a:gd name="connsiteX39" fmla="*/ 908047 w 1571622"/>
              <a:gd name="connsiteY39" fmla="*/ 298450 h 2289175"/>
              <a:gd name="connsiteX40" fmla="*/ 898522 w 1571622"/>
              <a:gd name="connsiteY40" fmla="*/ 257175 h 2289175"/>
              <a:gd name="connsiteX41" fmla="*/ 876297 w 1571622"/>
              <a:gd name="connsiteY41" fmla="*/ 219075 h 2289175"/>
              <a:gd name="connsiteX42" fmla="*/ 854072 w 1571622"/>
              <a:gd name="connsiteY42" fmla="*/ 196850 h 2289175"/>
              <a:gd name="connsiteX43" fmla="*/ 841372 w 1571622"/>
              <a:gd name="connsiteY43" fmla="*/ 155575 h 2289175"/>
              <a:gd name="connsiteX44" fmla="*/ 819147 w 1571622"/>
              <a:gd name="connsiteY44" fmla="*/ 107950 h 2289175"/>
              <a:gd name="connsiteX45" fmla="*/ 806447 w 1571622"/>
              <a:gd name="connsiteY45" fmla="*/ 92075 h 2289175"/>
              <a:gd name="connsiteX46" fmla="*/ 784222 w 1571622"/>
              <a:gd name="connsiteY46" fmla="*/ 47625 h 2289175"/>
              <a:gd name="connsiteX47" fmla="*/ 742947 w 1571622"/>
              <a:gd name="connsiteY47" fmla="*/ 0 h 2289175"/>
              <a:gd name="connsiteX48" fmla="*/ 638172 w 1571622"/>
              <a:gd name="connsiteY48" fmla="*/ 3175 h 2289175"/>
              <a:gd name="connsiteX49" fmla="*/ 590547 w 1571622"/>
              <a:gd name="connsiteY49" fmla="*/ 31750 h 2289175"/>
              <a:gd name="connsiteX50" fmla="*/ 552447 w 1571622"/>
              <a:gd name="connsiteY50" fmla="*/ 76200 h 2289175"/>
              <a:gd name="connsiteX51" fmla="*/ 507997 w 1571622"/>
              <a:gd name="connsiteY51" fmla="*/ 142875 h 2289175"/>
              <a:gd name="connsiteX52" fmla="*/ 488947 w 1571622"/>
              <a:gd name="connsiteY52" fmla="*/ 187325 h 2289175"/>
              <a:gd name="connsiteX53" fmla="*/ 454022 w 1571622"/>
              <a:gd name="connsiteY53" fmla="*/ 225425 h 2289175"/>
              <a:gd name="connsiteX54" fmla="*/ 438147 w 1571622"/>
              <a:gd name="connsiteY54" fmla="*/ 276225 h 2289175"/>
              <a:gd name="connsiteX55" fmla="*/ 406397 w 1571622"/>
              <a:gd name="connsiteY55" fmla="*/ 333375 h 2289175"/>
              <a:gd name="connsiteX56" fmla="*/ 396872 w 1571622"/>
              <a:gd name="connsiteY56" fmla="*/ 355600 h 2289175"/>
              <a:gd name="connsiteX57" fmla="*/ 371472 w 1571622"/>
              <a:gd name="connsiteY57" fmla="*/ 374650 h 2289175"/>
              <a:gd name="connsiteX58" fmla="*/ 371472 w 1571622"/>
              <a:gd name="connsiteY58" fmla="*/ 406400 h 2289175"/>
              <a:gd name="connsiteX59" fmla="*/ 355597 w 1571622"/>
              <a:gd name="connsiteY59" fmla="*/ 431800 h 2289175"/>
              <a:gd name="connsiteX60" fmla="*/ 339722 w 1571622"/>
              <a:gd name="connsiteY60" fmla="*/ 463550 h 2289175"/>
              <a:gd name="connsiteX61" fmla="*/ 336547 w 1571622"/>
              <a:gd name="connsiteY61" fmla="*/ 488950 h 2289175"/>
              <a:gd name="connsiteX62" fmla="*/ 323847 w 1571622"/>
              <a:gd name="connsiteY62" fmla="*/ 492125 h 2289175"/>
              <a:gd name="connsiteX63" fmla="*/ 317497 w 1571622"/>
              <a:gd name="connsiteY63" fmla="*/ 495300 h 2289175"/>
              <a:gd name="connsiteX64" fmla="*/ 314322 w 1571622"/>
              <a:gd name="connsiteY64" fmla="*/ 530225 h 2289175"/>
              <a:gd name="connsiteX65" fmla="*/ 314322 w 1571622"/>
              <a:gd name="connsiteY65" fmla="*/ 542925 h 2289175"/>
              <a:gd name="connsiteX66" fmla="*/ 301622 w 1571622"/>
              <a:gd name="connsiteY66" fmla="*/ 542925 h 2289175"/>
              <a:gd name="connsiteX67" fmla="*/ 301622 w 1571622"/>
              <a:gd name="connsiteY67" fmla="*/ 565150 h 2289175"/>
              <a:gd name="connsiteX68" fmla="*/ 288922 w 1571622"/>
              <a:gd name="connsiteY68" fmla="*/ 574675 h 2289175"/>
              <a:gd name="connsiteX69" fmla="*/ 282572 w 1571622"/>
              <a:gd name="connsiteY69" fmla="*/ 574675 h 2289175"/>
              <a:gd name="connsiteX70" fmla="*/ 260347 w 1571622"/>
              <a:gd name="connsiteY70" fmla="*/ 606425 h 2289175"/>
              <a:gd name="connsiteX71" fmla="*/ 257172 w 1571622"/>
              <a:gd name="connsiteY71" fmla="*/ 660400 h 2289175"/>
              <a:gd name="connsiteX72" fmla="*/ 219072 w 1571622"/>
              <a:gd name="connsiteY72" fmla="*/ 654050 h 2289175"/>
              <a:gd name="connsiteX73" fmla="*/ 200023 w 1571622"/>
              <a:gd name="connsiteY73" fmla="*/ 704850 h 2289175"/>
              <a:gd name="connsiteX74" fmla="*/ 190498 w 1571622"/>
              <a:gd name="connsiteY74" fmla="*/ 749300 h 2289175"/>
              <a:gd name="connsiteX75" fmla="*/ 177800 w 1571622"/>
              <a:gd name="connsiteY75" fmla="*/ 777875 h 2289175"/>
              <a:gd name="connsiteX76" fmla="*/ 161925 w 1571622"/>
              <a:gd name="connsiteY76" fmla="*/ 800100 h 2289175"/>
              <a:gd name="connsiteX77" fmla="*/ 123825 w 1571622"/>
              <a:gd name="connsiteY77" fmla="*/ 879475 h 2289175"/>
              <a:gd name="connsiteX78" fmla="*/ 104775 w 1571622"/>
              <a:gd name="connsiteY78" fmla="*/ 933450 h 2289175"/>
              <a:gd name="connsiteX79" fmla="*/ 53975 w 1571622"/>
              <a:gd name="connsiteY79" fmla="*/ 1028700 h 2289175"/>
              <a:gd name="connsiteX80" fmla="*/ 0 w 1571622"/>
              <a:gd name="connsiteY80" fmla="*/ 1060450 h 2289175"/>
              <a:gd name="connsiteX81" fmla="*/ 403222 w 1571622"/>
              <a:gd name="connsiteY81" fmla="*/ 1209675 h 2289175"/>
              <a:gd name="connsiteX82" fmla="*/ 406397 w 1571622"/>
              <a:gd name="connsiteY82" fmla="*/ 2279650 h 2289175"/>
              <a:gd name="connsiteX0" fmla="*/ 1565408 w 1571758"/>
              <a:gd name="connsiteY0" fmla="*/ 2289175 h 2289175"/>
              <a:gd name="connsiteX1" fmla="*/ 1565408 w 1571758"/>
              <a:gd name="connsiteY1" fmla="*/ 2289175 h 2289175"/>
              <a:gd name="connsiteX2" fmla="*/ 1571758 w 1571758"/>
              <a:gd name="connsiteY2" fmla="*/ 1778000 h 2289175"/>
              <a:gd name="connsiteX3" fmla="*/ 1559058 w 1571758"/>
              <a:gd name="connsiteY3" fmla="*/ 1520825 h 2289175"/>
              <a:gd name="connsiteX4" fmla="*/ 1530483 w 1571758"/>
              <a:gd name="connsiteY4" fmla="*/ 1450975 h 2289175"/>
              <a:gd name="connsiteX5" fmla="*/ 1517783 w 1571758"/>
              <a:gd name="connsiteY5" fmla="*/ 1454150 h 2289175"/>
              <a:gd name="connsiteX6" fmla="*/ 1517783 w 1571758"/>
              <a:gd name="connsiteY6" fmla="*/ 1301750 h 2289175"/>
              <a:gd name="connsiteX7" fmla="*/ 1511433 w 1571758"/>
              <a:gd name="connsiteY7" fmla="*/ 1120775 h 2289175"/>
              <a:gd name="connsiteX8" fmla="*/ 1489208 w 1571758"/>
              <a:gd name="connsiteY8" fmla="*/ 1076325 h 2289175"/>
              <a:gd name="connsiteX9" fmla="*/ 1476508 w 1571758"/>
              <a:gd name="connsiteY9" fmla="*/ 1016000 h 2289175"/>
              <a:gd name="connsiteX10" fmla="*/ 1460633 w 1571758"/>
              <a:gd name="connsiteY10" fmla="*/ 977900 h 2289175"/>
              <a:gd name="connsiteX11" fmla="*/ 1444758 w 1571758"/>
              <a:gd name="connsiteY11" fmla="*/ 835025 h 2289175"/>
              <a:gd name="connsiteX12" fmla="*/ 1409833 w 1571758"/>
              <a:gd name="connsiteY12" fmla="*/ 800100 h 2289175"/>
              <a:gd name="connsiteX13" fmla="*/ 1403483 w 1571758"/>
              <a:gd name="connsiteY13" fmla="*/ 768350 h 2289175"/>
              <a:gd name="connsiteX14" fmla="*/ 1387608 w 1571758"/>
              <a:gd name="connsiteY14" fmla="*/ 733425 h 2289175"/>
              <a:gd name="connsiteX15" fmla="*/ 1359033 w 1571758"/>
              <a:gd name="connsiteY15" fmla="*/ 717550 h 2289175"/>
              <a:gd name="connsiteX16" fmla="*/ 1349508 w 1571758"/>
              <a:gd name="connsiteY16" fmla="*/ 679450 h 2289175"/>
              <a:gd name="connsiteX17" fmla="*/ 1324108 w 1571758"/>
              <a:gd name="connsiteY17" fmla="*/ 666750 h 2289175"/>
              <a:gd name="connsiteX18" fmla="*/ 1317758 w 1571758"/>
              <a:gd name="connsiteY18" fmla="*/ 638175 h 2289175"/>
              <a:gd name="connsiteX19" fmla="*/ 1282833 w 1571758"/>
              <a:gd name="connsiteY19" fmla="*/ 644525 h 2289175"/>
              <a:gd name="connsiteX20" fmla="*/ 1260608 w 1571758"/>
              <a:gd name="connsiteY20" fmla="*/ 673100 h 2289175"/>
              <a:gd name="connsiteX21" fmla="*/ 1228858 w 1571758"/>
              <a:gd name="connsiteY21" fmla="*/ 695325 h 2289175"/>
              <a:gd name="connsiteX22" fmla="*/ 1203458 w 1571758"/>
              <a:gd name="connsiteY22" fmla="*/ 669925 h 2289175"/>
              <a:gd name="connsiteX23" fmla="*/ 1184408 w 1571758"/>
              <a:gd name="connsiteY23" fmla="*/ 654050 h 2289175"/>
              <a:gd name="connsiteX24" fmla="*/ 1159008 w 1571758"/>
              <a:gd name="connsiteY24" fmla="*/ 615950 h 2289175"/>
              <a:gd name="connsiteX25" fmla="*/ 1139958 w 1571758"/>
              <a:gd name="connsiteY25" fmla="*/ 631825 h 2289175"/>
              <a:gd name="connsiteX26" fmla="*/ 1133608 w 1571758"/>
              <a:gd name="connsiteY26" fmla="*/ 593725 h 2289175"/>
              <a:gd name="connsiteX27" fmla="*/ 1105033 w 1571758"/>
              <a:gd name="connsiteY27" fmla="*/ 552450 h 2289175"/>
              <a:gd name="connsiteX28" fmla="*/ 1063758 w 1571758"/>
              <a:gd name="connsiteY28" fmla="*/ 536575 h 2289175"/>
              <a:gd name="connsiteX29" fmla="*/ 1038358 w 1571758"/>
              <a:gd name="connsiteY29" fmla="*/ 542925 h 2289175"/>
              <a:gd name="connsiteX30" fmla="*/ 1054233 w 1571758"/>
              <a:gd name="connsiteY30" fmla="*/ 514350 h 2289175"/>
              <a:gd name="connsiteX31" fmla="*/ 1035183 w 1571758"/>
              <a:gd name="connsiteY31" fmla="*/ 473075 h 2289175"/>
              <a:gd name="connsiteX32" fmla="*/ 1025658 w 1571758"/>
              <a:gd name="connsiteY32" fmla="*/ 488950 h 2289175"/>
              <a:gd name="connsiteX33" fmla="*/ 1019308 w 1571758"/>
              <a:gd name="connsiteY33" fmla="*/ 450850 h 2289175"/>
              <a:gd name="connsiteX34" fmla="*/ 984383 w 1571758"/>
              <a:gd name="connsiteY34" fmla="*/ 412750 h 2289175"/>
              <a:gd name="connsiteX35" fmla="*/ 965333 w 1571758"/>
              <a:gd name="connsiteY35" fmla="*/ 371475 h 2289175"/>
              <a:gd name="connsiteX36" fmla="*/ 952633 w 1571758"/>
              <a:gd name="connsiteY36" fmla="*/ 355600 h 2289175"/>
              <a:gd name="connsiteX37" fmla="*/ 933583 w 1571758"/>
              <a:gd name="connsiteY37" fmla="*/ 349250 h 2289175"/>
              <a:gd name="connsiteX38" fmla="*/ 933583 w 1571758"/>
              <a:gd name="connsiteY38" fmla="*/ 304800 h 2289175"/>
              <a:gd name="connsiteX39" fmla="*/ 908183 w 1571758"/>
              <a:gd name="connsiteY39" fmla="*/ 298450 h 2289175"/>
              <a:gd name="connsiteX40" fmla="*/ 898658 w 1571758"/>
              <a:gd name="connsiteY40" fmla="*/ 257175 h 2289175"/>
              <a:gd name="connsiteX41" fmla="*/ 876433 w 1571758"/>
              <a:gd name="connsiteY41" fmla="*/ 219075 h 2289175"/>
              <a:gd name="connsiteX42" fmla="*/ 854208 w 1571758"/>
              <a:gd name="connsiteY42" fmla="*/ 196850 h 2289175"/>
              <a:gd name="connsiteX43" fmla="*/ 841508 w 1571758"/>
              <a:gd name="connsiteY43" fmla="*/ 155575 h 2289175"/>
              <a:gd name="connsiteX44" fmla="*/ 819283 w 1571758"/>
              <a:gd name="connsiteY44" fmla="*/ 107950 h 2289175"/>
              <a:gd name="connsiteX45" fmla="*/ 806583 w 1571758"/>
              <a:gd name="connsiteY45" fmla="*/ 92075 h 2289175"/>
              <a:gd name="connsiteX46" fmla="*/ 784358 w 1571758"/>
              <a:gd name="connsiteY46" fmla="*/ 47625 h 2289175"/>
              <a:gd name="connsiteX47" fmla="*/ 743083 w 1571758"/>
              <a:gd name="connsiteY47" fmla="*/ 0 h 2289175"/>
              <a:gd name="connsiteX48" fmla="*/ 638308 w 1571758"/>
              <a:gd name="connsiteY48" fmla="*/ 3175 h 2289175"/>
              <a:gd name="connsiteX49" fmla="*/ 590683 w 1571758"/>
              <a:gd name="connsiteY49" fmla="*/ 31750 h 2289175"/>
              <a:gd name="connsiteX50" fmla="*/ 552583 w 1571758"/>
              <a:gd name="connsiteY50" fmla="*/ 76200 h 2289175"/>
              <a:gd name="connsiteX51" fmla="*/ 508133 w 1571758"/>
              <a:gd name="connsiteY51" fmla="*/ 142875 h 2289175"/>
              <a:gd name="connsiteX52" fmla="*/ 489083 w 1571758"/>
              <a:gd name="connsiteY52" fmla="*/ 187325 h 2289175"/>
              <a:gd name="connsiteX53" fmla="*/ 454158 w 1571758"/>
              <a:gd name="connsiteY53" fmla="*/ 225425 h 2289175"/>
              <a:gd name="connsiteX54" fmla="*/ 438283 w 1571758"/>
              <a:gd name="connsiteY54" fmla="*/ 276225 h 2289175"/>
              <a:gd name="connsiteX55" fmla="*/ 406533 w 1571758"/>
              <a:gd name="connsiteY55" fmla="*/ 333375 h 2289175"/>
              <a:gd name="connsiteX56" fmla="*/ 397008 w 1571758"/>
              <a:gd name="connsiteY56" fmla="*/ 355600 h 2289175"/>
              <a:gd name="connsiteX57" fmla="*/ 371608 w 1571758"/>
              <a:gd name="connsiteY57" fmla="*/ 374650 h 2289175"/>
              <a:gd name="connsiteX58" fmla="*/ 371608 w 1571758"/>
              <a:gd name="connsiteY58" fmla="*/ 406400 h 2289175"/>
              <a:gd name="connsiteX59" fmla="*/ 355733 w 1571758"/>
              <a:gd name="connsiteY59" fmla="*/ 431800 h 2289175"/>
              <a:gd name="connsiteX60" fmla="*/ 339858 w 1571758"/>
              <a:gd name="connsiteY60" fmla="*/ 463550 h 2289175"/>
              <a:gd name="connsiteX61" fmla="*/ 336683 w 1571758"/>
              <a:gd name="connsiteY61" fmla="*/ 488950 h 2289175"/>
              <a:gd name="connsiteX62" fmla="*/ 323983 w 1571758"/>
              <a:gd name="connsiteY62" fmla="*/ 492125 h 2289175"/>
              <a:gd name="connsiteX63" fmla="*/ 317633 w 1571758"/>
              <a:gd name="connsiteY63" fmla="*/ 495300 h 2289175"/>
              <a:gd name="connsiteX64" fmla="*/ 314458 w 1571758"/>
              <a:gd name="connsiteY64" fmla="*/ 530225 h 2289175"/>
              <a:gd name="connsiteX65" fmla="*/ 314458 w 1571758"/>
              <a:gd name="connsiteY65" fmla="*/ 542925 h 2289175"/>
              <a:gd name="connsiteX66" fmla="*/ 301758 w 1571758"/>
              <a:gd name="connsiteY66" fmla="*/ 542925 h 2289175"/>
              <a:gd name="connsiteX67" fmla="*/ 301758 w 1571758"/>
              <a:gd name="connsiteY67" fmla="*/ 565150 h 2289175"/>
              <a:gd name="connsiteX68" fmla="*/ 289058 w 1571758"/>
              <a:gd name="connsiteY68" fmla="*/ 574675 h 2289175"/>
              <a:gd name="connsiteX69" fmla="*/ 282708 w 1571758"/>
              <a:gd name="connsiteY69" fmla="*/ 574675 h 2289175"/>
              <a:gd name="connsiteX70" fmla="*/ 260483 w 1571758"/>
              <a:gd name="connsiteY70" fmla="*/ 606425 h 2289175"/>
              <a:gd name="connsiteX71" fmla="*/ 257308 w 1571758"/>
              <a:gd name="connsiteY71" fmla="*/ 660400 h 2289175"/>
              <a:gd name="connsiteX72" fmla="*/ 219208 w 1571758"/>
              <a:gd name="connsiteY72" fmla="*/ 654050 h 2289175"/>
              <a:gd name="connsiteX73" fmla="*/ 200159 w 1571758"/>
              <a:gd name="connsiteY73" fmla="*/ 704850 h 2289175"/>
              <a:gd name="connsiteX74" fmla="*/ 190634 w 1571758"/>
              <a:gd name="connsiteY74" fmla="*/ 749300 h 2289175"/>
              <a:gd name="connsiteX75" fmla="*/ 177936 w 1571758"/>
              <a:gd name="connsiteY75" fmla="*/ 777875 h 2289175"/>
              <a:gd name="connsiteX76" fmla="*/ 162061 w 1571758"/>
              <a:gd name="connsiteY76" fmla="*/ 800100 h 2289175"/>
              <a:gd name="connsiteX77" fmla="*/ 123961 w 1571758"/>
              <a:gd name="connsiteY77" fmla="*/ 879475 h 2289175"/>
              <a:gd name="connsiteX78" fmla="*/ 104911 w 1571758"/>
              <a:gd name="connsiteY78" fmla="*/ 933450 h 2289175"/>
              <a:gd name="connsiteX79" fmla="*/ 54111 w 1571758"/>
              <a:gd name="connsiteY79" fmla="*/ 1028700 h 2289175"/>
              <a:gd name="connsiteX80" fmla="*/ 136 w 1571758"/>
              <a:gd name="connsiteY80" fmla="*/ 1060450 h 2289175"/>
              <a:gd name="connsiteX81" fmla="*/ 403358 w 1571758"/>
              <a:gd name="connsiteY81" fmla="*/ 1209675 h 2289175"/>
              <a:gd name="connsiteX82" fmla="*/ 406533 w 1571758"/>
              <a:gd name="connsiteY82" fmla="*/ 2279650 h 2289175"/>
              <a:gd name="connsiteX0" fmla="*/ 1609100 w 1615450"/>
              <a:gd name="connsiteY0" fmla="*/ 2289175 h 2289175"/>
              <a:gd name="connsiteX1" fmla="*/ 1609100 w 1615450"/>
              <a:gd name="connsiteY1" fmla="*/ 2289175 h 2289175"/>
              <a:gd name="connsiteX2" fmla="*/ 1615450 w 1615450"/>
              <a:gd name="connsiteY2" fmla="*/ 1778000 h 2289175"/>
              <a:gd name="connsiteX3" fmla="*/ 1602750 w 1615450"/>
              <a:gd name="connsiteY3" fmla="*/ 1520825 h 2289175"/>
              <a:gd name="connsiteX4" fmla="*/ 1574175 w 1615450"/>
              <a:gd name="connsiteY4" fmla="*/ 1450975 h 2289175"/>
              <a:gd name="connsiteX5" fmla="*/ 1561475 w 1615450"/>
              <a:gd name="connsiteY5" fmla="*/ 1454150 h 2289175"/>
              <a:gd name="connsiteX6" fmla="*/ 1561475 w 1615450"/>
              <a:gd name="connsiteY6" fmla="*/ 1301750 h 2289175"/>
              <a:gd name="connsiteX7" fmla="*/ 1555125 w 1615450"/>
              <a:gd name="connsiteY7" fmla="*/ 1120775 h 2289175"/>
              <a:gd name="connsiteX8" fmla="*/ 1532900 w 1615450"/>
              <a:gd name="connsiteY8" fmla="*/ 1076325 h 2289175"/>
              <a:gd name="connsiteX9" fmla="*/ 1520200 w 1615450"/>
              <a:gd name="connsiteY9" fmla="*/ 1016000 h 2289175"/>
              <a:gd name="connsiteX10" fmla="*/ 1504325 w 1615450"/>
              <a:gd name="connsiteY10" fmla="*/ 977900 h 2289175"/>
              <a:gd name="connsiteX11" fmla="*/ 1488450 w 1615450"/>
              <a:gd name="connsiteY11" fmla="*/ 835025 h 2289175"/>
              <a:gd name="connsiteX12" fmla="*/ 1453525 w 1615450"/>
              <a:gd name="connsiteY12" fmla="*/ 800100 h 2289175"/>
              <a:gd name="connsiteX13" fmla="*/ 1447175 w 1615450"/>
              <a:gd name="connsiteY13" fmla="*/ 768350 h 2289175"/>
              <a:gd name="connsiteX14" fmla="*/ 1431300 w 1615450"/>
              <a:gd name="connsiteY14" fmla="*/ 733425 h 2289175"/>
              <a:gd name="connsiteX15" fmla="*/ 1402725 w 1615450"/>
              <a:gd name="connsiteY15" fmla="*/ 717550 h 2289175"/>
              <a:gd name="connsiteX16" fmla="*/ 1393200 w 1615450"/>
              <a:gd name="connsiteY16" fmla="*/ 679450 h 2289175"/>
              <a:gd name="connsiteX17" fmla="*/ 1367800 w 1615450"/>
              <a:gd name="connsiteY17" fmla="*/ 666750 h 2289175"/>
              <a:gd name="connsiteX18" fmla="*/ 1361450 w 1615450"/>
              <a:gd name="connsiteY18" fmla="*/ 638175 h 2289175"/>
              <a:gd name="connsiteX19" fmla="*/ 1326525 w 1615450"/>
              <a:gd name="connsiteY19" fmla="*/ 644525 h 2289175"/>
              <a:gd name="connsiteX20" fmla="*/ 1304300 w 1615450"/>
              <a:gd name="connsiteY20" fmla="*/ 673100 h 2289175"/>
              <a:gd name="connsiteX21" fmla="*/ 1272550 w 1615450"/>
              <a:gd name="connsiteY21" fmla="*/ 695325 h 2289175"/>
              <a:gd name="connsiteX22" fmla="*/ 1247150 w 1615450"/>
              <a:gd name="connsiteY22" fmla="*/ 669925 h 2289175"/>
              <a:gd name="connsiteX23" fmla="*/ 1228100 w 1615450"/>
              <a:gd name="connsiteY23" fmla="*/ 654050 h 2289175"/>
              <a:gd name="connsiteX24" fmla="*/ 1202700 w 1615450"/>
              <a:gd name="connsiteY24" fmla="*/ 615950 h 2289175"/>
              <a:gd name="connsiteX25" fmla="*/ 1183650 w 1615450"/>
              <a:gd name="connsiteY25" fmla="*/ 631825 h 2289175"/>
              <a:gd name="connsiteX26" fmla="*/ 1177300 w 1615450"/>
              <a:gd name="connsiteY26" fmla="*/ 593725 h 2289175"/>
              <a:gd name="connsiteX27" fmla="*/ 1148725 w 1615450"/>
              <a:gd name="connsiteY27" fmla="*/ 552450 h 2289175"/>
              <a:gd name="connsiteX28" fmla="*/ 1107450 w 1615450"/>
              <a:gd name="connsiteY28" fmla="*/ 536575 h 2289175"/>
              <a:gd name="connsiteX29" fmla="*/ 1082050 w 1615450"/>
              <a:gd name="connsiteY29" fmla="*/ 542925 h 2289175"/>
              <a:gd name="connsiteX30" fmla="*/ 1097925 w 1615450"/>
              <a:gd name="connsiteY30" fmla="*/ 514350 h 2289175"/>
              <a:gd name="connsiteX31" fmla="*/ 1078875 w 1615450"/>
              <a:gd name="connsiteY31" fmla="*/ 473075 h 2289175"/>
              <a:gd name="connsiteX32" fmla="*/ 1069350 w 1615450"/>
              <a:gd name="connsiteY32" fmla="*/ 488950 h 2289175"/>
              <a:gd name="connsiteX33" fmla="*/ 1063000 w 1615450"/>
              <a:gd name="connsiteY33" fmla="*/ 450850 h 2289175"/>
              <a:gd name="connsiteX34" fmla="*/ 1028075 w 1615450"/>
              <a:gd name="connsiteY34" fmla="*/ 412750 h 2289175"/>
              <a:gd name="connsiteX35" fmla="*/ 1009025 w 1615450"/>
              <a:gd name="connsiteY35" fmla="*/ 371475 h 2289175"/>
              <a:gd name="connsiteX36" fmla="*/ 996325 w 1615450"/>
              <a:gd name="connsiteY36" fmla="*/ 355600 h 2289175"/>
              <a:gd name="connsiteX37" fmla="*/ 977275 w 1615450"/>
              <a:gd name="connsiteY37" fmla="*/ 349250 h 2289175"/>
              <a:gd name="connsiteX38" fmla="*/ 977275 w 1615450"/>
              <a:gd name="connsiteY38" fmla="*/ 304800 h 2289175"/>
              <a:gd name="connsiteX39" fmla="*/ 951875 w 1615450"/>
              <a:gd name="connsiteY39" fmla="*/ 298450 h 2289175"/>
              <a:gd name="connsiteX40" fmla="*/ 942350 w 1615450"/>
              <a:gd name="connsiteY40" fmla="*/ 257175 h 2289175"/>
              <a:gd name="connsiteX41" fmla="*/ 920125 w 1615450"/>
              <a:gd name="connsiteY41" fmla="*/ 219075 h 2289175"/>
              <a:gd name="connsiteX42" fmla="*/ 897900 w 1615450"/>
              <a:gd name="connsiteY42" fmla="*/ 196850 h 2289175"/>
              <a:gd name="connsiteX43" fmla="*/ 885200 w 1615450"/>
              <a:gd name="connsiteY43" fmla="*/ 155575 h 2289175"/>
              <a:gd name="connsiteX44" fmla="*/ 862975 w 1615450"/>
              <a:gd name="connsiteY44" fmla="*/ 107950 h 2289175"/>
              <a:gd name="connsiteX45" fmla="*/ 850275 w 1615450"/>
              <a:gd name="connsiteY45" fmla="*/ 92075 h 2289175"/>
              <a:gd name="connsiteX46" fmla="*/ 828050 w 1615450"/>
              <a:gd name="connsiteY46" fmla="*/ 47625 h 2289175"/>
              <a:gd name="connsiteX47" fmla="*/ 786775 w 1615450"/>
              <a:gd name="connsiteY47" fmla="*/ 0 h 2289175"/>
              <a:gd name="connsiteX48" fmla="*/ 682000 w 1615450"/>
              <a:gd name="connsiteY48" fmla="*/ 3175 h 2289175"/>
              <a:gd name="connsiteX49" fmla="*/ 634375 w 1615450"/>
              <a:gd name="connsiteY49" fmla="*/ 31750 h 2289175"/>
              <a:gd name="connsiteX50" fmla="*/ 596275 w 1615450"/>
              <a:gd name="connsiteY50" fmla="*/ 76200 h 2289175"/>
              <a:gd name="connsiteX51" fmla="*/ 551825 w 1615450"/>
              <a:gd name="connsiteY51" fmla="*/ 142875 h 2289175"/>
              <a:gd name="connsiteX52" fmla="*/ 532775 w 1615450"/>
              <a:gd name="connsiteY52" fmla="*/ 187325 h 2289175"/>
              <a:gd name="connsiteX53" fmla="*/ 497850 w 1615450"/>
              <a:gd name="connsiteY53" fmla="*/ 225425 h 2289175"/>
              <a:gd name="connsiteX54" fmla="*/ 481975 w 1615450"/>
              <a:gd name="connsiteY54" fmla="*/ 276225 h 2289175"/>
              <a:gd name="connsiteX55" fmla="*/ 450225 w 1615450"/>
              <a:gd name="connsiteY55" fmla="*/ 333375 h 2289175"/>
              <a:gd name="connsiteX56" fmla="*/ 440700 w 1615450"/>
              <a:gd name="connsiteY56" fmla="*/ 355600 h 2289175"/>
              <a:gd name="connsiteX57" fmla="*/ 415300 w 1615450"/>
              <a:gd name="connsiteY57" fmla="*/ 374650 h 2289175"/>
              <a:gd name="connsiteX58" fmla="*/ 415300 w 1615450"/>
              <a:gd name="connsiteY58" fmla="*/ 406400 h 2289175"/>
              <a:gd name="connsiteX59" fmla="*/ 399425 w 1615450"/>
              <a:gd name="connsiteY59" fmla="*/ 431800 h 2289175"/>
              <a:gd name="connsiteX60" fmla="*/ 383550 w 1615450"/>
              <a:gd name="connsiteY60" fmla="*/ 463550 h 2289175"/>
              <a:gd name="connsiteX61" fmla="*/ 380375 w 1615450"/>
              <a:gd name="connsiteY61" fmla="*/ 488950 h 2289175"/>
              <a:gd name="connsiteX62" fmla="*/ 367675 w 1615450"/>
              <a:gd name="connsiteY62" fmla="*/ 492125 h 2289175"/>
              <a:gd name="connsiteX63" fmla="*/ 361325 w 1615450"/>
              <a:gd name="connsiteY63" fmla="*/ 495300 h 2289175"/>
              <a:gd name="connsiteX64" fmla="*/ 358150 w 1615450"/>
              <a:gd name="connsiteY64" fmla="*/ 530225 h 2289175"/>
              <a:gd name="connsiteX65" fmla="*/ 358150 w 1615450"/>
              <a:gd name="connsiteY65" fmla="*/ 542925 h 2289175"/>
              <a:gd name="connsiteX66" fmla="*/ 345450 w 1615450"/>
              <a:gd name="connsiteY66" fmla="*/ 542925 h 2289175"/>
              <a:gd name="connsiteX67" fmla="*/ 345450 w 1615450"/>
              <a:gd name="connsiteY67" fmla="*/ 565150 h 2289175"/>
              <a:gd name="connsiteX68" fmla="*/ 332750 w 1615450"/>
              <a:gd name="connsiteY68" fmla="*/ 574675 h 2289175"/>
              <a:gd name="connsiteX69" fmla="*/ 326400 w 1615450"/>
              <a:gd name="connsiteY69" fmla="*/ 574675 h 2289175"/>
              <a:gd name="connsiteX70" fmla="*/ 304175 w 1615450"/>
              <a:gd name="connsiteY70" fmla="*/ 606425 h 2289175"/>
              <a:gd name="connsiteX71" fmla="*/ 301000 w 1615450"/>
              <a:gd name="connsiteY71" fmla="*/ 660400 h 2289175"/>
              <a:gd name="connsiteX72" fmla="*/ 262900 w 1615450"/>
              <a:gd name="connsiteY72" fmla="*/ 654050 h 2289175"/>
              <a:gd name="connsiteX73" fmla="*/ 243851 w 1615450"/>
              <a:gd name="connsiteY73" fmla="*/ 704850 h 2289175"/>
              <a:gd name="connsiteX74" fmla="*/ 234326 w 1615450"/>
              <a:gd name="connsiteY74" fmla="*/ 749300 h 2289175"/>
              <a:gd name="connsiteX75" fmla="*/ 221628 w 1615450"/>
              <a:gd name="connsiteY75" fmla="*/ 777875 h 2289175"/>
              <a:gd name="connsiteX76" fmla="*/ 205753 w 1615450"/>
              <a:gd name="connsiteY76" fmla="*/ 800100 h 2289175"/>
              <a:gd name="connsiteX77" fmla="*/ 167653 w 1615450"/>
              <a:gd name="connsiteY77" fmla="*/ 879475 h 2289175"/>
              <a:gd name="connsiteX78" fmla="*/ 148603 w 1615450"/>
              <a:gd name="connsiteY78" fmla="*/ 933450 h 2289175"/>
              <a:gd name="connsiteX79" fmla="*/ 97803 w 1615450"/>
              <a:gd name="connsiteY79" fmla="*/ 1028700 h 2289175"/>
              <a:gd name="connsiteX80" fmla="*/ 43828 w 1615450"/>
              <a:gd name="connsiteY80" fmla="*/ 1060450 h 2289175"/>
              <a:gd name="connsiteX81" fmla="*/ 21603 w 1615450"/>
              <a:gd name="connsiteY81" fmla="*/ 1200150 h 2289175"/>
              <a:gd name="connsiteX82" fmla="*/ 447050 w 1615450"/>
              <a:gd name="connsiteY82" fmla="*/ 1209675 h 2289175"/>
              <a:gd name="connsiteX83" fmla="*/ 450225 w 1615450"/>
              <a:gd name="connsiteY83" fmla="*/ 2279650 h 2289175"/>
              <a:gd name="connsiteX0" fmla="*/ 1587497 w 1593847"/>
              <a:gd name="connsiteY0" fmla="*/ 2289175 h 2289175"/>
              <a:gd name="connsiteX1" fmla="*/ 1587497 w 1593847"/>
              <a:gd name="connsiteY1" fmla="*/ 2289175 h 2289175"/>
              <a:gd name="connsiteX2" fmla="*/ 1593847 w 1593847"/>
              <a:gd name="connsiteY2" fmla="*/ 1778000 h 2289175"/>
              <a:gd name="connsiteX3" fmla="*/ 1581147 w 1593847"/>
              <a:gd name="connsiteY3" fmla="*/ 1520825 h 2289175"/>
              <a:gd name="connsiteX4" fmla="*/ 1552572 w 1593847"/>
              <a:gd name="connsiteY4" fmla="*/ 1450975 h 2289175"/>
              <a:gd name="connsiteX5" fmla="*/ 1539872 w 1593847"/>
              <a:gd name="connsiteY5" fmla="*/ 1454150 h 2289175"/>
              <a:gd name="connsiteX6" fmla="*/ 1539872 w 1593847"/>
              <a:gd name="connsiteY6" fmla="*/ 1301750 h 2289175"/>
              <a:gd name="connsiteX7" fmla="*/ 1533522 w 1593847"/>
              <a:gd name="connsiteY7" fmla="*/ 1120775 h 2289175"/>
              <a:gd name="connsiteX8" fmla="*/ 1511297 w 1593847"/>
              <a:gd name="connsiteY8" fmla="*/ 1076325 h 2289175"/>
              <a:gd name="connsiteX9" fmla="*/ 1498597 w 1593847"/>
              <a:gd name="connsiteY9" fmla="*/ 1016000 h 2289175"/>
              <a:gd name="connsiteX10" fmla="*/ 1482722 w 1593847"/>
              <a:gd name="connsiteY10" fmla="*/ 977900 h 2289175"/>
              <a:gd name="connsiteX11" fmla="*/ 1466847 w 1593847"/>
              <a:gd name="connsiteY11" fmla="*/ 835025 h 2289175"/>
              <a:gd name="connsiteX12" fmla="*/ 1431922 w 1593847"/>
              <a:gd name="connsiteY12" fmla="*/ 800100 h 2289175"/>
              <a:gd name="connsiteX13" fmla="*/ 1425572 w 1593847"/>
              <a:gd name="connsiteY13" fmla="*/ 768350 h 2289175"/>
              <a:gd name="connsiteX14" fmla="*/ 1409697 w 1593847"/>
              <a:gd name="connsiteY14" fmla="*/ 733425 h 2289175"/>
              <a:gd name="connsiteX15" fmla="*/ 1381122 w 1593847"/>
              <a:gd name="connsiteY15" fmla="*/ 717550 h 2289175"/>
              <a:gd name="connsiteX16" fmla="*/ 1371597 w 1593847"/>
              <a:gd name="connsiteY16" fmla="*/ 679450 h 2289175"/>
              <a:gd name="connsiteX17" fmla="*/ 1346197 w 1593847"/>
              <a:gd name="connsiteY17" fmla="*/ 666750 h 2289175"/>
              <a:gd name="connsiteX18" fmla="*/ 1339847 w 1593847"/>
              <a:gd name="connsiteY18" fmla="*/ 638175 h 2289175"/>
              <a:gd name="connsiteX19" fmla="*/ 1304922 w 1593847"/>
              <a:gd name="connsiteY19" fmla="*/ 644525 h 2289175"/>
              <a:gd name="connsiteX20" fmla="*/ 1282697 w 1593847"/>
              <a:gd name="connsiteY20" fmla="*/ 673100 h 2289175"/>
              <a:gd name="connsiteX21" fmla="*/ 1250947 w 1593847"/>
              <a:gd name="connsiteY21" fmla="*/ 695325 h 2289175"/>
              <a:gd name="connsiteX22" fmla="*/ 1225547 w 1593847"/>
              <a:gd name="connsiteY22" fmla="*/ 669925 h 2289175"/>
              <a:gd name="connsiteX23" fmla="*/ 1206497 w 1593847"/>
              <a:gd name="connsiteY23" fmla="*/ 654050 h 2289175"/>
              <a:gd name="connsiteX24" fmla="*/ 1181097 w 1593847"/>
              <a:gd name="connsiteY24" fmla="*/ 615950 h 2289175"/>
              <a:gd name="connsiteX25" fmla="*/ 1162047 w 1593847"/>
              <a:gd name="connsiteY25" fmla="*/ 631825 h 2289175"/>
              <a:gd name="connsiteX26" fmla="*/ 1155697 w 1593847"/>
              <a:gd name="connsiteY26" fmla="*/ 593725 h 2289175"/>
              <a:gd name="connsiteX27" fmla="*/ 1127122 w 1593847"/>
              <a:gd name="connsiteY27" fmla="*/ 552450 h 2289175"/>
              <a:gd name="connsiteX28" fmla="*/ 1085847 w 1593847"/>
              <a:gd name="connsiteY28" fmla="*/ 536575 h 2289175"/>
              <a:gd name="connsiteX29" fmla="*/ 1060447 w 1593847"/>
              <a:gd name="connsiteY29" fmla="*/ 542925 h 2289175"/>
              <a:gd name="connsiteX30" fmla="*/ 1076322 w 1593847"/>
              <a:gd name="connsiteY30" fmla="*/ 514350 h 2289175"/>
              <a:gd name="connsiteX31" fmla="*/ 1057272 w 1593847"/>
              <a:gd name="connsiteY31" fmla="*/ 473075 h 2289175"/>
              <a:gd name="connsiteX32" fmla="*/ 1047747 w 1593847"/>
              <a:gd name="connsiteY32" fmla="*/ 488950 h 2289175"/>
              <a:gd name="connsiteX33" fmla="*/ 1041397 w 1593847"/>
              <a:gd name="connsiteY33" fmla="*/ 450850 h 2289175"/>
              <a:gd name="connsiteX34" fmla="*/ 1006472 w 1593847"/>
              <a:gd name="connsiteY34" fmla="*/ 412750 h 2289175"/>
              <a:gd name="connsiteX35" fmla="*/ 987422 w 1593847"/>
              <a:gd name="connsiteY35" fmla="*/ 371475 h 2289175"/>
              <a:gd name="connsiteX36" fmla="*/ 974722 w 1593847"/>
              <a:gd name="connsiteY36" fmla="*/ 355600 h 2289175"/>
              <a:gd name="connsiteX37" fmla="*/ 955672 w 1593847"/>
              <a:gd name="connsiteY37" fmla="*/ 349250 h 2289175"/>
              <a:gd name="connsiteX38" fmla="*/ 955672 w 1593847"/>
              <a:gd name="connsiteY38" fmla="*/ 304800 h 2289175"/>
              <a:gd name="connsiteX39" fmla="*/ 930272 w 1593847"/>
              <a:gd name="connsiteY39" fmla="*/ 298450 h 2289175"/>
              <a:gd name="connsiteX40" fmla="*/ 920747 w 1593847"/>
              <a:gd name="connsiteY40" fmla="*/ 257175 h 2289175"/>
              <a:gd name="connsiteX41" fmla="*/ 898522 w 1593847"/>
              <a:gd name="connsiteY41" fmla="*/ 219075 h 2289175"/>
              <a:gd name="connsiteX42" fmla="*/ 876297 w 1593847"/>
              <a:gd name="connsiteY42" fmla="*/ 196850 h 2289175"/>
              <a:gd name="connsiteX43" fmla="*/ 863597 w 1593847"/>
              <a:gd name="connsiteY43" fmla="*/ 155575 h 2289175"/>
              <a:gd name="connsiteX44" fmla="*/ 841372 w 1593847"/>
              <a:gd name="connsiteY44" fmla="*/ 107950 h 2289175"/>
              <a:gd name="connsiteX45" fmla="*/ 828672 w 1593847"/>
              <a:gd name="connsiteY45" fmla="*/ 92075 h 2289175"/>
              <a:gd name="connsiteX46" fmla="*/ 806447 w 1593847"/>
              <a:gd name="connsiteY46" fmla="*/ 47625 h 2289175"/>
              <a:gd name="connsiteX47" fmla="*/ 765172 w 1593847"/>
              <a:gd name="connsiteY47" fmla="*/ 0 h 2289175"/>
              <a:gd name="connsiteX48" fmla="*/ 660397 w 1593847"/>
              <a:gd name="connsiteY48" fmla="*/ 3175 h 2289175"/>
              <a:gd name="connsiteX49" fmla="*/ 612772 w 1593847"/>
              <a:gd name="connsiteY49" fmla="*/ 31750 h 2289175"/>
              <a:gd name="connsiteX50" fmla="*/ 574672 w 1593847"/>
              <a:gd name="connsiteY50" fmla="*/ 76200 h 2289175"/>
              <a:gd name="connsiteX51" fmla="*/ 530222 w 1593847"/>
              <a:gd name="connsiteY51" fmla="*/ 142875 h 2289175"/>
              <a:gd name="connsiteX52" fmla="*/ 511172 w 1593847"/>
              <a:gd name="connsiteY52" fmla="*/ 187325 h 2289175"/>
              <a:gd name="connsiteX53" fmla="*/ 476247 w 1593847"/>
              <a:gd name="connsiteY53" fmla="*/ 225425 h 2289175"/>
              <a:gd name="connsiteX54" fmla="*/ 460372 w 1593847"/>
              <a:gd name="connsiteY54" fmla="*/ 276225 h 2289175"/>
              <a:gd name="connsiteX55" fmla="*/ 428622 w 1593847"/>
              <a:gd name="connsiteY55" fmla="*/ 333375 h 2289175"/>
              <a:gd name="connsiteX56" fmla="*/ 419097 w 1593847"/>
              <a:gd name="connsiteY56" fmla="*/ 355600 h 2289175"/>
              <a:gd name="connsiteX57" fmla="*/ 393697 w 1593847"/>
              <a:gd name="connsiteY57" fmla="*/ 374650 h 2289175"/>
              <a:gd name="connsiteX58" fmla="*/ 393697 w 1593847"/>
              <a:gd name="connsiteY58" fmla="*/ 406400 h 2289175"/>
              <a:gd name="connsiteX59" fmla="*/ 377822 w 1593847"/>
              <a:gd name="connsiteY59" fmla="*/ 431800 h 2289175"/>
              <a:gd name="connsiteX60" fmla="*/ 361947 w 1593847"/>
              <a:gd name="connsiteY60" fmla="*/ 463550 h 2289175"/>
              <a:gd name="connsiteX61" fmla="*/ 358772 w 1593847"/>
              <a:gd name="connsiteY61" fmla="*/ 488950 h 2289175"/>
              <a:gd name="connsiteX62" fmla="*/ 346072 w 1593847"/>
              <a:gd name="connsiteY62" fmla="*/ 492125 h 2289175"/>
              <a:gd name="connsiteX63" fmla="*/ 339722 w 1593847"/>
              <a:gd name="connsiteY63" fmla="*/ 495300 h 2289175"/>
              <a:gd name="connsiteX64" fmla="*/ 336547 w 1593847"/>
              <a:gd name="connsiteY64" fmla="*/ 530225 h 2289175"/>
              <a:gd name="connsiteX65" fmla="*/ 336547 w 1593847"/>
              <a:gd name="connsiteY65" fmla="*/ 542925 h 2289175"/>
              <a:gd name="connsiteX66" fmla="*/ 323847 w 1593847"/>
              <a:gd name="connsiteY66" fmla="*/ 542925 h 2289175"/>
              <a:gd name="connsiteX67" fmla="*/ 323847 w 1593847"/>
              <a:gd name="connsiteY67" fmla="*/ 565150 h 2289175"/>
              <a:gd name="connsiteX68" fmla="*/ 311147 w 1593847"/>
              <a:gd name="connsiteY68" fmla="*/ 574675 h 2289175"/>
              <a:gd name="connsiteX69" fmla="*/ 304797 w 1593847"/>
              <a:gd name="connsiteY69" fmla="*/ 574675 h 2289175"/>
              <a:gd name="connsiteX70" fmla="*/ 282572 w 1593847"/>
              <a:gd name="connsiteY70" fmla="*/ 606425 h 2289175"/>
              <a:gd name="connsiteX71" fmla="*/ 279397 w 1593847"/>
              <a:gd name="connsiteY71" fmla="*/ 660400 h 2289175"/>
              <a:gd name="connsiteX72" fmla="*/ 241297 w 1593847"/>
              <a:gd name="connsiteY72" fmla="*/ 654050 h 2289175"/>
              <a:gd name="connsiteX73" fmla="*/ 222248 w 1593847"/>
              <a:gd name="connsiteY73" fmla="*/ 704850 h 2289175"/>
              <a:gd name="connsiteX74" fmla="*/ 212723 w 1593847"/>
              <a:gd name="connsiteY74" fmla="*/ 749300 h 2289175"/>
              <a:gd name="connsiteX75" fmla="*/ 200025 w 1593847"/>
              <a:gd name="connsiteY75" fmla="*/ 777875 h 2289175"/>
              <a:gd name="connsiteX76" fmla="*/ 184150 w 1593847"/>
              <a:gd name="connsiteY76" fmla="*/ 800100 h 2289175"/>
              <a:gd name="connsiteX77" fmla="*/ 146050 w 1593847"/>
              <a:gd name="connsiteY77" fmla="*/ 879475 h 2289175"/>
              <a:gd name="connsiteX78" fmla="*/ 127000 w 1593847"/>
              <a:gd name="connsiteY78" fmla="*/ 933450 h 2289175"/>
              <a:gd name="connsiteX79" fmla="*/ 76200 w 1593847"/>
              <a:gd name="connsiteY79" fmla="*/ 1028700 h 2289175"/>
              <a:gd name="connsiteX80" fmla="*/ 22225 w 1593847"/>
              <a:gd name="connsiteY80" fmla="*/ 1060450 h 2289175"/>
              <a:gd name="connsiteX81" fmla="*/ 0 w 1593847"/>
              <a:gd name="connsiteY81" fmla="*/ 1200150 h 2289175"/>
              <a:gd name="connsiteX82" fmla="*/ 425447 w 1593847"/>
              <a:gd name="connsiteY82" fmla="*/ 1209675 h 2289175"/>
              <a:gd name="connsiteX83" fmla="*/ 428622 w 1593847"/>
              <a:gd name="connsiteY83" fmla="*/ 2279650 h 2289175"/>
              <a:gd name="connsiteX0" fmla="*/ 1587497 w 1593847"/>
              <a:gd name="connsiteY0" fmla="*/ 2289175 h 2289175"/>
              <a:gd name="connsiteX1" fmla="*/ 1587497 w 1593847"/>
              <a:gd name="connsiteY1" fmla="*/ 2289175 h 2289175"/>
              <a:gd name="connsiteX2" fmla="*/ 1593847 w 1593847"/>
              <a:gd name="connsiteY2" fmla="*/ 1778000 h 2289175"/>
              <a:gd name="connsiteX3" fmla="*/ 1581147 w 1593847"/>
              <a:gd name="connsiteY3" fmla="*/ 1520825 h 2289175"/>
              <a:gd name="connsiteX4" fmla="*/ 1552572 w 1593847"/>
              <a:gd name="connsiteY4" fmla="*/ 1450975 h 2289175"/>
              <a:gd name="connsiteX5" fmla="*/ 1539872 w 1593847"/>
              <a:gd name="connsiteY5" fmla="*/ 1454150 h 2289175"/>
              <a:gd name="connsiteX6" fmla="*/ 1539872 w 1593847"/>
              <a:gd name="connsiteY6" fmla="*/ 1301750 h 2289175"/>
              <a:gd name="connsiteX7" fmla="*/ 1533522 w 1593847"/>
              <a:gd name="connsiteY7" fmla="*/ 1120775 h 2289175"/>
              <a:gd name="connsiteX8" fmla="*/ 1511297 w 1593847"/>
              <a:gd name="connsiteY8" fmla="*/ 1076325 h 2289175"/>
              <a:gd name="connsiteX9" fmla="*/ 1498597 w 1593847"/>
              <a:gd name="connsiteY9" fmla="*/ 1016000 h 2289175"/>
              <a:gd name="connsiteX10" fmla="*/ 1482722 w 1593847"/>
              <a:gd name="connsiteY10" fmla="*/ 977900 h 2289175"/>
              <a:gd name="connsiteX11" fmla="*/ 1466847 w 1593847"/>
              <a:gd name="connsiteY11" fmla="*/ 835025 h 2289175"/>
              <a:gd name="connsiteX12" fmla="*/ 1431922 w 1593847"/>
              <a:gd name="connsiteY12" fmla="*/ 800100 h 2289175"/>
              <a:gd name="connsiteX13" fmla="*/ 1425572 w 1593847"/>
              <a:gd name="connsiteY13" fmla="*/ 768350 h 2289175"/>
              <a:gd name="connsiteX14" fmla="*/ 1409697 w 1593847"/>
              <a:gd name="connsiteY14" fmla="*/ 733425 h 2289175"/>
              <a:gd name="connsiteX15" fmla="*/ 1381122 w 1593847"/>
              <a:gd name="connsiteY15" fmla="*/ 717550 h 2289175"/>
              <a:gd name="connsiteX16" fmla="*/ 1371597 w 1593847"/>
              <a:gd name="connsiteY16" fmla="*/ 679450 h 2289175"/>
              <a:gd name="connsiteX17" fmla="*/ 1346197 w 1593847"/>
              <a:gd name="connsiteY17" fmla="*/ 666750 h 2289175"/>
              <a:gd name="connsiteX18" fmla="*/ 1339847 w 1593847"/>
              <a:gd name="connsiteY18" fmla="*/ 638175 h 2289175"/>
              <a:gd name="connsiteX19" fmla="*/ 1304922 w 1593847"/>
              <a:gd name="connsiteY19" fmla="*/ 644525 h 2289175"/>
              <a:gd name="connsiteX20" fmla="*/ 1282697 w 1593847"/>
              <a:gd name="connsiteY20" fmla="*/ 673100 h 2289175"/>
              <a:gd name="connsiteX21" fmla="*/ 1250947 w 1593847"/>
              <a:gd name="connsiteY21" fmla="*/ 695325 h 2289175"/>
              <a:gd name="connsiteX22" fmla="*/ 1225547 w 1593847"/>
              <a:gd name="connsiteY22" fmla="*/ 669925 h 2289175"/>
              <a:gd name="connsiteX23" fmla="*/ 1206497 w 1593847"/>
              <a:gd name="connsiteY23" fmla="*/ 654050 h 2289175"/>
              <a:gd name="connsiteX24" fmla="*/ 1181097 w 1593847"/>
              <a:gd name="connsiteY24" fmla="*/ 615950 h 2289175"/>
              <a:gd name="connsiteX25" fmla="*/ 1162047 w 1593847"/>
              <a:gd name="connsiteY25" fmla="*/ 631825 h 2289175"/>
              <a:gd name="connsiteX26" fmla="*/ 1155697 w 1593847"/>
              <a:gd name="connsiteY26" fmla="*/ 593725 h 2289175"/>
              <a:gd name="connsiteX27" fmla="*/ 1127122 w 1593847"/>
              <a:gd name="connsiteY27" fmla="*/ 552450 h 2289175"/>
              <a:gd name="connsiteX28" fmla="*/ 1085847 w 1593847"/>
              <a:gd name="connsiteY28" fmla="*/ 536575 h 2289175"/>
              <a:gd name="connsiteX29" fmla="*/ 1060447 w 1593847"/>
              <a:gd name="connsiteY29" fmla="*/ 542925 h 2289175"/>
              <a:gd name="connsiteX30" fmla="*/ 1076322 w 1593847"/>
              <a:gd name="connsiteY30" fmla="*/ 514350 h 2289175"/>
              <a:gd name="connsiteX31" fmla="*/ 1057272 w 1593847"/>
              <a:gd name="connsiteY31" fmla="*/ 473075 h 2289175"/>
              <a:gd name="connsiteX32" fmla="*/ 1047747 w 1593847"/>
              <a:gd name="connsiteY32" fmla="*/ 488950 h 2289175"/>
              <a:gd name="connsiteX33" fmla="*/ 1041397 w 1593847"/>
              <a:gd name="connsiteY33" fmla="*/ 450850 h 2289175"/>
              <a:gd name="connsiteX34" fmla="*/ 1006472 w 1593847"/>
              <a:gd name="connsiteY34" fmla="*/ 412750 h 2289175"/>
              <a:gd name="connsiteX35" fmla="*/ 987422 w 1593847"/>
              <a:gd name="connsiteY35" fmla="*/ 371475 h 2289175"/>
              <a:gd name="connsiteX36" fmla="*/ 974722 w 1593847"/>
              <a:gd name="connsiteY36" fmla="*/ 355600 h 2289175"/>
              <a:gd name="connsiteX37" fmla="*/ 955672 w 1593847"/>
              <a:gd name="connsiteY37" fmla="*/ 349250 h 2289175"/>
              <a:gd name="connsiteX38" fmla="*/ 955672 w 1593847"/>
              <a:gd name="connsiteY38" fmla="*/ 304800 h 2289175"/>
              <a:gd name="connsiteX39" fmla="*/ 930272 w 1593847"/>
              <a:gd name="connsiteY39" fmla="*/ 298450 h 2289175"/>
              <a:gd name="connsiteX40" fmla="*/ 920747 w 1593847"/>
              <a:gd name="connsiteY40" fmla="*/ 257175 h 2289175"/>
              <a:gd name="connsiteX41" fmla="*/ 898522 w 1593847"/>
              <a:gd name="connsiteY41" fmla="*/ 219075 h 2289175"/>
              <a:gd name="connsiteX42" fmla="*/ 876297 w 1593847"/>
              <a:gd name="connsiteY42" fmla="*/ 196850 h 2289175"/>
              <a:gd name="connsiteX43" fmla="*/ 863597 w 1593847"/>
              <a:gd name="connsiteY43" fmla="*/ 155575 h 2289175"/>
              <a:gd name="connsiteX44" fmla="*/ 841372 w 1593847"/>
              <a:gd name="connsiteY44" fmla="*/ 107950 h 2289175"/>
              <a:gd name="connsiteX45" fmla="*/ 828672 w 1593847"/>
              <a:gd name="connsiteY45" fmla="*/ 92075 h 2289175"/>
              <a:gd name="connsiteX46" fmla="*/ 806447 w 1593847"/>
              <a:gd name="connsiteY46" fmla="*/ 47625 h 2289175"/>
              <a:gd name="connsiteX47" fmla="*/ 765172 w 1593847"/>
              <a:gd name="connsiteY47" fmla="*/ 0 h 2289175"/>
              <a:gd name="connsiteX48" fmla="*/ 660397 w 1593847"/>
              <a:gd name="connsiteY48" fmla="*/ 3175 h 2289175"/>
              <a:gd name="connsiteX49" fmla="*/ 612772 w 1593847"/>
              <a:gd name="connsiteY49" fmla="*/ 31750 h 2289175"/>
              <a:gd name="connsiteX50" fmla="*/ 574672 w 1593847"/>
              <a:gd name="connsiteY50" fmla="*/ 76200 h 2289175"/>
              <a:gd name="connsiteX51" fmla="*/ 530222 w 1593847"/>
              <a:gd name="connsiteY51" fmla="*/ 142875 h 2289175"/>
              <a:gd name="connsiteX52" fmla="*/ 511172 w 1593847"/>
              <a:gd name="connsiteY52" fmla="*/ 187325 h 2289175"/>
              <a:gd name="connsiteX53" fmla="*/ 476247 w 1593847"/>
              <a:gd name="connsiteY53" fmla="*/ 225425 h 2289175"/>
              <a:gd name="connsiteX54" fmla="*/ 460372 w 1593847"/>
              <a:gd name="connsiteY54" fmla="*/ 276225 h 2289175"/>
              <a:gd name="connsiteX55" fmla="*/ 428622 w 1593847"/>
              <a:gd name="connsiteY55" fmla="*/ 333375 h 2289175"/>
              <a:gd name="connsiteX56" fmla="*/ 419097 w 1593847"/>
              <a:gd name="connsiteY56" fmla="*/ 355600 h 2289175"/>
              <a:gd name="connsiteX57" fmla="*/ 393697 w 1593847"/>
              <a:gd name="connsiteY57" fmla="*/ 374650 h 2289175"/>
              <a:gd name="connsiteX58" fmla="*/ 393697 w 1593847"/>
              <a:gd name="connsiteY58" fmla="*/ 406400 h 2289175"/>
              <a:gd name="connsiteX59" fmla="*/ 377822 w 1593847"/>
              <a:gd name="connsiteY59" fmla="*/ 431800 h 2289175"/>
              <a:gd name="connsiteX60" fmla="*/ 361947 w 1593847"/>
              <a:gd name="connsiteY60" fmla="*/ 463550 h 2289175"/>
              <a:gd name="connsiteX61" fmla="*/ 358772 w 1593847"/>
              <a:gd name="connsiteY61" fmla="*/ 488950 h 2289175"/>
              <a:gd name="connsiteX62" fmla="*/ 346072 w 1593847"/>
              <a:gd name="connsiteY62" fmla="*/ 492125 h 2289175"/>
              <a:gd name="connsiteX63" fmla="*/ 339722 w 1593847"/>
              <a:gd name="connsiteY63" fmla="*/ 495300 h 2289175"/>
              <a:gd name="connsiteX64" fmla="*/ 336547 w 1593847"/>
              <a:gd name="connsiteY64" fmla="*/ 530225 h 2289175"/>
              <a:gd name="connsiteX65" fmla="*/ 336547 w 1593847"/>
              <a:gd name="connsiteY65" fmla="*/ 542925 h 2289175"/>
              <a:gd name="connsiteX66" fmla="*/ 323847 w 1593847"/>
              <a:gd name="connsiteY66" fmla="*/ 542925 h 2289175"/>
              <a:gd name="connsiteX67" fmla="*/ 323847 w 1593847"/>
              <a:gd name="connsiteY67" fmla="*/ 565150 h 2289175"/>
              <a:gd name="connsiteX68" fmla="*/ 311147 w 1593847"/>
              <a:gd name="connsiteY68" fmla="*/ 574675 h 2289175"/>
              <a:gd name="connsiteX69" fmla="*/ 304797 w 1593847"/>
              <a:gd name="connsiteY69" fmla="*/ 574675 h 2289175"/>
              <a:gd name="connsiteX70" fmla="*/ 282572 w 1593847"/>
              <a:gd name="connsiteY70" fmla="*/ 606425 h 2289175"/>
              <a:gd name="connsiteX71" fmla="*/ 279397 w 1593847"/>
              <a:gd name="connsiteY71" fmla="*/ 660400 h 2289175"/>
              <a:gd name="connsiteX72" fmla="*/ 241297 w 1593847"/>
              <a:gd name="connsiteY72" fmla="*/ 654050 h 2289175"/>
              <a:gd name="connsiteX73" fmla="*/ 222248 w 1593847"/>
              <a:gd name="connsiteY73" fmla="*/ 704850 h 2289175"/>
              <a:gd name="connsiteX74" fmla="*/ 212723 w 1593847"/>
              <a:gd name="connsiteY74" fmla="*/ 749300 h 2289175"/>
              <a:gd name="connsiteX75" fmla="*/ 200025 w 1593847"/>
              <a:gd name="connsiteY75" fmla="*/ 777875 h 2289175"/>
              <a:gd name="connsiteX76" fmla="*/ 184150 w 1593847"/>
              <a:gd name="connsiteY76" fmla="*/ 800100 h 2289175"/>
              <a:gd name="connsiteX77" fmla="*/ 146050 w 1593847"/>
              <a:gd name="connsiteY77" fmla="*/ 879475 h 2289175"/>
              <a:gd name="connsiteX78" fmla="*/ 127000 w 1593847"/>
              <a:gd name="connsiteY78" fmla="*/ 933450 h 2289175"/>
              <a:gd name="connsiteX79" fmla="*/ 76200 w 1593847"/>
              <a:gd name="connsiteY79" fmla="*/ 1028700 h 2289175"/>
              <a:gd name="connsiteX80" fmla="*/ 22225 w 1593847"/>
              <a:gd name="connsiteY80" fmla="*/ 1060450 h 2289175"/>
              <a:gd name="connsiteX81" fmla="*/ 0 w 1593847"/>
              <a:gd name="connsiteY81" fmla="*/ 1200150 h 2289175"/>
              <a:gd name="connsiteX82" fmla="*/ 425447 w 1593847"/>
              <a:gd name="connsiteY82" fmla="*/ 1209675 h 2289175"/>
              <a:gd name="connsiteX83" fmla="*/ 428622 w 1593847"/>
              <a:gd name="connsiteY83" fmla="*/ 2279650 h 2289175"/>
              <a:gd name="connsiteX0" fmla="*/ 1682881 w 1689231"/>
              <a:gd name="connsiteY0" fmla="*/ 2289175 h 2289175"/>
              <a:gd name="connsiteX1" fmla="*/ 1682881 w 1689231"/>
              <a:gd name="connsiteY1" fmla="*/ 2289175 h 2289175"/>
              <a:gd name="connsiteX2" fmla="*/ 1689231 w 1689231"/>
              <a:gd name="connsiteY2" fmla="*/ 1778000 h 2289175"/>
              <a:gd name="connsiteX3" fmla="*/ 1676531 w 1689231"/>
              <a:gd name="connsiteY3" fmla="*/ 1520825 h 2289175"/>
              <a:gd name="connsiteX4" fmla="*/ 1647956 w 1689231"/>
              <a:gd name="connsiteY4" fmla="*/ 1450975 h 2289175"/>
              <a:gd name="connsiteX5" fmla="*/ 1635256 w 1689231"/>
              <a:gd name="connsiteY5" fmla="*/ 1454150 h 2289175"/>
              <a:gd name="connsiteX6" fmla="*/ 1635256 w 1689231"/>
              <a:gd name="connsiteY6" fmla="*/ 1301750 h 2289175"/>
              <a:gd name="connsiteX7" fmla="*/ 1628906 w 1689231"/>
              <a:gd name="connsiteY7" fmla="*/ 1120775 h 2289175"/>
              <a:gd name="connsiteX8" fmla="*/ 1606681 w 1689231"/>
              <a:gd name="connsiteY8" fmla="*/ 1076325 h 2289175"/>
              <a:gd name="connsiteX9" fmla="*/ 1593981 w 1689231"/>
              <a:gd name="connsiteY9" fmla="*/ 1016000 h 2289175"/>
              <a:gd name="connsiteX10" fmla="*/ 1578106 w 1689231"/>
              <a:gd name="connsiteY10" fmla="*/ 977900 h 2289175"/>
              <a:gd name="connsiteX11" fmla="*/ 1562231 w 1689231"/>
              <a:gd name="connsiteY11" fmla="*/ 835025 h 2289175"/>
              <a:gd name="connsiteX12" fmla="*/ 1527306 w 1689231"/>
              <a:gd name="connsiteY12" fmla="*/ 800100 h 2289175"/>
              <a:gd name="connsiteX13" fmla="*/ 1520956 w 1689231"/>
              <a:gd name="connsiteY13" fmla="*/ 768350 h 2289175"/>
              <a:gd name="connsiteX14" fmla="*/ 1505081 w 1689231"/>
              <a:gd name="connsiteY14" fmla="*/ 733425 h 2289175"/>
              <a:gd name="connsiteX15" fmla="*/ 1476506 w 1689231"/>
              <a:gd name="connsiteY15" fmla="*/ 717550 h 2289175"/>
              <a:gd name="connsiteX16" fmla="*/ 1466981 w 1689231"/>
              <a:gd name="connsiteY16" fmla="*/ 679450 h 2289175"/>
              <a:gd name="connsiteX17" fmla="*/ 1441581 w 1689231"/>
              <a:gd name="connsiteY17" fmla="*/ 666750 h 2289175"/>
              <a:gd name="connsiteX18" fmla="*/ 1435231 w 1689231"/>
              <a:gd name="connsiteY18" fmla="*/ 638175 h 2289175"/>
              <a:gd name="connsiteX19" fmla="*/ 1400306 w 1689231"/>
              <a:gd name="connsiteY19" fmla="*/ 644525 h 2289175"/>
              <a:gd name="connsiteX20" fmla="*/ 1378081 w 1689231"/>
              <a:gd name="connsiteY20" fmla="*/ 673100 h 2289175"/>
              <a:gd name="connsiteX21" fmla="*/ 1346331 w 1689231"/>
              <a:gd name="connsiteY21" fmla="*/ 695325 h 2289175"/>
              <a:gd name="connsiteX22" fmla="*/ 1320931 w 1689231"/>
              <a:gd name="connsiteY22" fmla="*/ 669925 h 2289175"/>
              <a:gd name="connsiteX23" fmla="*/ 1301881 w 1689231"/>
              <a:gd name="connsiteY23" fmla="*/ 654050 h 2289175"/>
              <a:gd name="connsiteX24" fmla="*/ 1276481 w 1689231"/>
              <a:gd name="connsiteY24" fmla="*/ 615950 h 2289175"/>
              <a:gd name="connsiteX25" fmla="*/ 1257431 w 1689231"/>
              <a:gd name="connsiteY25" fmla="*/ 631825 h 2289175"/>
              <a:gd name="connsiteX26" fmla="*/ 1251081 w 1689231"/>
              <a:gd name="connsiteY26" fmla="*/ 593725 h 2289175"/>
              <a:gd name="connsiteX27" fmla="*/ 1222506 w 1689231"/>
              <a:gd name="connsiteY27" fmla="*/ 552450 h 2289175"/>
              <a:gd name="connsiteX28" fmla="*/ 1181231 w 1689231"/>
              <a:gd name="connsiteY28" fmla="*/ 536575 h 2289175"/>
              <a:gd name="connsiteX29" fmla="*/ 1155831 w 1689231"/>
              <a:gd name="connsiteY29" fmla="*/ 542925 h 2289175"/>
              <a:gd name="connsiteX30" fmla="*/ 1171706 w 1689231"/>
              <a:gd name="connsiteY30" fmla="*/ 514350 h 2289175"/>
              <a:gd name="connsiteX31" fmla="*/ 1152656 w 1689231"/>
              <a:gd name="connsiteY31" fmla="*/ 473075 h 2289175"/>
              <a:gd name="connsiteX32" fmla="*/ 1143131 w 1689231"/>
              <a:gd name="connsiteY32" fmla="*/ 488950 h 2289175"/>
              <a:gd name="connsiteX33" fmla="*/ 1136781 w 1689231"/>
              <a:gd name="connsiteY33" fmla="*/ 450850 h 2289175"/>
              <a:gd name="connsiteX34" fmla="*/ 1101856 w 1689231"/>
              <a:gd name="connsiteY34" fmla="*/ 412750 h 2289175"/>
              <a:gd name="connsiteX35" fmla="*/ 1082806 w 1689231"/>
              <a:gd name="connsiteY35" fmla="*/ 371475 h 2289175"/>
              <a:gd name="connsiteX36" fmla="*/ 1070106 w 1689231"/>
              <a:gd name="connsiteY36" fmla="*/ 355600 h 2289175"/>
              <a:gd name="connsiteX37" fmla="*/ 1051056 w 1689231"/>
              <a:gd name="connsiteY37" fmla="*/ 349250 h 2289175"/>
              <a:gd name="connsiteX38" fmla="*/ 1051056 w 1689231"/>
              <a:gd name="connsiteY38" fmla="*/ 304800 h 2289175"/>
              <a:gd name="connsiteX39" fmla="*/ 1025656 w 1689231"/>
              <a:gd name="connsiteY39" fmla="*/ 298450 h 2289175"/>
              <a:gd name="connsiteX40" fmla="*/ 1016131 w 1689231"/>
              <a:gd name="connsiteY40" fmla="*/ 257175 h 2289175"/>
              <a:gd name="connsiteX41" fmla="*/ 993906 w 1689231"/>
              <a:gd name="connsiteY41" fmla="*/ 219075 h 2289175"/>
              <a:gd name="connsiteX42" fmla="*/ 971681 w 1689231"/>
              <a:gd name="connsiteY42" fmla="*/ 196850 h 2289175"/>
              <a:gd name="connsiteX43" fmla="*/ 958981 w 1689231"/>
              <a:gd name="connsiteY43" fmla="*/ 155575 h 2289175"/>
              <a:gd name="connsiteX44" fmla="*/ 936756 w 1689231"/>
              <a:gd name="connsiteY44" fmla="*/ 107950 h 2289175"/>
              <a:gd name="connsiteX45" fmla="*/ 924056 w 1689231"/>
              <a:gd name="connsiteY45" fmla="*/ 92075 h 2289175"/>
              <a:gd name="connsiteX46" fmla="*/ 901831 w 1689231"/>
              <a:gd name="connsiteY46" fmla="*/ 47625 h 2289175"/>
              <a:gd name="connsiteX47" fmla="*/ 860556 w 1689231"/>
              <a:gd name="connsiteY47" fmla="*/ 0 h 2289175"/>
              <a:gd name="connsiteX48" fmla="*/ 755781 w 1689231"/>
              <a:gd name="connsiteY48" fmla="*/ 3175 h 2289175"/>
              <a:gd name="connsiteX49" fmla="*/ 708156 w 1689231"/>
              <a:gd name="connsiteY49" fmla="*/ 31750 h 2289175"/>
              <a:gd name="connsiteX50" fmla="*/ 670056 w 1689231"/>
              <a:gd name="connsiteY50" fmla="*/ 76200 h 2289175"/>
              <a:gd name="connsiteX51" fmla="*/ 625606 w 1689231"/>
              <a:gd name="connsiteY51" fmla="*/ 142875 h 2289175"/>
              <a:gd name="connsiteX52" fmla="*/ 606556 w 1689231"/>
              <a:gd name="connsiteY52" fmla="*/ 187325 h 2289175"/>
              <a:gd name="connsiteX53" fmla="*/ 571631 w 1689231"/>
              <a:gd name="connsiteY53" fmla="*/ 225425 h 2289175"/>
              <a:gd name="connsiteX54" fmla="*/ 555756 w 1689231"/>
              <a:gd name="connsiteY54" fmla="*/ 276225 h 2289175"/>
              <a:gd name="connsiteX55" fmla="*/ 524006 w 1689231"/>
              <a:gd name="connsiteY55" fmla="*/ 333375 h 2289175"/>
              <a:gd name="connsiteX56" fmla="*/ 514481 w 1689231"/>
              <a:gd name="connsiteY56" fmla="*/ 355600 h 2289175"/>
              <a:gd name="connsiteX57" fmla="*/ 489081 w 1689231"/>
              <a:gd name="connsiteY57" fmla="*/ 374650 h 2289175"/>
              <a:gd name="connsiteX58" fmla="*/ 489081 w 1689231"/>
              <a:gd name="connsiteY58" fmla="*/ 406400 h 2289175"/>
              <a:gd name="connsiteX59" fmla="*/ 473206 w 1689231"/>
              <a:gd name="connsiteY59" fmla="*/ 431800 h 2289175"/>
              <a:gd name="connsiteX60" fmla="*/ 457331 w 1689231"/>
              <a:gd name="connsiteY60" fmla="*/ 463550 h 2289175"/>
              <a:gd name="connsiteX61" fmla="*/ 454156 w 1689231"/>
              <a:gd name="connsiteY61" fmla="*/ 488950 h 2289175"/>
              <a:gd name="connsiteX62" fmla="*/ 441456 w 1689231"/>
              <a:gd name="connsiteY62" fmla="*/ 492125 h 2289175"/>
              <a:gd name="connsiteX63" fmla="*/ 435106 w 1689231"/>
              <a:gd name="connsiteY63" fmla="*/ 495300 h 2289175"/>
              <a:gd name="connsiteX64" fmla="*/ 431931 w 1689231"/>
              <a:gd name="connsiteY64" fmla="*/ 530225 h 2289175"/>
              <a:gd name="connsiteX65" fmla="*/ 431931 w 1689231"/>
              <a:gd name="connsiteY65" fmla="*/ 542925 h 2289175"/>
              <a:gd name="connsiteX66" fmla="*/ 419231 w 1689231"/>
              <a:gd name="connsiteY66" fmla="*/ 542925 h 2289175"/>
              <a:gd name="connsiteX67" fmla="*/ 419231 w 1689231"/>
              <a:gd name="connsiteY67" fmla="*/ 565150 h 2289175"/>
              <a:gd name="connsiteX68" fmla="*/ 406531 w 1689231"/>
              <a:gd name="connsiteY68" fmla="*/ 574675 h 2289175"/>
              <a:gd name="connsiteX69" fmla="*/ 400181 w 1689231"/>
              <a:gd name="connsiteY69" fmla="*/ 574675 h 2289175"/>
              <a:gd name="connsiteX70" fmla="*/ 377956 w 1689231"/>
              <a:gd name="connsiteY70" fmla="*/ 606425 h 2289175"/>
              <a:gd name="connsiteX71" fmla="*/ 374781 w 1689231"/>
              <a:gd name="connsiteY71" fmla="*/ 660400 h 2289175"/>
              <a:gd name="connsiteX72" fmla="*/ 336681 w 1689231"/>
              <a:gd name="connsiteY72" fmla="*/ 654050 h 2289175"/>
              <a:gd name="connsiteX73" fmla="*/ 317632 w 1689231"/>
              <a:gd name="connsiteY73" fmla="*/ 704850 h 2289175"/>
              <a:gd name="connsiteX74" fmla="*/ 308107 w 1689231"/>
              <a:gd name="connsiteY74" fmla="*/ 749300 h 2289175"/>
              <a:gd name="connsiteX75" fmla="*/ 295409 w 1689231"/>
              <a:gd name="connsiteY75" fmla="*/ 777875 h 2289175"/>
              <a:gd name="connsiteX76" fmla="*/ 279534 w 1689231"/>
              <a:gd name="connsiteY76" fmla="*/ 800100 h 2289175"/>
              <a:gd name="connsiteX77" fmla="*/ 241434 w 1689231"/>
              <a:gd name="connsiteY77" fmla="*/ 879475 h 2289175"/>
              <a:gd name="connsiteX78" fmla="*/ 222384 w 1689231"/>
              <a:gd name="connsiteY78" fmla="*/ 933450 h 2289175"/>
              <a:gd name="connsiteX79" fmla="*/ 171584 w 1689231"/>
              <a:gd name="connsiteY79" fmla="*/ 1028700 h 2289175"/>
              <a:gd name="connsiteX80" fmla="*/ 117609 w 1689231"/>
              <a:gd name="connsiteY80" fmla="*/ 1060450 h 2289175"/>
              <a:gd name="connsiteX81" fmla="*/ 95384 w 1689231"/>
              <a:gd name="connsiteY81" fmla="*/ 1200150 h 2289175"/>
              <a:gd name="connsiteX82" fmla="*/ 16009 w 1689231"/>
              <a:gd name="connsiteY82" fmla="*/ 1333500 h 2289175"/>
              <a:gd name="connsiteX83" fmla="*/ 520831 w 1689231"/>
              <a:gd name="connsiteY83" fmla="*/ 1209675 h 2289175"/>
              <a:gd name="connsiteX84" fmla="*/ 524006 w 1689231"/>
              <a:gd name="connsiteY84" fmla="*/ 2279650 h 2289175"/>
              <a:gd name="connsiteX0" fmla="*/ 1682881 w 1689231"/>
              <a:gd name="connsiteY0" fmla="*/ 2289175 h 2289175"/>
              <a:gd name="connsiteX1" fmla="*/ 1682881 w 1689231"/>
              <a:gd name="connsiteY1" fmla="*/ 2289175 h 2289175"/>
              <a:gd name="connsiteX2" fmla="*/ 1689231 w 1689231"/>
              <a:gd name="connsiteY2" fmla="*/ 1778000 h 2289175"/>
              <a:gd name="connsiteX3" fmla="*/ 1676531 w 1689231"/>
              <a:gd name="connsiteY3" fmla="*/ 1520825 h 2289175"/>
              <a:gd name="connsiteX4" fmla="*/ 1647956 w 1689231"/>
              <a:gd name="connsiteY4" fmla="*/ 1450975 h 2289175"/>
              <a:gd name="connsiteX5" fmla="*/ 1635256 w 1689231"/>
              <a:gd name="connsiteY5" fmla="*/ 1454150 h 2289175"/>
              <a:gd name="connsiteX6" fmla="*/ 1635256 w 1689231"/>
              <a:gd name="connsiteY6" fmla="*/ 1301750 h 2289175"/>
              <a:gd name="connsiteX7" fmla="*/ 1628906 w 1689231"/>
              <a:gd name="connsiteY7" fmla="*/ 1120775 h 2289175"/>
              <a:gd name="connsiteX8" fmla="*/ 1606681 w 1689231"/>
              <a:gd name="connsiteY8" fmla="*/ 1076325 h 2289175"/>
              <a:gd name="connsiteX9" fmla="*/ 1593981 w 1689231"/>
              <a:gd name="connsiteY9" fmla="*/ 1016000 h 2289175"/>
              <a:gd name="connsiteX10" fmla="*/ 1578106 w 1689231"/>
              <a:gd name="connsiteY10" fmla="*/ 977900 h 2289175"/>
              <a:gd name="connsiteX11" fmla="*/ 1562231 w 1689231"/>
              <a:gd name="connsiteY11" fmla="*/ 835025 h 2289175"/>
              <a:gd name="connsiteX12" fmla="*/ 1527306 w 1689231"/>
              <a:gd name="connsiteY12" fmla="*/ 800100 h 2289175"/>
              <a:gd name="connsiteX13" fmla="*/ 1520956 w 1689231"/>
              <a:gd name="connsiteY13" fmla="*/ 768350 h 2289175"/>
              <a:gd name="connsiteX14" fmla="*/ 1505081 w 1689231"/>
              <a:gd name="connsiteY14" fmla="*/ 733425 h 2289175"/>
              <a:gd name="connsiteX15" fmla="*/ 1476506 w 1689231"/>
              <a:gd name="connsiteY15" fmla="*/ 717550 h 2289175"/>
              <a:gd name="connsiteX16" fmla="*/ 1466981 w 1689231"/>
              <a:gd name="connsiteY16" fmla="*/ 679450 h 2289175"/>
              <a:gd name="connsiteX17" fmla="*/ 1441581 w 1689231"/>
              <a:gd name="connsiteY17" fmla="*/ 666750 h 2289175"/>
              <a:gd name="connsiteX18" fmla="*/ 1435231 w 1689231"/>
              <a:gd name="connsiteY18" fmla="*/ 638175 h 2289175"/>
              <a:gd name="connsiteX19" fmla="*/ 1400306 w 1689231"/>
              <a:gd name="connsiteY19" fmla="*/ 644525 h 2289175"/>
              <a:gd name="connsiteX20" fmla="*/ 1378081 w 1689231"/>
              <a:gd name="connsiteY20" fmla="*/ 673100 h 2289175"/>
              <a:gd name="connsiteX21" fmla="*/ 1346331 w 1689231"/>
              <a:gd name="connsiteY21" fmla="*/ 695325 h 2289175"/>
              <a:gd name="connsiteX22" fmla="*/ 1320931 w 1689231"/>
              <a:gd name="connsiteY22" fmla="*/ 669925 h 2289175"/>
              <a:gd name="connsiteX23" fmla="*/ 1301881 w 1689231"/>
              <a:gd name="connsiteY23" fmla="*/ 654050 h 2289175"/>
              <a:gd name="connsiteX24" fmla="*/ 1276481 w 1689231"/>
              <a:gd name="connsiteY24" fmla="*/ 615950 h 2289175"/>
              <a:gd name="connsiteX25" fmla="*/ 1257431 w 1689231"/>
              <a:gd name="connsiteY25" fmla="*/ 631825 h 2289175"/>
              <a:gd name="connsiteX26" fmla="*/ 1251081 w 1689231"/>
              <a:gd name="connsiteY26" fmla="*/ 593725 h 2289175"/>
              <a:gd name="connsiteX27" fmla="*/ 1222506 w 1689231"/>
              <a:gd name="connsiteY27" fmla="*/ 552450 h 2289175"/>
              <a:gd name="connsiteX28" fmla="*/ 1181231 w 1689231"/>
              <a:gd name="connsiteY28" fmla="*/ 536575 h 2289175"/>
              <a:gd name="connsiteX29" fmla="*/ 1155831 w 1689231"/>
              <a:gd name="connsiteY29" fmla="*/ 542925 h 2289175"/>
              <a:gd name="connsiteX30" fmla="*/ 1171706 w 1689231"/>
              <a:gd name="connsiteY30" fmla="*/ 514350 h 2289175"/>
              <a:gd name="connsiteX31" fmla="*/ 1152656 w 1689231"/>
              <a:gd name="connsiteY31" fmla="*/ 473075 h 2289175"/>
              <a:gd name="connsiteX32" fmla="*/ 1143131 w 1689231"/>
              <a:gd name="connsiteY32" fmla="*/ 488950 h 2289175"/>
              <a:gd name="connsiteX33" fmla="*/ 1136781 w 1689231"/>
              <a:gd name="connsiteY33" fmla="*/ 450850 h 2289175"/>
              <a:gd name="connsiteX34" fmla="*/ 1101856 w 1689231"/>
              <a:gd name="connsiteY34" fmla="*/ 412750 h 2289175"/>
              <a:gd name="connsiteX35" fmla="*/ 1082806 w 1689231"/>
              <a:gd name="connsiteY35" fmla="*/ 371475 h 2289175"/>
              <a:gd name="connsiteX36" fmla="*/ 1070106 w 1689231"/>
              <a:gd name="connsiteY36" fmla="*/ 355600 h 2289175"/>
              <a:gd name="connsiteX37" fmla="*/ 1051056 w 1689231"/>
              <a:gd name="connsiteY37" fmla="*/ 349250 h 2289175"/>
              <a:gd name="connsiteX38" fmla="*/ 1051056 w 1689231"/>
              <a:gd name="connsiteY38" fmla="*/ 304800 h 2289175"/>
              <a:gd name="connsiteX39" fmla="*/ 1025656 w 1689231"/>
              <a:gd name="connsiteY39" fmla="*/ 298450 h 2289175"/>
              <a:gd name="connsiteX40" fmla="*/ 1016131 w 1689231"/>
              <a:gd name="connsiteY40" fmla="*/ 257175 h 2289175"/>
              <a:gd name="connsiteX41" fmla="*/ 993906 w 1689231"/>
              <a:gd name="connsiteY41" fmla="*/ 219075 h 2289175"/>
              <a:gd name="connsiteX42" fmla="*/ 971681 w 1689231"/>
              <a:gd name="connsiteY42" fmla="*/ 196850 h 2289175"/>
              <a:gd name="connsiteX43" fmla="*/ 958981 w 1689231"/>
              <a:gd name="connsiteY43" fmla="*/ 155575 h 2289175"/>
              <a:gd name="connsiteX44" fmla="*/ 936756 w 1689231"/>
              <a:gd name="connsiteY44" fmla="*/ 107950 h 2289175"/>
              <a:gd name="connsiteX45" fmla="*/ 924056 w 1689231"/>
              <a:gd name="connsiteY45" fmla="*/ 92075 h 2289175"/>
              <a:gd name="connsiteX46" fmla="*/ 901831 w 1689231"/>
              <a:gd name="connsiteY46" fmla="*/ 47625 h 2289175"/>
              <a:gd name="connsiteX47" fmla="*/ 860556 w 1689231"/>
              <a:gd name="connsiteY47" fmla="*/ 0 h 2289175"/>
              <a:gd name="connsiteX48" fmla="*/ 755781 w 1689231"/>
              <a:gd name="connsiteY48" fmla="*/ 3175 h 2289175"/>
              <a:gd name="connsiteX49" fmla="*/ 708156 w 1689231"/>
              <a:gd name="connsiteY49" fmla="*/ 31750 h 2289175"/>
              <a:gd name="connsiteX50" fmla="*/ 670056 w 1689231"/>
              <a:gd name="connsiteY50" fmla="*/ 76200 h 2289175"/>
              <a:gd name="connsiteX51" fmla="*/ 625606 w 1689231"/>
              <a:gd name="connsiteY51" fmla="*/ 142875 h 2289175"/>
              <a:gd name="connsiteX52" fmla="*/ 606556 w 1689231"/>
              <a:gd name="connsiteY52" fmla="*/ 187325 h 2289175"/>
              <a:gd name="connsiteX53" fmla="*/ 571631 w 1689231"/>
              <a:gd name="connsiteY53" fmla="*/ 225425 h 2289175"/>
              <a:gd name="connsiteX54" fmla="*/ 555756 w 1689231"/>
              <a:gd name="connsiteY54" fmla="*/ 276225 h 2289175"/>
              <a:gd name="connsiteX55" fmla="*/ 524006 w 1689231"/>
              <a:gd name="connsiteY55" fmla="*/ 333375 h 2289175"/>
              <a:gd name="connsiteX56" fmla="*/ 514481 w 1689231"/>
              <a:gd name="connsiteY56" fmla="*/ 355600 h 2289175"/>
              <a:gd name="connsiteX57" fmla="*/ 489081 w 1689231"/>
              <a:gd name="connsiteY57" fmla="*/ 374650 h 2289175"/>
              <a:gd name="connsiteX58" fmla="*/ 489081 w 1689231"/>
              <a:gd name="connsiteY58" fmla="*/ 406400 h 2289175"/>
              <a:gd name="connsiteX59" fmla="*/ 473206 w 1689231"/>
              <a:gd name="connsiteY59" fmla="*/ 431800 h 2289175"/>
              <a:gd name="connsiteX60" fmla="*/ 457331 w 1689231"/>
              <a:gd name="connsiteY60" fmla="*/ 463550 h 2289175"/>
              <a:gd name="connsiteX61" fmla="*/ 454156 w 1689231"/>
              <a:gd name="connsiteY61" fmla="*/ 488950 h 2289175"/>
              <a:gd name="connsiteX62" fmla="*/ 441456 w 1689231"/>
              <a:gd name="connsiteY62" fmla="*/ 492125 h 2289175"/>
              <a:gd name="connsiteX63" fmla="*/ 435106 w 1689231"/>
              <a:gd name="connsiteY63" fmla="*/ 495300 h 2289175"/>
              <a:gd name="connsiteX64" fmla="*/ 431931 w 1689231"/>
              <a:gd name="connsiteY64" fmla="*/ 530225 h 2289175"/>
              <a:gd name="connsiteX65" fmla="*/ 431931 w 1689231"/>
              <a:gd name="connsiteY65" fmla="*/ 542925 h 2289175"/>
              <a:gd name="connsiteX66" fmla="*/ 419231 w 1689231"/>
              <a:gd name="connsiteY66" fmla="*/ 542925 h 2289175"/>
              <a:gd name="connsiteX67" fmla="*/ 419231 w 1689231"/>
              <a:gd name="connsiteY67" fmla="*/ 565150 h 2289175"/>
              <a:gd name="connsiteX68" fmla="*/ 406531 w 1689231"/>
              <a:gd name="connsiteY68" fmla="*/ 574675 h 2289175"/>
              <a:gd name="connsiteX69" fmla="*/ 400181 w 1689231"/>
              <a:gd name="connsiteY69" fmla="*/ 574675 h 2289175"/>
              <a:gd name="connsiteX70" fmla="*/ 377956 w 1689231"/>
              <a:gd name="connsiteY70" fmla="*/ 606425 h 2289175"/>
              <a:gd name="connsiteX71" fmla="*/ 374781 w 1689231"/>
              <a:gd name="connsiteY71" fmla="*/ 660400 h 2289175"/>
              <a:gd name="connsiteX72" fmla="*/ 336681 w 1689231"/>
              <a:gd name="connsiteY72" fmla="*/ 654050 h 2289175"/>
              <a:gd name="connsiteX73" fmla="*/ 317632 w 1689231"/>
              <a:gd name="connsiteY73" fmla="*/ 704850 h 2289175"/>
              <a:gd name="connsiteX74" fmla="*/ 308107 w 1689231"/>
              <a:gd name="connsiteY74" fmla="*/ 749300 h 2289175"/>
              <a:gd name="connsiteX75" fmla="*/ 295409 w 1689231"/>
              <a:gd name="connsiteY75" fmla="*/ 777875 h 2289175"/>
              <a:gd name="connsiteX76" fmla="*/ 279534 w 1689231"/>
              <a:gd name="connsiteY76" fmla="*/ 800100 h 2289175"/>
              <a:gd name="connsiteX77" fmla="*/ 241434 w 1689231"/>
              <a:gd name="connsiteY77" fmla="*/ 879475 h 2289175"/>
              <a:gd name="connsiteX78" fmla="*/ 222384 w 1689231"/>
              <a:gd name="connsiteY78" fmla="*/ 933450 h 2289175"/>
              <a:gd name="connsiteX79" fmla="*/ 171584 w 1689231"/>
              <a:gd name="connsiteY79" fmla="*/ 1028700 h 2289175"/>
              <a:gd name="connsiteX80" fmla="*/ 117609 w 1689231"/>
              <a:gd name="connsiteY80" fmla="*/ 1060450 h 2289175"/>
              <a:gd name="connsiteX81" fmla="*/ 95384 w 1689231"/>
              <a:gd name="connsiteY81" fmla="*/ 1200150 h 2289175"/>
              <a:gd name="connsiteX82" fmla="*/ 16009 w 1689231"/>
              <a:gd name="connsiteY82" fmla="*/ 1333500 h 2289175"/>
              <a:gd name="connsiteX83" fmla="*/ 12831 w 1689231"/>
              <a:gd name="connsiteY83" fmla="*/ 1489075 h 2289175"/>
              <a:gd name="connsiteX84" fmla="*/ 524006 w 1689231"/>
              <a:gd name="connsiteY84" fmla="*/ 2279650 h 2289175"/>
              <a:gd name="connsiteX0" fmla="*/ 1743086 w 1749436"/>
              <a:gd name="connsiteY0" fmla="*/ 2289175 h 2292350"/>
              <a:gd name="connsiteX1" fmla="*/ 1743086 w 1749436"/>
              <a:gd name="connsiteY1" fmla="*/ 2289175 h 2292350"/>
              <a:gd name="connsiteX2" fmla="*/ 1749436 w 1749436"/>
              <a:gd name="connsiteY2" fmla="*/ 1778000 h 2292350"/>
              <a:gd name="connsiteX3" fmla="*/ 1736736 w 1749436"/>
              <a:gd name="connsiteY3" fmla="*/ 1520825 h 2292350"/>
              <a:gd name="connsiteX4" fmla="*/ 1708161 w 1749436"/>
              <a:gd name="connsiteY4" fmla="*/ 1450975 h 2292350"/>
              <a:gd name="connsiteX5" fmla="*/ 1695461 w 1749436"/>
              <a:gd name="connsiteY5" fmla="*/ 1454150 h 2292350"/>
              <a:gd name="connsiteX6" fmla="*/ 1695461 w 1749436"/>
              <a:gd name="connsiteY6" fmla="*/ 1301750 h 2292350"/>
              <a:gd name="connsiteX7" fmla="*/ 1689111 w 1749436"/>
              <a:gd name="connsiteY7" fmla="*/ 1120775 h 2292350"/>
              <a:gd name="connsiteX8" fmla="*/ 1666886 w 1749436"/>
              <a:gd name="connsiteY8" fmla="*/ 1076325 h 2292350"/>
              <a:gd name="connsiteX9" fmla="*/ 1654186 w 1749436"/>
              <a:gd name="connsiteY9" fmla="*/ 1016000 h 2292350"/>
              <a:gd name="connsiteX10" fmla="*/ 1638311 w 1749436"/>
              <a:gd name="connsiteY10" fmla="*/ 977900 h 2292350"/>
              <a:gd name="connsiteX11" fmla="*/ 1622436 w 1749436"/>
              <a:gd name="connsiteY11" fmla="*/ 835025 h 2292350"/>
              <a:gd name="connsiteX12" fmla="*/ 1587511 w 1749436"/>
              <a:gd name="connsiteY12" fmla="*/ 800100 h 2292350"/>
              <a:gd name="connsiteX13" fmla="*/ 1581161 w 1749436"/>
              <a:gd name="connsiteY13" fmla="*/ 768350 h 2292350"/>
              <a:gd name="connsiteX14" fmla="*/ 1565286 w 1749436"/>
              <a:gd name="connsiteY14" fmla="*/ 733425 h 2292350"/>
              <a:gd name="connsiteX15" fmla="*/ 1536711 w 1749436"/>
              <a:gd name="connsiteY15" fmla="*/ 717550 h 2292350"/>
              <a:gd name="connsiteX16" fmla="*/ 1527186 w 1749436"/>
              <a:gd name="connsiteY16" fmla="*/ 679450 h 2292350"/>
              <a:gd name="connsiteX17" fmla="*/ 1501786 w 1749436"/>
              <a:gd name="connsiteY17" fmla="*/ 666750 h 2292350"/>
              <a:gd name="connsiteX18" fmla="*/ 1495436 w 1749436"/>
              <a:gd name="connsiteY18" fmla="*/ 638175 h 2292350"/>
              <a:gd name="connsiteX19" fmla="*/ 1460511 w 1749436"/>
              <a:gd name="connsiteY19" fmla="*/ 644525 h 2292350"/>
              <a:gd name="connsiteX20" fmla="*/ 1438286 w 1749436"/>
              <a:gd name="connsiteY20" fmla="*/ 673100 h 2292350"/>
              <a:gd name="connsiteX21" fmla="*/ 1406536 w 1749436"/>
              <a:gd name="connsiteY21" fmla="*/ 695325 h 2292350"/>
              <a:gd name="connsiteX22" fmla="*/ 1381136 w 1749436"/>
              <a:gd name="connsiteY22" fmla="*/ 669925 h 2292350"/>
              <a:gd name="connsiteX23" fmla="*/ 1362086 w 1749436"/>
              <a:gd name="connsiteY23" fmla="*/ 654050 h 2292350"/>
              <a:gd name="connsiteX24" fmla="*/ 1336686 w 1749436"/>
              <a:gd name="connsiteY24" fmla="*/ 615950 h 2292350"/>
              <a:gd name="connsiteX25" fmla="*/ 1317636 w 1749436"/>
              <a:gd name="connsiteY25" fmla="*/ 631825 h 2292350"/>
              <a:gd name="connsiteX26" fmla="*/ 1311286 w 1749436"/>
              <a:gd name="connsiteY26" fmla="*/ 593725 h 2292350"/>
              <a:gd name="connsiteX27" fmla="*/ 1282711 w 1749436"/>
              <a:gd name="connsiteY27" fmla="*/ 552450 h 2292350"/>
              <a:gd name="connsiteX28" fmla="*/ 1241436 w 1749436"/>
              <a:gd name="connsiteY28" fmla="*/ 536575 h 2292350"/>
              <a:gd name="connsiteX29" fmla="*/ 1216036 w 1749436"/>
              <a:gd name="connsiteY29" fmla="*/ 542925 h 2292350"/>
              <a:gd name="connsiteX30" fmla="*/ 1231911 w 1749436"/>
              <a:gd name="connsiteY30" fmla="*/ 514350 h 2292350"/>
              <a:gd name="connsiteX31" fmla="*/ 1212861 w 1749436"/>
              <a:gd name="connsiteY31" fmla="*/ 473075 h 2292350"/>
              <a:gd name="connsiteX32" fmla="*/ 1203336 w 1749436"/>
              <a:gd name="connsiteY32" fmla="*/ 488950 h 2292350"/>
              <a:gd name="connsiteX33" fmla="*/ 1196986 w 1749436"/>
              <a:gd name="connsiteY33" fmla="*/ 450850 h 2292350"/>
              <a:gd name="connsiteX34" fmla="*/ 1162061 w 1749436"/>
              <a:gd name="connsiteY34" fmla="*/ 412750 h 2292350"/>
              <a:gd name="connsiteX35" fmla="*/ 1143011 w 1749436"/>
              <a:gd name="connsiteY35" fmla="*/ 371475 h 2292350"/>
              <a:gd name="connsiteX36" fmla="*/ 1130311 w 1749436"/>
              <a:gd name="connsiteY36" fmla="*/ 355600 h 2292350"/>
              <a:gd name="connsiteX37" fmla="*/ 1111261 w 1749436"/>
              <a:gd name="connsiteY37" fmla="*/ 349250 h 2292350"/>
              <a:gd name="connsiteX38" fmla="*/ 1111261 w 1749436"/>
              <a:gd name="connsiteY38" fmla="*/ 304800 h 2292350"/>
              <a:gd name="connsiteX39" fmla="*/ 1085861 w 1749436"/>
              <a:gd name="connsiteY39" fmla="*/ 298450 h 2292350"/>
              <a:gd name="connsiteX40" fmla="*/ 1076336 w 1749436"/>
              <a:gd name="connsiteY40" fmla="*/ 257175 h 2292350"/>
              <a:gd name="connsiteX41" fmla="*/ 1054111 w 1749436"/>
              <a:gd name="connsiteY41" fmla="*/ 219075 h 2292350"/>
              <a:gd name="connsiteX42" fmla="*/ 1031886 w 1749436"/>
              <a:gd name="connsiteY42" fmla="*/ 196850 h 2292350"/>
              <a:gd name="connsiteX43" fmla="*/ 1019186 w 1749436"/>
              <a:gd name="connsiteY43" fmla="*/ 155575 h 2292350"/>
              <a:gd name="connsiteX44" fmla="*/ 996961 w 1749436"/>
              <a:gd name="connsiteY44" fmla="*/ 107950 h 2292350"/>
              <a:gd name="connsiteX45" fmla="*/ 984261 w 1749436"/>
              <a:gd name="connsiteY45" fmla="*/ 92075 h 2292350"/>
              <a:gd name="connsiteX46" fmla="*/ 962036 w 1749436"/>
              <a:gd name="connsiteY46" fmla="*/ 47625 h 2292350"/>
              <a:gd name="connsiteX47" fmla="*/ 920761 w 1749436"/>
              <a:gd name="connsiteY47" fmla="*/ 0 h 2292350"/>
              <a:gd name="connsiteX48" fmla="*/ 815986 w 1749436"/>
              <a:gd name="connsiteY48" fmla="*/ 3175 h 2292350"/>
              <a:gd name="connsiteX49" fmla="*/ 768361 w 1749436"/>
              <a:gd name="connsiteY49" fmla="*/ 31750 h 2292350"/>
              <a:gd name="connsiteX50" fmla="*/ 730261 w 1749436"/>
              <a:gd name="connsiteY50" fmla="*/ 76200 h 2292350"/>
              <a:gd name="connsiteX51" fmla="*/ 685811 w 1749436"/>
              <a:gd name="connsiteY51" fmla="*/ 142875 h 2292350"/>
              <a:gd name="connsiteX52" fmla="*/ 666761 w 1749436"/>
              <a:gd name="connsiteY52" fmla="*/ 187325 h 2292350"/>
              <a:gd name="connsiteX53" fmla="*/ 631836 w 1749436"/>
              <a:gd name="connsiteY53" fmla="*/ 225425 h 2292350"/>
              <a:gd name="connsiteX54" fmla="*/ 615961 w 1749436"/>
              <a:gd name="connsiteY54" fmla="*/ 276225 h 2292350"/>
              <a:gd name="connsiteX55" fmla="*/ 584211 w 1749436"/>
              <a:gd name="connsiteY55" fmla="*/ 333375 h 2292350"/>
              <a:gd name="connsiteX56" fmla="*/ 574686 w 1749436"/>
              <a:gd name="connsiteY56" fmla="*/ 355600 h 2292350"/>
              <a:gd name="connsiteX57" fmla="*/ 549286 w 1749436"/>
              <a:gd name="connsiteY57" fmla="*/ 374650 h 2292350"/>
              <a:gd name="connsiteX58" fmla="*/ 549286 w 1749436"/>
              <a:gd name="connsiteY58" fmla="*/ 406400 h 2292350"/>
              <a:gd name="connsiteX59" fmla="*/ 533411 w 1749436"/>
              <a:gd name="connsiteY59" fmla="*/ 431800 h 2292350"/>
              <a:gd name="connsiteX60" fmla="*/ 517536 w 1749436"/>
              <a:gd name="connsiteY60" fmla="*/ 463550 h 2292350"/>
              <a:gd name="connsiteX61" fmla="*/ 514361 w 1749436"/>
              <a:gd name="connsiteY61" fmla="*/ 488950 h 2292350"/>
              <a:gd name="connsiteX62" fmla="*/ 501661 w 1749436"/>
              <a:gd name="connsiteY62" fmla="*/ 492125 h 2292350"/>
              <a:gd name="connsiteX63" fmla="*/ 495311 w 1749436"/>
              <a:gd name="connsiteY63" fmla="*/ 495300 h 2292350"/>
              <a:gd name="connsiteX64" fmla="*/ 492136 w 1749436"/>
              <a:gd name="connsiteY64" fmla="*/ 530225 h 2292350"/>
              <a:gd name="connsiteX65" fmla="*/ 492136 w 1749436"/>
              <a:gd name="connsiteY65" fmla="*/ 542925 h 2292350"/>
              <a:gd name="connsiteX66" fmla="*/ 479436 w 1749436"/>
              <a:gd name="connsiteY66" fmla="*/ 542925 h 2292350"/>
              <a:gd name="connsiteX67" fmla="*/ 479436 w 1749436"/>
              <a:gd name="connsiteY67" fmla="*/ 565150 h 2292350"/>
              <a:gd name="connsiteX68" fmla="*/ 466736 w 1749436"/>
              <a:gd name="connsiteY68" fmla="*/ 574675 h 2292350"/>
              <a:gd name="connsiteX69" fmla="*/ 460386 w 1749436"/>
              <a:gd name="connsiteY69" fmla="*/ 574675 h 2292350"/>
              <a:gd name="connsiteX70" fmla="*/ 438161 w 1749436"/>
              <a:gd name="connsiteY70" fmla="*/ 606425 h 2292350"/>
              <a:gd name="connsiteX71" fmla="*/ 434986 w 1749436"/>
              <a:gd name="connsiteY71" fmla="*/ 660400 h 2292350"/>
              <a:gd name="connsiteX72" fmla="*/ 396886 w 1749436"/>
              <a:gd name="connsiteY72" fmla="*/ 654050 h 2292350"/>
              <a:gd name="connsiteX73" fmla="*/ 377837 w 1749436"/>
              <a:gd name="connsiteY73" fmla="*/ 704850 h 2292350"/>
              <a:gd name="connsiteX74" fmla="*/ 368312 w 1749436"/>
              <a:gd name="connsiteY74" fmla="*/ 749300 h 2292350"/>
              <a:gd name="connsiteX75" fmla="*/ 355614 w 1749436"/>
              <a:gd name="connsiteY75" fmla="*/ 777875 h 2292350"/>
              <a:gd name="connsiteX76" fmla="*/ 339739 w 1749436"/>
              <a:gd name="connsiteY76" fmla="*/ 800100 h 2292350"/>
              <a:gd name="connsiteX77" fmla="*/ 301639 w 1749436"/>
              <a:gd name="connsiteY77" fmla="*/ 879475 h 2292350"/>
              <a:gd name="connsiteX78" fmla="*/ 282589 w 1749436"/>
              <a:gd name="connsiteY78" fmla="*/ 933450 h 2292350"/>
              <a:gd name="connsiteX79" fmla="*/ 231789 w 1749436"/>
              <a:gd name="connsiteY79" fmla="*/ 1028700 h 2292350"/>
              <a:gd name="connsiteX80" fmla="*/ 177814 w 1749436"/>
              <a:gd name="connsiteY80" fmla="*/ 1060450 h 2292350"/>
              <a:gd name="connsiteX81" fmla="*/ 155589 w 1749436"/>
              <a:gd name="connsiteY81" fmla="*/ 1200150 h 2292350"/>
              <a:gd name="connsiteX82" fmla="*/ 76214 w 1749436"/>
              <a:gd name="connsiteY82" fmla="*/ 1333500 h 2292350"/>
              <a:gd name="connsiteX83" fmla="*/ 73036 w 1749436"/>
              <a:gd name="connsiteY83" fmla="*/ 1489075 h 2292350"/>
              <a:gd name="connsiteX84" fmla="*/ 11 w 1749436"/>
              <a:gd name="connsiteY84" fmla="*/ 2292350 h 2292350"/>
              <a:gd name="connsiteX0" fmla="*/ 1743965 w 1750315"/>
              <a:gd name="connsiteY0" fmla="*/ 2289175 h 2292350"/>
              <a:gd name="connsiteX1" fmla="*/ 1743965 w 1750315"/>
              <a:gd name="connsiteY1" fmla="*/ 2289175 h 2292350"/>
              <a:gd name="connsiteX2" fmla="*/ 1750315 w 1750315"/>
              <a:gd name="connsiteY2" fmla="*/ 1778000 h 2292350"/>
              <a:gd name="connsiteX3" fmla="*/ 1737615 w 1750315"/>
              <a:gd name="connsiteY3" fmla="*/ 1520825 h 2292350"/>
              <a:gd name="connsiteX4" fmla="*/ 1709040 w 1750315"/>
              <a:gd name="connsiteY4" fmla="*/ 1450975 h 2292350"/>
              <a:gd name="connsiteX5" fmla="*/ 1696340 w 1750315"/>
              <a:gd name="connsiteY5" fmla="*/ 1454150 h 2292350"/>
              <a:gd name="connsiteX6" fmla="*/ 1696340 w 1750315"/>
              <a:gd name="connsiteY6" fmla="*/ 1301750 h 2292350"/>
              <a:gd name="connsiteX7" fmla="*/ 1689990 w 1750315"/>
              <a:gd name="connsiteY7" fmla="*/ 1120775 h 2292350"/>
              <a:gd name="connsiteX8" fmla="*/ 1667765 w 1750315"/>
              <a:gd name="connsiteY8" fmla="*/ 1076325 h 2292350"/>
              <a:gd name="connsiteX9" fmla="*/ 1655065 w 1750315"/>
              <a:gd name="connsiteY9" fmla="*/ 1016000 h 2292350"/>
              <a:gd name="connsiteX10" fmla="*/ 1639190 w 1750315"/>
              <a:gd name="connsiteY10" fmla="*/ 977900 h 2292350"/>
              <a:gd name="connsiteX11" fmla="*/ 1623315 w 1750315"/>
              <a:gd name="connsiteY11" fmla="*/ 835025 h 2292350"/>
              <a:gd name="connsiteX12" fmla="*/ 1588390 w 1750315"/>
              <a:gd name="connsiteY12" fmla="*/ 800100 h 2292350"/>
              <a:gd name="connsiteX13" fmla="*/ 1582040 w 1750315"/>
              <a:gd name="connsiteY13" fmla="*/ 768350 h 2292350"/>
              <a:gd name="connsiteX14" fmla="*/ 1566165 w 1750315"/>
              <a:gd name="connsiteY14" fmla="*/ 733425 h 2292350"/>
              <a:gd name="connsiteX15" fmla="*/ 1537590 w 1750315"/>
              <a:gd name="connsiteY15" fmla="*/ 717550 h 2292350"/>
              <a:gd name="connsiteX16" fmla="*/ 1528065 w 1750315"/>
              <a:gd name="connsiteY16" fmla="*/ 679450 h 2292350"/>
              <a:gd name="connsiteX17" fmla="*/ 1502665 w 1750315"/>
              <a:gd name="connsiteY17" fmla="*/ 666750 h 2292350"/>
              <a:gd name="connsiteX18" fmla="*/ 1496315 w 1750315"/>
              <a:gd name="connsiteY18" fmla="*/ 638175 h 2292350"/>
              <a:gd name="connsiteX19" fmla="*/ 1461390 w 1750315"/>
              <a:gd name="connsiteY19" fmla="*/ 644525 h 2292350"/>
              <a:gd name="connsiteX20" fmla="*/ 1439165 w 1750315"/>
              <a:gd name="connsiteY20" fmla="*/ 673100 h 2292350"/>
              <a:gd name="connsiteX21" fmla="*/ 1407415 w 1750315"/>
              <a:gd name="connsiteY21" fmla="*/ 695325 h 2292350"/>
              <a:gd name="connsiteX22" fmla="*/ 1382015 w 1750315"/>
              <a:gd name="connsiteY22" fmla="*/ 669925 h 2292350"/>
              <a:gd name="connsiteX23" fmla="*/ 1362965 w 1750315"/>
              <a:gd name="connsiteY23" fmla="*/ 654050 h 2292350"/>
              <a:gd name="connsiteX24" fmla="*/ 1337565 w 1750315"/>
              <a:gd name="connsiteY24" fmla="*/ 615950 h 2292350"/>
              <a:gd name="connsiteX25" fmla="*/ 1318515 w 1750315"/>
              <a:gd name="connsiteY25" fmla="*/ 631825 h 2292350"/>
              <a:gd name="connsiteX26" fmla="*/ 1312165 w 1750315"/>
              <a:gd name="connsiteY26" fmla="*/ 593725 h 2292350"/>
              <a:gd name="connsiteX27" fmla="*/ 1283590 w 1750315"/>
              <a:gd name="connsiteY27" fmla="*/ 552450 h 2292350"/>
              <a:gd name="connsiteX28" fmla="*/ 1242315 w 1750315"/>
              <a:gd name="connsiteY28" fmla="*/ 536575 h 2292350"/>
              <a:gd name="connsiteX29" fmla="*/ 1216915 w 1750315"/>
              <a:gd name="connsiteY29" fmla="*/ 542925 h 2292350"/>
              <a:gd name="connsiteX30" fmla="*/ 1232790 w 1750315"/>
              <a:gd name="connsiteY30" fmla="*/ 514350 h 2292350"/>
              <a:gd name="connsiteX31" fmla="*/ 1213740 w 1750315"/>
              <a:gd name="connsiteY31" fmla="*/ 473075 h 2292350"/>
              <a:gd name="connsiteX32" fmla="*/ 1204215 w 1750315"/>
              <a:gd name="connsiteY32" fmla="*/ 488950 h 2292350"/>
              <a:gd name="connsiteX33" fmla="*/ 1197865 w 1750315"/>
              <a:gd name="connsiteY33" fmla="*/ 450850 h 2292350"/>
              <a:gd name="connsiteX34" fmla="*/ 1162940 w 1750315"/>
              <a:gd name="connsiteY34" fmla="*/ 412750 h 2292350"/>
              <a:gd name="connsiteX35" fmla="*/ 1143890 w 1750315"/>
              <a:gd name="connsiteY35" fmla="*/ 371475 h 2292350"/>
              <a:gd name="connsiteX36" fmla="*/ 1131190 w 1750315"/>
              <a:gd name="connsiteY36" fmla="*/ 355600 h 2292350"/>
              <a:gd name="connsiteX37" fmla="*/ 1112140 w 1750315"/>
              <a:gd name="connsiteY37" fmla="*/ 349250 h 2292350"/>
              <a:gd name="connsiteX38" fmla="*/ 1112140 w 1750315"/>
              <a:gd name="connsiteY38" fmla="*/ 304800 h 2292350"/>
              <a:gd name="connsiteX39" fmla="*/ 1086740 w 1750315"/>
              <a:gd name="connsiteY39" fmla="*/ 298450 h 2292350"/>
              <a:gd name="connsiteX40" fmla="*/ 1077215 w 1750315"/>
              <a:gd name="connsiteY40" fmla="*/ 257175 h 2292350"/>
              <a:gd name="connsiteX41" fmla="*/ 1054990 w 1750315"/>
              <a:gd name="connsiteY41" fmla="*/ 219075 h 2292350"/>
              <a:gd name="connsiteX42" fmla="*/ 1032765 w 1750315"/>
              <a:gd name="connsiteY42" fmla="*/ 196850 h 2292350"/>
              <a:gd name="connsiteX43" fmla="*/ 1020065 w 1750315"/>
              <a:gd name="connsiteY43" fmla="*/ 155575 h 2292350"/>
              <a:gd name="connsiteX44" fmla="*/ 997840 w 1750315"/>
              <a:gd name="connsiteY44" fmla="*/ 107950 h 2292350"/>
              <a:gd name="connsiteX45" fmla="*/ 985140 w 1750315"/>
              <a:gd name="connsiteY45" fmla="*/ 92075 h 2292350"/>
              <a:gd name="connsiteX46" fmla="*/ 962915 w 1750315"/>
              <a:gd name="connsiteY46" fmla="*/ 47625 h 2292350"/>
              <a:gd name="connsiteX47" fmla="*/ 921640 w 1750315"/>
              <a:gd name="connsiteY47" fmla="*/ 0 h 2292350"/>
              <a:gd name="connsiteX48" fmla="*/ 816865 w 1750315"/>
              <a:gd name="connsiteY48" fmla="*/ 3175 h 2292350"/>
              <a:gd name="connsiteX49" fmla="*/ 769240 w 1750315"/>
              <a:gd name="connsiteY49" fmla="*/ 31750 h 2292350"/>
              <a:gd name="connsiteX50" fmla="*/ 731140 w 1750315"/>
              <a:gd name="connsiteY50" fmla="*/ 76200 h 2292350"/>
              <a:gd name="connsiteX51" fmla="*/ 686690 w 1750315"/>
              <a:gd name="connsiteY51" fmla="*/ 142875 h 2292350"/>
              <a:gd name="connsiteX52" fmla="*/ 667640 w 1750315"/>
              <a:gd name="connsiteY52" fmla="*/ 187325 h 2292350"/>
              <a:gd name="connsiteX53" fmla="*/ 632715 w 1750315"/>
              <a:gd name="connsiteY53" fmla="*/ 225425 h 2292350"/>
              <a:gd name="connsiteX54" fmla="*/ 616840 w 1750315"/>
              <a:gd name="connsiteY54" fmla="*/ 276225 h 2292350"/>
              <a:gd name="connsiteX55" fmla="*/ 585090 w 1750315"/>
              <a:gd name="connsiteY55" fmla="*/ 333375 h 2292350"/>
              <a:gd name="connsiteX56" fmla="*/ 575565 w 1750315"/>
              <a:gd name="connsiteY56" fmla="*/ 355600 h 2292350"/>
              <a:gd name="connsiteX57" fmla="*/ 550165 w 1750315"/>
              <a:gd name="connsiteY57" fmla="*/ 374650 h 2292350"/>
              <a:gd name="connsiteX58" fmla="*/ 550165 w 1750315"/>
              <a:gd name="connsiteY58" fmla="*/ 406400 h 2292350"/>
              <a:gd name="connsiteX59" fmla="*/ 534290 w 1750315"/>
              <a:gd name="connsiteY59" fmla="*/ 431800 h 2292350"/>
              <a:gd name="connsiteX60" fmla="*/ 518415 w 1750315"/>
              <a:gd name="connsiteY60" fmla="*/ 463550 h 2292350"/>
              <a:gd name="connsiteX61" fmla="*/ 515240 w 1750315"/>
              <a:gd name="connsiteY61" fmla="*/ 488950 h 2292350"/>
              <a:gd name="connsiteX62" fmla="*/ 502540 w 1750315"/>
              <a:gd name="connsiteY62" fmla="*/ 492125 h 2292350"/>
              <a:gd name="connsiteX63" fmla="*/ 496190 w 1750315"/>
              <a:gd name="connsiteY63" fmla="*/ 495300 h 2292350"/>
              <a:gd name="connsiteX64" fmla="*/ 493015 w 1750315"/>
              <a:gd name="connsiteY64" fmla="*/ 530225 h 2292350"/>
              <a:gd name="connsiteX65" fmla="*/ 493015 w 1750315"/>
              <a:gd name="connsiteY65" fmla="*/ 542925 h 2292350"/>
              <a:gd name="connsiteX66" fmla="*/ 480315 w 1750315"/>
              <a:gd name="connsiteY66" fmla="*/ 542925 h 2292350"/>
              <a:gd name="connsiteX67" fmla="*/ 480315 w 1750315"/>
              <a:gd name="connsiteY67" fmla="*/ 565150 h 2292350"/>
              <a:gd name="connsiteX68" fmla="*/ 467615 w 1750315"/>
              <a:gd name="connsiteY68" fmla="*/ 574675 h 2292350"/>
              <a:gd name="connsiteX69" fmla="*/ 461265 w 1750315"/>
              <a:gd name="connsiteY69" fmla="*/ 574675 h 2292350"/>
              <a:gd name="connsiteX70" fmla="*/ 439040 w 1750315"/>
              <a:gd name="connsiteY70" fmla="*/ 606425 h 2292350"/>
              <a:gd name="connsiteX71" fmla="*/ 435865 w 1750315"/>
              <a:gd name="connsiteY71" fmla="*/ 660400 h 2292350"/>
              <a:gd name="connsiteX72" fmla="*/ 397765 w 1750315"/>
              <a:gd name="connsiteY72" fmla="*/ 654050 h 2292350"/>
              <a:gd name="connsiteX73" fmla="*/ 378716 w 1750315"/>
              <a:gd name="connsiteY73" fmla="*/ 704850 h 2292350"/>
              <a:gd name="connsiteX74" fmla="*/ 369191 w 1750315"/>
              <a:gd name="connsiteY74" fmla="*/ 749300 h 2292350"/>
              <a:gd name="connsiteX75" fmla="*/ 356493 w 1750315"/>
              <a:gd name="connsiteY75" fmla="*/ 777875 h 2292350"/>
              <a:gd name="connsiteX76" fmla="*/ 340618 w 1750315"/>
              <a:gd name="connsiteY76" fmla="*/ 800100 h 2292350"/>
              <a:gd name="connsiteX77" fmla="*/ 302518 w 1750315"/>
              <a:gd name="connsiteY77" fmla="*/ 879475 h 2292350"/>
              <a:gd name="connsiteX78" fmla="*/ 283468 w 1750315"/>
              <a:gd name="connsiteY78" fmla="*/ 933450 h 2292350"/>
              <a:gd name="connsiteX79" fmla="*/ 232668 w 1750315"/>
              <a:gd name="connsiteY79" fmla="*/ 1028700 h 2292350"/>
              <a:gd name="connsiteX80" fmla="*/ 178693 w 1750315"/>
              <a:gd name="connsiteY80" fmla="*/ 1060450 h 2292350"/>
              <a:gd name="connsiteX81" fmla="*/ 156468 w 1750315"/>
              <a:gd name="connsiteY81" fmla="*/ 1200150 h 2292350"/>
              <a:gd name="connsiteX82" fmla="*/ 77093 w 1750315"/>
              <a:gd name="connsiteY82" fmla="*/ 1333500 h 2292350"/>
              <a:gd name="connsiteX83" fmla="*/ 73915 w 1750315"/>
              <a:gd name="connsiteY83" fmla="*/ 1489075 h 2292350"/>
              <a:gd name="connsiteX84" fmla="*/ 4068 w 1750315"/>
              <a:gd name="connsiteY84" fmla="*/ 1546224 h 2292350"/>
              <a:gd name="connsiteX85" fmla="*/ 890 w 1750315"/>
              <a:gd name="connsiteY85" fmla="*/ 2292350 h 2292350"/>
              <a:gd name="connsiteX0" fmla="*/ 1743965 w 1750315"/>
              <a:gd name="connsiteY0" fmla="*/ 2289175 h 2292350"/>
              <a:gd name="connsiteX1" fmla="*/ 1743965 w 1750315"/>
              <a:gd name="connsiteY1" fmla="*/ 2289175 h 2292350"/>
              <a:gd name="connsiteX2" fmla="*/ 1750315 w 1750315"/>
              <a:gd name="connsiteY2" fmla="*/ 1778000 h 2292350"/>
              <a:gd name="connsiteX3" fmla="*/ 1737615 w 1750315"/>
              <a:gd name="connsiteY3" fmla="*/ 1520825 h 2292350"/>
              <a:gd name="connsiteX4" fmla="*/ 1709040 w 1750315"/>
              <a:gd name="connsiteY4" fmla="*/ 1450975 h 2292350"/>
              <a:gd name="connsiteX5" fmla="*/ 1696340 w 1750315"/>
              <a:gd name="connsiteY5" fmla="*/ 1454150 h 2292350"/>
              <a:gd name="connsiteX6" fmla="*/ 1696340 w 1750315"/>
              <a:gd name="connsiteY6" fmla="*/ 1301750 h 2292350"/>
              <a:gd name="connsiteX7" fmla="*/ 1689990 w 1750315"/>
              <a:gd name="connsiteY7" fmla="*/ 1120775 h 2292350"/>
              <a:gd name="connsiteX8" fmla="*/ 1667765 w 1750315"/>
              <a:gd name="connsiteY8" fmla="*/ 1076325 h 2292350"/>
              <a:gd name="connsiteX9" fmla="*/ 1655065 w 1750315"/>
              <a:gd name="connsiteY9" fmla="*/ 1016000 h 2292350"/>
              <a:gd name="connsiteX10" fmla="*/ 1639190 w 1750315"/>
              <a:gd name="connsiteY10" fmla="*/ 977900 h 2292350"/>
              <a:gd name="connsiteX11" fmla="*/ 1623315 w 1750315"/>
              <a:gd name="connsiteY11" fmla="*/ 835025 h 2292350"/>
              <a:gd name="connsiteX12" fmla="*/ 1588390 w 1750315"/>
              <a:gd name="connsiteY12" fmla="*/ 800100 h 2292350"/>
              <a:gd name="connsiteX13" fmla="*/ 1582040 w 1750315"/>
              <a:gd name="connsiteY13" fmla="*/ 768350 h 2292350"/>
              <a:gd name="connsiteX14" fmla="*/ 1566165 w 1750315"/>
              <a:gd name="connsiteY14" fmla="*/ 733425 h 2292350"/>
              <a:gd name="connsiteX15" fmla="*/ 1537590 w 1750315"/>
              <a:gd name="connsiteY15" fmla="*/ 717550 h 2292350"/>
              <a:gd name="connsiteX16" fmla="*/ 1528065 w 1750315"/>
              <a:gd name="connsiteY16" fmla="*/ 679450 h 2292350"/>
              <a:gd name="connsiteX17" fmla="*/ 1502665 w 1750315"/>
              <a:gd name="connsiteY17" fmla="*/ 666750 h 2292350"/>
              <a:gd name="connsiteX18" fmla="*/ 1496315 w 1750315"/>
              <a:gd name="connsiteY18" fmla="*/ 638175 h 2292350"/>
              <a:gd name="connsiteX19" fmla="*/ 1461390 w 1750315"/>
              <a:gd name="connsiteY19" fmla="*/ 644525 h 2292350"/>
              <a:gd name="connsiteX20" fmla="*/ 1439165 w 1750315"/>
              <a:gd name="connsiteY20" fmla="*/ 673100 h 2292350"/>
              <a:gd name="connsiteX21" fmla="*/ 1407415 w 1750315"/>
              <a:gd name="connsiteY21" fmla="*/ 695325 h 2292350"/>
              <a:gd name="connsiteX22" fmla="*/ 1382015 w 1750315"/>
              <a:gd name="connsiteY22" fmla="*/ 669925 h 2292350"/>
              <a:gd name="connsiteX23" fmla="*/ 1362965 w 1750315"/>
              <a:gd name="connsiteY23" fmla="*/ 654050 h 2292350"/>
              <a:gd name="connsiteX24" fmla="*/ 1337565 w 1750315"/>
              <a:gd name="connsiteY24" fmla="*/ 615950 h 2292350"/>
              <a:gd name="connsiteX25" fmla="*/ 1318515 w 1750315"/>
              <a:gd name="connsiteY25" fmla="*/ 631825 h 2292350"/>
              <a:gd name="connsiteX26" fmla="*/ 1312165 w 1750315"/>
              <a:gd name="connsiteY26" fmla="*/ 593725 h 2292350"/>
              <a:gd name="connsiteX27" fmla="*/ 1283590 w 1750315"/>
              <a:gd name="connsiteY27" fmla="*/ 552450 h 2292350"/>
              <a:gd name="connsiteX28" fmla="*/ 1242315 w 1750315"/>
              <a:gd name="connsiteY28" fmla="*/ 536575 h 2292350"/>
              <a:gd name="connsiteX29" fmla="*/ 1216915 w 1750315"/>
              <a:gd name="connsiteY29" fmla="*/ 542925 h 2292350"/>
              <a:gd name="connsiteX30" fmla="*/ 1232790 w 1750315"/>
              <a:gd name="connsiteY30" fmla="*/ 514350 h 2292350"/>
              <a:gd name="connsiteX31" fmla="*/ 1213740 w 1750315"/>
              <a:gd name="connsiteY31" fmla="*/ 473075 h 2292350"/>
              <a:gd name="connsiteX32" fmla="*/ 1204215 w 1750315"/>
              <a:gd name="connsiteY32" fmla="*/ 488950 h 2292350"/>
              <a:gd name="connsiteX33" fmla="*/ 1197865 w 1750315"/>
              <a:gd name="connsiteY33" fmla="*/ 450850 h 2292350"/>
              <a:gd name="connsiteX34" fmla="*/ 1162940 w 1750315"/>
              <a:gd name="connsiteY34" fmla="*/ 412750 h 2292350"/>
              <a:gd name="connsiteX35" fmla="*/ 1143890 w 1750315"/>
              <a:gd name="connsiteY35" fmla="*/ 371475 h 2292350"/>
              <a:gd name="connsiteX36" fmla="*/ 1131190 w 1750315"/>
              <a:gd name="connsiteY36" fmla="*/ 355600 h 2292350"/>
              <a:gd name="connsiteX37" fmla="*/ 1112140 w 1750315"/>
              <a:gd name="connsiteY37" fmla="*/ 349250 h 2292350"/>
              <a:gd name="connsiteX38" fmla="*/ 1112140 w 1750315"/>
              <a:gd name="connsiteY38" fmla="*/ 304800 h 2292350"/>
              <a:gd name="connsiteX39" fmla="*/ 1086740 w 1750315"/>
              <a:gd name="connsiteY39" fmla="*/ 298450 h 2292350"/>
              <a:gd name="connsiteX40" fmla="*/ 1077215 w 1750315"/>
              <a:gd name="connsiteY40" fmla="*/ 257175 h 2292350"/>
              <a:gd name="connsiteX41" fmla="*/ 1054990 w 1750315"/>
              <a:gd name="connsiteY41" fmla="*/ 219075 h 2292350"/>
              <a:gd name="connsiteX42" fmla="*/ 1032765 w 1750315"/>
              <a:gd name="connsiteY42" fmla="*/ 196850 h 2292350"/>
              <a:gd name="connsiteX43" fmla="*/ 1020065 w 1750315"/>
              <a:gd name="connsiteY43" fmla="*/ 155575 h 2292350"/>
              <a:gd name="connsiteX44" fmla="*/ 997840 w 1750315"/>
              <a:gd name="connsiteY44" fmla="*/ 107950 h 2292350"/>
              <a:gd name="connsiteX45" fmla="*/ 985140 w 1750315"/>
              <a:gd name="connsiteY45" fmla="*/ 92075 h 2292350"/>
              <a:gd name="connsiteX46" fmla="*/ 962915 w 1750315"/>
              <a:gd name="connsiteY46" fmla="*/ 47625 h 2292350"/>
              <a:gd name="connsiteX47" fmla="*/ 921640 w 1750315"/>
              <a:gd name="connsiteY47" fmla="*/ 0 h 2292350"/>
              <a:gd name="connsiteX48" fmla="*/ 816865 w 1750315"/>
              <a:gd name="connsiteY48" fmla="*/ 3175 h 2292350"/>
              <a:gd name="connsiteX49" fmla="*/ 769240 w 1750315"/>
              <a:gd name="connsiteY49" fmla="*/ 31750 h 2292350"/>
              <a:gd name="connsiteX50" fmla="*/ 731140 w 1750315"/>
              <a:gd name="connsiteY50" fmla="*/ 76200 h 2292350"/>
              <a:gd name="connsiteX51" fmla="*/ 686690 w 1750315"/>
              <a:gd name="connsiteY51" fmla="*/ 142875 h 2292350"/>
              <a:gd name="connsiteX52" fmla="*/ 667640 w 1750315"/>
              <a:gd name="connsiteY52" fmla="*/ 187325 h 2292350"/>
              <a:gd name="connsiteX53" fmla="*/ 632715 w 1750315"/>
              <a:gd name="connsiteY53" fmla="*/ 225425 h 2292350"/>
              <a:gd name="connsiteX54" fmla="*/ 616840 w 1750315"/>
              <a:gd name="connsiteY54" fmla="*/ 276225 h 2292350"/>
              <a:gd name="connsiteX55" fmla="*/ 585090 w 1750315"/>
              <a:gd name="connsiteY55" fmla="*/ 333375 h 2292350"/>
              <a:gd name="connsiteX56" fmla="*/ 575565 w 1750315"/>
              <a:gd name="connsiteY56" fmla="*/ 355600 h 2292350"/>
              <a:gd name="connsiteX57" fmla="*/ 550165 w 1750315"/>
              <a:gd name="connsiteY57" fmla="*/ 374650 h 2292350"/>
              <a:gd name="connsiteX58" fmla="*/ 550165 w 1750315"/>
              <a:gd name="connsiteY58" fmla="*/ 406400 h 2292350"/>
              <a:gd name="connsiteX59" fmla="*/ 534290 w 1750315"/>
              <a:gd name="connsiteY59" fmla="*/ 431800 h 2292350"/>
              <a:gd name="connsiteX60" fmla="*/ 518415 w 1750315"/>
              <a:gd name="connsiteY60" fmla="*/ 463550 h 2292350"/>
              <a:gd name="connsiteX61" fmla="*/ 515240 w 1750315"/>
              <a:gd name="connsiteY61" fmla="*/ 488950 h 2292350"/>
              <a:gd name="connsiteX62" fmla="*/ 502540 w 1750315"/>
              <a:gd name="connsiteY62" fmla="*/ 492125 h 2292350"/>
              <a:gd name="connsiteX63" fmla="*/ 496190 w 1750315"/>
              <a:gd name="connsiteY63" fmla="*/ 495300 h 2292350"/>
              <a:gd name="connsiteX64" fmla="*/ 493015 w 1750315"/>
              <a:gd name="connsiteY64" fmla="*/ 530225 h 2292350"/>
              <a:gd name="connsiteX65" fmla="*/ 493015 w 1750315"/>
              <a:gd name="connsiteY65" fmla="*/ 542925 h 2292350"/>
              <a:gd name="connsiteX66" fmla="*/ 480315 w 1750315"/>
              <a:gd name="connsiteY66" fmla="*/ 542925 h 2292350"/>
              <a:gd name="connsiteX67" fmla="*/ 480315 w 1750315"/>
              <a:gd name="connsiteY67" fmla="*/ 565150 h 2292350"/>
              <a:gd name="connsiteX68" fmla="*/ 467615 w 1750315"/>
              <a:gd name="connsiteY68" fmla="*/ 574675 h 2292350"/>
              <a:gd name="connsiteX69" fmla="*/ 461265 w 1750315"/>
              <a:gd name="connsiteY69" fmla="*/ 574675 h 2292350"/>
              <a:gd name="connsiteX70" fmla="*/ 439040 w 1750315"/>
              <a:gd name="connsiteY70" fmla="*/ 606425 h 2292350"/>
              <a:gd name="connsiteX71" fmla="*/ 435865 w 1750315"/>
              <a:gd name="connsiteY71" fmla="*/ 660400 h 2292350"/>
              <a:gd name="connsiteX72" fmla="*/ 397765 w 1750315"/>
              <a:gd name="connsiteY72" fmla="*/ 654050 h 2292350"/>
              <a:gd name="connsiteX73" fmla="*/ 378716 w 1750315"/>
              <a:gd name="connsiteY73" fmla="*/ 704850 h 2292350"/>
              <a:gd name="connsiteX74" fmla="*/ 369191 w 1750315"/>
              <a:gd name="connsiteY74" fmla="*/ 749300 h 2292350"/>
              <a:gd name="connsiteX75" fmla="*/ 356493 w 1750315"/>
              <a:gd name="connsiteY75" fmla="*/ 777875 h 2292350"/>
              <a:gd name="connsiteX76" fmla="*/ 340618 w 1750315"/>
              <a:gd name="connsiteY76" fmla="*/ 800100 h 2292350"/>
              <a:gd name="connsiteX77" fmla="*/ 302518 w 1750315"/>
              <a:gd name="connsiteY77" fmla="*/ 879475 h 2292350"/>
              <a:gd name="connsiteX78" fmla="*/ 283468 w 1750315"/>
              <a:gd name="connsiteY78" fmla="*/ 933450 h 2292350"/>
              <a:gd name="connsiteX79" fmla="*/ 232668 w 1750315"/>
              <a:gd name="connsiteY79" fmla="*/ 1028700 h 2292350"/>
              <a:gd name="connsiteX80" fmla="*/ 178693 w 1750315"/>
              <a:gd name="connsiteY80" fmla="*/ 1060450 h 2292350"/>
              <a:gd name="connsiteX81" fmla="*/ 156468 w 1750315"/>
              <a:gd name="connsiteY81" fmla="*/ 1200150 h 2292350"/>
              <a:gd name="connsiteX82" fmla="*/ 77093 w 1750315"/>
              <a:gd name="connsiteY82" fmla="*/ 1333500 h 2292350"/>
              <a:gd name="connsiteX83" fmla="*/ 58040 w 1750315"/>
              <a:gd name="connsiteY83" fmla="*/ 1393825 h 2292350"/>
              <a:gd name="connsiteX84" fmla="*/ 4068 w 1750315"/>
              <a:gd name="connsiteY84" fmla="*/ 1546224 h 2292350"/>
              <a:gd name="connsiteX85" fmla="*/ 890 w 1750315"/>
              <a:gd name="connsiteY85" fmla="*/ 2292350 h 2292350"/>
              <a:gd name="connsiteX0" fmla="*/ 1743965 w 1750315"/>
              <a:gd name="connsiteY0" fmla="*/ 2289175 h 2292350"/>
              <a:gd name="connsiteX1" fmla="*/ 1743965 w 1750315"/>
              <a:gd name="connsiteY1" fmla="*/ 2289175 h 2292350"/>
              <a:gd name="connsiteX2" fmla="*/ 1750315 w 1750315"/>
              <a:gd name="connsiteY2" fmla="*/ 1778000 h 2292350"/>
              <a:gd name="connsiteX3" fmla="*/ 1737615 w 1750315"/>
              <a:gd name="connsiteY3" fmla="*/ 1520825 h 2292350"/>
              <a:gd name="connsiteX4" fmla="*/ 1709040 w 1750315"/>
              <a:gd name="connsiteY4" fmla="*/ 1450975 h 2292350"/>
              <a:gd name="connsiteX5" fmla="*/ 1696340 w 1750315"/>
              <a:gd name="connsiteY5" fmla="*/ 1454150 h 2292350"/>
              <a:gd name="connsiteX6" fmla="*/ 1696340 w 1750315"/>
              <a:gd name="connsiteY6" fmla="*/ 1301750 h 2292350"/>
              <a:gd name="connsiteX7" fmla="*/ 1689990 w 1750315"/>
              <a:gd name="connsiteY7" fmla="*/ 1120775 h 2292350"/>
              <a:gd name="connsiteX8" fmla="*/ 1667765 w 1750315"/>
              <a:gd name="connsiteY8" fmla="*/ 1076325 h 2292350"/>
              <a:gd name="connsiteX9" fmla="*/ 1655065 w 1750315"/>
              <a:gd name="connsiteY9" fmla="*/ 1016000 h 2292350"/>
              <a:gd name="connsiteX10" fmla="*/ 1639190 w 1750315"/>
              <a:gd name="connsiteY10" fmla="*/ 977900 h 2292350"/>
              <a:gd name="connsiteX11" fmla="*/ 1623315 w 1750315"/>
              <a:gd name="connsiteY11" fmla="*/ 835025 h 2292350"/>
              <a:gd name="connsiteX12" fmla="*/ 1588390 w 1750315"/>
              <a:gd name="connsiteY12" fmla="*/ 800100 h 2292350"/>
              <a:gd name="connsiteX13" fmla="*/ 1582040 w 1750315"/>
              <a:gd name="connsiteY13" fmla="*/ 768350 h 2292350"/>
              <a:gd name="connsiteX14" fmla="*/ 1566165 w 1750315"/>
              <a:gd name="connsiteY14" fmla="*/ 733425 h 2292350"/>
              <a:gd name="connsiteX15" fmla="*/ 1537590 w 1750315"/>
              <a:gd name="connsiteY15" fmla="*/ 717550 h 2292350"/>
              <a:gd name="connsiteX16" fmla="*/ 1528065 w 1750315"/>
              <a:gd name="connsiteY16" fmla="*/ 679450 h 2292350"/>
              <a:gd name="connsiteX17" fmla="*/ 1502665 w 1750315"/>
              <a:gd name="connsiteY17" fmla="*/ 666750 h 2292350"/>
              <a:gd name="connsiteX18" fmla="*/ 1496315 w 1750315"/>
              <a:gd name="connsiteY18" fmla="*/ 638175 h 2292350"/>
              <a:gd name="connsiteX19" fmla="*/ 1461390 w 1750315"/>
              <a:gd name="connsiteY19" fmla="*/ 644525 h 2292350"/>
              <a:gd name="connsiteX20" fmla="*/ 1439165 w 1750315"/>
              <a:gd name="connsiteY20" fmla="*/ 673100 h 2292350"/>
              <a:gd name="connsiteX21" fmla="*/ 1407415 w 1750315"/>
              <a:gd name="connsiteY21" fmla="*/ 695325 h 2292350"/>
              <a:gd name="connsiteX22" fmla="*/ 1382015 w 1750315"/>
              <a:gd name="connsiteY22" fmla="*/ 669925 h 2292350"/>
              <a:gd name="connsiteX23" fmla="*/ 1362965 w 1750315"/>
              <a:gd name="connsiteY23" fmla="*/ 654050 h 2292350"/>
              <a:gd name="connsiteX24" fmla="*/ 1337565 w 1750315"/>
              <a:gd name="connsiteY24" fmla="*/ 615950 h 2292350"/>
              <a:gd name="connsiteX25" fmla="*/ 1318515 w 1750315"/>
              <a:gd name="connsiteY25" fmla="*/ 631825 h 2292350"/>
              <a:gd name="connsiteX26" fmla="*/ 1312165 w 1750315"/>
              <a:gd name="connsiteY26" fmla="*/ 593725 h 2292350"/>
              <a:gd name="connsiteX27" fmla="*/ 1283590 w 1750315"/>
              <a:gd name="connsiteY27" fmla="*/ 552450 h 2292350"/>
              <a:gd name="connsiteX28" fmla="*/ 1242315 w 1750315"/>
              <a:gd name="connsiteY28" fmla="*/ 536575 h 2292350"/>
              <a:gd name="connsiteX29" fmla="*/ 1216915 w 1750315"/>
              <a:gd name="connsiteY29" fmla="*/ 542925 h 2292350"/>
              <a:gd name="connsiteX30" fmla="*/ 1232790 w 1750315"/>
              <a:gd name="connsiteY30" fmla="*/ 514350 h 2292350"/>
              <a:gd name="connsiteX31" fmla="*/ 1213740 w 1750315"/>
              <a:gd name="connsiteY31" fmla="*/ 473075 h 2292350"/>
              <a:gd name="connsiteX32" fmla="*/ 1204215 w 1750315"/>
              <a:gd name="connsiteY32" fmla="*/ 488950 h 2292350"/>
              <a:gd name="connsiteX33" fmla="*/ 1197865 w 1750315"/>
              <a:gd name="connsiteY33" fmla="*/ 450850 h 2292350"/>
              <a:gd name="connsiteX34" fmla="*/ 1162940 w 1750315"/>
              <a:gd name="connsiteY34" fmla="*/ 412750 h 2292350"/>
              <a:gd name="connsiteX35" fmla="*/ 1143890 w 1750315"/>
              <a:gd name="connsiteY35" fmla="*/ 371475 h 2292350"/>
              <a:gd name="connsiteX36" fmla="*/ 1131190 w 1750315"/>
              <a:gd name="connsiteY36" fmla="*/ 355600 h 2292350"/>
              <a:gd name="connsiteX37" fmla="*/ 1112140 w 1750315"/>
              <a:gd name="connsiteY37" fmla="*/ 349250 h 2292350"/>
              <a:gd name="connsiteX38" fmla="*/ 1112140 w 1750315"/>
              <a:gd name="connsiteY38" fmla="*/ 304800 h 2292350"/>
              <a:gd name="connsiteX39" fmla="*/ 1086740 w 1750315"/>
              <a:gd name="connsiteY39" fmla="*/ 298450 h 2292350"/>
              <a:gd name="connsiteX40" fmla="*/ 1077215 w 1750315"/>
              <a:gd name="connsiteY40" fmla="*/ 257175 h 2292350"/>
              <a:gd name="connsiteX41" fmla="*/ 1054990 w 1750315"/>
              <a:gd name="connsiteY41" fmla="*/ 219075 h 2292350"/>
              <a:gd name="connsiteX42" fmla="*/ 1032765 w 1750315"/>
              <a:gd name="connsiteY42" fmla="*/ 196850 h 2292350"/>
              <a:gd name="connsiteX43" fmla="*/ 1020065 w 1750315"/>
              <a:gd name="connsiteY43" fmla="*/ 155575 h 2292350"/>
              <a:gd name="connsiteX44" fmla="*/ 997840 w 1750315"/>
              <a:gd name="connsiteY44" fmla="*/ 107950 h 2292350"/>
              <a:gd name="connsiteX45" fmla="*/ 985140 w 1750315"/>
              <a:gd name="connsiteY45" fmla="*/ 92075 h 2292350"/>
              <a:gd name="connsiteX46" fmla="*/ 962915 w 1750315"/>
              <a:gd name="connsiteY46" fmla="*/ 47625 h 2292350"/>
              <a:gd name="connsiteX47" fmla="*/ 921640 w 1750315"/>
              <a:gd name="connsiteY47" fmla="*/ 0 h 2292350"/>
              <a:gd name="connsiteX48" fmla="*/ 816865 w 1750315"/>
              <a:gd name="connsiteY48" fmla="*/ 3175 h 2292350"/>
              <a:gd name="connsiteX49" fmla="*/ 769240 w 1750315"/>
              <a:gd name="connsiteY49" fmla="*/ 31750 h 2292350"/>
              <a:gd name="connsiteX50" fmla="*/ 731140 w 1750315"/>
              <a:gd name="connsiteY50" fmla="*/ 76200 h 2292350"/>
              <a:gd name="connsiteX51" fmla="*/ 686690 w 1750315"/>
              <a:gd name="connsiteY51" fmla="*/ 142875 h 2292350"/>
              <a:gd name="connsiteX52" fmla="*/ 667640 w 1750315"/>
              <a:gd name="connsiteY52" fmla="*/ 187325 h 2292350"/>
              <a:gd name="connsiteX53" fmla="*/ 632715 w 1750315"/>
              <a:gd name="connsiteY53" fmla="*/ 225425 h 2292350"/>
              <a:gd name="connsiteX54" fmla="*/ 616840 w 1750315"/>
              <a:gd name="connsiteY54" fmla="*/ 276225 h 2292350"/>
              <a:gd name="connsiteX55" fmla="*/ 585090 w 1750315"/>
              <a:gd name="connsiteY55" fmla="*/ 333375 h 2292350"/>
              <a:gd name="connsiteX56" fmla="*/ 575565 w 1750315"/>
              <a:gd name="connsiteY56" fmla="*/ 355600 h 2292350"/>
              <a:gd name="connsiteX57" fmla="*/ 550165 w 1750315"/>
              <a:gd name="connsiteY57" fmla="*/ 374650 h 2292350"/>
              <a:gd name="connsiteX58" fmla="*/ 550165 w 1750315"/>
              <a:gd name="connsiteY58" fmla="*/ 406400 h 2292350"/>
              <a:gd name="connsiteX59" fmla="*/ 534290 w 1750315"/>
              <a:gd name="connsiteY59" fmla="*/ 431800 h 2292350"/>
              <a:gd name="connsiteX60" fmla="*/ 518415 w 1750315"/>
              <a:gd name="connsiteY60" fmla="*/ 463550 h 2292350"/>
              <a:gd name="connsiteX61" fmla="*/ 515240 w 1750315"/>
              <a:gd name="connsiteY61" fmla="*/ 488950 h 2292350"/>
              <a:gd name="connsiteX62" fmla="*/ 502540 w 1750315"/>
              <a:gd name="connsiteY62" fmla="*/ 492125 h 2292350"/>
              <a:gd name="connsiteX63" fmla="*/ 496190 w 1750315"/>
              <a:gd name="connsiteY63" fmla="*/ 495300 h 2292350"/>
              <a:gd name="connsiteX64" fmla="*/ 493015 w 1750315"/>
              <a:gd name="connsiteY64" fmla="*/ 530225 h 2292350"/>
              <a:gd name="connsiteX65" fmla="*/ 493015 w 1750315"/>
              <a:gd name="connsiteY65" fmla="*/ 542925 h 2292350"/>
              <a:gd name="connsiteX66" fmla="*/ 480315 w 1750315"/>
              <a:gd name="connsiteY66" fmla="*/ 542925 h 2292350"/>
              <a:gd name="connsiteX67" fmla="*/ 480315 w 1750315"/>
              <a:gd name="connsiteY67" fmla="*/ 565150 h 2292350"/>
              <a:gd name="connsiteX68" fmla="*/ 467615 w 1750315"/>
              <a:gd name="connsiteY68" fmla="*/ 574675 h 2292350"/>
              <a:gd name="connsiteX69" fmla="*/ 461265 w 1750315"/>
              <a:gd name="connsiteY69" fmla="*/ 574675 h 2292350"/>
              <a:gd name="connsiteX70" fmla="*/ 439040 w 1750315"/>
              <a:gd name="connsiteY70" fmla="*/ 606425 h 2292350"/>
              <a:gd name="connsiteX71" fmla="*/ 435865 w 1750315"/>
              <a:gd name="connsiteY71" fmla="*/ 660400 h 2292350"/>
              <a:gd name="connsiteX72" fmla="*/ 397765 w 1750315"/>
              <a:gd name="connsiteY72" fmla="*/ 654050 h 2292350"/>
              <a:gd name="connsiteX73" fmla="*/ 378716 w 1750315"/>
              <a:gd name="connsiteY73" fmla="*/ 704850 h 2292350"/>
              <a:gd name="connsiteX74" fmla="*/ 369191 w 1750315"/>
              <a:gd name="connsiteY74" fmla="*/ 749300 h 2292350"/>
              <a:gd name="connsiteX75" fmla="*/ 356493 w 1750315"/>
              <a:gd name="connsiteY75" fmla="*/ 777875 h 2292350"/>
              <a:gd name="connsiteX76" fmla="*/ 340618 w 1750315"/>
              <a:gd name="connsiteY76" fmla="*/ 800100 h 2292350"/>
              <a:gd name="connsiteX77" fmla="*/ 302518 w 1750315"/>
              <a:gd name="connsiteY77" fmla="*/ 879475 h 2292350"/>
              <a:gd name="connsiteX78" fmla="*/ 283468 w 1750315"/>
              <a:gd name="connsiteY78" fmla="*/ 933450 h 2292350"/>
              <a:gd name="connsiteX79" fmla="*/ 232668 w 1750315"/>
              <a:gd name="connsiteY79" fmla="*/ 1028700 h 2292350"/>
              <a:gd name="connsiteX80" fmla="*/ 178693 w 1750315"/>
              <a:gd name="connsiteY80" fmla="*/ 1060450 h 2292350"/>
              <a:gd name="connsiteX81" fmla="*/ 156468 w 1750315"/>
              <a:gd name="connsiteY81" fmla="*/ 1200150 h 2292350"/>
              <a:gd name="connsiteX82" fmla="*/ 77093 w 1750315"/>
              <a:gd name="connsiteY82" fmla="*/ 1333500 h 2292350"/>
              <a:gd name="connsiteX83" fmla="*/ 58040 w 1750315"/>
              <a:gd name="connsiteY83" fmla="*/ 1393825 h 2292350"/>
              <a:gd name="connsiteX84" fmla="*/ 4068 w 1750315"/>
              <a:gd name="connsiteY84" fmla="*/ 1546224 h 2292350"/>
              <a:gd name="connsiteX85" fmla="*/ 890 w 1750315"/>
              <a:gd name="connsiteY85" fmla="*/ 2292350 h 2292350"/>
              <a:gd name="connsiteX0" fmla="*/ 1743965 w 1750315"/>
              <a:gd name="connsiteY0" fmla="*/ 2289175 h 2292350"/>
              <a:gd name="connsiteX1" fmla="*/ 1743965 w 1750315"/>
              <a:gd name="connsiteY1" fmla="*/ 2289175 h 2292350"/>
              <a:gd name="connsiteX2" fmla="*/ 1750315 w 1750315"/>
              <a:gd name="connsiteY2" fmla="*/ 1778000 h 2292350"/>
              <a:gd name="connsiteX3" fmla="*/ 1737615 w 1750315"/>
              <a:gd name="connsiteY3" fmla="*/ 1520825 h 2292350"/>
              <a:gd name="connsiteX4" fmla="*/ 1709040 w 1750315"/>
              <a:gd name="connsiteY4" fmla="*/ 1450975 h 2292350"/>
              <a:gd name="connsiteX5" fmla="*/ 1696340 w 1750315"/>
              <a:gd name="connsiteY5" fmla="*/ 1454150 h 2292350"/>
              <a:gd name="connsiteX6" fmla="*/ 1696340 w 1750315"/>
              <a:gd name="connsiteY6" fmla="*/ 1301750 h 2292350"/>
              <a:gd name="connsiteX7" fmla="*/ 1689990 w 1750315"/>
              <a:gd name="connsiteY7" fmla="*/ 1120775 h 2292350"/>
              <a:gd name="connsiteX8" fmla="*/ 1667765 w 1750315"/>
              <a:gd name="connsiteY8" fmla="*/ 1076325 h 2292350"/>
              <a:gd name="connsiteX9" fmla="*/ 1655065 w 1750315"/>
              <a:gd name="connsiteY9" fmla="*/ 1016000 h 2292350"/>
              <a:gd name="connsiteX10" fmla="*/ 1639190 w 1750315"/>
              <a:gd name="connsiteY10" fmla="*/ 977900 h 2292350"/>
              <a:gd name="connsiteX11" fmla="*/ 1623315 w 1750315"/>
              <a:gd name="connsiteY11" fmla="*/ 835025 h 2292350"/>
              <a:gd name="connsiteX12" fmla="*/ 1588390 w 1750315"/>
              <a:gd name="connsiteY12" fmla="*/ 800100 h 2292350"/>
              <a:gd name="connsiteX13" fmla="*/ 1582040 w 1750315"/>
              <a:gd name="connsiteY13" fmla="*/ 768350 h 2292350"/>
              <a:gd name="connsiteX14" fmla="*/ 1566165 w 1750315"/>
              <a:gd name="connsiteY14" fmla="*/ 733425 h 2292350"/>
              <a:gd name="connsiteX15" fmla="*/ 1537590 w 1750315"/>
              <a:gd name="connsiteY15" fmla="*/ 717550 h 2292350"/>
              <a:gd name="connsiteX16" fmla="*/ 1528065 w 1750315"/>
              <a:gd name="connsiteY16" fmla="*/ 679450 h 2292350"/>
              <a:gd name="connsiteX17" fmla="*/ 1502665 w 1750315"/>
              <a:gd name="connsiteY17" fmla="*/ 666750 h 2292350"/>
              <a:gd name="connsiteX18" fmla="*/ 1496315 w 1750315"/>
              <a:gd name="connsiteY18" fmla="*/ 638175 h 2292350"/>
              <a:gd name="connsiteX19" fmla="*/ 1461390 w 1750315"/>
              <a:gd name="connsiteY19" fmla="*/ 644525 h 2292350"/>
              <a:gd name="connsiteX20" fmla="*/ 1439165 w 1750315"/>
              <a:gd name="connsiteY20" fmla="*/ 673100 h 2292350"/>
              <a:gd name="connsiteX21" fmla="*/ 1407415 w 1750315"/>
              <a:gd name="connsiteY21" fmla="*/ 695325 h 2292350"/>
              <a:gd name="connsiteX22" fmla="*/ 1382015 w 1750315"/>
              <a:gd name="connsiteY22" fmla="*/ 669925 h 2292350"/>
              <a:gd name="connsiteX23" fmla="*/ 1362965 w 1750315"/>
              <a:gd name="connsiteY23" fmla="*/ 654050 h 2292350"/>
              <a:gd name="connsiteX24" fmla="*/ 1337565 w 1750315"/>
              <a:gd name="connsiteY24" fmla="*/ 615950 h 2292350"/>
              <a:gd name="connsiteX25" fmla="*/ 1318515 w 1750315"/>
              <a:gd name="connsiteY25" fmla="*/ 631825 h 2292350"/>
              <a:gd name="connsiteX26" fmla="*/ 1312165 w 1750315"/>
              <a:gd name="connsiteY26" fmla="*/ 593725 h 2292350"/>
              <a:gd name="connsiteX27" fmla="*/ 1283590 w 1750315"/>
              <a:gd name="connsiteY27" fmla="*/ 552450 h 2292350"/>
              <a:gd name="connsiteX28" fmla="*/ 1242315 w 1750315"/>
              <a:gd name="connsiteY28" fmla="*/ 536575 h 2292350"/>
              <a:gd name="connsiteX29" fmla="*/ 1216915 w 1750315"/>
              <a:gd name="connsiteY29" fmla="*/ 542925 h 2292350"/>
              <a:gd name="connsiteX30" fmla="*/ 1232790 w 1750315"/>
              <a:gd name="connsiteY30" fmla="*/ 514350 h 2292350"/>
              <a:gd name="connsiteX31" fmla="*/ 1213740 w 1750315"/>
              <a:gd name="connsiteY31" fmla="*/ 473075 h 2292350"/>
              <a:gd name="connsiteX32" fmla="*/ 1204215 w 1750315"/>
              <a:gd name="connsiteY32" fmla="*/ 488950 h 2292350"/>
              <a:gd name="connsiteX33" fmla="*/ 1197865 w 1750315"/>
              <a:gd name="connsiteY33" fmla="*/ 450850 h 2292350"/>
              <a:gd name="connsiteX34" fmla="*/ 1162940 w 1750315"/>
              <a:gd name="connsiteY34" fmla="*/ 412750 h 2292350"/>
              <a:gd name="connsiteX35" fmla="*/ 1143890 w 1750315"/>
              <a:gd name="connsiteY35" fmla="*/ 371475 h 2292350"/>
              <a:gd name="connsiteX36" fmla="*/ 1131190 w 1750315"/>
              <a:gd name="connsiteY36" fmla="*/ 355600 h 2292350"/>
              <a:gd name="connsiteX37" fmla="*/ 1112140 w 1750315"/>
              <a:gd name="connsiteY37" fmla="*/ 349250 h 2292350"/>
              <a:gd name="connsiteX38" fmla="*/ 1112140 w 1750315"/>
              <a:gd name="connsiteY38" fmla="*/ 304800 h 2292350"/>
              <a:gd name="connsiteX39" fmla="*/ 1086740 w 1750315"/>
              <a:gd name="connsiteY39" fmla="*/ 298450 h 2292350"/>
              <a:gd name="connsiteX40" fmla="*/ 1077215 w 1750315"/>
              <a:gd name="connsiteY40" fmla="*/ 257175 h 2292350"/>
              <a:gd name="connsiteX41" fmla="*/ 1054990 w 1750315"/>
              <a:gd name="connsiteY41" fmla="*/ 219075 h 2292350"/>
              <a:gd name="connsiteX42" fmla="*/ 1032765 w 1750315"/>
              <a:gd name="connsiteY42" fmla="*/ 196850 h 2292350"/>
              <a:gd name="connsiteX43" fmla="*/ 1020065 w 1750315"/>
              <a:gd name="connsiteY43" fmla="*/ 155575 h 2292350"/>
              <a:gd name="connsiteX44" fmla="*/ 997840 w 1750315"/>
              <a:gd name="connsiteY44" fmla="*/ 107950 h 2292350"/>
              <a:gd name="connsiteX45" fmla="*/ 985140 w 1750315"/>
              <a:gd name="connsiteY45" fmla="*/ 92075 h 2292350"/>
              <a:gd name="connsiteX46" fmla="*/ 962915 w 1750315"/>
              <a:gd name="connsiteY46" fmla="*/ 47625 h 2292350"/>
              <a:gd name="connsiteX47" fmla="*/ 921640 w 1750315"/>
              <a:gd name="connsiteY47" fmla="*/ 0 h 2292350"/>
              <a:gd name="connsiteX48" fmla="*/ 816865 w 1750315"/>
              <a:gd name="connsiteY48" fmla="*/ 3175 h 2292350"/>
              <a:gd name="connsiteX49" fmla="*/ 769240 w 1750315"/>
              <a:gd name="connsiteY49" fmla="*/ 31750 h 2292350"/>
              <a:gd name="connsiteX50" fmla="*/ 731140 w 1750315"/>
              <a:gd name="connsiteY50" fmla="*/ 76200 h 2292350"/>
              <a:gd name="connsiteX51" fmla="*/ 686690 w 1750315"/>
              <a:gd name="connsiteY51" fmla="*/ 142875 h 2292350"/>
              <a:gd name="connsiteX52" fmla="*/ 667640 w 1750315"/>
              <a:gd name="connsiteY52" fmla="*/ 187325 h 2292350"/>
              <a:gd name="connsiteX53" fmla="*/ 632715 w 1750315"/>
              <a:gd name="connsiteY53" fmla="*/ 225425 h 2292350"/>
              <a:gd name="connsiteX54" fmla="*/ 616840 w 1750315"/>
              <a:gd name="connsiteY54" fmla="*/ 276225 h 2292350"/>
              <a:gd name="connsiteX55" fmla="*/ 585090 w 1750315"/>
              <a:gd name="connsiteY55" fmla="*/ 333375 h 2292350"/>
              <a:gd name="connsiteX56" fmla="*/ 575565 w 1750315"/>
              <a:gd name="connsiteY56" fmla="*/ 355600 h 2292350"/>
              <a:gd name="connsiteX57" fmla="*/ 550165 w 1750315"/>
              <a:gd name="connsiteY57" fmla="*/ 374650 h 2292350"/>
              <a:gd name="connsiteX58" fmla="*/ 550165 w 1750315"/>
              <a:gd name="connsiteY58" fmla="*/ 406400 h 2292350"/>
              <a:gd name="connsiteX59" fmla="*/ 534290 w 1750315"/>
              <a:gd name="connsiteY59" fmla="*/ 431800 h 2292350"/>
              <a:gd name="connsiteX60" fmla="*/ 518415 w 1750315"/>
              <a:gd name="connsiteY60" fmla="*/ 463550 h 2292350"/>
              <a:gd name="connsiteX61" fmla="*/ 515240 w 1750315"/>
              <a:gd name="connsiteY61" fmla="*/ 488950 h 2292350"/>
              <a:gd name="connsiteX62" fmla="*/ 502540 w 1750315"/>
              <a:gd name="connsiteY62" fmla="*/ 492125 h 2292350"/>
              <a:gd name="connsiteX63" fmla="*/ 496190 w 1750315"/>
              <a:gd name="connsiteY63" fmla="*/ 495300 h 2292350"/>
              <a:gd name="connsiteX64" fmla="*/ 493015 w 1750315"/>
              <a:gd name="connsiteY64" fmla="*/ 530225 h 2292350"/>
              <a:gd name="connsiteX65" fmla="*/ 493015 w 1750315"/>
              <a:gd name="connsiteY65" fmla="*/ 542925 h 2292350"/>
              <a:gd name="connsiteX66" fmla="*/ 480315 w 1750315"/>
              <a:gd name="connsiteY66" fmla="*/ 542925 h 2292350"/>
              <a:gd name="connsiteX67" fmla="*/ 480315 w 1750315"/>
              <a:gd name="connsiteY67" fmla="*/ 565150 h 2292350"/>
              <a:gd name="connsiteX68" fmla="*/ 467615 w 1750315"/>
              <a:gd name="connsiteY68" fmla="*/ 574675 h 2292350"/>
              <a:gd name="connsiteX69" fmla="*/ 461265 w 1750315"/>
              <a:gd name="connsiteY69" fmla="*/ 574675 h 2292350"/>
              <a:gd name="connsiteX70" fmla="*/ 439040 w 1750315"/>
              <a:gd name="connsiteY70" fmla="*/ 606425 h 2292350"/>
              <a:gd name="connsiteX71" fmla="*/ 435865 w 1750315"/>
              <a:gd name="connsiteY71" fmla="*/ 660400 h 2292350"/>
              <a:gd name="connsiteX72" fmla="*/ 397765 w 1750315"/>
              <a:gd name="connsiteY72" fmla="*/ 654050 h 2292350"/>
              <a:gd name="connsiteX73" fmla="*/ 378716 w 1750315"/>
              <a:gd name="connsiteY73" fmla="*/ 704850 h 2292350"/>
              <a:gd name="connsiteX74" fmla="*/ 369191 w 1750315"/>
              <a:gd name="connsiteY74" fmla="*/ 749300 h 2292350"/>
              <a:gd name="connsiteX75" fmla="*/ 356493 w 1750315"/>
              <a:gd name="connsiteY75" fmla="*/ 777875 h 2292350"/>
              <a:gd name="connsiteX76" fmla="*/ 340618 w 1750315"/>
              <a:gd name="connsiteY76" fmla="*/ 800100 h 2292350"/>
              <a:gd name="connsiteX77" fmla="*/ 302518 w 1750315"/>
              <a:gd name="connsiteY77" fmla="*/ 879475 h 2292350"/>
              <a:gd name="connsiteX78" fmla="*/ 283468 w 1750315"/>
              <a:gd name="connsiteY78" fmla="*/ 933450 h 2292350"/>
              <a:gd name="connsiteX79" fmla="*/ 232668 w 1750315"/>
              <a:gd name="connsiteY79" fmla="*/ 1028700 h 2292350"/>
              <a:gd name="connsiteX80" fmla="*/ 178693 w 1750315"/>
              <a:gd name="connsiteY80" fmla="*/ 1060450 h 2292350"/>
              <a:gd name="connsiteX81" fmla="*/ 156468 w 1750315"/>
              <a:gd name="connsiteY81" fmla="*/ 1200150 h 2292350"/>
              <a:gd name="connsiteX82" fmla="*/ 77093 w 1750315"/>
              <a:gd name="connsiteY82" fmla="*/ 1333500 h 2292350"/>
              <a:gd name="connsiteX83" fmla="*/ 58040 w 1750315"/>
              <a:gd name="connsiteY83" fmla="*/ 1393825 h 2292350"/>
              <a:gd name="connsiteX84" fmla="*/ 4068 w 1750315"/>
              <a:gd name="connsiteY84" fmla="*/ 1546224 h 2292350"/>
              <a:gd name="connsiteX85" fmla="*/ 890 w 1750315"/>
              <a:gd name="connsiteY85" fmla="*/ 2292350 h 2292350"/>
              <a:gd name="connsiteX0" fmla="*/ 1743965 w 1750315"/>
              <a:gd name="connsiteY0" fmla="*/ 2289175 h 2292350"/>
              <a:gd name="connsiteX1" fmla="*/ 1743965 w 1750315"/>
              <a:gd name="connsiteY1" fmla="*/ 2289175 h 2292350"/>
              <a:gd name="connsiteX2" fmla="*/ 1750315 w 1750315"/>
              <a:gd name="connsiteY2" fmla="*/ 1778000 h 2292350"/>
              <a:gd name="connsiteX3" fmla="*/ 1737615 w 1750315"/>
              <a:gd name="connsiteY3" fmla="*/ 1520825 h 2292350"/>
              <a:gd name="connsiteX4" fmla="*/ 1709040 w 1750315"/>
              <a:gd name="connsiteY4" fmla="*/ 1450975 h 2292350"/>
              <a:gd name="connsiteX5" fmla="*/ 1696340 w 1750315"/>
              <a:gd name="connsiteY5" fmla="*/ 1454150 h 2292350"/>
              <a:gd name="connsiteX6" fmla="*/ 1696340 w 1750315"/>
              <a:gd name="connsiteY6" fmla="*/ 1301750 h 2292350"/>
              <a:gd name="connsiteX7" fmla="*/ 1689990 w 1750315"/>
              <a:gd name="connsiteY7" fmla="*/ 1120775 h 2292350"/>
              <a:gd name="connsiteX8" fmla="*/ 1667765 w 1750315"/>
              <a:gd name="connsiteY8" fmla="*/ 1076325 h 2292350"/>
              <a:gd name="connsiteX9" fmla="*/ 1655065 w 1750315"/>
              <a:gd name="connsiteY9" fmla="*/ 1016000 h 2292350"/>
              <a:gd name="connsiteX10" fmla="*/ 1639190 w 1750315"/>
              <a:gd name="connsiteY10" fmla="*/ 977900 h 2292350"/>
              <a:gd name="connsiteX11" fmla="*/ 1623315 w 1750315"/>
              <a:gd name="connsiteY11" fmla="*/ 835025 h 2292350"/>
              <a:gd name="connsiteX12" fmla="*/ 1588390 w 1750315"/>
              <a:gd name="connsiteY12" fmla="*/ 800100 h 2292350"/>
              <a:gd name="connsiteX13" fmla="*/ 1582040 w 1750315"/>
              <a:gd name="connsiteY13" fmla="*/ 768350 h 2292350"/>
              <a:gd name="connsiteX14" fmla="*/ 1566165 w 1750315"/>
              <a:gd name="connsiteY14" fmla="*/ 733425 h 2292350"/>
              <a:gd name="connsiteX15" fmla="*/ 1537590 w 1750315"/>
              <a:gd name="connsiteY15" fmla="*/ 717550 h 2292350"/>
              <a:gd name="connsiteX16" fmla="*/ 1528065 w 1750315"/>
              <a:gd name="connsiteY16" fmla="*/ 679450 h 2292350"/>
              <a:gd name="connsiteX17" fmla="*/ 1502665 w 1750315"/>
              <a:gd name="connsiteY17" fmla="*/ 666750 h 2292350"/>
              <a:gd name="connsiteX18" fmla="*/ 1496315 w 1750315"/>
              <a:gd name="connsiteY18" fmla="*/ 638175 h 2292350"/>
              <a:gd name="connsiteX19" fmla="*/ 1461390 w 1750315"/>
              <a:gd name="connsiteY19" fmla="*/ 644525 h 2292350"/>
              <a:gd name="connsiteX20" fmla="*/ 1439165 w 1750315"/>
              <a:gd name="connsiteY20" fmla="*/ 673100 h 2292350"/>
              <a:gd name="connsiteX21" fmla="*/ 1407415 w 1750315"/>
              <a:gd name="connsiteY21" fmla="*/ 695325 h 2292350"/>
              <a:gd name="connsiteX22" fmla="*/ 1382015 w 1750315"/>
              <a:gd name="connsiteY22" fmla="*/ 669925 h 2292350"/>
              <a:gd name="connsiteX23" fmla="*/ 1362965 w 1750315"/>
              <a:gd name="connsiteY23" fmla="*/ 654050 h 2292350"/>
              <a:gd name="connsiteX24" fmla="*/ 1337565 w 1750315"/>
              <a:gd name="connsiteY24" fmla="*/ 615950 h 2292350"/>
              <a:gd name="connsiteX25" fmla="*/ 1318515 w 1750315"/>
              <a:gd name="connsiteY25" fmla="*/ 631825 h 2292350"/>
              <a:gd name="connsiteX26" fmla="*/ 1312165 w 1750315"/>
              <a:gd name="connsiteY26" fmla="*/ 593725 h 2292350"/>
              <a:gd name="connsiteX27" fmla="*/ 1283590 w 1750315"/>
              <a:gd name="connsiteY27" fmla="*/ 552450 h 2292350"/>
              <a:gd name="connsiteX28" fmla="*/ 1242315 w 1750315"/>
              <a:gd name="connsiteY28" fmla="*/ 536575 h 2292350"/>
              <a:gd name="connsiteX29" fmla="*/ 1216915 w 1750315"/>
              <a:gd name="connsiteY29" fmla="*/ 542925 h 2292350"/>
              <a:gd name="connsiteX30" fmla="*/ 1232790 w 1750315"/>
              <a:gd name="connsiteY30" fmla="*/ 514350 h 2292350"/>
              <a:gd name="connsiteX31" fmla="*/ 1213740 w 1750315"/>
              <a:gd name="connsiteY31" fmla="*/ 473075 h 2292350"/>
              <a:gd name="connsiteX32" fmla="*/ 1204215 w 1750315"/>
              <a:gd name="connsiteY32" fmla="*/ 488950 h 2292350"/>
              <a:gd name="connsiteX33" fmla="*/ 1197865 w 1750315"/>
              <a:gd name="connsiteY33" fmla="*/ 450850 h 2292350"/>
              <a:gd name="connsiteX34" fmla="*/ 1162940 w 1750315"/>
              <a:gd name="connsiteY34" fmla="*/ 412750 h 2292350"/>
              <a:gd name="connsiteX35" fmla="*/ 1143890 w 1750315"/>
              <a:gd name="connsiteY35" fmla="*/ 371475 h 2292350"/>
              <a:gd name="connsiteX36" fmla="*/ 1131190 w 1750315"/>
              <a:gd name="connsiteY36" fmla="*/ 355600 h 2292350"/>
              <a:gd name="connsiteX37" fmla="*/ 1112140 w 1750315"/>
              <a:gd name="connsiteY37" fmla="*/ 349250 h 2292350"/>
              <a:gd name="connsiteX38" fmla="*/ 1112140 w 1750315"/>
              <a:gd name="connsiteY38" fmla="*/ 304800 h 2292350"/>
              <a:gd name="connsiteX39" fmla="*/ 1086740 w 1750315"/>
              <a:gd name="connsiteY39" fmla="*/ 298450 h 2292350"/>
              <a:gd name="connsiteX40" fmla="*/ 1077215 w 1750315"/>
              <a:gd name="connsiteY40" fmla="*/ 257175 h 2292350"/>
              <a:gd name="connsiteX41" fmla="*/ 1054990 w 1750315"/>
              <a:gd name="connsiteY41" fmla="*/ 219075 h 2292350"/>
              <a:gd name="connsiteX42" fmla="*/ 1032765 w 1750315"/>
              <a:gd name="connsiteY42" fmla="*/ 196850 h 2292350"/>
              <a:gd name="connsiteX43" fmla="*/ 1020065 w 1750315"/>
              <a:gd name="connsiteY43" fmla="*/ 155575 h 2292350"/>
              <a:gd name="connsiteX44" fmla="*/ 997840 w 1750315"/>
              <a:gd name="connsiteY44" fmla="*/ 107950 h 2292350"/>
              <a:gd name="connsiteX45" fmla="*/ 985140 w 1750315"/>
              <a:gd name="connsiteY45" fmla="*/ 92075 h 2292350"/>
              <a:gd name="connsiteX46" fmla="*/ 962915 w 1750315"/>
              <a:gd name="connsiteY46" fmla="*/ 47625 h 2292350"/>
              <a:gd name="connsiteX47" fmla="*/ 921640 w 1750315"/>
              <a:gd name="connsiteY47" fmla="*/ 0 h 2292350"/>
              <a:gd name="connsiteX48" fmla="*/ 816865 w 1750315"/>
              <a:gd name="connsiteY48" fmla="*/ 3175 h 2292350"/>
              <a:gd name="connsiteX49" fmla="*/ 769240 w 1750315"/>
              <a:gd name="connsiteY49" fmla="*/ 31750 h 2292350"/>
              <a:gd name="connsiteX50" fmla="*/ 731140 w 1750315"/>
              <a:gd name="connsiteY50" fmla="*/ 76200 h 2292350"/>
              <a:gd name="connsiteX51" fmla="*/ 686690 w 1750315"/>
              <a:gd name="connsiteY51" fmla="*/ 142875 h 2292350"/>
              <a:gd name="connsiteX52" fmla="*/ 667640 w 1750315"/>
              <a:gd name="connsiteY52" fmla="*/ 187325 h 2292350"/>
              <a:gd name="connsiteX53" fmla="*/ 632715 w 1750315"/>
              <a:gd name="connsiteY53" fmla="*/ 225425 h 2292350"/>
              <a:gd name="connsiteX54" fmla="*/ 616840 w 1750315"/>
              <a:gd name="connsiteY54" fmla="*/ 276225 h 2292350"/>
              <a:gd name="connsiteX55" fmla="*/ 585090 w 1750315"/>
              <a:gd name="connsiteY55" fmla="*/ 333375 h 2292350"/>
              <a:gd name="connsiteX56" fmla="*/ 575565 w 1750315"/>
              <a:gd name="connsiteY56" fmla="*/ 355600 h 2292350"/>
              <a:gd name="connsiteX57" fmla="*/ 550165 w 1750315"/>
              <a:gd name="connsiteY57" fmla="*/ 374650 h 2292350"/>
              <a:gd name="connsiteX58" fmla="*/ 550165 w 1750315"/>
              <a:gd name="connsiteY58" fmla="*/ 406400 h 2292350"/>
              <a:gd name="connsiteX59" fmla="*/ 534290 w 1750315"/>
              <a:gd name="connsiteY59" fmla="*/ 431800 h 2292350"/>
              <a:gd name="connsiteX60" fmla="*/ 518415 w 1750315"/>
              <a:gd name="connsiteY60" fmla="*/ 463550 h 2292350"/>
              <a:gd name="connsiteX61" fmla="*/ 515240 w 1750315"/>
              <a:gd name="connsiteY61" fmla="*/ 488950 h 2292350"/>
              <a:gd name="connsiteX62" fmla="*/ 502540 w 1750315"/>
              <a:gd name="connsiteY62" fmla="*/ 492125 h 2292350"/>
              <a:gd name="connsiteX63" fmla="*/ 496190 w 1750315"/>
              <a:gd name="connsiteY63" fmla="*/ 495300 h 2292350"/>
              <a:gd name="connsiteX64" fmla="*/ 493015 w 1750315"/>
              <a:gd name="connsiteY64" fmla="*/ 530225 h 2292350"/>
              <a:gd name="connsiteX65" fmla="*/ 493015 w 1750315"/>
              <a:gd name="connsiteY65" fmla="*/ 542925 h 2292350"/>
              <a:gd name="connsiteX66" fmla="*/ 480315 w 1750315"/>
              <a:gd name="connsiteY66" fmla="*/ 542925 h 2292350"/>
              <a:gd name="connsiteX67" fmla="*/ 480315 w 1750315"/>
              <a:gd name="connsiteY67" fmla="*/ 565150 h 2292350"/>
              <a:gd name="connsiteX68" fmla="*/ 467615 w 1750315"/>
              <a:gd name="connsiteY68" fmla="*/ 574675 h 2292350"/>
              <a:gd name="connsiteX69" fmla="*/ 461265 w 1750315"/>
              <a:gd name="connsiteY69" fmla="*/ 574675 h 2292350"/>
              <a:gd name="connsiteX70" fmla="*/ 439040 w 1750315"/>
              <a:gd name="connsiteY70" fmla="*/ 606425 h 2292350"/>
              <a:gd name="connsiteX71" fmla="*/ 435865 w 1750315"/>
              <a:gd name="connsiteY71" fmla="*/ 660400 h 2292350"/>
              <a:gd name="connsiteX72" fmla="*/ 397765 w 1750315"/>
              <a:gd name="connsiteY72" fmla="*/ 654050 h 2292350"/>
              <a:gd name="connsiteX73" fmla="*/ 378716 w 1750315"/>
              <a:gd name="connsiteY73" fmla="*/ 704850 h 2292350"/>
              <a:gd name="connsiteX74" fmla="*/ 369191 w 1750315"/>
              <a:gd name="connsiteY74" fmla="*/ 749300 h 2292350"/>
              <a:gd name="connsiteX75" fmla="*/ 356493 w 1750315"/>
              <a:gd name="connsiteY75" fmla="*/ 777875 h 2292350"/>
              <a:gd name="connsiteX76" fmla="*/ 340618 w 1750315"/>
              <a:gd name="connsiteY76" fmla="*/ 800100 h 2292350"/>
              <a:gd name="connsiteX77" fmla="*/ 302518 w 1750315"/>
              <a:gd name="connsiteY77" fmla="*/ 879475 h 2292350"/>
              <a:gd name="connsiteX78" fmla="*/ 283468 w 1750315"/>
              <a:gd name="connsiteY78" fmla="*/ 933450 h 2292350"/>
              <a:gd name="connsiteX79" fmla="*/ 232668 w 1750315"/>
              <a:gd name="connsiteY79" fmla="*/ 1028700 h 2292350"/>
              <a:gd name="connsiteX80" fmla="*/ 178693 w 1750315"/>
              <a:gd name="connsiteY80" fmla="*/ 1060450 h 2292350"/>
              <a:gd name="connsiteX81" fmla="*/ 156468 w 1750315"/>
              <a:gd name="connsiteY81" fmla="*/ 1200150 h 2292350"/>
              <a:gd name="connsiteX82" fmla="*/ 77093 w 1750315"/>
              <a:gd name="connsiteY82" fmla="*/ 1333500 h 2292350"/>
              <a:gd name="connsiteX83" fmla="*/ 58040 w 1750315"/>
              <a:gd name="connsiteY83" fmla="*/ 1393825 h 2292350"/>
              <a:gd name="connsiteX84" fmla="*/ 4068 w 1750315"/>
              <a:gd name="connsiteY84" fmla="*/ 1546224 h 2292350"/>
              <a:gd name="connsiteX85" fmla="*/ 890 w 1750315"/>
              <a:gd name="connsiteY85" fmla="*/ 2292350 h 2292350"/>
              <a:gd name="connsiteX0" fmla="*/ 1743965 w 1750315"/>
              <a:gd name="connsiteY0" fmla="*/ 2289175 h 2292350"/>
              <a:gd name="connsiteX1" fmla="*/ 1743965 w 1750315"/>
              <a:gd name="connsiteY1" fmla="*/ 2289175 h 2292350"/>
              <a:gd name="connsiteX2" fmla="*/ 1750315 w 1750315"/>
              <a:gd name="connsiteY2" fmla="*/ 1778000 h 2292350"/>
              <a:gd name="connsiteX3" fmla="*/ 1737615 w 1750315"/>
              <a:gd name="connsiteY3" fmla="*/ 1520825 h 2292350"/>
              <a:gd name="connsiteX4" fmla="*/ 1709040 w 1750315"/>
              <a:gd name="connsiteY4" fmla="*/ 1450975 h 2292350"/>
              <a:gd name="connsiteX5" fmla="*/ 1696340 w 1750315"/>
              <a:gd name="connsiteY5" fmla="*/ 1454150 h 2292350"/>
              <a:gd name="connsiteX6" fmla="*/ 1696340 w 1750315"/>
              <a:gd name="connsiteY6" fmla="*/ 1301750 h 2292350"/>
              <a:gd name="connsiteX7" fmla="*/ 1689990 w 1750315"/>
              <a:gd name="connsiteY7" fmla="*/ 1120775 h 2292350"/>
              <a:gd name="connsiteX8" fmla="*/ 1667765 w 1750315"/>
              <a:gd name="connsiteY8" fmla="*/ 1076325 h 2292350"/>
              <a:gd name="connsiteX9" fmla="*/ 1655065 w 1750315"/>
              <a:gd name="connsiteY9" fmla="*/ 1016000 h 2292350"/>
              <a:gd name="connsiteX10" fmla="*/ 1639190 w 1750315"/>
              <a:gd name="connsiteY10" fmla="*/ 977900 h 2292350"/>
              <a:gd name="connsiteX11" fmla="*/ 1623315 w 1750315"/>
              <a:gd name="connsiteY11" fmla="*/ 835025 h 2292350"/>
              <a:gd name="connsiteX12" fmla="*/ 1588390 w 1750315"/>
              <a:gd name="connsiteY12" fmla="*/ 800100 h 2292350"/>
              <a:gd name="connsiteX13" fmla="*/ 1582040 w 1750315"/>
              <a:gd name="connsiteY13" fmla="*/ 768350 h 2292350"/>
              <a:gd name="connsiteX14" fmla="*/ 1566165 w 1750315"/>
              <a:gd name="connsiteY14" fmla="*/ 733425 h 2292350"/>
              <a:gd name="connsiteX15" fmla="*/ 1537590 w 1750315"/>
              <a:gd name="connsiteY15" fmla="*/ 717550 h 2292350"/>
              <a:gd name="connsiteX16" fmla="*/ 1528065 w 1750315"/>
              <a:gd name="connsiteY16" fmla="*/ 679450 h 2292350"/>
              <a:gd name="connsiteX17" fmla="*/ 1502665 w 1750315"/>
              <a:gd name="connsiteY17" fmla="*/ 666750 h 2292350"/>
              <a:gd name="connsiteX18" fmla="*/ 1496315 w 1750315"/>
              <a:gd name="connsiteY18" fmla="*/ 638175 h 2292350"/>
              <a:gd name="connsiteX19" fmla="*/ 1461390 w 1750315"/>
              <a:gd name="connsiteY19" fmla="*/ 644525 h 2292350"/>
              <a:gd name="connsiteX20" fmla="*/ 1439165 w 1750315"/>
              <a:gd name="connsiteY20" fmla="*/ 673100 h 2292350"/>
              <a:gd name="connsiteX21" fmla="*/ 1407415 w 1750315"/>
              <a:gd name="connsiteY21" fmla="*/ 695325 h 2292350"/>
              <a:gd name="connsiteX22" fmla="*/ 1382015 w 1750315"/>
              <a:gd name="connsiteY22" fmla="*/ 669925 h 2292350"/>
              <a:gd name="connsiteX23" fmla="*/ 1362965 w 1750315"/>
              <a:gd name="connsiteY23" fmla="*/ 654050 h 2292350"/>
              <a:gd name="connsiteX24" fmla="*/ 1337565 w 1750315"/>
              <a:gd name="connsiteY24" fmla="*/ 615950 h 2292350"/>
              <a:gd name="connsiteX25" fmla="*/ 1318515 w 1750315"/>
              <a:gd name="connsiteY25" fmla="*/ 631825 h 2292350"/>
              <a:gd name="connsiteX26" fmla="*/ 1312165 w 1750315"/>
              <a:gd name="connsiteY26" fmla="*/ 593725 h 2292350"/>
              <a:gd name="connsiteX27" fmla="*/ 1283590 w 1750315"/>
              <a:gd name="connsiteY27" fmla="*/ 552450 h 2292350"/>
              <a:gd name="connsiteX28" fmla="*/ 1242315 w 1750315"/>
              <a:gd name="connsiteY28" fmla="*/ 536575 h 2292350"/>
              <a:gd name="connsiteX29" fmla="*/ 1216915 w 1750315"/>
              <a:gd name="connsiteY29" fmla="*/ 542925 h 2292350"/>
              <a:gd name="connsiteX30" fmla="*/ 1232790 w 1750315"/>
              <a:gd name="connsiteY30" fmla="*/ 514350 h 2292350"/>
              <a:gd name="connsiteX31" fmla="*/ 1213740 w 1750315"/>
              <a:gd name="connsiteY31" fmla="*/ 473075 h 2292350"/>
              <a:gd name="connsiteX32" fmla="*/ 1204215 w 1750315"/>
              <a:gd name="connsiteY32" fmla="*/ 488950 h 2292350"/>
              <a:gd name="connsiteX33" fmla="*/ 1197865 w 1750315"/>
              <a:gd name="connsiteY33" fmla="*/ 450850 h 2292350"/>
              <a:gd name="connsiteX34" fmla="*/ 1162940 w 1750315"/>
              <a:gd name="connsiteY34" fmla="*/ 412750 h 2292350"/>
              <a:gd name="connsiteX35" fmla="*/ 1143890 w 1750315"/>
              <a:gd name="connsiteY35" fmla="*/ 371475 h 2292350"/>
              <a:gd name="connsiteX36" fmla="*/ 1131190 w 1750315"/>
              <a:gd name="connsiteY36" fmla="*/ 355600 h 2292350"/>
              <a:gd name="connsiteX37" fmla="*/ 1112140 w 1750315"/>
              <a:gd name="connsiteY37" fmla="*/ 349250 h 2292350"/>
              <a:gd name="connsiteX38" fmla="*/ 1112140 w 1750315"/>
              <a:gd name="connsiteY38" fmla="*/ 304800 h 2292350"/>
              <a:gd name="connsiteX39" fmla="*/ 1086740 w 1750315"/>
              <a:gd name="connsiteY39" fmla="*/ 298450 h 2292350"/>
              <a:gd name="connsiteX40" fmla="*/ 1077215 w 1750315"/>
              <a:gd name="connsiteY40" fmla="*/ 257175 h 2292350"/>
              <a:gd name="connsiteX41" fmla="*/ 1054990 w 1750315"/>
              <a:gd name="connsiteY41" fmla="*/ 219075 h 2292350"/>
              <a:gd name="connsiteX42" fmla="*/ 1032765 w 1750315"/>
              <a:gd name="connsiteY42" fmla="*/ 196850 h 2292350"/>
              <a:gd name="connsiteX43" fmla="*/ 1020065 w 1750315"/>
              <a:gd name="connsiteY43" fmla="*/ 155575 h 2292350"/>
              <a:gd name="connsiteX44" fmla="*/ 997840 w 1750315"/>
              <a:gd name="connsiteY44" fmla="*/ 107950 h 2292350"/>
              <a:gd name="connsiteX45" fmla="*/ 985140 w 1750315"/>
              <a:gd name="connsiteY45" fmla="*/ 92075 h 2292350"/>
              <a:gd name="connsiteX46" fmla="*/ 962915 w 1750315"/>
              <a:gd name="connsiteY46" fmla="*/ 47625 h 2292350"/>
              <a:gd name="connsiteX47" fmla="*/ 921640 w 1750315"/>
              <a:gd name="connsiteY47" fmla="*/ 0 h 2292350"/>
              <a:gd name="connsiteX48" fmla="*/ 816865 w 1750315"/>
              <a:gd name="connsiteY48" fmla="*/ 3175 h 2292350"/>
              <a:gd name="connsiteX49" fmla="*/ 769240 w 1750315"/>
              <a:gd name="connsiteY49" fmla="*/ 31750 h 2292350"/>
              <a:gd name="connsiteX50" fmla="*/ 731140 w 1750315"/>
              <a:gd name="connsiteY50" fmla="*/ 76200 h 2292350"/>
              <a:gd name="connsiteX51" fmla="*/ 686690 w 1750315"/>
              <a:gd name="connsiteY51" fmla="*/ 142875 h 2292350"/>
              <a:gd name="connsiteX52" fmla="*/ 667640 w 1750315"/>
              <a:gd name="connsiteY52" fmla="*/ 187325 h 2292350"/>
              <a:gd name="connsiteX53" fmla="*/ 632715 w 1750315"/>
              <a:gd name="connsiteY53" fmla="*/ 225425 h 2292350"/>
              <a:gd name="connsiteX54" fmla="*/ 616840 w 1750315"/>
              <a:gd name="connsiteY54" fmla="*/ 276225 h 2292350"/>
              <a:gd name="connsiteX55" fmla="*/ 585090 w 1750315"/>
              <a:gd name="connsiteY55" fmla="*/ 333375 h 2292350"/>
              <a:gd name="connsiteX56" fmla="*/ 575565 w 1750315"/>
              <a:gd name="connsiteY56" fmla="*/ 355600 h 2292350"/>
              <a:gd name="connsiteX57" fmla="*/ 550165 w 1750315"/>
              <a:gd name="connsiteY57" fmla="*/ 374650 h 2292350"/>
              <a:gd name="connsiteX58" fmla="*/ 550165 w 1750315"/>
              <a:gd name="connsiteY58" fmla="*/ 406400 h 2292350"/>
              <a:gd name="connsiteX59" fmla="*/ 534290 w 1750315"/>
              <a:gd name="connsiteY59" fmla="*/ 431800 h 2292350"/>
              <a:gd name="connsiteX60" fmla="*/ 518415 w 1750315"/>
              <a:gd name="connsiteY60" fmla="*/ 463550 h 2292350"/>
              <a:gd name="connsiteX61" fmla="*/ 515240 w 1750315"/>
              <a:gd name="connsiteY61" fmla="*/ 488950 h 2292350"/>
              <a:gd name="connsiteX62" fmla="*/ 502540 w 1750315"/>
              <a:gd name="connsiteY62" fmla="*/ 492125 h 2292350"/>
              <a:gd name="connsiteX63" fmla="*/ 496190 w 1750315"/>
              <a:gd name="connsiteY63" fmla="*/ 495300 h 2292350"/>
              <a:gd name="connsiteX64" fmla="*/ 493015 w 1750315"/>
              <a:gd name="connsiteY64" fmla="*/ 530225 h 2292350"/>
              <a:gd name="connsiteX65" fmla="*/ 493015 w 1750315"/>
              <a:gd name="connsiteY65" fmla="*/ 542925 h 2292350"/>
              <a:gd name="connsiteX66" fmla="*/ 480315 w 1750315"/>
              <a:gd name="connsiteY66" fmla="*/ 542925 h 2292350"/>
              <a:gd name="connsiteX67" fmla="*/ 480315 w 1750315"/>
              <a:gd name="connsiteY67" fmla="*/ 565150 h 2292350"/>
              <a:gd name="connsiteX68" fmla="*/ 467615 w 1750315"/>
              <a:gd name="connsiteY68" fmla="*/ 574675 h 2292350"/>
              <a:gd name="connsiteX69" fmla="*/ 461265 w 1750315"/>
              <a:gd name="connsiteY69" fmla="*/ 574675 h 2292350"/>
              <a:gd name="connsiteX70" fmla="*/ 439040 w 1750315"/>
              <a:gd name="connsiteY70" fmla="*/ 606425 h 2292350"/>
              <a:gd name="connsiteX71" fmla="*/ 435865 w 1750315"/>
              <a:gd name="connsiteY71" fmla="*/ 660400 h 2292350"/>
              <a:gd name="connsiteX72" fmla="*/ 397765 w 1750315"/>
              <a:gd name="connsiteY72" fmla="*/ 654050 h 2292350"/>
              <a:gd name="connsiteX73" fmla="*/ 378716 w 1750315"/>
              <a:gd name="connsiteY73" fmla="*/ 704850 h 2292350"/>
              <a:gd name="connsiteX74" fmla="*/ 369191 w 1750315"/>
              <a:gd name="connsiteY74" fmla="*/ 749300 h 2292350"/>
              <a:gd name="connsiteX75" fmla="*/ 356493 w 1750315"/>
              <a:gd name="connsiteY75" fmla="*/ 777875 h 2292350"/>
              <a:gd name="connsiteX76" fmla="*/ 340618 w 1750315"/>
              <a:gd name="connsiteY76" fmla="*/ 800100 h 2292350"/>
              <a:gd name="connsiteX77" fmla="*/ 302518 w 1750315"/>
              <a:gd name="connsiteY77" fmla="*/ 879475 h 2292350"/>
              <a:gd name="connsiteX78" fmla="*/ 283468 w 1750315"/>
              <a:gd name="connsiteY78" fmla="*/ 933450 h 2292350"/>
              <a:gd name="connsiteX79" fmla="*/ 232668 w 1750315"/>
              <a:gd name="connsiteY79" fmla="*/ 1028700 h 2292350"/>
              <a:gd name="connsiteX80" fmla="*/ 178693 w 1750315"/>
              <a:gd name="connsiteY80" fmla="*/ 1060450 h 2292350"/>
              <a:gd name="connsiteX81" fmla="*/ 156468 w 1750315"/>
              <a:gd name="connsiteY81" fmla="*/ 1200150 h 2292350"/>
              <a:gd name="connsiteX82" fmla="*/ 77093 w 1750315"/>
              <a:gd name="connsiteY82" fmla="*/ 1333500 h 2292350"/>
              <a:gd name="connsiteX83" fmla="*/ 58040 w 1750315"/>
              <a:gd name="connsiteY83" fmla="*/ 1393825 h 2292350"/>
              <a:gd name="connsiteX84" fmla="*/ 4068 w 1750315"/>
              <a:gd name="connsiteY84" fmla="*/ 1546224 h 2292350"/>
              <a:gd name="connsiteX85" fmla="*/ 890 w 1750315"/>
              <a:gd name="connsiteY85" fmla="*/ 2292350 h 2292350"/>
              <a:gd name="connsiteX0" fmla="*/ 1743965 w 1750315"/>
              <a:gd name="connsiteY0" fmla="*/ 2314576 h 2317751"/>
              <a:gd name="connsiteX1" fmla="*/ 1743965 w 1750315"/>
              <a:gd name="connsiteY1" fmla="*/ 2314576 h 2317751"/>
              <a:gd name="connsiteX2" fmla="*/ 1750315 w 1750315"/>
              <a:gd name="connsiteY2" fmla="*/ 1803401 h 2317751"/>
              <a:gd name="connsiteX3" fmla="*/ 1737615 w 1750315"/>
              <a:gd name="connsiteY3" fmla="*/ 1546226 h 2317751"/>
              <a:gd name="connsiteX4" fmla="*/ 1709040 w 1750315"/>
              <a:gd name="connsiteY4" fmla="*/ 1476376 h 2317751"/>
              <a:gd name="connsiteX5" fmla="*/ 1696340 w 1750315"/>
              <a:gd name="connsiteY5" fmla="*/ 1479551 h 2317751"/>
              <a:gd name="connsiteX6" fmla="*/ 1696340 w 1750315"/>
              <a:gd name="connsiteY6" fmla="*/ 1327151 h 2317751"/>
              <a:gd name="connsiteX7" fmla="*/ 1689990 w 1750315"/>
              <a:gd name="connsiteY7" fmla="*/ 1146176 h 2317751"/>
              <a:gd name="connsiteX8" fmla="*/ 1667765 w 1750315"/>
              <a:gd name="connsiteY8" fmla="*/ 1101726 h 2317751"/>
              <a:gd name="connsiteX9" fmla="*/ 1655065 w 1750315"/>
              <a:gd name="connsiteY9" fmla="*/ 1041401 h 2317751"/>
              <a:gd name="connsiteX10" fmla="*/ 1639190 w 1750315"/>
              <a:gd name="connsiteY10" fmla="*/ 1003301 h 2317751"/>
              <a:gd name="connsiteX11" fmla="*/ 1623315 w 1750315"/>
              <a:gd name="connsiteY11" fmla="*/ 860426 h 2317751"/>
              <a:gd name="connsiteX12" fmla="*/ 1588390 w 1750315"/>
              <a:gd name="connsiteY12" fmla="*/ 825501 h 2317751"/>
              <a:gd name="connsiteX13" fmla="*/ 1582040 w 1750315"/>
              <a:gd name="connsiteY13" fmla="*/ 793751 h 2317751"/>
              <a:gd name="connsiteX14" fmla="*/ 1566165 w 1750315"/>
              <a:gd name="connsiteY14" fmla="*/ 758826 h 2317751"/>
              <a:gd name="connsiteX15" fmla="*/ 1537590 w 1750315"/>
              <a:gd name="connsiteY15" fmla="*/ 742951 h 2317751"/>
              <a:gd name="connsiteX16" fmla="*/ 1528065 w 1750315"/>
              <a:gd name="connsiteY16" fmla="*/ 704851 h 2317751"/>
              <a:gd name="connsiteX17" fmla="*/ 1502665 w 1750315"/>
              <a:gd name="connsiteY17" fmla="*/ 692151 h 2317751"/>
              <a:gd name="connsiteX18" fmla="*/ 1496315 w 1750315"/>
              <a:gd name="connsiteY18" fmla="*/ 663576 h 2317751"/>
              <a:gd name="connsiteX19" fmla="*/ 1461390 w 1750315"/>
              <a:gd name="connsiteY19" fmla="*/ 669926 h 2317751"/>
              <a:gd name="connsiteX20" fmla="*/ 1439165 w 1750315"/>
              <a:gd name="connsiteY20" fmla="*/ 698501 h 2317751"/>
              <a:gd name="connsiteX21" fmla="*/ 1407415 w 1750315"/>
              <a:gd name="connsiteY21" fmla="*/ 720726 h 2317751"/>
              <a:gd name="connsiteX22" fmla="*/ 1382015 w 1750315"/>
              <a:gd name="connsiteY22" fmla="*/ 695326 h 2317751"/>
              <a:gd name="connsiteX23" fmla="*/ 1362965 w 1750315"/>
              <a:gd name="connsiteY23" fmla="*/ 679451 h 2317751"/>
              <a:gd name="connsiteX24" fmla="*/ 1337565 w 1750315"/>
              <a:gd name="connsiteY24" fmla="*/ 641351 h 2317751"/>
              <a:gd name="connsiteX25" fmla="*/ 1318515 w 1750315"/>
              <a:gd name="connsiteY25" fmla="*/ 657226 h 2317751"/>
              <a:gd name="connsiteX26" fmla="*/ 1312165 w 1750315"/>
              <a:gd name="connsiteY26" fmla="*/ 619126 h 2317751"/>
              <a:gd name="connsiteX27" fmla="*/ 1283590 w 1750315"/>
              <a:gd name="connsiteY27" fmla="*/ 577851 h 2317751"/>
              <a:gd name="connsiteX28" fmla="*/ 1242315 w 1750315"/>
              <a:gd name="connsiteY28" fmla="*/ 561976 h 2317751"/>
              <a:gd name="connsiteX29" fmla="*/ 1216915 w 1750315"/>
              <a:gd name="connsiteY29" fmla="*/ 568326 h 2317751"/>
              <a:gd name="connsiteX30" fmla="*/ 1232790 w 1750315"/>
              <a:gd name="connsiteY30" fmla="*/ 539751 h 2317751"/>
              <a:gd name="connsiteX31" fmla="*/ 1213740 w 1750315"/>
              <a:gd name="connsiteY31" fmla="*/ 498476 h 2317751"/>
              <a:gd name="connsiteX32" fmla="*/ 1204215 w 1750315"/>
              <a:gd name="connsiteY32" fmla="*/ 514351 h 2317751"/>
              <a:gd name="connsiteX33" fmla="*/ 1197865 w 1750315"/>
              <a:gd name="connsiteY33" fmla="*/ 476251 h 2317751"/>
              <a:gd name="connsiteX34" fmla="*/ 1162940 w 1750315"/>
              <a:gd name="connsiteY34" fmla="*/ 438151 h 2317751"/>
              <a:gd name="connsiteX35" fmla="*/ 1143890 w 1750315"/>
              <a:gd name="connsiteY35" fmla="*/ 396876 h 2317751"/>
              <a:gd name="connsiteX36" fmla="*/ 1131190 w 1750315"/>
              <a:gd name="connsiteY36" fmla="*/ 381001 h 2317751"/>
              <a:gd name="connsiteX37" fmla="*/ 1112140 w 1750315"/>
              <a:gd name="connsiteY37" fmla="*/ 374651 h 2317751"/>
              <a:gd name="connsiteX38" fmla="*/ 1112140 w 1750315"/>
              <a:gd name="connsiteY38" fmla="*/ 330201 h 2317751"/>
              <a:gd name="connsiteX39" fmla="*/ 1086740 w 1750315"/>
              <a:gd name="connsiteY39" fmla="*/ 323851 h 2317751"/>
              <a:gd name="connsiteX40" fmla="*/ 1077215 w 1750315"/>
              <a:gd name="connsiteY40" fmla="*/ 282576 h 2317751"/>
              <a:gd name="connsiteX41" fmla="*/ 1054990 w 1750315"/>
              <a:gd name="connsiteY41" fmla="*/ 244476 h 2317751"/>
              <a:gd name="connsiteX42" fmla="*/ 1032765 w 1750315"/>
              <a:gd name="connsiteY42" fmla="*/ 222251 h 2317751"/>
              <a:gd name="connsiteX43" fmla="*/ 1020065 w 1750315"/>
              <a:gd name="connsiteY43" fmla="*/ 180976 h 2317751"/>
              <a:gd name="connsiteX44" fmla="*/ 997840 w 1750315"/>
              <a:gd name="connsiteY44" fmla="*/ 133351 h 2317751"/>
              <a:gd name="connsiteX45" fmla="*/ 985140 w 1750315"/>
              <a:gd name="connsiteY45" fmla="*/ 117476 h 2317751"/>
              <a:gd name="connsiteX46" fmla="*/ 962915 w 1750315"/>
              <a:gd name="connsiteY46" fmla="*/ 73026 h 2317751"/>
              <a:gd name="connsiteX47" fmla="*/ 921640 w 1750315"/>
              <a:gd name="connsiteY47" fmla="*/ 25401 h 2317751"/>
              <a:gd name="connsiteX48" fmla="*/ 848619 w 1750315"/>
              <a:gd name="connsiteY48" fmla="*/ 0 h 2317751"/>
              <a:gd name="connsiteX49" fmla="*/ 816865 w 1750315"/>
              <a:gd name="connsiteY49" fmla="*/ 28576 h 2317751"/>
              <a:gd name="connsiteX50" fmla="*/ 769240 w 1750315"/>
              <a:gd name="connsiteY50" fmla="*/ 57151 h 2317751"/>
              <a:gd name="connsiteX51" fmla="*/ 731140 w 1750315"/>
              <a:gd name="connsiteY51" fmla="*/ 101601 h 2317751"/>
              <a:gd name="connsiteX52" fmla="*/ 686690 w 1750315"/>
              <a:gd name="connsiteY52" fmla="*/ 168276 h 2317751"/>
              <a:gd name="connsiteX53" fmla="*/ 667640 w 1750315"/>
              <a:gd name="connsiteY53" fmla="*/ 212726 h 2317751"/>
              <a:gd name="connsiteX54" fmla="*/ 632715 w 1750315"/>
              <a:gd name="connsiteY54" fmla="*/ 250826 h 2317751"/>
              <a:gd name="connsiteX55" fmla="*/ 616840 w 1750315"/>
              <a:gd name="connsiteY55" fmla="*/ 301626 h 2317751"/>
              <a:gd name="connsiteX56" fmla="*/ 585090 w 1750315"/>
              <a:gd name="connsiteY56" fmla="*/ 358776 h 2317751"/>
              <a:gd name="connsiteX57" fmla="*/ 575565 w 1750315"/>
              <a:gd name="connsiteY57" fmla="*/ 381001 h 2317751"/>
              <a:gd name="connsiteX58" fmla="*/ 550165 w 1750315"/>
              <a:gd name="connsiteY58" fmla="*/ 400051 h 2317751"/>
              <a:gd name="connsiteX59" fmla="*/ 550165 w 1750315"/>
              <a:gd name="connsiteY59" fmla="*/ 431801 h 2317751"/>
              <a:gd name="connsiteX60" fmla="*/ 534290 w 1750315"/>
              <a:gd name="connsiteY60" fmla="*/ 457201 h 2317751"/>
              <a:gd name="connsiteX61" fmla="*/ 518415 w 1750315"/>
              <a:gd name="connsiteY61" fmla="*/ 488951 h 2317751"/>
              <a:gd name="connsiteX62" fmla="*/ 515240 w 1750315"/>
              <a:gd name="connsiteY62" fmla="*/ 514351 h 2317751"/>
              <a:gd name="connsiteX63" fmla="*/ 502540 w 1750315"/>
              <a:gd name="connsiteY63" fmla="*/ 517526 h 2317751"/>
              <a:gd name="connsiteX64" fmla="*/ 496190 w 1750315"/>
              <a:gd name="connsiteY64" fmla="*/ 520701 h 2317751"/>
              <a:gd name="connsiteX65" fmla="*/ 493015 w 1750315"/>
              <a:gd name="connsiteY65" fmla="*/ 555626 h 2317751"/>
              <a:gd name="connsiteX66" fmla="*/ 493015 w 1750315"/>
              <a:gd name="connsiteY66" fmla="*/ 568326 h 2317751"/>
              <a:gd name="connsiteX67" fmla="*/ 480315 w 1750315"/>
              <a:gd name="connsiteY67" fmla="*/ 568326 h 2317751"/>
              <a:gd name="connsiteX68" fmla="*/ 480315 w 1750315"/>
              <a:gd name="connsiteY68" fmla="*/ 590551 h 2317751"/>
              <a:gd name="connsiteX69" fmla="*/ 467615 w 1750315"/>
              <a:gd name="connsiteY69" fmla="*/ 600076 h 2317751"/>
              <a:gd name="connsiteX70" fmla="*/ 461265 w 1750315"/>
              <a:gd name="connsiteY70" fmla="*/ 600076 h 2317751"/>
              <a:gd name="connsiteX71" fmla="*/ 439040 w 1750315"/>
              <a:gd name="connsiteY71" fmla="*/ 631826 h 2317751"/>
              <a:gd name="connsiteX72" fmla="*/ 435865 w 1750315"/>
              <a:gd name="connsiteY72" fmla="*/ 685801 h 2317751"/>
              <a:gd name="connsiteX73" fmla="*/ 397765 w 1750315"/>
              <a:gd name="connsiteY73" fmla="*/ 679451 h 2317751"/>
              <a:gd name="connsiteX74" fmla="*/ 378716 w 1750315"/>
              <a:gd name="connsiteY74" fmla="*/ 730251 h 2317751"/>
              <a:gd name="connsiteX75" fmla="*/ 369191 w 1750315"/>
              <a:gd name="connsiteY75" fmla="*/ 774701 h 2317751"/>
              <a:gd name="connsiteX76" fmla="*/ 356493 w 1750315"/>
              <a:gd name="connsiteY76" fmla="*/ 803276 h 2317751"/>
              <a:gd name="connsiteX77" fmla="*/ 340618 w 1750315"/>
              <a:gd name="connsiteY77" fmla="*/ 825501 h 2317751"/>
              <a:gd name="connsiteX78" fmla="*/ 302518 w 1750315"/>
              <a:gd name="connsiteY78" fmla="*/ 904876 h 2317751"/>
              <a:gd name="connsiteX79" fmla="*/ 283468 w 1750315"/>
              <a:gd name="connsiteY79" fmla="*/ 958851 h 2317751"/>
              <a:gd name="connsiteX80" fmla="*/ 232668 w 1750315"/>
              <a:gd name="connsiteY80" fmla="*/ 1054101 h 2317751"/>
              <a:gd name="connsiteX81" fmla="*/ 178693 w 1750315"/>
              <a:gd name="connsiteY81" fmla="*/ 1085851 h 2317751"/>
              <a:gd name="connsiteX82" fmla="*/ 156468 w 1750315"/>
              <a:gd name="connsiteY82" fmla="*/ 1225551 h 2317751"/>
              <a:gd name="connsiteX83" fmla="*/ 77093 w 1750315"/>
              <a:gd name="connsiteY83" fmla="*/ 1358901 h 2317751"/>
              <a:gd name="connsiteX84" fmla="*/ 58040 w 1750315"/>
              <a:gd name="connsiteY84" fmla="*/ 1419226 h 2317751"/>
              <a:gd name="connsiteX85" fmla="*/ 4068 w 1750315"/>
              <a:gd name="connsiteY85" fmla="*/ 1571625 h 2317751"/>
              <a:gd name="connsiteX86" fmla="*/ 890 w 1750315"/>
              <a:gd name="connsiteY86" fmla="*/ 2317751 h 2317751"/>
              <a:gd name="connsiteX0" fmla="*/ 1743965 w 1750315"/>
              <a:gd name="connsiteY0" fmla="*/ 2325019 h 2328194"/>
              <a:gd name="connsiteX1" fmla="*/ 1743965 w 1750315"/>
              <a:gd name="connsiteY1" fmla="*/ 2325019 h 2328194"/>
              <a:gd name="connsiteX2" fmla="*/ 1750315 w 1750315"/>
              <a:gd name="connsiteY2" fmla="*/ 1813844 h 2328194"/>
              <a:gd name="connsiteX3" fmla="*/ 1737615 w 1750315"/>
              <a:gd name="connsiteY3" fmla="*/ 1556669 h 2328194"/>
              <a:gd name="connsiteX4" fmla="*/ 1709040 w 1750315"/>
              <a:gd name="connsiteY4" fmla="*/ 1486819 h 2328194"/>
              <a:gd name="connsiteX5" fmla="*/ 1696340 w 1750315"/>
              <a:gd name="connsiteY5" fmla="*/ 1489994 h 2328194"/>
              <a:gd name="connsiteX6" fmla="*/ 1696340 w 1750315"/>
              <a:gd name="connsiteY6" fmla="*/ 1337594 h 2328194"/>
              <a:gd name="connsiteX7" fmla="*/ 1689990 w 1750315"/>
              <a:gd name="connsiteY7" fmla="*/ 1156619 h 2328194"/>
              <a:gd name="connsiteX8" fmla="*/ 1667765 w 1750315"/>
              <a:gd name="connsiteY8" fmla="*/ 1112169 h 2328194"/>
              <a:gd name="connsiteX9" fmla="*/ 1655065 w 1750315"/>
              <a:gd name="connsiteY9" fmla="*/ 1051844 h 2328194"/>
              <a:gd name="connsiteX10" fmla="*/ 1639190 w 1750315"/>
              <a:gd name="connsiteY10" fmla="*/ 1013744 h 2328194"/>
              <a:gd name="connsiteX11" fmla="*/ 1623315 w 1750315"/>
              <a:gd name="connsiteY11" fmla="*/ 870869 h 2328194"/>
              <a:gd name="connsiteX12" fmla="*/ 1588390 w 1750315"/>
              <a:gd name="connsiteY12" fmla="*/ 835944 h 2328194"/>
              <a:gd name="connsiteX13" fmla="*/ 1582040 w 1750315"/>
              <a:gd name="connsiteY13" fmla="*/ 804194 h 2328194"/>
              <a:gd name="connsiteX14" fmla="*/ 1566165 w 1750315"/>
              <a:gd name="connsiteY14" fmla="*/ 769269 h 2328194"/>
              <a:gd name="connsiteX15" fmla="*/ 1537590 w 1750315"/>
              <a:gd name="connsiteY15" fmla="*/ 753394 h 2328194"/>
              <a:gd name="connsiteX16" fmla="*/ 1528065 w 1750315"/>
              <a:gd name="connsiteY16" fmla="*/ 715294 h 2328194"/>
              <a:gd name="connsiteX17" fmla="*/ 1502665 w 1750315"/>
              <a:gd name="connsiteY17" fmla="*/ 702594 h 2328194"/>
              <a:gd name="connsiteX18" fmla="*/ 1496315 w 1750315"/>
              <a:gd name="connsiteY18" fmla="*/ 674019 h 2328194"/>
              <a:gd name="connsiteX19" fmla="*/ 1461390 w 1750315"/>
              <a:gd name="connsiteY19" fmla="*/ 680369 h 2328194"/>
              <a:gd name="connsiteX20" fmla="*/ 1439165 w 1750315"/>
              <a:gd name="connsiteY20" fmla="*/ 708944 h 2328194"/>
              <a:gd name="connsiteX21" fmla="*/ 1407415 w 1750315"/>
              <a:gd name="connsiteY21" fmla="*/ 731169 h 2328194"/>
              <a:gd name="connsiteX22" fmla="*/ 1382015 w 1750315"/>
              <a:gd name="connsiteY22" fmla="*/ 705769 h 2328194"/>
              <a:gd name="connsiteX23" fmla="*/ 1362965 w 1750315"/>
              <a:gd name="connsiteY23" fmla="*/ 689894 h 2328194"/>
              <a:gd name="connsiteX24" fmla="*/ 1337565 w 1750315"/>
              <a:gd name="connsiteY24" fmla="*/ 651794 h 2328194"/>
              <a:gd name="connsiteX25" fmla="*/ 1318515 w 1750315"/>
              <a:gd name="connsiteY25" fmla="*/ 667669 h 2328194"/>
              <a:gd name="connsiteX26" fmla="*/ 1312165 w 1750315"/>
              <a:gd name="connsiteY26" fmla="*/ 629569 h 2328194"/>
              <a:gd name="connsiteX27" fmla="*/ 1283590 w 1750315"/>
              <a:gd name="connsiteY27" fmla="*/ 588294 h 2328194"/>
              <a:gd name="connsiteX28" fmla="*/ 1242315 w 1750315"/>
              <a:gd name="connsiteY28" fmla="*/ 572419 h 2328194"/>
              <a:gd name="connsiteX29" fmla="*/ 1216915 w 1750315"/>
              <a:gd name="connsiteY29" fmla="*/ 578769 h 2328194"/>
              <a:gd name="connsiteX30" fmla="*/ 1232790 w 1750315"/>
              <a:gd name="connsiteY30" fmla="*/ 550194 h 2328194"/>
              <a:gd name="connsiteX31" fmla="*/ 1213740 w 1750315"/>
              <a:gd name="connsiteY31" fmla="*/ 508919 h 2328194"/>
              <a:gd name="connsiteX32" fmla="*/ 1204215 w 1750315"/>
              <a:gd name="connsiteY32" fmla="*/ 524794 h 2328194"/>
              <a:gd name="connsiteX33" fmla="*/ 1197865 w 1750315"/>
              <a:gd name="connsiteY33" fmla="*/ 486694 h 2328194"/>
              <a:gd name="connsiteX34" fmla="*/ 1162940 w 1750315"/>
              <a:gd name="connsiteY34" fmla="*/ 448594 h 2328194"/>
              <a:gd name="connsiteX35" fmla="*/ 1143890 w 1750315"/>
              <a:gd name="connsiteY35" fmla="*/ 407319 h 2328194"/>
              <a:gd name="connsiteX36" fmla="*/ 1131190 w 1750315"/>
              <a:gd name="connsiteY36" fmla="*/ 391444 h 2328194"/>
              <a:gd name="connsiteX37" fmla="*/ 1112140 w 1750315"/>
              <a:gd name="connsiteY37" fmla="*/ 385094 h 2328194"/>
              <a:gd name="connsiteX38" fmla="*/ 1112140 w 1750315"/>
              <a:gd name="connsiteY38" fmla="*/ 340644 h 2328194"/>
              <a:gd name="connsiteX39" fmla="*/ 1086740 w 1750315"/>
              <a:gd name="connsiteY39" fmla="*/ 334294 h 2328194"/>
              <a:gd name="connsiteX40" fmla="*/ 1077215 w 1750315"/>
              <a:gd name="connsiteY40" fmla="*/ 293019 h 2328194"/>
              <a:gd name="connsiteX41" fmla="*/ 1054990 w 1750315"/>
              <a:gd name="connsiteY41" fmla="*/ 254919 h 2328194"/>
              <a:gd name="connsiteX42" fmla="*/ 1032765 w 1750315"/>
              <a:gd name="connsiteY42" fmla="*/ 232694 h 2328194"/>
              <a:gd name="connsiteX43" fmla="*/ 1020065 w 1750315"/>
              <a:gd name="connsiteY43" fmla="*/ 191419 h 2328194"/>
              <a:gd name="connsiteX44" fmla="*/ 997840 w 1750315"/>
              <a:gd name="connsiteY44" fmla="*/ 143794 h 2328194"/>
              <a:gd name="connsiteX45" fmla="*/ 985140 w 1750315"/>
              <a:gd name="connsiteY45" fmla="*/ 127919 h 2328194"/>
              <a:gd name="connsiteX46" fmla="*/ 962915 w 1750315"/>
              <a:gd name="connsiteY46" fmla="*/ 83469 h 2328194"/>
              <a:gd name="connsiteX47" fmla="*/ 921640 w 1750315"/>
              <a:gd name="connsiteY47" fmla="*/ 35844 h 2328194"/>
              <a:gd name="connsiteX48" fmla="*/ 896244 w 1750315"/>
              <a:gd name="connsiteY48" fmla="*/ 919 h 2328194"/>
              <a:gd name="connsiteX49" fmla="*/ 848619 w 1750315"/>
              <a:gd name="connsiteY49" fmla="*/ 10443 h 2328194"/>
              <a:gd name="connsiteX50" fmla="*/ 816865 w 1750315"/>
              <a:gd name="connsiteY50" fmla="*/ 39019 h 2328194"/>
              <a:gd name="connsiteX51" fmla="*/ 769240 w 1750315"/>
              <a:gd name="connsiteY51" fmla="*/ 67594 h 2328194"/>
              <a:gd name="connsiteX52" fmla="*/ 731140 w 1750315"/>
              <a:gd name="connsiteY52" fmla="*/ 112044 h 2328194"/>
              <a:gd name="connsiteX53" fmla="*/ 686690 w 1750315"/>
              <a:gd name="connsiteY53" fmla="*/ 178719 h 2328194"/>
              <a:gd name="connsiteX54" fmla="*/ 667640 w 1750315"/>
              <a:gd name="connsiteY54" fmla="*/ 223169 h 2328194"/>
              <a:gd name="connsiteX55" fmla="*/ 632715 w 1750315"/>
              <a:gd name="connsiteY55" fmla="*/ 261269 h 2328194"/>
              <a:gd name="connsiteX56" fmla="*/ 616840 w 1750315"/>
              <a:gd name="connsiteY56" fmla="*/ 312069 h 2328194"/>
              <a:gd name="connsiteX57" fmla="*/ 585090 w 1750315"/>
              <a:gd name="connsiteY57" fmla="*/ 369219 h 2328194"/>
              <a:gd name="connsiteX58" fmla="*/ 575565 w 1750315"/>
              <a:gd name="connsiteY58" fmla="*/ 391444 h 2328194"/>
              <a:gd name="connsiteX59" fmla="*/ 550165 w 1750315"/>
              <a:gd name="connsiteY59" fmla="*/ 410494 h 2328194"/>
              <a:gd name="connsiteX60" fmla="*/ 550165 w 1750315"/>
              <a:gd name="connsiteY60" fmla="*/ 442244 h 2328194"/>
              <a:gd name="connsiteX61" fmla="*/ 534290 w 1750315"/>
              <a:gd name="connsiteY61" fmla="*/ 467644 h 2328194"/>
              <a:gd name="connsiteX62" fmla="*/ 518415 w 1750315"/>
              <a:gd name="connsiteY62" fmla="*/ 499394 h 2328194"/>
              <a:gd name="connsiteX63" fmla="*/ 515240 w 1750315"/>
              <a:gd name="connsiteY63" fmla="*/ 524794 h 2328194"/>
              <a:gd name="connsiteX64" fmla="*/ 502540 w 1750315"/>
              <a:gd name="connsiteY64" fmla="*/ 527969 h 2328194"/>
              <a:gd name="connsiteX65" fmla="*/ 496190 w 1750315"/>
              <a:gd name="connsiteY65" fmla="*/ 531144 h 2328194"/>
              <a:gd name="connsiteX66" fmla="*/ 493015 w 1750315"/>
              <a:gd name="connsiteY66" fmla="*/ 566069 h 2328194"/>
              <a:gd name="connsiteX67" fmla="*/ 493015 w 1750315"/>
              <a:gd name="connsiteY67" fmla="*/ 578769 h 2328194"/>
              <a:gd name="connsiteX68" fmla="*/ 480315 w 1750315"/>
              <a:gd name="connsiteY68" fmla="*/ 578769 h 2328194"/>
              <a:gd name="connsiteX69" fmla="*/ 480315 w 1750315"/>
              <a:gd name="connsiteY69" fmla="*/ 600994 h 2328194"/>
              <a:gd name="connsiteX70" fmla="*/ 467615 w 1750315"/>
              <a:gd name="connsiteY70" fmla="*/ 610519 h 2328194"/>
              <a:gd name="connsiteX71" fmla="*/ 461265 w 1750315"/>
              <a:gd name="connsiteY71" fmla="*/ 610519 h 2328194"/>
              <a:gd name="connsiteX72" fmla="*/ 439040 w 1750315"/>
              <a:gd name="connsiteY72" fmla="*/ 642269 h 2328194"/>
              <a:gd name="connsiteX73" fmla="*/ 435865 w 1750315"/>
              <a:gd name="connsiteY73" fmla="*/ 696244 h 2328194"/>
              <a:gd name="connsiteX74" fmla="*/ 397765 w 1750315"/>
              <a:gd name="connsiteY74" fmla="*/ 689894 h 2328194"/>
              <a:gd name="connsiteX75" fmla="*/ 378716 w 1750315"/>
              <a:gd name="connsiteY75" fmla="*/ 740694 h 2328194"/>
              <a:gd name="connsiteX76" fmla="*/ 369191 w 1750315"/>
              <a:gd name="connsiteY76" fmla="*/ 785144 h 2328194"/>
              <a:gd name="connsiteX77" fmla="*/ 356493 w 1750315"/>
              <a:gd name="connsiteY77" fmla="*/ 813719 h 2328194"/>
              <a:gd name="connsiteX78" fmla="*/ 340618 w 1750315"/>
              <a:gd name="connsiteY78" fmla="*/ 835944 h 2328194"/>
              <a:gd name="connsiteX79" fmla="*/ 302518 w 1750315"/>
              <a:gd name="connsiteY79" fmla="*/ 915319 h 2328194"/>
              <a:gd name="connsiteX80" fmla="*/ 283468 w 1750315"/>
              <a:gd name="connsiteY80" fmla="*/ 969294 h 2328194"/>
              <a:gd name="connsiteX81" fmla="*/ 232668 w 1750315"/>
              <a:gd name="connsiteY81" fmla="*/ 1064544 h 2328194"/>
              <a:gd name="connsiteX82" fmla="*/ 178693 w 1750315"/>
              <a:gd name="connsiteY82" fmla="*/ 1096294 h 2328194"/>
              <a:gd name="connsiteX83" fmla="*/ 156468 w 1750315"/>
              <a:gd name="connsiteY83" fmla="*/ 1235994 h 2328194"/>
              <a:gd name="connsiteX84" fmla="*/ 77093 w 1750315"/>
              <a:gd name="connsiteY84" fmla="*/ 1369344 h 2328194"/>
              <a:gd name="connsiteX85" fmla="*/ 58040 w 1750315"/>
              <a:gd name="connsiteY85" fmla="*/ 1429669 h 2328194"/>
              <a:gd name="connsiteX86" fmla="*/ 4068 w 1750315"/>
              <a:gd name="connsiteY86" fmla="*/ 1582068 h 2328194"/>
              <a:gd name="connsiteX87" fmla="*/ 890 w 1750315"/>
              <a:gd name="connsiteY87" fmla="*/ 2328194 h 232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750315" h="2328194">
                <a:moveTo>
                  <a:pt x="1743965" y="2325019"/>
                </a:moveTo>
                <a:lnTo>
                  <a:pt x="1743965" y="2325019"/>
                </a:lnTo>
                <a:cubicBezTo>
                  <a:pt x="1746082" y="2154627"/>
                  <a:pt x="1748198" y="1984236"/>
                  <a:pt x="1750315" y="1813844"/>
                </a:cubicBezTo>
                <a:lnTo>
                  <a:pt x="1737615" y="1556669"/>
                </a:lnTo>
                <a:lnTo>
                  <a:pt x="1709040" y="1486819"/>
                </a:lnTo>
                <a:lnTo>
                  <a:pt x="1696340" y="1489994"/>
                </a:lnTo>
                <a:lnTo>
                  <a:pt x="1696340" y="1337594"/>
                </a:lnTo>
                <a:lnTo>
                  <a:pt x="1689990" y="1156619"/>
                </a:lnTo>
                <a:lnTo>
                  <a:pt x="1667765" y="1112169"/>
                </a:lnTo>
                <a:lnTo>
                  <a:pt x="1655065" y="1051844"/>
                </a:lnTo>
                <a:lnTo>
                  <a:pt x="1639190" y="1013744"/>
                </a:lnTo>
                <a:lnTo>
                  <a:pt x="1623315" y="870869"/>
                </a:lnTo>
                <a:lnTo>
                  <a:pt x="1588390" y="835944"/>
                </a:lnTo>
                <a:lnTo>
                  <a:pt x="1582040" y="804194"/>
                </a:lnTo>
                <a:lnTo>
                  <a:pt x="1566165" y="769269"/>
                </a:lnTo>
                <a:lnTo>
                  <a:pt x="1537590" y="753394"/>
                </a:lnTo>
                <a:lnTo>
                  <a:pt x="1528065" y="715294"/>
                </a:lnTo>
                <a:lnTo>
                  <a:pt x="1502665" y="702594"/>
                </a:lnTo>
                <a:lnTo>
                  <a:pt x="1496315" y="674019"/>
                </a:lnTo>
                <a:lnTo>
                  <a:pt x="1461390" y="680369"/>
                </a:lnTo>
                <a:lnTo>
                  <a:pt x="1439165" y="708944"/>
                </a:lnTo>
                <a:lnTo>
                  <a:pt x="1407415" y="731169"/>
                </a:lnTo>
                <a:lnTo>
                  <a:pt x="1382015" y="705769"/>
                </a:lnTo>
                <a:lnTo>
                  <a:pt x="1362965" y="689894"/>
                </a:lnTo>
                <a:lnTo>
                  <a:pt x="1337565" y="651794"/>
                </a:lnTo>
                <a:lnTo>
                  <a:pt x="1318515" y="667669"/>
                </a:lnTo>
                <a:lnTo>
                  <a:pt x="1312165" y="629569"/>
                </a:lnTo>
                <a:lnTo>
                  <a:pt x="1283590" y="588294"/>
                </a:lnTo>
                <a:lnTo>
                  <a:pt x="1242315" y="572419"/>
                </a:lnTo>
                <a:lnTo>
                  <a:pt x="1216915" y="578769"/>
                </a:lnTo>
                <a:lnTo>
                  <a:pt x="1232790" y="550194"/>
                </a:lnTo>
                <a:lnTo>
                  <a:pt x="1213740" y="508919"/>
                </a:lnTo>
                <a:lnTo>
                  <a:pt x="1204215" y="524794"/>
                </a:lnTo>
                <a:lnTo>
                  <a:pt x="1197865" y="486694"/>
                </a:lnTo>
                <a:lnTo>
                  <a:pt x="1162940" y="448594"/>
                </a:lnTo>
                <a:lnTo>
                  <a:pt x="1143890" y="407319"/>
                </a:lnTo>
                <a:lnTo>
                  <a:pt x="1131190" y="391444"/>
                </a:lnTo>
                <a:lnTo>
                  <a:pt x="1112140" y="385094"/>
                </a:lnTo>
                <a:lnTo>
                  <a:pt x="1112140" y="340644"/>
                </a:lnTo>
                <a:lnTo>
                  <a:pt x="1086740" y="334294"/>
                </a:lnTo>
                <a:lnTo>
                  <a:pt x="1077215" y="293019"/>
                </a:lnTo>
                <a:lnTo>
                  <a:pt x="1054990" y="254919"/>
                </a:lnTo>
                <a:lnTo>
                  <a:pt x="1032765" y="232694"/>
                </a:lnTo>
                <a:lnTo>
                  <a:pt x="1020065" y="191419"/>
                </a:lnTo>
                <a:lnTo>
                  <a:pt x="997840" y="143794"/>
                </a:lnTo>
                <a:lnTo>
                  <a:pt x="985140" y="127919"/>
                </a:lnTo>
                <a:lnTo>
                  <a:pt x="962915" y="83469"/>
                </a:lnTo>
                <a:lnTo>
                  <a:pt x="921640" y="35844"/>
                </a:lnTo>
                <a:cubicBezTo>
                  <a:pt x="910528" y="26319"/>
                  <a:pt x="908414" y="5153"/>
                  <a:pt x="896244" y="919"/>
                </a:cubicBezTo>
                <a:cubicBezTo>
                  <a:pt x="884074" y="-3314"/>
                  <a:pt x="861849" y="8326"/>
                  <a:pt x="848619" y="10443"/>
                </a:cubicBezTo>
                <a:lnTo>
                  <a:pt x="816865" y="39019"/>
                </a:lnTo>
                <a:lnTo>
                  <a:pt x="769240" y="67594"/>
                </a:lnTo>
                <a:lnTo>
                  <a:pt x="731140" y="112044"/>
                </a:lnTo>
                <a:lnTo>
                  <a:pt x="686690" y="178719"/>
                </a:lnTo>
                <a:lnTo>
                  <a:pt x="667640" y="223169"/>
                </a:lnTo>
                <a:lnTo>
                  <a:pt x="632715" y="261269"/>
                </a:lnTo>
                <a:lnTo>
                  <a:pt x="616840" y="312069"/>
                </a:lnTo>
                <a:lnTo>
                  <a:pt x="585090" y="369219"/>
                </a:lnTo>
                <a:lnTo>
                  <a:pt x="575565" y="391444"/>
                </a:lnTo>
                <a:lnTo>
                  <a:pt x="550165" y="410494"/>
                </a:lnTo>
                <a:lnTo>
                  <a:pt x="550165" y="442244"/>
                </a:lnTo>
                <a:lnTo>
                  <a:pt x="534290" y="467644"/>
                </a:lnTo>
                <a:lnTo>
                  <a:pt x="518415" y="499394"/>
                </a:lnTo>
                <a:lnTo>
                  <a:pt x="515240" y="524794"/>
                </a:lnTo>
                <a:lnTo>
                  <a:pt x="502540" y="527969"/>
                </a:lnTo>
                <a:lnTo>
                  <a:pt x="496190" y="531144"/>
                </a:lnTo>
                <a:lnTo>
                  <a:pt x="493015" y="566069"/>
                </a:lnTo>
                <a:lnTo>
                  <a:pt x="493015" y="578769"/>
                </a:lnTo>
                <a:lnTo>
                  <a:pt x="480315" y="578769"/>
                </a:lnTo>
                <a:lnTo>
                  <a:pt x="480315" y="600994"/>
                </a:lnTo>
                <a:lnTo>
                  <a:pt x="467615" y="610519"/>
                </a:lnTo>
                <a:lnTo>
                  <a:pt x="461265" y="610519"/>
                </a:lnTo>
                <a:lnTo>
                  <a:pt x="439040" y="642269"/>
                </a:lnTo>
                <a:cubicBezTo>
                  <a:pt x="441157" y="654969"/>
                  <a:pt x="433748" y="683544"/>
                  <a:pt x="435865" y="696244"/>
                </a:cubicBezTo>
                <a:cubicBezTo>
                  <a:pt x="439040" y="715294"/>
                  <a:pt x="394590" y="670844"/>
                  <a:pt x="397765" y="689894"/>
                </a:cubicBezTo>
                <a:cubicBezTo>
                  <a:pt x="419990" y="758686"/>
                  <a:pt x="372366" y="741752"/>
                  <a:pt x="378716" y="740694"/>
                </a:cubicBezTo>
                <a:cubicBezTo>
                  <a:pt x="371308" y="740694"/>
                  <a:pt x="348024" y="727994"/>
                  <a:pt x="369191" y="785144"/>
                </a:cubicBezTo>
                <a:cubicBezTo>
                  <a:pt x="391417" y="831711"/>
                  <a:pt x="334267" y="767152"/>
                  <a:pt x="356493" y="813719"/>
                </a:cubicBezTo>
                <a:cubicBezTo>
                  <a:pt x="360197" y="830123"/>
                  <a:pt x="353848" y="849702"/>
                  <a:pt x="340618" y="835944"/>
                </a:cubicBezTo>
                <a:cubicBezTo>
                  <a:pt x="358610" y="860815"/>
                  <a:pt x="313102" y="910556"/>
                  <a:pt x="302518" y="915319"/>
                </a:cubicBezTo>
                <a:cubicBezTo>
                  <a:pt x="309397" y="934898"/>
                  <a:pt x="278177" y="974586"/>
                  <a:pt x="283468" y="969294"/>
                </a:cubicBezTo>
                <a:cubicBezTo>
                  <a:pt x="295110" y="991519"/>
                  <a:pt x="236902" y="1069307"/>
                  <a:pt x="232668" y="1064544"/>
                </a:cubicBezTo>
                <a:cubicBezTo>
                  <a:pt x="258068" y="1096823"/>
                  <a:pt x="193510" y="1097882"/>
                  <a:pt x="178693" y="1096294"/>
                </a:cubicBezTo>
                <a:cubicBezTo>
                  <a:pt x="202506" y="1102115"/>
                  <a:pt x="162289" y="1242873"/>
                  <a:pt x="156468" y="1235994"/>
                </a:cubicBezTo>
                <a:cubicBezTo>
                  <a:pt x="196156" y="1245519"/>
                  <a:pt x="69685" y="1367757"/>
                  <a:pt x="77093" y="1369344"/>
                </a:cubicBezTo>
                <a:cubicBezTo>
                  <a:pt x="74976" y="1370931"/>
                  <a:pt x="59627" y="1431786"/>
                  <a:pt x="58040" y="1429669"/>
                </a:cubicBezTo>
                <a:cubicBezTo>
                  <a:pt x="56453" y="1414852"/>
                  <a:pt x="16239" y="1448189"/>
                  <a:pt x="4068" y="1582068"/>
                </a:cubicBezTo>
                <a:cubicBezTo>
                  <a:pt x="-8103" y="1715947"/>
                  <a:pt x="12003" y="2217069"/>
                  <a:pt x="890" y="2328194"/>
                </a:cubicBezTo>
              </a:path>
            </a:pathLst>
          </a:custGeom>
          <a:solidFill>
            <a:srgbClr val="FF6600">
              <a:alpha val="20000"/>
            </a:srgb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2277" y="4727101"/>
            <a:ext cx="3288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Evaporation peak + fast neutrons shoulder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5606" y="933188"/>
            <a:ext cx="1342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Tungsten target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240185" y="1211253"/>
            <a:ext cx="4686382" cy="381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dirty="0" smtClean="0"/>
              <a:t>At </a:t>
            </a:r>
            <a:r>
              <a:rPr lang="en-GB" b="1" dirty="0" smtClean="0"/>
              <a:t>full </a:t>
            </a:r>
            <a:r>
              <a:rPr lang="en-GB" b="1" dirty="0" err="1" smtClean="0"/>
              <a:t>linac</a:t>
            </a:r>
            <a:r>
              <a:rPr lang="en-GB" b="1" dirty="0" smtClean="0"/>
              <a:t> power</a:t>
            </a:r>
            <a:r>
              <a:rPr lang="en-GB" dirty="0" smtClean="0"/>
              <a:t>: 10</a:t>
            </a:r>
            <a:r>
              <a:rPr lang="en-GB" baseline="30000" dirty="0" smtClean="0"/>
              <a:t>13</a:t>
            </a:r>
            <a:r>
              <a:rPr lang="en-GB" dirty="0" smtClean="0"/>
              <a:t> e/s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smtClean="0"/>
              <a:t>to be compared e.g. with </a:t>
            </a:r>
            <a:r>
              <a:rPr lang="en-GB" sz="1600" dirty="0" err="1" smtClean="0"/>
              <a:t>nELBE</a:t>
            </a:r>
            <a:r>
              <a:rPr lang="en-GB" sz="1600" dirty="0" smtClean="0"/>
              <a:t>, N=6·10</a:t>
            </a:r>
            <a:r>
              <a:rPr lang="en-GB" sz="1600" baseline="30000" dirty="0" smtClean="0"/>
              <a:t>15</a:t>
            </a:r>
            <a:r>
              <a:rPr lang="en-GB" sz="1600" dirty="0" smtClean="0"/>
              <a:t> e/s</a:t>
            </a:r>
          </a:p>
          <a:p>
            <a:pPr marL="742950" lvl="1" indent="-285750">
              <a:buFont typeface="Wingdings" charset="2"/>
              <a:buChar char="§"/>
            </a:pPr>
            <a:endParaRPr lang="en-GB" b="1" dirty="0" smtClean="0"/>
          </a:p>
          <a:p>
            <a:pPr marL="285750" indent="-285750">
              <a:buFont typeface="Wingdings" charset="2"/>
              <a:buChar char="§"/>
            </a:pPr>
            <a:r>
              <a:rPr lang="en-GB" b="1" dirty="0" smtClean="0"/>
              <a:t>Swanson estimate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b="1" dirty="0" smtClean="0"/>
              <a:t>9.3·10</a:t>
            </a:r>
            <a:r>
              <a:rPr lang="en-GB" b="1" baseline="30000" dirty="0" smtClean="0"/>
              <a:t>10</a:t>
            </a:r>
            <a:r>
              <a:rPr lang="en-GB" b="1" dirty="0" smtClean="0"/>
              <a:t> Z</a:t>
            </a:r>
            <a:r>
              <a:rPr lang="en-GB" b="1" baseline="30000" dirty="0" smtClean="0"/>
              <a:t>(0.73±0.05)</a:t>
            </a:r>
            <a:r>
              <a:rPr lang="en-GB" b="1" dirty="0" smtClean="0"/>
              <a:t> n/s kW</a:t>
            </a:r>
            <a:r>
              <a:rPr lang="en-GB" b="1" baseline="30000" dirty="0" smtClean="0"/>
              <a:t>-1</a:t>
            </a:r>
            <a:r>
              <a:rPr lang="en-GB" b="1" dirty="0" smtClean="0"/>
              <a:t>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b="1" dirty="0" smtClean="0"/>
              <a:t>2.15 ·10</a:t>
            </a:r>
            <a:r>
              <a:rPr lang="en-GB" b="1" baseline="30000" dirty="0" smtClean="0"/>
              <a:t>12</a:t>
            </a:r>
            <a:r>
              <a:rPr lang="en-GB" b="1" dirty="0" smtClean="0"/>
              <a:t> n/s kW</a:t>
            </a:r>
            <a:r>
              <a:rPr lang="en-GB" b="1" baseline="30000" dirty="0" smtClean="0"/>
              <a:t>-1</a:t>
            </a:r>
            <a:r>
              <a:rPr lang="en-GB" dirty="0" smtClean="0"/>
              <a:t> for Tungsten</a:t>
            </a:r>
          </a:p>
          <a:p>
            <a:pPr lvl="2"/>
            <a:endParaRPr lang="en-GB" sz="1400" dirty="0" smtClean="0"/>
          </a:p>
          <a:p>
            <a:pPr marL="285750" indent="-285750">
              <a:buFont typeface="Wingdings" charset="2"/>
              <a:buChar char="§"/>
            </a:pPr>
            <a:r>
              <a:rPr lang="en-GB" dirty="0" smtClean="0"/>
              <a:t>Optimizing the target configuration can (slightly) improve the yield: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1600" dirty="0" err="1" smtClean="0"/>
              <a:t>n@BTF</a:t>
            </a:r>
            <a:r>
              <a:rPr lang="en-GB" sz="1600" dirty="0" smtClean="0"/>
              <a:t> optimized target: 2.75 ·10</a:t>
            </a:r>
            <a:r>
              <a:rPr lang="en-GB" sz="1600" baseline="30000" dirty="0" smtClean="0"/>
              <a:t>12</a:t>
            </a:r>
            <a:r>
              <a:rPr lang="en-GB" sz="1600" dirty="0" smtClean="0"/>
              <a:t> n/s kW</a:t>
            </a:r>
            <a:r>
              <a:rPr lang="en-GB" sz="1600" baseline="30000" dirty="0" smtClean="0"/>
              <a:t>-1</a:t>
            </a:r>
            <a:r>
              <a:rPr lang="en-GB" sz="1600" dirty="0" smtClean="0"/>
              <a:t>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" sz="1600" b="1" dirty="0" smtClean="0"/>
              <a:t>0.2</a:t>
            </a:r>
            <a:r>
              <a:rPr lang="it-IT" sz="1600" b="1" dirty="0" smtClean="0"/>
              <a:t>18</a:t>
            </a:r>
            <a:r>
              <a:rPr lang="en" sz="1600" b="1" dirty="0" smtClean="0"/>
              <a:t> </a:t>
            </a:r>
            <a:r>
              <a:rPr lang="en" sz="1600" b="1" dirty="0"/>
              <a:t>n/p</a:t>
            </a:r>
            <a:r>
              <a:rPr lang="it-IT" sz="1600" b="1" dirty="0" err="1"/>
              <a:t>r</a:t>
            </a:r>
            <a:r>
              <a:rPr lang="it-IT" sz="1600" b="1" dirty="0"/>
              <a:t> </a:t>
            </a:r>
            <a:r>
              <a:rPr lang="it-IT" sz="1600" dirty="0"/>
              <a:t>(over 4</a:t>
            </a:r>
            <a:r>
              <a:rPr lang="it-IT" sz="1600" dirty="0">
                <a:latin typeface="Symbol" charset="2"/>
                <a:cs typeface="Symbol" charset="2"/>
              </a:rPr>
              <a:t>p</a:t>
            </a:r>
            <a:r>
              <a:rPr lang="it-IT" sz="1600" dirty="0"/>
              <a:t> and </a:t>
            </a:r>
            <a:r>
              <a:rPr lang="it-IT" sz="1600" dirty="0" err="1"/>
              <a:t>all</a:t>
            </a:r>
            <a:r>
              <a:rPr lang="it-IT" sz="1600" dirty="0"/>
              <a:t> </a:t>
            </a:r>
            <a:r>
              <a:rPr lang="it-IT" sz="1600" dirty="0" err="1"/>
              <a:t>spectrum</a:t>
            </a:r>
            <a:r>
              <a:rPr lang="it-IT" sz="1600" dirty="0" smtClean="0"/>
              <a:t>)</a:t>
            </a:r>
            <a:endParaRPr lang="en-GB" sz="1600" dirty="0" smtClean="0"/>
          </a:p>
          <a:p>
            <a:pPr marL="285750" indent="-285750">
              <a:buFont typeface="Wingdings" charset="2"/>
              <a:buChar char="§"/>
            </a:pPr>
            <a:endParaRPr lang="en-GB" dirty="0" smtClean="0"/>
          </a:p>
          <a:p>
            <a:pPr marL="285750" indent="-285750">
              <a:buFont typeface="Wingdings" charset="2"/>
              <a:buChar char="§"/>
            </a:pPr>
            <a:r>
              <a:rPr lang="en-GB" dirty="0" smtClean="0"/>
              <a:t>In our case the main limitation will always be the intensity delivered onto the target</a:t>
            </a:r>
          </a:p>
        </p:txBody>
      </p:sp>
    </p:spTree>
    <p:extLst>
      <p:ext uri="{BB962C8B-B14F-4D97-AF65-F5344CB8AC3E}">
        <p14:creationId xmlns:p14="http://schemas.microsoft.com/office/powerpoint/2010/main" val="259075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220" y="3807243"/>
            <a:ext cx="2769248" cy="2403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0409"/>
          </a:xfrm>
        </p:spPr>
        <p:txBody>
          <a:bodyPr/>
          <a:lstStyle/>
          <a:p>
            <a:r>
              <a:rPr lang="en-US" dirty="0" smtClean="0"/>
              <a:t>N@BTF target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81" r="4726"/>
          <a:stretch/>
        </p:blipFill>
        <p:spPr>
          <a:xfrm>
            <a:off x="265709" y="3883251"/>
            <a:ext cx="2699723" cy="2185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883251"/>
            <a:ext cx="2459077" cy="2185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5349" y="2953291"/>
            <a:ext cx="215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Optimized shielding, lead + polyethylene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09" y="942247"/>
            <a:ext cx="2699723" cy="2403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15" t="8395" r="-1" b="696"/>
          <a:stretch/>
        </p:blipFill>
        <p:spPr>
          <a:xfrm>
            <a:off x="3124200" y="942248"/>
            <a:ext cx="2459077" cy="2403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40681" y="1229586"/>
            <a:ext cx="2546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Optimized Tungsten target: 70 mm diameter cylinder, 60 cm long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158604" y="2043984"/>
            <a:ext cx="1082708" cy="5364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428813" y="5048476"/>
            <a:ext cx="5596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69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12" y="1130534"/>
            <a:ext cx="4300523" cy="425827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813290" y="3596008"/>
            <a:ext cx="1400194" cy="393875"/>
          </a:xfrm>
          <a:prstGeom prst="straightConnector1">
            <a:avLst/>
          </a:prstGeom>
          <a:ln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38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Neutron spectru</a:t>
            </a:r>
            <a:r>
              <a:rPr lang="en-US" dirty="0"/>
              <a:t>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7" name="Picture 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5691"/>
            <a:ext cx="4164457" cy="26335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8" name="TextBox 7"/>
          <p:cNvSpPr txBox="1"/>
          <p:nvPr/>
        </p:nvSpPr>
        <p:spPr>
          <a:xfrm>
            <a:off x="0" y="4159211"/>
            <a:ext cx="4164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GB" sz="1600" dirty="0" smtClean="0"/>
              <a:t>Bonner Sphere Spectrometer based on Dysprosium activation foils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>
                <a:solidFill>
                  <a:srgbClr val="C0504D"/>
                </a:solidFill>
              </a:rPr>
              <a:t>1.5 m distance from optimized target</a:t>
            </a:r>
          </a:p>
          <a:p>
            <a:pPr marL="285750" indent="-285750">
              <a:buFont typeface="Wingdings" charset="2"/>
              <a:buChar char="§"/>
            </a:pPr>
            <a:r>
              <a:rPr lang="en-GB" sz="1600" dirty="0" smtClean="0"/>
              <a:t>Good agreement with simulations</a:t>
            </a:r>
            <a:endParaRPr lang="en-GB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792133" y="4691001"/>
            <a:ext cx="1970546" cy="6978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850" b="4538"/>
          <a:stretch/>
        </p:blipFill>
        <p:spPr>
          <a:xfrm>
            <a:off x="409641" y="1588733"/>
            <a:ext cx="2163907" cy="15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6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1715"/>
          </a:xfrm>
        </p:spPr>
        <p:txBody>
          <a:bodyPr>
            <a:normAutofit/>
          </a:bodyPr>
          <a:lstStyle/>
          <a:p>
            <a:r>
              <a:rPr lang="en-US" dirty="0" smtClean="0"/>
              <a:t>Neutron flux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7800" y="3187667"/>
            <a:ext cx="8876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42900"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" dirty="0" smtClean="0"/>
              <a:t>With </a:t>
            </a:r>
            <a:r>
              <a:rPr lang="en" b="1" dirty="0" smtClean="0"/>
              <a:t>full rate </a:t>
            </a:r>
            <a:r>
              <a:rPr lang="en" dirty="0" smtClean="0"/>
              <a:t>at high intensity =</a:t>
            </a:r>
            <a:r>
              <a:rPr lang="en" b="1" dirty="0" smtClean="0"/>
              <a:t> 4×10</a:t>
            </a:r>
            <a:r>
              <a:rPr lang="en" b="1" baseline="30000" dirty="0" smtClean="0"/>
              <a:t>5</a:t>
            </a:r>
            <a:r>
              <a:rPr lang="en" b="1" dirty="0" smtClean="0"/>
              <a:t> n/cm</a:t>
            </a:r>
            <a:r>
              <a:rPr lang="en" b="1" baseline="30000" dirty="0" smtClean="0"/>
              <a:t>2</a:t>
            </a:r>
            <a:r>
              <a:rPr lang="en" b="1" dirty="0" smtClean="0"/>
              <a:t>/s </a:t>
            </a:r>
            <a:r>
              <a:rPr lang="en" dirty="0" smtClean="0"/>
              <a:t>on a 10 cm sphere at</a:t>
            </a:r>
            <a:r>
              <a:rPr lang="it-IT" dirty="0" smtClean="0"/>
              <a:t> </a:t>
            </a:r>
            <a:r>
              <a:rPr lang="en" dirty="0" smtClean="0"/>
              <a:t>1.5 m</a:t>
            </a:r>
            <a:r>
              <a:rPr lang="it-IT" dirty="0" smtClean="0"/>
              <a:t> </a:t>
            </a:r>
            <a:r>
              <a:rPr lang="it-IT" dirty="0" err="1" smtClean="0"/>
              <a:t>distance</a:t>
            </a:r>
            <a:endParaRPr lang="en" dirty="0" smtClean="0"/>
          </a:p>
          <a:p>
            <a:pPr marL="914400" lvl="1" indent="-342900"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" dirty="0" smtClean="0"/>
              <a:t>BTF beam bunch rate = 49 bunches/s</a:t>
            </a:r>
          </a:p>
          <a:p>
            <a:pPr marL="914400" lvl="1" indent="-342900"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" dirty="0" smtClean="0"/>
              <a:t>N</a:t>
            </a:r>
            <a:r>
              <a:rPr lang="en" baseline="-25000" dirty="0" smtClean="0"/>
              <a:t>pr</a:t>
            </a:r>
            <a:r>
              <a:rPr lang="en" dirty="0" smtClean="0"/>
              <a:t> = 10</a:t>
            </a:r>
            <a:r>
              <a:rPr lang="en" baseline="30000" dirty="0" smtClean="0"/>
              <a:t>10</a:t>
            </a:r>
            <a:r>
              <a:rPr lang="en" dirty="0" smtClean="0"/>
              <a:t> e</a:t>
            </a:r>
            <a:r>
              <a:rPr lang="en" baseline="30000" dirty="0" smtClean="0">
                <a:latin typeface="Symbol" charset="2"/>
                <a:cs typeface="Symbol" charset="2"/>
              </a:rPr>
              <a:t>-</a:t>
            </a:r>
            <a:r>
              <a:rPr lang="en" dirty="0" smtClean="0"/>
              <a:t>/bunch</a:t>
            </a:r>
          </a:p>
          <a:p>
            <a:pPr marL="914400" lvl="1" indent="-342900"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" dirty="0" smtClean="0"/>
              <a:t>Power</a:t>
            </a:r>
            <a:r>
              <a:rPr lang="en" baseline="-25000" dirty="0" smtClean="0"/>
              <a:t>target</a:t>
            </a:r>
            <a:r>
              <a:rPr lang="en" dirty="0" smtClean="0"/>
              <a:t> = 40 W (absorbed by target)</a:t>
            </a:r>
          </a:p>
          <a:p>
            <a:pPr marL="914400" lvl="1" indent="-342900">
              <a:buClr>
                <a:srgbClr val="000000"/>
              </a:buClr>
              <a:buSzPct val="100000"/>
              <a:buFont typeface="Wingdings" charset="2"/>
              <a:buChar char="§"/>
            </a:pPr>
            <a:endParaRPr lang="en" b="1" dirty="0" smtClean="0"/>
          </a:p>
          <a:p>
            <a:pPr marL="457200" lvl="0" indent="-342900"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" dirty="0" smtClean="0"/>
              <a:t>With the </a:t>
            </a:r>
            <a:r>
              <a:rPr lang="en" b="1" dirty="0" smtClean="0"/>
              <a:t>present setup (1 Hz) = 8×10</a:t>
            </a:r>
            <a:r>
              <a:rPr lang="en" b="1" baseline="30000" dirty="0" smtClean="0"/>
              <a:t>3</a:t>
            </a:r>
            <a:r>
              <a:rPr lang="en" dirty="0" smtClean="0"/>
              <a:t> </a:t>
            </a:r>
            <a:r>
              <a:rPr lang="en" b="1" dirty="0" smtClean="0"/>
              <a:t>n/cm</a:t>
            </a:r>
            <a:r>
              <a:rPr lang="en" b="1" baseline="30000" dirty="0" smtClean="0"/>
              <a:t>2</a:t>
            </a:r>
            <a:r>
              <a:rPr lang="en" b="1" dirty="0" smtClean="0"/>
              <a:t>/s</a:t>
            </a:r>
            <a:endParaRPr lang="it-IT" b="1" dirty="0" smtClean="0"/>
          </a:p>
          <a:p>
            <a:pPr marL="457200" indent="-342900">
              <a:buClr>
                <a:srgbClr val="000000"/>
              </a:buClr>
              <a:buSzPct val="100000"/>
              <a:buFont typeface="Wingdings" charset="2"/>
              <a:buChar char="§"/>
            </a:pPr>
            <a:r>
              <a:rPr lang="en-GB" dirty="0">
                <a:solidFill>
                  <a:srgbClr val="0000FF"/>
                </a:solidFill>
              </a:rPr>
              <a:t>20× photon </a:t>
            </a:r>
            <a:r>
              <a:rPr lang="en-GB" dirty="0" smtClean="0">
                <a:solidFill>
                  <a:srgbClr val="0000FF"/>
                </a:solidFill>
              </a:rPr>
              <a:t>flux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0639" y="5128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75" y="796933"/>
            <a:ext cx="6870024" cy="2206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253" y="3844667"/>
            <a:ext cx="3331739" cy="290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99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583"/>
          </a:xfrm>
        </p:spPr>
        <p:txBody>
          <a:bodyPr/>
          <a:lstStyle/>
          <a:p>
            <a:r>
              <a:rPr lang="en-US" dirty="0" smtClean="0"/>
              <a:t>Photon spectrum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539" y="1326765"/>
            <a:ext cx="3200028" cy="290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00" y="1326765"/>
            <a:ext cx="3453470" cy="290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47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94794"/>
            <a:ext cx="9144000" cy="2661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70" y="3358623"/>
            <a:ext cx="2848797" cy="24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5552" y="3406574"/>
            <a:ext cx="2655581" cy="23892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0409"/>
          </a:xfrm>
        </p:spPr>
        <p:txBody>
          <a:bodyPr/>
          <a:lstStyle/>
          <a:p>
            <a:r>
              <a:rPr lang="en-US" dirty="0" smtClean="0"/>
              <a:t>Neutrons vs. Photons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2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cover effect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BTF - P. Valente, LNF Oct. 12th 2015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"/>
          <a:stretch/>
        </p:blipFill>
        <p:spPr>
          <a:xfrm>
            <a:off x="46185" y="1879600"/>
            <a:ext cx="9017000" cy="30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8585</TotalTime>
  <Words>922</Words>
  <Application>Microsoft Macintosh PowerPoint</Application>
  <PresentationFormat>On-screen Show (4:3)</PresentationFormat>
  <Paragraphs>138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Neutrons@BTF</vt:lpstr>
      <vt:lpstr>What is BTF</vt:lpstr>
      <vt:lpstr>Neutron electro-production</vt:lpstr>
      <vt:lpstr>N@BTF target</vt:lpstr>
      <vt:lpstr>Neutron spectrum</vt:lpstr>
      <vt:lpstr>Neutron flux</vt:lpstr>
      <vt:lpstr>Photon spectrum</vt:lpstr>
      <vt:lpstr>Neutrons vs. Photons</vt:lpstr>
      <vt:lpstr>Lead cover effect</vt:lpstr>
      <vt:lpstr>High intensity operation</vt:lpstr>
      <vt:lpstr>Upgrade shielding</vt:lpstr>
      <vt:lpstr>Neutron diagnostics</vt:lpstr>
      <vt:lpstr>PowerPoint Presentation</vt:lpstr>
      <vt:lpstr>Spares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e piani della Beam-Test Facility</dc:title>
  <dc:creator>Paolo Valente</dc:creator>
  <cp:lastModifiedBy>Paolo Valente</cp:lastModifiedBy>
  <cp:revision>226</cp:revision>
  <dcterms:created xsi:type="dcterms:W3CDTF">2015-09-30T07:05:18Z</dcterms:created>
  <dcterms:modified xsi:type="dcterms:W3CDTF">2015-10-12T10:12:00Z</dcterms:modified>
</cp:coreProperties>
</file>