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300" r:id="rId5"/>
    <p:sldId id="286" r:id="rId6"/>
    <p:sldId id="291" r:id="rId7"/>
    <p:sldId id="295" r:id="rId8"/>
    <p:sldId id="296" r:id="rId9"/>
    <p:sldId id="294" r:id="rId10"/>
    <p:sldId id="298" r:id="rId11"/>
    <p:sldId id="285" r:id="rId12"/>
    <p:sldId id="299" r:id="rId13"/>
    <p:sldId id="289" r:id="rId14"/>
    <p:sldId id="288" r:id="rId1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e" initials="G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26" autoAdjust="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9752B-B8E1-4480-9D80-41921D4D774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6090AD-4092-4B64-9DF5-7DC561B81040}">
      <dgm:prSet phldrT="[Tes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Divisione Tecnica </a:t>
          </a:r>
        </a:p>
        <a:p>
          <a:r>
            <a:rPr lang="it-IT" baseline="0" dirty="0" smtClean="0">
              <a:solidFill>
                <a:schemeClr val="accent6">
                  <a:lumMod val="75000"/>
                </a:schemeClr>
              </a:solidFill>
            </a:rPr>
            <a:t>&lt;14 TI e 1 TD&gt;</a:t>
          </a:r>
        </a:p>
      </dgm:t>
    </dgm:pt>
    <dgm:pt modelId="{F7CAC932-9942-42B9-A57B-0B542E0C0561}" type="parTrans" cxnId="{33E03436-3CCC-4483-A288-5D13B8ADFC6E}">
      <dgm:prSet/>
      <dgm:spPr/>
      <dgm:t>
        <a:bodyPr/>
        <a:lstStyle/>
        <a:p>
          <a:endParaRPr lang="it-IT"/>
        </a:p>
      </dgm:t>
    </dgm:pt>
    <dgm:pt modelId="{B7A2EC67-8E90-44A0-9370-5E334D5708B2}" type="sibTrans" cxnId="{33E03436-3CCC-4483-A288-5D13B8ADFC6E}">
      <dgm:prSet/>
      <dgm:spPr/>
      <dgm:t>
        <a:bodyPr/>
        <a:lstStyle/>
        <a:p>
          <a:endParaRPr lang="it-IT"/>
        </a:p>
      </dgm:t>
    </dgm:pt>
    <dgm:pt modelId="{ABC1EA44-E1A4-43E1-99F8-1C4209A5F1AE}">
      <dgm:prSet phldrT="[Tes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800" dirty="0" smtClean="0"/>
            <a:t>Servizio Magazzino dei LNS </a:t>
          </a:r>
        </a:p>
        <a:p>
          <a:r>
            <a:rPr lang="it-IT" sz="1400" dirty="0" smtClean="0">
              <a:solidFill>
                <a:srgbClr val="FFC000"/>
              </a:solidFill>
            </a:rPr>
            <a:t>(in comune con la Sezione di Catania) </a:t>
          </a:r>
        </a:p>
        <a:p>
          <a:r>
            <a:rPr lang="it-IT" sz="1800" dirty="0" smtClean="0"/>
            <a:t>&lt;n°2 TI&gt; </a:t>
          </a:r>
        </a:p>
      </dgm:t>
    </dgm:pt>
    <dgm:pt modelId="{099EEC11-473F-4AED-BF9A-5E0CA5CB926D}" type="parTrans" cxnId="{613830BF-7041-45A2-BA2B-606694C40C7D}">
      <dgm:prSet/>
      <dgm:spPr/>
      <dgm:t>
        <a:bodyPr/>
        <a:lstStyle/>
        <a:p>
          <a:endParaRPr lang="it-IT"/>
        </a:p>
      </dgm:t>
    </dgm:pt>
    <dgm:pt modelId="{82B0054F-F38A-4673-A674-5837982A8675}" type="sibTrans" cxnId="{613830BF-7041-45A2-BA2B-606694C40C7D}">
      <dgm:prSet/>
      <dgm:spPr/>
      <dgm:t>
        <a:bodyPr/>
        <a:lstStyle/>
        <a:p>
          <a:endParaRPr lang="it-IT"/>
        </a:p>
      </dgm:t>
    </dgm:pt>
    <dgm:pt modelId="{369D52AB-456D-4ED3-8941-C238ABBF5944}">
      <dgm:prSet phldrT="[Tes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sz="1800" dirty="0" smtClean="0"/>
            <a:t>Servizio Officina dei LNS </a:t>
          </a:r>
        </a:p>
        <a:p>
          <a:r>
            <a:rPr lang="it-IT" sz="1400" dirty="0" smtClean="0">
              <a:solidFill>
                <a:srgbClr val="FFC000"/>
              </a:solidFill>
            </a:rPr>
            <a:t>(in comune con la Sezione di Catania) </a:t>
          </a:r>
          <a:endParaRPr lang="it-IT" sz="1400" dirty="0" smtClean="0"/>
        </a:p>
        <a:p>
          <a:r>
            <a:rPr lang="it-IT" sz="1800" dirty="0" smtClean="0"/>
            <a:t>&lt;n°5 TI&gt;</a:t>
          </a:r>
          <a:endParaRPr lang="it-IT" sz="1800" dirty="0"/>
        </a:p>
      </dgm:t>
    </dgm:pt>
    <dgm:pt modelId="{13E8C836-8DBE-4EC6-9960-B3A339CBD881}" type="parTrans" cxnId="{58A630A9-EC61-4952-9D6C-EB2E52377338}">
      <dgm:prSet/>
      <dgm:spPr/>
      <dgm:t>
        <a:bodyPr/>
        <a:lstStyle/>
        <a:p>
          <a:endParaRPr lang="it-IT"/>
        </a:p>
      </dgm:t>
    </dgm:pt>
    <dgm:pt modelId="{6B7AB588-DF22-4A1E-A9EE-2A9AB9DA2F28}" type="sibTrans" cxnId="{58A630A9-EC61-4952-9D6C-EB2E52377338}">
      <dgm:prSet/>
      <dgm:spPr/>
      <dgm:t>
        <a:bodyPr/>
        <a:lstStyle/>
        <a:p>
          <a:endParaRPr lang="it-IT"/>
        </a:p>
      </dgm:t>
    </dgm:pt>
    <dgm:pt modelId="{82C33A3D-4BEC-4872-8975-F1F6DB626F43}">
      <dgm:prSet phldrT="[Tes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Servizio Operazioni e Manutenzioni dei LNS </a:t>
          </a:r>
        </a:p>
        <a:p>
          <a:r>
            <a:rPr lang="it-IT" dirty="0" smtClean="0"/>
            <a:t>&lt;n°4 TI&gt;</a:t>
          </a:r>
          <a:endParaRPr lang="it-IT" dirty="0"/>
        </a:p>
      </dgm:t>
    </dgm:pt>
    <dgm:pt modelId="{1A8DF97B-BA82-421B-AFE5-3B0D3EA27EF2}" type="parTrans" cxnId="{2B203106-C2BB-4724-8E5F-B640734FA496}">
      <dgm:prSet/>
      <dgm:spPr/>
      <dgm:t>
        <a:bodyPr/>
        <a:lstStyle/>
        <a:p>
          <a:endParaRPr lang="it-IT"/>
        </a:p>
      </dgm:t>
    </dgm:pt>
    <dgm:pt modelId="{C36F96AC-8630-4834-9059-3F6B4B334E58}" type="sibTrans" cxnId="{2B203106-C2BB-4724-8E5F-B640734FA496}">
      <dgm:prSet/>
      <dgm:spPr/>
      <dgm:t>
        <a:bodyPr/>
        <a:lstStyle/>
        <a:p>
          <a:endParaRPr lang="it-IT"/>
        </a:p>
      </dgm:t>
    </dgm:pt>
    <dgm:pt modelId="{1CBE8CB4-24A0-4995-B0AE-98E1521A2C3B}">
      <dgm:prSet phldrT="[Tes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Servizio Attività Generali e Tecnico dei LNS </a:t>
          </a:r>
        </a:p>
        <a:p>
          <a:r>
            <a:rPr lang="it-IT" dirty="0" smtClean="0"/>
            <a:t>&lt;n°2 TI e n°1 TD&gt;</a:t>
          </a:r>
          <a:endParaRPr lang="it-IT" dirty="0"/>
        </a:p>
      </dgm:t>
    </dgm:pt>
    <dgm:pt modelId="{0D41FDAD-E128-4138-8D90-BA673DE2C7F2}" type="parTrans" cxnId="{D2B613B9-86F9-40D4-BBD6-CA49258ACD5C}">
      <dgm:prSet/>
      <dgm:spPr/>
      <dgm:t>
        <a:bodyPr/>
        <a:lstStyle/>
        <a:p>
          <a:endParaRPr lang="it-IT"/>
        </a:p>
      </dgm:t>
    </dgm:pt>
    <dgm:pt modelId="{2ACE4650-D589-4DCE-BBFA-6A4E13DB2E1F}" type="sibTrans" cxnId="{D2B613B9-86F9-40D4-BBD6-CA49258ACD5C}">
      <dgm:prSet/>
      <dgm:spPr/>
      <dgm:t>
        <a:bodyPr/>
        <a:lstStyle/>
        <a:p>
          <a:endParaRPr lang="it-IT"/>
        </a:p>
      </dgm:t>
    </dgm:pt>
    <dgm:pt modelId="{78C35981-6AEA-4D80-8B52-2919F88E6E4B}" type="pres">
      <dgm:prSet presAssocID="{7799752B-B8E1-4480-9D80-41921D4D774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D57BD94-48AD-4DEC-B316-1E6032C18B37}" type="pres">
      <dgm:prSet presAssocID="{7799752B-B8E1-4480-9D80-41921D4D7748}" presName="matrix" presStyleCnt="0"/>
      <dgm:spPr/>
    </dgm:pt>
    <dgm:pt modelId="{60228AF9-1B1D-44D7-A660-B4BC0BBBD8F8}" type="pres">
      <dgm:prSet presAssocID="{7799752B-B8E1-4480-9D80-41921D4D7748}" presName="tile1" presStyleLbl="node1" presStyleIdx="0" presStyleCnt="4"/>
      <dgm:spPr/>
      <dgm:t>
        <a:bodyPr/>
        <a:lstStyle/>
        <a:p>
          <a:endParaRPr lang="it-IT"/>
        </a:p>
      </dgm:t>
    </dgm:pt>
    <dgm:pt modelId="{CFFCEB38-2606-4368-929C-7007AAF38D8B}" type="pres">
      <dgm:prSet presAssocID="{7799752B-B8E1-4480-9D80-41921D4D774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C1FE38-70F9-4710-9D7B-013943616C80}" type="pres">
      <dgm:prSet presAssocID="{7799752B-B8E1-4480-9D80-41921D4D7748}" presName="tile2" presStyleLbl="node1" presStyleIdx="1" presStyleCnt="4"/>
      <dgm:spPr/>
      <dgm:t>
        <a:bodyPr/>
        <a:lstStyle/>
        <a:p>
          <a:endParaRPr lang="it-IT"/>
        </a:p>
      </dgm:t>
    </dgm:pt>
    <dgm:pt modelId="{61D51D64-C91C-4256-8580-CAD5B6BF9B69}" type="pres">
      <dgm:prSet presAssocID="{7799752B-B8E1-4480-9D80-41921D4D774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ACED62-6C7D-4E4A-A7F7-D048FAF30F98}" type="pres">
      <dgm:prSet presAssocID="{7799752B-B8E1-4480-9D80-41921D4D7748}" presName="tile3" presStyleLbl="node1" presStyleIdx="2" presStyleCnt="4"/>
      <dgm:spPr/>
      <dgm:t>
        <a:bodyPr/>
        <a:lstStyle/>
        <a:p>
          <a:endParaRPr lang="it-IT"/>
        </a:p>
      </dgm:t>
    </dgm:pt>
    <dgm:pt modelId="{4DA6DB4F-A9C0-4AE7-A668-06D99CA34594}" type="pres">
      <dgm:prSet presAssocID="{7799752B-B8E1-4480-9D80-41921D4D774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83A5A2-C0ED-4304-A809-478E7D43B73F}" type="pres">
      <dgm:prSet presAssocID="{7799752B-B8E1-4480-9D80-41921D4D7748}" presName="tile4" presStyleLbl="node1" presStyleIdx="3" presStyleCnt="4"/>
      <dgm:spPr/>
      <dgm:t>
        <a:bodyPr/>
        <a:lstStyle/>
        <a:p>
          <a:endParaRPr lang="it-IT"/>
        </a:p>
      </dgm:t>
    </dgm:pt>
    <dgm:pt modelId="{D5D41337-D670-431D-A293-CAE64338A3FE}" type="pres">
      <dgm:prSet presAssocID="{7799752B-B8E1-4480-9D80-41921D4D774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3220C7-246D-42E6-82E2-FE7B62BE0A00}" type="pres">
      <dgm:prSet presAssocID="{7799752B-B8E1-4480-9D80-41921D4D774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FDE3F8C1-38AB-46B6-9906-65AC87C06EFA}" type="presOf" srcId="{369D52AB-456D-4ED3-8941-C238ABBF5944}" destId="{3DC1FE38-70F9-4710-9D7B-013943616C80}" srcOrd="0" destOrd="0" presId="urn:microsoft.com/office/officeart/2005/8/layout/matrix1"/>
    <dgm:cxn modelId="{6930BA22-DD8C-4A58-B191-EA4976FF5C99}" type="presOf" srcId="{C66090AD-4092-4B64-9DF5-7DC561B81040}" destId="{083220C7-246D-42E6-82E2-FE7B62BE0A00}" srcOrd="0" destOrd="0" presId="urn:microsoft.com/office/officeart/2005/8/layout/matrix1"/>
    <dgm:cxn modelId="{1CF17715-BF78-4900-96B4-5CDD003B1E9C}" type="presOf" srcId="{369D52AB-456D-4ED3-8941-C238ABBF5944}" destId="{61D51D64-C91C-4256-8580-CAD5B6BF9B69}" srcOrd="1" destOrd="0" presId="urn:microsoft.com/office/officeart/2005/8/layout/matrix1"/>
    <dgm:cxn modelId="{33E03436-3CCC-4483-A288-5D13B8ADFC6E}" srcId="{7799752B-B8E1-4480-9D80-41921D4D7748}" destId="{C66090AD-4092-4B64-9DF5-7DC561B81040}" srcOrd="0" destOrd="0" parTransId="{F7CAC932-9942-42B9-A57B-0B542E0C0561}" sibTransId="{B7A2EC67-8E90-44A0-9370-5E334D5708B2}"/>
    <dgm:cxn modelId="{D2B613B9-86F9-40D4-BBD6-CA49258ACD5C}" srcId="{C66090AD-4092-4B64-9DF5-7DC561B81040}" destId="{1CBE8CB4-24A0-4995-B0AE-98E1521A2C3B}" srcOrd="3" destOrd="0" parTransId="{0D41FDAD-E128-4138-8D90-BA673DE2C7F2}" sibTransId="{2ACE4650-D589-4DCE-BBFA-6A4E13DB2E1F}"/>
    <dgm:cxn modelId="{4A4FBCC0-094E-4756-B4E6-276C4778D3A5}" type="presOf" srcId="{1CBE8CB4-24A0-4995-B0AE-98E1521A2C3B}" destId="{D5D41337-D670-431D-A293-CAE64338A3FE}" srcOrd="1" destOrd="0" presId="urn:microsoft.com/office/officeart/2005/8/layout/matrix1"/>
    <dgm:cxn modelId="{613830BF-7041-45A2-BA2B-606694C40C7D}" srcId="{C66090AD-4092-4B64-9DF5-7DC561B81040}" destId="{ABC1EA44-E1A4-43E1-99F8-1C4209A5F1AE}" srcOrd="0" destOrd="0" parTransId="{099EEC11-473F-4AED-BF9A-5E0CA5CB926D}" sibTransId="{82B0054F-F38A-4673-A674-5837982A8675}"/>
    <dgm:cxn modelId="{46D19B5D-9544-41A8-93B7-55D2D666033B}" type="presOf" srcId="{82C33A3D-4BEC-4872-8975-F1F6DB626F43}" destId="{27ACED62-6C7D-4E4A-A7F7-D048FAF30F98}" srcOrd="0" destOrd="0" presId="urn:microsoft.com/office/officeart/2005/8/layout/matrix1"/>
    <dgm:cxn modelId="{5F0C73E3-E964-4B41-BAD8-D98BC931FB3F}" type="presOf" srcId="{7799752B-B8E1-4480-9D80-41921D4D7748}" destId="{78C35981-6AEA-4D80-8B52-2919F88E6E4B}" srcOrd="0" destOrd="0" presId="urn:microsoft.com/office/officeart/2005/8/layout/matrix1"/>
    <dgm:cxn modelId="{F162B10E-D944-4D68-A393-B6F17179ADC2}" type="presOf" srcId="{ABC1EA44-E1A4-43E1-99F8-1C4209A5F1AE}" destId="{60228AF9-1B1D-44D7-A660-B4BC0BBBD8F8}" srcOrd="0" destOrd="0" presId="urn:microsoft.com/office/officeart/2005/8/layout/matrix1"/>
    <dgm:cxn modelId="{69B4E4FD-4A4D-4808-BD44-85DB64DC9BAB}" type="presOf" srcId="{82C33A3D-4BEC-4872-8975-F1F6DB626F43}" destId="{4DA6DB4F-A9C0-4AE7-A668-06D99CA34594}" srcOrd="1" destOrd="0" presId="urn:microsoft.com/office/officeart/2005/8/layout/matrix1"/>
    <dgm:cxn modelId="{8F7B931B-7795-44DF-8979-DD27063A28A7}" type="presOf" srcId="{1CBE8CB4-24A0-4995-B0AE-98E1521A2C3B}" destId="{7A83A5A2-C0ED-4304-A809-478E7D43B73F}" srcOrd="0" destOrd="0" presId="urn:microsoft.com/office/officeart/2005/8/layout/matrix1"/>
    <dgm:cxn modelId="{DFE60C3C-EB1B-4A38-99B3-1E09A1A8A792}" type="presOf" srcId="{ABC1EA44-E1A4-43E1-99F8-1C4209A5F1AE}" destId="{CFFCEB38-2606-4368-929C-7007AAF38D8B}" srcOrd="1" destOrd="0" presId="urn:microsoft.com/office/officeart/2005/8/layout/matrix1"/>
    <dgm:cxn modelId="{58A630A9-EC61-4952-9D6C-EB2E52377338}" srcId="{C66090AD-4092-4B64-9DF5-7DC561B81040}" destId="{369D52AB-456D-4ED3-8941-C238ABBF5944}" srcOrd="1" destOrd="0" parTransId="{13E8C836-8DBE-4EC6-9960-B3A339CBD881}" sibTransId="{6B7AB588-DF22-4A1E-A9EE-2A9AB9DA2F28}"/>
    <dgm:cxn modelId="{2B203106-C2BB-4724-8E5F-B640734FA496}" srcId="{C66090AD-4092-4B64-9DF5-7DC561B81040}" destId="{82C33A3D-4BEC-4872-8975-F1F6DB626F43}" srcOrd="2" destOrd="0" parTransId="{1A8DF97B-BA82-421B-AFE5-3B0D3EA27EF2}" sibTransId="{C36F96AC-8630-4834-9059-3F6B4B334E58}"/>
    <dgm:cxn modelId="{FC02224C-BC21-471C-A7EC-1A8222097786}" type="presParOf" srcId="{78C35981-6AEA-4D80-8B52-2919F88E6E4B}" destId="{AD57BD94-48AD-4DEC-B316-1E6032C18B37}" srcOrd="0" destOrd="0" presId="urn:microsoft.com/office/officeart/2005/8/layout/matrix1"/>
    <dgm:cxn modelId="{6CB9FD5D-67F5-4C08-AA77-5B29C59263CE}" type="presParOf" srcId="{AD57BD94-48AD-4DEC-B316-1E6032C18B37}" destId="{60228AF9-1B1D-44D7-A660-B4BC0BBBD8F8}" srcOrd="0" destOrd="0" presId="urn:microsoft.com/office/officeart/2005/8/layout/matrix1"/>
    <dgm:cxn modelId="{7E92F735-91BB-4A19-B377-D6A41837E69C}" type="presParOf" srcId="{AD57BD94-48AD-4DEC-B316-1E6032C18B37}" destId="{CFFCEB38-2606-4368-929C-7007AAF38D8B}" srcOrd="1" destOrd="0" presId="urn:microsoft.com/office/officeart/2005/8/layout/matrix1"/>
    <dgm:cxn modelId="{125249C3-23AB-45C1-959D-8BAFBAF66BAE}" type="presParOf" srcId="{AD57BD94-48AD-4DEC-B316-1E6032C18B37}" destId="{3DC1FE38-70F9-4710-9D7B-013943616C80}" srcOrd="2" destOrd="0" presId="urn:microsoft.com/office/officeart/2005/8/layout/matrix1"/>
    <dgm:cxn modelId="{ED750E49-704A-4148-BDDA-72BBFB76274D}" type="presParOf" srcId="{AD57BD94-48AD-4DEC-B316-1E6032C18B37}" destId="{61D51D64-C91C-4256-8580-CAD5B6BF9B69}" srcOrd="3" destOrd="0" presId="urn:microsoft.com/office/officeart/2005/8/layout/matrix1"/>
    <dgm:cxn modelId="{91ADD9E1-A0C8-457B-BF4F-E582D086DAD2}" type="presParOf" srcId="{AD57BD94-48AD-4DEC-B316-1E6032C18B37}" destId="{27ACED62-6C7D-4E4A-A7F7-D048FAF30F98}" srcOrd="4" destOrd="0" presId="urn:microsoft.com/office/officeart/2005/8/layout/matrix1"/>
    <dgm:cxn modelId="{0FE6B925-5304-40F4-8F23-2A45AE029F13}" type="presParOf" srcId="{AD57BD94-48AD-4DEC-B316-1E6032C18B37}" destId="{4DA6DB4F-A9C0-4AE7-A668-06D99CA34594}" srcOrd="5" destOrd="0" presId="urn:microsoft.com/office/officeart/2005/8/layout/matrix1"/>
    <dgm:cxn modelId="{88EC6134-7AE9-47A9-BBCF-4E73E319EA56}" type="presParOf" srcId="{AD57BD94-48AD-4DEC-B316-1E6032C18B37}" destId="{7A83A5A2-C0ED-4304-A809-478E7D43B73F}" srcOrd="6" destOrd="0" presId="urn:microsoft.com/office/officeart/2005/8/layout/matrix1"/>
    <dgm:cxn modelId="{EA9C8796-8DDA-4373-BB77-E920110FB121}" type="presParOf" srcId="{AD57BD94-48AD-4DEC-B316-1E6032C18B37}" destId="{D5D41337-D670-431D-A293-CAE64338A3FE}" srcOrd="7" destOrd="0" presId="urn:microsoft.com/office/officeart/2005/8/layout/matrix1"/>
    <dgm:cxn modelId="{CCBAAE9C-4E02-4C82-A0AB-75F4098CA65F}" type="presParOf" srcId="{78C35981-6AEA-4D80-8B52-2919F88E6E4B}" destId="{083220C7-246D-42E6-82E2-FE7B62BE0A0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D0701-7E82-4748-BE7E-E66DC3B697C5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CBD5EFC-241E-4A4F-8908-FA8A783FD728}">
      <dgm:prSet phldrT="[Testo]"/>
      <dgm:spPr/>
      <dgm:t>
        <a:bodyPr/>
        <a:lstStyle/>
        <a:p>
          <a:r>
            <a:rPr lang="it-IT" dirty="0" smtClean="0"/>
            <a:t>Ricevimento delle richieste</a:t>
          </a:r>
          <a:endParaRPr lang="it-IT" dirty="0"/>
        </a:p>
      </dgm:t>
    </dgm:pt>
    <dgm:pt modelId="{49A6C40D-7BBB-4D66-8D7F-822B4BE86EFA}" type="parTrans" cxnId="{360B949F-0AF8-4860-B13A-2B44240DF1C2}">
      <dgm:prSet/>
      <dgm:spPr/>
      <dgm:t>
        <a:bodyPr/>
        <a:lstStyle/>
        <a:p>
          <a:endParaRPr lang="it-IT"/>
        </a:p>
      </dgm:t>
    </dgm:pt>
    <dgm:pt modelId="{722B13B1-B15F-403E-9671-2C3DB5488B15}" type="sibTrans" cxnId="{360B949F-0AF8-4860-B13A-2B44240DF1C2}">
      <dgm:prSet/>
      <dgm:spPr/>
      <dgm:t>
        <a:bodyPr/>
        <a:lstStyle/>
        <a:p>
          <a:endParaRPr lang="it-IT"/>
        </a:p>
      </dgm:t>
    </dgm:pt>
    <dgm:pt modelId="{B2EB3C45-FE43-4B81-BBB4-E4E8988D1BFA}">
      <dgm:prSet phldrT="[Testo]" custT="1"/>
      <dgm:spPr/>
      <dgm:t>
        <a:bodyPr/>
        <a:lstStyle/>
        <a:p>
          <a:r>
            <a:rPr lang="it-IT" sz="1100" dirty="0" smtClean="0"/>
            <a:t>Ricevimento della richiesta</a:t>
          </a:r>
          <a:endParaRPr lang="it-IT" sz="1100" dirty="0"/>
        </a:p>
      </dgm:t>
    </dgm:pt>
    <dgm:pt modelId="{64EAAA9C-FDFF-48A3-AF93-A2222656F5E3}" type="parTrans" cxnId="{0CDA7DED-AFD6-4DDB-A594-2CB9C7C57E8F}">
      <dgm:prSet/>
      <dgm:spPr/>
      <dgm:t>
        <a:bodyPr/>
        <a:lstStyle/>
        <a:p>
          <a:endParaRPr lang="it-IT"/>
        </a:p>
      </dgm:t>
    </dgm:pt>
    <dgm:pt modelId="{28BB42E3-9031-4B01-916D-6BCAFB31D448}" type="sibTrans" cxnId="{0CDA7DED-AFD6-4DDB-A594-2CB9C7C57E8F}">
      <dgm:prSet/>
      <dgm:spPr/>
      <dgm:t>
        <a:bodyPr/>
        <a:lstStyle/>
        <a:p>
          <a:endParaRPr lang="it-IT"/>
        </a:p>
      </dgm:t>
    </dgm:pt>
    <dgm:pt modelId="{A7FDFD44-E60A-4AA7-936C-959D94592B3A}">
      <dgm:prSet phldrT="[Testo]"/>
      <dgm:spPr/>
      <dgm:t>
        <a:bodyPr/>
        <a:lstStyle/>
        <a:p>
          <a:r>
            <a:rPr lang="it-IT" dirty="0" smtClean="0"/>
            <a:t>Stesura dei disegni costruttivi</a:t>
          </a:r>
          <a:endParaRPr lang="it-IT" dirty="0"/>
        </a:p>
      </dgm:t>
    </dgm:pt>
    <dgm:pt modelId="{38546FFC-D422-41D4-92D3-CC2B7BAE114F}" type="parTrans" cxnId="{61A98CCF-1E7C-4E5A-8106-E252A56D2CD4}">
      <dgm:prSet/>
      <dgm:spPr/>
      <dgm:t>
        <a:bodyPr/>
        <a:lstStyle/>
        <a:p>
          <a:endParaRPr lang="it-IT"/>
        </a:p>
      </dgm:t>
    </dgm:pt>
    <dgm:pt modelId="{03A52B61-C287-4FDF-885F-9CCD37D3C44C}" type="sibTrans" cxnId="{61A98CCF-1E7C-4E5A-8106-E252A56D2CD4}">
      <dgm:prSet/>
      <dgm:spPr/>
      <dgm:t>
        <a:bodyPr/>
        <a:lstStyle/>
        <a:p>
          <a:endParaRPr lang="it-IT"/>
        </a:p>
      </dgm:t>
    </dgm:pt>
    <dgm:pt modelId="{F3EDB52F-17F5-4CA0-84FC-64B6CD17BA33}">
      <dgm:prSet phldrT="[Testo]" custT="1"/>
      <dgm:spPr/>
      <dgm:t>
        <a:bodyPr/>
        <a:lstStyle/>
        <a:p>
          <a:r>
            <a:rPr lang="it-IT" sz="1100" dirty="0" smtClean="0"/>
            <a:t>Esecuzione dei Disegni costruttivi da parte del Servizio Tecnico</a:t>
          </a:r>
          <a:endParaRPr lang="it-IT" sz="1100" dirty="0"/>
        </a:p>
      </dgm:t>
    </dgm:pt>
    <dgm:pt modelId="{8C24C9FA-679F-40F7-BB3D-1CCCCD8013A1}" type="parTrans" cxnId="{8E23D9D3-F173-4721-B4B5-F53B07D5E6C7}">
      <dgm:prSet/>
      <dgm:spPr/>
      <dgm:t>
        <a:bodyPr/>
        <a:lstStyle/>
        <a:p>
          <a:endParaRPr lang="it-IT"/>
        </a:p>
      </dgm:t>
    </dgm:pt>
    <dgm:pt modelId="{C8842A7E-E42F-4A5C-A4F4-18F0AC6E1CF8}" type="sibTrans" cxnId="{8E23D9D3-F173-4721-B4B5-F53B07D5E6C7}">
      <dgm:prSet/>
      <dgm:spPr/>
      <dgm:t>
        <a:bodyPr/>
        <a:lstStyle/>
        <a:p>
          <a:endParaRPr lang="it-IT"/>
        </a:p>
      </dgm:t>
    </dgm:pt>
    <dgm:pt modelId="{802192D5-4CAC-44BD-92E2-D7B78E9F4979}">
      <dgm:prSet phldrT="[Testo]"/>
      <dgm:spPr/>
      <dgm:t>
        <a:bodyPr/>
        <a:lstStyle/>
        <a:p>
          <a:r>
            <a:rPr lang="it-IT" dirty="0" smtClean="0"/>
            <a:t>Reperimento del Materiale</a:t>
          </a:r>
          <a:endParaRPr lang="it-IT" dirty="0"/>
        </a:p>
      </dgm:t>
    </dgm:pt>
    <dgm:pt modelId="{3AF7BC31-E957-42D9-B821-5037A898E541}" type="parTrans" cxnId="{37273A55-3283-4CD6-B561-587EDFC6249C}">
      <dgm:prSet/>
      <dgm:spPr/>
      <dgm:t>
        <a:bodyPr/>
        <a:lstStyle/>
        <a:p>
          <a:endParaRPr lang="it-IT"/>
        </a:p>
      </dgm:t>
    </dgm:pt>
    <dgm:pt modelId="{02AE0667-29A7-4C32-95D6-BB81061BFA2E}" type="sibTrans" cxnId="{37273A55-3283-4CD6-B561-587EDFC6249C}">
      <dgm:prSet/>
      <dgm:spPr/>
      <dgm:t>
        <a:bodyPr/>
        <a:lstStyle/>
        <a:p>
          <a:endParaRPr lang="it-IT"/>
        </a:p>
      </dgm:t>
    </dgm:pt>
    <dgm:pt modelId="{4871B1B8-9B97-4BCB-9516-EF845BF3E75B}">
      <dgm:prSet phldrT="[Testo]" custT="1"/>
      <dgm:spPr/>
      <dgm:t>
        <a:bodyPr/>
        <a:lstStyle/>
        <a:p>
          <a:r>
            <a:rPr lang="it-IT" sz="1000" dirty="0" smtClean="0"/>
            <a:t>Formalizzazione dei componenti di dettaglio</a:t>
          </a:r>
          <a:endParaRPr lang="it-IT" sz="1000" dirty="0"/>
        </a:p>
      </dgm:t>
    </dgm:pt>
    <dgm:pt modelId="{B6015FE4-4831-4CFA-91B7-DC29BFE75C36}" type="parTrans" cxnId="{C3202EF4-672B-4F8B-B7DF-860BD0E78791}">
      <dgm:prSet/>
      <dgm:spPr/>
      <dgm:t>
        <a:bodyPr/>
        <a:lstStyle/>
        <a:p>
          <a:endParaRPr lang="it-IT"/>
        </a:p>
      </dgm:t>
    </dgm:pt>
    <dgm:pt modelId="{6575DB33-69DD-4E79-B873-6913ABAD52FD}" type="sibTrans" cxnId="{C3202EF4-672B-4F8B-B7DF-860BD0E78791}">
      <dgm:prSet/>
      <dgm:spPr/>
      <dgm:t>
        <a:bodyPr/>
        <a:lstStyle/>
        <a:p>
          <a:endParaRPr lang="it-IT"/>
        </a:p>
      </dgm:t>
    </dgm:pt>
    <dgm:pt modelId="{2E39D5C3-F9BD-4D07-B9B4-B4B76F1F21B8}">
      <dgm:prSet phldrT="[Testo]"/>
      <dgm:spPr/>
      <dgm:t>
        <a:bodyPr/>
        <a:lstStyle/>
        <a:p>
          <a:r>
            <a:rPr lang="it-IT" dirty="0" smtClean="0"/>
            <a:t>Costruzione</a:t>
          </a:r>
          <a:endParaRPr lang="it-IT" dirty="0"/>
        </a:p>
      </dgm:t>
    </dgm:pt>
    <dgm:pt modelId="{424B1792-8E81-4B38-9EC5-CA21AB043328}" type="parTrans" cxnId="{0930DB0F-B68C-4CAB-BEED-36DAD9BC8429}">
      <dgm:prSet/>
      <dgm:spPr/>
      <dgm:t>
        <a:bodyPr/>
        <a:lstStyle/>
        <a:p>
          <a:endParaRPr lang="it-IT"/>
        </a:p>
      </dgm:t>
    </dgm:pt>
    <dgm:pt modelId="{7169D5A2-FEE6-4369-BCFD-E3D31A6E0A8F}" type="sibTrans" cxnId="{0930DB0F-B68C-4CAB-BEED-36DAD9BC8429}">
      <dgm:prSet/>
      <dgm:spPr/>
      <dgm:t>
        <a:bodyPr/>
        <a:lstStyle/>
        <a:p>
          <a:endParaRPr lang="it-IT"/>
        </a:p>
      </dgm:t>
    </dgm:pt>
    <dgm:pt modelId="{6F10AAE1-0F03-4F6D-979D-BA0EB466A8A4}">
      <dgm:prSet phldrT="[Testo]" custT="1"/>
      <dgm:spPr/>
      <dgm:t>
        <a:bodyPr/>
        <a:lstStyle/>
        <a:p>
          <a:r>
            <a:rPr lang="it-IT" sz="1000" dirty="0" smtClean="0"/>
            <a:t>Preparazione macchina</a:t>
          </a:r>
          <a:endParaRPr lang="it-IT" sz="1000" dirty="0"/>
        </a:p>
      </dgm:t>
    </dgm:pt>
    <dgm:pt modelId="{657D8C19-A54C-4589-88F3-E0DE29502EAE}" type="parTrans" cxnId="{B83D6A73-5815-424C-93E3-4AC6B5E9C4CD}">
      <dgm:prSet/>
      <dgm:spPr/>
      <dgm:t>
        <a:bodyPr/>
        <a:lstStyle/>
        <a:p>
          <a:endParaRPr lang="it-IT"/>
        </a:p>
      </dgm:t>
    </dgm:pt>
    <dgm:pt modelId="{09EBF0A4-A6E0-4F47-A49B-982D9FAC4BC5}" type="sibTrans" cxnId="{B83D6A73-5815-424C-93E3-4AC6B5E9C4CD}">
      <dgm:prSet/>
      <dgm:spPr/>
      <dgm:t>
        <a:bodyPr/>
        <a:lstStyle/>
        <a:p>
          <a:endParaRPr lang="it-IT"/>
        </a:p>
      </dgm:t>
    </dgm:pt>
    <dgm:pt modelId="{AB01BC47-3E1E-430B-8D2D-003439158406}">
      <dgm:prSet phldrT="[Testo]"/>
      <dgm:spPr/>
      <dgm:t>
        <a:bodyPr/>
        <a:lstStyle/>
        <a:p>
          <a:endParaRPr lang="it-IT" sz="900" dirty="0"/>
        </a:p>
      </dgm:t>
    </dgm:pt>
    <dgm:pt modelId="{CADD2F91-63F5-4714-86BA-6123618CFDD7}" type="parTrans" cxnId="{465572F0-3BD8-46F1-8C9B-53A25745526C}">
      <dgm:prSet/>
      <dgm:spPr/>
      <dgm:t>
        <a:bodyPr/>
        <a:lstStyle/>
        <a:p>
          <a:endParaRPr lang="it-IT"/>
        </a:p>
      </dgm:t>
    </dgm:pt>
    <dgm:pt modelId="{E25729B6-222E-4C44-B12D-147EDFDFD00C}" type="sibTrans" cxnId="{465572F0-3BD8-46F1-8C9B-53A25745526C}">
      <dgm:prSet/>
      <dgm:spPr/>
      <dgm:t>
        <a:bodyPr/>
        <a:lstStyle/>
        <a:p>
          <a:endParaRPr lang="it-IT"/>
        </a:p>
      </dgm:t>
    </dgm:pt>
    <dgm:pt modelId="{9BDEBBEF-E3F2-40DE-8695-9C91FFB105CF}">
      <dgm:prSet phldrT="[Testo]" custT="1"/>
      <dgm:spPr/>
      <dgm:t>
        <a:bodyPr/>
        <a:lstStyle/>
        <a:p>
          <a:endParaRPr lang="it-IT" sz="1100" dirty="0"/>
        </a:p>
      </dgm:t>
    </dgm:pt>
    <dgm:pt modelId="{9D0B5C14-6AFF-4441-A190-AA8FB02579B3}" type="parTrans" cxnId="{2937980A-E57B-4723-B9AD-8E22F23DEE41}">
      <dgm:prSet/>
      <dgm:spPr/>
      <dgm:t>
        <a:bodyPr/>
        <a:lstStyle/>
        <a:p>
          <a:endParaRPr lang="it-IT"/>
        </a:p>
      </dgm:t>
    </dgm:pt>
    <dgm:pt modelId="{EB020F1B-074C-4164-B51E-C39F86F5EF9A}" type="sibTrans" cxnId="{2937980A-E57B-4723-B9AD-8E22F23DEE41}">
      <dgm:prSet/>
      <dgm:spPr/>
      <dgm:t>
        <a:bodyPr/>
        <a:lstStyle/>
        <a:p>
          <a:endParaRPr lang="it-IT"/>
        </a:p>
      </dgm:t>
    </dgm:pt>
    <dgm:pt modelId="{8061FB32-2826-4D75-A0A2-C526BE668F3A}">
      <dgm:prSet phldrT="[Testo]" custT="1"/>
      <dgm:spPr/>
      <dgm:t>
        <a:bodyPr/>
        <a:lstStyle/>
        <a:p>
          <a:r>
            <a:rPr lang="it-IT" sz="1100" dirty="0" smtClean="0"/>
            <a:t>Studio della fattibilità</a:t>
          </a:r>
          <a:endParaRPr lang="it-IT" sz="1100" dirty="0"/>
        </a:p>
      </dgm:t>
    </dgm:pt>
    <dgm:pt modelId="{8755DAC4-288C-4881-B314-9E425396F374}" type="parTrans" cxnId="{99F4A165-8E98-4F89-BEA2-62C14AB244C4}">
      <dgm:prSet/>
      <dgm:spPr/>
      <dgm:t>
        <a:bodyPr/>
        <a:lstStyle/>
        <a:p>
          <a:endParaRPr lang="it-IT"/>
        </a:p>
      </dgm:t>
    </dgm:pt>
    <dgm:pt modelId="{D2FE9DDD-1DB3-4C56-BA9F-029180C3E3CA}" type="sibTrans" cxnId="{99F4A165-8E98-4F89-BEA2-62C14AB244C4}">
      <dgm:prSet/>
      <dgm:spPr/>
      <dgm:t>
        <a:bodyPr/>
        <a:lstStyle/>
        <a:p>
          <a:endParaRPr lang="it-IT"/>
        </a:p>
      </dgm:t>
    </dgm:pt>
    <dgm:pt modelId="{08A43706-3656-4F3A-8B76-4EB67DCFBFB5}">
      <dgm:prSet phldrT="[Testo]" custT="1"/>
      <dgm:spPr/>
      <dgm:t>
        <a:bodyPr/>
        <a:lstStyle/>
        <a:p>
          <a:r>
            <a:rPr lang="it-IT" sz="1100" dirty="0" smtClean="0"/>
            <a:t>Stesura delle Bozze e dei Disegni preliminari</a:t>
          </a:r>
          <a:endParaRPr lang="it-IT" sz="1100" dirty="0"/>
        </a:p>
      </dgm:t>
    </dgm:pt>
    <dgm:pt modelId="{4E884099-393E-42B5-B501-4A3AC912D0DB}" type="parTrans" cxnId="{623D6DD4-7E5A-4E6A-8C48-122C521876E6}">
      <dgm:prSet/>
      <dgm:spPr/>
      <dgm:t>
        <a:bodyPr/>
        <a:lstStyle/>
        <a:p>
          <a:endParaRPr lang="it-IT"/>
        </a:p>
      </dgm:t>
    </dgm:pt>
    <dgm:pt modelId="{BF4177AF-73D8-4EAC-90C9-9F3A0B98EC9D}" type="sibTrans" cxnId="{623D6DD4-7E5A-4E6A-8C48-122C521876E6}">
      <dgm:prSet/>
      <dgm:spPr/>
      <dgm:t>
        <a:bodyPr/>
        <a:lstStyle/>
        <a:p>
          <a:endParaRPr lang="it-IT"/>
        </a:p>
      </dgm:t>
    </dgm:pt>
    <dgm:pt modelId="{5D648EC7-B41A-4DBA-A79B-58DA3A2458DA}">
      <dgm:prSet phldrT="[Testo]" custT="1"/>
      <dgm:spPr/>
      <dgm:t>
        <a:bodyPr/>
        <a:lstStyle/>
        <a:p>
          <a:endParaRPr lang="it-IT" sz="1100" dirty="0"/>
        </a:p>
      </dgm:t>
    </dgm:pt>
    <dgm:pt modelId="{63A763C9-44D2-49FC-92F5-D7DE2999450A}" type="sibTrans" cxnId="{B66CA65D-B8CD-45E6-87E6-52561BFE5635}">
      <dgm:prSet/>
      <dgm:spPr/>
      <dgm:t>
        <a:bodyPr/>
        <a:lstStyle/>
        <a:p>
          <a:endParaRPr lang="it-IT"/>
        </a:p>
      </dgm:t>
    </dgm:pt>
    <dgm:pt modelId="{B6DC5C5B-71EE-4041-84B1-50152EF15694}" type="parTrans" cxnId="{B66CA65D-B8CD-45E6-87E6-52561BFE5635}">
      <dgm:prSet/>
      <dgm:spPr/>
      <dgm:t>
        <a:bodyPr/>
        <a:lstStyle/>
        <a:p>
          <a:endParaRPr lang="it-IT"/>
        </a:p>
      </dgm:t>
    </dgm:pt>
    <dgm:pt modelId="{E702A4FC-0834-4E60-B292-2E984258A675}">
      <dgm:prSet phldrT="[Testo]" custT="1"/>
      <dgm:spPr/>
      <dgm:t>
        <a:bodyPr/>
        <a:lstStyle/>
        <a:p>
          <a:r>
            <a:rPr lang="it-IT" sz="1100" dirty="0" smtClean="0"/>
            <a:t>Inserimento nella        programmazione di officina</a:t>
          </a:r>
          <a:endParaRPr lang="it-IT" sz="1100" dirty="0"/>
        </a:p>
      </dgm:t>
    </dgm:pt>
    <dgm:pt modelId="{136A66D1-CA9F-4A24-94E5-47D4D910BB4D}" type="sibTrans" cxnId="{4ECC89EC-2E23-421C-BEDF-F5D721ED32BE}">
      <dgm:prSet/>
      <dgm:spPr/>
      <dgm:t>
        <a:bodyPr/>
        <a:lstStyle/>
        <a:p>
          <a:endParaRPr lang="it-IT"/>
        </a:p>
      </dgm:t>
    </dgm:pt>
    <dgm:pt modelId="{F8401B8C-EF48-442A-815B-F5CC430579A5}" type="parTrans" cxnId="{4ECC89EC-2E23-421C-BEDF-F5D721ED32BE}">
      <dgm:prSet/>
      <dgm:spPr/>
      <dgm:t>
        <a:bodyPr/>
        <a:lstStyle/>
        <a:p>
          <a:endParaRPr lang="it-IT"/>
        </a:p>
      </dgm:t>
    </dgm:pt>
    <dgm:pt modelId="{D5E681D9-1EDA-4CB8-B632-3C8D8129A18D}">
      <dgm:prSet phldrT="[Testo]" custT="1"/>
      <dgm:spPr/>
      <dgm:t>
        <a:bodyPr/>
        <a:lstStyle/>
        <a:p>
          <a:r>
            <a:rPr lang="it-IT" sz="1100" dirty="0" smtClean="0"/>
            <a:t>Confronto con il proponente</a:t>
          </a:r>
          <a:endParaRPr lang="it-IT" sz="1100" dirty="0"/>
        </a:p>
      </dgm:t>
    </dgm:pt>
    <dgm:pt modelId="{A67D5B81-7A10-413B-926C-9E2159CDD5A1}" type="sibTrans" cxnId="{1C340380-BE36-49F0-B8A5-C1FF45001642}">
      <dgm:prSet/>
      <dgm:spPr/>
      <dgm:t>
        <a:bodyPr/>
        <a:lstStyle/>
        <a:p>
          <a:endParaRPr lang="it-IT"/>
        </a:p>
      </dgm:t>
    </dgm:pt>
    <dgm:pt modelId="{B1C8C349-0268-41D2-BCAF-6D9AE7202C98}" type="parTrans" cxnId="{1C340380-BE36-49F0-B8A5-C1FF45001642}">
      <dgm:prSet/>
      <dgm:spPr/>
      <dgm:t>
        <a:bodyPr/>
        <a:lstStyle/>
        <a:p>
          <a:endParaRPr lang="it-IT"/>
        </a:p>
      </dgm:t>
    </dgm:pt>
    <dgm:pt modelId="{3DDE03B3-95E6-4B9A-8D44-D3C8EA256A31}">
      <dgm:prSet phldrT="[Testo]" custT="1"/>
      <dgm:spPr/>
      <dgm:t>
        <a:bodyPr/>
        <a:lstStyle/>
        <a:p>
          <a:r>
            <a:rPr lang="it-IT" sz="1000" dirty="0" smtClean="0"/>
            <a:t>Distinta dei materiali</a:t>
          </a:r>
          <a:endParaRPr lang="it-IT" sz="1000" dirty="0"/>
        </a:p>
      </dgm:t>
    </dgm:pt>
    <dgm:pt modelId="{C705085B-B5C6-4098-BB7A-88AEFE149350}" type="parTrans" cxnId="{59BD1CAD-B1BF-4695-A12A-1E05748EC106}">
      <dgm:prSet/>
      <dgm:spPr/>
      <dgm:t>
        <a:bodyPr/>
        <a:lstStyle/>
        <a:p>
          <a:endParaRPr lang="it-IT"/>
        </a:p>
      </dgm:t>
    </dgm:pt>
    <dgm:pt modelId="{1BC6B06C-C272-424D-9B19-C387522ECF7B}" type="sibTrans" cxnId="{59BD1CAD-B1BF-4695-A12A-1E05748EC106}">
      <dgm:prSet/>
      <dgm:spPr/>
      <dgm:t>
        <a:bodyPr/>
        <a:lstStyle/>
        <a:p>
          <a:endParaRPr lang="it-IT"/>
        </a:p>
      </dgm:t>
    </dgm:pt>
    <dgm:pt modelId="{7DE43177-4D6D-4B3A-8F80-A148AAD9B28F}">
      <dgm:prSet phldrT="[Testo]" custT="1"/>
      <dgm:spPr/>
      <dgm:t>
        <a:bodyPr/>
        <a:lstStyle/>
        <a:p>
          <a:r>
            <a:rPr lang="it-IT" sz="1000" dirty="0" smtClean="0"/>
            <a:t>Ritiro dei materiali dal Servizio Magazzino o nuovo ordinativo</a:t>
          </a:r>
          <a:endParaRPr lang="it-IT" sz="1000" dirty="0"/>
        </a:p>
      </dgm:t>
    </dgm:pt>
    <dgm:pt modelId="{DAE77827-FD79-4486-9CCD-8403ABFD8FB2}" type="parTrans" cxnId="{5F5211CF-AD3F-442E-9307-8A5912CB80A5}">
      <dgm:prSet/>
      <dgm:spPr/>
      <dgm:t>
        <a:bodyPr/>
        <a:lstStyle/>
        <a:p>
          <a:endParaRPr lang="it-IT"/>
        </a:p>
      </dgm:t>
    </dgm:pt>
    <dgm:pt modelId="{0A59B1FD-103B-4EC7-93F7-1E25D29B746B}" type="sibTrans" cxnId="{5F5211CF-AD3F-442E-9307-8A5912CB80A5}">
      <dgm:prSet/>
      <dgm:spPr/>
      <dgm:t>
        <a:bodyPr/>
        <a:lstStyle/>
        <a:p>
          <a:endParaRPr lang="it-IT"/>
        </a:p>
      </dgm:t>
    </dgm:pt>
    <dgm:pt modelId="{95C0B21D-0143-4515-809F-95FF22AA9F5E}">
      <dgm:prSet phldrT="[Testo]" custT="1"/>
      <dgm:spPr/>
      <dgm:t>
        <a:bodyPr/>
        <a:lstStyle/>
        <a:p>
          <a:r>
            <a:rPr lang="it-IT" sz="1000" dirty="0" smtClean="0"/>
            <a:t>Scelta degli utensili</a:t>
          </a:r>
          <a:endParaRPr lang="it-IT" sz="1000" dirty="0"/>
        </a:p>
      </dgm:t>
    </dgm:pt>
    <dgm:pt modelId="{069B2D61-C931-4718-A585-BFC72F8F9725}" type="parTrans" cxnId="{18F40082-E75E-4C5E-BE3B-22485A8C58E0}">
      <dgm:prSet/>
      <dgm:spPr/>
      <dgm:t>
        <a:bodyPr/>
        <a:lstStyle/>
        <a:p>
          <a:endParaRPr lang="it-IT"/>
        </a:p>
      </dgm:t>
    </dgm:pt>
    <dgm:pt modelId="{7777587B-3591-48E7-B542-FDE3F4F46980}" type="sibTrans" cxnId="{18F40082-E75E-4C5E-BE3B-22485A8C58E0}">
      <dgm:prSet/>
      <dgm:spPr/>
      <dgm:t>
        <a:bodyPr/>
        <a:lstStyle/>
        <a:p>
          <a:endParaRPr lang="it-IT"/>
        </a:p>
      </dgm:t>
    </dgm:pt>
    <dgm:pt modelId="{B99E7D2E-6AE6-4D86-9D96-0F6ADF53F58E}">
      <dgm:prSet phldrT="[Testo]" custT="1"/>
      <dgm:spPr/>
      <dgm:t>
        <a:bodyPr/>
        <a:lstStyle/>
        <a:p>
          <a:r>
            <a:rPr lang="it-IT" sz="1000" dirty="0" smtClean="0"/>
            <a:t>Strumenti di misurazione</a:t>
          </a:r>
          <a:endParaRPr lang="it-IT" sz="1000" dirty="0"/>
        </a:p>
      </dgm:t>
    </dgm:pt>
    <dgm:pt modelId="{943E218E-CAEF-48E6-97C3-9845F9AD8B33}" type="parTrans" cxnId="{3EA1B1F1-49E2-44F1-A72E-035F526671C5}">
      <dgm:prSet/>
      <dgm:spPr/>
      <dgm:t>
        <a:bodyPr/>
        <a:lstStyle/>
        <a:p>
          <a:endParaRPr lang="it-IT"/>
        </a:p>
      </dgm:t>
    </dgm:pt>
    <dgm:pt modelId="{BCC7D230-E799-448B-B010-200993EC261E}" type="sibTrans" cxnId="{3EA1B1F1-49E2-44F1-A72E-035F526671C5}">
      <dgm:prSet/>
      <dgm:spPr/>
      <dgm:t>
        <a:bodyPr/>
        <a:lstStyle/>
        <a:p>
          <a:endParaRPr lang="it-IT"/>
        </a:p>
      </dgm:t>
    </dgm:pt>
    <dgm:pt modelId="{23986738-3FC0-4579-82B1-CDFA0FD6365D}">
      <dgm:prSet phldrT="[Testo]" custT="1"/>
      <dgm:spPr/>
      <dgm:t>
        <a:bodyPr/>
        <a:lstStyle/>
        <a:p>
          <a:r>
            <a:rPr lang="it-IT" sz="1000" dirty="0" smtClean="0"/>
            <a:t>Realizzazione del manufatto</a:t>
          </a:r>
          <a:endParaRPr lang="it-IT" sz="1000" dirty="0"/>
        </a:p>
      </dgm:t>
    </dgm:pt>
    <dgm:pt modelId="{67B125C6-D44A-4403-B89B-C81B4CF71922}" type="parTrans" cxnId="{837DFD44-F395-4988-88E0-91940988ED2A}">
      <dgm:prSet/>
      <dgm:spPr/>
      <dgm:t>
        <a:bodyPr/>
        <a:lstStyle/>
        <a:p>
          <a:endParaRPr lang="it-IT"/>
        </a:p>
      </dgm:t>
    </dgm:pt>
    <dgm:pt modelId="{A93E342E-93E1-4327-AA9A-99BD7EFCF3EC}" type="sibTrans" cxnId="{837DFD44-F395-4988-88E0-91940988ED2A}">
      <dgm:prSet/>
      <dgm:spPr/>
      <dgm:t>
        <a:bodyPr/>
        <a:lstStyle/>
        <a:p>
          <a:endParaRPr lang="it-IT"/>
        </a:p>
      </dgm:t>
    </dgm:pt>
    <dgm:pt modelId="{49B3383A-E30A-4ADA-8FA0-E1A76664DA31}">
      <dgm:prSet phldrT="[Testo]" custT="1"/>
      <dgm:spPr/>
      <dgm:t>
        <a:bodyPr/>
        <a:lstStyle/>
        <a:p>
          <a:r>
            <a:rPr lang="it-IT" sz="1000" dirty="0" err="1" smtClean="0"/>
            <a:t>Check</a:t>
          </a:r>
          <a:r>
            <a:rPr lang="it-IT" sz="1000" dirty="0" smtClean="0"/>
            <a:t> finale di CONFORMITA’ al PROGETTO</a:t>
          </a:r>
          <a:endParaRPr lang="it-IT" sz="1000" dirty="0"/>
        </a:p>
      </dgm:t>
    </dgm:pt>
    <dgm:pt modelId="{9DE9682B-D169-411C-B37D-16CE67F4B21B}" type="parTrans" cxnId="{FAEB16F0-5C84-4BD4-B0E5-3E721DB1A1C5}">
      <dgm:prSet/>
      <dgm:spPr/>
      <dgm:t>
        <a:bodyPr/>
        <a:lstStyle/>
        <a:p>
          <a:endParaRPr lang="it-IT"/>
        </a:p>
      </dgm:t>
    </dgm:pt>
    <dgm:pt modelId="{BD01A56A-8CF8-4E3D-9A81-098F5EF32095}" type="sibTrans" cxnId="{FAEB16F0-5C84-4BD4-B0E5-3E721DB1A1C5}">
      <dgm:prSet/>
      <dgm:spPr/>
      <dgm:t>
        <a:bodyPr/>
        <a:lstStyle/>
        <a:p>
          <a:endParaRPr lang="it-IT"/>
        </a:p>
      </dgm:t>
    </dgm:pt>
    <dgm:pt modelId="{4310AFAD-287E-42AD-8347-AD8F64581701}">
      <dgm:prSet phldrT="[Testo]" custT="1"/>
      <dgm:spPr/>
      <dgm:t>
        <a:bodyPr/>
        <a:lstStyle/>
        <a:p>
          <a:r>
            <a:rPr lang="it-IT" sz="1100" dirty="0" smtClean="0"/>
            <a:t>Validazione</a:t>
          </a:r>
          <a:endParaRPr lang="it-IT" sz="1100" dirty="0"/>
        </a:p>
      </dgm:t>
    </dgm:pt>
    <dgm:pt modelId="{774C59A4-40EB-4256-B1CF-01B6D2EB6DCF}" type="parTrans" cxnId="{636FC39F-BB5C-4FD7-A707-D32E5DCF73F9}">
      <dgm:prSet/>
      <dgm:spPr/>
      <dgm:t>
        <a:bodyPr/>
        <a:lstStyle/>
        <a:p>
          <a:endParaRPr lang="it-IT"/>
        </a:p>
      </dgm:t>
    </dgm:pt>
    <dgm:pt modelId="{7B269312-75DC-4520-9DC9-F7F58E5D3642}" type="sibTrans" cxnId="{636FC39F-BB5C-4FD7-A707-D32E5DCF73F9}">
      <dgm:prSet/>
      <dgm:spPr/>
      <dgm:t>
        <a:bodyPr/>
        <a:lstStyle/>
        <a:p>
          <a:endParaRPr lang="it-IT"/>
        </a:p>
      </dgm:t>
    </dgm:pt>
    <dgm:pt modelId="{91BD4B09-D099-4D9F-93EC-3127E0AF1499}">
      <dgm:prSet phldrT="[Testo]" custT="1"/>
      <dgm:spPr/>
      <dgm:t>
        <a:bodyPr/>
        <a:lstStyle/>
        <a:p>
          <a:r>
            <a:rPr lang="it-IT" sz="1100" dirty="0" smtClean="0"/>
            <a:t>Validazione</a:t>
          </a:r>
          <a:endParaRPr lang="it-IT" sz="1100" dirty="0"/>
        </a:p>
      </dgm:t>
    </dgm:pt>
    <dgm:pt modelId="{0895222B-5CE8-4388-838A-665BD9AB211A}" type="parTrans" cxnId="{67F3B435-927D-47A9-8639-C48AFE340A78}">
      <dgm:prSet/>
      <dgm:spPr/>
      <dgm:t>
        <a:bodyPr/>
        <a:lstStyle/>
        <a:p>
          <a:endParaRPr lang="it-IT"/>
        </a:p>
      </dgm:t>
    </dgm:pt>
    <dgm:pt modelId="{BCB6CC9E-B1A7-455E-9030-961CF4A153F3}" type="sibTrans" cxnId="{67F3B435-927D-47A9-8639-C48AFE340A78}">
      <dgm:prSet/>
      <dgm:spPr/>
      <dgm:t>
        <a:bodyPr/>
        <a:lstStyle/>
        <a:p>
          <a:endParaRPr lang="it-IT"/>
        </a:p>
      </dgm:t>
    </dgm:pt>
    <dgm:pt modelId="{335F191F-2C83-47B2-B6F5-C69D7521F383}">
      <dgm:prSet phldrT="[Testo]" custT="1"/>
      <dgm:spPr/>
      <dgm:t>
        <a:bodyPr/>
        <a:lstStyle/>
        <a:p>
          <a:r>
            <a:rPr lang="it-IT" sz="1100" dirty="0" smtClean="0"/>
            <a:t>Studio dei materiali</a:t>
          </a:r>
          <a:endParaRPr lang="it-IT" sz="1100" dirty="0"/>
        </a:p>
      </dgm:t>
    </dgm:pt>
    <dgm:pt modelId="{17768EF1-0B64-4F68-A375-9113EBBC3391}" type="parTrans" cxnId="{BCCA3D92-F944-4CC9-8109-280EF7659211}">
      <dgm:prSet/>
      <dgm:spPr/>
      <dgm:t>
        <a:bodyPr/>
        <a:lstStyle/>
        <a:p>
          <a:endParaRPr lang="it-IT"/>
        </a:p>
      </dgm:t>
    </dgm:pt>
    <dgm:pt modelId="{8A4FECE9-AE1A-4966-A470-9B7A7CD0CEEE}" type="sibTrans" cxnId="{BCCA3D92-F944-4CC9-8109-280EF7659211}">
      <dgm:prSet/>
      <dgm:spPr/>
      <dgm:t>
        <a:bodyPr/>
        <a:lstStyle/>
        <a:p>
          <a:endParaRPr lang="it-IT"/>
        </a:p>
      </dgm:t>
    </dgm:pt>
    <dgm:pt modelId="{351A7BF0-DE7C-46FF-A31C-4B3758623164}">
      <dgm:prSet phldrT="[Testo]" custT="1"/>
      <dgm:spPr/>
      <dgm:t>
        <a:bodyPr/>
        <a:lstStyle/>
        <a:p>
          <a:r>
            <a:rPr lang="it-IT" sz="1000" dirty="0" err="1" smtClean="0"/>
            <a:t>Check</a:t>
          </a:r>
          <a:r>
            <a:rPr lang="it-IT" sz="1000" dirty="0" smtClean="0"/>
            <a:t> dei materiali</a:t>
          </a:r>
          <a:endParaRPr lang="it-IT" sz="1000" dirty="0"/>
        </a:p>
      </dgm:t>
    </dgm:pt>
    <dgm:pt modelId="{F76CB454-55B9-4747-8BFB-B0300888E34F}" type="parTrans" cxnId="{B775583D-1C87-4DB3-806E-5E1FE7FF6A24}">
      <dgm:prSet/>
      <dgm:spPr/>
      <dgm:t>
        <a:bodyPr/>
        <a:lstStyle/>
        <a:p>
          <a:endParaRPr lang="it-IT"/>
        </a:p>
      </dgm:t>
    </dgm:pt>
    <dgm:pt modelId="{6067D936-F43A-42C4-A652-DDE0F166A2FB}" type="sibTrans" cxnId="{B775583D-1C87-4DB3-806E-5E1FE7FF6A24}">
      <dgm:prSet/>
      <dgm:spPr/>
      <dgm:t>
        <a:bodyPr/>
        <a:lstStyle/>
        <a:p>
          <a:endParaRPr lang="it-IT"/>
        </a:p>
      </dgm:t>
    </dgm:pt>
    <dgm:pt modelId="{B73939E7-332A-4C47-9C55-0C66F016BDDD}" type="pres">
      <dgm:prSet presAssocID="{FBED0701-7E82-4748-BE7E-E66DC3B697C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E6566E9-2717-4D04-A487-5417039A758C}" type="pres">
      <dgm:prSet presAssocID="{FBED0701-7E82-4748-BE7E-E66DC3B697C5}" presName="children" presStyleCnt="0"/>
      <dgm:spPr/>
    </dgm:pt>
    <dgm:pt modelId="{889E8F6D-84F5-46FC-800D-846F3E08EECC}" type="pres">
      <dgm:prSet presAssocID="{FBED0701-7E82-4748-BE7E-E66DC3B697C5}" presName="child1group" presStyleCnt="0"/>
      <dgm:spPr/>
    </dgm:pt>
    <dgm:pt modelId="{C515F7D6-5BD8-4D61-BF53-671FBA24EB6D}" type="pres">
      <dgm:prSet presAssocID="{FBED0701-7E82-4748-BE7E-E66DC3B697C5}" presName="child1" presStyleLbl="bgAcc1" presStyleIdx="0" presStyleCnt="4" custScaleX="132700"/>
      <dgm:spPr/>
      <dgm:t>
        <a:bodyPr/>
        <a:lstStyle/>
        <a:p>
          <a:endParaRPr lang="it-IT"/>
        </a:p>
      </dgm:t>
    </dgm:pt>
    <dgm:pt modelId="{622EB8D5-2D15-49F5-9609-9B2F7CF498C3}" type="pres">
      <dgm:prSet presAssocID="{FBED0701-7E82-4748-BE7E-E66DC3B697C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2910-EB40-40A5-B969-69702455578A}" type="pres">
      <dgm:prSet presAssocID="{FBED0701-7E82-4748-BE7E-E66DC3B697C5}" presName="child2group" presStyleCnt="0"/>
      <dgm:spPr/>
    </dgm:pt>
    <dgm:pt modelId="{AADE929E-3181-47DD-8187-85D581B34008}" type="pres">
      <dgm:prSet presAssocID="{FBED0701-7E82-4748-BE7E-E66DC3B697C5}" presName="child2" presStyleLbl="bgAcc1" presStyleIdx="1" presStyleCnt="4" custScaleX="114108" custLinFactNeighborX="9320"/>
      <dgm:spPr/>
      <dgm:t>
        <a:bodyPr/>
        <a:lstStyle/>
        <a:p>
          <a:endParaRPr lang="it-IT"/>
        </a:p>
      </dgm:t>
    </dgm:pt>
    <dgm:pt modelId="{124666F8-BBFB-42FB-BEB4-2FAF6F6BB5AD}" type="pres">
      <dgm:prSet presAssocID="{FBED0701-7E82-4748-BE7E-E66DC3B697C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2A8B77-23F1-4F4E-9493-058AAFE7604F}" type="pres">
      <dgm:prSet presAssocID="{FBED0701-7E82-4748-BE7E-E66DC3B697C5}" presName="child3group" presStyleCnt="0"/>
      <dgm:spPr/>
    </dgm:pt>
    <dgm:pt modelId="{95D6E3B5-7915-4DBD-BE1A-69EA4103B99A}" type="pres">
      <dgm:prSet presAssocID="{FBED0701-7E82-4748-BE7E-E66DC3B697C5}" presName="child3" presStyleLbl="bgAcc1" presStyleIdx="2" presStyleCnt="4" custScaleX="108705" custLinFactNeighborX="8907" custLinFactNeighborY="-961"/>
      <dgm:spPr/>
      <dgm:t>
        <a:bodyPr/>
        <a:lstStyle/>
        <a:p>
          <a:endParaRPr lang="it-IT"/>
        </a:p>
      </dgm:t>
    </dgm:pt>
    <dgm:pt modelId="{36669C90-2035-4F1E-97F2-F771AAB947AB}" type="pres">
      <dgm:prSet presAssocID="{FBED0701-7E82-4748-BE7E-E66DC3B697C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44A18C-208B-4ACE-B895-3CF5F48ED91F}" type="pres">
      <dgm:prSet presAssocID="{FBED0701-7E82-4748-BE7E-E66DC3B697C5}" presName="child4group" presStyleCnt="0"/>
      <dgm:spPr/>
    </dgm:pt>
    <dgm:pt modelId="{60A30A13-E879-44CD-99D1-0792388BA05B}" type="pres">
      <dgm:prSet presAssocID="{FBED0701-7E82-4748-BE7E-E66DC3B697C5}" presName="child4" presStyleLbl="bgAcc1" presStyleIdx="3" presStyleCnt="4" custScaleX="118685" custLinFactNeighborX="-11679" custLinFactNeighborY="-961"/>
      <dgm:spPr/>
      <dgm:t>
        <a:bodyPr/>
        <a:lstStyle/>
        <a:p>
          <a:endParaRPr lang="it-IT"/>
        </a:p>
      </dgm:t>
    </dgm:pt>
    <dgm:pt modelId="{94321C21-7A8E-456E-881E-4FFC645162E7}" type="pres">
      <dgm:prSet presAssocID="{FBED0701-7E82-4748-BE7E-E66DC3B697C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D41347-12C7-4357-92F8-E8A6399A39DC}" type="pres">
      <dgm:prSet presAssocID="{FBED0701-7E82-4748-BE7E-E66DC3B697C5}" presName="childPlaceholder" presStyleCnt="0"/>
      <dgm:spPr/>
    </dgm:pt>
    <dgm:pt modelId="{C902E1F5-BED2-40AC-AFC2-B7BE6BD0F3ED}" type="pres">
      <dgm:prSet presAssocID="{FBED0701-7E82-4748-BE7E-E66DC3B697C5}" presName="circle" presStyleCnt="0"/>
      <dgm:spPr/>
    </dgm:pt>
    <dgm:pt modelId="{68A77DA1-EA16-4672-9F2A-76D6B647E386}" type="pres">
      <dgm:prSet presAssocID="{FBED0701-7E82-4748-BE7E-E66DC3B697C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51A477-8967-4E16-8296-9351B0D2BF11}" type="pres">
      <dgm:prSet presAssocID="{FBED0701-7E82-4748-BE7E-E66DC3B697C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6C8780-AE3B-4E7C-A7FE-E03177765D3B}" type="pres">
      <dgm:prSet presAssocID="{FBED0701-7E82-4748-BE7E-E66DC3B697C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26537F-3EEF-487D-84D9-0CDA4B6CC77F}" type="pres">
      <dgm:prSet presAssocID="{FBED0701-7E82-4748-BE7E-E66DC3B697C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907EBD-1FE8-416B-81EC-FB094BE9663B}" type="pres">
      <dgm:prSet presAssocID="{FBED0701-7E82-4748-BE7E-E66DC3B697C5}" presName="quadrantPlaceholder" presStyleCnt="0"/>
      <dgm:spPr/>
    </dgm:pt>
    <dgm:pt modelId="{FC281514-AEA3-441B-B813-3AD9B26A660D}" type="pres">
      <dgm:prSet presAssocID="{FBED0701-7E82-4748-BE7E-E66DC3B697C5}" presName="center1" presStyleLbl="fgShp" presStyleIdx="0" presStyleCnt="2"/>
      <dgm:spPr/>
    </dgm:pt>
    <dgm:pt modelId="{4FD570C0-F971-4E50-97E1-E87B03CB55F5}" type="pres">
      <dgm:prSet presAssocID="{FBED0701-7E82-4748-BE7E-E66DC3B697C5}" presName="center2" presStyleLbl="fgShp" presStyleIdx="1" presStyleCnt="2"/>
      <dgm:spPr/>
    </dgm:pt>
  </dgm:ptLst>
  <dgm:cxnLst>
    <dgm:cxn modelId="{B94FB0A0-C0FE-4048-A844-6E79C766BB28}" type="presOf" srcId="{2E39D5C3-F9BD-4D07-B9B4-B4B76F1F21B8}" destId="{5D26537F-3EEF-487D-84D9-0CDA4B6CC77F}" srcOrd="0" destOrd="0" presId="urn:microsoft.com/office/officeart/2005/8/layout/cycle4"/>
    <dgm:cxn modelId="{59BD1CAD-B1BF-4695-A12A-1E05748EC106}" srcId="{802192D5-4CAC-44BD-92E2-D7B78E9F4979}" destId="{3DDE03B3-95E6-4B9A-8D44-D3C8EA256A31}" srcOrd="1" destOrd="0" parTransId="{C705085B-B5C6-4098-BB7A-88AEFE149350}" sibTransId="{1BC6B06C-C272-424D-9B19-C387522ECF7B}"/>
    <dgm:cxn modelId="{F6F68A7F-0F57-4057-82F2-7D6BD15FEC95}" type="presOf" srcId="{B99E7D2E-6AE6-4D86-9D96-0F6ADF53F58E}" destId="{94321C21-7A8E-456E-881E-4FFC645162E7}" srcOrd="1" destOrd="2" presId="urn:microsoft.com/office/officeart/2005/8/layout/cycle4"/>
    <dgm:cxn modelId="{C3202EF4-672B-4F8B-B7DF-860BD0E78791}" srcId="{802192D5-4CAC-44BD-92E2-D7B78E9F4979}" destId="{4871B1B8-9B97-4BCB-9516-EF845BF3E75B}" srcOrd="0" destOrd="0" parTransId="{B6015FE4-4831-4CFA-91B7-DC29BFE75C36}" sibTransId="{6575DB33-69DD-4E79-B873-6913ABAD52FD}"/>
    <dgm:cxn modelId="{465572F0-3BD8-46F1-8C9B-53A25745526C}" srcId="{A7FDFD44-E60A-4AA7-936C-959D94592B3A}" destId="{AB01BC47-3E1E-430B-8D2D-003439158406}" srcOrd="5" destOrd="0" parTransId="{CADD2F91-63F5-4714-86BA-6123618CFDD7}" sibTransId="{E25729B6-222E-4C44-B12D-147EDFDFD00C}"/>
    <dgm:cxn modelId="{D2CFBA0E-BBC5-4A27-B515-81655E44F42B}" type="presOf" srcId="{E702A4FC-0834-4E60-B292-2E984258A675}" destId="{124666F8-BBFB-42FB-BEB4-2FAF6F6BB5AD}" srcOrd="1" destOrd="3" presId="urn:microsoft.com/office/officeart/2005/8/layout/cycle4"/>
    <dgm:cxn modelId="{F9A1801A-D16C-448F-825B-421C4059A9D7}" type="presOf" srcId="{FBED0701-7E82-4748-BE7E-E66DC3B697C5}" destId="{B73939E7-332A-4C47-9C55-0C66F016BDDD}" srcOrd="0" destOrd="0" presId="urn:microsoft.com/office/officeart/2005/8/layout/cycle4"/>
    <dgm:cxn modelId="{0930DB0F-B68C-4CAB-BEED-36DAD9BC8429}" srcId="{FBED0701-7E82-4748-BE7E-E66DC3B697C5}" destId="{2E39D5C3-F9BD-4D07-B9B4-B4B76F1F21B8}" srcOrd="3" destOrd="0" parTransId="{424B1792-8E81-4B38-9EC5-CA21AB043328}" sibTransId="{7169D5A2-FEE6-4369-BCFD-E3D31A6E0A8F}"/>
    <dgm:cxn modelId="{37273A55-3283-4CD6-B561-587EDFC6249C}" srcId="{FBED0701-7E82-4748-BE7E-E66DC3B697C5}" destId="{802192D5-4CAC-44BD-92E2-D7B78E9F4979}" srcOrd="2" destOrd="0" parTransId="{3AF7BC31-E957-42D9-B821-5037A898E541}" sibTransId="{02AE0667-29A7-4C32-95D6-BB81061BFA2E}"/>
    <dgm:cxn modelId="{360B949F-0AF8-4860-B13A-2B44240DF1C2}" srcId="{FBED0701-7E82-4748-BE7E-E66DC3B697C5}" destId="{6CBD5EFC-241E-4A4F-8908-FA8A783FD728}" srcOrd="0" destOrd="0" parTransId="{49A6C40D-7BBB-4D66-8D7F-822B4BE86EFA}" sibTransId="{722B13B1-B15F-403E-9671-2C3DB5488B15}"/>
    <dgm:cxn modelId="{25BE1F98-6C14-4ACA-AF36-CDB5CE6BA175}" type="presOf" srcId="{7DE43177-4D6D-4B3A-8F80-A148AAD9B28F}" destId="{36669C90-2035-4F1E-97F2-F771AAB947AB}" srcOrd="1" destOrd="2" presId="urn:microsoft.com/office/officeart/2005/8/layout/cycle4"/>
    <dgm:cxn modelId="{0CDA7DED-AFD6-4DDB-A594-2CB9C7C57E8F}" srcId="{6CBD5EFC-241E-4A4F-8908-FA8A783FD728}" destId="{B2EB3C45-FE43-4B81-BBB4-E4E8988D1BFA}" srcOrd="0" destOrd="0" parTransId="{64EAAA9C-FDFF-48A3-AF93-A2222656F5E3}" sibTransId="{28BB42E3-9031-4B01-916D-6BCAFB31D448}"/>
    <dgm:cxn modelId="{1C340380-BE36-49F0-B8A5-C1FF45001642}" srcId="{A7FDFD44-E60A-4AA7-936C-959D94592B3A}" destId="{D5E681D9-1EDA-4CB8-B632-3C8D8129A18D}" srcOrd="1" destOrd="0" parTransId="{B1C8C349-0268-41D2-BCAF-6D9AE7202C98}" sibTransId="{A67D5B81-7A10-413B-926C-9E2159CDD5A1}"/>
    <dgm:cxn modelId="{23C6101D-9933-42C3-B421-5348E2A549F6}" type="presOf" srcId="{5D648EC7-B41A-4DBA-A79B-58DA3A2458DA}" destId="{AADE929E-3181-47DD-8187-85D581B34008}" srcOrd="0" destOrd="4" presId="urn:microsoft.com/office/officeart/2005/8/layout/cycle4"/>
    <dgm:cxn modelId="{1977750F-0C40-4562-A1CE-1EEFA4B590C7}" type="presOf" srcId="{4871B1B8-9B97-4BCB-9516-EF845BF3E75B}" destId="{36669C90-2035-4F1E-97F2-F771AAB947AB}" srcOrd="1" destOrd="0" presId="urn:microsoft.com/office/officeart/2005/8/layout/cycle4"/>
    <dgm:cxn modelId="{C1AE4F86-2B54-462D-9565-D807575266E5}" type="presOf" srcId="{91BD4B09-D099-4D9F-93EC-3127E0AF1499}" destId="{AADE929E-3181-47DD-8187-85D581B34008}" srcOrd="0" destOrd="2" presId="urn:microsoft.com/office/officeart/2005/8/layout/cycle4"/>
    <dgm:cxn modelId="{4ECC89EC-2E23-421C-BEDF-F5D721ED32BE}" srcId="{A7FDFD44-E60A-4AA7-936C-959D94592B3A}" destId="{E702A4FC-0834-4E60-B292-2E984258A675}" srcOrd="3" destOrd="0" parTransId="{F8401B8C-EF48-442A-815B-F5CC430579A5}" sibTransId="{136A66D1-CA9F-4A24-94E5-47D4D910BB4D}"/>
    <dgm:cxn modelId="{DC44C0F9-C949-45AB-89BF-5240C49B3AE1}" type="presOf" srcId="{335F191F-2C83-47B2-B6F5-C69D7521F383}" destId="{622EB8D5-2D15-49F5-9609-9B2F7CF498C3}" srcOrd="1" destOrd="3" presId="urn:microsoft.com/office/officeart/2005/8/layout/cycle4"/>
    <dgm:cxn modelId="{82D05FFF-3D02-454E-89B3-A9CA63463FE6}" type="presOf" srcId="{4310AFAD-287E-42AD-8347-AD8F64581701}" destId="{622EB8D5-2D15-49F5-9609-9B2F7CF498C3}" srcOrd="1" destOrd="4" presId="urn:microsoft.com/office/officeart/2005/8/layout/cycle4"/>
    <dgm:cxn modelId="{B775583D-1C87-4DB3-806E-5E1FE7FF6A24}" srcId="{802192D5-4CAC-44BD-92E2-D7B78E9F4979}" destId="{351A7BF0-DE7C-46FF-A31C-4B3758623164}" srcOrd="3" destOrd="0" parTransId="{F76CB454-55B9-4747-8BFB-B0300888E34F}" sibTransId="{6067D936-F43A-42C4-A652-DDE0F166A2FB}"/>
    <dgm:cxn modelId="{39EC471B-B038-4AB2-9EA6-DEEBEC8A633F}" type="presOf" srcId="{4310AFAD-287E-42AD-8347-AD8F64581701}" destId="{C515F7D6-5BD8-4D61-BF53-671FBA24EB6D}" srcOrd="0" destOrd="4" presId="urn:microsoft.com/office/officeart/2005/8/layout/cycle4"/>
    <dgm:cxn modelId="{9E3C232B-3984-4F05-B589-4F2E2CEB66A3}" type="presOf" srcId="{95C0B21D-0143-4515-809F-95FF22AA9F5E}" destId="{94321C21-7A8E-456E-881E-4FFC645162E7}" srcOrd="1" destOrd="1" presId="urn:microsoft.com/office/officeart/2005/8/layout/cycle4"/>
    <dgm:cxn modelId="{0D1E081C-D83F-4EA9-9C00-AFC096DA05F6}" type="presOf" srcId="{E702A4FC-0834-4E60-B292-2E984258A675}" destId="{AADE929E-3181-47DD-8187-85D581B34008}" srcOrd="0" destOrd="3" presId="urn:microsoft.com/office/officeart/2005/8/layout/cycle4"/>
    <dgm:cxn modelId="{52C6AE09-4312-426B-90DB-193D0AEC2E99}" type="presOf" srcId="{AB01BC47-3E1E-430B-8D2D-003439158406}" destId="{124666F8-BBFB-42FB-BEB4-2FAF6F6BB5AD}" srcOrd="1" destOrd="5" presId="urn:microsoft.com/office/officeart/2005/8/layout/cycle4"/>
    <dgm:cxn modelId="{7BC25E3E-B5DE-4A3E-8DA4-F4EA4E287BF8}" type="presOf" srcId="{4871B1B8-9B97-4BCB-9516-EF845BF3E75B}" destId="{95D6E3B5-7915-4DBD-BE1A-69EA4103B99A}" srcOrd="0" destOrd="0" presId="urn:microsoft.com/office/officeart/2005/8/layout/cycle4"/>
    <dgm:cxn modelId="{2937980A-E57B-4723-B9AD-8E22F23DEE41}" srcId="{6CBD5EFC-241E-4A4F-8908-FA8A783FD728}" destId="{9BDEBBEF-E3F2-40DE-8695-9C91FFB105CF}" srcOrd="5" destOrd="0" parTransId="{9D0B5C14-6AFF-4441-A190-AA8FB02579B3}" sibTransId="{EB020F1B-074C-4164-B51E-C39F86F5EF9A}"/>
    <dgm:cxn modelId="{B66CA65D-B8CD-45E6-87E6-52561BFE5635}" srcId="{A7FDFD44-E60A-4AA7-936C-959D94592B3A}" destId="{5D648EC7-B41A-4DBA-A79B-58DA3A2458DA}" srcOrd="4" destOrd="0" parTransId="{B6DC5C5B-71EE-4041-84B1-50152EF15694}" sibTransId="{63A763C9-44D2-49FC-92F5-D7DE2999450A}"/>
    <dgm:cxn modelId="{6D140C76-FCB1-4863-9CA8-AA0A3F20B0D7}" type="presOf" srcId="{D5E681D9-1EDA-4CB8-B632-3C8D8129A18D}" destId="{124666F8-BBFB-42FB-BEB4-2FAF6F6BB5AD}" srcOrd="1" destOrd="1" presId="urn:microsoft.com/office/officeart/2005/8/layout/cycle4"/>
    <dgm:cxn modelId="{5C371AAA-6A1A-4C9D-9FC7-0E538D987764}" type="presOf" srcId="{8061FB32-2826-4D75-A0A2-C526BE668F3A}" destId="{C515F7D6-5BD8-4D61-BF53-671FBA24EB6D}" srcOrd="0" destOrd="2" presId="urn:microsoft.com/office/officeart/2005/8/layout/cycle4"/>
    <dgm:cxn modelId="{5CDF134C-5A2B-4663-9409-0B14E132674D}" type="presOf" srcId="{8061FB32-2826-4D75-A0A2-C526BE668F3A}" destId="{622EB8D5-2D15-49F5-9609-9B2F7CF498C3}" srcOrd="1" destOrd="2" presId="urn:microsoft.com/office/officeart/2005/8/layout/cycle4"/>
    <dgm:cxn modelId="{E4155F0F-47C1-4D74-9221-49AF3088CBC2}" type="presOf" srcId="{F3EDB52F-17F5-4CA0-84FC-64B6CD17BA33}" destId="{AADE929E-3181-47DD-8187-85D581B34008}" srcOrd="0" destOrd="0" presId="urn:microsoft.com/office/officeart/2005/8/layout/cycle4"/>
    <dgm:cxn modelId="{7BAD30CC-6915-4658-AB4C-261CE6BE1715}" type="presOf" srcId="{6CBD5EFC-241E-4A4F-8908-FA8A783FD728}" destId="{68A77DA1-EA16-4672-9F2A-76D6B647E386}" srcOrd="0" destOrd="0" presId="urn:microsoft.com/office/officeart/2005/8/layout/cycle4"/>
    <dgm:cxn modelId="{96B4CF01-521E-4A22-8651-98C268D1A557}" type="presOf" srcId="{B2EB3C45-FE43-4B81-BBB4-E4E8988D1BFA}" destId="{622EB8D5-2D15-49F5-9609-9B2F7CF498C3}" srcOrd="1" destOrd="0" presId="urn:microsoft.com/office/officeart/2005/8/layout/cycle4"/>
    <dgm:cxn modelId="{F73A27FD-1A3A-4FCB-906F-4146A4B5D1AF}" type="presOf" srcId="{7DE43177-4D6D-4B3A-8F80-A148AAD9B28F}" destId="{95D6E3B5-7915-4DBD-BE1A-69EA4103B99A}" srcOrd="0" destOrd="2" presId="urn:microsoft.com/office/officeart/2005/8/layout/cycle4"/>
    <dgm:cxn modelId="{C5295A7D-82BC-48B0-B355-36CB758AD060}" type="presOf" srcId="{3DDE03B3-95E6-4B9A-8D44-D3C8EA256A31}" destId="{36669C90-2035-4F1E-97F2-F771AAB947AB}" srcOrd="1" destOrd="1" presId="urn:microsoft.com/office/officeart/2005/8/layout/cycle4"/>
    <dgm:cxn modelId="{405057E0-00E7-4869-91CD-4D56D7C04B92}" type="presOf" srcId="{23986738-3FC0-4579-82B1-CDFA0FD6365D}" destId="{60A30A13-E879-44CD-99D1-0792388BA05B}" srcOrd="0" destOrd="3" presId="urn:microsoft.com/office/officeart/2005/8/layout/cycle4"/>
    <dgm:cxn modelId="{0DBD2B93-939B-4F27-A4C5-4DB0C0159F27}" type="presOf" srcId="{95C0B21D-0143-4515-809F-95FF22AA9F5E}" destId="{60A30A13-E879-44CD-99D1-0792388BA05B}" srcOrd="0" destOrd="1" presId="urn:microsoft.com/office/officeart/2005/8/layout/cycle4"/>
    <dgm:cxn modelId="{3EA1B1F1-49E2-44F1-A72E-035F526671C5}" srcId="{2E39D5C3-F9BD-4D07-B9B4-B4B76F1F21B8}" destId="{B99E7D2E-6AE6-4D86-9D96-0F6ADF53F58E}" srcOrd="2" destOrd="0" parTransId="{943E218E-CAEF-48E6-97C3-9845F9AD8B33}" sibTransId="{BCC7D230-E799-448B-B010-200993EC261E}"/>
    <dgm:cxn modelId="{EAFD11AE-8370-4221-9693-C4F52B03480D}" type="presOf" srcId="{802192D5-4CAC-44BD-92E2-D7B78E9F4979}" destId="{896C8780-AE3B-4E7C-A7FE-E03177765D3B}" srcOrd="0" destOrd="0" presId="urn:microsoft.com/office/officeart/2005/8/layout/cycle4"/>
    <dgm:cxn modelId="{1EF31845-18F4-414E-9D09-170FCFB27C6F}" type="presOf" srcId="{49B3383A-E30A-4ADA-8FA0-E1A76664DA31}" destId="{94321C21-7A8E-456E-881E-4FFC645162E7}" srcOrd="1" destOrd="4" presId="urn:microsoft.com/office/officeart/2005/8/layout/cycle4"/>
    <dgm:cxn modelId="{BD01F8D2-902D-4B66-968C-1C900BAEC99C}" type="presOf" srcId="{08A43706-3656-4F3A-8B76-4EB67DCFBFB5}" destId="{622EB8D5-2D15-49F5-9609-9B2F7CF498C3}" srcOrd="1" destOrd="1" presId="urn:microsoft.com/office/officeart/2005/8/layout/cycle4"/>
    <dgm:cxn modelId="{5F5211CF-AD3F-442E-9307-8A5912CB80A5}" srcId="{802192D5-4CAC-44BD-92E2-D7B78E9F4979}" destId="{7DE43177-4D6D-4B3A-8F80-A148AAD9B28F}" srcOrd="2" destOrd="0" parTransId="{DAE77827-FD79-4486-9CCD-8403ABFD8FB2}" sibTransId="{0A59B1FD-103B-4EC7-93F7-1E25D29B746B}"/>
    <dgm:cxn modelId="{FB9C500B-8592-4DF9-AA0A-82374AC40B42}" type="presOf" srcId="{9BDEBBEF-E3F2-40DE-8695-9C91FFB105CF}" destId="{622EB8D5-2D15-49F5-9609-9B2F7CF498C3}" srcOrd="1" destOrd="5" presId="urn:microsoft.com/office/officeart/2005/8/layout/cycle4"/>
    <dgm:cxn modelId="{9E9B8217-2901-4805-AC2C-0A809231D12B}" type="presOf" srcId="{AB01BC47-3E1E-430B-8D2D-003439158406}" destId="{AADE929E-3181-47DD-8187-85D581B34008}" srcOrd="0" destOrd="5" presId="urn:microsoft.com/office/officeart/2005/8/layout/cycle4"/>
    <dgm:cxn modelId="{8E23D9D3-F173-4721-B4B5-F53B07D5E6C7}" srcId="{A7FDFD44-E60A-4AA7-936C-959D94592B3A}" destId="{F3EDB52F-17F5-4CA0-84FC-64B6CD17BA33}" srcOrd="0" destOrd="0" parTransId="{8C24C9FA-679F-40F7-BB3D-1CCCCD8013A1}" sibTransId="{C8842A7E-E42F-4A5C-A4F4-18F0AC6E1CF8}"/>
    <dgm:cxn modelId="{837DFD44-F395-4988-88E0-91940988ED2A}" srcId="{2E39D5C3-F9BD-4D07-B9B4-B4B76F1F21B8}" destId="{23986738-3FC0-4579-82B1-CDFA0FD6365D}" srcOrd="3" destOrd="0" parTransId="{67B125C6-D44A-4403-B89B-C81B4CF71922}" sibTransId="{A93E342E-93E1-4327-AA9A-99BD7EFCF3EC}"/>
    <dgm:cxn modelId="{67F3B435-927D-47A9-8639-C48AFE340A78}" srcId="{A7FDFD44-E60A-4AA7-936C-959D94592B3A}" destId="{91BD4B09-D099-4D9F-93EC-3127E0AF1499}" srcOrd="2" destOrd="0" parTransId="{0895222B-5CE8-4388-838A-665BD9AB211A}" sibTransId="{BCB6CC9E-B1A7-455E-9030-961CF4A153F3}"/>
    <dgm:cxn modelId="{30F12C9F-7D7F-43F3-A568-48302B649147}" type="presOf" srcId="{9BDEBBEF-E3F2-40DE-8695-9C91FFB105CF}" destId="{C515F7D6-5BD8-4D61-BF53-671FBA24EB6D}" srcOrd="0" destOrd="5" presId="urn:microsoft.com/office/officeart/2005/8/layout/cycle4"/>
    <dgm:cxn modelId="{99F4A165-8E98-4F89-BEA2-62C14AB244C4}" srcId="{6CBD5EFC-241E-4A4F-8908-FA8A783FD728}" destId="{8061FB32-2826-4D75-A0A2-C526BE668F3A}" srcOrd="2" destOrd="0" parTransId="{8755DAC4-288C-4881-B314-9E425396F374}" sibTransId="{D2FE9DDD-1DB3-4C56-BA9F-029180C3E3CA}"/>
    <dgm:cxn modelId="{194E3D37-44AF-4E5F-86AF-0494D7E52E8D}" type="presOf" srcId="{B99E7D2E-6AE6-4D86-9D96-0F6ADF53F58E}" destId="{60A30A13-E879-44CD-99D1-0792388BA05B}" srcOrd="0" destOrd="2" presId="urn:microsoft.com/office/officeart/2005/8/layout/cycle4"/>
    <dgm:cxn modelId="{323A5E6C-C2BC-41D4-8FDD-D02EEFD33232}" type="presOf" srcId="{23986738-3FC0-4579-82B1-CDFA0FD6365D}" destId="{94321C21-7A8E-456E-881E-4FFC645162E7}" srcOrd="1" destOrd="3" presId="urn:microsoft.com/office/officeart/2005/8/layout/cycle4"/>
    <dgm:cxn modelId="{18F40082-E75E-4C5E-BE3B-22485A8C58E0}" srcId="{2E39D5C3-F9BD-4D07-B9B4-B4B76F1F21B8}" destId="{95C0B21D-0143-4515-809F-95FF22AA9F5E}" srcOrd="1" destOrd="0" parTransId="{069B2D61-C931-4718-A585-BFC72F8F9725}" sibTransId="{7777587B-3591-48E7-B542-FDE3F4F46980}"/>
    <dgm:cxn modelId="{D42F7479-2146-487A-AA22-1CE28A79D8D5}" type="presOf" srcId="{D5E681D9-1EDA-4CB8-B632-3C8D8129A18D}" destId="{AADE929E-3181-47DD-8187-85D581B34008}" srcOrd="0" destOrd="1" presId="urn:microsoft.com/office/officeart/2005/8/layout/cycle4"/>
    <dgm:cxn modelId="{636FC39F-BB5C-4FD7-A707-D32E5DCF73F9}" srcId="{6CBD5EFC-241E-4A4F-8908-FA8A783FD728}" destId="{4310AFAD-287E-42AD-8347-AD8F64581701}" srcOrd="4" destOrd="0" parTransId="{774C59A4-40EB-4256-B1CF-01B6D2EB6DCF}" sibTransId="{7B269312-75DC-4520-9DC9-F7F58E5D3642}"/>
    <dgm:cxn modelId="{00547929-D9BA-4BF4-B0D1-1F16CD284064}" type="presOf" srcId="{49B3383A-E30A-4ADA-8FA0-E1A76664DA31}" destId="{60A30A13-E879-44CD-99D1-0792388BA05B}" srcOrd="0" destOrd="4" presId="urn:microsoft.com/office/officeart/2005/8/layout/cycle4"/>
    <dgm:cxn modelId="{623D6DD4-7E5A-4E6A-8C48-122C521876E6}" srcId="{6CBD5EFC-241E-4A4F-8908-FA8A783FD728}" destId="{08A43706-3656-4F3A-8B76-4EB67DCFBFB5}" srcOrd="1" destOrd="0" parTransId="{4E884099-393E-42B5-B501-4A3AC912D0DB}" sibTransId="{BF4177AF-73D8-4EAC-90C9-9F3A0B98EC9D}"/>
    <dgm:cxn modelId="{076D9FA0-3882-4337-9DA3-5365DD5976CF}" type="presOf" srcId="{335F191F-2C83-47B2-B6F5-C69D7521F383}" destId="{C515F7D6-5BD8-4D61-BF53-671FBA24EB6D}" srcOrd="0" destOrd="3" presId="urn:microsoft.com/office/officeart/2005/8/layout/cycle4"/>
    <dgm:cxn modelId="{BCCA3D92-F944-4CC9-8109-280EF7659211}" srcId="{6CBD5EFC-241E-4A4F-8908-FA8A783FD728}" destId="{335F191F-2C83-47B2-B6F5-C69D7521F383}" srcOrd="3" destOrd="0" parTransId="{17768EF1-0B64-4F68-A375-9113EBBC3391}" sibTransId="{8A4FECE9-AE1A-4966-A470-9B7A7CD0CEEE}"/>
    <dgm:cxn modelId="{93D82419-06A6-470A-8281-38AA4A3CB8EB}" type="presOf" srcId="{91BD4B09-D099-4D9F-93EC-3127E0AF1499}" destId="{124666F8-BBFB-42FB-BEB4-2FAF6F6BB5AD}" srcOrd="1" destOrd="2" presId="urn:microsoft.com/office/officeart/2005/8/layout/cycle4"/>
    <dgm:cxn modelId="{6A2C9CA9-E5B3-4151-A499-FEB29C0A617A}" type="presOf" srcId="{F3EDB52F-17F5-4CA0-84FC-64B6CD17BA33}" destId="{124666F8-BBFB-42FB-BEB4-2FAF6F6BB5AD}" srcOrd="1" destOrd="0" presId="urn:microsoft.com/office/officeart/2005/8/layout/cycle4"/>
    <dgm:cxn modelId="{36E689DD-0C08-481F-BBE7-701F86717260}" type="presOf" srcId="{351A7BF0-DE7C-46FF-A31C-4B3758623164}" destId="{95D6E3B5-7915-4DBD-BE1A-69EA4103B99A}" srcOrd="0" destOrd="3" presId="urn:microsoft.com/office/officeart/2005/8/layout/cycle4"/>
    <dgm:cxn modelId="{02E8FDD3-93FB-45E6-8590-71B6A1B9FF1A}" type="presOf" srcId="{6F10AAE1-0F03-4F6D-979D-BA0EB466A8A4}" destId="{94321C21-7A8E-456E-881E-4FFC645162E7}" srcOrd="1" destOrd="0" presId="urn:microsoft.com/office/officeart/2005/8/layout/cycle4"/>
    <dgm:cxn modelId="{FAEB16F0-5C84-4BD4-B0E5-3E721DB1A1C5}" srcId="{2E39D5C3-F9BD-4D07-B9B4-B4B76F1F21B8}" destId="{49B3383A-E30A-4ADA-8FA0-E1A76664DA31}" srcOrd="4" destOrd="0" parTransId="{9DE9682B-D169-411C-B37D-16CE67F4B21B}" sibTransId="{BD01A56A-8CF8-4E3D-9A81-098F5EF32095}"/>
    <dgm:cxn modelId="{E367151A-4A8A-4D4B-AD94-7017BF55D494}" type="presOf" srcId="{5D648EC7-B41A-4DBA-A79B-58DA3A2458DA}" destId="{124666F8-BBFB-42FB-BEB4-2FAF6F6BB5AD}" srcOrd="1" destOrd="4" presId="urn:microsoft.com/office/officeart/2005/8/layout/cycle4"/>
    <dgm:cxn modelId="{61A98CCF-1E7C-4E5A-8106-E252A56D2CD4}" srcId="{FBED0701-7E82-4748-BE7E-E66DC3B697C5}" destId="{A7FDFD44-E60A-4AA7-936C-959D94592B3A}" srcOrd="1" destOrd="0" parTransId="{38546FFC-D422-41D4-92D3-CC2B7BAE114F}" sibTransId="{03A52B61-C287-4FDF-885F-9CCD37D3C44C}"/>
    <dgm:cxn modelId="{BA602A1F-9C57-4C36-83BF-1C8FA75E1224}" type="presOf" srcId="{08A43706-3656-4F3A-8B76-4EB67DCFBFB5}" destId="{C515F7D6-5BD8-4D61-BF53-671FBA24EB6D}" srcOrd="0" destOrd="1" presId="urn:microsoft.com/office/officeart/2005/8/layout/cycle4"/>
    <dgm:cxn modelId="{E7C6320A-C2F6-49D6-98CE-9371D1427FAA}" type="presOf" srcId="{6F10AAE1-0F03-4F6D-979D-BA0EB466A8A4}" destId="{60A30A13-E879-44CD-99D1-0792388BA05B}" srcOrd="0" destOrd="0" presId="urn:microsoft.com/office/officeart/2005/8/layout/cycle4"/>
    <dgm:cxn modelId="{5DB7E922-FCFD-42DD-AE78-FB9A8E0C4424}" type="presOf" srcId="{351A7BF0-DE7C-46FF-A31C-4B3758623164}" destId="{36669C90-2035-4F1E-97F2-F771AAB947AB}" srcOrd="1" destOrd="3" presId="urn:microsoft.com/office/officeart/2005/8/layout/cycle4"/>
    <dgm:cxn modelId="{D3B2D146-F506-4BB1-8FF2-DFD976C1771B}" type="presOf" srcId="{B2EB3C45-FE43-4B81-BBB4-E4E8988D1BFA}" destId="{C515F7D6-5BD8-4D61-BF53-671FBA24EB6D}" srcOrd="0" destOrd="0" presId="urn:microsoft.com/office/officeart/2005/8/layout/cycle4"/>
    <dgm:cxn modelId="{32F40DBA-B295-4112-A2E0-0D11F564B503}" type="presOf" srcId="{3DDE03B3-95E6-4B9A-8D44-D3C8EA256A31}" destId="{95D6E3B5-7915-4DBD-BE1A-69EA4103B99A}" srcOrd="0" destOrd="1" presId="urn:microsoft.com/office/officeart/2005/8/layout/cycle4"/>
    <dgm:cxn modelId="{9B9C361A-A436-48BD-BFA9-ACD2819E7C3E}" type="presOf" srcId="{A7FDFD44-E60A-4AA7-936C-959D94592B3A}" destId="{4151A477-8967-4E16-8296-9351B0D2BF11}" srcOrd="0" destOrd="0" presId="urn:microsoft.com/office/officeart/2005/8/layout/cycle4"/>
    <dgm:cxn modelId="{B83D6A73-5815-424C-93E3-4AC6B5E9C4CD}" srcId="{2E39D5C3-F9BD-4D07-B9B4-B4B76F1F21B8}" destId="{6F10AAE1-0F03-4F6D-979D-BA0EB466A8A4}" srcOrd="0" destOrd="0" parTransId="{657D8C19-A54C-4589-88F3-E0DE29502EAE}" sibTransId="{09EBF0A4-A6E0-4F47-A49B-982D9FAC4BC5}"/>
    <dgm:cxn modelId="{5EE7902A-0DA8-4FF8-96DD-26051BD054C6}" type="presParOf" srcId="{B73939E7-332A-4C47-9C55-0C66F016BDDD}" destId="{AE6566E9-2717-4D04-A487-5417039A758C}" srcOrd="0" destOrd="0" presId="urn:microsoft.com/office/officeart/2005/8/layout/cycle4"/>
    <dgm:cxn modelId="{5557A9CC-F4EE-46C4-9A94-82060484B248}" type="presParOf" srcId="{AE6566E9-2717-4D04-A487-5417039A758C}" destId="{889E8F6D-84F5-46FC-800D-846F3E08EECC}" srcOrd="0" destOrd="0" presId="urn:microsoft.com/office/officeart/2005/8/layout/cycle4"/>
    <dgm:cxn modelId="{A45E2139-413F-41A2-82F8-37E9C42B7FB4}" type="presParOf" srcId="{889E8F6D-84F5-46FC-800D-846F3E08EECC}" destId="{C515F7D6-5BD8-4D61-BF53-671FBA24EB6D}" srcOrd="0" destOrd="0" presId="urn:microsoft.com/office/officeart/2005/8/layout/cycle4"/>
    <dgm:cxn modelId="{AAF12243-1CFB-42DD-B8C5-42E16E744350}" type="presParOf" srcId="{889E8F6D-84F5-46FC-800D-846F3E08EECC}" destId="{622EB8D5-2D15-49F5-9609-9B2F7CF498C3}" srcOrd="1" destOrd="0" presId="urn:microsoft.com/office/officeart/2005/8/layout/cycle4"/>
    <dgm:cxn modelId="{B8CD3037-5124-4091-BA82-6609859B3ADB}" type="presParOf" srcId="{AE6566E9-2717-4D04-A487-5417039A758C}" destId="{927D2910-EB40-40A5-B969-69702455578A}" srcOrd="1" destOrd="0" presId="urn:microsoft.com/office/officeart/2005/8/layout/cycle4"/>
    <dgm:cxn modelId="{DA26FC0A-6F11-4C93-BF2E-75D55B3781DF}" type="presParOf" srcId="{927D2910-EB40-40A5-B969-69702455578A}" destId="{AADE929E-3181-47DD-8187-85D581B34008}" srcOrd="0" destOrd="0" presId="urn:microsoft.com/office/officeart/2005/8/layout/cycle4"/>
    <dgm:cxn modelId="{80A3D047-5CC0-4715-A3DF-3726DF389C7A}" type="presParOf" srcId="{927D2910-EB40-40A5-B969-69702455578A}" destId="{124666F8-BBFB-42FB-BEB4-2FAF6F6BB5AD}" srcOrd="1" destOrd="0" presId="urn:microsoft.com/office/officeart/2005/8/layout/cycle4"/>
    <dgm:cxn modelId="{4C463DBB-3019-46F8-A702-D12EAB6AA30B}" type="presParOf" srcId="{AE6566E9-2717-4D04-A487-5417039A758C}" destId="{922A8B77-23F1-4F4E-9493-058AAFE7604F}" srcOrd="2" destOrd="0" presId="urn:microsoft.com/office/officeart/2005/8/layout/cycle4"/>
    <dgm:cxn modelId="{3763F7FF-C690-4B44-A233-960CE315C1E1}" type="presParOf" srcId="{922A8B77-23F1-4F4E-9493-058AAFE7604F}" destId="{95D6E3B5-7915-4DBD-BE1A-69EA4103B99A}" srcOrd="0" destOrd="0" presId="urn:microsoft.com/office/officeart/2005/8/layout/cycle4"/>
    <dgm:cxn modelId="{6E894BB4-AFF9-4EF5-95EA-48F1A13A056F}" type="presParOf" srcId="{922A8B77-23F1-4F4E-9493-058AAFE7604F}" destId="{36669C90-2035-4F1E-97F2-F771AAB947AB}" srcOrd="1" destOrd="0" presId="urn:microsoft.com/office/officeart/2005/8/layout/cycle4"/>
    <dgm:cxn modelId="{11898AD3-BDD9-4E1C-B667-E68C8D5470B6}" type="presParOf" srcId="{AE6566E9-2717-4D04-A487-5417039A758C}" destId="{F944A18C-208B-4ACE-B895-3CF5F48ED91F}" srcOrd="3" destOrd="0" presId="urn:microsoft.com/office/officeart/2005/8/layout/cycle4"/>
    <dgm:cxn modelId="{6A562246-4163-4E92-B6F1-38D966790FB5}" type="presParOf" srcId="{F944A18C-208B-4ACE-B895-3CF5F48ED91F}" destId="{60A30A13-E879-44CD-99D1-0792388BA05B}" srcOrd="0" destOrd="0" presId="urn:microsoft.com/office/officeart/2005/8/layout/cycle4"/>
    <dgm:cxn modelId="{49AF5374-924B-4E00-AF7A-7EA510C51603}" type="presParOf" srcId="{F944A18C-208B-4ACE-B895-3CF5F48ED91F}" destId="{94321C21-7A8E-456E-881E-4FFC645162E7}" srcOrd="1" destOrd="0" presId="urn:microsoft.com/office/officeart/2005/8/layout/cycle4"/>
    <dgm:cxn modelId="{712518EA-EE7F-40EE-B702-121A4B605A1F}" type="presParOf" srcId="{AE6566E9-2717-4D04-A487-5417039A758C}" destId="{2BD41347-12C7-4357-92F8-E8A6399A39DC}" srcOrd="4" destOrd="0" presId="urn:microsoft.com/office/officeart/2005/8/layout/cycle4"/>
    <dgm:cxn modelId="{4759D70C-5674-41D2-989E-460653CA9394}" type="presParOf" srcId="{B73939E7-332A-4C47-9C55-0C66F016BDDD}" destId="{C902E1F5-BED2-40AC-AFC2-B7BE6BD0F3ED}" srcOrd="1" destOrd="0" presId="urn:microsoft.com/office/officeart/2005/8/layout/cycle4"/>
    <dgm:cxn modelId="{02F731A8-EC39-40FB-BBB8-545D2D11C477}" type="presParOf" srcId="{C902E1F5-BED2-40AC-AFC2-B7BE6BD0F3ED}" destId="{68A77DA1-EA16-4672-9F2A-76D6B647E386}" srcOrd="0" destOrd="0" presId="urn:microsoft.com/office/officeart/2005/8/layout/cycle4"/>
    <dgm:cxn modelId="{4728CEE2-AD38-42F5-B947-F4803BD78B98}" type="presParOf" srcId="{C902E1F5-BED2-40AC-AFC2-B7BE6BD0F3ED}" destId="{4151A477-8967-4E16-8296-9351B0D2BF11}" srcOrd="1" destOrd="0" presId="urn:microsoft.com/office/officeart/2005/8/layout/cycle4"/>
    <dgm:cxn modelId="{B52966CF-6CAC-4BCB-BE18-720E09687EB4}" type="presParOf" srcId="{C902E1F5-BED2-40AC-AFC2-B7BE6BD0F3ED}" destId="{896C8780-AE3B-4E7C-A7FE-E03177765D3B}" srcOrd="2" destOrd="0" presId="urn:microsoft.com/office/officeart/2005/8/layout/cycle4"/>
    <dgm:cxn modelId="{2CC39FE5-8B98-4ED0-A3E4-56994073372F}" type="presParOf" srcId="{C902E1F5-BED2-40AC-AFC2-B7BE6BD0F3ED}" destId="{5D26537F-3EEF-487D-84D9-0CDA4B6CC77F}" srcOrd="3" destOrd="0" presId="urn:microsoft.com/office/officeart/2005/8/layout/cycle4"/>
    <dgm:cxn modelId="{5040DD30-0174-4C81-B824-4E49E7F10BF8}" type="presParOf" srcId="{C902E1F5-BED2-40AC-AFC2-B7BE6BD0F3ED}" destId="{D0907EBD-1FE8-416B-81EC-FB094BE9663B}" srcOrd="4" destOrd="0" presId="urn:microsoft.com/office/officeart/2005/8/layout/cycle4"/>
    <dgm:cxn modelId="{2958FD95-5BDA-4278-8DFD-5A07118FACC1}" type="presParOf" srcId="{B73939E7-332A-4C47-9C55-0C66F016BDDD}" destId="{FC281514-AEA3-441B-B813-3AD9B26A660D}" srcOrd="2" destOrd="0" presId="urn:microsoft.com/office/officeart/2005/8/layout/cycle4"/>
    <dgm:cxn modelId="{E071CBFC-BCA1-4CCE-AEE3-AAAE1E00D83C}" type="presParOf" srcId="{B73939E7-332A-4C47-9C55-0C66F016BDDD}" destId="{4FD570C0-F971-4E50-97E1-E87B03CB55F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ED0701-7E82-4748-BE7E-E66DC3B697C5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CBD5EFC-241E-4A4F-8908-FA8A783FD728}">
      <dgm:prSet phldrT="[Testo]"/>
      <dgm:spPr/>
      <dgm:t>
        <a:bodyPr/>
        <a:lstStyle/>
        <a:p>
          <a:r>
            <a:rPr lang="it-IT" dirty="0" smtClean="0"/>
            <a:t>Ricevimento delle richieste</a:t>
          </a:r>
          <a:endParaRPr lang="it-IT" dirty="0"/>
        </a:p>
      </dgm:t>
    </dgm:pt>
    <dgm:pt modelId="{49A6C40D-7BBB-4D66-8D7F-822B4BE86EFA}" type="parTrans" cxnId="{360B949F-0AF8-4860-B13A-2B44240DF1C2}">
      <dgm:prSet/>
      <dgm:spPr/>
      <dgm:t>
        <a:bodyPr/>
        <a:lstStyle/>
        <a:p>
          <a:endParaRPr lang="it-IT"/>
        </a:p>
      </dgm:t>
    </dgm:pt>
    <dgm:pt modelId="{722B13B1-B15F-403E-9671-2C3DB5488B15}" type="sibTrans" cxnId="{360B949F-0AF8-4860-B13A-2B44240DF1C2}">
      <dgm:prSet/>
      <dgm:spPr/>
      <dgm:t>
        <a:bodyPr/>
        <a:lstStyle/>
        <a:p>
          <a:endParaRPr lang="it-IT"/>
        </a:p>
      </dgm:t>
    </dgm:pt>
    <dgm:pt modelId="{B2EB3C45-FE43-4B81-BBB4-E4E8988D1BFA}">
      <dgm:prSet phldrT="[Testo]" custT="1"/>
      <dgm:spPr/>
      <dgm:t>
        <a:bodyPr/>
        <a:lstStyle/>
        <a:p>
          <a:r>
            <a:rPr lang="it-IT" sz="1100" dirty="0" smtClean="0"/>
            <a:t>Ricevimento della richiesta con potenze/carichi</a:t>
          </a:r>
          <a:endParaRPr lang="it-IT" sz="1100" dirty="0"/>
        </a:p>
      </dgm:t>
    </dgm:pt>
    <dgm:pt modelId="{64EAAA9C-FDFF-48A3-AF93-A2222656F5E3}" type="parTrans" cxnId="{0CDA7DED-AFD6-4DDB-A594-2CB9C7C57E8F}">
      <dgm:prSet/>
      <dgm:spPr/>
      <dgm:t>
        <a:bodyPr/>
        <a:lstStyle/>
        <a:p>
          <a:endParaRPr lang="it-IT"/>
        </a:p>
      </dgm:t>
    </dgm:pt>
    <dgm:pt modelId="{28BB42E3-9031-4B01-916D-6BCAFB31D448}" type="sibTrans" cxnId="{0CDA7DED-AFD6-4DDB-A594-2CB9C7C57E8F}">
      <dgm:prSet/>
      <dgm:spPr/>
      <dgm:t>
        <a:bodyPr/>
        <a:lstStyle/>
        <a:p>
          <a:endParaRPr lang="it-IT"/>
        </a:p>
      </dgm:t>
    </dgm:pt>
    <dgm:pt modelId="{A7FDFD44-E60A-4AA7-936C-959D94592B3A}">
      <dgm:prSet phldrT="[Testo]"/>
      <dgm:spPr/>
      <dgm:t>
        <a:bodyPr/>
        <a:lstStyle/>
        <a:p>
          <a:r>
            <a:rPr lang="it-IT" dirty="0" smtClean="0"/>
            <a:t>Redazione del progetto esecutivo</a:t>
          </a:r>
          <a:endParaRPr lang="it-IT" dirty="0"/>
        </a:p>
      </dgm:t>
    </dgm:pt>
    <dgm:pt modelId="{38546FFC-D422-41D4-92D3-CC2B7BAE114F}" type="parTrans" cxnId="{61A98CCF-1E7C-4E5A-8106-E252A56D2CD4}">
      <dgm:prSet/>
      <dgm:spPr/>
      <dgm:t>
        <a:bodyPr/>
        <a:lstStyle/>
        <a:p>
          <a:endParaRPr lang="it-IT"/>
        </a:p>
      </dgm:t>
    </dgm:pt>
    <dgm:pt modelId="{03A52B61-C287-4FDF-885F-9CCD37D3C44C}" type="sibTrans" cxnId="{61A98CCF-1E7C-4E5A-8106-E252A56D2CD4}">
      <dgm:prSet/>
      <dgm:spPr/>
      <dgm:t>
        <a:bodyPr/>
        <a:lstStyle/>
        <a:p>
          <a:endParaRPr lang="it-IT"/>
        </a:p>
      </dgm:t>
    </dgm:pt>
    <dgm:pt modelId="{F3EDB52F-17F5-4CA0-84FC-64B6CD17BA33}">
      <dgm:prSet phldrT="[Testo]" custT="1"/>
      <dgm:spPr/>
      <dgm:t>
        <a:bodyPr/>
        <a:lstStyle/>
        <a:p>
          <a:r>
            <a:rPr lang="it-IT" sz="1100" dirty="0" smtClean="0"/>
            <a:t>Progetto definitivo</a:t>
          </a:r>
          <a:endParaRPr lang="it-IT" sz="1100" dirty="0"/>
        </a:p>
      </dgm:t>
    </dgm:pt>
    <dgm:pt modelId="{8C24C9FA-679F-40F7-BB3D-1CCCCD8013A1}" type="parTrans" cxnId="{8E23D9D3-F173-4721-B4B5-F53B07D5E6C7}">
      <dgm:prSet/>
      <dgm:spPr/>
      <dgm:t>
        <a:bodyPr/>
        <a:lstStyle/>
        <a:p>
          <a:endParaRPr lang="it-IT"/>
        </a:p>
      </dgm:t>
    </dgm:pt>
    <dgm:pt modelId="{C8842A7E-E42F-4A5C-A4F4-18F0AC6E1CF8}" type="sibTrans" cxnId="{8E23D9D3-F173-4721-B4B5-F53B07D5E6C7}">
      <dgm:prSet/>
      <dgm:spPr/>
      <dgm:t>
        <a:bodyPr/>
        <a:lstStyle/>
        <a:p>
          <a:endParaRPr lang="it-IT"/>
        </a:p>
      </dgm:t>
    </dgm:pt>
    <dgm:pt modelId="{802192D5-4CAC-44BD-92E2-D7B78E9F4979}">
      <dgm:prSet phldrT="[Testo]"/>
      <dgm:spPr/>
      <dgm:t>
        <a:bodyPr/>
        <a:lstStyle/>
        <a:p>
          <a:r>
            <a:rPr lang="it-IT" dirty="0" smtClean="0"/>
            <a:t>Procedura Amministrativa</a:t>
          </a:r>
          <a:endParaRPr lang="it-IT" dirty="0"/>
        </a:p>
      </dgm:t>
    </dgm:pt>
    <dgm:pt modelId="{3AF7BC31-E957-42D9-B821-5037A898E541}" type="parTrans" cxnId="{37273A55-3283-4CD6-B561-587EDFC6249C}">
      <dgm:prSet/>
      <dgm:spPr/>
      <dgm:t>
        <a:bodyPr/>
        <a:lstStyle/>
        <a:p>
          <a:endParaRPr lang="it-IT"/>
        </a:p>
      </dgm:t>
    </dgm:pt>
    <dgm:pt modelId="{02AE0667-29A7-4C32-95D6-BB81061BFA2E}" type="sibTrans" cxnId="{37273A55-3283-4CD6-B561-587EDFC6249C}">
      <dgm:prSet/>
      <dgm:spPr/>
      <dgm:t>
        <a:bodyPr/>
        <a:lstStyle/>
        <a:p>
          <a:endParaRPr lang="it-IT"/>
        </a:p>
      </dgm:t>
    </dgm:pt>
    <dgm:pt modelId="{4871B1B8-9B97-4BCB-9516-EF845BF3E75B}">
      <dgm:prSet phldrT="[Testo]" custT="1"/>
      <dgm:spPr/>
      <dgm:t>
        <a:bodyPr/>
        <a:lstStyle/>
        <a:p>
          <a:r>
            <a:rPr lang="it-IT" sz="1000" dirty="0" smtClean="0"/>
            <a:t>Verifica con il Servizio Amministrazione</a:t>
          </a:r>
          <a:endParaRPr lang="it-IT" sz="1000" dirty="0"/>
        </a:p>
      </dgm:t>
    </dgm:pt>
    <dgm:pt modelId="{B6015FE4-4831-4CFA-91B7-DC29BFE75C36}" type="parTrans" cxnId="{C3202EF4-672B-4F8B-B7DF-860BD0E78791}">
      <dgm:prSet/>
      <dgm:spPr/>
      <dgm:t>
        <a:bodyPr/>
        <a:lstStyle/>
        <a:p>
          <a:endParaRPr lang="it-IT"/>
        </a:p>
      </dgm:t>
    </dgm:pt>
    <dgm:pt modelId="{6575DB33-69DD-4E79-B873-6913ABAD52FD}" type="sibTrans" cxnId="{C3202EF4-672B-4F8B-B7DF-860BD0E78791}">
      <dgm:prSet/>
      <dgm:spPr/>
      <dgm:t>
        <a:bodyPr/>
        <a:lstStyle/>
        <a:p>
          <a:endParaRPr lang="it-IT"/>
        </a:p>
      </dgm:t>
    </dgm:pt>
    <dgm:pt modelId="{2E39D5C3-F9BD-4D07-B9B4-B4B76F1F21B8}">
      <dgm:prSet phldrT="[Testo]"/>
      <dgm:spPr/>
      <dgm:t>
        <a:bodyPr/>
        <a:lstStyle/>
        <a:p>
          <a:r>
            <a:rPr lang="it-IT" dirty="0" smtClean="0"/>
            <a:t>Realizzazione dell’intervento</a:t>
          </a:r>
          <a:endParaRPr lang="it-IT" dirty="0"/>
        </a:p>
      </dgm:t>
    </dgm:pt>
    <dgm:pt modelId="{424B1792-8E81-4B38-9EC5-CA21AB043328}" type="parTrans" cxnId="{0930DB0F-B68C-4CAB-BEED-36DAD9BC8429}">
      <dgm:prSet/>
      <dgm:spPr/>
      <dgm:t>
        <a:bodyPr/>
        <a:lstStyle/>
        <a:p>
          <a:endParaRPr lang="it-IT"/>
        </a:p>
      </dgm:t>
    </dgm:pt>
    <dgm:pt modelId="{7169D5A2-FEE6-4369-BCFD-E3D31A6E0A8F}" type="sibTrans" cxnId="{0930DB0F-B68C-4CAB-BEED-36DAD9BC8429}">
      <dgm:prSet/>
      <dgm:spPr/>
      <dgm:t>
        <a:bodyPr/>
        <a:lstStyle/>
        <a:p>
          <a:endParaRPr lang="it-IT"/>
        </a:p>
      </dgm:t>
    </dgm:pt>
    <dgm:pt modelId="{6F10AAE1-0F03-4F6D-979D-BA0EB466A8A4}">
      <dgm:prSet phldrT="[Testo]" custT="1"/>
      <dgm:spPr/>
      <dgm:t>
        <a:bodyPr/>
        <a:lstStyle/>
        <a:p>
          <a:r>
            <a:rPr lang="it-IT" sz="1000" dirty="0" smtClean="0"/>
            <a:t>Verifica delle interferenze con le attività dei LNS</a:t>
          </a:r>
          <a:endParaRPr lang="it-IT" sz="1000" dirty="0"/>
        </a:p>
      </dgm:t>
    </dgm:pt>
    <dgm:pt modelId="{657D8C19-A54C-4589-88F3-E0DE29502EAE}" type="parTrans" cxnId="{B83D6A73-5815-424C-93E3-4AC6B5E9C4CD}">
      <dgm:prSet/>
      <dgm:spPr/>
      <dgm:t>
        <a:bodyPr/>
        <a:lstStyle/>
        <a:p>
          <a:endParaRPr lang="it-IT"/>
        </a:p>
      </dgm:t>
    </dgm:pt>
    <dgm:pt modelId="{09EBF0A4-A6E0-4F47-A49B-982D9FAC4BC5}" type="sibTrans" cxnId="{B83D6A73-5815-424C-93E3-4AC6B5E9C4CD}">
      <dgm:prSet/>
      <dgm:spPr/>
      <dgm:t>
        <a:bodyPr/>
        <a:lstStyle/>
        <a:p>
          <a:endParaRPr lang="it-IT"/>
        </a:p>
      </dgm:t>
    </dgm:pt>
    <dgm:pt modelId="{AB01BC47-3E1E-430B-8D2D-003439158406}">
      <dgm:prSet phldrT="[Testo]"/>
      <dgm:spPr/>
      <dgm:t>
        <a:bodyPr/>
        <a:lstStyle/>
        <a:p>
          <a:endParaRPr lang="it-IT" sz="900" dirty="0"/>
        </a:p>
      </dgm:t>
    </dgm:pt>
    <dgm:pt modelId="{CADD2F91-63F5-4714-86BA-6123618CFDD7}" type="parTrans" cxnId="{465572F0-3BD8-46F1-8C9B-53A25745526C}">
      <dgm:prSet/>
      <dgm:spPr/>
      <dgm:t>
        <a:bodyPr/>
        <a:lstStyle/>
        <a:p>
          <a:endParaRPr lang="it-IT"/>
        </a:p>
      </dgm:t>
    </dgm:pt>
    <dgm:pt modelId="{E25729B6-222E-4C44-B12D-147EDFDFD00C}" type="sibTrans" cxnId="{465572F0-3BD8-46F1-8C9B-53A25745526C}">
      <dgm:prSet/>
      <dgm:spPr/>
      <dgm:t>
        <a:bodyPr/>
        <a:lstStyle/>
        <a:p>
          <a:endParaRPr lang="it-IT"/>
        </a:p>
      </dgm:t>
    </dgm:pt>
    <dgm:pt modelId="{9BDEBBEF-E3F2-40DE-8695-9C91FFB105CF}">
      <dgm:prSet phldrT="[Testo]" custT="1"/>
      <dgm:spPr/>
      <dgm:t>
        <a:bodyPr/>
        <a:lstStyle/>
        <a:p>
          <a:endParaRPr lang="it-IT" sz="1100" dirty="0"/>
        </a:p>
      </dgm:t>
    </dgm:pt>
    <dgm:pt modelId="{9D0B5C14-6AFF-4441-A190-AA8FB02579B3}" type="parTrans" cxnId="{2937980A-E57B-4723-B9AD-8E22F23DEE41}">
      <dgm:prSet/>
      <dgm:spPr/>
      <dgm:t>
        <a:bodyPr/>
        <a:lstStyle/>
        <a:p>
          <a:endParaRPr lang="it-IT"/>
        </a:p>
      </dgm:t>
    </dgm:pt>
    <dgm:pt modelId="{EB020F1B-074C-4164-B51E-C39F86F5EF9A}" type="sibTrans" cxnId="{2937980A-E57B-4723-B9AD-8E22F23DEE41}">
      <dgm:prSet/>
      <dgm:spPr/>
      <dgm:t>
        <a:bodyPr/>
        <a:lstStyle/>
        <a:p>
          <a:endParaRPr lang="it-IT"/>
        </a:p>
      </dgm:t>
    </dgm:pt>
    <dgm:pt modelId="{8061FB32-2826-4D75-A0A2-C526BE668F3A}">
      <dgm:prSet phldrT="[Testo]" custT="1"/>
      <dgm:spPr/>
      <dgm:t>
        <a:bodyPr/>
        <a:lstStyle/>
        <a:p>
          <a:r>
            <a:rPr lang="it-IT" sz="1100" dirty="0" smtClean="0"/>
            <a:t>Stima dei costi</a:t>
          </a:r>
          <a:endParaRPr lang="it-IT" sz="1100" dirty="0"/>
        </a:p>
      </dgm:t>
    </dgm:pt>
    <dgm:pt modelId="{8755DAC4-288C-4881-B314-9E425396F374}" type="parTrans" cxnId="{99F4A165-8E98-4F89-BEA2-62C14AB244C4}">
      <dgm:prSet/>
      <dgm:spPr/>
      <dgm:t>
        <a:bodyPr/>
        <a:lstStyle/>
        <a:p>
          <a:endParaRPr lang="it-IT"/>
        </a:p>
      </dgm:t>
    </dgm:pt>
    <dgm:pt modelId="{D2FE9DDD-1DB3-4C56-BA9F-029180C3E3CA}" type="sibTrans" cxnId="{99F4A165-8E98-4F89-BEA2-62C14AB244C4}">
      <dgm:prSet/>
      <dgm:spPr/>
      <dgm:t>
        <a:bodyPr/>
        <a:lstStyle/>
        <a:p>
          <a:endParaRPr lang="it-IT"/>
        </a:p>
      </dgm:t>
    </dgm:pt>
    <dgm:pt modelId="{08A43706-3656-4F3A-8B76-4EB67DCFBFB5}">
      <dgm:prSet phldrT="[Testo]" custT="1"/>
      <dgm:spPr/>
      <dgm:t>
        <a:bodyPr/>
        <a:lstStyle/>
        <a:p>
          <a:r>
            <a:rPr lang="it-IT" sz="1100" dirty="0" smtClean="0"/>
            <a:t>Progettazione preliminare</a:t>
          </a:r>
          <a:endParaRPr lang="it-IT" sz="1100" dirty="0"/>
        </a:p>
      </dgm:t>
    </dgm:pt>
    <dgm:pt modelId="{4E884099-393E-42B5-B501-4A3AC912D0DB}" type="parTrans" cxnId="{623D6DD4-7E5A-4E6A-8C48-122C521876E6}">
      <dgm:prSet/>
      <dgm:spPr/>
      <dgm:t>
        <a:bodyPr/>
        <a:lstStyle/>
        <a:p>
          <a:endParaRPr lang="it-IT"/>
        </a:p>
      </dgm:t>
    </dgm:pt>
    <dgm:pt modelId="{BF4177AF-73D8-4EAC-90C9-9F3A0B98EC9D}" type="sibTrans" cxnId="{623D6DD4-7E5A-4E6A-8C48-122C521876E6}">
      <dgm:prSet/>
      <dgm:spPr/>
      <dgm:t>
        <a:bodyPr/>
        <a:lstStyle/>
        <a:p>
          <a:endParaRPr lang="it-IT"/>
        </a:p>
      </dgm:t>
    </dgm:pt>
    <dgm:pt modelId="{5D648EC7-B41A-4DBA-A79B-58DA3A2458DA}">
      <dgm:prSet phldrT="[Testo]" custT="1"/>
      <dgm:spPr/>
      <dgm:t>
        <a:bodyPr/>
        <a:lstStyle/>
        <a:p>
          <a:endParaRPr lang="it-IT" sz="1100" dirty="0"/>
        </a:p>
      </dgm:t>
    </dgm:pt>
    <dgm:pt modelId="{63A763C9-44D2-49FC-92F5-D7DE2999450A}" type="sibTrans" cxnId="{B66CA65D-B8CD-45E6-87E6-52561BFE5635}">
      <dgm:prSet/>
      <dgm:spPr/>
      <dgm:t>
        <a:bodyPr/>
        <a:lstStyle/>
        <a:p>
          <a:endParaRPr lang="it-IT"/>
        </a:p>
      </dgm:t>
    </dgm:pt>
    <dgm:pt modelId="{B6DC5C5B-71EE-4041-84B1-50152EF15694}" type="parTrans" cxnId="{B66CA65D-B8CD-45E6-87E6-52561BFE5635}">
      <dgm:prSet/>
      <dgm:spPr/>
      <dgm:t>
        <a:bodyPr/>
        <a:lstStyle/>
        <a:p>
          <a:endParaRPr lang="it-IT"/>
        </a:p>
      </dgm:t>
    </dgm:pt>
    <dgm:pt modelId="{D5E681D9-1EDA-4CB8-B632-3C8D8129A18D}">
      <dgm:prSet phldrT="[Testo]" custT="1"/>
      <dgm:spPr/>
      <dgm:t>
        <a:bodyPr/>
        <a:lstStyle/>
        <a:p>
          <a:r>
            <a:rPr lang="it-IT" sz="1100" dirty="0" smtClean="0"/>
            <a:t>Confronto con il proponente</a:t>
          </a:r>
          <a:endParaRPr lang="it-IT" sz="1100" dirty="0"/>
        </a:p>
      </dgm:t>
    </dgm:pt>
    <dgm:pt modelId="{A67D5B81-7A10-413B-926C-9E2159CDD5A1}" type="sibTrans" cxnId="{1C340380-BE36-49F0-B8A5-C1FF45001642}">
      <dgm:prSet/>
      <dgm:spPr/>
      <dgm:t>
        <a:bodyPr/>
        <a:lstStyle/>
        <a:p>
          <a:endParaRPr lang="it-IT"/>
        </a:p>
      </dgm:t>
    </dgm:pt>
    <dgm:pt modelId="{B1C8C349-0268-41D2-BCAF-6D9AE7202C98}" type="parTrans" cxnId="{1C340380-BE36-49F0-B8A5-C1FF45001642}">
      <dgm:prSet/>
      <dgm:spPr/>
      <dgm:t>
        <a:bodyPr/>
        <a:lstStyle/>
        <a:p>
          <a:endParaRPr lang="it-IT"/>
        </a:p>
      </dgm:t>
    </dgm:pt>
    <dgm:pt modelId="{7DE43177-4D6D-4B3A-8F80-A148AAD9B28F}">
      <dgm:prSet phldrT="[Testo]" custT="1"/>
      <dgm:spPr/>
      <dgm:t>
        <a:bodyPr/>
        <a:lstStyle/>
        <a:p>
          <a:r>
            <a:rPr lang="it-IT" sz="1000" dirty="0" smtClean="0"/>
            <a:t>Affidamento dell’appalto</a:t>
          </a:r>
          <a:endParaRPr lang="it-IT" sz="1000" dirty="0"/>
        </a:p>
      </dgm:t>
    </dgm:pt>
    <dgm:pt modelId="{DAE77827-FD79-4486-9CCD-8403ABFD8FB2}" type="parTrans" cxnId="{5F5211CF-AD3F-442E-9307-8A5912CB80A5}">
      <dgm:prSet/>
      <dgm:spPr/>
      <dgm:t>
        <a:bodyPr/>
        <a:lstStyle/>
        <a:p>
          <a:endParaRPr lang="it-IT"/>
        </a:p>
      </dgm:t>
    </dgm:pt>
    <dgm:pt modelId="{0A59B1FD-103B-4EC7-93F7-1E25D29B746B}" type="sibTrans" cxnId="{5F5211CF-AD3F-442E-9307-8A5912CB80A5}">
      <dgm:prSet/>
      <dgm:spPr/>
      <dgm:t>
        <a:bodyPr/>
        <a:lstStyle/>
        <a:p>
          <a:endParaRPr lang="it-IT"/>
        </a:p>
      </dgm:t>
    </dgm:pt>
    <dgm:pt modelId="{B99E7D2E-6AE6-4D86-9D96-0F6ADF53F58E}">
      <dgm:prSet phldrT="[Testo]" custT="1"/>
      <dgm:spPr/>
      <dgm:t>
        <a:bodyPr/>
        <a:lstStyle/>
        <a:p>
          <a:r>
            <a:rPr lang="it-IT" sz="1000" dirty="0" smtClean="0"/>
            <a:t>Sorveglianza in cantiere</a:t>
          </a:r>
          <a:endParaRPr lang="it-IT" sz="1000" dirty="0"/>
        </a:p>
      </dgm:t>
    </dgm:pt>
    <dgm:pt modelId="{943E218E-CAEF-48E6-97C3-9845F9AD8B33}" type="parTrans" cxnId="{3EA1B1F1-49E2-44F1-A72E-035F526671C5}">
      <dgm:prSet/>
      <dgm:spPr/>
      <dgm:t>
        <a:bodyPr/>
        <a:lstStyle/>
        <a:p>
          <a:endParaRPr lang="it-IT"/>
        </a:p>
      </dgm:t>
    </dgm:pt>
    <dgm:pt modelId="{BCC7D230-E799-448B-B010-200993EC261E}" type="sibTrans" cxnId="{3EA1B1F1-49E2-44F1-A72E-035F526671C5}">
      <dgm:prSet/>
      <dgm:spPr/>
      <dgm:t>
        <a:bodyPr/>
        <a:lstStyle/>
        <a:p>
          <a:endParaRPr lang="it-IT"/>
        </a:p>
      </dgm:t>
    </dgm:pt>
    <dgm:pt modelId="{23986738-3FC0-4579-82B1-CDFA0FD6365D}">
      <dgm:prSet phldrT="[Testo]" custT="1"/>
      <dgm:spPr/>
      <dgm:t>
        <a:bodyPr/>
        <a:lstStyle/>
        <a:p>
          <a:r>
            <a:rPr lang="it-IT" sz="1000" dirty="0" smtClean="0"/>
            <a:t>Start-up</a:t>
          </a:r>
          <a:endParaRPr lang="it-IT" sz="1000" dirty="0"/>
        </a:p>
      </dgm:t>
    </dgm:pt>
    <dgm:pt modelId="{67B125C6-D44A-4403-B89B-C81B4CF71922}" type="parTrans" cxnId="{837DFD44-F395-4988-88E0-91940988ED2A}">
      <dgm:prSet/>
      <dgm:spPr/>
      <dgm:t>
        <a:bodyPr/>
        <a:lstStyle/>
        <a:p>
          <a:endParaRPr lang="it-IT"/>
        </a:p>
      </dgm:t>
    </dgm:pt>
    <dgm:pt modelId="{A93E342E-93E1-4327-AA9A-99BD7EFCF3EC}" type="sibTrans" cxnId="{837DFD44-F395-4988-88E0-91940988ED2A}">
      <dgm:prSet/>
      <dgm:spPr/>
      <dgm:t>
        <a:bodyPr/>
        <a:lstStyle/>
        <a:p>
          <a:endParaRPr lang="it-IT"/>
        </a:p>
      </dgm:t>
    </dgm:pt>
    <dgm:pt modelId="{49B3383A-E30A-4ADA-8FA0-E1A76664DA31}">
      <dgm:prSet phldrT="[Testo]" custT="1"/>
      <dgm:spPr/>
      <dgm:t>
        <a:bodyPr/>
        <a:lstStyle/>
        <a:p>
          <a:r>
            <a:rPr lang="it-IT" sz="1000" dirty="0" smtClean="0"/>
            <a:t>Acquisizione delle documentazioni di conformità e di rispondenza al progetto e collaudi</a:t>
          </a:r>
          <a:endParaRPr lang="it-IT" sz="1000" dirty="0"/>
        </a:p>
      </dgm:t>
    </dgm:pt>
    <dgm:pt modelId="{9DE9682B-D169-411C-B37D-16CE67F4B21B}" type="parTrans" cxnId="{FAEB16F0-5C84-4BD4-B0E5-3E721DB1A1C5}">
      <dgm:prSet/>
      <dgm:spPr/>
      <dgm:t>
        <a:bodyPr/>
        <a:lstStyle/>
        <a:p>
          <a:endParaRPr lang="it-IT"/>
        </a:p>
      </dgm:t>
    </dgm:pt>
    <dgm:pt modelId="{BD01A56A-8CF8-4E3D-9A81-098F5EF32095}" type="sibTrans" cxnId="{FAEB16F0-5C84-4BD4-B0E5-3E721DB1A1C5}">
      <dgm:prSet/>
      <dgm:spPr/>
      <dgm:t>
        <a:bodyPr/>
        <a:lstStyle/>
        <a:p>
          <a:endParaRPr lang="it-IT"/>
        </a:p>
      </dgm:t>
    </dgm:pt>
    <dgm:pt modelId="{4310AFAD-287E-42AD-8347-AD8F64581701}">
      <dgm:prSet phldrT="[Testo]" custT="1"/>
      <dgm:spPr/>
      <dgm:t>
        <a:bodyPr/>
        <a:lstStyle/>
        <a:p>
          <a:r>
            <a:rPr lang="it-IT" sz="1100" dirty="0" smtClean="0"/>
            <a:t>Validazione</a:t>
          </a:r>
          <a:endParaRPr lang="it-IT" sz="1100" dirty="0"/>
        </a:p>
      </dgm:t>
    </dgm:pt>
    <dgm:pt modelId="{774C59A4-40EB-4256-B1CF-01B6D2EB6DCF}" type="parTrans" cxnId="{636FC39F-BB5C-4FD7-A707-D32E5DCF73F9}">
      <dgm:prSet/>
      <dgm:spPr/>
      <dgm:t>
        <a:bodyPr/>
        <a:lstStyle/>
        <a:p>
          <a:endParaRPr lang="it-IT"/>
        </a:p>
      </dgm:t>
    </dgm:pt>
    <dgm:pt modelId="{7B269312-75DC-4520-9DC9-F7F58E5D3642}" type="sibTrans" cxnId="{636FC39F-BB5C-4FD7-A707-D32E5DCF73F9}">
      <dgm:prSet/>
      <dgm:spPr/>
      <dgm:t>
        <a:bodyPr/>
        <a:lstStyle/>
        <a:p>
          <a:endParaRPr lang="it-IT"/>
        </a:p>
      </dgm:t>
    </dgm:pt>
    <dgm:pt modelId="{351A7BF0-DE7C-46FF-A31C-4B3758623164}">
      <dgm:prSet phldrT="[Testo]" custT="1"/>
      <dgm:spPr/>
      <dgm:t>
        <a:bodyPr/>
        <a:lstStyle/>
        <a:p>
          <a:r>
            <a:rPr lang="it-IT" sz="1000" dirty="0" smtClean="0"/>
            <a:t>Contrattualizzazione</a:t>
          </a:r>
          <a:endParaRPr lang="it-IT" sz="1000" dirty="0"/>
        </a:p>
      </dgm:t>
    </dgm:pt>
    <dgm:pt modelId="{F76CB454-55B9-4747-8BFB-B0300888E34F}" type="parTrans" cxnId="{B775583D-1C87-4DB3-806E-5E1FE7FF6A24}">
      <dgm:prSet/>
      <dgm:spPr/>
      <dgm:t>
        <a:bodyPr/>
        <a:lstStyle/>
        <a:p>
          <a:endParaRPr lang="it-IT"/>
        </a:p>
      </dgm:t>
    </dgm:pt>
    <dgm:pt modelId="{6067D936-F43A-42C4-A652-DDE0F166A2FB}" type="sibTrans" cxnId="{B775583D-1C87-4DB3-806E-5E1FE7FF6A24}">
      <dgm:prSet/>
      <dgm:spPr/>
      <dgm:t>
        <a:bodyPr/>
        <a:lstStyle/>
        <a:p>
          <a:endParaRPr lang="it-IT"/>
        </a:p>
      </dgm:t>
    </dgm:pt>
    <dgm:pt modelId="{D83A84E0-4349-4429-9900-2F2E44858733}">
      <dgm:prSet phldrT="[Testo]" custT="1"/>
      <dgm:spPr/>
      <dgm:t>
        <a:bodyPr/>
        <a:lstStyle/>
        <a:p>
          <a:r>
            <a:rPr lang="it-IT" sz="1100" dirty="0" smtClean="0"/>
            <a:t>Verifica della disponibilità in cabina/centrale</a:t>
          </a:r>
          <a:endParaRPr lang="it-IT" sz="1100" dirty="0"/>
        </a:p>
      </dgm:t>
    </dgm:pt>
    <dgm:pt modelId="{AA1BBC9B-C2DF-4AA1-987D-98E502449E40}" type="parTrans" cxnId="{2AFD3A8F-E7D7-408D-A2DC-6F1528E4BE0B}">
      <dgm:prSet/>
      <dgm:spPr/>
      <dgm:t>
        <a:bodyPr/>
        <a:lstStyle/>
        <a:p>
          <a:endParaRPr lang="it-IT"/>
        </a:p>
      </dgm:t>
    </dgm:pt>
    <dgm:pt modelId="{BDABAC11-9FBD-42CB-B1DC-69419513C4AD}" type="sibTrans" cxnId="{2AFD3A8F-E7D7-408D-A2DC-6F1528E4BE0B}">
      <dgm:prSet/>
      <dgm:spPr/>
      <dgm:t>
        <a:bodyPr/>
        <a:lstStyle/>
        <a:p>
          <a:endParaRPr lang="it-IT"/>
        </a:p>
      </dgm:t>
    </dgm:pt>
    <dgm:pt modelId="{CCBB3C58-3FD6-499F-9940-044CF6FE3725}">
      <dgm:prSet phldrT="[Testo]" custT="1"/>
      <dgm:spPr/>
      <dgm:t>
        <a:bodyPr/>
        <a:lstStyle/>
        <a:p>
          <a:r>
            <a:rPr lang="it-IT" sz="1100" dirty="0" smtClean="0"/>
            <a:t>Reperimento dei fondi</a:t>
          </a:r>
          <a:endParaRPr lang="it-IT" sz="1100" dirty="0"/>
        </a:p>
      </dgm:t>
    </dgm:pt>
    <dgm:pt modelId="{D4172E30-8C94-4CB5-AA24-A230B593978E}" type="parTrans" cxnId="{825B3499-4BFF-4A2C-AD48-19F2B314F3E2}">
      <dgm:prSet/>
      <dgm:spPr/>
      <dgm:t>
        <a:bodyPr/>
        <a:lstStyle/>
        <a:p>
          <a:endParaRPr lang="it-IT"/>
        </a:p>
      </dgm:t>
    </dgm:pt>
    <dgm:pt modelId="{EF45F2ED-565A-4C3E-B2FC-E2586D6D7B37}" type="sibTrans" cxnId="{825B3499-4BFF-4A2C-AD48-19F2B314F3E2}">
      <dgm:prSet/>
      <dgm:spPr/>
      <dgm:t>
        <a:bodyPr/>
        <a:lstStyle/>
        <a:p>
          <a:endParaRPr lang="it-IT"/>
        </a:p>
      </dgm:t>
    </dgm:pt>
    <dgm:pt modelId="{8AFABE6B-C8B9-4150-B407-ED451C9314D2}">
      <dgm:prSet phldrT="[Testo]" custT="1"/>
      <dgm:spPr/>
      <dgm:t>
        <a:bodyPr/>
        <a:lstStyle/>
        <a:p>
          <a:r>
            <a:rPr lang="it-IT" sz="1100" dirty="0" smtClean="0"/>
            <a:t>Progetto Esecutivo e Capitolati</a:t>
          </a:r>
          <a:endParaRPr lang="it-IT" sz="1100" dirty="0"/>
        </a:p>
      </dgm:t>
    </dgm:pt>
    <dgm:pt modelId="{B97A8368-388E-4DA4-BB69-32BD2AB6694A}" type="parTrans" cxnId="{62BEE3E9-9FCB-4EEC-9D1B-C74E50368033}">
      <dgm:prSet/>
      <dgm:spPr/>
      <dgm:t>
        <a:bodyPr/>
        <a:lstStyle/>
        <a:p>
          <a:endParaRPr lang="it-IT"/>
        </a:p>
      </dgm:t>
    </dgm:pt>
    <dgm:pt modelId="{3F6F84B8-DF45-471E-9113-024F55582706}" type="sibTrans" cxnId="{62BEE3E9-9FCB-4EEC-9D1B-C74E50368033}">
      <dgm:prSet/>
      <dgm:spPr/>
      <dgm:t>
        <a:bodyPr/>
        <a:lstStyle/>
        <a:p>
          <a:endParaRPr lang="it-IT"/>
        </a:p>
      </dgm:t>
    </dgm:pt>
    <dgm:pt modelId="{95F0B163-93B1-4A94-B1C4-2F9840468E1D}">
      <dgm:prSet phldrT="[Testo]" custT="1"/>
      <dgm:spPr/>
      <dgm:t>
        <a:bodyPr/>
        <a:lstStyle/>
        <a:p>
          <a:r>
            <a:rPr lang="it-IT" sz="1100" dirty="0" smtClean="0"/>
            <a:t>Verifica con il S.P.P. </a:t>
          </a:r>
          <a:endParaRPr lang="it-IT" sz="1100" dirty="0"/>
        </a:p>
      </dgm:t>
    </dgm:pt>
    <dgm:pt modelId="{24CBB276-CAA3-432F-9975-A83EE57F4AE7}" type="parTrans" cxnId="{E1C4429A-253B-4309-AAA7-6DC3D3DCA8CC}">
      <dgm:prSet/>
      <dgm:spPr/>
      <dgm:t>
        <a:bodyPr/>
        <a:lstStyle/>
        <a:p>
          <a:endParaRPr lang="it-IT"/>
        </a:p>
      </dgm:t>
    </dgm:pt>
    <dgm:pt modelId="{A7FC4411-ADB6-4068-BFFB-CDC85BE847EB}" type="sibTrans" cxnId="{E1C4429A-253B-4309-AAA7-6DC3D3DCA8CC}">
      <dgm:prSet/>
      <dgm:spPr/>
      <dgm:t>
        <a:bodyPr/>
        <a:lstStyle/>
        <a:p>
          <a:endParaRPr lang="it-IT"/>
        </a:p>
      </dgm:t>
    </dgm:pt>
    <dgm:pt modelId="{BBB83371-3635-4F2F-B047-D240B000F2FE}">
      <dgm:prSet phldrT="[Testo]" custT="1"/>
      <dgm:spPr/>
      <dgm:t>
        <a:bodyPr/>
        <a:lstStyle/>
        <a:p>
          <a:r>
            <a:rPr lang="it-IT" sz="1100" dirty="0" smtClean="0"/>
            <a:t>Verifica della fattibilità strutturale</a:t>
          </a:r>
          <a:endParaRPr lang="it-IT" sz="1100" dirty="0"/>
        </a:p>
      </dgm:t>
    </dgm:pt>
    <dgm:pt modelId="{E3C083BF-C99B-44F0-8E91-77163175D888}" type="parTrans" cxnId="{2BF48644-77A4-4D07-9B3B-11661601F623}">
      <dgm:prSet/>
      <dgm:spPr/>
      <dgm:t>
        <a:bodyPr/>
        <a:lstStyle/>
        <a:p>
          <a:endParaRPr lang="it-IT"/>
        </a:p>
      </dgm:t>
    </dgm:pt>
    <dgm:pt modelId="{56D338DA-5BCE-4F8A-B8CE-1111A2D3544B}" type="sibTrans" cxnId="{2BF48644-77A4-4D07-9B3B-11661601F623}">
      <dgm:prSet/>
      <dgm:spPr/>
      <dgm:t>
        <a:bodyPr/>
        <a:lstStyle/>
        <a:p>
          <a:endParaRPr lang="it-IT"/>
        </a:p>
      </dgm:t>
    </dgm:pt>
    <dgm:pt modelId="{E5DF5FCC-56CC-46EF-B558-3480B11DD03B}">
      <dgm:prSet phldrT="[Testo]" custT="1"/>
      <dgm:spPr/>
      <dgm:t>
        <a:bodyPr/>
        <a:lstStyle/>
        <a:p>
          <a:r>
            <a:rPr lang="it-IT" sz="1100" dirty="0" smtClean="0"/>
            <a:t>Iter autorizzativi</a:t>
          </a:r>
          <a:endParaRPr lang="it-IT" sz="1100" dirty="0"/>
        </a:p>
      </dgm:t>
    </dgm:pt>
    <dgm:pt modelId="{3219F6FD-9855-413C-8EFD-612C99678BAF}" type="parTrans" cxnId="{C13F84D3-D3AB-4A46-9619-511D39A0109E}">
      <dgm:prSet/>
      <dgm:spPr/>
      <dgm:t>
        <a:bodyPr/>
        <a:lstStyle/>
        <a:p>
          <a:endParaRPr lang="it-IT"/>
        </a:p>
      </dgm:t>
    </dgm:pt>
    <dgm:pt modelId="{33E91C57-570E-4B58-BC60-AA132C9A5935}" type="sibTrans" cxnId="{C13F84D3-D3AB-4A46-9619-511D39A0109E}">
      <dgm:prSet/>
      <dgm:spPr/>
      <dgm:t>
        <a:bodyPr/>
        <a:lstStyle/>
        <a:p>
          <a:endParaRPr lang="it-IT"/>
        </a:p>
      </dgm:t>
    </dgm:pt>
    <dgm:pt modelId="{D07FB156-4B63-45E5-930E-C7FC649399F2}">
      <dgm:prSet phldrT="[Testo]" custT="1"/>
      <dgm:spPr/>
      <dgm:t>
        <a:bodyPr/>
        <a:lstStyle/>
        <a:p>
          <a:r>
            <a:rPr lang="it-IT" sz="1100" dirty="0" smtClean="0"/>
            <a:t>Validazione</a:t>
          </a:r>
          <a:endParaRPr lang="it-IT" sz="1100" dirty="0"/>
        </a:p>
      </dgm:t>
    </dgm:pt>
    <dgm:pt modelId="{452ADA35-7066-4F23-883E-6814F750A5AC}" type="parTrans" cxnId="{1392C1CE-CB48-4411-8317-A52B387CBC93}">
      <dgm:prSet/>
      <dgm:spPr/>
      <dgm:t>
        <a:bodyPr/>
        <a:lstStyle/>
        <a:p>
          <a:endParaRPr lang="it-IT"/>
        </a:p>
      </dgm:t>
    </dgm:pt>
    <dgm:pt modelId="{D199647A-91EA-451E-BFA4-9B8C1279AD63}" type="sibTrans" cxnId="{1392C1CE-CB48-4411-8317-A52B387CBC93}">
      <dgm:prSet/>
      <dgm:spPr/>
      <dgm:t>
        <a:bodyPr/>
        <a:lstStyle/>
        <a:p>
          <a:endParaRPr lang="it-IT"/>
        </a:p>
      </dgm:t>
    </dgm:pt>
    <dgm:pt modelId="{2C1A248C-B9AF-4A85-8D6E-0FC0DE970A21}">
      <dgm:prSet phldrT="[Testo]" custT="1"/>
      <dgm:spPr/>
      <dgm:t>
        <a:bodyPr/>
        <a:lstStyle/>
        <a:p>
          <a:r>
            <a:rPr lang="it-IT" sz="1000" dirty="0" smtClean="0"/>
            <a:t>Programmazione del cantiere e inizio lavori</a:t>
          </a:r>
          <a:endParaRPr lang="it-IT" sz="1000" dirty="0"/>
        </a:p>
      </dgm:t>
    </dgm:pt>
    <dgm:pt modelId="{0B54C4B6-3712-40FC-B201-839FA09213F0}" type="parTrans" cxnId="{8E8A406A-5250-44C6-B40E-D75D4999E8A5}">
      <dgm:prSet/>
      <dgm:spPr/>
      <dgm:t>
        <a:bodyPr/>
        <a:lstStyle/>
        <a:p>
          <a:endParaRPr lang="it-IT"/>
        </a:p>
      </dgm:t>
    </dgm:pt>
    <dgm:pt modelId="{AA78C6BB-8619-4A5C-8308-206A69431588}" type="sibTrans" cxnId="{8E8A406A-5250-44C6-B40E-D75D4999E8A5}">
      <dgm:prSet/>
      <dgm:spPr/>
      <dgm:t>
        <a:bodyPr/>
        <a:lstStyle/>
        <a:p>
          <a:endParaRPr lang="it-IT"/>
        </a:p>
      </dgm:t>
    </dgm:pt>
    <dgm:pt modelId="{0041735B-7BB4-4438-9F6F-9D1F28B17D53}">
      <dgm:prSet phldrT="[Testo]" custT="1"/>
      <dgm:spPr/>
      <dgm:t>
        <a:bodyPr/>
        <a:lstStyle/>
        <a:p>
          <a:r>
            <a:rPr lang="it-IT" sz="1000" dirty="0" smtClean="0"/>
            <a:t>Formalizzazione della gara di appalto</a:t>
          </a:r>
          <a:endParaRPr lang="it-IT" sz="1000" dirty="0"/>
        </a:p>
      </dgm:t>
    </dgm:pt>
    <dgm:pt modelId="{2D910C36-C182-48B2-BDFB-A00A2BDF1963}" type="parTrans" cxnId="{15EE5265-8E1A-4F5A-9724-38BDD5DB872C}">
      <dgm:prSet/>
      <dgm:spPr/>
      <dgm:t>
        <a:bodyPr/>
        <a:lstStyle/>
        <a:p>
          <a:endParaRPr lang="it-IT"/>
        </a:p>
      </dgm:t>
    </dgm:pt>
    <dgm:pt modelId="{5A032F88-1272-4C78-A569-83529B8B1A3E}" type="sibTrans" cxnId="{15EE5265-8E1A-4F5A-9724-38BDD5DB872C}">
      <dgm:prSet/>
      <dgm:spPr/>
      <dgm:t>
        <a:bodyPr/>
        <a:lstStyle/>
        <a:p>
          <a:endParaRPr lang="it-IT"/>
        </a:p>
      </dgm:t>
    </dgm:pt>
    <dgm:pt modelId="{B73939E7-332A-4C47-9C55-0C66F016BDDD}" type="pres">
      <dgm:prSet presAssocID="{FBED0701-7E82-4748-BE7E-E66DC3B697C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E6566E9-2717-4D04-A487-5417039A758C}" type="pres">
      <dgm:prSet presAssocID="{FBED0701-7E82-4748-BE7E-E66DC3B697C5}" presName="children" presStyleCnt="0"/>
      <dgm:spPr/>
    </dgm:pt>
    <dgm:pt modelId="{889E8F6D-84F5-46FC-800D-846F3E08EECC}" type="pres">
      <dgm:prSet presAssocID="{FBED0701-7E82-4748-BE7E-E66DC3B697C5}" presName="child1group" presStyleCnt="0"/>
      <dgm:spPr/>
    </dgm:pt>
    <dgm:pt modelId="{C515F7D6-5BD8-4D61-BF53-671FBA24EB6D}" type="pres">
      <dgm:prSet presAssocID="{FBED0701-7E82-4748-BE7E-E66DC3B697C5}" presName="child1" presStyleLbl="bgAcc1" presStyleIdx="0" presStyleCnt="4" custScaleX="138882" custLinFactNeighborX="-24483" custLinFactNeighborY="-1671"/>
      <dgm:spPr/>
      <dgm:t>
        <a:bodyPr/>
        <a:lstStyle/>
        <a:p>
          <a:endParaRPr lang="it-IT"/>
        </a:p>
      </dgm:t>
    </dgm:pt>
    <dgm:pt modelId="{622EB8D5-2D15-49F5-9609-9B2F7CF498C3}" type="pres">
      <dgm:prSet presAssocID="{FBED0701-7E82-4748-BE7E-E66DC3B697C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2910-EB40-40A5-B969-69702455578A}" type="pres">
      <dgm:prSet presAssocID="{FBED0701-7E82-4748-BE7E-E66DC3B697C5}" presName="child2group" presStyleCnt="0"/>
      <dgm:spPr/>
    </dgm:pt>
    <dgm:pt modelId="{AADE929E-3181-47DD-8187-85D581B34008}" type="pres">
      <dgm:prSet presAssocID="{FBED0701-7E82-4748-BE7E-E66DC3B697C5}" presName="child2" presStyleLbl="bgAcc1" presStyleIdx="1" presStyleCnt="4" custScaleX="114108" custScaleY="116639" custLinFactNeighborX="18509" custLinFactNeighborY="4055"/>
      <dgm:spPr/>
      <dgm:t>
        <a:bodyPr/>
        <a:lstStyle/>
        <a:p>
          <a:endParaRPr lang="it-IT"/>
        </a:p>
      </dgm:t>
    </dgm:pt>
    <dgm:pt modelId="{124666F8-BBFB-42FB-BEB4-2FAF6F6BB5AD}" type="pres">
      <dgm:prSet presAssocID="{FBED0701-7E82-4748-BE7E-E66DC3B697C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2A8B77-23F1-4F4E-9493-058AAFE7604F}" type="pres">
      <dgm:prSet presAssocID="{FBED0701-7E82-4748-BE7E-E66DC3B697C5}" presName="child3group" presStyleCnt="0"/>
      <dgm:spPr/>
    </dgm:pt>
    <dgm:pt modelId="{95D6E3B5-7915-4DBD-BE1A-69EA4103B99A}" type="pres">
      <dgm:prSet presAssocID="{FBED0701-7E82-4748-BE7E-E66DC3B697C5}" presName="child3" presStyleLbl="bgAcc1" presStyleIdx="2" presStyleCnt="4" custScaleX="123490" custLinFactNeighborX="8907" custLinFactNeighborY="-961"/>
      <dgm:spPr/>
      <dgm:t>
        <a:bodyPr/>
        <a:lstStyle/>
        <a:p>
          <a:endParaRPr lang="it-IT"/>
        </a:p>
      </dgm:t>
    </dgm:pt>
    <dgm:pt modelId="{36669C90-2035-4F1E-97F2-F771AAB947AB}" type="pres">
      <dgm:prSet presAssocID="{FBED0701-7E82-4748-BE7E-E66DC3B697C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44A18C-208B-4ACE-B895-3CF5F48ED91F}" type="pres">
      <dgm:prSet presAssocID="{FBED0701-7E82-4748-BE7E-E66DC3B697C5}" presName="child4group" presStyleCnt="0"/>
      <dgm:spPr/>
    </dgm:pt>
    <dgm:pt modelId="{60A30A13-E879-44CD-99D1-0792388BA05B}" type="pres">
      <dgm:prSet presAssocID="{FBED0701-7E82-4748-BE7E-E66DC3B697C5}" presName="child4" presStyleLbl="bgAcc1" presStyleIdx="3" presStyleCnt="4" custScaleX="133129" custScaleY="142530" custLinFactNeighborX="-34839" custLinFactNeighborY="-3553"/>
      <dgm:spPr/>
      <dgm:t>
        <a:bodyPr/>
        <a:lstStyle/>
        <a:p>
          <a:endParaRPr lang="it-IT"/>
        </a:p>
      </dgm:t>
    </dgm:pt>
    <dgm:pt modelId="{94321C21-7A8E-456E-881E-4FFC645162E7}" type="pres">
      <dgm:prSet presAssocID="{FBED0701-7E82-4748-BE7E-E66DC3B697C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D41347-12C7-4357-92F8-E8A6399A39DC}" type="pres">
      <dgm:prSet presAssocID="{FBED0701-7E82-4748-BE7E-E66DC3B697C5}" presName="childPlaceholder" presStyleCnt="0"/>
      <dgm:spPr/>
    </dgm:pt>
    <dgm:pt modelId="{C902E1F5-BED2-40AC-AFC2-B7BE6BD0F3ED}" type="pres">
      <dgm:prSet presAssocID="{FBED0701-7E82-4748-BE7E-E66DC3B697C5}" presName="circle" presStyleCnt="0"/>
      <dgm:spPr/>
    </dgm:pt>
    <dgm:pt modelId="{68A77DA1-EA16-4672-9F2A-76D6B647E386}" type="pres">
      <dgm:prSet presAssocID="{FBED0701-7E82-4748-BE7E-E66DC3B697C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51A477-8967-4E16-8296-9351B0D2BF11}" type="pres">
      <dgm:prSet presAssocID="{FBED0701-7E82-4748-BE7E-E66DC3B697C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6C8780-AE3B-4E7C-A7FE-E03177765D3B}" type="pres">
      <dgm:prSet presAssocID="{FBED0701-7E82-4748-BE7E-E66DC3B697C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26537F-3EEF-487D-84D9-0CDA4B6CC77F}" type="pres">
      <dgm:prSet presAssocID="{FBED0701-7E82-4748-BE7E-E66DC3B697C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907EBD-1FE8-416B-81EC-FB094BE9663B}" type="pres">
      <dgm:prSet presAssocID="{FBED0701-7E82-4748-BE7E-E66DC3B697C5}" presName="quadrantPlaceholder" presStyleCnt="0"/>
      <dgm:spPr/>
    </dgm:pt>
    <dgm:pt modelId="{FC281514-AEA3-441B-B813-3AD9B26A660D}" type="pres">
      <dgm:prSet presAssocID="{FBED0701-7E82-4748-BE7E-E66DC3B697C5}" presName="center1" presStyleLbl="fgShp" presStyleIdx="0" presStyleCnt="2"/>
      <dgm:spPr/>
    </dgm:pt>
    <dgm:pt modelId="{4FD570C0-F971-4E50-97E1-E87B03CB55F5}" type="pres">
      <dgm:prSet presAssocID="{FBED0701-7E82-4748-BE7E-E66DC3B697C5}" presName="center2" presStyleLbl="fgShp" presStyleIdx="1" presStyleCnt="2"/>
      <dgm:spPr/>
    </dgm:pt>
  </dgm:ptLst>
  <dgm:cxnLst>
    <dgm:cxn modelId="{53E10F18-12E0-4172-A21C-E20FE6CB7E05}" type="presOf" srcId="{802192D5-4CAC-44BD-92E2-D7B78E9F4979}" destId="{896C8780-AE3B-4E7C-A7FE-E03177765D3B}" srcOrd="0" destOrd="0" presId="urn:microsoft.com/office/officeart/2005/8/layout/cycle4"/>
    <dgm:cxn modelId="{3EA1B1F1-49E2-44F1-A72E-035F526671C5}" srcId="{2E39D5C3-F9BD-4D07-B9B4-B4B76F1F21B8}" destId="{B99E7D2E-6AE6-4D86-9D96-0F6ADF53F58E}" srcOrd="2" destOrd="0" parTransId="{943E218E-CAEF-48E6-97C3-9845F9AD8B33}" sibTransId="{BCC7D230-E799-448B-B010-200993EC261E}"/>
    <dgm:cxn modelId="{2AFD3A8F-E7D7-408D-A2DC-6F1528E4BE0B}" srcId="{6CBD5EFC-241E-4A4F-8908-FA8A783FD728}" destId="{D83A84E0-4349-4429-9900-2F2E44858733}" srcOrd="2" destOrd="0" parTransId="{AA1BBC9B-C2DF-4AA1-987D-98E502449E40}" sibTransId="{BDABAC11-9FBD-42CB-B1DC-69419513C4AD}"/>
    <dgm:cxn modelId="{6B68FF51-D736-4F98-AC9F-5AFC671FE715}" type="presOf" srcId="{2C1A248C-B9AF-4A85-8D6E-0FC0DE970A21}" destId="{94321C21-7A8E-456E-881E-4FFC645162E7}" srcOrd="1" destOrd="1" presId="urn:microsoft.com/office/officeart/2005/8/layout/cycle4"/>
    <dgm:cxn modelId="{15EE5265-8E1A-4F5A-9724-38BDD5DB872C}" srcId="{802192D5-4CAC-44BD-92E2-D7B78E9F4979}" destId="{0041735B-7BB4-4438-9F6F-9D1F28B17D53}" srcOrd="1" destOrd="0" parTransId="{2D910C36-C182-48B2-BDFB-A00A2BDF1963}" sibTransId="{5A032F88-1272-4C78-A569-83529B8B1A3E}"/>
    <dgm:cxn modelId="{0CDA7DED-AFD6-4DDB-A594-2CB9C7C57E8F}" srcId="{6CBD5EFC-241E-4A4F-8908-FA8A783FD728}" destId="{B2EB3C45-FE43-4B81-BBB4-E4E8988D1BFA}" srcOrd="0" destOrd="0" parTransId="{64EAAA9C-FDFF-48A3-AF93-A2222656F5E3}" sibTransId="{28BB42E3-9031-4B01-916D-6BCAFB31D448}"/>
    <dgm:cxn modelId="{770DEC2C-CB0F-4E3B-855D-AAA3AC23932D}" type="presOf" srcId="{9BDEBBEF-E3F2-40DE-8695-9C91FFB105CF}" destId="{622EB8D5-2D15-49F5-9609-9B2F7CF498C3}" srcOrd="1" destOrd="6" presId="urn:microsoft.com/office/officeart/2005/8/layout/cycle4"/>
    <dgm:cxn modelId="{3910BD19-3C73-4A30-A8E2-AD12D39237E9}" type="presOf" srcId="{351A7BF0-DE7C-46FF-A31C-4B3758623164}" destId="{36669C90-2035-4F1E-97F2-F771AAB947AB}" srcOrd="1" destOrd="3" presId="urn:microsoft.com/office/officeart/2005/8/layout/cycle4"/>
    <dgm:cxn modelId="{27DCDA34-9A88-452D-80B1-FBDF5F07DADD}" type="presOf" srcId="{D83A84E0-4349-4429-9900-2F2E44858733}" destId="{C515F7D6-5BD8-4D61-BF53-671FBA24EB6D}" srcOrd="0" destOrd="2" presId="urn:microsoft.com/office/officeart/2005/8/layout/cycle4"/>
    <dgm:cxn modelId="{EF4AC4DB-714F-43FB-802F-4AF42AE3CA35}" type="presOf" srcId="{B2EB3C45-FE43-4B81-BBB4-E4E8988D1BFA}" destId="{622EB8D5-2D15-49F5-9609-9B2F7CF498C3}" srcOrd="1" destOrd="0" presId="urn:microsoft.com/office/officeart/2005/8/layout/cycle4"/>
    <dgm:cxn modelId="{2D572983-945B-4AE8-8917-F79BDA387195}" type="presOf" srcId="{CCBB3C58-3FD6-499F-9940-044CF6FE3725}" destId="{AADE929E-3181-47DD-8187-85D581B34008}" srcOrd="0" destOrd="2" presId="urn:microsoft.com/office/officeart/2005/8/layout/cycle4"/>
    <dgm:cxn modelId="{CF2F290F-71EB-4D8A-962C-5917BFB7C8F3}" type="presOf" srcId="{D83A84E0-4349-4429-9900-2F2E44858733}" destId="{622EB8D5-2D15-49F5-9609-9B2F7CF498C3}" srcOrd="1" destOrd="2" presId="urn:microsoft.com/office/officeart/2005/8/layout/cycle4"/>
    <dgm:cxn modelId="{F7A299A2-526E-442D-B42F-502263356E7B}" type="presOf" srcId="{F3EDB52F-17F5-4CA0-84FC-64B6CD17BA33}" destId="{124666F8-BBFB-42FB-BEB4-2FAF6F6BB5AD}" srcOrd="1" destOrd="0" presId="urn:microsoft.com/office/officeart/2005/8/layout/cycle4"/>
    <dgm:cxn modelId="{2DFF843C-F1B7-4F06-B765-7123CAD9C791}" type="presOf" srcId="{49B3383A-E30A-4ADA-8FA0-E1A76664DA31}" destId="{94321C21-7A8E-456E-881E-4FFC645162E7}" srcOrd="1" destOrd="4" presId="urn:microsoft.com/office/officeart/2005/8/layout/cycle4"/>
    <dgm:cxn modelId="{95A95E33-19DE-43F1-8ED0-09D8E2B4CC9C}" type="presOf" srcId="{0041735B-7BB4-4438-9F6F-9D1F28B17D53}" destId="{95D6E3B5-7915-4DBD-BE1A-69EA4103B99A}" srcOrd="0" destOrd="1" presId="urn:microsoft.com/office/officeart/2005/8/layout/cycle4"/>
    <dgm:cxn modelId="{825B3499-4BFF-4A2C-AD48-19F2B314F3E2}" srcId="{A7FDFD44-E60A-4AA7-936C-959D94592B3A}" destId="{CCBB3C58-3FD6-499F-9940-044CF6FE3725}" srcOrd="2" destOrd="0" parTransId="{D4172E30-8C94-4CB5-AA24-A230B593978E}" sibTransId="{EF45F2ED-565A-4C3E-B2FC-E2586D6D7B37}"/>
    <dgm:cxn modelId="{B83D6A73-5815-424C-93E3-4AC6B5E9C4CD}" srcId="{2E39D5C3-F9BD-4D07-B9B4-B4B76F1F21B8}" destId="{6F10AAE1-0F03-4F6D-979D-BA0EB466A8A4}" srcOrd="0" destOrd="0" parTransId="{657D8C19-A54C-4589-88F3-E0DE29502EAE}" sibTransId="{09EBF0A4-A6E0-4F47-A49B-982D9FAC4BC5}"/>
    <dgm:cxn modelId="{B25B32FC-7DFD-40E1-8CC5-14BC6248BD1C}" type="presOf" srcId="{4310AFAD-287E-42AD-8347-AD8F64581701}" destId="{C515F7D6-5BD8-4D61-BF53-671FBA24EB6D}" srcOrd="0" destOrd="5" presId="urn:microsoft.com/office/officeart/2005/8/layout/cycle4"/>
    <dgm:cxn modelId="{FCBFC9D8-BFD7-4BE6-9412-7F75261D6B5A}" type="presOf" srcId="{95F0B163-93B1-4A94-B1C4-2F9840468E1D}" destId="{AADE929E-3181-47DD-8187-85D581B34008}" srcOrd="0" destOrd="3" presId="urn:microsoft.com/office/officeart/2005/8/layout/cycle4"/>
    <dgm:cxn modelId="{C40B7AF7-83AC-498D-BF3A-F0FBF154B665}" type="presOf" srcId="{6F10AAE1-0F03-4F6D-979D-BA0EB466A8A4}" destId="{60A30A13-E879-44CD-99D1-0792388BA05B}" srcOrd="0" destOrd="0" presId="urn:microsoft.com/office/officeart/2005/8/layout/cycle4"/>
    <dgm:cxn modelId="{62BEE3E9-9FCB-4EEC-9D1B-C74E50368033}" srcId="{A7FDFD44-E60A-4AA7-936C-959D94592B3A}" destId="{8AFABE6B-C8B9-4150-B407-ED451C9314D2}" srcOrd="5" destOrd="0" parTransId="{B97A8368-388E-4DA4-BB69-32BD2AB6694A}" sibTransId="{3F6F84B8-DF45-471E-9113-024F55582706}"/>
    <dgm:cxn modelId="{4C3F08A8-B6FA-4BDF-9CDC-938BEE9F4582}" type="presOf" srcId="{2C1A248C-B9AF-4A85-8D6E-0FC0DE970A21}" destId="{60A30A13-E879-44CD-99D1-0792388BA05B}" srcOrd="0" destOrd="1" presId="urn:microsoft.com/office/officeart/2005/8/layout/cycle4"/>
    <dgm:cxn modelId="{360B949F-0AF8-4860-B13A-2B44240DF1C2}" srcId="{FBED0701-7E82-4748-BE7E-E66DC3B697C5}" destId="{6CBD5EFC-241E-4A4F-8908-FA8A783FD728}" srcOrd="0" destOrd="0" parTransId="{49A6C40D-7BBB-4D66-8D7F-822B4BE86EFA}" sibTransId="{722B13B1-B15F-403E-9671-2C3DB5488B15}"/>
    <dgm:cxn modelId="{C3202EF4-672B-4F8B-B7DF-860BD0E78791}" srcId="{802192D5-4CAC-44BD-92E2-D7B78E9F4979}" destId="{4871B1B8-9B97-4BCB-9516-EF845BF3E75B}" srcOrd="0" destOrd="0" parTransId="{B6015FE4-4831-4CFA-91B7-DC29BFE75C36}" sibTransId="{6575DB33-69DD-4E79-B873-6913ABAD52FD}"/>
    <dgm:cxn modelId="{837DFD44-F395-4988-88E0-91940988ED2A}" srcId="{2E39D5C3-F9BD-4D07-B9B4-B4B76F1F21B8}" destId="{23986738-3FC0-4579-82B1-CDFA0FD6365D}" srcOrd="3" destOrd="0" parTransId="{67B125C6-D44A-4403-B89B-C81B4CF71922}" sibTransId="{A93E342E-93E1-4327-AA9A-99BD7EFCF3EC}"/>
    <dgm:cxn modelId="{79B9888B-B116-42EC-B401-C758B98DF468}" type="presOf" srcId="{23986738-3FC0-4579-82B1-CDFA0FD6365D}" destId="{60A30A13-E879-44CD-99D1-0792388BA05B}" srcOrd="0" destOrd="3" presId="urn:microsoft.com/office/officeart/2005/8/layout/cycle4"/>
    <dgm:cxn modelId="{8E23D9D3-F173-4721-B4B5-F53B07D5E6C7}" srcId="{A7FDFD44-E60A-4AA7-936C-959D94592B3A}" destId="{F3EDB52F-17F5-4CA0-84FC-64B6CD17BA33}" srcOrd="0" destOrd="0" parTransId="{8C24C9FA-679F-40F7-BB3D-1CCCCD8013A1}" sibTransId="{C8842A7E-E42F-4A5C-A4F4-18F0AC6E1CF8}"/>
    <dgm:cxn modelId="{623D6DD4-7E5A-4E6A-8C48-122C521876E6}" srcId="{6CBD5EFC-241E-4A4F-8908-FA8A783FD728}" destId="{08A43706-3656-4F3A-8B76-4EB67DCFBFB5}" srcOrd="1" destOrd="0" parTransId="{4E884099-393E-42B5-B501-4A3AC912D0DB}" sibTransId="{BF4177AF-73D8-4EAC-90C9-9F3A0B98EC9D}"/>
    <dgm:cxn modelId="{C7F08C03-8E70-47DE-A344-26501DD3C67A}" type="presOf" srcId="{FBED0701-7E82-4748-BE7E-E66DC3B697C5}" destId="{B73939E7-332A-4C47-9C55-0C66F016BDDD}" srcOrd="0" destOrd="0" presId="urn:microsoft.com/office/officeart/2005/8/layout/cycle4"/>
    <dgm:cxn modelId="{13A7AB74-041B-4982-9FD9-1D8450040D08}" type="presOf" srcId="{8061FB32-2826-4D75-A0A2-C526BE668F3A}" destId="{622EB8D5-2D15-49F5-9609-9B2F7CF498C3}" srcOrd="1" destOrd="4" presId="urn:microsoft.com/office/officeart/2005/8/layout/cycle4"/>
    <dgm:cxn modelId="{88BA8FC1-FF13-4C38-8B20-46A34253872D}" type="presOf" srcId="{6CBD5EFC-241E-4A4F-8908-FA8A783FD728}" destId="{68A77DA1-EA16-4672-9F2A-76D6B647E386}" srcOrd="0" destOrd="0" presId="urn:microsoft.com/office/officeart/2005/8/layout/cycle4"/>
    <dgm:cxn modelId="{B54A2C9B-888A-47D6-B345-A1F83330A8DA}" type="presOf" srcId="{49B3383A-E30A-4ADA-8FA0-E1A76664DA31}" destId="{60A30A13-E879-44CD-99D1-0792388BA05B}" srcOrd="0" destOrd="4" presId="urn:microsoft.com/office/officeart/2005/8/layout/cycle4"/>
    <dgm:cxn modelId="{35FA2008-D64D-48F7-AFF0-41029CD2516C}" type="presOf" srcId="{B99E7D2E-6AE6-4D86-9D96-0F6ADF53F58E}" destId="{60A30A13-E879-44CD-99D1-0792388BA05B}" srcOrd="0" destOrd="2" presId="urn:microsoft.com/office/officeart/2005/8/layout/cycle4"/>
    <dgm:cxn modelId="{64680FDB-626D-439A-8221-41101865F97F}" type="presOf" srcId="{BBB83371-3635-4F2F-B047-D240B000F2FE}" destId="{622EB8D5-2D15-49F5-9609-9B2F7CF498C3}" srcOrd="1" destOrd="3" presId="urn:microsoft.com/office/officeart/2005/8/layout/cycle4"/>
    <dgm:cxn modelId="{465572F0-3BD8-46F1-8C9B-53A25745526C}" srcId="{A7FDFD44-E60A-4AA7-936C-959D94592B3A}" destId="{AB01BC47-3E1E-430B-8D2D-003439158406}" srcOrd="8" destOrd="0" parTransId="{CADD2F91-63F5-4714-86BA-6123618CFDD7}" sibTransId="{E25729B6-222E-4C44-B12D-147EDFDFD00C}"/>
    <dgm:cxn modelId="{998B5B42-E647-4627-B174-99D14C5841D7}" type="presOf" srcId="{CCBB3C58-3FD6-499F-9940-044CF6FE3725}" destId="{124666F8-BBFB-42FB-BEB4-2FAF6F6BB5AD}" srcOrd="1" destOrd="2" presId="urn:microsoft.com/office/officeart/2005/8/layout/cycle4"/>
    <dgm:cxn modelId="{FDF56E73-F080-417E-AD1C-1C31CD9E4BFF}" type="presOf" srcId="{7DE43177-4D6D-4B3A-8F80-A148AAD9B28F}" destId="{36669C90-2035-4F1E-97F2-F771AAB947AB}" srcOrd="1" destOrd="2" presId="urn:microsoft.com/office/officeart/2005/8/layout/cycle4"/>
    <dgm:cxn modelId="{587ED358-0C50-4710-885A-44F324724239}" type="presOf" srcId="{AB01BC47-3E1E-430B-8D2D-003439158406}" destId="{AADE929E-3181-47DD-8187-85D581B34008}" srcOrd="0" destOrd="8" presId="urn:microsoft.com/office/officeart/2005/8/layout/cycle4"/>
    <dgm:cxn modelId="{5EAB4E14-6B64-455B-830B-CBD237149C11}" type="presOf" srcId="{D5E681D9-1EDA-4CB8-B632-3C8D8129A18D}" destId="{124666F8-BBFB-42FB-BEB4-2FAF6F6BB5AD}" srcOrd="1" destOrd="1" presId="urn:microsoft.com/office/officeart/2005/8/layout/cycle4"/>
    <dgm:cxn modelId="{5F5211CF-AD3F-442E-9307-8A5912CB80A5}" srcId="{802192D5-4CAC-44BD-92E2-D7B78E9F4979}" destId="{7DE43177-4D6D-4B3A-8F80-A148AAD9B28F}" srcOrd="2" destOrd="0" parTransId="{DAE77827-FD79-4486-9CCD-8403ABFD8FB2}" sibTransId="{0A59B1FD-103B-4EC7-93F7-1E25D29B746B}"/>
    <dgm:cxn modelId="{17D5607E-99ED-4FCA-BB08-D2A3309AE476}" type="presOf" srcId="{5D648EC7-B41A-4DBA-A79B-58DA3A2458DA}" destId="{AADE929E-3181-47DD-8187-85D581B34008}" srcOrd="0" destOrd="7" presId="urn:microsoft.com/office/officeart/2005/8/layout/cycle4"/>
    <dgm:cxn modelId="{105B2521-7A89-4E16-89F7-B4CF701E60B1}" type="presOf" srcId="{4871B1B8-9B97-4BCB-9516-EF845BF3E75B}" destId="{95D6E3B5-7915-4DBD-BE1A-69EA4103B99A}" srcOrd="0" destOrd="0" presId="urn:microsoft.com/office/officeart/2005/8/layout/cycle4"/>
    <dgm:cxn modelId="{E1C4429A-253B-4309-AAA7-6DC3D3DCA8CC}" srcId="{A7FDFD44-E60A-4AA7-936C-959D94592B3A}" destId="{95F0B163-93B1-4A94-B1C4-2F9840468E1D}" srcOrd="3" destOrd="0" parTransId="{24CBB276-CAA3-432F-9975-A83EE57F4AE7}" sibTransId="{A7FC4411-ADB6-4068-BFFB-CDC85BE847EB}"/>
    <dgm:cxn modelId="{C13F84D3-D3AB-4A46-9619-511D39A0109E}" srcId="{A7FDFD44-E60A-4AA7-936C-959D94592B3A}" destId="{E5DF5FCC-56CC-46EF-B558-3480B11DD03B}" srcOrd="4" destOrd="0" parTransId="{3219F6FD-9855-413C-8EFD-612C99678BAF}" sibTransId="{33E91C57-570E-4B58-BC60-AA132C9A5935}"/>
    <dgm:cxn modelId="{480E63C2-9CC9-4A9C-AEF0-64F2E54BA110}" type="presOf" srcId="{4310AFAD-287E-42AD-8347-AD8F64581701}" destId="{622EB8D5-2D15-49F5-9609-9B2F7CF498C3}" srcOrd="1" destOrd="5" presId="urn:microsoft.com/office/officeart/2005/8/layout/cycle4"/>
    <dgm:cxn modelId="{45024971-E0DF-4E82-A1E2-16EBCC2B1CE0}" type="presOf" srcId="{F3EDB52F-17F5-4CA0-84FC-64B6CD17BA33}" destId="{AADE929E-3181-47DD-8187-85D581B34008}" srcOrd="0" destOrd="0" presId="urn:microsoft.com/office/officeart/2005/8/layout/cycle4"/>
    <dgm:cxn modelId="{2937980A-E57B-4723-B9AD-8E22F23DEE41}" srcId="{6CBD5EFC-241E-4A4F-8908-FA8A783FD728}" destId="{9BDEBBEF-E3F2-40DE-8695-9C91FFB105CF}" srcOrd="6" destOrd="0" parTransId="{9D0B5C14-6AFF-4441-A190-AA8FB02579B3}" sibTransId="{EB020F1B-074C-4164-B51E-C39F86F5EF9A}"/>
    <dgm:cxn modelId="{8E8A406A-5250-44C6-B40E-D75D4999E8A5}" srcId="{2E39D5C3-F9BD-4D07-B9B4-B4B76F1F21B8}" destId="{2C1A248C-B9AF-4A85-8D6E-0FC0DE970A21}" srcOrd="1" destOrd="0" parTransId="{0B54C4B6-3712-40FC-B201-839FA09213F0}" sibTransId="{AA78C6BB-8619-4A5C-8308-206A69431588}"/>
    <dgm:cxn modelId="{F7A216EE-34D6-4BDA-A8CC-CA586423AFE9}" type="presOf" srcId="{351A7BF0-DE7C-46FF-A31C-4B3758623164}" destId="{95D6E3B5-7915-4DBD-BE1A-69EA4103B99A}" srcOrd="0" destOrd="3" presId="urn:microsoft.com/office/officeart/2005/8/layout/cycle4"/>
    <dgm:cxn modelId="{0930DB0F-B68C-4CAB-BEED-36DAD9BC8429}" srcId="{FBED0701-7E82-4748-BE7E-E66DC3B697C5}" destId="{2E39D5C3-F9BD-4D07-B9B4-B4B76F1F21B8}" srcOrd="3" destOrd="0" parTransId="{424B1792-8E81-4B38-9EC5-CA21AB043328}" sibTransId="{7169D5A2-FEE6-4369-BCFD-E3D31A6E0A8F}"/>
    <dgm:cxn modelId="{1C340380-BE36-49F0-B8A5-C1FF45001642}" srcId="{A7FDFD44-E60A-4AA7-936C-959D94592B3A}" destId="{D5E681D9-1EDA-4CB8-B632-3C8D8129A18D}" srcOrd="1" destOrd="0" parTransId="{B1C8C349-0268-41D2-BCAF-6D9AE7202C98}" sibTransId="{A67D5B81-7A10-413B-926C-9E2159CDD5A1}"/>
    <dgm:cxn modelId="{B66CA65D-B8CD-45E6-87E6-52561BFE5635}" srcId="{A7FDFD44-E60A-4AA7-936C-959D94592B3A}" destId="{5D648EC7-B41A-4DBA-A79B-58DA3A2458DA}" srcOrd="7" destOrd="0" parTransId="{B6DC5C5B-71EE-4041-84B1-50152EF15694}" sibTransId="{63A763C9-44D2-49FC-92F5-D7DE2999450A}"/>
    <dgm:cxn modelId="{AAD687E2-E754-4F33-9ED9-7DD8CF2FFB42}" type="presOf" srcId="{D07FB156-4B63-45E5-930E-C7FC649399F2}" destId="{AADE929E-3181-47DD-8187-85D581B34008}" srcOrd="0" destOrd="6" presId="urn:microsoft.com/office/officeart/2005/8/layout/cycle4"/>
    <dgm:cxn modelId="{89241A52-F97F-454F-8BB4-E9D0846851BC}" type="presOf" srcId="{23986738-3FC0-4579-82B1-CDFA0FD6365D}" destId="{94321C21-7A8E-456E-881E-4FFC645162E7}" srcOrd="1" destOrd="3" presId="urn:microsoft.com/office/officeart/2005/8/layout/cycle4"/>
    <dgm:cxn modelId="{11A5036D-20F4-4021-889F-D030C3B1EE9B}" type="presOf" srcId="{E5DF5FCC-56CC-46EF-B558-3480B11DD03B}" destId="{124666F8-BBFB-42FB-BEB4-2FAF6F6BB5AD}" srcOrd="1" destOrd="4" presId="urn:microsoft.com/office/officeart/2005/8/layout/cycle4"/>
    <dgm:cxn modelId="{99F4A165-8E98-4F89-BEA2-62C14AB244C4}" srcId="{6CBD5EFC-241E-4A4F-8908-FA8A783FD728}" destId="{8061FB32-2826-4D75-A0A2-C526BE668F3A}" srcOrd="4" destOrd="0" parTransId="{8755DAC4-288C-4881-B314-9E425396F374}" sibTransId="{D2FE9DDD-1DB3-4C56-BA9F-029180C3E3CA}"/>
    <dgm:cxn modelId="{B775583D-1C87-4DB3-806E-5E1FE7FF6A24}" srcId="{802192D5-4CAC-44BD-92E2-D7B78E9F4979}" destId="{351A7BF0-DE7C-46FF-A31C-4B3758623164}" srcOrd="3" destOrd="0" parTransId="{F76CB454-55B9-4747-8BFB-B0300888E34F}" sibTransId="{6067D936-F43A-42C4-A652-DDE0F166A2FB}"/>
    <dgm:cxn modelId="{2BF48644-77A4-4D07-9B3B-11661601F623}" srcId="{6CBD5EFC-241E-4A4F-8908-FA8A783FD728}" destId="{BBB83371-3635-4F2F-B047-D240B000F2FE}" srcOrd="3" destOrd="0" parTransId="{E3C083BF-C99B-44F0-8E91-77163175D888}" sibTransId="{56D338DA-5BCE-4F8A-B8CE-1111A2D3544B}"/>
    <dgm:cxn modelId="{334A6BCD-B45B-4C49-BD86-5CD168F2A072}" type="presOf" srcId="{AB01BC47-3E1E-430B-8D2D-003439158406}" destId="{124666F8-BBFB-42FB-BEB4-2FAF6F6BB5AD}" srcOrd="1" destOrd="8" presId="urn:microsoft.com/office/officeart/2005/8/layout/cycle4"/>
    <dgm:cxn modelId="{18189EA8-74D7-4BD3-A26B-7F183AC1ED38}" type="presOf" srcId="{8061FB32-2826-4D75-A0A2-C526BE668F3A}" destId="{C515F7D6-5BD8-4D61-BF53-671FBA24EB6D}" srcOrd="0" destOrd="4" presId="urn:microsoft.com/office/officeart/2005/8/layout/cycle4"/>
    <dgm:cxn modelId="{CB7EFC46-6A45-496C-A25D-74BC3F898F7C}" type="presOf" srcId="{9BDEBBEF-E3F2-40DE-8695-9C91FFB105CF}" destId="{C515F7D6-5BD8-4D61-BF53-671FBA24EB6D}" srcOrd="0" destOrd="6" presId="urn:microsoft.com/office/officeart/2005/8/layout/cycle4"/>
    <dgm:cxn modelId="{FAEB16F0-5C84-4BD4-B0E5-3E721DB1A1C5}" srcId="{2E39D5C3-F9BD-4D07-B9B4-B4B76F1F21B8}" destId="{49B3383A-E30A-4ADA-8FA0-E1A76664DA31}" srcOrd="4" destOrd="0" parTransId="{9DE9682B-D169-411C-B37D-16CE67F4B21B}" sibTransId="{BD01A56A-8CF8-4E3D-9A81-098F5EF32095}"/>
    <dgm:cxn modelId="{42034EF5-E5AF-4A99-924B-6816A55A1586}" type="presOf" srcId="{7DE43177-4D6D-4B3A-8F80-A148AAD9B28F}" destId="{95D6E3B5-7915-4DBD-BE1A-69EA4103B99A}" srcOrd="0" destOrd="2" presId="urn:microsoft.com/office/officeart/2005/8/layout/cycle4"/>
    <dgm:cxn modelId="{FC4CA257-7983-48B7-8889-D7F9122D4D0B}" type="presOf" srcId="{95F0B163-93B1-4A94-B1C4-2F9840468E1D}" destId="{124666F8-BBFB-42FB-BEB4-2FAF6F6BB5AD}" srcOrd="1" destOrd="3" presId="urn:microsoft.com/office/officeart/2005/8/layout/cycle4"/>
    <dgm:cxn modelId="{058BD73E-63B4-451C-9492-98B270A08A18}" type="presOf" srcId="{A7FDFD44-E60A-4AA7-936C-959D94592B3A}" destId="{4151A477-8967-4E16-8296-9351B0D2BF11}" srcOrd="0" destOrd="0" presId="urn:microsoft.com/office/officeart/2005/8/layout/cycle4"/>
    <dgm:cxn modelId="{DD70D73A-0B27-4B99-9A98-AD4F371CB0A4}" type="presOf" srcId="{B2EB3C45-FE43-4B81-BBB4-E4E8988D1BFA}" destId="{C515F7D6-5BD8-4D61-BF53-671FBA24EB6D}" srcOrd="0" destOrd="0" presId="urn:microsoft.com/office/officeart/2005/8/layout/cycle4"/>
    <dgm:cxn modelId="{1E7A4B24-BDB2-4BE0-8172-2BC2551CC77C}" type="presOf" srcId="{8AFABE6B-C8B9-4150-B407-ED451C9314D2}" destId="{124666F8-BBFB-42FB-BEB4-2FAF6F6BB5AD}" srcOrd="1" destOrd="5" presId="urn:microsoft.com/office/officeart/2005/8/layout/cycle4"/>
    <dgm:cxn modelId="{72A285ED-5E89-4DD2-ACE3-1814AE83B8D4}" type="presOf" srcId="{E5DF5FCC-56CC-46EF-B558-3480B11DD03B}" destId="{AADE929E-3181-47DD-8187-85D581B34008}" srcOrd="0" destOrd="4" presId="urn:microsoft.com/office/officeart/2005/8/layout/cycle4"/>
    <dgm:cxn modelId="{A40727E0-D30D-4A43-82AC-35761F5966F2}" type="presOf" srcId="{D07FB156-4B63-45E5-930E-C7FC649399F2}" destId="{124666F8-BBFB-42FB-BEB4-2FAF6F6BB5AD}" srcOrd="1" destOrd="6" presId="urn:microsoft.com/office/officeart/2005/8/layout/cycle4"/>
    <dgm:cxn modelId="{636FC39F-BB5C-4FD7-A707-D32E5DCF73F9}" srcId="{6CBD5EFC-241E-4A4F-8908-FA8A783FD728}" destId="{4310AFAD-287E-42AD-8347-AD8F64581701}" srcOrd="5" destOrd="0" parTransId="{774C59A4-40EB-4256-B1CF-01B6D2EB6DCF}" sibTransId="{7B269312-75DC-4520-9DC9-F7F58E5D3642}"/>
    <dgm:cxn modelId="{DC12CD0A-8CAB-4B68-955B-57C4B89C8BD9}" type="presOf" srcId="{4871B1B8-9B97-4BCB-9516-EF845BF3E75B}" destId="{36669C90-2035-4F1E-97F2-F771AAB947AB}" srcOrd="1" destOrd="0" presId="urn:microsoft.com/office/officeart/2005/8/layout/cycle4"/>
    <dgm:cxn modelId="{485AA445-5F75-418D-BA36-B8E247454BC0}" type="presOf" srcId="{08A43706-3656-4F3A-8B76-4EB67DCFBFB5}" destId="{622EB8D5-2D15-49F5-9609-9B2F7CF498C3}" srcOrd="1" destOrd="1" presId="urn:microsoft.com/office/officeart/2005/8/layout/cycle4"/>
    <dgm:cxn modelId="{03807E33-AEB4-48C3-9E26-5EDFF06552D8}" type="presOf" srcId="{2E39D5C3-F9BD-4D07-B9B4-B4B76F1F21B8}" destId="{5D26537F-3EEF-487D-84D9-0CDA4B6CC77F}" srcOrd="0" destOrd="0" presId="urn:microsoft.com/office/officeart/2005/8/layout/cycle4"/>
    <dgm:cxn modelId="{CF6F8C15-DAA0-40C3-931E-54E525241D55}" type="presOf" srcId="{08A43706-3656-4F3A-8B76-4EB67DCFBFB5}" destId="{C515F7D6-5BD8-4D61-BF53-671FBA24EB6D}" srcOrd="0" destOrd="1" presId="urn:microsoft.com/office/officeart/2005/8/layout/cycle4"/>
    <dgm:cxn modelId="{61A98CCF-1E7C-4E5A-8106-E252A56D2CD4}" srcId="{FBED0701-7E82-4748-BE7E-E66DC3B697C5}" destId="{A7FDFD44-E60A-4AA7-936C-959D94592B3A}" srcOrd="1" destOrd="0" parTransId="{38546FFC-D422-41D4-92D3-CC2B7BAE114F}" sibTransId="{03A52B61-C287-4FDF-885F-9CCD37D3C44C}"/>
    <dgm:cxn modelId="{4D97E131-6333-4D29-A996-B894902DEFFE}" type="presOf" srcId="{D5E681D9-1EDA-4CB8-B632-3C8D8129A18D}" destId="{AADE929E-3181-47DD-8187-85D581B34008}" srcOrd="0" destOrd="1" presId="urn:microsoft.com/office/officeart/2005/8/layout/cycle4"/>
    <dgm:cxn modelId="{92F4034D-0EAE-46A8-97E4-D356FA704FFB}" type="presOf" srcId="{5D648EC7-B41A-4DBA-A79B-58DA3A2458DA}" destId="{124666F8-BBFB-42FB-BEB4-2FAF6F6BB5AD}" srcOrd="1" destOrd="7" presId="urn:microsoft.com/office/officeart/2005/8/layout/cycle4"/>
    <dgm:cxn modelId="{D38F9CA0-9AD8-46B2-872A-68C934BCF4D2}" type="presOf" srcId="{0041735B-7BB4-4438-9F6F-9D1F28B17D53}" destId="{36669C90-2035-4F1E-97F2-F771AAB947AB}" srcOrd="1" destOrd="1" presId="urn:microsoft.com/office/officeart/2005/8/layout/cycle4"/>
    <dgm:cxn modelId="{1545CAC6-33FD-4378-B0E1-8F5FE779E842}" type="presOf" srcId="{B99E7D2E-6AE6-4D86-9D96-0F6ADF53F58E}" destId="{94321C21-7A8E-456E-881E-4FFC645162E7}" srcOrd="1" destOrd="2" presId="urn:microsoft.com/office/officeart/2005/8/layout/cycle4"/>
    <dgm:cxn modelId="{37273A55-3283-4CD6-B561-587EDFC6249C}" srcId="{FBED0701-7E82-4748-BE7E-E66DC3B697C5}" destId="{802192D5-4CAC-44BD-92E2-D7B78E9F4979}" srcOrd="2" destOrd="0" parTransId="{3AF7BC31-E957-42D9-B821-5037A898E541}" sibTransId="{02AE0667-29A7-4C32-95D6-BB81061BFA2E}"/>
    <dgm:cxn modelId="{F3DE7A1D-39CE-4108-BDD5-FB24E12F5363}" type="presOf" srcId="{8AFABE6B-C8B9-4150-B407-ED451C9314D2}" destId="{AADE929E-3181-47DD-8187-85D581B34008}" srcOrd="0" destOrd="5" presId="urn:microsoft.com/office/officeart/2005/8/layout/cycle4"/>
    <dgm:cxn modelId="{1392C1CE-CB48-4411-8317-A52B387CBC93}" srcId="{A7FDFD44-E60A-4AA7-936C-959D94592B3A}" destId="{D07FB156-4B63-45E5-930E-C7FC649399F2}" srcOrd="6" destOrd="0" parTransId="{452ADA35-7066-4F23-883E-6814F750A5AC}" sibTransId="{D199647A-91EA-451E-BFA4-9B8C1279AD63}"/>
    <dgm:cxn modelId="{88C58149-12A1-42D8-A93D-9112AB6CAEA8}" type="presOf" srcId="{BBB83371-3635-4F2F-B047-D240B000F2FE}" destId="{C515F7D6-5BD8-4D61-BF53-671FBA24EB6D}" srcOrd="0" destOrd="3" presId="urn:microsoft.com/office/officeart/2005/8/layout/cycle4"/>
    <dgm:cxn modelId="{B5FB264E-E928-4B6D-A92B-1CDB293755F0}" type="presOf" srcId="{6F10AAE1-0F03-4F6D-979D-BA0EB466A8A4}" destId="{94321C21-7A8E-456E-881E-4FFC645162E7}" srcOrd="1" destOrd="0" presId="urn:microsoft.com/office/officeart/2005/8/layout/cycle4"/>
    <dgm:cxn modelId="{BC373FAA-BD0B-4D4F-9503-8442AFCEC1BC}" type="presParOf" srcId="{B73939E7-332A-4C47-9C55-0C66F016BDDD}" destId="{AE6566E9-2717-4D04-A487-5417039A758C}" srcOrd="0" destOrd="0" presId="urn:microsoft.com/office/officeart/2005/8/layout/cycle4"/>
    <dgm:cxn modelId="{5C96CE7C-9331-4030-8C03-079CF4C340F4}" type="presParOf" srcId="{AE6566E9-2717-4D04-A487-5417039A758C}" destId="{889E8F6D-84F5-46FC-800D-846F3E08EECC}" srcOrd="0" destOrd="0" presId="urn:microsoft.com/office/officeart/2005/8/layout/cycle4"/>
    <dgm:cxn modelId="{51F07666-7A47-4CF6-8E73-0F8F058C55C6}" type="presParOf" srcId="{889E8F6D-84F5-46FC-800D-846F3E08EECC}" destId="{C515F7D6-5BD8-4D61-BF53-671FBA24EB6D}" srcOrd="0" destOrd="0" presId="urn:microsoft.com/office/officeart/2005/8/layout/cycle4"/>
    <dgm:cxn modelId="{089F1420-81F0-403A-9763-653D2D0D9ADE}" type="presParOf" srcId="{889E8F6D-84F5-46FC-800D-846F3E08EECC}" destId="{622EB8D5-2D15-49F5-9609-9B2F7CF498C3}" srcOrd="1" destOrd="0" presId="urn:microsoft.com/office/officeart/2005/8/layout/cycle4"/>
    <dgm:cxn modelId="{471F7C5B-B3C7-41CF-B1E4-3B73EF063903}" type="presParOf" srcId="{AE6566E9-2717-4D04-A487-5417039A758C}" destId="{927D2910-EB40-40A5-B969-69702455578A}" srcOrd="1" destOrd="0" presId="urn:microsoft.com/office/officeart/2005/8/layout/cycle4"/>
    <dgm:cxn modelId="{52352C8B-4DB1-46BC-A71E-24B642CDCD78}" type="presParOf" srcId="{927D2910-EB40-40A5-B969-69702455578A}" destId="{AADE929E-3181-47DD-8187-85D581B34008}" srcOrd="0" destOrd="0" presId="urn:microsoft.com/office/officeart/2005/8/layout/cycle4"/>
    <dgm:cxn modelId="{DB147B19-567F-4868-A1F1-2B07B7472625}" type="presParOf" srcId="{927D2910-EB40-40A5-B969-69702455578A}" destId="{124666F8-BBFB-42FB-BEB4-2FAF6F6BB5AD}" srcOrd="1" destOrd="0" presId="urn:microsoft.com/office/officeart/2005/8/layout/cycle4"/>
    <dgm:cxn modelId="{22EEC474-B43A-4D97-B8A8-0CCE1A8C8302}" type="presParOf" srcId="{AE6566E9-2717-4D04-A487-5417039A758C}" destId="{922A8B77-23F1-4F4E-9493-058AAFE7604F}" srcOrd="2" destOrd="0" presId="urn:microsoft.com/office/officeart/2005/8/layout/cycle4"/>
    <dgm:cxn modelId="{2AD235E3-890B-4D67-8453-7A33B967EF84}" type="presParOf" srcId="{922A8B77-23F1-4F4E-9493-058AAFE7604F}" destId="{95D6E3B5-7915-4DBD-BE1A-69EA4103B99A}" srcOrd="0" destOrd="0" presId="urn:microsoft.com/office/officeart/2005/8/layout/cycle4"/>
    <dgm:cxn modelId="{1BA42DB2-4901-4464-A6B2-14DC8CE5DF12}" type="presParOf" srcId="{922A8B77-23F1-4F4E-9493-058AAFE7604F}" destId="{36669C90-2035-4F1E-97F2-F771AAB947AB}" srcOrd="1" destOrd="0" presId="urn:microsoft.com/office/officeart/2005/8/layout/cycle4"/>
    <dgm:cxn modelId="{73AF4AD3-0941-4DED-9B9E-5DF43E14B5A3}" type="presParOf" srcId="{AE6566E9-2717-4D04-A487-5417039A758C}" destId="{F944A18C-208B-4ACE-B895-3CF5F48ED91F}" srcOrd="3" destOrd="0" presId="urn:microsoft.com/office/officeart/2005/8/layout/cycle4"/>
    <dgm:cxn modelId="{7195638D-C4F2-4D78-94EA-CF25BB12AD41}" type="presParOf" srcId="{F944A18C-208B-4ACE-B895-3CF5F48ED91F}" destId="{60A30A13-E879-44CD-99D1-0792388BA05B}" srcOrd="0" destOrd="0" presId="urn:microsoft.com/office/officeart/2005/8/layout/cycle4"/>
    <dgm:cxn modelId="{99B174A8-ADF4-4FF4-9CEF-B001C3750527}" type="presParOf" srcId="{F944A18C-208B-4ACE-B895-3CF5F48ED91F}" destId="{94321C21-7A8E-456E-881E-4FFC645162E7}" srcOrd="1" destOrd="0" presId="urn:microsoft.com/office/officeart/2005/8/layout/cycle4"/>
    <dgm:cxn modelId="{57A7E5DD-EE93-458D-BB9F-A17652F57351}" type="presParOf" srcId="{AE6566E9-2717-4D04-A487-5417039A758C}" destId="{2BD41347-12C7-4357-92F8-E8A6399A39DC}" srcOrd="4" destOrd="0" presId="urn:microsoft.com/office/officeart/2005/8/layout/cycle4"/>
    <dgm:cxn modelId="{C87436BC-3CF7-4867-9D38-1BFABCD176AA}" type="presParOf" srcId="{B73939E7-332A-4C47-9C55-0C66F016BDDD}" destId="{C902E1F5-BED2-40AC-AFC2-B7BE6BD0F3ED}" srcOrd="1" destOrd="0" presId="urn:microsoft.com/office/officeart/2005/8/layout/cycle4"/>
    <dgm:cxn modelId="{0083EE61-16DA-4080-90F8-CF4C6C441519}" type="presParOf" srcId="{C902E1F5-BED2-40AC-AFC2-B7BE6BD0F3ED}" destId="{68A77DA1-EA16-4672-9F2A-76D6B647E386}" srcOrd="0" destOrd="0" presId="urn:microsoft.com/office/officeart/2005/8/layout/cycle4"/>
    <dgm:cxn modelId="{7BDFCE83-BFA2-4E70-A1F2-35B91B4E1522}" type="presParOf" srcId="{C902E1F5-BED2-40AC-AFC2-B7BE6BD0F3ED}" destId="{4151A477-8967-4E16-8296-9351B0D2BF11}" srcOrd="1" destOrd="0" presId="urn:microsoft.com/office/officeart/2005/8/layout/cycle4"/>
    <dgm:cxn modelId="{5EB31E55-6043-4763-978A-3F62788CF0FB}" type="presParOf" srcId="{C902E1F5-BED2-40AC-AFC2-B7BE6BD0F3ED}" destId="{896C8780-AE3B-4E7C-A7FE-E03177765D3B}" srcOrd="2" destOrd="0" presId="urn:microsoft.com/office/officeart/2005/8/layout/cycle4"/>
    <dgm:cxn modelId="{AF74B75A-5F81-469C-B90E-4E44F4FE0CBF}" type="presParOf" srcId="{C902E1F5-BED2-40AC-AFC2-B7BE6BD0F3ED}" destId="{5D26537F-3EEF-487D-84D9-0CDA4B6CC77F}" srcOrd="3" destOrd="0" presId="urn:microsoft.com/office/officeart/2005/8/layout/cycle4"/>
    <dgm:cxn modelId="{57B31D3A-E7DB-4D5C-B1F6-CDCBA9F3DE31}" type="presParOf" srcId="{C902E1F5-BED2-40AC-AFC2-B7BE6BD0F3ED}" destId="{D0907EBD-1FE8-416B-81EC-FB094BE9663B}" srcOrd="4" destOrd="0" presId="urn:microsoft.com/office/officeart/2005/8/layout/cycle4"/>
    <dgm:cxn modelId="{4F129190-5991-4062-A3A7-A49F417ECA98}" type="presParOf" srcId="{B73939E7-332A-4C47-9C55-0C66F016BDDD}" destId="{FC281514-AEA3-441B-B813-3AD9B26A660D}" srcOrd="2" destOrd="0" presId="urn:microsoft.com/office/officeart/2005/8/layout/cycle4"/>
    <dgm:cxn modelId="{3F438D7B-C7A7-4062-BF20-5E5BD9E9F6F9}" type="presParOf" srcId="{B73939E7-332A-4C47-9C55-0C66F016BDDD}" destId="{4FD570C0-F971-4E50-97E1-E87B03CB55F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21577C-ECBE-4DFB-A31D-D30BEB75DCF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A9AE11-5AD5-4D47-8E3F-FB6F0429EF18}">
      <dgm:prSet phldrT="[Testo]"/>
      <dgm:spPr/>
      <dgm:t>
        <a:bodyPr/>
        <a:lstStyle/>
        <a:p>
          <a:r>
            <a:rPr lang="it-IT" dirty="0" smtClean="0"/>
            <a:t>Previsione di spesa</a:t>
          </a:r>
          <a:endParaRPr lang="it-IT" dirty="0"/>
        </a:p>
      </dgm:t>
    </dgm:pt>
    <dgm:pt modelId="{5E14ED3D-949C-4204-87B8-270C63D0629A}" type="parTrans" cxnId="{3F38455D-41AF-48C7-9982-C1A90DD17C6D}">
      <dgm:prSet/>
      <dgm:spPr/>
      <dgm:t>
        <a:bodyPr/>
        <a:lstStyle/>
        <a:p>
          <a:endParaRPr lang="it-IT"/>
        </a:p>
      </dgm:t>
    </dgm:pt>
    <dgm:pt modelId="{B9514B11-8631-4063-98D5-4B2E894D0B6B}" type="sibTrans" cxnId="{3F38455D-41AF-48C7-9982-C1A90DD17C6D}">
      <dgm:prSet/>
      <dgm:spPr/>
      <dgm:t>
        <a:bodyPr/>
        <a:lstStyle/>
        <a:p>
          <a:endParaRPr lang="it-IT"/>
        </a:p>
      </dgm:t>
    </dgm:pt>
    <dgm:pt modelId="{3FFDB229-ABBB-48C6-9478-BA1C034B1CB1}">
      <dgm:prSet phldrT="[Testo]"/>
      <dgm:spPr/>
      <dgm:t>
        <a:bodyPr/>
        <a:lstStyle/>
        <a:p>
          <a:endParaRPr lang="it-IT" dirty="0"/>
        </a:p>
      </dgm:t>
    </dgm:pt>
    <dgm:pt modelId="{5F080F3C-B068-4CF0-95AB-F3EEAA4894CF}" type="parTrans" cxnId="{F909A4A3-3C6D-4087-BF89-727F1924E8AE}">
      <dgm:prSet/>
      <dgm:spPr/>
      <dgm:t>
        <a:bodyPr/>
        <a:lstStyle/>
        <a:p>
          <a:endParaRPr lang="it-IT"/>
        </a:p>
      </dgm:t>
    </dgm:pt>
    <dgm:pt modelId="{05EDBCEE-2BED-4344-A281-4E2E38AB8711}" type="sibTrans" cxnId="{F909A4A3-3C6D-4087-BF89-727F1924E8AE}">
      <dgm:prSet/>
      <dgm:spPr/>
      <dgm:t>
        <a:bodyPr/>
        <a:lstStyle/>
        <a:p>
          <a:endParaRPr lang="it-IT"/>
        </a:p>
      </dgm:t>
    </dgm:pt>
    <dgm:pt modelId="{D1B04FBE-CF50-436C-B0DF-9E06C637E452}">
      <dgm:prSet phldrT="[Testo]"/>
      <dgm:spPr/>
      <dgm:t>
        <a:bodyPr/>
        <a:lstStyle/>
        <a:p>
          <a:r>
            <a:rPr lang="it-IT" dirty="0" smtClean="0"/>
            <a:t>Nel mese di luglio viene redatta la previsione di spesa per l’anno successivo</a:t>
          </a:r>
          <a:endParaRPr lang="it-IT" dirty="0"/>
        </a:p>
      </dgm:t>
    </dgm:pt>
    <dgm:pt modelId="{33580E3A-83AF-425C-8CED-594003820C25}" type="parTrans" cxnId="{CBA3C3B9-3EC7-4BEA-B1FC-C8F276C011B1}">
      <dgm:prSet/>
      <dgm:spPr/>
      <dgm:t>
        <a:bodyPr/>
        <a:lstStyle/>
        <a:p>
          <a:endParaRPr lang="it-IT"/>
        </a:p>
      </dgm:t>
    </dgm:pt>
    <dgm:pt modelId="{465AE7DA-0CDA-40FF-B5A4-BF08731F7977}" type="sibTrans" cxnId="{CBA3C3B9-3EC7-4BEA-B1FC-C8F276C011B1}">
      <dgm:prSet/>
      <dgm:spPr/>
      <dgm:t>
        <a:bodyPr/>
        <a:lstStyle/>
        <a:p>
          <a:endParaRPr lang="it-IT"/>
        </a:p>
      </dgm:t>
    </dgm:pt>
    <dgm:pt modelId="{F7D2FB59-EF62-490F-8129-B2DC54871121}">
      <dgm:prSet phldrT="[Testo]"/>
      <dgm:spPr/>
      <dgm:t>
        <a:bodyPr/>
        <a:lstStyle/>
        <a:p>
          <a:r>
            <a:rPr lang="it-IT" dirty="0" smtClean="0"/>
            <a:t>Attribuzione dei fondi</a:t>
          </a:r>
          <a:endParaRPr lang="it-IT" dirty="0"/>
        </a:p>
      </dgm:t>
    </dgm:pt>
    <dgm:pt modelId="{58BDA4BF-C156-447B-988C-19955C927897}" type="parTrans" cxnId="{60CFBB8D-3D21-4E3A-9045-4968A055F2C8}">
      <dgm:prSet/>
      <dgm:spPr/>
      <dgm:t>
        <a:bodyPr/>
        <a:lstStyle/>
        <a:p>
          <a:endParaRPr lang="it-IT"/>
        </a:p>
      </dgm:t>
    </dgm:pt>
    <dgm:pt modelId="{2D3C23EB-7C81-41E1-AD5B-44F1AD6E5EFE}" type="sibTrans" cxnId="{60CFBB8D-3D21-4E3A-9045-4968A055F2C8}">
      <dgm:prSet/>
      <dgm:spPr/>
      <dgm:t>
        <a:bodyPr/>
        <a:lstStyle/>
        <a:p>
          <a:endParaRPr lang="it-IT"/>
        </a:p>
      </dgm:t>
    </dgm:pt>
    <dgm:pt modelId="{44016F10-699C-492E-8B8A-67853A23F9AC}">
      <dgm:prSet phldrT="[Testo]"/>
      <dgm:spPr/>
      <dgm:t>
        <a:bodyPr/>
        <a:lstStyle/>
        <a:p>
          <a:r>
            <a:rPr lang="it-IT" dirty="0" smtClean="0"/>
            <a:t>Attività di coordinamento con le altre divisioni e centri di spesa</a:t>
          </a:r>
          <a:endParaRPr lang="it-IT" dirty="0"/>
        </a:p>
      </dgm:t>
    </dgm:pt>
    <dgm:pt modelId="{B6CA326C-ED93-4494-B477-C10DCF4552C2}" type="parTrans" cxnId="{9F6D60F8-7012-4E79-9294-3C682CE23A07}">
      <dgm:prSet/>
      <dgm:spPr/>
      <dgm:t>
        <a:bodyPr/>
        <a:lstStyle/>
        <a:p>
          <a:endParaRPr lang="it-IT"/>
        </a:p>
      </dgm:t>
    </dgm:pt>
    <dgm:pt modelId="{24BDA198-32D0-4EA2-83DA-3C94FEA7A1CA}" type="sibTrans" cxnId="{9F6D60F8-7012-4E79-9294-3C682CE23A07}">
      <dgm:prSet/>
      <dgm:spPr/>
      <dgm:t>
        <a:bodyPr/>
        <a:lstStyle/>
        <a:p>
          <a:endParaRPr lang="it-IT"/>
        </a:p>
      </dgm:t>
    </dgm:pt>
    <dgm:pt modelId="{823FEBA6-45A0-44A1-AB1F-27FB510826CE}">
      <dgm:prSet phldrT="[Testo]"/>
      <dgm:spPr/>
      <dgm:t>
        <a:bodyPr/>
        <a:lstStyle/>
        <a:p>
          <a:r>
            <a:rPr lang="it-IT" dirty="0" smtClean="0"/>
            <a:t>Attribuzione dei fondi ai Servizi ed ai Reparti</a:t>
          </a:r>
          <a:endParaRPr lang="it-IT" dirty="0"/>
        </a:p>
      </dgm:t>
    </dgm:pt>
    <dgm:pt modelId="{472EE30E-5889-4F04-8938-7245B84098FF}" type="parTrans" cxnId="{E788F19C-64F9-46A5-8250-137E1D79E22F}">
      <dgm:prSet/>
      <dgm:spPr/>
      <dgm:t>
        <a:bodyPr/>
        <a:lstStyle/>
        <a:p>
          <a:endParaRPr lang="it-IT"/>
        </a:p>
      </dgm:t>
    </dgm:pt>
    <dgm:pt modelId="{55317529-2E06-4835-A41C-C1256D5B3D11}" type="sibTrans" cxnId="{E788F19C-64F9-46A5-8250-137E1D79E22F}">
      <dgm:prSet/>
      <dgm:spPr/>
      <dgm:t>
        <a:bodyPr/>
        <a:lstStyle/>
        <a:p>
          <a:endParaRPr lang="it-IT"/>
        </a:p>
      </dgm:t>
    </dgm:pt>
    <dgm:pt modelId="{5111FDED-DB11-44F0-8CAD-ABD781C3BB5D}">
      <dgm:prSet phldrT="[Testo]"/>
      <dgm:spPr/>
      <dgm:t>
        <a:bodyPr/>
        <a:lstStyle/>
        <a:p>
          <a:r>
            <a:rPr lang="it-IT" dirty="0" smtClean="0"/>
            <a:t>Analisi dei consuntivi </a:t>
          </a:r>
          <a:endParaRPr lang="it-IT" dirty="0"/>
        </a:p>
      </dgm:t>
    </dgm:pt>
    <dgm:pt modelId="{4DC97A05-D16C-4455-AB63-96F800211A67}" type="parTrans" cxnId="{BE61B69A-84F4-4BCC-827D-FBE9BA557EAF}">
      <dgm:prSet/>
      <dgm:spPr/>
      <dgm:t>
        <a:bodyPr/>
        <a:lstStyle/>
        <a:p>
          <a:endParaRPr lang="it-IT"/>
        </a:p>
      </dgm:t>
    </dgm:pt>
    <dgm:pt modelId="{908324E6-D2CE-4F6D-BA4A-E32A6397AB4C}" type="sibTrans" cxnId="{BE61B69A-84F4-4BCC-827D-FBE9BA557EAF}">
      <dgm:prSet/>
      <dgm:spPr/>
      <dgm:t>
        <a:bodyPr/>
        <a:lstStyle/>
        <a:p>
          <a:endParaRPr lang="it-IT"/>
        </a:p>
      </dgm:t>
    </dgm:pt>
    <dgm:pt modelId="{307259F3-F652-4CC5-B649-2EC5C8560F24}">
      <dgm:prSet phldrT="[Testo]"/>
      <dgm:spPr/>
      <dgm:t>
        <a:bodyPr/>
        <a:lstStyle/>
        <a:p>
          <a:r>
            <a:rPr lang="it-IT" dirty="0" smtClean="0"/>
            <a:t>Nel mese di dicembre vengono esaminati i consuntivi di spesa per ciascun servizio e reparto</a:t>
          </a:r>
          <a:endParaRPr lang="it-IT" dirty="0"/>
        </a:p>
      </dgm:t>
    </dgm:pt>
    <dgm:pt modelId="{C8728DBD-C663-4E9E-A1F8-A9D5D723097D}" type="parTrans" cxnId="{93420678-5C91-43AF-B455-9519DB5780C2}">
      <dgm:prSet/>
      <dgm:spPr/>
      <dgm:t>
        <a:bodyPr/>
        <a:lstStyle/>
        <a:p>
          <a:endParaRPr lang="it-IT"/>
        </a:p>
      </dgm:t>
    </dgm:pt>
    <dgm:pt modelId="{F54027A1-D769-4925-B204-F01B1AF469C2}" type="sibTrans" cxnId="{93420678-5C91-43AF-B455-9519DB5780C2}">
      <dgm:prSet/>
      <dgm:spPr/>
      <dgm:t>
        <a:bodyPr/>
        <a:lstStyle/>
        <a:p>
          <a:endParaRPr lang="it-IT"/>
        </a:p>
      </dgm:t>
    </dgm:pt>
    <dgm:pt modelId="{ACBC2D28-F17D-4D44-9F2B-B8713C7FB798}">
      <dgm:prSet phldrT="[Testo]"/>
      <dgm:spPr/>
      <dgm:t>
        <a:bodyPr/>
        <a:lstStyle/>
        <a:p>
          <a:r>
            <a:rPr lang="it-IT" dirty="0" smtClean="0"/>
            <a:t>Tutti i servizi comunicano al Responsabile le loro esigenze con le rispettive previsioni di spesa</a:t>
          </a:r>
          <a:endParaRPr lang="it-IT" dirty="0"/>
        </a:p>
      </dgm:t>
    </dgm:pt>
    <dgm:pt modelId="{C1B1E6BD-17EB-44B3-BA9F-666897B7625A}" type="parTrans" cxnId="{301DE9F4-9F47-4385-BE3D-9A2DD61C04E0}">
      <dgm:prSet/>
      <dgm:spPr/>
      <dgm:t>
        <a:bodyPr/>
        <a:lstStyle/>
        <a:p>
          <a:endParaRPr lang="it-IT"/>
        </a:p>
      </dgm:t>
    </dgm:pt>
    <dgm:pt modelId="{44C86F5B-33B5-45E9-B419-61D6BF957E1A}" type="sibTrans" cxnId="{301DE9F4-9F47-4385-BE3D-9A2DD61C04E0}">
      <dgm:prSet/>
      <dgm:spPr/>
      <dgm:t>
        <a:bodyPr/>
        <a:lstStyle/>
        <a:p>
          <a:endParaRPr lang="it-IT"/>
        </a:p>
      </dgm:t>
    </dgm:pt>
    <dgm:pt modelId="{BF1DCFF7-13DC-4F66-ACD2-EE199AAC386A}">
      <dgm:prSet phldrT="[Testo]"/>
      <dgm:spPr/>
      <dgm:t>
        <a:bodyPr/>
        <a:lstStyle/>
        <a:p>
          <a:r>
            <a:rPr lang="it-IT" dirty="0" smtClean="0"/>
            <a:t>Il Responsabile esamina le richieste e attribuisce le priorità di intervento</a:t>
          </a:r>
          <a:endParaRPr lang="it-IT" dirty="0"/>
        </a:p>
      </dgm:t>
    </dgm:pt>
    <dgm:pt modelId="{7A989CD1-FF04-4CFC-BB87-1664250210FC}" type="parTrans" cxnId="{9E4CC833-FC50-414D-B7F9-500C8319FD47}">
      <dgm:prSet/>
      <dgm:spPr/>
      <dgm:t>
        <a:bodyPr/>
        <a:lstStyle/>
        <a:p>
          <a:endParaRPr lang="it-IT"/>
        </a:p>
      </dgm:t>
    </dgm:pt>
    <dgm:pt modelId="{2776D8A1-0A3C-4DD2-A1EA-6222C5D8EC0C}" type="sibTrans" cxnId="{9E4CC833-FC50-414D-B7F9-500C8319FD47}">
      <dgm:prSet/>
      <dgm:spPr/>
      <dgm:t>
        <a:bodyPr/>
        <a:lstStyle/>
        <a:p>
          <a:endParaRPr lang="it-IT"/>
        </a:p>
      </dgm:t>
    </dgm:pt>
    <dgm:pt modelId="{49AB6F2E-E3A0-4051-B09D-1D365D1CCDBC}">
      <dgm:prSet phldrT="[Testo]"/>
      <dgm:spPr/>
      <dgm:t>
        <a:bodyPr/>
        <a:lstStyle/>
        <a:p>
          <a:r>
            <a:rPr lang="it-IT" dirty="0" smtClean="0"/>
            <a:t>Attività di coordinamento con il Servizio Amministrazione</a:t>
          </a:r>
          <a:endParaRPr lang="it-IT" dirty="0"/>
        </a:p>
      </dgm:t>
    </dgm:pt>
    <dgm:pt modelId="{739A7DAC-7460-409E-A165-FCB3D04DC5A8}" type="parTrans" cxnId="{0D8D1FAC-412D-4DFF-A928-DBA5C6A05319}">
      <dgm:prSet/>
      <dgm:spPr/>
      <dgm:t>
        <a:bodyPr/>
        <a:lstStyle/>
        <a:p>
          <a:endParaRPr lang="it-IT"/>
        </a:p>
      </dgm:t>
    </dgm:pt>
    <dgm:pt modelId="{097B37B9-32F8-4AEA-867A-118E65707283}" type="sibTrans" cxnId="{0D8D1FAC-412D-4DFF-A928-DBA5C6A05319}">
      <dgm:prSet/>
      <dgm:spPr/>
      <dgm:t>
        <a:bodyPr/>
        <a:lstStyle/>
        <a:p>
          <a:endParaRPr lang="it-IT"/>
        </a:p>
      </dgm:t>
    </dgm:pt>
    <dgm:pt modelId="{E5214175-A727-441E-B54A-4F87EB240B7C}">
      <dgm:prSet phldrT="[Testo]"/>
      <dgm:spPr/>
      <dgm:t>
        <a:bodyPr/>
        <a:lstStyle/>
        <a:p>
          <a:r>
            <a:rPr lang="it-IT" dirty="0" smtClean="0"/>
            <a:t>Richiesta formale dei fondi al Direttore dei LNS</a:t>
          </a:r>
          <a:endParaRPr lang="it-IT" dirty="0"/>
        </a:p>
      </dgm:t>
    </dgm:pt>
    <dgm:pt modelId="{6B1C0C18-8CD5-4957-B09F-72601D8925FC}" type="parTrans" cxnId="{1E6E29AB-76FE-4646-9171-C916F96888BC}">
      <dgm:prSet/>
      <dgm:spPr/>
      <dgm:t>
        <a:bodyPr/>
        <a:lstStyle/>
        <a:p>
          <a:endParaRPr lang="it-IT"/>
        </a:p>
      </dgm:t>
    </dgm:pt>
    <dgm:pt modelId="{83DE398D-4568-4CBE-AF12-AB823107C179}" type="sibTrans" cxnId="{1E6E29AB-76FE-4646-9171-C916F96888BC}">
      <dgm:prSet/>
      <dgm:spPr/>
      <dgm:t>
        <a:bodyPr/>
        <a:lstStyle/>
        <a:p>
          <a:endParaRPr lang="it-IT"/>
        </a:p>
      </dgm:t>
    </dgm:pt>
    <dgm:pt modelId="{4FE8A8CE-E4AF-4090-BFE4-CA71314D2D47}">
      <dgm:prSet phldrT="[Testo]"/>
      <dgm:spPr/>
      <dgm:t>
        <a:bodyPr/>
        <a:lstStyle/>
        <a:p>
          <a:r>
            <a:rPr lang="it-IT" dirty="0" smtClean="0"/>
            <a:t>Il consuntivo viene confrontato con la previsione</a:t>
          </a:r>
          <a:endParaRPr lang="it-IT" dirty="0"/>
        </a:p>
      </dgm:t>
    </dgm:pt>
    <dgm:pt modelId="{61449FC2-6150-4AE1-90AA-A103F86DD41E}" type="parTrans" cxnId="{147D3828-F71B-4E5F-B00D-31599159173F}">
      <dgm:prSet/>
      <dgm:spPr/>
      <dgm:t>
        <a:bodyPr/>
        <a:lstStyle/>
        <a:p>
          <a:endParaRPr lang="it-IT"/>
        </a:p>
      </dgm:t>
    </dgm:pt>
    <dgm:pt modelId="{A3E101C6-3BE5-4261-94B7-3120E0BD0522}" type="sibTrans" cxnId="{147D3828-F71B-4E5F-B00D-31599159173F}">
      <dgm:prSet/>
      <dgm:spPr/>
      <dgm:t>
        <a:bodyPr/>
        <a:lstStyle/>
        <a:p>
          <a:endParaRPr lang="it-IT"/>
        </a:p>
      </dgm:t>
    </dgm:pt>
    <dgm:pt modelId="{070AA61A-7F6E-4DBA-A2EA-41B79ABB0B25}">
      <dgm:prSet phldrT="[Testo]"/>
      <dgm:spPr/>
      <dgm:t>
        <a:bodyPr/>
        <a:lstStyle/>
        <a:p>
          <a:r>
            <a:rPr lang="it-IT" dirty="0" smtClean="0"/>
            <a:t>Le differenze vengono annotate e considerate per la previsione di spesa successiva</a:t>
          </a:r>
          <a:endParaRPr lang="it-IT" dirty="0"/>
        </a:p>
      </dgm:t>
    </dgm:pt>
    <dgm:pt modelId="{2C106EC8-1BD8-4CB3-B016-462D2649B339}" type="sibTrans" cxnId="{D1B33F57-F283-4CF1-8F69-5C97BDA0D45B}">
      <dgm:prSet/>
      <dgm:spPr/>
      <dgm:t>
        <a:bodyPr/>
        <a:lstStyle/>
        <a:p>
          <a:endParaRPr lang="it-IT"/>
        </a:p>
      </dgm:t>
    </dgm:pt>
    <dgm:pt modelId="{7097003A-06E2-4E5D-A345-8FFBD0AB300A}" type="parTrans" cxnId="{D1B33F57-F283-4CF1-8F69-5C97BDA0D45B}">
      <dgm:prSet/>
      <dgm:spPr/>
      <dgm:t>
        <a:bodyPr/>
        <a:lstStyle/>
        <a:p>
          <a:endParaRPr lang="it-IT"/>
        </a:p>
      </dgm:t>
    </dgm:pt>
    <dgm:pt modelId="{8ECB912A-B3A1-4A3A-B2BF-495B8C71BE30}" type="pres">
      <dgm:prSet presAssocID="{7621577C-ECBE-4DFB-A31D-D30BEB75DC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C66B42-FEEC-4949-8700-7DE6BF89ECF7}" type="pres">
      <dgm:prSet presAssocID="{1DA9AE11-5AD5-4D47-8E3F-FB6F0429EF18}" presName="composite" presStyleCnt="0"/>
      <dgm:spPr/>
    </dgm:pt>
    <dgm:pt modelId="{4E10CD7F-AF3F-4A07-9264-888A8AC016B5}" type="pres">
      <dgm:prSet presAssocID="{1DA9AE11-5AD5-4D47-8E3F-FB6F0429EF1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4B2DEE-BB20-471D-B69D-79E8587C8AC6}" type="pres">
      <dgm:prSet presAssocID="{1DA9AE11-5AD5-4D47-8E3F-FB6F0429EF1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3F1639-C40D-410B-B8DE-F00E7D252785}" type="pres">
      <dgm:prSet presAssocID="{B9514B11-8631-4063-98D5-4B2E894D0B6B}" presName="sp" presStyleCnt="0"/>
      <dgm:spPr/>
    </dgm:pt>
    <dgm:pt modelId="{9251E359-ECF2-4212-9EC9-2568F468A4D0}" type="pres">
      <dgm:prSet presAssocID="{F7D2FB59-EF62-490F-8129-B2DC54871121}" presName="composite" presStyleCnt="0"/>
      <dgm:spPr/>
    </dgm:pt>
    <dgm:pt modelId="{E4DCF8EC-98C4-4CC5-BF3B-82CE3988FFC6}" type="pres">
      <dgm:prSet presAssocID="{F7D2FB59-EF62-490F-8129-B2DC5487112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BEC0C6-8BB7-4F10-8F5D-08ACCE52D0F1}" type="pres">
      <dgm:prSet presAssocID="{F7D2FB59-EF62-490F-8129-B2DC5487112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28350E-3561-419E-8C4D-02C4533FB6CB}" type="pres">
      <dgm:prSet presAssocID="{2D3C23EB-7C81-41E1-AD5B-44F1AD6E5EFE}" presName="sp" presStyleCnt="0"/>
      <dgm:spPr/>
    </dgm:pt>
    <dgm:pt modelId="{74249C78-19E2-4EA7-88D5-EF767EC3E041}" type="pres">
      <dgm:prSet presAssocID="{5111FDED-DB11-44F0-8CAD-ABD781C3BB5D}" presName="composite" presStyleCnt="0"/>
      <dgm:spPr/>
    </dgm:pt>
    <dgm:pt modelId="{4407A991-B479-43C1-8324-DCD90E19877F}" type="pres">
      <dgm:prSet presAssocID="{5111FDED-DB11-44F0-8CAD-ABD781C3BB5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0CE196-0E81-4A47-81D9-50D5AEFCF669}" type="pres">
      <dgm:prSet presAssocID="{5111FDED-DB11-44F0-8CAD-ABD781C3BB5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0B28616-DCFD-4A35-BF2B-27EF1E6071F4}" type="presOf" srcId="{4FE8A8CE-E4AF-4090-BFE4-CA71314D2D47}" destId="{CF0CE196-0E81-4A47-81D9-50D5AEFCF669}" srcOrd="0" destOrd="1" presId="urn:microsoft.com/office/officeart/2005/8/layout/chevron2"/>
    <dgm:cxn modelId="{9E97C4EE-3A71-42A7-86C0-3B999B16A4E4}" type="presOf" srcId="{44016F10-699C-492E-8B8A-67853A23F9AC}" destId="{2BBEC0C6-8BB7-4F10-8F5D-08ACCE52D0F1}" srcOrd="0" destOrd="0" presId="urn:microsoft.com/office/officeart/2005/8/layout/chevron2"/>
    <dgm:cxn modelId="{E788F19C-64F9-46A5-8250-137E1D79E22F}" srcId="{F7D2FB59-EF62-490F-8129-B2DC54871121}" destId="{823FEBA6-45A0-44A1-AB1F-27FB510826CE}" srcOrd="3" destOrd="0" parTransId="{472EE30E-5889-4F04-8938-7245B84098FF}" sibTransId="{55317529-2E06-4835-A41C-C1256D5B3D11}"/>
    <dgm:cxn modelId="{1AF5D4AD-C7CA-42BB-B2E1-59F7364D4E5B}" type="presOf" srcId="{7621577C-ECBE-4DFB-A31D-D30BEB75DCF1}" destId="{8ECB912A-B3A1-4A3A-B2BF-495B8C71BE30}" srcOrd="0" destOrd="0" presId="urn:microsoft.com/office/officeart/2005/8/layout/chevron2"/>
    <dgm:cxn modelId="{D79A9A57-9081-42E7-A33B-1E775CB462E0}" type="presOf" srcId="{5111FDED-DB11-44F0-8CAD-ABD781C3BB5D}" destId="{4407A991-B479-43C1-8324-DCD90E19877F}" srcOrd="0" destOrd="0" presId="urn:microsoft.com/office/officeart/2005/8/layout/chevron2"/>
    <dgm:cxn modelId="{93586C68-216D-4640-9B65-D5784593A83F}" type="presOf" srcId="{ACBC2D28-F17D-4D44-9F2B-B8713C7FB798}" destId="{714B2DEE-BB20-471D-B69D-79E8587C8AC6}" srcOrd="0" destOrd="2" presId="urn:microsoft.com/office/officeart/2005/8/layout/chevron2"/>
    <dgm:cxn modelId="{147D3828-F71B-4E5F-B00D-31599159173F}" srcId="{5111FDED-DB11-44F0-8CAD-ABD781C3BB5D}" destId="{4FE8A8CE-E4AF-4090-BFE4-CA71314D2D47}" srcOrd="1" destOrd="0" parTransId="{61449FC2-6150-4AE1-90AA-A103F86DD41E}" sibTransId="{A3E101C6-3BE5-4261-94B7-3120E0BD0522}"/>
    <dgm:cxn modelId="{0D8D1FAC-412D-4DFF-A928-DBA5C6A05319}" srcId="{F7D2FB59-EF62-490F-8129-B2DC54871121}" destId="{49AB6F2E-E3A0-4051-B09D-1D365D1CCDBC}" srcOrd="1" destOrd="0" parTransId="{739A7DAC-7460-409E-A165-FCB3D04DC5A8}" sibTransId="{097B37B9-32F8-4AEA-867A-118E65707283}"/>
    <dgm:cxn modelId="{93420678-5C91-43AF-B455-9519DB5780C2}" srcId="{5111FDED-DB11-44F0-8CAD-ABD781C3BB5D}" destId="{307259F3-F652-4CC5-B649-2EC5C8560F24}" srcOrd="0" destOrd="0" parTransId="{C8728DBD-C663-4E9E-A1F8-A9D5D723097D}" sibTransId="{F54027A1-D769-4925-B204-F01B1AF469C2}"/>
    <dgm:cxn modelId="{60E3C488-885E-4FBF-AFD6-21DBF76D0DF2}" type="presOf" srcId="{1DA9AE11-5AD5-4D47-8E3F-FB6F0429EF18}" destId="{4E10CD7F-AF3F-4A07-9264-888A8AC016B5}" srcOrd="0" destOrd="0" presId="urn:microsoft.com/office/officeart/2005/8/layout/chevron2"/>
    <dgm:cxn modelId="{AED68D3E-B9CB-452C-BE92-E0BA7B725F64}" type="presOf" srcId="{E5214175-A727-441E-B54A-4F87EB240B7C}" destId="{2BBEC0C6-8BB7-4F10-8F5D-08ACCE52D0F1}" srcOrd="0" destOrd="2" presId="urn:microsoft.com/office/officeart/2005/8/layout/chevron2"/>
    <dgm:cxn modelId="{3F38455D-41AF-48C7-9982-C1A90DD17C6D}" srcId="{7621577C-ECBE-4DFB-A31D-D30BEB75DCF1}" destId="{1DA9AE11-5AD5-4D47-8E3F-FB6F0429EF18}" srcOrd="0" destOrd="0" parTransId="{5E14ED3D-949C-4204-87B8-270C63D0629A}" sibTransId="{B9514B11-8631-4063-98D5-4B2E894D0B6B}"/>
    <dgm:cxn modelId="{40466E83-A77D-4F5C-A28B-4A52E3153E7F}" type="presOf" srcId="{49AB6F2E-E3A0-4051-B09D-1D365D1CCDBC}" destId="{2BBEC0C6-8BB7-4F10-8F5D-08ACCE52D0F1}" srcOrd="0" destOrd="1" presId="urn:microsoft.com/office/officeart/2005/8/layout/chevron2"/>
    <dgm:cxn modelId="{58F5AAD9-21E3-4B63-98FC-F4DA380CD293}" type="presOf" srcId="{307259F3-F652-4CC5-B649-2EC5C8560F24}" destId="{CF0CE196-0E81-4A47-81D9-50D5AEFCF669}" srcOrd="0" destOrd="0" presId="urn:microsoft.com/office/officeart/2005/8/layout/chevron2"/>
    <dgm:cxn modelId="{EE1B0A78-683F-4440-963E-69C66606095F}" type="presOf" srcId="{D1B04FBE-CF50-436C-B0DF-9E06C637E452}" destId="{714B2DEE-BB20-471D-B69D-79E8587C8AC6}" srcOrd="0" destOrd="1" presId="urn:microsoft.com/office/officeart/2005/8/layout/chevron2"/>
    <dgm:cxn modelId="{9E4CC833-FC50-414D-B7F9-500C8319FD47}" srcId="{1DA9AE11-5AD5-4D47-8E3F-FB6F0429EF18}" destId="{BF1DCFF7-13DC-4F66-ACD2-EE199AAC386A}" srcOrd="3" destOrd="0" parTransId="{7A989CD1-FF04-4CFC-BB87-1664250210FC}" sibTransId="{2776D8A1-0A3C-4DD2-A1EA-6222C5D8EC0C}"/>
    <dgm:cxn modelId="{301DE9F4-9F47-4385-BE3D-9A2DD61C04E0}" srcId="{1DA9AE11-5AD5-4D47-8E3F-FB6F0429EF18}" destId="{ACBC2D28-F17D-4D44-9F2B-B8713C7FB798}" srcOrd="2" destOrd="0" parTransId="{C1B1E6BD-17EB-44B3-BA9F-666897B7625A}" sibTransId="{44C86F5B-33B5-45E9-B419-61D6BF957E1A}"/>
    <dgm:cxn modelId="{A0702196-34FC-45F0-986F-4D6023B24396}" type="presOf" srcId="{823FEBA6-45A0-44A1-AB1F-27FB510826CE}" destId="{2BBEC0C6-8BB7-4F10-8F5D-08ACCE52D0F1}" srcOrd="0" destOrd="3" presId="urn:microsoft.com/office/officeart/2005/8/layout/chevron2"/>
    <dgm:cxn modelId="{561511C0-20AB-45ED-9B30-450B1D39F7D3}" type="presOf" srcId="{3FFDB229-ABBB-48C6-9478-BA1C034B1CB1}" destId="{714B2DEE-BB20-471D-B69D-79E8587C8AC6}" srcOrd="0" destOrd="0" presId="urn:microsoft.com/office/officeart/2005/8/layout/chevron2"/>
    <dgm:cxn modelId="{CBA3C3B9-3EC7-4BEA-B1FC-C8F276C011B1}" srcId="{1DA9AE11-5AD5-4D47-8E3F-FB6F0429EF18}" destId="{D1B04FBE-CF50-436C-B0DF-9E06C637E452}" srcOrd="1" destOrd="0" parTransId="{33580E3A-83AF-425C-8CED-594003820C25}" sibTransId="{465AE7DA-0CDA-40FF-B5A4-BF08731F7977}"/>
    <dgm:cxn modelId="{F909A4A3-3C6D-4087-BF89-727F1924E8AE}" srcId="{1DA9AE11-5AD5-4D47-8E3F-FB6F0429EF18}" destId="{3FFDB229-ABBB-48C6-9478-BA1C034B1CB1}" srcOrd="0" destOrd="0" parTransId="{5F080F3C-B068-4CF0-95AB-F3EEAA4894CF}" sibTransId="{05EDBCEE-2BED-4344-A281-4E2E38AB8711}"/>
    <dgm:cxn modelId="{1E6E29AB-76FE-4646-9171-C916F96888BC}" srcId="{F7D2FB59-EF62-490F-8129-B2DC54871121}" destId="{E5214175-A727-441E-B54A-4F87EB240B7C}" srcOrd="2" destOrd="0" parTransId="{6B1C0C18-8CD5-4957-B09F-72601D8925FC}" sibTransId="{83DE398D-4568-4CBE-AF12-AB823107C179}"/>
    <dgm:cxn modelId="{BE61B69A-84F4-4BCC-827D-FBE9BA557EAF}" srcId="{7621577C-ECBE-4DFB-A31D-D30BEB75DCF1}" destId="{5111FDED-DB11-44F0-8CAD-ABD781C3BB5D}" srcOrd="2" destOrd="0" parTransId="{4DC97A05-D16C-4455-AB63-96F800211A67}" sibTransId="{908324E6-D2CE-4F6D-BA4A-E32A6397AB4C}"/>
    <dgm:cxn modelId="{60F98823-1FA3-4107-894F-55A80CD42DB4}" type="presOf" srcId="{BF1DCFF7-13DC-4F66-ACD2-EE199AAC386A}" destId="{714B2DEE-BB20-471D-B69D-79E8587C8AC6}" srcOrd="0" destOrd="3" presId="urn:microsoft.com/office/officeart/2005/8/layout/chevron2"/>
    <dgm:cxn modelId="{68463F19-CFB3-41AC-A085-8D64AE71A08A}" type="presOf" srcId="{F7D2FB59-EF62-490F-8129-B2DC54871121}" destId="{E4DCF8EC-98C4-4CC5-BF3B-82CE3988FFC6}" srcOrd="0" destOrd="0" presId="urn:microsoft.com/office/officeart/2005/8/layout/chevron2"/>
    <dgm:cxn modelId="{5DADE3C5-02DC-495D-9857-B35B6E772720}" type="presOf" srcId="{070AA61A-7F6E-4DBA-A2EA-41B79ABB0B25}" destId="{CF0CE196-0E81-4A47-81D9-50D5AEFCF669}" srcOrd="0" destOrd="2" presId="urn:microsoft.com/office/officeart/2005/8/layout/chevron2"/>
    <dgm:cxn modelId="{D1B33F57-F283-4CF1-8F69-5C97BDA0D45B}" srcId="{5111FDED-DB11-44F0-8CAD-ABD781C3BB5D}" destId="{070AA61A-7F6E-4DBA-A2EA-41B79ABB0B25}" srcOrd="2" destOrd="0" parTransId="{7097003A-06E2-4E5D-A345-8FFBD0AB300A}" sibTransId="{2C106EC8-1BD8-4CB3-B016-462D2649B339}"/>
    <dgm:cxn modelId="{9F6D60F8-7012-4E79-9294-3C682CE23A07}" srcId="{F7D2FB59-EF62-490F-8129-B2DC54871121}" destId="{44016F10-699C-492E-8B8A-67853A23F9AC}" srcOrd="0" destOrd="0" parTransId="{B6CA326C-ED93-4494-B477-C10DCF4552C2}" sibTransId="{24BDA198-32D0-4EA2-83DA-3C94FEA7A1CA}"/>
    <dgm:cxn modelId="{60CFBB8D-3D21-4E3A-9045-4968A055F2C8}" srcId="{7621577C-ECBE-4DFB-A31D-D30BEB75DCF1}" destId="{F7D2FB59-EF62-490F-8129-B2DC54871121}" srcOrd="1" destOrd="0" parTransId="{58BDA4BF-C156-447B-988C-19955C927897}" sibTransId="{2D3C23EB-7C81-41E1-AD5B-44F1AD6E5EFE}"/>
    <dgm:cxn modelId="{08300D33-7891-48CC-A2F4-3F5AAE2D54CE}" type="presParOf" srcId="{8ECB912A-B3A1-4A3A-B2BF-495B8C71BE30}" destId="{67C66B42-FEEC-4949-8700-7DE6BF89ECF7}" srcOrd="0" destOrd="0" presId="urn:microsoft.com/office/officeart/2005/8/layout/chevron2"/>
    <dgm:cxn modelId="{1963E744-C12B-4FF5-A811-F227246E1E08}" type="presParOf" srcId="{67C66B42-FEEC-4949-8700-7DE6BF89ECF7}" destId="{4E10CD7F-AF3F-4A07-9264-888A8AC016B5}" srcOrd="0" destOrd="0" presId="urn:microsoft.com/office/officeart/2005/8/layout/chevron2"/>
    <dgm:cxn modelId="{D9174C0F-FB7E-4F5F-B38D-7B6A8B7F0C7E}" type="presParOf" srcId="{67C66B42-FEEC-4949-8700-7DE6BF89ECF7}" destId="{714B2DEE-BB20-471D-B69D-79E8587C8AC6}" srcOrd="1" destOrd="0" presId="urn:microsoft.com/office/officeart/2005/8/layout/chevron2"/>
    <dgm:cxn modelId="{1A4B37B3-D1D4-42E9-9A7A-2BBBE88186AB}" type="presParOf" srcId="{8ECB912A-B3A1-4A3A-B2BF-495B8C71BE30}" destId="{883F1639-C40D-410B-B8DE-F00E7D252785}" srcOrd="1" destOrd="0" presId="urn:microsoft.com/office/officeart/2005/8/layout/chevron2"/>
    <dgm:cxn modelId="{05B54647-6415-41A9-A691-0F2E4AA3140B}" type="presParOf" srcId="{8ECB912A-B3A1-4A3A-B2BF-495B8C71BE30}" destId="{9251E359-ECF2-4212-9EC9-2568F468A4D0}" srcOrd="2" destOrd="0" presId="urn:microsoft.com/office/officeart/2005/8/layout/chevron2"/>
    <dgm:cxn modelId="{22E94D04-0698-46BB-97C8-F531F7E1E040}" type="presParOf" srcId="{9251E359-ECF2-4212-9EC9-2568F468A4D0}" destId="{E4DCF8EC-98C4-4CC5-BF3B-82CE3988FFC6}" srcOrd="0" destOrd="0" presId="urn:microsoft.com/office/officeart/2005/8/layout/chevron2"/>
    <dgm:cxn modelId="{B3D8EF35-5EF5-4D97-ADCA-C66E25145E53}" type="presParOf" srcId="{9251E359-ECF2-4212-9EC9-2568F468A4D0}" destId="{2BBEC0C6-8BB7-4F10-8F5D-08ACCE52D0F1}" srcOrd="1" destOrd="0" presId="urn:microsoft.com/office/officeart/2005/8/layout/chevron2"/>
    <dgm:cxn modelId="{07A6418F-90D6-4C43-A361-589F3010F541}" type="presParOf" srcId="{8ECB912A-B3A1-4A3A-B2BF-495B8C71BE30}" destId="{5028350E-3561-419E-8C4D-02C4533FB6CB}" srcOrd="3" destOrd="0" presId="urn:microsoft.com/office/officeart/2005/8/layout/chevron2"/>
    <dgm:cxn modelId="{D4B18600-E0EA-4721-BC3C-583B720481B1}" type="presParOf" srcId="{8ECB912A-B3A1-4A3A-B2BF-495B8C71BE30}" destId="{74249C78-19E2-4EA7-88D5-EF767EC3E041}" srcOrd="4" destOrd="0" presId="urn:microsoft.com/office/officeart/2005/8/layout/chevron2"/>
    <dgm:cxn modelId="{46D96A83-235C-47D2-897E-98321303030A}" type="presParOf" srcId="{74249C78-19E2-4EA7-88D5-EF767EC3E041}" destId="{4407A991-B479-43C1-8324-DCD90E19877F}" srcOrd="0" destOrd="0" presId="urn:microsoft.com/office/officeart/2005/8/layout/chevron2"/>
    <dgm:cxn modelId="{17778D1B-DE9A-46F7-A836-9C279446D084}" type="presParOf" srcId="{74249C78-19E2-4EA7-88D5-EF767EC3E041}" destId="{CF0CE196-0E81-4A47-81D9-50D5AEFCF6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28AF9-1B1D-44D7-A660-B4BC0BBBD8F8}">
      <dsp:nvSpPr>
        <dsp:cNvPr id="0" name=""/>
        <dsp:cNvSpPr/>
      </dsp:nvSpPr>
      <dsp:spPr>
        <a:xfrm rot="16200000">
          <a:off x="512789" y="-512789"/>
          <a:ext cx="2010588" cy="3036167"/>
        </a:xfrm>
        <a:prstGeom prst="round1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Servizio Magazzino dei LNS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rgbClr val="FFC000"/>
              </a:solidFill>
            </a:rPr>
            <a:t>(in comune con la Sezione di Catania)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&lt;n°2 TI&gt; </a:t>
          </a:r>
        </a:p>
      </dsp:txBody>
      <dsp:txXfrm rot="5400000">
        <a:off x="0" y="0"/>
        <a:ext cx="3036167" cy="1507941"/>
      </dsp:txXfrm>
    </dsp:sp>
    <dsp:sp modelId="{3DC1FE38-70F9-4710-9D7B-013943616C80}">
      <dsp:nvSpPr>
        <dsp:cNvPr id="0" name=""/>
        <dsp:cNvSpPr/>
      </dsp:nvSpPr>
      <dsp:spPr>
        <a:xfrm>
          <a:off x="3036167" y="0"/>
          <a:ext cx="3036167" cy="2010588"/>
        </a:xfrm>
        <a:prstGeom prst="round1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Servizio Officina dei LNS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rgbClr val="FFC000"/>
              </a:solidFill>
            </a:rPr>
            <a:t>(in comune con la Sezione di Catania) </a:t>
          </a:r>
          <a:endParaRPr lang="it-IT" sz="14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&lt;n°5 TI&gt;</a:t>
          </a:r>
          <a:endParaRPr lang="it-IT" sz="1800" kern="1200" dirty="0"/>
        </a:p>
      </dsp:txBody>
      <dsp:txXfrm>
        <a:off x="3036167" y="0"/>
        <a:ext cx="3036167" cy="1507941"/>
      </dsp:txXfrm>
    </dsp:sp>
    <dsp:sp modelId="{27ACED62-6C7D-4E4A-A7F7-D048FAF30F98}">
      <dsp:nvSpPr>
        <dsp:cNvPr id="0" name=""/>
        <dsp:cNvSpPr/>
      </dsp:nvSpPr>
      <dsp:spPr>
        <a:xfrm rot="10800000">
          <a:off x="0" y="2010588"/>
          <a:ext cx="3036167" cy="2010588"/>
        </a:xfrm>
        <a:prstGeom prst="round1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Servizio Operazioni e Manutenzioni dei LNS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&lt;n°4 TI&gt;</a:t>
          </a:r>
          <a:endParaRPr lang="it-IT" sz="1800" kern="1200" dirty="0"/>
        </a:p>
      </dsp:txBody>
      <dsp:txXfrm rot="10800000">
        <a:off x="0" y="2513235"/>
        <a:ext cx="3036167" cy="1507941"/>
      </dsp:txXfrm>
    </dsp:sp>
    <dsp:sp modelId="{7A83A5A2-C0ED-4304-A809-478E7D43B73F}">
      <dsp:nvSpPr>
        <dsp:cNvPr id="0" name=""/>
        <dsp:cNvSpPr/>
      </dsp:nvSpPr>
      <dsp:spPr>
        <a:xfrm rot="5400000">
          <a:off x="3548958" y="1497798"/>
          <a:ext cx="2010588" cy="3036167"/>
        </a:xfrm>
        <a:prstGeom prst="round1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Servizio Attività Generali e Tecnico dei LNS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&lt;n°2 TI e n°1 TD&gt;</a:t>
          </a:r>
          <a:endParaRPr lang="it-IT" sz="1800" kern="1200" dirty="0"/>
        </a:p>
      </dsp:txBody>
      <dsp:txXfrm rot="-5400000">
        <a:off x="3036168" y="2513234"/>
        <a:ext cx="3036167" cy="1507941"/>
      </dsp:txXfrm>
    </dsp:sp>
    <dsp:sp modelId="{083220C7-246D-42E6-82E2-FE7B62BE0A00}">
      <dsp:nvSpPr>
        <dsp:cNvPr id="0" name=""/>
        <dsp:cNvSpPr/>
      </dsp:nvSpPr>
      <dsp:spPr>
        <a:xfrm>
          <a:off x="2125317" y="1507940"/>
          <a:ext cx="1821700" cy="100529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Divisione Tecnica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baseline="0" dirty="0" smtClean="0">
              <a:solidFill>
                <a:schemeClr val="accent6">
                  <a:lumMod val="75000"/>
                </a:schemeClr>
              </a:solidFill>
            </a:rPr>
            <a:t>&lt;14 TI e 1 TD&gt;</a:t>
          </a:r>
        </a:p>
      </dsp:txBody>
      <dsp:txXfrm>
        <a:off x="2174391" y="1557014"/>
        <a:ext cx="1723552" cy="907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6E3B5-7915-4DBD-BE1A-69EA4103B99A}">
      <dsp:nvSpPr>
        <dsp:cNvPr id="0" name=""/>
        <dsp:cNvSpPr/>
      </dsp:nvSpPr>
      <dsp:spPr>
        <a:xfrm>
          <a:off x="4399316" y="3168359"/>
          <a:ext cx="2513451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Formalizzazione dei componenti di dettaglio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Distinta dei materiali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Ritiro dei materiali dal Servizio Magazzino o nuovo ordinativo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err="1" smtClean="0"/>
            <a:t>Check</a:t>
          </a:r>
          <a:r>
            <a:rPr lang="it-IT" sz="1000" kern="1200" dirty="0" smtClean="0"/>
            <a:t> dei materiali</a:t>
          </a:r>
          <a:endParaRPr lang="it-IT" sz="1000" kern="1200" dirty="0"/>
        </a:p>
      </dsp:txBody>
      <dsp:txXfrm>
        <a:off x="5186253" y="3575701"/>
        <a:ext cx="1693613" cy="1057522"/>
      </dsp:txXfrm>
    </dsp:sp>
    <dsp:sp modelId="{60A30A13-E879-44CD-99D1-0792388BA05B}">
      <dsp:nvSpPr>
        <dsp:cNvPr id="0" name=""/>
        <dsp:cNvSpPr/>
      </dsp:nvSpPr>
      <dsp:spPr>
        <a:xfrm>
          <a:off x="35462" y="3168359"/>
          <a:ext cx="2744206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Preparazione macchina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Scelta degli utensili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Strumenti di misurazione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Realizzazione del manufatto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err="1" smtClean="0"/>
            <a:t>Check</a:t>
          </a:r>
          <a:r>
            <a:rPr lang="it-IT" sz="1000" kern="1200" dirty="0" smtClean="0"/>
            <a:t> finale di CONFORMITA’ al PROGETTO</a:t>
          </a:r>
          <a:endParaRPr lang="it-IT" sz="1000" kern="1200" dirty="0"/>
        </a:p>
      </dsp:txBody>
      <dsp:txXfrm>
        <a:off x="68363" y="3575701"/>
        <a:ext cx="1855142" cy="1057522"/>
      </dsp:txXfrm>
    </dsp:sp>
    <dsp:sp modelId="{AADE929E-3181-47DD-8187-85D581B34008}">
      <dsp:nvSpPr>
        <dsp:cNvPr id="0" name=""/>
        <dsp:cNvSpPr/>
      </dsp:nvSpPr>
      <dsp:spPr>
        <a:xfrm>
          <a:off x="4274389" y="0"/>
          <a:ext cx="2638378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Esecuzione dei Disegni costruttivi da parte del Servizio Tecnico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Confronto con il proponente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Validazione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Inserimento nella        programmazione di officina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900" kern="1200" dirty="0"/>
        </a:p>
      </dsp:txBody>
      <dsp:txXfrm>
        <a:off x="5098804" y="32901"/>
        <a:ext cx="1781062" cy="1057522"/>
      </dsp:txXfrm>
    </dsp:sp>
    <dsp:sp modelId="{C515F7D6-5BD8-4D61-BF53-671FBA24EB6D}">
      <dsp:nvSpPr>
        <dsp:cNvPr id="0" name=""/>
        <dsp:cNvSpPr/>
      </dsp:nvSpPr>
      <dsp:spPr>
        <a:xfrm>
          <a:off x="143475" y="0"/>
          <a:ext cx="3068258" cy="149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Ricevimento della richiesta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Stesura delle Bozze e dei Disegni preliminari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Studio della fattibilità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Studio dei materiali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Validazione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100" kern="1200" dirty="0"/>
        </a:p>
      </dsp:txBody>
      <dsp:txXfrm>
        <a:off x="176376" y="32901"/>
        <a:ext cx="2081978" cy="1057522"/>
      </dsp:txXfrm>
    </dsp:sp>
    <dsp:sp modelId="{68A77DA1-EA16-4672-9F2A-76D6B647E386}">
      <dsp:nvSpPr>
        <dsp:cNvPr id="0" name=""/>
        <dsp:cNvSpPr/>
      </dsp:nvSpPr>
      <dsp:spPr>
        <a:xfrm>
          <a:off x="1382914" y="266789"/>
          <a:ext cx="2026664" cy="20266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Ricevimento delle richieste</a:t>
          </a:r>
          <a:endParaRPr lang="it-IT" sz="1700" kern="1200" dirty="0"/>
        </a:p>
      </dsp:txBody>
      <dsp:txXfrm>
        <a:off x="1976510" y="860385"/>
        <a:ext cx="1433068" cy="1433068"/>
      </dsp:txXfrm>
    </dsp:sp>
    <dsp:sp modelId="{4151A477-8967-4E16-8296-9351B0D2BF11}">
      <dsp:nvSpPr>
        <dsp:cNvPr id="0" name=""/>
        <dsp:cNvSpPr/>
      </dsp:nvSpPr>
      <dsp:spPr>
        <a:xfrm rot="5400000">
          <a:off x="3503189" y="266789"/>
          <a:ext cx="2026664" cy="20266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Stesura dei disegni costruttivi</a:t>
          </a:r>
          <a:endParaRPr lang="it-IT" sz="1700" kern="1200" dirty="0"/>
        </a:p>
      </dsp:txBody>
      <dsp:txXfrm rot="-5400000">
        <a:off x="3503189" y="860385"/>
        <a:ext cx="1433068" cy="1433068"/>
      </dsp:txXfrm>
    </dsp:sp>
    <dsp:sp modelId="{896C8780-AE3B-4E7C-A7FE-E03177765D3B}">
      <dsp:nvSpPr>
        <dsp:cNvPr id="0" name=""/>
        <dsp:cNvSpPr/>
      </dsp:nvSpPr>
      <dsp:spPr>
        <a:xfrm rot="10800000">
          <a:off x="3503189" y="2387064"/>
          <a:ext cx="2026664" cy="20266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Reperimento del Materiale</a:t>
          </a:r>
          <a:endParaRPr lang="it-IT" sz="1700" kern="1200" dirty="0"/>
        </a:p>
      </dsp:txBody>
      <dsp:txXfrm rot="10800000">
        <a:off x="3503189" y="2387064"/>
        <a:ext cx="1433068" cy="1433068"/>
      </dsp:txXfrm>
    </dsp:sp>
    <dsp:sp modelId="{5D26537F-3EEF-487D-84D9-0CDA4B6CC77F}">
      <dsp:nvSpPr>
        <dsp:cNvPr id="0" name=""/>
        <dsp:cNvSpPr/>
      </dsp:nvSpPr>
      <dsp:spPr>
        <a:xfrm rot="16200000">
          <a:off x="1382914" y="2387064"/>
          <a:ext cx="2026664" cy="20266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Costruzione</a:t>
          </a:r>
          <a:endParaRPr lang="it-IT" sz="1700" kern="1200" dirty="0"/>
        </a:p>
      </dsp:txBody>
      <dsp:txXfrm rot="5400000">
        <a:off x="1976510" y="2387064"/>
        <a:ext cx="1433068" cy="1433068"/>
      </dsp:txXfrm>
    </dsp:sp>
    <dsp:sp modelId="{FC281514-AEA3-441B-B813-3AD9B26A660D}">
      <dsp:nvSpPr>
        <dsp:cNvPr id="0" name=""/>
        <dsp:cNvSpPr/>
      </dsp:nvSpPr>
      <dsp:spPr>
        <a:xfrm>
          <a:off x="3106515" y="1919012"/>
          <a:ext cx="699737" cy="60846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570C0-F971-4E50-97E1-E87B03CB55F5}">
      <dsp:nvSpPr>
        <dsp:cNvPr id="0" name=""/>
        <dsp:cNvSpPr/>
      </dsp:nvSpPr>
      <dsp:spPr>
        <a:xfrm rot="10800000">
          <a:off x="3106515" y="2153038"/>
          <a:ext cx="699737" cy="60846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6E3B5-7915-4DBD-BE1A-69EA4103B99A}">
      <dsp:nvSpPr>
        <dsp:cNvPr id="0" name=""/>
        <dsp:cNvSpPr/>
      </dsp:nvSpPr>
      <dsp:spPr>
        <a:xfrm>
          <a:off x="4410631" y="3056575"/>
          <a:ext cx="2797365" cy="1467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Verifica con il Servizio Amministrazione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Formalizzazione della gara di appalto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Affidamento dell’appalto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Contrattualizzazione</a:t>
          </a:r>
          <a:endParaRPr lang="it-IT" sz="1000" kern="1200" dirty="0"/>
        </a:p>
      </dsp:txBody>
      <dsp:txXfrm>
        <a:off x="5282073" y="3455651"/>
        <a:ext cx="1893689" cy="1036063"/>
      </dsp:txXfrm>
    </dsp:sp>
    <dsp:sp modelId="{60A30A13-E879-44CD-99D1-0792388BA05B}">
      <dsp:nvSpPr>
        <dsp:cNvPr id="0" name=""/>
        <dsp:cNvSpPr/>
      </dsp:nvSpPr>
      <dsp:spPr>
        <a:xfrm>
          <a:off x="0" y="2706504"/>
          <a:ext cx="3015713" cy="2091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Verifica delle interferenze con le attività dei LNS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Programmazione del cantiere e inizio lavori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Sorveglianza in cantiere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Start-up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Acquisizione delle documentazioni di conformità e di rispondenza al progetto e collaudi</a:t>
          </a:r>
          <a:endParaRPr lang="it-IT" sz="1000" kern="1200" dirty="0"/>
        </a:p>
      </dsp:txBody>
      <dsp:txXfrm>
        <a:off x="45942" y="3275308"/>
        <a:ext cx="2019115" cy="1476700"/>
      </dsp:txXfrm>
    </dsp:sp>
    <dsp:sp modelId="{AADE929E-3181-47DD-8187-85D581B34008}">
      <dsp:nvSpPr>
        <dsp:cNvPr id="0" name=""/>
        <dsp:cNvSpPr/>
      </dsp:nvSpPr>
      <dsp:spPr>
        <a:xfrm>
          <a:off x="4734404" y="-110065"/>
          <a:ext cx="2584838" cy="171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Progetto definitivo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Confronto con il proponente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Reperimento dei fondi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Verifica con il S.P.P. 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Iter autorizzativi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Progetto Esecutivo e Capitolati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Validazione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900" kern="1200" dirty="0"/>
        </a:p>
      </dsp:txBody>
      <dsp:txXfrm>
        <a:off x="5547453" y="-72468"/>
        <a:ext cx="1734193" cy="1208452"/>
      </dsp:txXfrm>
    </dsp:sp>
    <dsp:sp modelId="{C515F7D6-5BD8-4D61-BF53-671FBA24EB6D}">
      <dsp:nvSpPr>
        <dsp:cNvPr id="0" name=""/>
        <dsp:cNvSpPr/>
      </dsp:nvSpPr>
      <dsp:spPr>
        <a:xfrm>
          <a:off x="0" y="-47489"/>
          <a:ext cx="3146033" cy="1467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Ricevimento della richiesta con potenze/carichi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Progettazione preliminare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Verifica della disponibilità in cabina/centrale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Verifica della fattibilità strutturale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Stima dei costi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Validazione</a:t>
          </a:r>
          <a:endParaRPr lang="it-I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100" kern="1200" dirty="0"/>
        </a:p>
      </dsp:txBody>
      <dsp:txXfrm>
        <a:off x="32233" y="-15256"/>
        <a:ext cx="2137757" cy="1036063"/>
      </dsp:txXfrm>
    </dsp:sp>
    <dsp:sp modelId="{68A77DA1-EA16-4672-9F2A-76D6B647E386}">
      <dsp:nvSpPr>
        <dsp:cNvPr id="0" name=""/>
        <dsp:cNvSpPr/>
      </dsp:nvSpPr>
      <dsp:spPr>
        <a:xfrm>
          <a:off x="1641013" y="308865"/>
          <a:ext cx="1985538" cy="19855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Ricevimento delle richieste</a:t>
          </a:r>
          <a:endParaRPr lang="it-IT" sz="1500" kern="1200" dirty="0"/>
        </a:p>
      </dsp:txBody>
      <dsp:txXfrm>
        <a:off x="2222564" y="890416"/>
        <a:ext cx="1403987" cy="1403987"/>
      </dsp:txXfrm>
    </dsp:sp>
    <dsp:sp modelId="{4151A477-8967-4E16-8296-9351B0D2BF11}">
      <dsp:nvSpPr>
        <dsp:cNvPr id="0" name=""/>
        <dsp:cNvSpPr/>
      </dsp:nvSpPr>
      <dsp:spPr>
        <a:xfrm rot="5400000">
          <a:off x="3718263" y="308865"/>
          <a:ext cx="1985538" cy="19855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Redazione del progetto esecutivo</a:t>
          </a:r>
          <a:endParaRPr lang="it-IT" sz="1500" kern="1200" dirty="0"/>
        </a:p>
      </dsp:txBody>
      <dsp:txXfrm rot="-5400000">
        <a:off x="3718263" y="890416"/>
        <a:ext cx="1403987" cy="1403987"/>
      </dsp:txXfrm>
    </dsp:sp>
    <dsp:sp modelId="{896C8780-AE3B-4E7C-A7FE-E03177765D3B}">
      <dsp:nvSpPr>
        <dsp:cNvPr id="0" name=""/>
        <dsp:cNvSpPr/>
      </dsp:nvSpPr>
      <dsp:spPr>
        <a:xfrm rot="10800000">
          <a:off x="3718263" y="2386114"/>
          <a:ext cx="1985538" cy="19855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Procedura Amministrativa</a:t>
          </a:r>
          <a:endParaRPr lang="it-IT" sz="1500" kern="1200" dirty="0"/>
        </a:p>
      </dsp:txBody>
      <dsp:txXfrm rot="10800000">
        <a:off x="3718263" y="2386114"/>
        <a:ext cx="1403987" cy="1403987"/>
      </dsp:txXfrm>
    </dsp:sp>
    <dsp:sp modelId="{5D26537F-3EEF-487D-84D9-0CDA4B6CC77F}">
      <dsp:nvSpPr>
        <dsp:cNvPr id="0" name=""/>
        <dsp:cNvSpPr/>
      </dsp:nvSpPr>
      <dsp:spPr>
        <a:xfrm rot="16200000">
          <a:off x="1641013" y="2386114"/>
          <a:ext cx="1985538" cy="19855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Realizzazione dell’intervento</a:t>
          </a:r>
          <a:endParaRPr lang="it-IT" sz="1500" kern="1200" dirty="0"/>
        </a:p>
      </dsp:txBody>
      <dsp:txXfrm rot="5400000">
        <a:off x="2222564" y="2386114"/>
        <a:ext cx="1403987" cy="1403987"/>
      </dsp:txXfrm>
    </dsp:sp>
    <dsp:sp modelId="{FC281514-AEA3-441B-B813-3AD9B26A660D}">
      <dsp:nvSpPr>
        <dsp:cNvPr id="0" name=""/>
        <dsp:cNvSpPr/>
      </dsp:nvSpPr>
      <dsp:spPr>
        <a:xfrm>
          <a:off x="3329638" y="1927560"/>
          <a:ext cx="685538" cy="5961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570C0-F971-4E50-97E1-E87B03CB55F5}">
      <dsp:nvSpPr>
        <dsp:cNvPr id="0" name=""/>
        <dsp:cNvSpPr/>
      </dsp:nvSpPr>
      <dsp:spPr>
        <a:xfrm rot="10800000">
          <a:off x="3329638" y="2156837"/>
          <a:ext cx="685538" cy="5961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0CD7F-AF3F-4A07-9264-888A8AC016B5}">
      <dsp:nvSpPr>
        <dsp:cNvPr id="0" name=""/>
        <dsp:cNvSpPr/>
      </dsp:nvSpPr>
      <dsp:spPr>
        <a:xfrm rot="5400000">
          <a:off x="-260426" y="261205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Previsione di spesa</a:t>
          </a:r>
          <a:endParaRPr lang="it-IT" sz="1700" kern="1200" dirty="0"/>
        </a:p>
      </dsp:txBody>
      <dsp:txXfrm rot="-5400000">
        <a:off x="1" y="608440"/>
        <a:ext cx="1215321" cy="520852"/>
      </dsp:txXfrm>
    </dsp:sp>
    <dsp:sp modelId="{714B2DEE-BB20-471D-B69D-79E8587C8AC6}">
      <dsp:nvSpPr>
        <dsp:cNvPr id="0" name=""/>
        <dsp:cNvSpPr/>
      </dsp:nvSpPr>
      <dsp:spPr>
        <a:xfrm rot="5400000">
          <a:off x="3283764" y="-2067663"/>
          <a:ext cx="1128512" cy="5265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Nel mese di luglio viene redatta la previsione di spesa per l’anno successivo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Tutti i servizi comunicano al Responsabile le loro esigenze con le rispettive previsioni di spesa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Il Responsabile esamina le richieste e attribuisce le priorità di intervento</a:t>
          </a:r>
          <a:endParaRPr lang="it-IT" sz="1200" kern="1200" dirty="0"/>
        </a:p>
      </dsp:txBody>
      <dsp:txXfrm rot="-5400000">
        <a:off x="1215322" y="55868"/>
        <a:ext cx="5210309" cy="1018334"/>
      </dsp:txXfrm>
    </dsp:sp>
    <dsp:sp modelId="{E4DCF8EC-98C4-4CC5-BF3B-82CE3988FFC6}">
      <dsp:nvSpPr>
        <dsp:cNvPr id="0" name=""/>
        <dsp:cNvSpPr/>
      </dsp:nvSpPr>
      <dsp:spPr>
        <a:xfrm rot="5400000">
          <a:off x="-260426" y="1804607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Attribuzione dei fondi</a:t>
          </a:r>
          <a:endParaRPr lang="it-IT" sz="1700" kern="1200" dirty="0"/>
        </a:p>
      </dsp:txBody>
      <dsp:txXfrm rot="-5400000">
        <a:off x="1" y="2151842"/>
        <a:ext cx="1215321" cy="520852"/>
      </dsp:txXfrm>
    </dsp:sp>
    <dsp:sp modelId="{2BBEC0C6-8BB7-4F10-8F5D-08ACCE52D0F1}">
      <dsp:nvSpPr>
        <dsp:cNvPr id="0" name=""/>
        <dsp:cNvSpPr/>
      </dsp:nvSpPr>
      <dsp:spPr>
        <a:xfrm rot="5400000">
          <a:off x="3283764" y="-524261"/>
          <a:ext cx="1128512" cy="5265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Attività di coordinamento con le altre divisioni e centri di spesa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Attività di coordinamento con il Servizio Amministrazione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Richiesta formale dei fondi al Direttore dei LNS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Attribuzione dei fondi ai Servizi ed ai Reparti</a:t>
          </a:r>
          <a:endParaRPr lang="it-IT" sz="1200" kern="1200" dirty="0"/>
        </a:p>
      </dsp:txBody>
      <dsp:txXfrm rot="-5400000">
        <a:off x="1215322" y="1599270"/>
        <a:ext cx="5210309" cy="1018334"/>
      </dsp:txXfrm>
    </dsp:sp>
    <dsp:sp modelId="{4407A991-B479-43C1-8324-DCD90E19877F}">
      <dsp:nvSpPr>
        <dsp:cNvPr id="0" name=""/>
        <dsp:cNvSpPr/>
      </dsp:nvSpPr>
      <dsp:spPr>
        <a:xfrm rot="5400000">
          <a:off x="-260426" y="3348009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Analisi dei consuntivi </a:t>
          </a:r>
          <a:endParaRPr lang="it-IT" sz="1700" kern="1200" dirty="0"/>
        </a:p>
      </dsp:txBody>
      <dsp:txXfrm rot="-5400000">
        <a:off x="1" y="3695244"/>
        <a:ext cx="1215321" cy="520852"/>
      </dsp:txXfrm>
    </dsp:sp>
    <dsp:sp modelId="{CF0CE196-0E81-4A47-81D9-50D5AEFCF669}">
      <dsp:nvSpPr>
        <dsp:cNvPr id="0" name=""/>
        <dsp:cNvSpPr/>
      </dsp:nvSpPr>
      <dsp:spPr>
        <a:xfrm rot="5400000">
          <a:off x="3283764" y="1019140"/>
          <a:ext cx="1128512" cy="52653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Nel mese di dicembre vengono esaminati i consuntivi di spesa per ciascun servizio e reparto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Il consuntivo viene confrontato con la previsione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Le differenze vengono annotate e considerate per la previsione di spesa successiva</a:t>
          </a:r>
          <a:endParaRPr lang="it-IT" sz="1200" kern="1200" dirty="0"/>
        </a:p>
      </dsp:txBody>
      <dsp:txXfrm rot="-5400000">
        <a:off x="1215322" y="3142672"/>
        <a:ext cx="5210309" cy="1018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8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31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96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86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10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6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77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97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10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BE254-102F-4298-A80D-2B43BEBEDF52}" type="datetimeFigureOut">
              <a:rPr lang="it-IT" smtClean="0"/>
              <a:t>30/06/2015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8C31-038F-4C72-8840-13ED2A281F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87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0.docx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package" Target="../embeddings/Documento_di_Microsoft_Word11.docx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emf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package" Target="../embeddings/Documento_di_Microsoft_Word12.docx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emf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package" Target="../embeddings/Documento_di_Microsoft_Word13.docx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emf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package" Target="../embeddings/Documento_di_Microsoft_Word3.docx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package" Target="../embeddings/Documento_di_Microsoft_Word5.docx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7.docx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package" Target="../embeddings/Documento_di_Microsoft_Word8.docx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2.em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9.docx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Review</a:t>
            </a:r>
            <a:r>
              <a:rPr lang="it-IT" dirty="0"/>
              <a:t> Attività </a:t>
            </a:r>
            <a:r>
              <a:rPr lang="it-IT" dirty="0" smtClean="0"/>
              <a:t>LNS</a:t>
            </a:r>
            <a:br>
              <a:rPr lang="it-IT" dirty="0" smtClean="0"/>
            </a:br>
            <a:r>
              <a:rPr lang="it-IT" dirty="0" smtClean="0"/>
              <a:t>Divisione tecnica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842459"/>
              </p:ext>
            </p:extLst>
          </p:nvPr>
        </p:nvGraphicFramePr>
        <p:xfrm>
          <a:off x="14288" y="6213475"/>
          <a:ext cx="6184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Documento" r:id="rId3" imgW="6224698" imgH="650903" progId="Word.Document.12">
                  <p:embed/>
                </p:oleObj>
              </mc:Choice>
              <mc:Fallback>
                <p:oleObj name="Documento" r:id="rId3" imgW="6224698" imgH="650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8" y="6213475"/>
                        <a:ext cx="61849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6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848872" cy="792087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Servizio Manutenzioni </a:t>
            </a:r>
            <a:r>
              <a:rPr lang="it-IT" sz="2400" dirty="0">
                <a:solidFill>
                  <a:schemeClr val="tx2"/>
                </a:solidFill>
              </a:rPr>
              <a:t>e Operazioni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646569"/>
              </p:ext>
            </p:extLst>
          </p:nvPr>
        </p:nvGraphicFramePr>
        <p:xfrm>
          <a:off x="12700" y="6221413"/>
          <a:ext cx="622141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Documento" r:id="rId3" imgW="6223000" imgH="635000" progId="Word.Document.12">
                  <p:embed/>
                </p:oleObj>
              </mc:Choice>
              <mc:Fallback>
                <p:oleObj name="Documento" r:id="rId3" imgW="6223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" y="6221413"/>
                        <a:ext cx="6221413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276872"/>
            <a:ext cx="193522" cy="5760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2276872"/>
            <a:ext cx="193522" cy="5760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221088"/>
            <a:ext cx="530714" cy="7920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19672" y="4509120"/>
            <a:ext cx="362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Budget annuo</a:t>
            </a:r>
            <a:r>
              <a:rPr lang="it-IT" dirty="0" smtClean="0"/>
              <a:t> (rif.2015) 781.600,00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0369" y="4581128"/>
            <a:ext cx="216024" cy="228570"/>
          </a:xfrm>
          <a:prstGeom prst="rect">
            <a:avLst/>
          </a:prstGeom>
        </p:spPr>
      </p:pic>
      <p:sp>
        <p:nvSpPr>
          <p:cNvPr id="9" name="Freccia destra 8"/>
          <p:cNvSpPr/>
          <p:nvPr/>
        </p:nvSpPr>
        <p:spPr>
          <a:xfrm>
            <a:off x="1691680" y="2273935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destra 11"/>
          <p:cNvSpPr/>
          <p:nvPr/>
        </p:nvSpPr>
        <p:spPr>
          <a:xfrm>
            <a:off x="1691680" y="1913895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destra 12"/>
          <p:cNvSpPr/>
          <p:nvPr/>
        </p:nvSpPr>
        <p:spPr>
          <a:xfrm>
            <a:off x="1691680" y="2633975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destra 13"/>
          <p:cNvSpPr/>
          <p:nvPr/>
        </p:nvSpPr>
        <p:spPr>
          <a:xfrm>
            <a:off x="1691680" y="1553855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792117" y="1503493"/>
            <a:ext cx="342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Gestione degli impianti Tecnologici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792117" y="186353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Gestione degli impianti Elettrici Energia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771800" y="2201927"/>
            <a:ext cx="384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Gestione delle infrastrutture ed edilizia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771800" y="2561967"/>
            <a:ext cx="553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Gestione di infrastrutture e impianti nelle stazioni a mare</a:t>
            </a:r>
            <a:endParaRPr lang="it-IT" dirty="0"/>
          </a:p>
        </p:txBody>
      </p:sp>
      <p:sp>
        <p:nvSpPr>
          <p:cNvPr id="24" name="Freccia destra 23"/>
          <p:cNvSpPr/>
          <p:nvPr/>
        </p:nvSpPr>
        <p:spPr>
          <a:xfrm>
            <a:off x="1691680" y="2994015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771800" y="2922007"/>
            <a:ext cx="590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Realizzazione delle infrastrutture impiantistiche per la ricerca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309" y="2276872"/>
            <a:ext cx="193522" cy="57606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46" y="2276872"/>
            <a:ext cx="193522" cy="576064"/>
          </a:xfrm>
          <a:prstGeom prst="rect">
            <a:avLst/>
          </a:prstGeom>
        </p:spPr>
      </p:pic>
      <p:sp>
        <p:nvSpPr>
          <p:cNvPr id="22" name="Freccia destra 23"/>
          <p:cNvSpPr/>
          <p:nvPr/>
        </p:nvSpPr>
        <p:spPr>
          <a:xfrm>
            <a:off x="1691680" y="3724063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771800" y="3652055"/>
            <a:ext cx="440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Procedure di gara e affidamento degli appalti</a:t>
            </a:r>
            <a:endParaRPr lang="it-IT" dirty="0"/>
          </a:p>
        </p:txBody>
      </p:sp>
      <p:sp>
        <p:nvSpPr>
          <p:cNvPr id="26" name="Freccia destra 23"/>
          <p:cNvSpPr/>
          <p:nvPr/>
        </p:nvSpPr>
        <p:spPr>
          <a:xfrm>
            <a:off x="1705472" y="3362082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2785592" y="3290074"/>
            <a:ext cx="497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Realizzazione delle infrastrutture edili per la ricerca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0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59" y="0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Realizzazione di un manufatto 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604253"/>
              </p:ext>
            </p:extLst>
          </p:nvPr>
        </p:nvGraphicFramePr>
        <p:xfrm>
          <a:off x="14288" y="6213475"/>
          <a:ext cx="6184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Documento" r:id="rId3" imgW="6224698" imgH="650903" progId="Word.Document.12">
                  <p:embed/>
                </p:oleObj>
              </mc:Choice>
              <mc:Fallback>
                <p:oleObj name="Documento" r:id="rId3" imgW="6224698" imgH="650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8" y="6213475"/>
                        <a:ext cx="61849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262870985"/>
              </p:ext>
            </p:extLst>
          </p:nvPr>
        </p:nvGraphicFramePr>
        <p:xfrm>
          <a:off x="1331640" y="1196752"/>
          <a:ext cx="691276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646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858" y="0"/>
            <a:ext cx="9094645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Intervento su infrastrutture o impianti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760195"/>
              </p:ext>
            </p:extLst>
          </p:nvPr>
        </p:nvGraphicFramePr>
        <p:xfrm>
          <a:off x="14288" y="6213475"/>
          <a:ext cx="6184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Documento" r:id="rId3" imgW="6224698" imgH="650903" progId="Word.Document.12">
                  <p:embed/>
                </p:oleObj>
              </mc:Choice>
              <mc:Fallback>
                <p:oleObj name="Documento" r:id="rId3" imgW="6224698" imgH="650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8" y="6213475"/>
                        <a:ext cx="61849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911864716"/>
              </p:ext>
            </p:extLst>
          </p:nvPr>
        </p:nvGraphicFramePr>
        <p:xfrm>
          <a:off x="1331640" y="1196752"/>
          <a:ext cx="7344816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10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8" y="0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Pianificazione economica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/>
          </p:nvPr>
        </p:nvGraphicFramePr>
        <p:xfrm>
          <a:off x="14288" y="6213475"/>
          <a:ext cx="6184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Documento" r:id="rId3" imgW="6224698" imgH="650903" progId="Word.Document.12">
                  <p:embed/>
                </p:oleObj>
              </mc:Choice>
              <mc:Fallback>
                <p:oleObj name="Documento" r:id="rId3" imgW="6224698" imgH="650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8" y="6213475"/>
                        <a:ext cx="61849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1149967859"/>
              </p:ext>
            </p:extLst>
          </p:nvPr>
        </p:nvGraphicFramePr>
        <p:xfrm>
          <a:off x="1043608" y="1124744"/>
          <a:ext cx="64807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751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640960" cy="264499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-457200" algn="l"/>
            <a:r>
              <a:rPr lang="it-IT" sz="3500" dirty="0" smtClean="0"/>
              <a:t>Attività di </a:t>
            </a:r>
            <a:r>
              <a:rPr lang="it-IT" sz="3600" dirty="0"/>
              <a:t>Supporto alla </a:t>
            </a:r>
            <a:r>
              <a:rPr lang="it-IT" sz="3600" dirty="0" smtClean="0"/>
              <a:t>Ricerca</a:t>
            </a:r>
            <a:br>
              <a:rPr lang="it-IT" sz="3600" dirty="0" smtClean="0"/>
            </a:br>
            <a:r>
              <a:rPr lang="it-IT" sz="2400" dirty="0"/>
              <a:t> </a:t>
            </a:r>
            <a:r>
              <a:rPr lang="it-IT" sz="2400" dirty="0" smtClean="0"/>
              <a:t> </a:t>
            </a:r>
            <a:r>
              <a:rPr lang="it-IT" sz="2400" dirty="0" smtClean="0"/>
              <a:t>AISHA </a:t>
            </a:r>
            <a:r>
              <a:rPr lang="it-IT" sz="1600" dirty="0" smtClean="0"/>
              <a:t>impianti elettrici e </a:t>
            </a:r>
            <a:r>
              <a:rPr lang="it-IT" sz="1600" dirty="0" err="1" smtClean="0"/>
              <a:t>cooling</a:t>
            </a:r>
            <a:r>
              <a:rPr lang="it-IT" sz="1600" dirty="0" smtClean="0"/>
              <a:t>, interventi edili strutturali , disegni meccanici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2400" dirty="0"/>
              <a:t> </a:t>
            </a:r>
            <a:r>
              <a:rPr lang="it-IT" sz="2400" dirty="0" smtClean="0"/>
              <a:t> </a:t>
            </a:r>
            <a:r>
              <a:rPr lang="it-IT" sz="2400" dirty="0" smtClean="0"/>
              <a:t>E</a:t>
            </a:r>
            <a:r>
              <a:rPr lang="it-IT" sz="2400" dirty="0" smtClean="0"/>
              <a:t>SS </a:t>
            </a:r>
            <a:r>
              <a:rPr lang="it-IT" sz="1600" dirty="0" smtClean="0"/>
              <a:t>impianti </a:t>
            </a:r>
            <a:r>
              <a:rPr lang="it-IT" sz="1600" dirty="0"/>
              <a:t>elettrici e </a:t>
            </a:r>
            <a:r>
              <a:rPr lang="it-IT" sz="1600" dirty="0" err="1"/>
              <a:t>cooling</a:t>
            </a:r>
            <a:r>
              <a:rPr lang="it-IT" sz="1600" dirty="0"/>
              <a:t>, interventi edili strutturali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 </a:t>
            </a:r>
            <a:r>
              <a:rPr lang="it-IT" sz="2400" dirty="0" smtClean="0"/>
              <a:t> </a:t>
            </a:r>
            <a:r>
              <a:rPr lang="it-IT" sz="2400" dirty="0" smtClean="0"/>
              <a:t>KM3NET </a:t>
            </a:r>
            <a:r>
              <a:rPr lang="it-IT" sz="1600" dirty="0" smtClean="0"/>
              <a:t>potenziamento della infrastruttura del </a:t>
            </a:r>
            <a:r>
              <a:rPr lang="it-IT" sz="1600" dirty="0" err="1" smtClean="0"/>
              <a:t>C.d.C</a:t>
            </a:r>
            <a:r>
              <a:rPr lang="it-IT" sz="1600" dirty="0" smtClean="0"/>
              <a:t>. </a:t>
            </a:r>
            <a:r>
              <a:rPr lang="it-IT" sz="1600" dirty="0" smtClean="0"/>
              <a:t>e impianti tecnologici a servizio</a:t>
            </a:r>
            <a:r>
              <a:rPr lang="it-IT" sz="1600" dirty="0" smtClean="0"/>
              <a:t>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> </a:t>
            </a:r>
            <a:r>
              <a:rPr lang="it-IT" sz="2400" dirty="0" smtClean="0"/>
              <a:t> EMSO </a:t>
            </a:r>
            <a:r>
              <a:rPr lang="it-IT" sz="1600" dirty="0" smtClean="0"/>
              <a:t>potenziamento della rete di soccorso, dell’impianto di </a:t>
            </a:r>
            <a:r>
              <a:rPr lang="it-IT" sz="1600" dirty="0" err="1" smtClean="0"/>
              <a:t>cooling</a:t>
            </a:r>
            <a:r>
              <a:rPr lang="it-IT" sz="1600" dirty="0" smtClean="0"/>
              <a:t> e installazione di un impianto di desalinizzazione nel laboratorio di Portopalo di Capo Passero 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24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/>
          </p:nvPr>
        </p:nvGraphicFramePr>
        <p:xfrm>
          <a:off x="14288" y="6213475"/>
          <a:ext cx="6184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Documento" r:id="rId3" imgW="6224698" imgH="650903" progId="Word.Document.12">
                  <p:embed/>
                </p:oleObj>
              </mc:Choice>
              <mc:Fallback>
                <p:oleObj name="Documento" r:id="rId3" imgW="6224698" imgH="650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8" y="6213475"/>
                        <a:ext cx="61849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572412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Le ultime attività</a:t>
            </a:r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3528" y="4077072"/>
            <a:ext cx="8640960" cy="16921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algn="l"/>
            <a:r>
              <a:rPr lang="it-IT" sz="3500" dirty="0" smtClean="0"/>
              <a:t>Attività di </a:t>
            </a:r>
            <a:r>
              <a:rPr lang="it-IT" sz="3600" dirty="0" err="1" smtClean="0"/>
              <a:t>Facility</a:t>
            </a:r>
            <a:r>
              <a:rPr lang="it-IT" sz="3600" dirty="0" smtClean="0"/>
              <a:t> Management</a:t>
            </a:r>
            <a:r>
              <a:rPr lang="it-IT" sz="2400" dirty="0" smtClean="0"/>
              <a:t> </a:t>
            </a:r>
          </a:p>
          <a:p>
            <a:pPr indent="-457200" algn="l"/>
            <a:r>
              <a:rPr lang="it-IT" sz="2400" dirty="0" smtClean="0"/>
              <a:t>  </a:t>
            </a:r>
            <a:r>
              <a:rPr lang="it-IT" sz="2400" dirty="0" err="1" smtClean="0"/>
              <a:t>Efficientamento</a:t>
            </a:r>
            <a:r>
              <a:rPr lang="it-IT" sz="2400" dirty="0" smtClean="0"/>
              <a:t> Energetico </a:t>
            </a:r>
            <a:r>
              <a:rPr lang="it-IT" sz="1600" dirty="0" smtClean="0"/>
              <a:t>(2M€ finanziamento 80% della Regione Sicilia)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  Ristrutturazione della cabina elettrica </a:t>
            </a:r>
            <a:br>
              <a:rPr lang="it-IT" sz="2400" dirty="0" smtClean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611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219858" y="-208375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Supporto alla Ricerca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46635"/>
              </p:ext>
            </p:extLst>
          </p:nvPr>
        </p:nvGraphicFramePr>
        <p:xfrm>
          <a:off x="14288" y="6213475"/>
          <a:ext cx="6184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Documento" r:id="rId3" imgW="6224698" imgH="650903" progId="Word.Document.12">
                  <p:embed/>
                </p:oleObj>
              </mc:Choice>
              <mc:Fallback>
                <p:oleObj name="Documento" r:id="rId3" imgW="6224698" imgH="650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8" y="6213475"/>
                        <a:ext cx="61849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con angoli ritagliati in diagonale 2"/>
          <p:cNvSpPr/>
          <p:nvPr/>
        </p:nvSpPr>
        <p:spPr>
          <a:xfrm>
            <a:off x="3434084" y="904893"/>
            <a:ext cx="1728192" cy="1008112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Progetti di ricerca nei LNS</a:t>
            </a:r>
            <a:endParaRPr lang="it-IT" dirty="0"/>
          </a:p>
        </p:txBody>
      </p:sp>
      <p:sp>
        <p:nvSpPr>
          <p:cNvPr id="6" name="Rettangolo con angoli ritagliati in diagonale 5"/>
          <p:cNvSpPr/>
          <p:nvPr/>
        </p:nvSpPr>
        <p:spPr>
          <a:xfrm>
            <a:off x="1185392" y="1408949"/>
            <a:ext cx="1728192" cy="1008112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Divisione Acceleratori dei LNS</a:t>
            </a:r>
            <a:endParaRPr lang="it-IT" dirty="0"/>
          </a:p>
        </p:txBody>
      </p:sp>
      <p:sp>
        <p:nvSpPr>
          <p:cNvPr id="7" name="Rettangolo con angoli ritagliati in diagonale 6"/>
          <p:cNvSpPr/>
          <p:nvPr/>
        </p:nvSpPr>
        <p:spPr>
          <a:xfrm>
            <a:off x="5732476" y="1408949"/>
            <a:ext cx="1728192" cy="1008112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Divisione Ricerca dei LNS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3106738" y="3068961"/>
            <a:ext cx="2185342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Divisione Tecnica</a:t>
            </a:r>
            <a:endParaRPr lang="it-IT" dirty="0"/>
          </a:p>
        </p:txBody>
      </p:sp>
      <p:sp>
        <p:nvSpPr>
          <p:cNvPr id="9" name="Rettangolo con angoli ritagliati sullo stesso lato 8"/>
          <p:cNvSpPr/>
          <p:nvPr/>
        </p:nvSpPr>
        <p:spPr>
          <a:xfrm>
            <a:off x="971600" y="4365104"/>
            <a:ext cx="1584176" cy="864096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Manufatti di officina</a:t>
            </a:r>
            <a:endParaRPr lang="it-IT" dirty="0"/>
          </a:p>
        </p:txBody>
      </p:sp>
      <p:sp>
        <p:nvSpPr>
          <p:cNvPr id="11" name="Rettangolo con angoli ritagliati sullo stesso lato 10"/>
          <p:cNvSpPr/>
          <p:nvPr/>
        </p:nvSpPr>
        <p:spPr>
          <a:xfrm>
            <a:off x="2913584" y="5048554"/>
            <a:ext cx="1584176" cy="864096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Impianti tecnologici</a:t>
            </a:r>
            <a:endParaRPr lang="it-IT" dirty="0"/>
          </a:p>
        </p:txBody>
      </p:sp>
      <p:sp>
        <p:nvSpPr>
          <p:cNvPr id="12" name="Rettangolo con angoli ritagliati sullo stesso lato 11"/>
          <p:cNvSpPr/>
          <p:nvPr/>
        </p:nvSpPr>
        <p:spPr>
          <a:xfrm>
            <a:off x="5138085" y="4961864"/>
            <a:ext cx="1584176" cy="864096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Strutturali meccanici ed edili</a:t>
            </a:r>
            <a:endParaRPr lang="it-IT" dirty="0"/>
          </a:p>
        </p:txBody>
      </p:sp>
      <p:sp>
        <p:nvSpPr>
          <p:cNvPr id="14" name="Pentagono 13"/>
          <p:cNvSpPr/>
          <p:nvPr/>
        </p:nvSpPr>
        <p:spPr>
          <a:xfrm>
            <a:off x="585165" y="3125011"/>
            <a:ext cx="2081177" cy="55683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Servizio Amministrazione</a:t>
            </a:r>
            <a:endParaRPr lang="it-IT" dirty="0"/>
          </a:p>
        </p:txBody>
      </p:sp>
      <p:sp>
        <p:nvSpPr>
          <p:cNvPr id="15" name="Pentagono 14"/>
          <p:cNvSpPr/>
          <p:nvPr/>
        </p:nvSpPr>
        <p:spPr>
          <a:xfrm flipH="1">
            <a:off x="5490055" y="3289221"/>
            <a:ext cx="3258408" cy="49424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Servizio Prevenzione e Protezione</a:t>
            </a:r>
            <a:endParaRPr lang="it-IT" dirty="0"/>
          </a:p>
        </p:txBody>
      </p:sp>
      <p:sp>
        <p:nvSpPr>
          <p:cNvPr id="17" name="Rettangolo con angoli ritagliati sullo stesso lato 16"/>
          <p:cNvSpPr/>
          <p:nvPr/>
        </p:nvSpPr>
        <p:spPr>
          <a:xfrm>
            <a:off x="6948264" y="4365103"/>
            <a:ext cx="1584176" cy="864096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Impianti elettrici e speciali</a:t>
            </a:r>
            <a:endParaRPr lang="it-IT" dirty="0"/>
          </a:p>
        </p:txBody>
      </p:sp>
      <p:sp>
        <p:nvSpPr>
          <p:cNvPr id="19" name="Pentagono 18"/>
          <p:cNvSpPr/>
          <p:nvPr/>
        </p:nvSpPr>
        <p:spPr>
          <a:xfrm flipH="1">
            <a:off x="5732476" y="2810846"/>
            <a:ext cx="3160003" cy="362238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Servizio Radio Protezione</a:t>
            </a:r>
            <a:endParaRPr lang="it-IT" dirty="0"/>
          </a:p>
        </p:txBody>
      </p:sp>
      <p:sp>
        <p:nvSpPr>
          <p:cNvPr id="22" name="Freccia in giù 21"/>
          <p:cNvSpPr/>
          <p:nvPr/>
        </p:nvSpPr>
        <p:spPr>
          <a:xfrm>
            <a:off x="3705672" y="2417061"/>
            <a:ext cx="1010344" cy="47584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in giù 22"/>
          <p:cNvSpPr/>
          <p:nvPr/>
        </p:nvSpPr>
        <p:spPr>
          <a:xfrm>
            <a:off x="3705672" y="4092136"/>
            <a:ext cx="1010344" cy="47584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2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5515620" cy="1470025"/>
          </a:xfrm>
        </p:spPr>
        <p:txBody>
          <a:bodyPr>
            <a:normAutofit/>
          </a:bodyPr>
          <a:lstStyle/>
          <a:p>
            <a:r>
              <a:rPr lang="it-IT" dirty="0" err="1" smtClean="0"/>
              <a:t>Facility</a:t>
            </a:r>
            <a:r>
              <a:rPr lang="it-IT" dirty="0" smtClean="0"/>
              <a:t> Management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084833"/>
              </p:ext>
            </p:extLst>
          </p:nvPr>
        </p:nvGraphicFramePr>
        <p:xfrm>
          <a:off x="14288" y="6213475"/>
          <a:ext cx="6184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Documento" r:id="rId3" imgW="6224698" imgH="650903" progId="Word.Document.12">
                  <p:embed/>
                </p:oleObj>
              </mc:Choice>
              <mc:Fallback>
                <p:oleObj name="Documento" r:id="rId3" imgW="6224698" imgH="650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8" y="6213475"/>
                        <a:ext cx="61849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e 2"/>
          <p:cNvSpPr/>
          <p:nvPr/>
        </p:nvSpPr>
        <p:spPr>
          <a:xfrm>
            <a:off x="2756558" y="1624420"/>
            <a:ext cx="23762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Divisione Tecnica dei</a:t>
            </a:r>
          </a:p>
          <a:p>
            <a:pPr algn="ctr"/>
            <a:r>
              <a:rPr lang="it-IT" sz="1400" dirty="0" smtClean="0"/>
              <a:t>Laboratori Nazionali del Sud</a:t>
            </a:r>
            <a:endParaRPr lang="it-IT" sz="14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6396390" y="1843579"/>
            <a:ext cx="1872208" cy="986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Laboratori con Acceleratori e Sale Sperimentali</a:t>
            </a:r>
          </a:p>
          <a:p>
            <a:pPr algn="ctr"/>
            <a:r>
              <a:rPr lang="it-IT" sz="1400" dirty="0" smtClean="0"/>
              <a:t>CATANIA</a:t>
            </a:r>
            <a:endParaRPr lang="it-IT" sz="1400" dirty="0"/>
          </a:p>
        </p:txBody>
      </p:sp>
      <p:cxnSp>
        <p:nvCxnSpPr>
          <p:cNvPr id="10" name="Connettore 2 9"/>
          <p:cNvCxnSpPr>
            <a:stCxn id="3" idx="6"/>
            <a:endCxn id="5" idx="1"/>
          </p:cNvCxnSpPr>
          <p:nvPr/>
        </p:nvCxnSpPr>
        <p:spPr>
          <a:xfrm>
            <a:off x="5132822" y="2128476"/>
            <a:ext cx="1263568" cy="208407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arrotondato 11"/>
          <p:cNvSpPr/>
          <p:nvPr/>
        </p:nvSpPr>
        <p:spPr>
          <a:xfrm>
            <a:off x="6207933" y="2985466"/>
            <a:ext cx="1872208" cy="986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Sala congressi e Foresteria</a:t>
            </a:r>
          </a:p>
          <a:p>
            <a:pPr algn="ctr"/>
            <a:r>
              <a:rPr lang="it-IT" sz="1400" dirty="0" smtClean="0"/>
              <a:t>CATANIA</a:t>
            </a:r>
            <a:endParaRPr lang="it-IT" sz="1400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1202391" y="3929700"/>
            <a:ext cx="1872208" cy="986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Laboratorio Test Site PORTO DI CATANIA</a:t>
            </a:r>
            <a:endParaRPr lang="it-IT" sz="1400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4294439" y="5093796"/>
            <a:ext cx="1872208" cy="986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Laboratorio NEMO</a:t>
            </a:r>
          </a:p>
          <a:p>
            <a:pPr algn="ctr"/>
            <a:r>
              <a:rPr lang="it-IT" sz="1400" dirty="0" smtClean="0"/>
              <a:t>PORTOPALO DI CAPOPASSERO</a:t>
            </a:r>
            <a:endParaRPr lang="it-IT" sz="1400" dirty="0"/>
          </a:p>
        </p:txBody>
      </p:sp>
      <p:cxnSp>
        <p:nvCxnSpPr>
          <p:cNvPr id="21" name="Connettore 2 20"/>
          <p:cNvCxnSpPr>
            <a:stCxn id="3" idx="5"/>
            <a:endCxn id="12" idx="1"/>
          </p:cNvCxnSpPr>
          <p:nvPr/>
        </p:nvCxnSpPr>
        <p:spPr>
          <a:xfrm>
            <a:off x="4784826" y="2484897"/>
            <a:ext cx="1423107" cy="993873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3" idx="4"/>
            <a:endCxn id="14" idx="0"/>
          </p:cNvCxnSpPr>
          <p:nvPr/>
        </p:nvCxnSpPr>
        <p:spPr>
          <a:xfrm>
            <a:off x="3944690" y="2632532"/>
            <a:ext cx="1285853" cy="2461264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3" idx="3"/>
            <a:endCxn id="13" idx="0"/>
          </p:cNvCxnSpPr>
          <p:nvPr/>
        </p:nvCxnSpPr>
        <p:spPr>
          <a:xfrm flipH="1">
            <a:off x="2138495" y="2484897"/>
            <a:ext cx="966059" cy="1444803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/>
          <p:cNvSpPr/>
          <p:nvPr/>
        </p:nvSpPr>
        <p:spPr>
          <a:xfrm rot="3768719">
            <a:off x="4344673" y="3605724"/>
            <a:ext cx="68319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125km</a:t>
            </a:r>
            <a:endParaRPr lang="it-IT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3" name="Rettangolo 62"/>
          <p:cNvSpPr/>
          <p:nvPr/>
        </p:nvSpPr>
        <p:spPr>
          <a:xfrm rot="18104672">
            <a:off x="2325609" y="2873952"/>
            <a:ext cx="59182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10km</a:t>
            </a:r>
            <a:endParaRPr lang="it-IT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8672" name="Immagine 286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04" y="596084"/>
            <a:ext cx="1813459" cy="1354497"/>
          </a:xfrm>
          <a:prstGeom prst="rect">
            <a:avLst/>
          </a:prstGeom>
        </p:spPr>
      </p:pic>
      <p:pic>
        <p:nvPicPr>
          <p:cNvPr id="28673" name="Immagine 286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61" y="3830257"/>
            <a:ext cx="1691680" cy="1263539"/>
          </a:xfrm>
          <a:prstGeom prst="rect">
            <a:avLst/>
          </a:prstGeom>
        </p:spPr>
      </p:pic>
      <p:pic>
        <p:nvPicPr>
          <p:cNvPr id="67" name="Picture 2" descr="PICT00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2"/>
          <a:stretch>
            <a:fillRect/>
          </a:stretch>
        </p:blipFill>
        <p:spPr bwMode="auto">
          <a:xfrm>
            <a:off x="5999400" y="5359448"/>
            <a:ext cx="1333094" cy="129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magine 286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8" y="4636019"/>
            <a:ext cx="1655006" cy="12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/>
          </p:nvPr>
        </p:nvGraphicFramePr>
        <p:xfrm>
          <a:off x="14288" y="6213475"/>
          <a:ext cx="6184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Documento" r:id="rId3" imgW="6224698" imgH="650903" progId="Word.Document.12">
                  <p:embed/>
                </p:oleObj>
              </mc:Choice>
              <mc:Fallback>
                <p:oleObj name="Documento" r:id="rId3" imgW="6224698" imgH="650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8" y="6213475"/>
                        <a:ext cx="61849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0" y="-2"/>
            <a:ext cx="55156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Facility</a:t>
            </a:r>
            <a:r>
              <a:rPr lang="it-IT" dirty="0" smtClean="0"/>
              <a:t> Management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539552" y="1377280"/>
            <a:ext cx="1872208" cy="986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Laboratori con Acceleratori e Sale Sperimentali</a:t>
            </a:r>
          </a:p>
          <a:p>
            <a:pPr algn="ctr"/>
            <a:r>
              <a:rPr lang="it-IT" sz="1400" dirty="0" smtClean="0"/>
              <a:t>CATANIA</a:t>
            </a:r>
            <a:endParaRPr lang="it-IT" sz="14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539552" y="2519167"/>
            <a:ext cx="1872208" cy="986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Sala congressi e Foresteria</a:t>
            </a:r>
          </a:p>
          <a:p>
            <a:pPr algn="ctr"/>
            <a:r>
              <a:rPr lang="it-IT" sz="1400" dirty="0" smtClean="0"/>
              <a:t>CATANIA</a:t>
            </a:r>
            <a:endParaRPr lang="it-IT" sz="1400" dirty="0"/>
          </a:p>
        </p:txBody>
      </p:sp>
      <p:sp>
        <p:nvSpPr>
          <p:cNvPr id="9" name="Rettangolo arrotondato 8"/>
          <p:cNvSpPr/>
          <p:nvPr/>
        </p:nvSpPr>
        <p:spPr>
          <a:xfrm>
            <a:off x="510754" y="3632129"/>
            <a:ext cx="1872208" cy="986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Laboratorio Test Site PORTO DI CATANIA</a:t>
            </a:r>
            <a:endParaRPr lang="it-IT" sz="1400" dirty="0"/>
          </a:p>
        </p:txBody>
      </p:sp>
      <p:sp>
        <p:nvSpPr>
          <p:cNvPr id="10" name="Rettangolo arrotondato 9"/>
          <p:cNvSpPr/>
          <p:nvPr/>
        </p:nvSpPr>
        <p:spPr>
          <a:xfrm>
            <a:off x="510754" y="4797152"/>
            <a:ext cx="1872208" cy="986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Laboratorio NEMO</a:t>
            </a:r>
          </a:p>
          <a:p>
            <a:pPr algn="ctr"/>
            <a:r>
              <a:rPr lang="it-IT" sz="1400" dirty="0" smtClean="0"/>
              <a:t>PORTOPALO DI CAPOPASSERO</a:t>
            </a:r>
            <a:endParaRPr lang="it-IT" sz="1400" dirty="0"/>
          </a:p>
        </p:txBody>
      </p:sp>
      <p:sp>
        <p:nvSpPr>
          <p:cNvPr id="11" name="Parallelogramma 10"/>
          <p:cNvSpPr/>
          <p:nvPr/>
        </p:nvSpPr>
        <p:spPr>
          <a:xfrm>
            <a:off x="2555776" y="1548463"/>
            <a:ext cx="1368152" cy="50405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Superficie 17.000mq</a:t>
            </a:r>
            <a:endParaRPr lang="it-IT" sz="1400" dirty="0"/>
          </a:p>
        </p:txBody>
      </p:sp>
      <p:sp>
        <p:nvSpPr>
          <p:cNvPr id="12" name="Parallelogramma 11"/>
          <p:cNvSpPr/>
          <p:nvPr/>
        </p:nvSpPr>
        <p:spPr>
          <a:xfrm>
            <a:off x="2526335" y="2760442"/>
            <a:ext cx="1368152" cy="50405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Superficie 2.200mq</a:t>
            </a:r>
            <a:endParaRPr lang="it-IT" sz="1400" dirty="0"/>
          </a:p>
        </p:txBody>
      </p:sp>
      <p:sp>
        <p:nvSpPr>
          <p:cNvPr id="13" name="Parallelogramma 12"/>
          <p:cNvSpPr/>
          <p:nvPr/>
        </p:nvSpPr>
        <p:spPr>
          <a:xfrm>
            <a:off x="2483768" y="3885543"/>
            <a:ext cx="1368152" cy="50405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Superficie 750mq</a:t>
            </a:r>
            <a:endParaRPr lang="it-IT" sz="1400" dirty="0"/>
          </a:p>
        </p:txBody>
      </p:sp>
      <p:sp>
        <p:nvSpPr>
          <p:cNvPr id="14" name="Parallelogramma 13"/>
          <p:cNvSpPr/>
          <p:nvPr/>
        </p:nvSpPr>
        <p:spPr>
          <a:xfrm>
            <a:off x="2483768" y="5053917"/>
            <a:ext cx="1368152" cy="50405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Superficie 980mq</a:t>
            </a:r>
            <a:endParaRPr lang="it-IT" sz="1400" dirty="0"/>
          </a:p>
        </p:txBody>
      </p:sp>
      <p:sp>
        <p:nvSpPr>
          <p:cNvPr id="15" name="Parallelogramma 14"/>
          <p:cNvSpPr/>
          <p:nvPr/>
        </p:nvSpPr>
        <p:spPr>
          <a:xfrm>
            <a:off x="3999640" y="1446497"/>
            <a:ext cx="2081770" cy="601981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Potenza elettrica installata</a:t>
            </a:r>
          </a:p>
          <a:p>
            <a:pPr algn="ctr"/>
            <a:r>
              <a:rPr lang="it-IT" sz="1400" dirty="0" smtClean="0"/>
              <a:t>20kVolt - 9,5MWatt</a:t>
            </a:r>
            <a:endParaRPr lang="it-IT" sz="1400" dirty="0"/>
          </a:p>
        </p:txBody>
      </p:sp>
      <p:sp>
        <p:nvSpPr>
          <p:cNvPr id="18" name="Parallelogramma 17"/>
          <p:cNvSpPr/>
          <p:nvPr/>
        </p:nvSpPr>
        <p:spPr>
          <a:xfrm>
            <a:off x="3979883" y="2101999"/>
            <a:ext cx="2081770" cy="601981"/>
          </a:xfrm>
          <a:prstGeom prst="parallelogram">
            <a:avLst>
              <a:gd name="adj" fmla="val 232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Potenza frigorifera installata</a:t>
            </a:r>
          </a:p>
          <a:p>
            <a:pPr algn="ctr"/>
            <a:r>
              <a:rPr lang="it-IT" sz="1400" dirty="0" smtClean="0"/>
              <a:t>5MWatt </a:t>
            </a:r>
            <a:r>
              <a:rPr lang="it-IT" sz="1400" dirty="0" err="1" smtClean="0"/>
              <a:t>frig</a:t>
            </a:r>
            <a:endParaRPr lang="it-IT" sz="1400" dirty="0"/>
          </a:p>
        </p:txBody>
      </p:sp>
      <p:sp>
        <p:nvSpPr>
          <p:cNvPr id="21" name="Parallelogramma 20"/>
          <p:cNvSpPr/>
          <p:nvPr/>
        </p:nvSpPr>
        <p:spPr>
          <a:xfrm>
            <a:off x="3973402" y="2757501"/>
            <a:ext cx="2081770" cy="601981"/>
          </a:xfrm>
          <a:prstGeom prst="parallelogram">
            <a:avLst>
              <a:gd name="adj" fmla="val 232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Potenza termica installata</a:t>
            </a:r>
          </a:p>
          <a:p>
            <a:pPr algn="ctr"/>
            <a:r>
              <a:rPr lang="it-IT" sz="1400" dirty="0" smtClean="0"/>
              <a:t>1.5MWatt </a:t>
            </a:r>
            <a:r>
              <a:rPr lang="it-IT" sz="1400" dirty="0" err="1" smtClean="0"/>
              <a:t>term</a:t>
            </a:r>
            <a:endParaRPr lang="it-IT" sz="1400" dirty="0"/>
          </a:p>
        </p:txBody>
      </p:sp>
      <p:sp>
        <p:nvSpPr>
          <p:cNvPr id="22" name="Parallelogramma 21"/>
          <p:cNvSpPr/>
          <p:nvPr/>
        </p:nvSpPr>
        <p:spPr>
          <a:xfrm>
            <a:off x="3952726" y="3836580"/>
            <a:ext cx="2081770" cy="601981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Potenza elettrica installata</a:t>
            </a:r>
          </a:p>
          <a:p>
            <a:pPr algn="ctr"/>
            <a:r>
              <a:rPr lang="it-IT" sz="1400" dirty="0" smtClean="0"/>
              <a:t>400 Volt – 100kWatt</a:t>
            </a:r>
            <a:endParaRPr lang="it-IT" sz="1400" dirty="0"/>
          </a:p>
        </p:txBody>
      </p:sp>
      <p:sp>
        <p:nvSpPr>
          <p:cNvPr id="23" name="Parallelogramma 22"/>
          <p:cNvSpPr/>
          <p:nvPr/>
        </p:nvSpPr>
        <p:spPr>
          <a:xfrm>
            <a:off x="6081410" y="3836580"/>
            <a:ext cx="2081770" cy="601981"/>
          </a:xfrm>
          <a:prstGeom prst="parallelogram">
            <a:avLst>
              <a:gd name="adj" fmla="val 232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Potenza frigorifera installata</a:t>
            </a:r>
          </a:p>
          <a:p>
            <a:pPr algn="ctr"/>
            <a:r>
              <a:rPr lang="it-IT" sz="1400" dirty="0" smtClean="0"/>
              <a:t>100kWatt </a:t>
            </a:r>
            <a:r>
              <a:rPr lang="it-IT" sz="1400" dirty="0" err="1" smtClean="0"/>
              <a:t>frig</a:t>
            </a:r>
            <a:r>
              <a:rPr lang="it-IT" sz="1400" dirty="0" smtClean="0"/>
              <a:t>/</a:t>
            </a:r>
            <a:r>
              <a:rPr lang="it-IT" sz="1400" dirty="0" err="1" smtClean="0"/>
              <a:t>term</a:t>
            </a:r>
            <a:endParaRPr lang="it-IT" sz="1400" dirty="0"/>
          </a:p>
        </p:txBody>
      </p:sp>
      <p:sp>
        <p:nvSpPr>
          <p:cNvPr id="24" name="Parallelogramma 23"/>
          <p:cNvSpPr/>
          <p:nvPr/>
        </p:nvSpPr>
        <p:spPr>
          <a:xfrm>
            <a:off x="3954512" y="4997455"/>
            <a:ext cx="2081770" cy="601981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Potenza elettrica installata</a:t>
            </a:r>
          </a:p>
          <a:p>
            <a:pPr algn="ctr"/>
            <a:r>
              <a:rPr lang="it-IT" sz="1400" dirty="0" smtClean="0"/>
              <a:t>20k Volt – 800kWatt</a:t>
            </a:r>
            <a:endParaRPr lang="it-IT" sz="1400" dirty="0"/>
          </a:p>
        </p:txBody>
      </p:sp>
      <p:sp>
        <p:nvSpPr>
          <p:cNvPr id="25" name="Parallelogramma 24"/>
          <p:cNvSpPr/>
          <p:nvPr/>
        </p:nvSpPr>
        <p:spPr>
          <a:xfrm>
            <a:off x="6083196" y="4997455"/>
            <a:ext cx="2081770" cy="601981"/>
          </a:xfrm>
          <a:prstGeom prst="parallelogram">
            <a:avLst>
              <a:gd name="adj" fmla="val 232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Potenza frigorifera installata</a:t>
            </a:r>
          </a:p>
          <a:p>
            <a:pPr algn="ctr"/>
            <a:r>
              <a:rPr lang="it-IT" sz="1400" dirty="0" smtClean="0"/>
              <a:t>430kWatt </a:t>
            </a:r>
            <a:r>
              <a:rPr lang="it-IT" sz="1400" dirty="0" err="1" smtClean="0"/>
              <a:t>frig</a:t>
            </a:r>
            <a:r>
              <a:rPr lang="it-IT" sz="1400" dirty="0" smtClean="0"/>
              <a:t>/</a:t>
            </a:r>
            <a:r>
              <a:rPr lang="it-IT" sz="1400" dirty="0" err="1" smtClean="0"/>
              <a:t>term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0181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i Servizi della Divisione Tecnica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/>
          </p:nvPr>
        </p:nvGraphicFramePr>
        <p:xfrm>
          <a:off x="14288" y="6213475"/>
          <a:ext cx="6184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8" name="Documento" r:id="rId3" imgW="6224698" imgH="650903" progId="Word.Document.12">
                  <p:embed/>
                </p:oleObj>
              </mc:Choice>
              <mc:Fallback>
                <p:oleObj name="Documento" r:id="rId3" imgW="6224698" imgH="650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8" y="6213475"/>
                        <a:ext cx="61849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429534194"/>
              </p:ext>
            </p:extLst>
          </p:nvPr>
        </p:nvGraphicFramePr>
        <p:xfrm>
          <a:off x="1524000" y="1439824"/>
          <a:ext cx="6072336" cy="402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86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3624" y="260648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Risorse finanziarie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/>
          </p:nvPr>
        </p:nvGraphicFramePr>
        <p:xfrm>
          <a:off x="14288" y="6213475"/>
          <a:ext cx="6184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" name="Documento" r:id="rId3" imgW="6224698" imgH="650903" progId="Word.Document.12">
                  <p:embed/>
                </p:oleObj>
              </mc:Choice>
              <mc:Fallback>
                <p:oleObj name="Documento" r:id="rId3" imgW="6224698" imgH="650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8" y="6213475"/>
                        <a:ext cx="61849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163763"/>
            <a:ext cx="75517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338" y="2108809"/>
            <a:ext cx="7551737" cy="27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85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848872" cy="792087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Servizio Magazzino</a:t>
            </a:r>
            <a:endParaRPr lang="it-IT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52890"/>
              </p:ext>
            </p:extLst>
          </p:nvPr>
        </p:nvGraphicFramePr>
        <p:xfrm>
          <a:off x="14288" y="6224588"/>
          <a:ext cx="62214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Documento" r:id="rId3" imgW="6223000" imgH="635000" progId="Word.Document.12">
                  <p:embed/>
                </p:oleObj>
              </mc:Choice>
              <mc:Fallback>
                <p:oleObj name="Documento" r:id="rId3" imgW="6223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8" y="6224588"/>
                        <a:ext cx="6221412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2950873" y="1294466"/>
            <a:ext cx="1512168" cy="3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>
              <a:solidFill>
                <a:schemeClr val="tx2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636912"/>
            <a:ext cx="192840" cy="5040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2636912"/>
            <a:ext cx="192840" cy="50405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221088"/>
            <a:ext cx="530714" cy="7920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77962" y="4560317"/>
            <a:ext cx="344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Budget annuo</a:t>
            </a:r>
            <a:r>
              <a:rPr lang="it-IT" dirty="0"/>
              <a:t> (rif.2015) </a:t>
            </a:r>
            <a:r>
              <a:rPr lang="it-IT" dirty="0" smtClean="0"/>
              <a:t> 74.000,00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4653136"/>
            <a:ext cx="216024" cy="228570"/>
          </a:xfrm>
          <a:prstGeom prst="rect">
            <a:avLst/>
          </a:prstGeom>
        </p:spPr>
      </p:pic>
      <p:sp>
        <p:nvSpPr>
          <p:cNvPr id="15" name="Freccia destra 14"/>
          <p:cNvSpPr/>
          <p:nvPr/>
        </p:nvSpPr>
        <p:spPr>
          <a:xfrm>
            <a:off x="1691680" y="2348880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destra 15"/>
          <p:cNvSpPr/>
          <p:nvPr/>
        </p:nvSpPr>
        <p:spPr>
          <a:xfrm>
            <a:off x="1691680" y="2780928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699792" y="2276872"/>
            <a:ext cx="391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Accettazione e smistamento delle merci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99792" y="27089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Gestione dei materiali di consumo</a:t>
            </a:r>
            <a:endParaRPr lang="it-IT" dirty="0"/>
          </a:p>
        </p:txBody>
      </p:sp>
      <p:sp>
        <p:nvSpPr>
          <p:cNvPr id="19" name="Freccia destra 18"/>
          <p:cNvSpPr/>
          <p:nvPr/>
        </p:nvSpPr>
        <p:spPr>
          <a:xfrm>
            <a:off x="1691680" y="3212976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2699792" y="3140968"/>
            <a:ext cx="288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Procedure di gara e acquisti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848872" cy="792087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Servizio Officina e Saldatura</a:t>
            </a:r>
            <a:endParaRPr lang="it-IT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36255"/>
              </p:ext>
            </p:extLst>
          </p:nvPr>
        </p:nvGraphicFramePr>
        <p:xfrm>
          <a:off x="12700" y="6221413"/>
          <a:ext cx="622141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6" name="Documento" r:id="rId3" imgW="6223000" imgH="635000" progId="Word.Document.12">
                  <p:embed/>
                </p:oleObj>
              </mc:Choice>
              <mc:Fallback>
                <p:oleObj name="Documento" r:id="rId3" imgW="6223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" y="6221413"/>
                        <a:ext cx="6221413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124744"/>
            <a:ext cx="192840" cy="50405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124745"/>
            <a:ext cx="192840" cy="50405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1124744"/>
            <a:ext cx="192840" cy="50405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919" y="2528900"/>
            <a:ext cx="216024" cy="22857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963051" y="2458519"/>
            <a:ext cx="32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Budget annuo (rif.2015)  </a:t>
            </a:r>
            <a:r>
              <a:rPr lang="it-IT" dirty="0" smtClean="0"/>
              <a:t>63.000 </a:t>
            </a:r>
            <a:endParaRPr lang="it-IT" i="1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124744"/>
            <a:ext cx="192840" cy="50405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3212976"/>
            <a:ext cx="757559" cy="67692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979712" y="3356992"/>
            <a:ext cx="423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Lavorate annualmente 3500  ore macchina</a:t>
            </a:r>
            <a:endParaRPr lang="it-IT" dirty="0"/>
          </a:p>
        </p:txBody>
      </p:sp>
      <p:pic>
        <p:nvPicPr>
          <p:cNvPr id="18" name="Immagine 17" descr="WP_20150619_09_39_03_Pr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1153711" cy="64807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051720" y="4365104"/>
            <a:ext cx="6382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Costruzione di manufatti  sviluppati da circa 600 disegni ogni anno</a:t>
            </a:r>
            <a:endParaRPr lang="it-IT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592" y="2132856"/>
            <a:ext cx="530714" cy="792088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2051720" y="1196752"/>
            <a:ext cx="180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Personale : 5 TDI </a:t>
            </a:r>
            <a:endParaRPr lang="it-IT" dirty="0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124744"/>
            <a:ext cx="19284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848872" cy="792087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Servizio Attività Generali e Tecniche </a:t>
            </a:r>
            <a:endParaRPr lang="it-IT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099813"/>
              </p:ext>
            </p:extLst>
          </p:nvPr>
        </p:nvGraphicFramePr>
        <p:xfrm>
          <a:off x="12700" y="6221413"/>
          <a:ext cx="6221413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Documento" r:id="rId3" imgW="6223000" imgH="635000" progId="Word.Document.12">
                  <p:embed/>
                </p:oleObj>
              </mc:Choice>
              <mc:Fallback>
                <p:oleObj name="Documento" r:id="rId3" imgW="6223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0" y="6221413"/>
                        <a:ext cx="6221413" cy="623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276872"/>
            <a:ext cx="193522" cy="57606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2276872"/>
            <a:ext cx="193522" cy="5760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4221088"/>
            <a:ext cx="530714" cy="7920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19672" y="4509120"/>
            <a:ext cx="35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Budget annuo</a:t>
            </a:r>
            <a:r>
              <a:rPr lang="it-IT" dirty="0" smtClean="0"/>
              <a:t> (rif.2015) 111.000,00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0369" y="4581128"/>
            <a:ext cx="216024" cy="228570"/>
          </a:xfrm>
          <a:prstGeom prst="rect">
            <a:avLst/>
          </a:prstGeom>
        </p:spPr>
      </p:pic>
      <p:sp>
        <p:nvSpPr>
          <p:cNvPr id="9" name="Freccia destra 8"/>
          <p:cNvSpPr/>
          <p:nvPr/>
        </p:nvSpPr>
        <p:spPr>
          <a:xfrm>
            <a:off x="1691680" y="2636912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destra 11"/>
          <p:cNvSpPr/>
          <p:nvPr/>
        </p:nvSpPr>
        <p:spPr>
          <a:xfrm>
            <a:off x="1691680" y="2276872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destra 12"/>
          <p:cNvSpPr/>
          <p:nvPr/>
        </p:nvSpPr>
        <p:spPr>
          <a:xfrm>
            <a:off x="1691680" y="2996952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destra 13"/>
          <p:cNvSpPr/>
          <p:nvPr/>
        </p:nvSpPr>
        <p:spPr>
          <a:xfrm>
            <a:off x="1691680" y="1916832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770900" y="186647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Logistica e razionalizzazione spazi LNS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770900" y="222651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Supporto al Servizio Officina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771800" y="2564904"/>
            <a:ext cx="505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Logistica e gestione degli apparati e di sollevamento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771800" y="292494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Gestione e controllo dei servizi </a:t>
            </a:r>
            <a:r>
              <a:rPr lang="it-IT" dirty="0" smtClean="0"/>
              <a:t>generali</a:t>
            </a:r>
            <a:endParaRPr lang="it-IT" dirty="0"/>
          </a:p>
        </p:txBody>
      </p:sp>
      <p:sp>
        <p:nvSpPr>
          <p:cNvPr id="24" name="Freccia destra 23"/>
          <p:cNvSpPr/>
          <p:nvPr/>
        </p:nvSpPr>
        <p:spPr>
          <a:xfrm>
            <a:off x="1690780" y="3711724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2770900" y="3666428"/>
            <a:ext cx="440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Procedure di gara e affidamento degli appalti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309" y="2276872"/>
            <a:ext cx="193522" cy="576064"/>
          </a:xfrm>
          <a:prstGeom prst="rect">
            <a:avLst/>
          </a:prstGeom>
        </p:spPr>
      </p:pic>
      <p:sp>
        <p:nvSpPr>
          <p:cNvPr id="21" name="Freccia destra 13"/>
          <p:cNvSpPr/>
          <p:nvPr/>
        </p:nvSpPr>
        <p:spPr>
          <a:xfrm>
            <a:off x="1691680" y="3356750"/>
            <a:ext cx="762384" cy="2686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2770900" y="3306388"/>
            <a:ext cx="375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Logistica e gestione delle aree esterne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38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709</Words>
  <Application>Microsoft Office PowerPoint</Application>
  <PresentationFormat>Presentazione su schermo (4:3)</PresentationFormat>
  <Paragraphs>160</Paragraphs>
  <Slides>14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Tema di Office</vt:lpstr>
      <vt:lpstr>Documento</vt:lpstr>
      <vt:lpstr>Review Attività LNS Divisione tecnica</vt:lpstr>
      <vt:lpstr>Supporto alla Ricerca</vt:lpstr>
      <vt:lpstr>Facility Management</vt:lpstr>
      <vt:lpstr>Presentazione standard di PowerPoint</vt:lpstr>
      <vt:lpstr>i Servizi della Divisione Tecnica</vt:lpstr>
      <vt:lpstr>Risorse finanziarie</vt:lpstr>
      <vt:lpstr>Servizio Magazzino</vt:lpstr>
      <vt:lpstr>Servizio Officina e Saldatura</vt:lpstr>
      <vt:lpstr>Servizio Attività Generali e Tecniche </vt:lpstr>
      <vt:lpstr>Servizio Manutenzioni e Operazioni</vt:lpstr>
      <vt:lpstr>Realizzazione di un manufatto </vt:lpstr>
      <vt:lpstr>Intervento su infrastrutture o impianti</vt:lpstr>
      <vt:lpstr>Pianificazione economica</vt:lpstr>
      <vt:lpstr>Attività di Supporto alla Ricerca   AISHA impianti elettrici e cooling, interventi edili strutturali , disegni meccanici    ESS impianti elettrici e cooling, interventi edili strutturali    KM3NET potenziamento della infrastruttura del C.d.C. e impianti tecnologici a servizio    EMSO potenziamento della rete di soccorso, dell’impianto di cooling e installazione di un impianto di desalinizzazione nel laboratorio di Portopalo di Capo Passero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Lavori a corredo per il Potenziamento del CdC di Portopalo</dc:title>
  <dc:creator>Gaetano</dc:creator>
  <cp:lastModifiedBy>Gae</cp:lastModifiedBy>
  <cp:revision>102</cp:revision>
  <cp:lastPrinted>2015-06-23T09:25:25Z</cp:lastPrinted>
  <dcterms:created xsi:type="dcterms:W3CDTF">2014-11-27T15:44:16Z</dcterms:created>
  <dcterms:modified xsi:type="dcterms:W3CDTF">2015-06-30T18:55:43Z</dcterms:modified>
</cp:coreProperties>
</file>