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4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5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9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5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6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4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1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266FA-E86D-994A-A0E0-E995E1005A57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E10AF-AC55-DB4A-81EE-5EAB89ABC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8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-171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i="1" smtClean="0">
                <a:solidFill>
                  <a:srgbClr val="C00000"/>
                </a:solidFill>
              </a:rPr>
              <a:t>ITk Common Mechanics (to TDRs)</a:t>
            </a:r>
            <a:endParaRPr lang="en-GB" b="1" i="1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486110"/>
              </p:ext>
            </p:extLst>
          </p:nvPr>
        </p:nvGraphicFramePr>
        <p:xfrm>
          <a:off x="251521" y="764704"/>
          <a:ext cx="864096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934"/>
                <a:gridCol w="3024293"/>
                <a:gridCol w="1134111"/>
                <a:gridCol w="1058502"/>
                <a:gridCol w="1058503"/>
                <a:gridCol w="159861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Sub activity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Available</a:t>
                      </a:r>
                    </a:p>
                    <a:p>
                      <a:pPr algn="ctr"/>
                      <a:r>
                        <a:rPr lang="en-GB" dirty="0" smtClean="0"/>
                        <a:t>NOW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Estimate</a:t>
                      </a:r>
                    </a:p>
                    <a:p>
                      <a:pPr algn="ctr"/>
                      <a:r>
                        <a:rPr lang="en-GB" dirty="0" smtClean="0"/>
                        <a:t>Required to TDR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 on</a:t>
                      </a:r>
                    </a:p>
                    <a:p>
                      <a:r>
                        <a:rPr lang="en-GB" dirty="0" smtClean="0"/>
                        <a:t>Interest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Phy/</a:t>
                      </a:r>
                      <a:r>
                        <a:rPr lang="en-GB" b="1" dirty="0" err="1" smtClean="0"/>
                        <a:t>Eng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Phy/</a:t>
                      </a:r>
                      <a:r>
                        <a:rPr lang="en-GB" b="1" dirty="0" err="1" smtClean="0"/>
                        <a:t>Eng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Tech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Decommissioning the ID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3 groups</a:t>
                      </a:r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WG2</a:t>
                      </a:r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Installation &amp; Access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1 Group</a:t>
                      </a:r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GB" b="1" i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Activation Predictions</a:t>
                      </a:r>
                      <a:endParaRPr lang="en-GB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GB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2.0</a:t>
                      </a:r>
                      <a:endParaRPr lang="en-GB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0.0</a:t>
                      </a:r>
                      <a:endParaRPr lang="en-GB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** covered **</a:t>
                      </a:r>
                      <a:endParaRPr lang="en-GB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WG3</a:t>
                      </a:r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RP Procedure</a:t>
                      </a:r>
                      <a:r>
                        <a:rPr lang="en-GB" baseline="0" dirty="0" smtClean="0"/>
                        <a:t> d</a:t>
                      </a:r>
                      <a:r>
                        <a:rPr lang="en-GB" dirty="0" smtClean="0"/>
                        <a:t>ocumentation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Tooling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b="0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(see next page)</a:t>
                      </a:r>
                      <a:endParaRPr lang="en-GB" b="0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3.0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2.0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2 group</a:t>
                      </a:r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WG4</a:t>
                      </a:r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Services : Type II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Services</a:t>
                      </a:r>
                      <a:r>
                        <a:rPr lang="en-GB" baseline="0" dirty="0" smtClean="0"/>
                        <a:t> : PP2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WG5</a:t>
                      </a:r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Cooling </a:t>
                      </a:r>
                      <a:r>
                        <a:rPr lang="en-GB" b="0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(see next page)</a:t>
                      </a:r>
                      <a:endParaRPr lang="en-GB" b="0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3.0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3.0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6 Groups</a:t>
                      </a:r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WG6</a:t>
                      </a:r>
                      <a:endParaRPr lang="en-GB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ITK Structures : Envelopes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0.25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Includes</a:t>
                      </a:r>
                      <a:r>
                        <a:rPr lang="en-GB" sz="1600" baseline="0" dirty="0" smtClean="0"/>
                        <a:t> Eric A.</a:t>
                      </a:r>
                      <a:endParaRPr lang="en-GB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OC</a:t>
                      </a:r>
                      <a:r>
                        <a:rPr lang="en-GB" baseline="0" dirty="0" smtClean="0"/>
                        <a:t> and bulkheads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Thermal enclosures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1.0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2000" b="1" dirty="0" smtClean="0"/>
                        <a:t>Totals (</a:t>
                      </a:r>
                      <a:r>
                        <a:rPr lang="en-GB" sz="1600" b="1" dirty="0" smtClean="0">
                          <a:solidFill>
                            <a:srgbClr val="002060"/>
                          </a:solidFill>
                        </a:rPr>
                        <a:t>exclude </a:t>
                      </a:r>
                      <a:r>
                        <a:rPr lang="en-GB" sz="1600" b="1" i="1" dirty="0" smtClean="0">
                          <a:solidFill>
                            <a:srgbClr val="002060"/>
                          </a:solidFill>
                        </a:rPr>
                        <a:t>Activation </a:t>
                      </a:r>
                      <a:r>
                        <a:rPr lang="en-GB" sz="1600" b="1" dirty="0" smtClean="0">
                          <a:solidFill>
                            <a:srgbClr val="002060"/>
                          </a:solidFill>
                        </a:rPr>
                        <a:t>Predictions</a:t>
                      </a:r>
                      <a:r>
                        <a:rPr lang="en-GB" sz="2000" b="1" dirty="0" smtClean="0"/>
                        <a:t>)</a:t>
                      </a:r>
                      <a:endParaRPr lang="en-GB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0.75</a:t>
                      </a:r>
                      <a:endParaRPr lang="en-GB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17.5</a:t>
                      </a:r>
                      <a:endParaRPr lang="en-GB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9.5</a:t>
                      </a:r>
                      <a:endParaRPr lang="en-GB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20134762">
            <a:off x="2905153" y="3744583"/>
            <a:ext cx="1339579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Feb 2015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9051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774" y="247570"/>
            <a:ext cx="8730097" cy="6383617"/>
          </a:xfrm>
        </p:spPr>
        <p:txBody>
          <a:bodyPr/>
          <a:lstStyle/>
          <a:p>
            <a:r>
              <a:rPr lang="en-US" dirty="0" smtClean="0"/>
              <a:t>Mismatch </a:t>
            </a:r>
            <a:r>
              <a:rPr lang="en-US" dirty="0" err="1" smtClean="0"/>
              <a:t>ridotto</a:t>
            </a:r>
            <a:r>
              <a:rPr lang="en-US" dirty="0" smtClean="0"/>
              <a:t>: </a:t>
            </a:r>
            <a:r>
              <a:rPr lang="en-US" dirty="0" err="1"/>
              <a:t>n</a:t>
            </a:r>
            <a:r>
              <a:rPr lang="en-US" dirty="0" err="1" smtClean="0"/>
              <a:t>uove</a:t>
            </a:r>
            <a:r>
              <a:rPr lang="en-US" dirty="0" smtClean="0"/>
              <a:t> </a:t>
            </a:r>
            <a:r>
              <a:rPr lang="en-US" dirty="0" err="1" smtClean="0"/>
              <a:t>risorse</a:t>
            </a:r>
            <a:r>
              <a:rPr lang="en-US" dirty="0" smtClean="0"/>
              <a:t> </a:t>
            </a:r>
            <a:r>
              <a:rPr lang="en-US" dirty="0" err="1" smtClean="0"/>
              <a:t>identificate</a:t>
            </a:r>
            <a:r>
              <a:rPr lang="en-US" dirty="0" smtClean="0"/>
              <a:t> e </a:t>
            </a:r>
            <a:r>
              <a:rPr lang="en-US" dirty="0" err="1" smtClean="0"/>
              <a:t>richieste</a:t>
            </a:r>
            <a:r>
              <a:rPr lang="en-US" dirty="0" smtClean="0"/>
              <a:t> “</a:t>
            </a:r>
            <a:r>
              <a:rPr lang="en-US" dirty="0" err="1" smtClean="0"/>
              <a:t>calmierate</a:t>
            </a:r>
            <a:r>
              <a:rPr lang="en-US" dirty="0" smtClean="0"/>
              <a:t>”. </a:t>
            </a:r>
            <a:r>
              <a:rPr lang="en-US" dirty="0" err="1" smtClean="0"/>
              <a:t>Siamo</a:t>
            </a:r>
            <a:r>
              <a:rPr lang="en-US" dirty="0" smtClean="0"/>
              <a:t> ok </a:t>
            </a:r>
            <a:r>
              <a:rPr lang="en-US" dirty="0" err="1" smtClean="0"/>
              <a:t>entro</a:t>
            </a:r>
            <a:r>
              <a:rPr lang="en-US" dirty="0" smtClean="0"/>
              <a:t> </a:t>
            </a:r>
            <a:r>
              <a:rPr lang="en-US" dirty="0" err="1" smtClean="0"/>
              <a:t>fattore</a:t>
            </a:r>
            <a:r>
              <a:rPr lang="en-US" smtClean="0"/>
              <a:t> 2.</a:t>
            </a:r>
            <a:endParaRPr lang="en-US" dirty="0" smtClean="0"/>
          </a:p>
          <a:p>
            <a:r>
              <a:rPr lang="en-US" dirty="0" smtClean="0"/>
              <a:t>Il </a:t>
            </a:r>
            <a:r>
              <a:rPr lang="en-US" dirty="0" err="1" smtClean="0"/>
              <a:t>contributo</a:t>
            </a:r>
            <a:r>
              <a:rPr lang="en-US" dirty="0" smtClean="0"/>
              <a:t> CERN solo in parte </a:t>
            </a:r>
            <a:r>
              <a:rPr lang="en-US" dirty="0" err="1" smtClean="0"/>
              <a:t>definito</a:t>
            </a:r>
            <a:r>
              <a:rPr lang="en-US" dirty="0" smtClean="0"/>
              <a:t> (cooling system)</a:t>
            </a:r>
            <a:r>
              <a:rPr lang="en-US" dirty="0" smtClean="0">
                <a:sym typeface="Wingdings"/>
              </a:rPr>
              <a:t> work in progress</a:t>
            </a:r>
          </a:p>
          <a:p>
            <a:r>
              <a:rPr lang="en-US" dirty="0" err="1" smtClean="0">
                <a:sym typeface="Wingdings"/>
              </a:rPr>
              <a:t>Opportuno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identificare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dei</a:t>
            </a:r>
            <a:r>
              <a:rPr lang="en-US" dirty="0" smtClean="0">
                <a:sym typeface="Wingdings"/>
              </a:rPr>
              <a:t> task di </a:t>
            </a:r>
            <a:r>
              <a:rPr lang="en-US" dirty="0" err="1" smtClean="0">
                <a:sym typeface="Wingdings"/>
              </a:rPr>
              <a:t>interesse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italiano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iniziare</a:t>
            </a:r>
            <a:r>
              <a:rPr lang="en-US" dirty="0" smtClean="0">
                <a:sym typeface="Wingdings"/>
              </a:rPr>
              <a:t> a </a:t>
            </a:r>
            <a:r>
              <a:rPr lang="en-US" dirty="0" err="1" smtClean="0">
                <a:sym typeface="Wingdings"/>
              </a:rPr>
              <a:t>lavorarci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su</a:t>
            </a:r>
            <a:r>
              <a:rPr lang="en-US" dirty="0" smtClean="0">
                <a:sym typeface="Wingdings"/>
              </a:rPr>
              <a:t> (e.g. cooling manifold)</a:t>
            </a:r>
          </a:p>
          <a:p>
            <a:endParaRPr lang="en-US" dirty="0">
              <a:sym typeface="Wingdings"/>
            </a:endParaRPr>
          </a:p>
          <a:p>
            <a:r>
              <a:rPr lang="en-US" dirty="0" err="1" smtClean="0">
                <a:sym typeface="Wingdings"/>
              </a:rPr>
              <a:t>Altro</a:t>
            </a:r>
            <a:r>
              <a:rPr lang="en-US" dirty="0" smtClean="0">
                <a:sym typeface="Wingdings"/>
              </a:rPr>
              <a:t> (ma </a:t>
            </a:r>
            <a:r>
              <a:rPr lang="en-US" dirty="0" err="1" smtClean="0">
                <a:sym typeface="Wingdings"/>
              </a:rPr>
              <a:t>importante</a:t>
            </a:r>
            <a:r>
              <a:rPr lang="en-US" dirty="0" smtClean="0">
                <a:sym typeface="Wingdings"/>
              </a:rPr>
              <a:t>!): a </a:t>
            </a:r>
            <a:r>
              <a:rPr lang="en-US" dirty="0" err="1" smtClean="0">
                <a:sym typeface="Wingdings"/>
              </a:rPr>
              <a:t>breve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verra</a:t>
            </a:r>
            <a:r>
              <a:rPr lang="en-US" dirty="0" smtClean="0">
                <a:sym typeface="Wingdings"/>
              </a:rPr>
              <a:t>’ </a:t>
            </a:r>
            <a:r>
              <a:rPr lang="en-US" dirty="0" err="1" smtClean="0">
                <a:sym typeface="Wingdings"/>
              </a:rPr>
              <a:t>richiesta</a:t>
            </a:r>
            <a:r>
              <a:rPr lang="en-US" dirty="0" smtClean="0">
                <a:sym typeface="Wingdings"/>
              </a:rPr>
              <a:t> a </a:t>
            </a:r>
            <a:r>
              <a:rPr lang="en-US" dirty="0" err="1" smtClean="0">
                <a:sym typeface="Wingdings"/>
              </a:rPr>
              <a:t>ciascuna</a:t>
            </a:r>
            <a:r>
              <a:rPr lang="en-US" dirty="0" smtClean="0">
                <a:sym typeface="Wingdings"/>
              </a:rPr>
              <a:t> FA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contributo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finanziario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aspettato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gli</a:t>
            </a:r>
            <a:r>
              <a:rPr lang="en-US" dirty="0" smtClean="0">
                <a:sym typeface="Wingdings"/>
              </a:rPr>
              <a:t> items </a:t>
            </a:r>
            <a:r>
              <a:rPr lang="en-US" dirty="0" err="1" smtClean="0">
                <a:sym typeface="Wingdings"/>
              </a:rPr>
              <a:t>su</a:t>
            </a:r>
            <a:r>
              <a:rPr lang="en-US" dirty="0" smtClean="0">
                <a:sym typeface="Wingdings"/>
              </a:rPr>
              <a:t> cui </a:t>
            </a:r>
            <a:r>
              <a:rPr lang="en-US" dirty="0" err="1" smtClean="0">
                <a:sym typeface="Wingdings"/>
              </a:rPr>
              <a:t>si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intende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lavorare</a:t>
            </a:r>
            <a:r>
              <a:rPr lang="en-US" dirty="0" smtClean="0">
                <a:sym typeface="Wingding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37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212</Words>
  <Application>Microsoft Macintosh PowerPoint</Application>
  <PresentationFormat>On-screen Show 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Rossi</dc:creator>
  <cp:lastModifiedBy>Leonardo Rossi</cp:lastModifiedBy>
  <cp:revision>2</cp:revision>
  <dcterms:created xsi:type="dcterms:W3CDTF">2015-06-08T09:04:02Z</dcterms:created>
  <dcterms:modified xsi:type="dcterms:W3CDTF">2015-06-08T09:15:19Z</dcterms:modified>
</cp:coreProperties>
</file>