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2" r:id="rId3"/>
    <p:sldId id="271" r:id="rId4"/>
    <p:sldId id="273" r:id="rId5"/>
    <p:sldId id="274" r:id="rId6"/>
    <p:sldId id="275" r:id="rId7"/>
    <p:sldId id="276" r:id="rId8"/>
    <p:sldId id="277" r:id="rId9"/>
    <p:sldId id="278" r:id="rId10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8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36FB-A510-1C4B-8591-4AF4E02DF795}" type="datetimeFigureOut">
              <a:rPr lang="it-IT" smtClean="0"/>
              <a:t>10/06/15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17D1A-DAF3-E547-9655-C15904A881D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2706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36FB-A510-1C4B-8591-4AF4E02DF795}" type="datetimeFigureOut">
              <a:rPr lang="it-IT" smtClean="0"/>
              <a:t>10/06/15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17D1A-DAF3-E547-9655-C15904A881D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8453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36FB-A510-1C4B-8591-4AF4E02DF795}" type="datetimeFigureOut">
              <a:rPr lang="it-IT" smtClean="0"/>
              <a:t>10/06/15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17D1A-DAF3-E547-9655-C15904A881D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5728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36FB-A510-1C4B-8591-4AF4E02DF795}" type="datetimeFigureOut">
              <a:rPr lang="it-IT" smtClean="0"/>
              <a:t>10/06/15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17D1A-DAF3-E547-9655-C15904A881D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8124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36FB-A510-1C4B-8591-4AF4E02DF795}" type="datetimeFigureOut">
              <a:rPr lang="it-IT" smtClean="0"/>
              <a:t>10/06/15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17D1A-DAF3-E547-9655-C15904A881D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8114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36FB-A510-1C4B-8591-4AF4E02DF795}" type="datetimeFigureOut">
              <a:rPr lang="it-IT" smtClean="0"/>
              <a:t>10/06/15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17D1A-DAF3-E547-9655-C15904A881D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6865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36FB-A510-1C4B-8591-4AF4E02DF795}" type="datetimeFigureOut">
              <a:rPr lang="it-IT" smtClean="0"/>
              <a:t>10/06/15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17D1A-DAF3-E547-9655-C15904A881D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098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36FB-A510-1C4B-8591-4AF4E02DF795}" type="datetimeFigureOut">
              <a:rPr lang="it-IT" smtClean="0"/>
              <a:t>10/06/15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17D1A-DAF3-E547-9655-C15904A881D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3549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36FB-A510-1C4B-8591-4AF4E02DF795}" type="datetimeFigureOut">
              <a:rPr lang="it-IT" smtClean="0"/>
              <a:t>10/06/15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17D1A-DAF3-E547-9655-C15904A881D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7586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36FB-A510-1C4B-8591-4AF4E02DF795}" type="datetimeFigureOut">
              <a:rPr lang="it-IT" smtClean="0"/>
              <a:t>10/06/15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17D1A-DAF3-E547-9655-C15904A881D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3151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36FB-A510-1C4B-8591-4AF4E02DF795}" type="datetimeFigureOut">
              <a:rPr lang="it-IT" smtClean="0"/>
              <a:t>10/06/15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17D1A-DAF3-E547-9655-C15904A881D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350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036FB-A510-1C4B-8591-4AF4E02DF795}" type="datetimeFigureOut">
              <a:rPr lang="it-IT" smtClean="0"/>
              <a:t>10/06/15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17D1A-DAF3-E547-9655-C15904A881D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4653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INSIDE – Update meeting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PET DAQ</a:t>
            </a:r>
          </a:p>
          <a:p>
            <a:r>
              <a:rPr lang="it-IT" dirty="0" smtClean="0"/>
              <a:t>9 </a:t>
            </a:r>
            <a:r>
              <a:rPr lang="it-IT" dirty="0" err="1" smtClean="0"/>
              <a:t>June</a:t>
            </a:r>
            <a:r>
              <a:rPr lang="it-IT" dirty="0" smtClean="0"/>
              <a:t> 2015</a:t>
            </a:r>
          </a:p>
          <a:p>
            <a:r>
              <a:rPr lang="it-IT" dirty="0" smtClean="0"/>
              <a:t>G. Sportelli</a:t>
            </a:r>
            <a:r>
              <a:rPr lang="it-IT" dirty="0"/>
              <a:t> </a:t>
            </a:r>
            <a:r>
              <a:rPr lang="it-IT" dirty="0" smtClean="0"/>
              <a:t>on </a:t>
            </a:r>
            <a:r>
              <a:rPr lang="it-IT" dirty="0" err="1" smtClean="0"/>
              <a:t>behalf</a:t>
            </a:r>
            <a:r>
              <a:rPr lang="it-IT" dirty="0" smtClean="0"/>
              <a:t> of the INSIDE DAQ workgroup</a:t>
            </a:r>
          </a:p>
        </p:txBody>
      </p:sp>
    </p:spTree>
    <p:extLst>
      <p:ext uri="{BB962C8B-B14F-4D97-AF65-F5344CB8AC3E}">
        <p14:creationId xmlns:p14="http://schemas.microsoft.com/office/powerpoint/2010/main" val="3512211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RX HW </a:t>
            </a:r>
            <a:r>
              <a:rPr lang="it-IT" dirty="0" err="1" smtClean="0"/>
              <a:t>development</a:t>
            </a:r>
            <a:r>
              <a:rPr lang="it-IT" dirty="0" smtClean="0"/>
              <a:t> status </a:t>
            </a:r>
            <a:r>
              <a:rPr lang="it-IT" dirty="0"/>
              <a:t>in the last meeting (</a:t>
            </a:r>
            <a:r>
              <a:rPr lang="it-IT" dirty="0" smtClean="0"/>
              <a:t>04/</a:t>
            </a:r>
            <a:r>
              <a:rPr lang="it-IT" dirty="0"/>
              <a:t>2015)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err="1" smtClean="0"/>
              <a:t>Functional</a:t>
            </a:r>
            <a:r>
              <a:rPr lang="it-IT" dirty="0" smtClean="0"/>
              <a:t> design </a:t>
            </a:r>
            <a:r>
              <a:rPr lang="it-IT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Schematic</a:t>
            </a:r>
            <a:r>
              <a:rPr lang="it-IT" dirty="0" smtClean="0"/>
              <a:t> design </a:t>
            </a:r>
            <a:r>
              <a:rPr lang="it-IT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it-IT" dirty="0" smtClean="0"/>
          </a:p>
          <a:p>
            <a:r>
              <a:rPr lang="it-IT" dirty="0" err="1" smtClean="0"/>
              <a:t>Mechanical</a:t>
            </a:r>
            <a:r>
              <a:rPr lang="it-IT" dirty="0" smtClean="0"/>
              <a:t> design </a:t>
            </a:r>
            <a:r>
              <a:rPr lang="it-IT" dirty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it-IT" dirty="0" smtClean="0"/>
          </a:p>
          <a:p>
            <a:r>
              <a:rPr lang="it-IT" dirty="0" smtClean="0"/>
              <a:t>PCB design</a:t>
            </a:r>
          </a:p>
          <a:p>
            <a:pPr lvl="1"/>
            <a:r>
              <a:rPr lang="it-IT" dirty="0" err="1" smtClean="0"/>
              <a:t>Functional</a:t>
            </a:r>
            <a:r>
              <a:rPr lang="it-IT" dirty="0" smtClean="0"/>
              <a:t> design</a:t>
            </a:r>
            <a:r>
              <a:rPr lang="it-IT" dirty="0"/>
              <a:t> </a:t>
            </a:r>
            <a:r>
              <a:rPr lang="it-IT" dirty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it-IT" dirty="0" smtClean="0"/>
          </a:p>
          <a:p>
            <a:pPr lvl="1"/>
            <a:r>
              <a:rPr lang="it-IT" dirty="0" smtClean="0"/>
              <a:t>IC and </a:t>
            </a:r>
            <a:r>
              <a:rPr lang="it-IT" dirty="0" err="1" smtClean="0"/>
              <a:t>connectors</a:t>
            </a:r>
            <a:r>
              <a:rPr lang="it-IT" dirty="0" smtClean="0"/>
              <a:t> </a:t>
            </a:r>
            <a:r>
              <a:rPr lang="it-IT" dirty="0" err="1" smtClean="0"/>
              <a:t>placement</a:t>
            </a:r>
            <a:r>
              <a:rPr lang="it-IT" dirty="0" smtClean="0"/>
              <a:t> </a:t>
            </a:r>
            <a:r>
              <a:rPr lang="it-IT" dirty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it-IT" dirty="0" smtClean="0"/>
          </a:p>
          <a:p>
            <a:pPr lvl="1"/>
            <a:r>
              <a:rPr lang="it-IT" dirty="0" err="1" smtClean="0"/>
              <a:t>Negotiation</a:t>
            </a:r>
            <a:r>
              <a:rPr lang="it-IT" dirty="0"/>
              <a:t> </a:t>
            </a:r>
            <a:r>
              <a:rPr lang="it-IT" dirty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it-IT" dirty="0" smtClean="0">
              <a:latin typeface="Zapf Dingbats"/>
              <a:ea typeface="Zapf Dingbats"/>
              <a:cs typeface="Zapf Dingbats"/>
              <a:sym typeface="Zapf Dingbats"/>
            </a:endParaRPr>
          </a:p>
          <a:p>
            <a:pPr lvl="1"/>
            <a:r>
              <a:rPr lang="it-IT" dirty="0" err="1" smtClean="0"/>
              <a:t>External</a:t>
            </a:r>
            <a:r>
              <a:rPr lang="it-IT" dirty="0" smtClean="0"/>
              <a:t> company kick-start </a:t>
            </a:r>
            <a:r>
              <a:rPr lang="it-IT" dirty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it-IT" dirty="0" smtClean="0"/>
          </a:p>
          <a:p>
            <a:r>
              <a:rPr lang="it-IT" dirty="0" smtClean="0"/>
              <a:t>Construction and </a:t>
            </a:r>
            <a:r>
              <a:rPr lang="it-IT" dirty="0" err="1" smtClean="0"/>
              <a:t>assembly</a:t>
            </a:r>
            <a:r>
              <a:rPr lang="it-IT" dirty="0" smtClean="0"/>
              <a:t> </a:t>
            </a:r>
            <a:r>
              <a:rPr lang="it-IT" dirty="0" smtClean="0">
                <a:latin typeface="Zapf Dingbats"/>
                <a:ea typeface="Zapf Dingbats"/>
                <a:cs typeface="Zapf Dingbats"/>
                <a:sym typeface="Zapf Dingbats"/>
              </a:rPr>
              <a:t>✖</a:t>
            </a:r>
            <a:endParaRPr lang="it-IT" dirty="0" smtClean="0"/>
          </a:p>
          <a:p>
            <a:endParaRPr lang="it-IT" dirty="0"/>
          </a:p>
          <a:p>
            <a:r>
              <a:rPr lang="it-IT" dirty="0" err="1" smtClean="0"/>
              <a:t>Expected</a:t>
            </a:r>
            <a:r>
              <a:rPr lang="it-IT" dirty="0" smtClean="0"/>
              <a:t> delivery 7/2015 </a:t>
            </a:r>
            <a:r>
              <a:rPr lang="it-IT" dirty="0"/>
              <a:t>-&gt; </a:t>
            </a:r>
            <a:r>
              <a:rPr lang="it-IT" dirty="0" smtClean="0"/>
              <a:t>9/</a:t>
            </a:r>
            <a:r>
              <a:rPr lang="it-IT" dirty="0"/>
              <a:t>2015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4694610" y="6361865"/>
            <a:ext cx="4309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Most</a:t>
            </a:r>
            <a:r>
              <a:rPr lang="it-IT" dirty="0" smtClean="0"/>
              <a:t> </a:t>
            </a:r>
            <a:r>
              <a:rPr lang="it-IT" dirty="0" err="1" smtClean="0"/>
              <a:t>recent</a:t>
            </a:r>
            <a:r>
              <a:rPr lang="it-IT" dirty="0" smtClean="0"/>
              <a:t> </a:t>
            </a:r>
            <a:r>
              <a:rPr lang="it-IT" dirty="0" err="1" smtClean="0"/>
              <a:t>results</a:t>
            </a:r>
            <a:r>
              <a:rPr lang="it-IT" dirty="0" smtClean="0"/>
              <a:t> are </a:t>
            </a:r>
            <a:r>
              <a:rPr lang="it-IT" dirty="0" err="1" smtClean="0"/>
              <a:t>marked</a:t>
            </a:r>
            <a:r>
              <a:rPr lang="it-IT" dirty="0" smtClean="0"/>
              <a:t> in blue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45527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Current</a:t>
            </a:r>
            <a:r>
              <a:rPr lang="it-IT" dirty="0" smtClean="0"/>
              <a:t> work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err="1" smtClean="0"/>
              <a:t>SoCKit</a:t>
            </a:r>
            <a:r>
              <a:rPr lang="it-IT" dirty="0" smtClean="0"/>
              <a:t> </a:t>
            </a:r>
            <a:r>
              <a:rPr lang="it-IT" dirty="0" err="1" smtClean="0"/>
              <a:t>board</a:t>
            </a:r>
            <a:endParaRPr lang="it-IT" dirty="0" smtClean="0"/>
          </a:p>
          <a:p>
            <a:pPr lvl="1"/>
            <a:r>
              <a:rPr lang="it-IT" dirty="0" err="1" smtClean="0"/>
              <a:t>Finish</a:t>
            </a:r>
            <a:r>
              <a:rPr lang="it-IT" dirty="0" smtClean="0"/>
              <a:t> time </a:t>
            </a:r>
            <a:r>
              <a:rPr lang="it-IT" dirty="0" err="1" smtClean="0"/>
              <a:t>constraining</a:t>
            </a:r>
            <a:r>
              <a:rPr lang="it-IT" dirty="0" smtClean="0"/>
              <a:t> of ethernet connection </a:t>
            </a:r>
            <a:r>
              <a:rPr lang="it-IT" dirty="0">
                <a:solidFill>
                  <a:srgbClr val="000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r>
              <a:rPr lang="it-IT" dirty="0" smtClean="0"/>
              <a:t> </a:t>
            </a:r>
          </a:p>
          <a:p>
            <a:pPr lvl="1"/>
            <a:r>
              <a:rPr lang="it-IT" dirty="0" err="1" smtClean="0"/>
              <a:t>Develop</a:t>
            </a:r>
            <a:r>
              <a:rPr lang="it-IT" dirty="0" smtClean="0"/>
              <a:t> a HW/SW test </a:t>
            </a:r>
            <a:r>
              <a:rPr lang="it-IT" dirty="0" err="1" smtClean="0"/>
              <a:t>framework</a:t>
            </a:r>
            <a:r>
              <a:rPr lang="it-IT" dirty="0" smtClean="0"/>
              <a:t> </a:t>
            </a:r>
          </a:p>
          <a:p>
            <a:r>
              <a:rPr lang="it-IT" dirty="0" smtClean="0"/>
              <a:t>Motherboard</a:t>
            </a:r>
          </a:p>
          <a:p>
            <a:pPr lvl="1"/>
            <a:r>
              <a:rPr lang="it-IT" dirty="0" err="1" smtClean="0"/>
              <a:t>Finish</a:t>
            </a:r>
            <a:r>
              <a:rPr lang="it-IT" dirty="0" smtClean="0"/>
              <a:t> hardware </a:t>
            </a:r>
            <a:r>
              <a:rPr lang="it-IT" dirty="0" err="1" smtClean="0"/>
              <a:t>tests</a:t>
            </a:r>
            <a:r>
              <a:rPr lang="it-IT" dirty="0" smtClean="0"/>
              <a:t> (</a:t>
            </a:r>
            <a:r>
              <a:rPr lang="it-IT" dirty="0" err="1" smtClean="0"/>
              <a:t>mainly</a:t>
            </a:r>
            <a:r>
              <a:rPr lang="it-IT" dirty="0" smtClean="0"/>
              <a:t> LVDS </a:t>
            </a:r>
            <a:r>
              <a:rPr lang="it-IT" dirty="0" err="1" smtClean="0"/>
              <a:t>channels</a:t>
            </a:r>
            <a:r>
              <a:rPr lang="it-IT" dirty="0" smtClean="0"/>
              <a:t>) </a:t>
            </a:r>
          </a:p>
          <a:p>
            <a:pPr lvl="1"/>
            <a:r>
              <a:rPr lang="it-IT" dirty="0" err="1" smtClean="0"/>
              <a:t>Develop</a:t>
            </a:r>
            <a:r>
              <a:rPr lang="it-IT" dirty="0" smtClean="0"/>
              <a:t> clock management </a:t>
            </a:r>
            <a:r>
              <a:rPr lang="it-IT" dirty="0" err="1" smtClean="0"/>
              <a:t>boot-strap</a:t>
            </a:r>
            <a:r>
              <a:rPr lang="it-IT" dirty="0" smtClean="0"/>
              <a:t> </a:t>
            </a:r>
            <a:r>
              <a:rPr lang="it-IT" dirty="0">
                <a:solidFill>
                  <a:srgbClr val="3366FF"/>
                </a:solidFill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it-IT" dirty="0" smtClean="0"/>
          </a:p>
          <a:p>
            <a:pPr lvl="1"/>
            <a:r>
              <a:rPr lang="it-IT" dirty="0" smtClean="0"/>
              <a:t>Re-</a:t>
            </a:r>
            <a:r>
              <a:rPr lang="it-IT" dirty="0" err="1" smtClean="0"/>
              <a:t>implement</a:t>
            </a:r>
            <a:r>
              <a:rPr lang="it-IT" dirty="0" smtClean="0"/>
              <a:t> control firmware from </a:t>
            </a:r>
            <a:r>
              <a:rPr lang="it-IT" dirty="0" err="1" smtClean="0"/>
              <a:t>DoPET</a:t>
            </a:r>
            <a:r>
              <a:rPr lang="it-IT" dirty="0" smtClean="0"/>
              <a:t> </a:t>
            </a:r>
            <a:r>
              <a:rPr lang="it-IT" dirty="0">
                <a:solidFill>
                  <a:srgbClr val="3366FF"/>
                </a:solidFill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it-IT" dirty="0" smtClean="0"/>
          </a:p>
          <a:p>
            <a:pPr lvl="1"/>
            <a:r>
              <a:rPr lang="it-IT" dirty="0" smtClean="0"/>
              <a:t>Test </a:t>
            </a:r>
            <a:r>
              <a:rPr lang="it-IT" dirty="0" err="1" smtClean="0"/>
              <a:t>coincidence</a:t>
            </a:r>
            <a:r>
              <a:rPr lang="it-IT" dirty="0" smtClean="0"/>
              <a:t> </a:t>
            </a:r>
            <a:r>
              <a:rPr lang="it-IT" dirty="0" err="1" smtClean="0"/>
              <a:t>sorting</a:t>
            </a:r>
            <a:r>
              <a:rPr lang="it-IT" dirty="0" smtClean="0"/>
              <a:t> </a:t>
            </a:r>
            <a:r>
              <a:rPr lang="it-IT" dirty="0">
                <a:solidFill>
                  <a:srgbClr val="000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it-IT" dirty="0" smtClean="0"/>
          </a:p>
          <a:p>
            <a:pPr lvl="1"/>
            <a:r>
              <a:rPr lang="it-IT" dirty="0" err="1" smtClean="0"/>
              <a:t>Develop</a:t>
            </a:r>
            <a:r>
              <a:rPr lang="it-IT" dirty="0" smtClean="0"/>
              <a:t> </a:t>
            </a:r>
            <a:r>
              <a:rPr lang="it-IT" dirty="0" err="1" smtClean="0"/>
              <a:t>coincidence</a:t>
            </a:r>
            <a:r>
              <a:rPr lang="it-IT" dirty="0" smtClean="0"/>
              <a:t> </a:t>
            </a:r>
            <a:r>
              <a:rPr lang="it-IT" dirty="0" err="1" smtClean="0"/>
              <a:t>filtering</a:t>
            </a:r>
            <a:r>
              <a:rPr lang="it-IT" dirty="0" smtClean="0"/>
              <a:t> </a:t>
            </a:r>
            <a:r>
              <a:rPr lang="it-IT" dirty="0">
                <a:solidFill>
                  <a:srgbClr val="000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it-IT" dirty="0" smtClean="0">
              <a:solidFill>
                <a:srgbClr val="3366FF"/>
              </a:solidFill>
            </a:endParaRPr>
          </a:p>
          <a:p>
            <a:r>
              <a:rPr lang="it-IT" dirty="0" smtClean="0"/>
              <a:t>RX </a:t>
            </a:r>
            <a:r>
              <a:rPr lang="it-IT" dirty="0" err="1" smtClean="0"/>
              <a:t>board</a:t>
            </a:r>
            <a:endParaRPr lang="it-IT" dirty="0" smtClean="0"/>
          </a:p>
          <a:p>
            <a:pPr lvl="1"/>
            <a:r>
              <a:rPr lang="it-IT" dirty="0" err="1" smtClean="0"/>
              <a:t>Develop</a:t>
            </a:r>
            <a:r>
              <a:rPr lang="it-IT" dirty="0" smtClean="0"/>
              <a:t> complete firmware </a:t>
            </a:r>
          </a:p>
          <a:p>
            <a:pPr lvl="1"/>
            <a:endParaRPr lang="it-IT" dirty="0" smtClean="0"/>
          </a:p>
          <a:p>
            <a:pPr lvl="1"/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694610" y="6361865"/>
            <a:ext cx="4309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Most</a:t>
            </a:r>
            <a:r>
              <a:rPr lang="it-IT" dirty="0" smtClean="0"/>
              <a:t> </a:t>
            </a:r>
            <a:r>
              <a:rPr lang="it-IT" dirty="0" err="1" smtClean="0"/>
              <a:t>recent</a:t>
            </a:r>
            <a:r>
              <a:rPr lang="it-IT" dirty="0" smtClean="0"/>
              <a:t> </a:t>
            </a:r>
            <a:r>
              <a:rPr lang="it-IT" dirty="0" err="1" smtClean="0"/>
              <a:t>results</a:t>
            </a:r>
            <a:r>
              <a:rPr lang="it-IT" dirty="0" smtClean="0"/>
              <a:t> are </a:t>
            </a:r>
            <a:r>
              <a:rPr lang="it-IT" dirty="0" err="1" smtClean="0"/>
              <a:t>marked</a:t>
            </a:r>
            <a:r>
              <a:rPr lang="it-IT" dirty="0" smtClean="0"/>
              <a:t> in blue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19860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ASICs calibration framework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TX boards need </a:t>
            </a:r>
            <a:r>
              <a:rPr lang="en-US" dirty="0"/>
              <a:t>calibration data from the user through the Ethernet </a:t>
            </a:r>
            <a:r>
              <a:rPr lang="en-US" dirty="0" smtClean="0"/>
              <a:t>interface</a:t>
            </a:r>
          </a:p>
          <a:p>
            <a:r>
              <a:rPr lang="en-US" dirty="0" smtClean="0"/>
              <a:t>Now this is done by </a:t>
            </a:r>
            <a:r>
              <a:rPr lang="en-US" dirty="0"/>
              <a:t>a </a:t>
            </a:r>
            <a:r>
              <a:rPr lang="en-US" dirty="0" smtClean="0"/>
              <a:t>preliminary </a:t>
            </a:r>
            <a:r>
              <a:rPr lang="en-US" dirty="0" err="1" smtClean="0"/>
              <a:t>LabView</a:t>
            </a:r>
            <a:r>
              <a:rPr lang="en-US" dirty="0" smtClean="0"/>
              <a:t> </a:t>
            </a:r>
            <a:r>
              <a:rPr lang="en-US" dirty="0"/>
              <a:t>script developed by Richard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the final version, the motherboard will </a:t>
            </a:r>
            <a:r>
              <a:rPr lang="en-US" dirty="0" smtClean="0"/>
              <a:t>perform the same operations as the script</a:t>
            </a:r>
          </a:p>
          <a:p>
            <a:r>
              <a:rPr lang="en-US" dirty="0" smtClean="0"/>
              <a:t>However this is a high-level feature that requires a detailed plan before starting development </a:t>
            </a:r>
          </a:p>
          <a:p>
            <a:r>
              <a:rPr lang="en-US" b="1" dirty="0" smtClean="0"/>
              <a:t>Agreed strategy</a:t>
            </a:r>
            <a:r>
              <a:rPr lang="en-US" dirty="0" smtClean="0"/>
              <a:t>: </a:t>
            </a:r>
            <a:r>
              <a:rPr lang="en-US" b="1" dirty="0" smtClean="0"/>
              <a:t>develop </a:t>
            </a:r>
            <a:r>
              <a:rPr lang="en-US" b="1" dirty="0"/>
              <a:t>an alternate calibration software at Pisa </a:t>
            </a:r>
            <a:r>
              <a:rPr lang="en-US" dirty="0"/>
              <a:t>and use it to test and document in detail the calibration </a:t>
            </a:r>
            <a:r>
              <a:rPr lang="en-US" dirty="0" smtClean="0"/>
              <a:t>procedure</a:t>
            </a:r>
          </a:p>
        </p:txBody>
      </p:sp>
    </p:spTree>
    <p:extLst>
      <p:ext uri="{BB962C8B-B14F-4D97-AF65-F5344CB8AC3E}">
        <p14:creationId xmlns:p14="http://schemas.microsoft.com/office/powerpoint/2010/main" val="4092053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System configuration for</a:t>
            </a:r>
            <a:br>
              <a:rPr lang="en-US" dirty="0" smtClean="0"/>
            </a:br>
            <a:r>
              <a:rPr lang="en-US" dirty="0" smtClean="0"/>
              <a:t>SW-calibration: alternative 1</a:t>
            </a:r>
            <a:endParaRPr lang="en-US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rcRect t="-2383" b="-2383"/>
          <a:stretch>
            <a:fillRect/>
          </a:stretch>
        </p:blipFill>
        <p:spPr/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4252" y="3408680"/>
            <a:ext cx="3709748" cy="904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962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System configuration for</a:t>
            </a:r>
            <a:br>
              <a:rPr lang="en-US" dirty="0"/>
            </a:br>
            <a:r>
              <a:rPr lang="en-US" dirty="0"/>
              <a:t>SW-calibration: alternative 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no custom FW development</a:t>
            </a:r>
          </a:p>
          <a:p>
            <a:pPr lvl="1"/>
            <a:r>
              <a:rPr lang="en-US" dirty="0" smtClean="0"/>
              <a:t>full-SW based system</a:t>
            </a:r>
          </a:p>
          <a:p>
            <a:pPr lvl="1"/>
            <a:r>
              <a:rPr lang="en-US" dirty="0" smtClean="0"/>
              <a:t>relatively cheap</a:t>
            </a:r>
          </a:p>
          <a:p>
            <a:pPr lvl="1"/>
            <a:r>
              <a:rPr lang="en-US" dirty="0" smtClean="0"/>
              <a:t>part of the development is done already</a:t>
            </a:r>
            <a:endParaRPr lang="en-US" dirty="0"/>
          </a:p>
          <a:p>
            <a:r>
              <a:rPr lang="en-US" dirty="0" smtClean="0"/>
              <a:t>Disadvantages</a:t>
            </a:r>
          </a:p>
          <a:p>
            <a:pPr lvl="1"/>
            <a:r>
              <a:rPr lang="en-US" dirty="0" smtClean="0"/>
              <a:t>the DAQ workstation might not be fast enough to process events at the expected count rates</a:t>
            </a:r>
          </a:p>
          <a:p>
            <a:pPr lvl="1"/>
            <a:r>
              <a:rPr lang="en-US" dirty="0" smtClean="0"/>
              <a:t>SW development might not take less than the MB-based solution </a:t>
            </a:r>
          </a:p>
        </p:txBody>
      </p:sp>
    </p:spTree>
    <p:extLst>
      <p:ext uri="{BB962C8B-B14F-4D97-AF65-F5344CB8AC3E}">
        <p14:creationId xmlns:p14="http://schemas.microsoft.com/office/powerpoint/2010/main" val="1252777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System configuration for</a:t>
            </a:r>
            <a:br>
              <a:rPr lang="en-US" dirty="0"/>
            </a:br>
            <a:r>
              <a:rPr lang="en-US" dirty="0"/>
              <a:t>SW-calibration: alternative </a:t>
            </a:r>
            <a:r>
              <a:rPr lang="en-US" dirty="0" smtClean="0"/>
              <a:t>2</a:t>
            </a:r>
            <a:endParaRPr lang="en-US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rcRect l="-12532" r="-12532"/>
          <a:stretch>
            <a:fillRect/>
          </a:stretch>
        </p:blipFill>
        <p:spPr/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87" y="5721432"/>
            <a:ext cx="4627408" cy="1001317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07823" y="6341749"/>
            <a:ext cx="24892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4288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System configuration for</a:t>
            </a:r>
            <a:br>
              <a:rPr lang="en-US" dirty="0"/>
            </a:br>
            <a:r>
              <a:rPr lang="en-US" dirty="0"/>
              <a:t>SW-calibration: alternative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FW development reuse</a:t>
            </a:r>
          </a:p>
          <a:p>
            <a:pPr lvl="1"/>
            <a:r>
              <a:rPr lang="en-US" dirty="0" smtClean="0"/>
              <a:t>highest performance</a:t>
            </a:r>
          </a:p>
          <a:p>
            <a:r>
              <a:rPr lang="en-US" dirty="0" smtClean="0"/>
              <a:t>Disadvantages</a:t>
            </a:r>
          </a:p>
          <a:p>
            <a:pPr lvl="1"/>
            <a:r>
              <a:rPr lang="en-US" dirty="0" smtClean="0"/>
              <a:t>relies on contractors deadlines</a:t>
            </a:r>
          </a:p>
          <a:p>
            <a:pPr lvl="1"/>
            <a:r>
              <a:rPr lang="en-US" dirty="0" smtClean="0"/>
              <a:t>relies on prompt and successful HW/FW development</a:t>
            </a:r>
          </a:p>
        </p:txBody>
      </p:sp>
    </p:spTree>
    <p:extLst>
      <p:ext uri="{BB962C8B-B14F-4D97-AF65-F5344CB8AC3E}">
        <p14:creationId xmlns:p14="http://schemas.microsoft.com/office/powerpoint/2010/main" val="3933424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System </a:t>
            </a:r>
            <a:r>
              <a:rPr lang="en-US" dirty="0" smtClean="0"/>
              <a:t>configuration: final considerations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two proposed solutions are fully compatible</a:t>
            </a:r>
          </a:p>
          <a:p>
            <a:r>
              <a:rPr lang="en-US" dirty="0" smtClean="0"/>
              <a:t>The strategy will be:</a:t>
            </a:r>
          </a:p>
          <a:p>
            <a:pPr lvl="1"/>
            <a:r>
              <a:rPr lang="en-US" dirty="0" smtClean="0"/>
              <a:t>buy a switch model with 52x1GbE ports plus 1x10GbE port</a:t>
            </a:r>
          </a:p>
          <a:p>
            <a:pPr lvl="1"/>
            <a:r>
              <a:rPr lang="en-US" dirty="0" smtClean="0"/>
              <a:t>develop in parallel at Pisa and Torino the SW-based and MB-based DAQ</a:t>
            </a:r>
          </a:p>
          <a:p>
            <a:pPr lvl="1"/>
            <a:r>
              <a:rPr lang="en-US" dirty="0" smtClean="0"/>
              <a:t>develop the system calibration SW at Pisa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2332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353</Words>
  <Application>Microsoft Macintosh PowerPoint</Application>
  <PresentationFormat>On-screen Show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Tema di Office</vt:lpstr>
      <vt:lpstr>INSIDE – Update meeting</vt:lpstr>
      <vt:lpstr>RX HW development status in the last meeting (04/2015)</vt:lpstr>
      <vt:lpstr>Current work</vt:lpstr>
      <vt:lpstr>ASICs calibration framework</vt:lpstr>
      <vt:lpstr>System configuration for SW-calibration: alternative 1</vt:lpstr>
      <vt:lpstr>System configuration for SW-calibration: alternative 1</vt:lpstr>
      <vt:lpstr>System configuration for SW-calibration: alternative 2</vt:lpstr>
      <vt:lpstr>System configuration for SW-calibration: alternative 2</vt:lpstr>
      <vt:lpstr>System configuration: final considerations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INSIDE – Update meeting</dc:title>
  <dc:creator>Giancarlo Sportelli</dc:creator>
  <cp:lastModifiedBy>maria giuseppina bisogni</cp:lastModifiedBy>
  <cp:revision>26</cp:revision>
  <dcterms:created xsi:type="dcterms:W3CDTF">2014-03-20T20:52:34Z</dcterms:created>
  <dcterms:modified xsi:type="dcterms:W3CDTF">2015-06-10T02:55:47Z</dcterms:modified>
</cp:coreProperties>
</file>