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09/07/2015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03848" y="446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Keywords for this meeting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908720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buFont typeface="Arial" panose="020B0604020202020204" pitchFamily="34" charset="0"/>
              <a:buChar char="•"/>
            </a:pPr>
            <a:r>
              <a:rPr lang="en-US" sz="1600" dirty="0" smtClean="0"/>
              <a:t> wireless connection: </a:t>
            </a:r>
            <a:r>
              <a:rPr lang="en-US" sz="1600" dirty="0" err="1" smtClean="0"/>
              <a:t>eduroam</a:t>
            </a:r>
            <a:endParaRPr lang="en-US" sz="1600" dirty="0" smtClean="0"/>
          </a:p>
          <a:p>
            <a:pPr marL="90488" indent="-90488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please  wear </a:t>
            </a:r>
            <a:r>
              <a:rPr lang="en-US" sz="1600" dirty="0" smtClean="0"/>
              <a:t>you badge while going in (and out) of the Phys. Dep</a:t>
            </a:r>
            <a:r>
              <a:rPr lang="en-US" sz="1600" dirty="0" smtClean="0"/>
              <a:t>. and during the </a:t>
            </a:r>
            <a:r>
              <a:rPr lang="en-US" sz="1600" dirty="0" err="1" smtClean="0"/>
              <a:t>coffe</a:t>
            </a:r>
            <a:r>
              <a:rPr lang="en-US" sz="1600" dirty="0" smtClean="0"/>
              <a:t> break</a:t>
            </a:r>
            <a:endParaRPr lang="en-US" sz="1600" dirty="0" smtClean="0"/>
          </a:p>
          <a:p>
            <a:pPr marL="90488" indent="-90488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coffe</a:t>
            </a:r>
            <a:r>
              <a:rPr lang="en-US" sz="1600" dirty="0" smtClean="0"/>
              <a:t> break: Thursday morning/afternoon, Friday morning at the Paradise Bar (follow any Padova guy), 3 euro to be paid on site, Friday afternoon you are free to go where you like …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US" sz="1600" dirty="0" smtClean="0"/>
              <a:t> lunch break: Thursday and Friday at the Break </a:t>
            </a:r>
            <a:r>
              <a:rPr lang="en-US" sz="1600" dirty="0" err="1" smtClean="0"/>
              <a:t>self service</a:t>
            </a:r>
            <a:r>
              <a:rPr lang="en-US" sz="1600" dirty="0" smtClean="0"/>
              <a:t> </a:t>
            </a:r>
            <a:r>
              <a:rPr lang="en-US" sz="1600" dirty="0"/>
              <a:t>restaurant (follow any Padova guy</a:t>
            </a:r>
            <a:r>
              <a:rPr lang="en-US" sz="1600" dirty="0" smtClean="0"/>
              <a:t>) … you will pay on site for what you take …</a:t>
            </a:r>
          </a:p>
          <a:p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 is there anybody NOT participating to the social events on Thursday ? </a:t>
            </a:r>
          </a:p>
          <a:p>
            <a:r>
              <a:rPr lang="en-US" sz="1600" dirty="0" smtClean="0"/>
              <a:t>Starting at about 17:30 – 18:00 with a spritz in Piazza </a:t>
            </a:r>
            <a:r>
              <a:rPr lang="en-US" sz="1600" dirty="0" err="1" smtClean="0"/>
              <a:t>dei</a:t>
            </a:r>
            <a:r>
              <a:rPr lang="en-US" sz="1600" dirty="0" smtClean="0"/>
              <a:t> Signori (to be paid on site), a pizza in Prato </a:t>
            </a:r>
            <a:r>
              <a:rPr lang="en-US" sz="1600" dirty="0" err="1" smtClean="0"/>
              <a:t>della</a:t>
            </a:r>
            <a:r>
              <a:rPr lang="en-US" sz="1600" dirty="0" smtClean="0"/>
              <a:t> Valle (to be paid on side) and an ice cream close to </a:t>
            </a:r>
            <a:r>
              <a:rPr lang="en-US" sz="1600" dirty="0" err="1" smtClean="0"/>
              <a:t>Teatro</a:t>
            </a:r>
            <a:r>
              <a:rPr lang="en-US" sz="1600" dirty="0" smtClean="0"/>
              <a:t> Verdi (to be paid on site) … plan to end not too late …</a:t>
            </a:r>
            <a:endParaRPr lang="en-US" sz="1600" dirty="0"/>
          </a:p>
          <a:p>
            <a:endParaRPr lang="en-US" sz="1600" dirty="0" smtClean="0"/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tickets for the </a:t>
            </a:r>
            <a:r>
              <a:rPr lang="en-US" sz="1600" dirty="0" err="1" smtClean="0"/>
              <a:t>Scrovegni</a:t>
            </a:r>
            <a:r>
              <a:rPr lang="en-US" sz="1600" dirty="0" smtClean="0"/>
              <a:t> Chapel: take your ticket and pay 8 euro to </a:t>
            </a:r>
            <a:r>
              <a:rPr lang="en-US" sz="1600" dirty="0" smtClean="0"/>
              <a:t>Sandra</a:t>
            </a:r>
            <a:r>
              <a:rPr lang="en-US" sz="1600" dirty="0" smtClean="0"/>
              <a:t> </a:t>
            </a:r>
            <a:r>
              <a:rPr lang="en-US" sz="1600" dirty="0"/>
              <a:t>C</a:t>
            </a:r>
            <a:r>
              <a:rPr lang="en-US" sz="1600" dirty="0" smtClean="0"/>
              <a:t>. </a:t>
            </a:r>
            <a:r>
              <a:rPr lang="en-US" sz="1600" dirty="0" smtClean="0"/>
              <a:t>… the guide (for you) is for free …</a:t>
            </a:r>
          </a:p>
        </p:txBody>
      </p:sp>
    </p:spTree>
    <p:extLst>
      <p:ext uri="{BB962C8B-B14F-4D97-AF65-F5344CB8AC3E}">
        <p14:creationId xmlns:p14="http://schemas.microsoft.com/office/powerpoint/2010/main" val="2533789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198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bertolin</dc:creator>
  <cp:lastModifiedBy>bertolin</cp:lastModifiedBy>
  <cp:revision>7</cp:revision>
  <dcterms:created xsi:type="dcterms:W3CDTF">2015-07-07T09:55:57Z</dcterms:created>
  <dcterms:modified xsi:type="dcterms:W3CDTF">2015-07-09T06:36:15Z</dcterms:modified>
</cp:coreProperties>
</file>