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0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2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4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5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6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7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8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29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30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31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3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08.gif" ContentType="image/gif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27.gif" ContentType="image/gif"/>
  <Override PartName="/ppt/media/image135.gif" ContentType="image/gif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764" r:id="rId3"/>
    <p:sldMasterId id="2147484117" r:id="rId4"/>
    <p:sldMasterId id="2147485424" r:id="rId5"/>
    <p:sldMasterId id="2147485436" r:id="rId6"/>
    <p:sldMasterId id="2147485449" r:id="rId7"/>
    <p:sldMasterId id="2147485493" r:id="rId8"/>
    <p:sldMasterId id="2147485510" r:id="rId9"/>
    <p:sldMasterId id="2147485522" r:id="rId10"/>
    <p:sldMasterId id="2147485535" r:id="rId11"/>
    <p:sldMasterId id="2147485547" r:id="rId12"/>
    <p:sldMasterId id="2147485571" r:id="rId13"/>
    <p:sldMasterId id="2147485582" r:id="rId14"/>
    <p:sldMasterId id="2147485605" r:id="rId15"/>
    <p:sldMasterId id="2147485617" r:id="rId16"/>
    <p:sldMasterId id="2147485644" r:id="rId17"/>
    <p:sldMasterId id="2147485648" r:id="rId18"/>
    <p:sldMasterId id="2147485660" r:id="rId19"/>
    <p:sldMasterId id="2147485672" r:id="rId20"/>
    <p:sldMasterId id="2147485684" r:id="rId21"/>
    <p:sldMasterId id="2147485696" r:id="rId22"/>
    <p:sldMasterId id="2147485757" r:id="rId23"/>
    <p:sldMasterId id="2147485781" r:id="rId24"/>
    <p:sldMasterId id="2147485793" r:id="rId25"/>
    <p:sldMasterId id="2147485805" r:id="rId26"/>
    <p:sldMasterId id="2147485842" r:id="rId27"/>
    <p:sldMasterId id="2147485854" r:id="rId28"/>
    <p:sldMasterId id="2147485866" r:id="rId29"/>
    <p:sldMasterId id="2147485889" r:id="rId30"/>
    <p:sldMasterId id="2147485901" r:id="rId31"/>
    <p:sldMasterId id="2147485913" r:id="rId32"/>
    <p:sldMasterId id="2147485925" r:id="rId33"/>
  </p:sldMasterIdLst>
  <p:notesMasterIdLst>
    <p:notesMasterId r:id="rId120"/>
  </p:notesMasterIdLst>
  <p:sldIdLst>
    <p:sldId id="801" r:id="rId34"/>
    <p:sldId id="821" r:id="rId35"/>
    <p:sldId id="825" r:id="rId36"/>
    <p:sldId id="921" r:id="rId37"/>
    <p:sldId id="824" r:id="rId38"/>
    <p:sldId id="794" r:id="rId39"/>
    <p:sldId id="799" r:id="rId40"/>
    <p:sldId id="486" r:id="rId41"/>
    <p:sldId id="692" r:id="rId42"/>
    <p:sldId id="774" r:id="rId43"/>
    <p:sldId id="771" r:id="rId44"/>
    <p:sldId id="724" r:id="rId45"/>
    <p:sldId id="803" r:id="rId46"/>
    <p:sldId id="772" r:id="rId47"/>
    <p:sldId id="828" r:id="rId48"/>
    <p:sldId id="781" r:id="rId49"/>
    <p:sldId id="829" r:id="rId50"/>
    <p:sldId id="769" r:id="rId51"/>
    <p:sldId id="785" r:id="rId52"/>
    <p:sldId id="768" r:id="rId53"/>
    <p:sldId id="804" r:id="rId54"/>
    <p:sldId id="926" r:id="rId55"/>
    <p:sldId id="925" r:id="rId56"/>
    <p:sldId id="657" r:id="rId57"/>
    <p:sldId id="656" r:id="rId58"/>
    <p:sldId id="658" r:id="rId59"/>
    <p:sldId id="751" r:id="rId60"/>
    <p:sldId id="780" r:id="rId61"/>
    <p:sldId id="779" r:id="rId62"/>
    <p:sldId id="778" r:id="rId63"/>
    <p:sldId id="753" r:id="rId64"/>
    <p:sldId id="907" r:id="rId65"/>
    <p:sldId id="754" r:id="rId66"/>
    <p:sldId id="755" r:id="rId67"/>
    <p:sldId id="736" r:id="rId68"/>
    <p:sldId id="902" r:id="rId69"/>
    <p:sldId id="909" r:id="rId70"/>
    <p:sldId id="910" r:id="rId71"/>
    <p:sldId id="911" r:id="rId72"/>
    <p:sldId id="924" r:id="rId73"/>
    <p:sldId id="912" r:id="rId74"/>
    <p:sldId id="913" r:id="rId75"/>
    <p:sldId id="761" r:id="rId76"/>
    <p:sldId id="915" r:id="rId77"/>
    <p:sldId id="916" r:id="rId78"/>
    <p:sldId id="917" r:id="rId79"/>
    <p:sldId id="918" r:id="rId80"/>
    <p:sldId id="922" r:id="rId81"/>
    <p:sldId id="919" r:id="rId82"/>
    <p:sldId id="765" r:id="rId83"/>
    <p:sldId id="766" r:id="rId84"/>
    <p:sldId id="795" r:id="rId85"/>
    <p:sldId id="883" r:id="rId86"/>
    <p:sldId id="831" r:id="rId87"/>
    <p:sldId id="832" r:id="rId88"/>
    <p:sldId id="833" r:id="rId89"/>
    <p:sldId id="881" r:id="rId90"/>
    <p:sldId id="835" r:id="rId91"/>
    <p:sldId id="836" r:id="rId92"/>
    <p:sldId id="888" r:id="rId93"/>
    <p:sldId id="889" r:id="rId94"/>
    <p:sldId id="885" r:id="rId95"/>
    <p:sldId id="894" r:id="rId96"/>
    <p:sldId id="895" r:id="rId97"/>
    <p:sldId id="897" r:id="rId98"/>
    <p:sldId id="898" r:id="rId99"/>
    <p:sldId id="900" r:id="rId100"/>
    <p:sldId id="848" r:id="rId101"/>
    <p:sldId id="849" r:id="rId102"/>
    <p:sldId id="852" r:id="rId103"/>
    <p:sldId id="862" r:id="rId104"/>
    <p:sldId id="863" r:id="rId105"/>
    <p:sldId id="864" r:id="rId106"/>
    <p:sldId id="865" r:id="rId107"/>
    <p:sldId id="866" r:id="rId108"/>
    <p:sldId id="837" r:id="rId109"/>
    <p:sldId id="923" r:id="rId110"/>
    <p:sldId id="880" r:id="rId111"/>
    <p:sldId id="857" r:id="rId112"/>
    <p:sldId id="858" r:id="rId113"/>
    <p:sldId id="859" r:id="rId114"/>
    <p:sldId id="893" r:id="rId115"/>
    <p:sldId id="896" r:id="rId116"/>
    <p:sldId id="867" r:id="rId117"/>
    <p:sldId id="869" r:id="rId118"/>
    <p:sldId id="914" r:id="rId1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1FF"/>
    <a:srgbClr val="00FFFF"/>
    <a:srgbClr val="FF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3" y="-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slide" Target="slides/slide7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slide" Target="slides/slide69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113" Type="http://schemas.openxmlformats.org/officeDocument/2006/relationships/slide" Target="slides/slide80.xml"/><Relationship Id="rId118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03" Type="http://schemas.openxmlformats.org/officeDocument/2006/relationships/slide" Target="slides/slide70.xml"/><Relationship Id="rId108" Type="http://schemas.openxmlformats.org/officeDocument/2006/relationships/slide" Target="slides/slide75.xml"/><Relationship Id="rId116" Type="http://schemas.openxmlformats.org/officeDocument/2006/relationships/slide" Target="slides/slide83.xml"/><Relationship Id="rId124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11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14" Type="http://schemas.openxmlformats.org/officeDocument/2006/relationships/slide" Target="slides/slide81.xml"/><Relationship Id="rId119" Type="http://schemas.openxmlformats.org/officeDocument/2006/relationships/slide" Target="slides/slide8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slide" Target="slides/slide71.xml"/><Relationship Id="rId12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slide" Target="slides/slide77.xml"/><Relationship Id="rId115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3C72D9-00FA-1C45-8BD5-6E40FCD0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73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76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1349AD-6562-3A45-97DE-E319465394DD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31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7A88A42-BE87-4B46-BF13-C74FE185E1AB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7A88A42-BE87-4B46-BF13-C74FE185E1AB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0D8DD5-7477-B245-8C95-64BCB720FC48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3794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r" eaLnBrk="1" hangingPunct="1"/>
            <a:fld id="{9597A309-35BD-EF44-BB93-AAC2C06B8F64}" type="slidenum">
              <a:rPr lang="en-US" sz="1200" smtClean="0"/>
              <a:pPr algn="r" eaLnBrk="1" hangingPunct="1"/>
              <a:t>61</a:t>
            </a:fld>
            <a:endParaRPr lang="en-US" sz="1200" smtClean="0"/>
          </a:p>
        </p:txBody>
      </p:sp>
      <p:sp>
        <p:nvSpPr>
          <p:cNvPr id="1920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0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30153E-2987-8341-B956-48019081D9F6}" type="slidenum">
              <a:rPr lang="en-US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07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2E315-6680-7646-AC48-A07178C6F040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82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r" eaLnBrk="1" hangingPunct="1"/>
            <a:fld id="{0C180CF6-34C3-924B-8ACF-2295B9E0B3B5}" type="slidenum">
              <a:rPr lang="en-US" sz="1200" smtClean="0"/>
              <a:pPr algn="r" eaLnBrk="1" hangingPunct="1"/>
              <a:t>63</a:t>
            </a:fld>
            <a:endParaRPr lang="en-US" sz="1200" smtClean="0"/>
          </a:p>
        </p:txBody>
      </p:sp>
      <p:sp>
        <p:nvSpPr>
          <p:cNvPr id="1814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1F07B1-AB43-DE43-B4D8-13F02B9640D5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188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841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E09899-564E-B74C-A004-0CDC12ECD7A5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23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0D8DD5-7477-B245-8C95-64BCB720FC48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33794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r" eaLnBrk="1" hangingPunct="1"/>
            <a:fld id="{9597A309-35BD-EF44-BB93-AAC2C06B8F64}" type="slidenum">
              <a:rPr lang="en-US" sz="1200" smtClean="0"/>
              <a:pPr algn="r" eaLnBrk="1" hangingPunct="1"/>
              <a:t>71</a:t>
            </a:fld>
            <a:endParaRPr lang="en-US" sz="1200" smtClean="0"/>
          </a:p>
        </p:txBody>
      </p:sp>
      <p:sp>
        <p:nvSpPr>
          <p:cNvPr id="1920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0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349D50-48CE-3B48-97D5-6DD7B4ED1108}" type="slidenum">
              <a:rPr lang="en-GB"/>
              <a:pPr/>
              <a:t>84</a:t>
            </a:fld>
            <a:endParaRPr lang="en-GB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BD925E-6719-1C49-8C6C-DB9363BE3F3C}" type="slidenum">
              <a:rPr lang="en-GB"/>
              <a:pPr/>
              <a:t>85</a:t>
            </a:fld>
            <a:endParaRPr lang="en-GB"/>
          </a:p>
        </p:txBody>
      </p:sp>
      <p:sp>
        <p:nvSpPr>
          <p:cNvPr id="1218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9957A0-D823-6A49-BA45-5F6C7D1E3DF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088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346A99-F1EC-9541-87D1-D89699D8218C}" type="slidenum">
              <a:rPr lang="en-US" sz="1200">
                <a:solidFill>
                  <a:srgbClr val="000000"/>
                </a:solidFill>
              </a:rPr>
              <a:pPr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691137-0D65-4F4D-AA28-21E767855B2A}" type="slidenum">
              <a:rPr lang="en-US" sz="1200">
                <a:solidFill>
                  <a:srgbClr val="000000"/>
                </a:solidFill>
              </a:rPr>
              <a:pPr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30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9633B5-BC02-0F43-A45E-C51D34F2845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33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6" rIns="91433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30FBCB-8325-324B-B4EF-EF3E6B1DAD2C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32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6" rIns="91433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AD3C72-7FBF-1542-B827-390A7A71BD21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33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6" rIns="91433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0F4F06-5CE7-D046-840C-E536F801D9DC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1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209F3D-9CA0-2743-B885-79C068844F36}" type="slidenum">
              <a:rPr lang="en-US" sz="12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pPr eaLnBrk="1" hangingPunct="1"/>
              <a:t>57</a:t>
            </a:fld>
            <a:endParaRPr lang="en-US" sz="120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225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25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6.jpeg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6.jpe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7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C046C-7F80-1E4B-BD14-68BC00301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EF2AE-A966-054E-9DED-6B80F94B0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84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6" indent="0">
              <a:buNone/>
              <a:defRPr sz="2000" b="1"/>
            </a:lvl2pPr>
            <a:lvl3pPr marL="913732" indent="0">
              <a:buNone/>
              <a:defRPr sz="1800" b="1"/>
            </a:lvl3pPr>
            <a:lvl4pPr marL="1370602" indent="0">
              <a:buNone/>
              <a:defRPr sz="1600" b="1"/>
            </a:lvl4pPr>
            <a:lvl5pPr marL="1827472" indent="0">
              <a:buNone/>
              <a:defRPr sz="1600" b="1"/>
            </a:lvl5pPr>
            <a:lvl6pPr marL="2284338" indent="0">
              <a:buNone/>
              <a:defRPr sz="1600" b="1"/>
            </a:lvl6pPr>
            <a:lvl7pPr marL="2741208" indent="0">
              <a:buNone/>
              <a:defRPr sz="1600" b="1"/>
            </a:lvl7pPr>
            <a:lvl8pPr marL="3198071" indent="0">
              <a:buNone/>
              <a:defRPr sz="1600" b="1"/>
            </a:lvl8pPr>
            <a:lvl9pPr marL="36549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6" indent="0">
              <a:buNone/>
              <a:defRPr sz="2000" b="1"/>
            </a:lvl2pPr>
            <a:lvl3pPr marL="913732" indent="0">
              <a:buNone/>
              <a:defRPr sz="1800" b="1"/>
            </a:lvl3pPr>
            <a:lvl4pPr marL="1370602" indent="0">
              <a:buNone/>
              <a:defRPr sz="1600" b="1"/>
            </a:lvl4pPr>
            <a:lvl5pPr marL="1827472" indent="0">
              <a:buNone/>
              <a:defRPr sz="1600" b="1"/>
            </a:lvl5pPr>
            <a:lvl6pPr marL="2284338" indent="0">
              <a:buNone/>
              <a:defRPr sz="1600" b="1"/>
            </a:lvl6pPr>
            <a:lvl7pPr marL="2741208" indent="0">
              <a:buNone/>
              <a:defRPr sz="1600" b="1"/>
            </a:lvl7pPr>
            <a:lvl8pPr marL="3198071" indent="0">
              <a:buNone/>
              <a:defRPr sz="1600" b="1"/>
            </a:lvl8pPr>
            <a:lvl9pPr marL="36549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6E01931-85A4-2B4B-86F6-884EAF673122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01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26FBE88-DEA1-7F45-8FEB-16DA1F72441D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632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2CBBC61-90A0-5D46-B3F6-7A8D33C69720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75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8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6" indent="0">
              <a:buNone/>
              <a:defRPr sz="1200"/>
            </a:lvl2pPr>
            <a:lvl3pPr marL="913732" indent="0">
              <a:buNone/>
              <a:defRPr sz="1000"/>
            </a:lvl3pPr>
            <a:lvl4pPr marL="1370602" indent="0">
              <a:buNone/>
              <a:defRPr sz="900"/>
            </a:lvl4pPr>
            <a:lvl5pPr marL="1827472" indent="0">
              <a:buNone/>
              <a:defRPr sz="900"/>
            </a:lvl5pPr>
            <a:lvl6pPr marL="2284338" indent="0">
              <a:buNone/>
              <a:defRPr sz="900"/>
            </a:lvl6pPr>
            <a:lvl7pPr marL="2741208" indent="0">
              <a:buNone/>
              <a:defRPr sz="900"/>
            </a:lvl7pPr>
            <a:lvl8pPr marL="3198071" indent="0">
              <a:buNone/>
              <a:defRPr sz="900"/>
            </a:lvl8pPr>
            <a:lvl9pPr marL="36549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3D81109-3F26-8347-98DF-B491F3D7F004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14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66" indent="0">
              <a:buNone/>
              <a:defRPr sz="2800"/>
            </a:lvl2pPr>
            <a:lvl3pPr marL="913732" indent="0">
              <a:buNone/>
              <a:defRPr sz="2400"/>
            </a:lvl3pPr>
            <a:lvl4pPr marL="1370602" indent="0">
              <a:buNone/>
              <a:defRPr sz="2000"/>
            </a:lvl4pPr>
            <a:lvl5pPr marL="1827472" indent="0">
              <a:buNone/>
              <a:defRPr sz="2000"/>
            </a:lvl5pPr>
            <a:lvl6pPr marL="2284338" indent="0">
              <a:buNone/>
              <a:defRPr sz="2000"/>
            </a:lvl6pPr>
            <a:lvl7pPr marL="2741208" indent="0">
              <a:buNone/>
              <a:defRPr sz="2000"/>
            </a:lvl7pPr>
            <a:lvl8pPr marL="3198071" indent="0">
              <a:buNone/>
              <a:defRPr sz="2000"/>
            </a:lvl8pPr>
            <a:lvl9pPr marL="365494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6" indent="0">
              <a:buNone/>
              <a:defRPr sz="1200"/>
            </a:lvl2pPr>
            <a:lvl3pPr marL="913732" indent="0">
              <a:buNone/>
              <a:defRPr sz="1000"/>
            </a:lvl3pPr>
            <a:lvl4pPr marL="1370602" indent="0">
              <a:buNone/>
              <a:defRPr sz="900"/>
            </a:lvl4pPr>
            <a:lvl5pPr marL="1827472" indent="0">
              <a:buNone/>
              <a:defRPr sz="900"/>
            </a:lvl5pPr>
            <a:lvl6pPr marL="2284338" indent="0">
              <a:buNone/>
              <a:defRPr sz="900"/>
            </a:lvl6pPr>
            <a:lvl7pPr marL="2741208" indent="0">
              <a:buNone/>
              <a:defRPr sz="900"/>
            </a:lvl7pPr>
            <a:lvl8pPr marL="3198071" indent="0">
              <a:buNone/>
              <a:defRPr sz="900"/>
            </a:lvl8pPr>
            <a:lvl9pPr marL="36549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9D08907-B575-E54F-A572-6BF33E2E32F1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1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5B2E757-6677-684E-994C-F37DFDF9F875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673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54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4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CB42EB6-F47C-034F-AEAC-33F5843836DB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603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100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3536BC1-80D0-6945-8EC7-AD09442F0D4C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3C02DC2-2596-0A4E-9C2A-27BE1342E15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336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2AB1282-6435-1144-A74B-8AB601CBCAEA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88FD7D6-0AFA-5046-80B8-5E0B7CB157E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8326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4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3238E5C-EB13-124D-B78F-84EC08F1E132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8FE9B77-7D17-F94E-ABF2-954FC0C123D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44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49A7E-662B-B743-B800-0ACB57B7F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07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7BC9FEA-753A-E940-9ABF-19F08E6657A0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173FB92-0DAF-8048-921A-CC2568372AE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482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11624C4-6FF2-BE45-A21F-F30A3F912D6D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7286BFB-2B0A-ED41-BD27-072DE312EE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8988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7D8F84F-434F-6F4D-9039-E3F1C70AB156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5D2B48C-DF9B-DB43-9659-F34AD3D085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5974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BA97476-2B6E-2D4C-91FB-B1DE5333430F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0795821-6868-D54A-BA1D-7E8D975E05E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4863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63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F5AA0F7-AA29-C045-AEBC-3FA006DDB6C2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B4257E6-0379-D648-8F98-395427104FC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8335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536C1910-7F9E-A14A-A99F-A2B3ADB7EE39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45B2EDE-FC87-1844-9F57-169135EA41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7461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D3063F1-A291-C54B-8DF9-C0B9B5CA3BB7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6A6E0D1-40A2-0343-BE94-A45529F179D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2907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5223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223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2DB11EF-55A1-674F-9909-BAA0241BB4E7}" type="datetimeFigureOut">
              <a:rPr lang="it-IT"/>
              <a:pPr>
                <a:defRPr/>
              </a:pPr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A59DC86-F262-184C-9C82-4F3B0DB4770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0541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8475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1488"/>
            <a:ext cx="7773292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9" y="388729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81" indent="0" algn="ctr">
              <a:buNone/>
              <a:defRPr/>
            </a:lvl2pPr>
            <a:lvl3pPr marL="642765" indent="0" algn="ctr">
              <a:buNone/>
              <a:defRPr/>
            </a:lvl3pPr>
            <a:lvl4pPr marL="964148" indent="0" algn="ctr">
              <a:buNone/>
              <a:defRPr/>
            </a:lvl4pPr>
            <a:lvl5pPr marL="1285528" indent="0" algn="ctr">
              <a:buNone/>
              <a:defRPr/>
            </a:lvl5pPr>
            <a:lvl6pPr marL="1606913" indent="0" algn="ctr">
              <a:buNone/>
              <a:defRPr/>
            </a:lvl6pPr>
            <a:lvl7pPr marL="1928293" indent="0" algn="ctr">
              <a:buNone/>
              <a:defRPr/>
            </a:lvl7pPr>
            <a:lvl8pPr marL="2249677" indent="0" algn="ctr">
              <a:buNone/>
              <a:defRPr/>
            </a:lvl8pPr>
            <a:lvl9pPr marL="257105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04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8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4" indent="0" algn="ctr">
              <a:buNone/>
              <a:defRPr/>
            </a:lvl2pPr>
            <a:lvl3pPr marL="913946" indent="0" algn="ctr">
              <a:buNone/>
              <a:defRPr/>
            </a:lvl3pPr>
            <a:lvl4pPr marL="1370920" indent="0" algn="ctr">
              <a:buNone/>
              <a:defRPr/>
            </a:lvl4pPr>
            <a:lvl5pPr marL="1827895" indent="0" algn="ctr">
              <a:buNone/>
              <a:defRPr/>
            </a:lvl5pPr>
            <a:lvl6pPr marL="2284867" indent="0" algn="ctr">
              <a:buNone/>
              <a:defRPr/>
            </a:lvl6pPr>
            <a:lvl7pPr marL="2741845" indent="0" algn="ctr">
              <a:buNone/>
              <a:defRPr/>
            </a:lvl7pPr>
            <a:lvl8pPr marL="3198813" indent="0" algn="ctr">
              <a:buNone/>
              <a:defRPr/>
            </a:lvl8pPr>
            <a:lvl9pPr marL="365578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3666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0582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4" y="4407442"/>
            <a:ext cx="7772176" cy="1361777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4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81" indent="0">
              <a:buNone/>
              <a:defRPr sz="1300"/>
            </a:lvl2pPr>
            <a:lvl3pPr marL="642765" indent="0">
              <a:buNone/>
              <a:defRPr sz="1100"/>
            </a:lvl3pPr>
            <a:lvl4pPr marL="964148" indent="0">
              <a:buNone/>
              <a:defRPr sz="1000"/>
            </a:lvl4pPr>
            <a:lvl5pPr marL="1285528" indent="0">
              <a:buNone/>
              <a:defRPr sz="1000"/>
            </a:lvl5pPr>
            <a:lvl6pPr marL="1606913" indent="0">
              <a:buNone/>
              <a:defRPr sz="1000"/>
            </a:lvl6pPr>
            <a:lvl7pPr marL="1928293" indent="0">
              <a:buNone/>
              <a:defRPr sz="1000"/>
            </a:lvl7pPr>
            <a:lvl8pPr marL="2249677" indent="0">
              <a:buNone/>
              <a:defRPr sz="1000"/>
            </a:lvl8pPr>
            <a:lvl9pPr marL="257105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65856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26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723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81" indent="0">
              <a:buNone/>
              <a:defRPr sz="1400" b="1"/>
            </a:lvl2pPr>
            <a:lvl3pPr marL="642765" indent="0">
              <a:buNone/>
              <a:defRPr sz="1300" b="1"/>
            </a:lvl3pPr>
            <a:lvl4pPr marL="964148" indent="0">
              <a:buNone/>
              <a:defRPr sz="1100" b="1"/>
            </a:lvl4pPr>
            <a:lvl5pPr marL="1285528" indent="0">
              <a:buNone/>
              <a:defRPr sz="1100" b="1"/>
            </a:lvl5pPr>
            <a:lvl6pPr marL="1606913" indent="0">
              <a:buNone/>
              <a:defRPr sz="1100" b="1"/>
            </a:lvl6pPr>
            <a:lvl7pPr marL="1928293" indent="0">
              <a:buNone/>
              <a:defRPr sz="1100" b="1"/>
            </a:lvl7pPr>
            <a:lvl8pPr marL="2249677" indent="0">
              <a:buNone/>
              <a:defRPr sz="1100" b="1"/>
            </a:lvl8pPr>
            <a:lvl9pPr marL="257105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81" indent="0">
              <a:buNone/>
              <a:defRPr sz="1400" b="1"/>
            </a:lvl2pPr>
            <a:lvl3pPr marL="642765" indent="0">
              <a:buNone/>
              <a:defRPr sz="1300" b="1"/>
            </a:lvl3pPr>
            <a:lvl4pPr marL="964148" indent="0">
              <a:buNone/>
              <a:defRPr sz="1100" b="1"/>
            </a:lvl4pPr>
            <a:lvl5pPr marL="1285528" indent="0">
              <a:buNone/>
              <a:defRPr sz="1100" b="1"/>
            </a:lvl5pPr>
            <a:lvl6pPr marL="1606913" indent="0">
              <a:buNone/>
              <a:defRPr sz="1100" b="1"/>
            </a:lvl6pPr>
            <a:lvl7pPr marL="1928293" indent="0">
              <a:buNone/>
              <a:defRPr sz="1100" b="1"/>
            </a:lvl7pPr>
            <a:lvl8pPr marL="2249677" indent="0">
              <a:buNone/>
              <a:defRPr sz="1100" b="1"/>
            </a:lvl8pPr>
            <a:lvl9pPr marL="257105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973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6444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39222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71" y="27411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5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7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81" indent="0">
              <a:buNone/>
              <a:defRPr sz="800"/>
            </a:lvl2pPr>
            <a:lvl3pPr marL="642765" indent="0">
              <a:buNone/>
              <a:defRPr sz="700"/>
            </a:lvl3pPr>
            <a:lvl4pPr marL="964148" indent="0">
              <a:buNone/>
              <a:defRPr sz="700"/>
            </a:lvl4pPr>
            <a:lvl5pPr marL="1285528" indent="0">
              <a:buNone/>
              <a:defRPr sz="700"/>
            </a:lvl5pPr>
            <a:lvl6pPr marL="1606913" indent="0">
              <a:buNone/>
              <a:defRPr sz="700"/>
            </a:lvl6pPr>
            <a:lvl7pPr marL="1928293" indent="0">
              <a:buNone/>
              <a:defRPr sz="700"/>
            </a:lvl7pPr>
            <a:lvl8pPr marL="2249677" indent="0">
              <a:buNone/>
              <a:defRPr sz="700"/>
            </a:lvl8pPr>
            <a:lvl9pPr marL="257105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83505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1464"/>
            <a:ext cx="5486178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8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81" indent="0">
              <a:buNone/>
              <a:defRPr sz="2000"/>
            </a:lvl2pPr>
            <a:lvl3pPr marL="642765" indent="0">
              <a:buNone/>
              <a:defRPr sz="1700"/>
            </a:lvl3pPr>
            <a:lvl4pPr marL="964148" indent="0">
              <a:buNone/>
              <a:defRPr sz="1400"/>
            </a:lvl4pPr>
            <a:lvl5pPr marL="1285528" indent="0">
              <a:buNone/>
              <a:defRPr sz="1400"/>
            </a:lvl5pPr>
            <a:lvl6pPr marL="1606913" indent="0">
              <a:buNone/>
              <a:defRPr sz="1400"/>
            </a:lvl6pPr>
            <a:lvl7pPr marL="1928293" indent="0">
              <a:buNone/>
              <a:defRPr sz="1400"/>
            </a:lvl7pPr>
            <a:lvl8pPr marL="2249677" indent="0">
              <a:buNone/>
              <a:defRPr sz="1400"/>
            </a:lvl8pPr>
            <a:lvl9pPr marL="2571058" indent="0">
              <a:buNone/>
              <a:defRPr sz="14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8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81" indent="0">
              <a:buNone/>
              <a:defRPr sz="800"/>
            </a:lvl2pPr>
            <a:lvl3pPr marL="642765" indent="0">
              <a:buNone/>
              <a:defRPr sz="700"/>
            </a:lvl3pPr>
            <a:lvl4pPr marL="964148" indent="0">
              <a:buNone/>
              <a:defRPr sz="700"/>
            </a:lvl4pPr>
            <a:lvl5pPr marL="1285528" indent="0">
              <a:buNone/>
              <a:defRPr sz="700"/>
            </a:lvl5pPr>
            <a:lvl6pPr marL="1606913" indent="0">
              <a:buNone/>
              <a:defRPr sz="700"/>
            </a:lvl6pPr>
            <a:lvl7pPr marL="1928293" indent="0">
              <a:buNone/>
              <a:defRPr sz="700"/>
            </a:lvl7pPr>
            <a:lvl8pPr marL="2249677" indent="0">
              <a:buNone/>
              <a:defRPr sz="700"/>
            </a:lvl8pPr>
            <a:lvl9pPr marL="257105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29047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7992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488" y="107796"/>
            <a:ext cx="1906488" cy="59650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321" y="107796"/>
            <a:ext cx="5612309" cy="59650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407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204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5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0" indent="0" algn="ctr">
              <a:buNone/>
              <a:defRPr/>
            </a:lvl2pPr>
            <a:lvl3pPr marL="914160" indent="0" algn="ctr">
              <a:buNone/>
              <a:defRPr/>
            </a:lvl3pPr>
            <a:lvl4pPr marL="1371240" indent="0" algn="ctr">
              <a:buNone/>
              <a:defRPr/>
            </a:lvl4pPr>
            <a:lvl5pPr marL="1828320" indent="0" algn="ctr">
              <a:buNone/>
              <a:defRPr/>
            </a:lvl5pPr>
            <a:lvl6pPr marL="2285400" indent="0" algn="ctr">
              <a:buNone/>
              <a:defRPr/>
            </a:lvl6pPr>
            <a:lvl7pPr marL="2742483" indent="0" algn="ctr">
              <a:buNone/>
              <a:defRPr/>
            </a:lvl7pPr>
            <a:lvl8pPr marL="3199561" indent="0" algn="ctr">
              <a:buNone/>
              <a:defRPr/>
            </a:lvl8pPr>
            <a:lvl9pPr marL="36566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5485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3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0" indent="0">
              <a:buNone/>
              <a:defRPr sz="1800"/>
            </a:lvl2pPr>
            <a:lvl3pPr marL="914160" indent="0">
              <a:buNone/>
              <a:defRPr sz="1600"/>
            </a:lvl3pPr>
            <a:lvl4pPr marL="1371240" indent="0">
              <a:buNone/>
              <a:defRPr sz="1400"/>
            </a:lvl4pPr>
            <a:lvl5pPr marL="1828320" indent="0">
              <a:buNone/>
              <a:defRPr sz="1400"/>
            </a:lvl5pPr>
            <a:lvl6pPr marL="2285400" indent="0">
              <a:buNone/>
              <a:defRPr sz="1400"/>
            </a:lvl6pPr>
            <a:lvl7pPr marL="2742483" indent="0">
              <a:buNone/>
              <a:defRPr sz="1400"/>
            </a:lvl7pPr>
            <a:lvl8pPr marL="3199561" indent="0">
              <a:buNone/>
              <a:defRPr sz="1400"/>
            </a:lvl8pPr>
            <a:lvl9pPr marL="36566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15006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74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46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618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83" indent="0">
              <a:buNone/>
              <a:defRPr sz="1600" b="1"/>
            </a:lvl7pPr>
            <a:lvl8pPr marL="3199561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83" indent="0">
              <a:buNone/>
              <a:defRPr sz="1600" b="1"/>
            </a:lvl7pPr>
            <a:lvl8pPr marL="3199561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249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4851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11795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47" y="27348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0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0" indent="0">
              <a:buNone/>
              <a:defRPr sz="900"/>
            </a:lvl5pPr>
            <a:lvl6pPr marL="2285400" indent="0">
              <a:buNone/>
              <a:defRPr sz="900"/>
            </a:lvl6pPr>
            <a:lvl7pPr marL="2742483" indent="0">
              <a:buNone/>
              <a:defRPr sz="900"/>
            </a:lvl7pPr>
            <a:lvl8pPr marL="3199561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24838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0" indent="0">
              <a:buNone/>
              <a:defRPr sz="2800"/>
            </a:lvl2pPr>
            <a:lvl3pPr marL="914160" indent="0">
              <a:buNone/>
              <a:defRPr sz="2400"/>
            </a:lvl3pPr>
            <a:lvl4pPr marL="1371240" indent="0">
              <a:buNone/>
              <a:defRPr sz="2000"/>
            </a:lvl4pPr>
            <a:lvl5pPr marL="1828320" indent="0">
              <a:buNone/>
              <a:defRPr sz="2000"/>
            </a:lvl5pPr>
            <a:lvl6pPr marL="2285400" indent="0">
              <a:buNone/>
              <a:defRPr sz="2000"/>
            </a:lvl6pPr>
            <a:lvl7pPr marL="2742483" indent="0">
              <a:buNone/>
              <a:defRPr sz="2000"/>
            </a:lvl7pPr>
            <a:lvl8pPr marL="3199561" indent="0">
              <a:buNone/>
              <a:defRPr sz="2000"/>
            </a:lvl8pPr>
            <a:lvl9pPr marL="3656641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0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0" indent="0">
              <a:buNone/>
              <a:defRPr sz="900"/>
            </a:lvl5pPr>
            <a:lvl6pPr marL="2285400" indent="0">
              <a:buNone/>
              <a:defRPr sz="900"/>
            </a:lvl6pPr>
            <a:lvl7pPr marL="2742483" indent="0">
              <a:buNone/>
              <a:defRPr sz="900"/>
            </a:lvl7pPr>
            <a:lvl8pPr marL="3199561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85303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120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26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74" indent="0">
              <a:buNone/>
              <a:defRPr sz="1800"/>
            </a:lvl2pPr>
            <a:lvl3pPr marL="913946" indent="0">
              <a:buNone/>
              <a:defRPr sz="1600"/>
            </a:lvl3pPr>
            <a:lvl4pPr marL="1370920" indent="0">
              <a:buNone/>
              <a:defRPr sz="1400"/>
            </a:lvl4pPr>
            <a:lvl5pPr marL="1827895" indent="0">
              <a:buNone/>
              <a:defRPr sz="1400"/>
            </a:lvl5pPr>
            <a:lvl6pPr marL="2284867" indent="0">
              <a:buNone/>
              <a:defRPr sz="1400"/>
            </a:lvl6pPr>
            <a:lvl7pPr marL="2741845" indent="0">
              <a:buNone/>
              <a:defRPr sz="1400"/>
            </a:lvl7pPr>
            <a:lvl8pPr marL="3198813" indent="0">
              <a:buNone/>
              <a:defRPr sz="1400"/>
            </a:lvl8pPr>
            <a:lvl9pPr marL="365578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49959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685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073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092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974"/>
            <a:ext cx="7772400" cy="1470025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2738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515" y="53754"/>
            <a:ext cx="8229600" cy="92697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57222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26" y="6344139"/>
            <a:ext cx="7020272" cy="338441"/>
          </a:xfrm>
          <a:prstGeom prst="rect">
            <a:avLst/>
          </a:prstGeom>
        </p:spPr>
        <p:txBody>
          <a:bodyPr wrap="square" lIns="91328" tIns="45664" rIns="91328" bIns="4566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A. Mostacci  Advances in X-ray Free-Electron Lasers Instrumentation Prague 2015 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9" y="6263003"/>
            <a:ext cx="1752138" cy="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4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09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3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41" indent="0">
              <a:buNone/>
              <a:defRPr sz="2000" b="1"/>
            </a:lvl2pPr>
            <a:lvl3pPr marL="913282" indent="0">
              <a:buNone/>
              <a:defRPr sz="1800" b="1"/>
            </a:lvl3pPr>
            <a:lvl4pPr marL="1369920" indent="0">
              <a:buNone/>
              <a:defRPr sz="1600" b="1"/>
            </a:lvl4pPr>
            <a:lvl5pPr marL="1826555" indent="0">
              <a:buNone/>
              <a:defRPr sz="1600" b="1"/>
            </a:lvl5pPr>
            <a:lvl6pPr marL="2283197" indent="0">
              <a:buNone/>
              <a:defRPr sz="1600" b="1"/>
            </a:lvl6pPr>
            <a:lvl7pPr marL="2739839" indent="0">
              <a:buNone/>
              <a:defRPr sz="1600" b="1"/>
            </a:lvl7pPr>
            <a:lvl8pPr marL="3196478" indent="0">
              <a:buNone/>
              <a:defRPr sz="1600" b="1"/>
            </a:lvl8pPr>
            <a:lvl9pPr marL="36531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41" indent="0">
              <a:buNone/>
              <a:defRPr sz="2000" b="1"/>
            </a:lvl2pPr>
            <a:lvl3pPr marL="913282" indent="0">
              <a:buNone/>
              <a:defRPr sz="1800" b="1"/>
            </a:lvl3pPr>
            <a:lvl4pPr marL="1369920" indent="0">
              <a:buNone/>
              <a:defRPr sz="1600" b="1"/>
            </a:lvl4pPr>
            <a:lvl5pPr marL="1826555" indent="0">
              <a:buNone/>
              <a:defRPr sz="1600" b="1"/>
            </a:lvl5pPr>
            <a:lvl6pPr marL="2283197" indent="0">
              <a:buNone/>
              <a:defRPr sz="1600" b="1"/>
            </a:lvl6pPr>
            <a:lvl7pPr marL="2739839" indent="0">
              <a:buNone/>
              <a:defRPr sz="1600" b="1"/>
            </a:lvl7pPr>
            <a:lvl8pPr marL="3196478" indent="0">
              <a:buNone/>
              <a:defRPr sz="1600" b="1"/>
            </a:lvl8pPr>
            <a:lvl9pPr marL="36531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08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65" y="27360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41" indent="0">
              <a:buNone/>
              <a:defRPr sz="1200"/>
            </a:lvl2pPr>
            <a:lvl3pPr marL="913282" indent="0">
              <a:buNone/>
              <a:defRPr sz="1000"/>
            </a:lvl3pPr>
            <a:lvl4pPr marL="1369920" indent="0">
              <a:buNone/>
              <a:defRPr sz="900"/>
            </a:lvl4pPr>
            <a:lvl5pPr marL="1826555" indent="0">
              <a:buNone/>
              <a:defRPr sz="900"/>
            </a:lvl5pPr>
            <a:lvl6pPr marL="2283197" indent="0">
              <a:buNone/>
              <a:defRPr sz="900"/>
            </a:lvl6pPr>
            <a:lvl7pPr marL="2739839" indent="0">
              <a:buNone/>
              <a:defRPr sz="900"/>
            </a:lvl7pPr>
            <a:lvl8pPr marL="3196478" indent="0">
              <a:buNone/>
              <a:defRPr sz="900"/>
            </a:lvl8pPr>
            <a:lvl9pPr marL="36531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02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3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3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41" indent="0">
              <a:buNone/>
              <a:defRPr sz="2800"/>
            </a:lvl2pPr>
            <a:lvl3pPr marL="913282" indent="0">
              <a:buNone/>
              <a:defRPr sz="2400"/>
            </a:lvl3pPr>
            <a:lvl4pPr marL="1369920" indent="0">
              <a:buNone/>
              <a:defRPr sz="2000"/>
            </a:lvl4pPr>
            <a:lvl5pPr marL="1826555" indent="0">
              <a:buNone/>
              <a:defRPr sz="2000"/>
            </a:lvl5pPr>
            <a:lvl6pPr marL="2283197" indent="0">
              <a:buNone/>
              <a:defRPr sz="2000"/>
            </a:lvl6pPr>
            <a:lvl7pPr marL="2739839" indent="0">
              <a:buNone/>
              <a:defRPr sz="2000"/>
            </a:lvl7pPr>
            <a:lvl8pPr marL="3196478" indent="0">
              <a:buNone/>
              <a:defRPr sz="2000"/>
            </a:lvl8pPr>
            <a:lvl9pPr marL="36531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3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41" indent="0">
              <a:buNone/>
              <a:defRPr sz="1200"/>
            </a:lvl2pPr>
            <a:lvl3pPr marL="913282" indent="0">
              <a:buNone/>
              <a:defRPr sz="1000"/>
            </a:lvl3pPr>
            <a:lvl4pPr marL="1369920" indent="0">
              <a:buNone/>
              <a:defRPr sz="900"/>
            </a:lvl4pPr>
            <a:lvl5pPr marL="1826555" indent="0">
              <a:buNone/>
              <a:defRPr sz="900"/>
            </a:lvl5pPr>
            <a:lvl6pPr marL="2283197" indent="0">
              <a:buNone/>
              <a:defRPr sz="900"/>
            </a:lvl6pPr>
            <a:lvl7pPr marL="2739839" indent="0">
              <a:buNone/>
              <a:defRPr sz="900"/>
            </a:lvl7pPr>
            <a:lvl8pPr marL="3196478" indent="0">
              <a:buNone/>
              <a:defRPr sz="900"/>
            </a:lvl8pPr>
            <a:lvl9pPr marL="36531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3444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7329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4" y="275195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195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4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74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46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5582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935"/>
            <a:ext cx="7772400" cy="1470025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2733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504" y="53752"/>
            <a:ext cx="8229600" cy="92697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57210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14" y="6343645"/>
            <a:ext cx="702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A. Mostacci  Advances in X-ray Free-Electron Lasers Instrumentation Prague 2015 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9" y="6262956"/>
            <a:ext cx="1752138" cy="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4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09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3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08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5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02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3444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7329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514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14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47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6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5" indent="0">
              <a:buNone/>
              <a:defRPr sz="1600" b="1"/>
            </a:lvl5pPr>
            <a:lvl6pPr marL="2284867" indent="0">
              <a:buNone/>
              <a:defRPr sz="1600" b="1"/>
            </a:lvl6pPr>
            <a:lvl7pPr marL="2741845" indent="0">
              <a:buNone/>
              <a:defRPr sz="1600" b="1"/>
            </a:lvl7pPr>
            <a:lvl8pPr marL="3198813" indent="0">
              <a:buNone/>
              <a:defRPr sz="1600" b="1"/>
            </a:lvl8pPr>
            <a:lvl9pPr marL="36557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6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5" indent="0">
              <a:buNone/>
              <a:defRPr sz="1600" b="1"/>
            </a:lvl5pPr>
            <a:lvl6pPr marL="2284867" indent="0">
              <a:buNone/>
              <a:defRPr sz="1600" b="1"/>
            </a:lvl6pPr>
            <a:lvl7pPr marL="2741845" indent="0">
              <a:buNone/>
              <a:defRPr sz="1600" b="1"/>
            </a:lvl7pPr>
            <a:lvl8pPr marL="3198813" indent="0">
              <a:buNone/>
              <a:defRPr sz="1600" b="1"/>
            </a:lvl8pPr>
            <a:lvl9pPr marL="36557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311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392" indent="0" algn="ctr">
              <a:buNone/>
              <a:defRPr/>
            </a:lvl2pPr>
            <a:lvl3pPr marL="910787" indent="0" algn="ctr">
              <a:buNone/>
              <a:defRPr/>
            </a:lvl3pPr>
            <a:lvl4pPr marL="1366182" indent="0" algn="ctr">
              <a:buNone/>
              <a:defRPr/>
            </a:lvl4pPr>
            <a:lvl5pPr marL="1821571" indent="0" algn="ctr">
              <a:buNone/>
              <a:defRPr/>
            </a:lvl5pPr>
            <a:lvl6pPr marL="2276968" indent="0" algn="ctr">
              <a:buNone/>
              <a:defRPr/>
            </a:lvl6pPr>
            <a:lvl7pPr marL="2732372" indent="0" algn="ctr">
              <a:buNone/>
              <a:defRPr/>
            </a:lvl7pPr>
            <a:lvl8pPr marL="3187748" indent="0" algn="ctr">
              <a:buNone/>
              <a:defRPr/>
            </a:lvl8pPr>
            <a:lvl9pPr marL="36431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5485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54" y="4407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54" y="290676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392" indent="0">
              <a:buNone/>
              <a:defRPr sz="1800"/>
            </a:lvl2pPr>
            <a:lvl3pPr marL="910787" indent="0">
              <a:buNone/>
              <a:defRPr sz="1600"/>
            </a:lvl3pPr>
            <a:lvl4pPr marL="1366182" indent="0">
              <a:buNone/>
              <a:defRPr sz="1400"/>
            </a:lvl4pPr>
            <a:lvl5pPr marL="1821571" indent="0">
              <a:buNone/>
              <a:defRPr sz="1400"/>
            </a:lvl5pPr>
            <a:lvl6pPr marL="2276968" indent="0">
              <a:buNone/>
              <a:defRPr sz="1400"/>
            </a:lvl6pPr>
            <a:lvl7pPr marL="2732372" indent="0">
              <a:buNone/>
              <a:defRPr sz="1400"/>
            </a:lvl7pPr>
            <a:lvl8pPr marL="3187748" indent="0">
              <a:buNone/>
              <a:defRPr sz="1400"/>
            </a:lvl8pPr>
            <a:lvl9pPr marL="364314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15006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98" y="1776453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70" y="1776453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618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92" indent="0">
              <a:buNone/>
              <a:defRPr sz="2000" b="1"/>
            </a:lvl2pPr>
            <a:lvl3pPr marL="910787" indent="0">
              <a:buNone/>
              <a:defRPr sz="1800" b="1"/>
            </a:lvl3pPr>
            <a:lvl4pPr marL="1366182" indent="0">
              <a:buNone/>
              <a:defRPr sz="1600" b="1"/>
            </a:lvl4pPr>
            <a:lvl5pPr marL="1821571" indent="0">
              <a:buNone/>
              <a:defRPr sz="1600" b="1"/>
            </a:lvl5pPr>
            <a:lvl6pPr marL="2276968" indent="0">
              <a:buNone/>
              <a:defRPr sz="1600" b="1"/>
            </a:lvl6pPr>
            <a:lvl7pPr marL="2732372" indent="0">
              <a:buNone/>
              <a:defRPr sz="1600" b="1"/>
            </a:lvl7pPr>
            <a:lvl8pPr marL="3187748" indent="0">
              <a:buNone/>
              <a:defRPr sz="1600" b="1"/>
            </a:lvl8pPr>
            <a:lvl9pPr marL="36431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726" y="1535114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92" indent="0">
              <a:buNone/>
              <a:defRPr sz="2000" b="1"/>
            </a:lvl2pPr>
            <a:lvl3pPr marL="910787" indent="0">
              <a:buNone/>
              <a:defRPr sz="1800" b="1"/>
            </a:lvl3pPr>
            <a:lvl4pPr marL="1366182" indent="0">
              <a:buNone/>
              <a:defRPr sz="1600" b="1"/>
            </a:lvl4pPr>
            <a:lvl5pPr marL="1821571" indent="0">
              <a:buNone/>
              <a:defRPr sz="1600" b="1"/>
            </a:lvl5pPr>
            <a:lvl6pPr marL="2276968" indent="0">
              <a:buNone/>
              <a:defRPr sz="1600" b="1"/>
            </a:lvl6pPr>
            <a:lvl7pPr marL="2732372" indent="0">
              <a:buNone/>
              <a:defRPr sz="1600" b="1"/>
            </a:lvl7pPr>
            <a:lvl8pPr marL="3187748" indent="0">
              <a:buNone/>
              <a:defRPr sz="1600" b="1"/>
            </a:lvl8pPr>
            <a:lvl9pPr marL="36431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72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2496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48511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117958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83" y="27410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4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92" indent="0">
              <a:buNone/>
              <a:defRPr sz="1200"/>
            </a:lvl2pPr>
            <a:lvl3pPr marL="910787" indent="0">
              <a:buNone/>
              <a:defRPr sz="1000"/>
            </a:lvl3pPr>
            <a:lvl4pPr marL="1366182" indent="0">
              <a:buNone/>
              <a:defRPr sz="900"/>
            </a:lvl4pPr>
            <a:lvl5pPr marL="1821571" indent="0">
              <a:buNone/>
              <a:defRPr sz="900"/>
            </a:lvl5pPr>
            <a:lvl6pPr marL="2276968" indent="0">
              <a:buNone/>
              <a:defRPr sz="900"/>
            </a:lvl6pPr>
            <a:lvl7pPr marL="2732372" indent="0">
              <a:buNone/>
              <a:defRPr sz="900"/>
            </a:lvl7pPr>
            <a:lvl8pPr marL="3187748" indent="0">
              <a:buNone/>
              <a:defRPr sz="900"/>
            </a:lvl8pPr>
            <a:lvl9pPr marL="36431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248387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392" indent="0">
              <a:buNone/>
              <a:defRPr sz="2800"/>
            </a:lvl2pPr>
            <a:lvl3pPr marL="910787" indent="0">
              <a:buNone/>
              <a:defRPr sz="2400"/>
            </a:lvl3pPr>
            <a:lvl4pPr marL="1366182" indent="0">
              <a:buNone/>
              <a:defRPr sz="2000"/>
            </a:lvl4pPr>
            <a:lvl5pPr marL="1821571" indent="0">
              <a:buNone/>
              <a:defRPr sz="2000"/>
            </a:lvl5pPr>
            <a:lvl6pPr marL="2276968" indent="0">
              <a:buNone/>
              <a:defRPr sz="2000"/>
            </a:lvl6pPr>
            <a:lvl7pPr marL="2732372" indent="0">
              <a:buNone/>
              <a:defRPr sz="2000"/>
            </a:lvl7pPr>
            <a:lvl8pPr marL="3187748" indent="0">
              <a:buNone/>
              <a:defRPr sz="2000"/>
            </a:lvl8pPr>
            <a:lvl9pPr marL="364314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92" indent="0">
              <a:buNone/>
              <a:defRPr sz="1200"/>
            </a:lvl2pPr>
            <a:lvl3pPr marL="910787" indent="0">
              <a:buNone/>
              <a:defRPr sz="1000"/>
            </a:lvl3pPr>
            <a:lvl4pPr marL="1366182" indent="0">
              <a:buNone/>
              <a:defRPr sz="900"/>
            </a:lvl4pPr>
            <a:lvl5pPr marL="1821571" indent="0">
              <a:buNone/>
              <a:defRPr sz="900"/>
            </a:lvl5pPr>
            <a:lvl6pPr marL="2276968" indent="0">
              <a:buNone/>
              <a:defRPr sz="900"/>
            </a:lvl6pPr>
            <a:lvl7pPr marL="2732372" indent="0">
              <a:buNone/>
              <a:defRPr sz="900"/>
            </a:lvl7pPr>
            <a:lvl8pPr marL="3187748" indent="0">
              <a:buNone/>
              <a:defRPr sz="900"/>
            </a:lvl8pPr>
            <a:lvl9pPr marL="36431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8530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6942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1209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871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30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0921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1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2143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810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2114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8927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3266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6722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0612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4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59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214884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6558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7292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024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02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15957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11560" y="1773172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16"/>
            <a:ext cx="6400800" cy="110675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 smtClean="0"/>
              <a:t>Name</a:t>
            </a:r>
            <a:endParaRPr lang="it-IT" dirty="0" smtClean="0"/>
          </a:p>
          <a:p>
            <a:r>
              <a:rPr lang="it-IT" dirty="0" err="1" smtClean="0"/>
              <a:t>Affiliation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277" y="442700"/>
            <a:ext cx="2759446" cy="973903"/>
          </a:xfrm>
          <a:prstGeom prst="rect">
            <a:avLst/>
          </a:prstGeom>
        </p:spPr>
      </p:pic>
      <p:sp>
        <p:nvSpPr>
          <p:cNvPr id="9" name="Sottotitolo 2"/>
          <p:cNvSpPr txBox="1">
            <a:spLocks/>
          </p:cNvSpPr>
          <p:nvPr userDrawn="1"/>
        </p:nvSpPr>
        <p:spPr>
          <a:xfrm>
            <a:off x="1376533" y="4679770"/>
            <a:ext cx="64008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sz="2400" dirty="0" smtClean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t>On </a:t>
            </a:r>
            <a:r>
              <a:rPr lang="it-IT" sz="2400" dirty="0" err="1" smtClean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t>behalf</a:t>
            </a:r>
            <a:r>
              <a:rPr lang="it-IT" sz="2400" dirty="0" smtClean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t> of SPARC_LAB </a:t>
            </a:r>
            <a:r>
              <a:rPr lang="it-IT" sz="2400" dirty="0" err="1" smtClean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t>collaboration</a:t>
            </a:r>
            <a:endParaRPr lang="it-IT" sz="2400" dirty="0" smtClean="0">
              <a:solidFill>
                <a:prstClr val="black">
                  <a:tint val="75000"/>
                </a:prstClr>
              </a:solidFill>
              <a:sym typeface="American Typewriter" charset="0"/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251520" y="6093296"/>
            <a:ext cx="85689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0086" y="4725144"/>
            <a:ext cx="5900851" cy="2582160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483774" y="53752"/>
            <a:ext cx="612068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67544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2195736" y="6365386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Plasma simulation results for the beam-driven experiment at SPARC-LAB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24" y="282377"/>
            <a:ext cx="1752138" cy="469731"/>
          </a:xfrm>
          <a:prstGeom prst="rect">
            <a:avLst/>
          </a:prstGeom>
        </p:spPr>
      </p:pic>
      <p:cxnSp>
        <p:nvCxnSpPr>
          <p:cNvPr id="4" name="Connettore 1 3"/>
          <p:cNvCxnSpPr/>
          <p:nvPr userDrawn="1"/>
        </p:nvCxnSpPr>
        <p:spPr>
          <a:xfrm>
            <a:off x="2339752" y="125760"/>
            <a:ext cx="0" cy="7829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8460020" y="6372095"/>
            <a:ext cx="412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8532442" y="63499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5C3533D-D346-4746-A382-458F3767D6EF}" type="slidenum">
              <a:rPr lang="it-IT" sz="1800" smtClean="0">
                <a:solidFill>
                  <a:prstClr val="white">
                    <a:lumMod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 sz="1800" dirty="0">
              <a:solidFill>
                <a:prstClr val="white">
                  <a:lumMod val="50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78281" y="6365386"/>
            <a:ext cx="1181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S. Romeo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7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8269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8236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1799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04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41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6" indent="0">
              <a:buNone/>
              <a:defRPr sz="1000"/>
            </a:lvl3pPr>
            <a:lvl4pPr marL="1370920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5" indent="0">
              <a:buNone/>
              <a:defRPr sz="900"/>
            </a:lvl7pPr>
            <a:lvl8pPr marL="3198813" indent="0">
              <a:buNone/>
              <a:defRPr sz="900"/>
            </a:lvl8pPr>
            <a:lvl9pPr marL="36557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233760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593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6598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941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2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0214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8536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0826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8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8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6657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19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101" indent="0" algn="ctr">
              <a:buNone/>
              <a:defRPr/>
            </a:lvl2pPr>
            <a:lvl3pPr marL="912202" indent="0" algn="ctr">
              <a:buNone/>
              <a:defRPr/>
            </a:lvl3pPr>
            <a:lvl4pPr marL="1368306" indent="0" algn="ctr">
              <a:buNone/>
              <a:defRPr/>
            </a:lvl4pPr>
            <a:lvl5pPr marL="1824406" indent="0" algn="ctr">
              <a:buNone/>
              <a:defRPr/>
            </a:lvl5pPr>
            <a:lvl6pPr marL="2280510" indent="0" algn="ctr">
              <a:buNone/>
              <a:defRPr/>
            </a:lvl6pPr>
            <a:lvl7pPr marL="2736617" indent="0" algn="ctr">
              <a:buNone/>
              <a:defRPr/>
            </a:lvl7pPr>
            <a:lvl8pPr marL="3192706" indent="0" algn="ctr">
              <a:buNone/>
              <a:defRPr/>
            </a:lvl8pPr>
            <a:lvl9pPr marL="36488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546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7824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47" y="44077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47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01" indent="0">
              <a:buNone/>
              <a:defRPr sz="1800"/>
            </a:lvl2pPr>
            <a:lvl3pPr marL="912202" indent="0">
              <a:buNone/>
              <a:defRPr sz="1600"/>
            </a:lvl3pPr>
            <a:lvl4pPr marL="1368306" indent="0">
              <a:buNone/>
              <a:defRPr sz="1400"/>
            </a:lvl4pPr>
            <a:lvl5pPr marL="1824406" indent="0">
              <a:buNone/>
              <a:defRPr sz="1400"/>
            </a:lvl5pPr>
            <a:lvl6pPr marL="2280510" indent="0">
              <a:buNone/>
              <a:defRPr sz="1400"/>
            </a:lvl6pPr>
            <a:lvl7pPr marL="2736617" indent="0">
              <a:buNone/>
              <a:defRPr sz="1400"/>
            </a:lvl7pPr>
            <a:lvl8pPr marL="3192706" indent="0">
              <a:buNone/>
              <a:defRPr sz="1400"/>
            </a:lvl8pPr>
            <a:lvl9pPr marL="36488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4681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41D94-5D79-0F47-A1FE-B294CB3EE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44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5" indent="0">
              <a:buNone/>
              <a:defRPr sz="2000"/>
            </a:lvl7pPr>
            <a:lvl8pPr marL="3198813" indent="0">
              <a:buNone/>
              <a:defRPr sz="2000"/>
            </a:lvl8pPr>
            <a:lvl9pPr marL="3655787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6" indent="0">
              <a:buNone/>
              <a:defRPr sz="1000"/>
            </a:lvl3pPr>
            <a:lvl4pPr marL="1370920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5" indent="0">
              <a:buNone/>
              <a:defRPr sz="900"/>
            </a:lvl7pPr>
            <a:lvl8pPr marL="3198813" indent="0">
              <a:buNone/>
              <a:defRPr sz="900"/>
            </a:lvl8pPr>
            <a:lvl9pPr marL="36557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620202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87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70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666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1" indent="0">
              <a:buNone/>
              <a:defRPr sz="2000" b="1"/>
            </a:lvl2pPr>
            <a:lvl3pPr marL="912202" indent="0">
              <a:buNone/>
              <a:defRPr sz="1800" b="1"/>
            </a:lvl3pPr>
            <a:lvl4pPr marL="1368306" indent="0">
              <a:buNone/>
              <a:defRPr sz="1600" b="1"/>
            </a:lvl4pPr>
            <a:lvl5pPr marL="1824406" indent="0">
              <a:buNone/>
              <a:defRPr sz="1600" b="1"/>
            </a:lvl5pPr>
            <a:lvl6pPr marL="2280510" indent="0">
              <a:buNone/>
              <a:defRPr sz="1600" b="1"/>
            </a:lvl6pPr>
            <a:lvl7pPr marL="2736617" indent="0">
              <a:buNone/>
              <a:defRPr sz="1600" b="1"/>
            </a:lvl7pPr>
            <a:lvl8pPr marL="3192706" indent="0">
              <a:buNone/>
              <a:defRPr sz="1600" b="1"/>
            </a:lvl8pPr>
            <a:lvl9pPr marL="36488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50" y="1535114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1" indent="0">
              <a:buNone/>
              <a:defRPr sz="2000" b="1"/>
            </a:lvl2pPr>
            <a:lvl3pPr marL="912202" indent="0">
              <a:buNone/>
              <a:defRPr sz="1800" b="1"/>
            </a:lvl3pPr>
            <a:lvl4pPr marL="1368306" indent="0">
              <a:buNone/>
              <a:defRPr sz="1600" b="1"/>
            </a:lvl4pPr>
            <a:lvl5pPr marL="1824406" indent="0">
              <a:buNone/>
              <a:defRPr sz="1600" b="1"/>
            </a:lvl5pPr>
            <a:lvl6pPr marL="2280510" indent="0">
              <a:buNone/>
              <a:defRPr sz="1600" b="1"/>
            </a:lvl6pPr>
            <a:lvl7pPr marL="2736617" indent="0">
              <a:buNone/>
              <a:defRPr sz="1600" b="1"/>
            </a:lvl7pPr>
            <a:lvl8pPr marL="3192706" indent="0">
              <a:buNone/>
              <a:defRPr sz="1600" b="1"/>
            </a:lvl8pPr>
            <a:lvl9pPr marL="36488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5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2385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10146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71759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75" y="2738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01" indent="0">
              <a:buNone/>
              <a:defRPr sz="1200"/>
            </a:lvl2pPr>
            <a:lvl3pPr marL="912202" indent="0">
              <a:buNone/>
              <a:defRPr sz="1000"/>
            </a:lvl3pPr>
            <a:lvl4pPr marL="1368306" indent="0">
              <a:buNone/>
              <a:defRPr sz="900"/>
            </a:lvl4pPr>
            <a:lvl5pPr marL="1824406" indent="0">
              <a:buNone/>
              <a:defRPr sz="900"/>
            </a:lvl5pPr>
            <a:lvl6pPr marL="2280510" indent="0">
              <a:buNone/>
              <a:defRPr sz="900"/>
            </a:lvl6pPr>
            <a:lvl7pPr marL="2736617" indent="0">
              <a:buNone/>
              <a:defRPr sz="900"/>
            </a:lvl7pPr>
            <a:lvl8pPr marL="3192706" indent="0">
              <a:buNone/>
              <a:defRPr sz="900"/>
            </a:lvl8pPr>
            <a:lvl9pPr marL="36488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62300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01" indent="0">
              <a:buNone/>
              <a:defRPr sz="2800"/>
            </a:lvl2pPr>
            <a:lvl3pPr marL="912202" indent="0">
              <a:buNone/>
              <a:defRPr sz="2400"/>
            </a:lvl3pPr>
            <a:lvl4pPr marL="1368306" indent="0">
              <a:buNone/>
              <a:defRPr sz="2000"/>
            </a:lvl4pPr>
            <a:lvl5pPr marL="1824406" indent="0">
              <a:buNone/>
              <a:defRPr sz="2000"/>
            </a:lvl5pPr>
            <a:lvl6pPr marL="2280510" indent="0">
              <a:buNone/>
              <a:defRPr sz="2000"/>
            </a:lvl6pPr>
            <a:lvl7pPr marL="2736617" indent="0">
              <a:buNone/>
              <a:defRPr sz="2000"/>
            </a:lvl7pPr>
            <a:lvl8pPr marL="3192706" indent="0">
              <a:buNone/>
              <a:defRPr sz="2000"/>
            </a:lvl8pPr>
            <a:lvl9pPr marL="3648817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01" indent="0">
              <a:buNone/>
              <a:defRPr sz="1200"/>
            </a:lvl2pPr>
            <a:lvl3pPr marL="912202" indent="0">
              <a:buNone/>
              <a:defRPr sz="1000"/>
            </a:lvl3pPr>
            <a:lvl4pPr marL="1368306" indent="0">
              <a:buNone/>
              <a:defRPr sz="900"/>
            </a:lvl4pPr>
            <a:lvl5pPr marL="1824406" indent="0">
              <a:buNone/>
              <a:defRPr sz="900"/>
            </a:lvl5pPr>
            <a:lvl6pPr marL="2280510" indent="0">
              <a:buNone/>
              <a:defRPr sz="900"/>
            </a:lvl6pPr>
            <a:lvl7pPr marL="2736617" indent="0">
              <a:buNone/>
              <a:defRPr sz="900"/>
            </a:lvl7pPr>
            <a:lvl8pPr marL="3192706" indent="0">
              <a:buNone/>
              <a:defRPr sz="900"/>
            </a:lvl8pPr>
            <a:lvl9pPr marL="36488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607057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562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871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06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865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0895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99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00275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5591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5137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5821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38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0296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3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389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24647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7714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3761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130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088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652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075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2324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6719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8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09697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5584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2" indent="0">
              <a:buNone/>
              <a:defRPr sz="2000" b="1"/>
            </a:lvl2pPr>
            <a:lvl3pPr marL="912104" indent="0">
              <a:buNone/>
              <a:defRPr sz="1800" b="1"/>
            </a:lvl3pPr>
            <a:lvl4pPr marL="1368150" indent="0">
              <a:buNone/>
              <a:defRPr sz="1600" b="1"/>
            </a:lvl4pPr>
            <a:lvl5pPr marL="1824203" indent="0">
              <a:buNone/>
              <a:defRPr sz="1600" b="1"/>
            </a:lvl5pPr>
            <a:lvl6pPr marL="2280249" indent="0">
              <a:buNone/>
              <a:defRPr sz="1600" b="1"/>
            </a:lvl6pPr>
            <a:lvl7pPr marL="2736300" indent="0">
              <a:buNone/>
              <a:defRPr sz="1600" b="1"/>
            </a:lvl7pPr>
            <a:lvl8pPr marL="3192349" indent="0">
              <a:buNone/>
              <a:defRPr sz="1600" b="1"/>
            </a:lvl8pPr>
            <a:lvl9pPr marL="3648397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2" indent="0">
              <a:buNone/>
              <a:defRPr sz="2000" b="1"/>
            </a:lvl2pPr>
            <a:lvl3pPr marL="912104" indent="0">
              <a:buNone/>
              <a:defRPr sz="1800" b="1"/>
            </a:lvl3pPr>
            <a:lvl4pPr marL="1368150" indent="0">
              <a:buNone/>
              <a:defRPr sz="1600" b="1"/>
            </a:lvl4pPr>
            <a:lvl5pPr marL="1824203" indent="0">
              <a:buNone/>
              <a:defRPr sz="1600" b="1"/>
            </a:lvl5pPr>
            <a:lvl6pPr marL="2280249" indent="0">
              <a:buNone/>
              <a:defRPr sz="1600" b="1"/>
            </a:lvl6pPr>
            <a:lvl7pPr marL="2736300" indent="0">
              <a:buNone/>
              <a:defRPr sz="1600" b="1"/>
            </a:lvl7pPr>
            <a:lvl8pPr marL="3192349" indent="0">
              <a:buNone/>
              <a:defRPr sz="1600" b="1"/>
            </a:lvl8pPr>
            <a:lvl9pPr marL="3648397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7539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1539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00662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77" y="2739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52" indent="0">
              <a:buNone/>
              <a:defRPr sz="1200"/>
            </a:lvl2pPr>
            <a:lvl3pPr marL="912104" indent="0">
              <a:buNone/>
              <a:defRPr sz="1000"/>
            </a:lvl3pPr>
            <a:lvl4pPr marL="1368150" indent="0">
              <a:buNone/>
              <a:defRPr sz="900"/>
            </a:lvl4pPr>
            <a:lvl5pPr marL="1824203" indent="0">
              <a:buNone/>
              <a:defRPr sz="900"/>
            </a:lvl5pPr>
            <a:lvl6pPr marL="2280249" indent="0">
              <a:buNone/>
              <a:defRPr sz="900"/>
            </a:lvl6pPr>
            <a:lvl7pPr marL="2736300" indent="0">
              <a:buNone/>
              <a:defRPr sz="900"/>
            </a:lvl7pPr>
            <a:lvl8pPr marL="3192349" indent="0">
              <a:buNone/>
              <a:defRPr sz="900"/>
            </a:lvl8pPr>
            <a:lvl9pPr marL="3648397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77865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30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30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52" indent="0">
              <a:buNone/>
              <a:defRPr sz="2800"/>
            </a:lvl2pPr>
            <a:lvl3pPr marL="912104" indent="0">
              <a:buNone/>
              <a:defRPr sz="2400"/>
            </a:lvl3pPr>
            <a:lvl4pPr marL="1368150" indent="0">
              <a:buNone/>
              <a:defRPr sz="2000"/>
            </a:lvl4pPr>
            <a:lvl5pPr marL="1824203" indent="0">
              <a:buNone/>
              <a:defRPr sz="2000"/>
            </a:lvl5pPr>
            <a:lvl6pPr marL="2280249" indent="0">
              <a:buNone/>
              <a:defRPr sz="2000"/>
            </a:lvl6pPr>
            <a:lvl7pPr marL="2736300" indent="0">
              <a:buNone/>
              <a:defRPr sz="2000"/>
            </a:lvl7pPr>
            <a:lvl8pPr marL="3192349" indent="0">
              <a:buNone/>
              <a:defRPr sz="2000"/>
            </a:lvl8pPr>
            <a:lvl9pPr marL="36483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30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52" indent="0">
              <a:buNone/>
              <a:defRPr sz="1200"/>
            </a:lvl2pPr>
            <a:lvl3pPr marL="912104" indent="0">
              <a:buNone/>
              <a:defRPr sz="1000"/>
            </a:lvl3pPr>
            <a:lvl4pPr marL="1368150" indent="0">
              <a:buNone/>
              <a:defRPr sz="900"/>
            </a:lvl4pPr>
            <a:lvl5pPr marL="1824203" indent="0">
              <a:buNone/>
              <a:defRPr sz="900"/>
            </a:lvl5pPr>
            <a:lvl6pPr marL="2280249" indent="0">
              <a:buNone/>
              <a:defRPr sz="900"/>
            </a:lvl6pPr>
            <a:lvl7pPr marL="2736300" indent="0">
              <a:buNone/>
              <a:defRPr sz="900"/>
            </a:lvl7pPr>
            <a:lvl8pPr marL="3192349" indent="0">
              <a:buNone/>
              <a:defRPr sz="900"/>
            </a:lvl8pPr>
            <a:lvl9pPr marL="3648397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1758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2555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4" y="275543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543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737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25" y="2131196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9" y="3886995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07865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34190" indent="0" algn="ctr">
              <a:buNone/>
              <a:defRPr/>
            </a:lvl2pPr>
            <a:lvl3pPr marL="868380" indent="0" algn="ctr">
              <a:buNone/>
              <a:defRPr/>
            </a:lvl3pPr>
            <a:lvl4pPr marL="1302571" indent="0" algn="ctr">
              <a:buNone/>
              <a:defRPr/>
            </a:lvl4pPr>
            <a:lvl5pPr marL="1736761" indent="0" algn="ctr">
              <a:buNone/>
              <a:defRPr/>
            </a:lvl5pPr>
            <a:lvl6pPr marL="2170951" indent="0" algn="ctr">
              <a:buNone/>
              <a:defRPr/>
            </a:lvl6pPr>
            <a:lvl7pPr marL="2605142" indent="0" algn="ctr">
              <a:buNone/>
              <a:defRPr/>
            </a:lvl7pPr>
            <a:lvl8pPr marL="3039331" indent="0" algn="ctr">
              <a:buNone/>
              <a:defRPr/>
            </a:lvl8pPr>
            <a:lvl9pPr marL="347352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1686A1-BB5F-9049-800C-EBB1D023D86B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3903217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5B67EA-C6CB-5849-874F-CA9F1C2422CA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6720850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7297"/>
            <a:ext cx="7771680" cy="1362383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900"/>
            </a:lvl1pPr>
            <a:lvl2pPr marL="434190" indent="0">
              <a:buNone/>
              <a:defRPr sz="1700"/>
            </a:lvl2pPr>
            <a:lvl3pPr marL="868380" indent="0">
              <a:buNone/>
              <a:defRPr sz="1500"/>
            </a:lvl3pPr>
            <a:lvl4pPr marL="1302571" indent="0">
              <a:buNone/>
              <a:defRPr sz="1300"/>
            </a:lvl4pPr>
            <a:lvl5pPr marL="1736761" indent="0">
              <a:buNone/>
              <a:defRPr sz="1300"/>
            </a:lvl5pPr>
            <a:lvl6pPr marL="2170951" indent="0">
              <a:buNone/>
              <a:defRPr sz="1300"/>
            </a:lvl6pPr>
            <a:lvl7pPr marL="2605142" indent="0">
              <a:buNone/>
              <a:defRPr sz="1300"/>
            </a:lvl7pPr>
            <a:lvl8pPr marL="3039331" indent="0">
              <a:buNone/>
              <a:defRPr sz="1300"/>
            </a:lvl8pPr>
            <a:lvl9pPr marL="347352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06408B-98E0-9141-8D15-B17E3C9A7D08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475899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760" y="1604339"/>
            <a:ext cx="3931200" cy="424268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200" y="1604339"/>
            <a:ext cx="3931200" cy="424268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34574D-3543-784E-8511-72BB9CF7F3A7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7877127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7" y="275504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6"/>
            <a:ext cx="4039200" cy="63942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4190" indent="0">
              <a:buNone/>
              <a:defRPr sz="1900" b="1"/>
            </a:lvl2pPr>
            <a:lvl3pPr marL="868380" indent="0">
              <a:buNone/>
              <a:defRPr sz="1700" b="1"/>
            </a:lvl3pPr>
            <a:lvl4pPr marL="1302571" indent="0">
              <a:buNone/>
              <a:defRPr sz="1500" b="1"/>
            </a:lvl4pPr>
            <a:lvl5pPr marL="1736761" indent="0">
              <a:buNone/>
              <a:defRPr sz="1500" b="1"/>
            </a:lvl5pPr>
            <a:lvl6pPr marL="2170951" indent="0">
              <a:buNone/>
              <a:defRPr sz="1500" b="1"/>
            </a:lvl6pPr>
            <a:lvl7pPr marL="2605142" indent="0">
              <a:buNone/>
              <a:defRPr sz="1500" b="1"/>
            </a:lvl7pPr>
            <a:lvl8pPr marL="3039331" indent="0">
              <a:buNone/>
              <a:defRPr sz="1500" b="1"/>
            </a:lvl8pPr>
            <a:lvl9pPr marL="347352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31"/>
            <a:ext cx="4039200" cy="39517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7" y="1535206"/>
            <a:ext cx="4042080" cy="63942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4190" indent="0">
              <a:buNone/>
              <a:defRPr sz="1900" b="1"/>
            </a:lvl2pPr>
            <a:lvl3pPr marL="868380" indent="0">
              <a:buNone/>
              <a:defRPr sz="1700" b="1"/>
            </a:lvl3pPr>
            <a:lvl4pPr marL="1302571" indent="0">
              <a:buNone/>
              <a:defRPr sz="1500" b="1"/>
            </a:lvl4pPr>
            <a:lvl5pPr marL="1736761" indent="0">
              <a:buNone/>
              <a:defRPr sz="1500" b="1"/>
            </a:lvl5pPr>
            <a:lvl6pPr marL="2170951" indent="0">
              <a:buNone/>
              <a:defRPr sz="1500" b="1"/>
            </a:lvl6pPr>
            <a:lvl7pPr marL="2605142" indent="0">
              <a:buNone/>
              <a:defRPr sz="1500" b="1"/>
            </a:lvl7pPr>
            <a:lvl8pPr marL="3039331" indent="0">
              <a:buNone/>
              <a:defRPr sz="1500" b="1"/>
            </a:lvl8pPr>
            <a:lvl9pPr marL="347352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7" y="2174631"/>
            <a:ext cx="4042080" cy="39517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5D4868A-D98B-3349-929C-8C37DCF92C74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4380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600C4F-C399-0444-874D-E8AC01F9EFD2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9260727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E53228-F0D1-F245-930B-F50B87C6E2BA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760256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7" y="273633"/>
            <a:ext cx="5112000" cy="5852774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34190" indent="0">
              <a:buNone/>
              <a:defRPr sz="1100"/>
            </a:lvl2pPr>
            <a:lvl3pPr marL="868380" indent="0">
              <a:buNone/>
              <a:defRPr sz="1000"/>
            </a:lvl3pPr>
            <a:lvl4pPr marL="1302571" indent="0">
              <a:buNone/>
              <a:defRPr sz="900"/>
            </a:lvl4pPr>
            <a:lvl5pPr marL="1736761" indent="0">
              <a:buNone/>
              <a:defRPr sz="900"/>
            </a:lvl5pPr>
            <a:lvl6pPr marL="2170951" indent="0">
              <a:buNone/>
              <a:defRPr sz="900"/>
            </a:lvl6pPr>
            <a:lvl7pPr marL="2605142" indent="0">
              <a:buNone/>
              <a:defRPr sz="900"/>
            </a:lvl7pPr>
            <a:lvl8pPr marL="3039331" indent="0">
              <a:buNone/>
              <a:defRPr sz="900"/>
            </a:lvl8pPr>
            <a:lvl9pPr marL="34735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55987D-DD3D-2C48-B8C0-100AC74428CE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2665325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7" y="4800026"/>
            <a:ext cx="5486400" cy="56742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7" y="612065"/>
            <a:ext cx="5486400" cy="4115952"/>
          </a:xfrm>
        </p:spPr>
        <p:txBody>
          <a:bodyPr/>
          <a:lstStyle>
            <a:lvl1pPr marL="0" indent="0">
              <a:buNone/>
              <a:defRPr sz="3000"/>
            </a:lvl1pPr>
            <a:lvl2pPr marL="434190" indent="0">
              <a:buNone/>
              <a:defRPr sz="2700"/>
            </a:lvl2pPr>
            <a:lvl3pPr marL="868380" indent="0">
              <a:buNone/>
              <a:defRPr sz="2300"/>
            </a:lvl3pPr>
            <a:lvl4pPr marL="1302571" indent="0">
              <a:buNone/>
              <a:defRPr sz="1900"/>
            </a:lvl4pPr>
            <a:lvl5pPr marL="1736761" indent="0">
              <a:buNone/>
              <a:defRPr sz="1900"/>
            </a:lvl5pPr>
            <a:lvl6pPr marL="2170951" indent="0">
              <a:buNone/>
              <a:defRPr sz="1900"/>
            </a:lvl6pPr>
            <a:lvl7pPr marL="2605142" indent="0">
              <a:buNone/>
              <a:defRPr sz="1900"/>
            </a:lvl7pPr>
            <a:lvl8pPr marL="3039331" indent="0">
              <a:buNone/>
              <a:defRPr sz="1900"/>
            </a:lvl8pPr>
            <a:lvl9pPr marL="3473522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7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34190" indent="0">
              <a:buNone/>
              <a:defRPr sz="1100"/>
            </a:lvl2pPr>
            <a:lvl3pPr marL="868380" indent="0">
              <a:buNone/>
              <a:defRPr sz="1000"/>
            </a:lvl3pPr>
            <a:lvl4pPr marL="1302571" indent="0">
              <a:buNone/>
              <a:defRPr sz="900"/>
            </a:lvl4pPr>
            <a:lvl5pPr marL="1736761" indent="0">
              <a:buNone/>
              <a:defRPr sz="900"/>
            </a:lvl5pPr>
            <a:lvl6pPr marL="2170951" indent="0">
              <a:buNone/>
              <a:defRPr sz="900"/>
            </a:lvl6pPr>
            <a:lvl7pPr marL="2605142" indent="0">
              <a:buNone/>
              <a:defRPr sz="900"/>
            </a:lvl7pPr>
            <a:lvl8pPr marL="3039331" indent="0">
              <a:buNone/>
              <a:defRPr sz="900"/>
            </a:lvl8pPr>
            <a:lvl9pPr marL="34735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0DE8F4-8874-5649-B43D-5577D0D36B52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0280746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36836D-F657-744E-B27A-528F59C18653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5142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4120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280" y="259659"/>
            <a:ext cx="2049120" cy="5587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7" y="259659"/>
            <a:ext cx="6010560" cy="5587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5D2CAB-988B-DB46-875E-A5871731AA65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2939436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59227"/>
            <a:ext cx="8196480" cy="115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89600" y="6084643"/>
            <a:ext cx="2098080" cy="440686"/>
          </a:xfrm>
        </p:spPr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59367" y="6084643"/>
            <a:ext cx="2867040" cy="440686"/>
          </a:xfrm>
        </p:spPr>
        <p:txBody>
          <a:bodyPr/>
          <a:lstStyle>
            <a:lvl1pPr>
              <a:defRPr/>
            </a:lvl1pPr>
          </a:lstStyle>
          <a:p>
            <a:endParaRPr lang="en-GB">
              <a:latin typeface="Times New Roman"/>
              <a:cs typeface="Arial Unicode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88001" y="6084643"/>
            <a:ext cx="2098080" cy="440686"/>
          </a:xfrm>
        </p:spPr>
        <p:txBody>
          <a:bodyPr/>
          <a:lstStyle>
            <a:lvl1pPr>
              <a:defRPr/>
            </a:lvl1pPr>
          </a:lstStyle>
          <a:p>
            <a:fld id="{EB2D953C-5FFA-5942-81EE-3787E1EB4A6C}" type="slidenum">
              <a:rPr lang="en-GB">
                <a:latin typeface="Times New Roman"/>
                <a:cs typeface="Arial Unicode MS"/>
              </a:rPr>
              <a:pPr/>
              <a:t>‹#›</a:t>
            </a:fld>
            <a:endParaRPr lang="en-GB">
              <a:latin typeface="Times New Roman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0170408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5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0" indent="0" algn="ctr">
              <a:buNone/>
              <a:defRPr/>
            </a:lvl2pPr>
            <a:lvl3pPr marL="914160" indent="0" algn="ctr">
              <a:buNone/>
              <a:defRPr/>
            </a:lvl3pPr>
            <a:lvl4pPr marL="1371240" indent="0" algn="ctr">
              <a:buNone/>
              <a:defRPr/>
            </a:lvl4pPr>
            <a:lvl5pPr marL="1828320" indent="0" algn="ctr">
              <a:buNone/>
              <a:defRPr/>
            </a:lvl5pPr>
            <a:lvl6pPr marL="2285400" indent="0" algn="ctr">
              <a:buNone/>
              <a:defRPr/>
            </a:lvl6pPr>
            <a:lvl7pPr marL="2742483" indent="0" algn="ctr">
              <a:buNone/>
              <a:defRPr/>
            </a:lvl7pPr>
            <a:lvl8pPr marL="3199561" indent="0" algn="ctr">
              <a:buNone/>
              <a:defRPr/>
            </a:lvl8pPr>
            <a:lvl9pPr marL="36566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4015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50397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2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0" indent="0">
              <a:buNone/>
              <a:defRPr sz="1800"/>
            </a:lvl2pPr>
            <a:lvl3pPr marL="914160" indent="0">
              <a:buNone/>
              <a:defRPr sz="1600"/>
            </a:lvl3pPr>
            <a:lvl4pPr marL="1371240" indent="0">
              <a:buNone/>
              <a:defRPr sz="1400"/>
            </a:lvl4pPr>
            <a:lvl5pPr marL="1828320" indent="0">
              <a:buNone/>
              <a:defRPr sz="1400"/>
            </a:lvl5pPr>
            <a:lvl6pPr marL="2285400" indent="0">
              <a:buNone/>
              <a:defRPr sz="1400"/>
            </a:lvl6pPr>
            <a:lvl7pPr marL="2742483" indent="0">
              <a:buNone/>
              <a:defRPr sz="1400"/>
            </a:lvl7pPr>
            <a:lvl8pPr marL="3199561" indent="0">
              <a:buNone/>
              <a:defRPr sz="1400"/>
            </a:lvl8pPr>
            <a:lvl9pPr marL="36566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269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74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46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99862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83" indent="0">
              <a:buNone/>
              <a:defRPr sz="1600" b="1"/>
            </a:lvl7pPr>
            <a:lvl8pPr marL="3199561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83" indent="0">
              <a:buNone/>
              <a:defRPr sz="1600" b="1"/>
            </a:lvl7pPr>
            <a:lvl8pPr marL="3199561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7103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09967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744790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47" y="27338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0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0" indent="0">
              <a:buNone/>
              <a:defRPr sz="900"/>
            </a:lvl5pPr>
            <a:lvl6pPr marL="2285400" indent="0">
              <a:buNone/>
              <a:defRPr sz="900"/>
            </a:lvl6pPr>
            <a:lvl7pPr marL="2742483" indent="0">
              <a:buNone/>
              <a:defRPr sz="900"/>
            </a:lvl7pPr>
            <a:lvl8pPr marL="3199561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51949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4" y="4407149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4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501029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0" indent="0">
              <a:buNone/>
              <a:defRPr sz="2800"/>
            </a:lvl2pPr>
            <a:lvl3pPr marL="914160" indent="0">
              <a:buNone/>
              <a:defRPr sz="2400"/>
            </a:lvl3pPr>
            <a:lvl4pPr marL="1371240" indent="0">
              <a:buNone/>
              <a:defRPr sz="2000"/>
            </a:lvl4pPr>
            <a:lvl5pPr marL="1828320" indent="0">
              <a:buNone/>
              <a:defRPr sz="2000"/>
            </a:lvl5pPr>
            <a:lvl6pPr marL="2285400" indent="0">
              <a:buNone/>
              <a:defRPr sz="2000"/>
            </a:lvl6pPr>
            <a:lvl7pPr marL="2742483" indent="0">
              <a:buNone/>
              <a:defRPr sz="2000"/>
            </a:lvl7pPr>
            <a:lvl8pPr marL="3199561" indent="0">
              <a:buNone/>
              <a:defRPr sz="2000"/>
            </a:lvl8pPr>
            <a:lvl9pPr marL="3656641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0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0" indent="0">
              <a:buNone/>
              <a:defRPr sz="900"/>
            </a:lvl5pPr>
            <a:lvl6pPr marL="2285400" indent="0">
              <a:buNone/>
              <a:defRPr sz="900"/>
            </a:lvl6pPr>
            <a:lvl7pPr marL="2742483" indent="0">
              <a:buNone/>
              <a:defRPr sz="900"/>
            </a:lvl7pPr>
            <a:lvl8pPr marL="3199561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908202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512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634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073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84916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25" y="2131156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9" y="3886955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2855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46129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4" y="4407109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4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46651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24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8365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1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45155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68294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32820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24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777008"/>
            <a:ext cx="3759398" cy="42951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32491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01" y="273781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0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98186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1132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870759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7046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488" y="107464"/>
            <a:ext cx="1906488" cy="59650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77" y="107464"/>
            <a:ext cx="5612309" cy="59650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299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11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48" indent="0" algn="ctr">
              <a:buNone/>
              <a:defRPr/>
            </a:lvl2pPr>
            <a:lvl3pPr marL="912896" indent="0" algn="ctr">
              <a:buNone/>
              <a:defRPr/>
            </a:lvl3pPr>
            <a:lvl4pPr marL="1369339" indent="0" algn="ctr">
              <a:buNone/>
              <a:defRPr/>
            </a:lvl4pPr>
            <a:lvl5pPr marL="1825787" indent="0" algn="ctr">
              <a:buNone/>
              <a:defRPr/>
            </a:lvl5pPr>
            <a:lvl6pPr marL="2282235" indent="0" algn="ctr">
              <a:buNone/>
              <a:defRPr/>
            </a:lvl6pPr>
            <a:lvl7pPr marL="2738686" indent="0" algn="ctr">
              <a:buNone/>
              <a:defRPr/>
            </a:lvl7pPr>
            <a:lvl8pPr marL="3195128" indent="0" algn="ctr">
              <a:buNone/>
              <a:defRPr/>
            </a:lvl8pPr>
            <a:lvl9pPr marL="36515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54859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0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48" y="44076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48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48" indent="0">
              <a:buNone/>
              <a:defRPr sz="1800"/>
            </a:lvl2pPr>
            <a:lvl3pPr marL="912896" indent="0">
              <a:buNone/>
              <a:defRPr sz="1600"/>
            </a:lvl3pPr>
            <a:lvl4pPr marL="1369339" indent="0">
              <a:buNone/>
              <a:defRPr sz="1400"/>
            </a:lvl4pPr>
            <a:lvl5pPr marL="1825787" indent="0">
              <a:buNone/>
              <a:defRPr sz="1400"/>
            </a:lvl5pPr>
            <a:lvl6pPr marL="2282235" indent="0">
              <a:buNone/>
              <a:defRPr sz="1400"/>
            </a:lvl6pPr>
            <a:lvl7pPr marL="2738686" indent="0">
              <a:buNone/>
              <a:defRPr sz="1400"/>
            </a:lvl7pPr>
            <a:lvl8pPr marL="3195128" indent="0">
              <a:buNone/>
              <a:defRPr sz="1400"/>
            </a:lvl8pPr>
            <a:lvl9pPr marL="36515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15006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98" y="1776433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82" y="1776433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6181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8" indent="0">
              <a:buNone/>
              <a:defRPr sz="2000" b="1"/>
            </a:lvl2pPr>
            <a:lvl3pPr marL="912896" indent="0">
              <a:buNone/>
              <a:defRPr sz="1800" b="1"/>
            </a:lvl3pPr>
            <a:lvl4pPr marL="1369339" indent="0">
              <a:buNone/>
              <a:defRPr sz="1600" b="1"/>
            </a:lvl4pPr>
            <a:lvl5pPr marL="1825787" indent="0">
              <a:buNone/>
              <a:defRPr sz="1600" b="1"/>
            </a:lvl5pPr>
            <a:lvl6pPr marL="2282235" indent="0">
              <a:buNone/>
              <a:defRPr sz="1600" b="1"/>
            </a:lvl6pPr>
            <a:lvl7pPr marL="2738686" indent="0">
              <a:buNone/>
              <a:defRPr sz="1600" b="1"/>
            </a:lvl7pPr>
            <a:lvl8pPr marL="3195128" indent="0">
              <a:buNone/>
              <a:defRPr sz="1600" b="1"/>
            </a:lvl8pPr>
            <a:lvl9pPr marL="36515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1" y="1535114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8" indent="0">
              <a:buNone/>
              <a:defRPr sz="2000" b="1"/>
            </a:lvl2pPr>
            <a:lvl3pPr marL="912896" indent="0">
              <a:buNone/>
              <a:defRPr sz="1800" b="1"/>
            </a:lvl3pPr>
            <a:lvl4pPr marL="1369339" indent="0">
              <a:buNone/>
              <a:defRPr sz="1600" b="1"/>
            </a:lvl4pPr>
            <a:lvl5pPr marL="1825787" indent="0">
              <a:buNone/>
              <a:defRPr sz="1600" b="1"/>
            </a:lvl5pPr>
            <a:lvl6pPr marL="2282235" indent="0">
              <a:buNone/>
              <a:defRPr sz="1600" b="1"/>
            </a:lvl6pPr>
            <a:lvl7pPr marL="2738686" indent="0">
              <a:buNone/>
              <a:defRPr sz="1600" b="1"/>
            </a:lvl7pPr>
            <a:lvl8pPr marL="3195128" indent="0">
              <a:buNone/>
              <a:defRPr sz="1600" b="1"/>
            </a:lvl8pPr>
            <a:lvl9pPr marL="36515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249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4851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1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0936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117958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83" y="273760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4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8" indent="0">
              <a:buNone/>
              <a:defRPr sz="1200"/>
            </a:lvl2pPr>
            <a:lvl3pPr marL="912896" indent="0">
              <a:buNone/>
              <a:defRPr sz="1000"/>
            </a:lvl3pPr>
            <a:lvl4pPr marL="1369339" indent="0">
              <a:buNone/>
              <a:defRPr sz="900"/>
            </a:lvl4pPr>
            <a:lvl5pPr marL="1825787" indent="0">
              <a:buNone/>
              <a:defRPr sz="900"/>
            </a:lvl5pPr>
            <a:lvl6pPr marL="2282235" indent="0">
              <a:buNone/>
              <a:defRPr sz="900"/>
            </a:lvl6pPr>
            <a:lvl7pPr marL="2738686" indent="0">
              <a:buNone/>
              <a:defRPr sz="900"/>
            </a:lvl7pPr>
            <a:lvl8pPr marL="3195128" indent="0">
              <a:buNone/>
              <a:defRPr sz="900"/>
            </a:lvl8pPr>
            <a:lvl9pPr marL="36515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248387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8" indent="0">
              <a:buNone/>
              <a:defRPr sz="2800"/>
            </a:lvl2pPr>
            <a:lvl3pPr marL="912896" indent="0">
              <a:buNone/>
              <a:defRPr sz="2400"/>
            </a:lvl3pPr>
            <a:lvl4pPr marL="1369339" indent="0">
              <a:buNone/>
              <a:defRPr sz="2000"/>
            </a:lvl4pPr>
            <a:lvl5pPr marL="1825787" indent="0">
              <a:buNone/>
              <a:defRPr sz="2000"/>
            </a:lvl5pPr>
            <a:lvl6pPr marL="2282235" indent="0">
              <a:buNone/>
              <a:defRPr sz="2000"/>
            </a:lvl6pPr>
            <a:lvl7pPr marL="2738686" indent="0">
              <a:buNone/>
              <a:defRPr sz="2000"/>
            </a:lvl7pPr>
            <a:lvl8pPr marL="3195128" indent="0">
              <a:buNone/>
              <a:defRPr sz="2000"/>
            </a:lvl8pPr>
            <a:lvl9pPr marL="3651573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8" indent="0">
              <a:buNone/>
              <a:defRPr sz="1200"/>
            </a:lvl2pPr>
            <a:lvl3pPr marL="912896" indent="0">
              <a:buNone/>
              <a:defRPr sz="1000"/>
            </a:lvl3pPr>
            <a:lvl4pPr marL="1369339" indent="0">
              <a:buNone/>
              <a:defRPr sz="900"/>
            </a:lvl4pPr>
            <a:lvl5pPr marL="1825787" indent="0">
              <a:buNone/>
              <a:defRPr sz="900"/>
            </a:lvl5pPr>
            <a:lvl6pPr marL="2282235" indent="0">
              <a:buNone/>
              <a:defRPr sz="900"/>
            </a:lvl6pPr>
            <a:lvl7pPr marL="2738686" indent="0">
              <a:buNone/>
              <a:defRPr sz="900"/>
            </a:lvl7pPr>
            <a:lvl8pPr marL="3195128" indent="0">
              <a:buNone/>
              <a:defRPr sz="900"/>
            </a:lvl8pPr>
            <a:lvl9pPr marL="36515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853037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12091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828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18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0921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9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60" indent="0" algn="ctr">
              <a:buNone/>
              <a:defRPr/>
            </a:lvl2pPr>
            <a:lvl3pPr marL="913323" indent="0" algn="ctr">
              <a:buNone/>
              <a:defRPr/>
            </a:lvl3pPr>
            <a:lvl4pPr marL="1369985" indent="0" algn="ctr">
              <a:buNone/>
              <a:defRPr/>
            </a:lvl4pPr>
            <a:lvl5pPr marL="1826642" indent="0" algn="ctr">
              <a:buNone/>
              <a:defRPr/>
            </a:lvl5pPr>
            <a:lvl6pPr marL="2283307" indent="0" algn="ctr">
              <a:buNone/>
              <a:defRPr/>
            </a:lvl6pPr>
            <a:lvl7pPr marL="2739977" indent="0" algn="ctr">
              <a:buNone/>
              <a:defRPr/>
            </a:lvl7pPr>
            <a:lvl8pPr marL="3196624" indent="0" algn="ctr">
              <a:buNone/>
              <a:defRPr/>
            </a:lvl8pPr>
            <a:lvl9pPr marL="3653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5466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7824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72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60" indent="0">
              <a:buNone/>
              <a:defRPr sz="1800"/>
            </a:lvl2pPr>
            <a:lvl3pPr marL="913323" indent="0">
              <a:buNone/>
              <a:defRPr sz="1600"/>
            </a:lvl3pPr>
            <a:lvl4pPr marL="1369985" indent="0">
              <a:buNone/>
              <a:defRPr sz="1400"/>
            </a:lvl4pPr>
            <a:lvl5pPr marL="1826642" indent="0">
              <a:buNone/>
              <a:defRPr sz="1400"/>
            </a:lvl5pPr>
            <a:lvl6pPr marL="2283307" indent="0">
              <a:buNone/>
              <a:defRPr sz="1400"/>
            </a:lvl6pPr>
            <a:lvl7pPr marL="2739977" indent="0">
              <a:buNone/>
              <a:defRPr sz="1400"/>
            </a:lvl7pPr>
            <a:lvl8pPr marL="3196624" indent="0">
              <a:buNone/>
              <a:defRPr sz="1400"/>
            </a:lvl8pPr>
            <a:lvl9pPr marL="36532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468130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86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58" y="1776432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6666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0" indent="0">
              <a:buNone/>
              <a:defRPr sz="2000" b="1"/>
            </a:lvl2pPr>
            <a:lvl3pPr marL="913323" indent="0">
              <a:buNone/>
              <a:defRPr sz="1800" b="1"/>
            </a:lvl3pPr>
            <a:lvl4pPr marL="1369985" indent="0">
              <a:buNone/>
              <a:defRPr sz="1600" b="1"/>
            </a:lvl4pPr>
            <a:lvl5pPr marL="1826642" indent="0">
              <a:buNone/>
              <a:defRPr sz="1600" b="1"/>
            </a:lvl5pPr>
            <a:lvl6pPr marL="2283307" indent="0">
              <a:buNone/>
              <a:defRPr sz="1600" b="1"/>
            </a:lvl6pPr>
            <a:lvl7pPr marL="2739977" indent="0">
              <a:buNone/>
              <a:defRPr sz="1600" b="1"/>
            </a:lvl7pPr>
            <a:lvl8pPr marL="3196624" indent="0">
              <a:buNone/>
              <a:defRPr sz="1600" b="1"/>
            </a:lvl8pPr>
            <a:lvl9pPr marL="36532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0" indent="0">
              <a:buNone/>
              <a:defRPr sz="2000" b="1"/>
            </a:lvl2pPr>
            <a:lvl3pPr marL="913323" indent="0">
              <a:buNone/>
              <a:defRPr sz="1800" b="1"/>
            </a:lvl3pPr>
            <a:lvl4pPr marL="1369985" indent="0">
              <a:buNone/>
              <a:defRPr sz="1600" b="1"/>
            </a:lvl4pPr>
            <a:lvl5pPr marL="1826642" indent="0">
              <a:buNone/>
              <a:defRPr sz="1600" b="1"/>
            </a:lvl5pPr>
            <a:lvl6pPr marL="2283307" indent="0">
              <a:buNone/>
              <a:defRPr sz="1600" b="1"/>
            </a:lvl6pPr>
            <a:lvl7pPr marL="2739977" indent="0">
              <a:buNone/>
              <a:defRPr sz="1600" b="1"/>
            </a:lvl7pPr>
            <a:lvl8pPr marL="3196624" indent="0">
              <a:buNone/>
              <a:defRPr sz="1600" b="1"/>
            </a:lvl8pPr>
            <a:lvl9pPr marL="36532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2385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09398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10146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71759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71" y="27344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60" indent="0">
              <a:buNone/>
              <a:defRPr sz="1200"/>
            </a:lvl2pPr>
            <a:lvl3pPr marL="913323" indent="0">
              <a:buNone/>
              <a:defRPr sz="1000"/>
            </a:lvl3pPr>
            <a:lvl4pPr marL="1369985" indent="0">
              <a:buNone/>
              <a:defRPr sz="900"/>
            </a:lvl4pPr>
            <a:lvl5pPr marL="1826642" indent="0">
              <a:buNone/>
              <a:defRPr sz="900"/>
            </a:lvl5pPr>
            <a:lvl6pPr marL="2283307" indent="0">
              <a:buNone/>
              <a:defRPr sz="900"/>
            </a:lvl6pPr>
            <a:lvl7pPr marL="2739977" indent="0">
              <a:buNone/>
              <a:defRPr sz="900"/>
            </a:lvl7pPr>
            <a:lvl8pPr marL="3196624" indent="0">
              <a:buNone/>
              <a:defRPr sz="900"/>
            </a:lvl8pPr>
            <a:lvl9pPr marL="36532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623008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60" indent="0">
              <a:buNone/>
              <a:defRPr sz="2800"/>
            </a:lvl2pPr>
            <a:lvl3pPr marL="913323" indent="0">
              <a:buNone/>
              <a:defRPr sz="2400"/>
            </a:lvl3pPr>
            <a:lvl4pPr marL="1369985" indent="0">
              <a:buNone/>
              <a:defRPr sz="2000"/>
            </a:lvl4pPr>
            <a:lvl5pPr marL="1826642" indent="0">
              <a:buNone/>
              <a:defRPr sz="2000"/>
            </a:lvl5pPr>
            <a:lvl6pPr marL="2283307" indent="0">
              <a:buNone/>
              <a:defRPr sz="2000"/>
            </a:lvl6pPr>
            <a:lvl7pPr marL="2739977" indent="0">
              <a:buNone/>
              <a:defRPr sz="2000"/>
            </a:lvl7pPr>
            <a:lvl8pPr marL="3196624" indent="0">
              <a:buNone/>
              <a:defRPr sz="2000"/>
            </a:lvl8pPr>
            <a:lvl9pPr marL="3653289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60" indent="0">
              <a:buNone/>
              <a:defRPr sz="1200"/>
            </a:lvl2pPr>
            <a:lvl3pPr marL="913323" indent="0">
              <a:buNone/>
              <a:defRPr sz="1000"/>
            </a:lvl3pPr>
            <a:lvl4pPr marL="1369985" indent="0">
              <a:buNone/>
              <a:defRPr sz="900"/>
            </a:lvl4pPr>
            <a:lvl5pPr marL="1826642" indent="0">
              <a:buNone/>
              <a:defRPr sz="900"/>
            </a:lvl5pPr>
            <a:lvl6pPr marL="2283307" indent="0">
              <a:buNone/>
              <a:defRPr sz="900"/>
            </a:lvl6pPr>
            <a:lvl7pPr marL="2739977" indent="0">
              <a:buNone/>
              <a:defRPr sz="900"/>
            </a:lvl7pPr>
            <a:lvl8pPr marL="3196624" indent="0">
              <a:buNone/>
              <a:defRPr sz="900"/>
            </a:lvl8pPr>
            <a:lvl9pPr marL="36532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607057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5625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669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094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8658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87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41867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24823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3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29383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809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35439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1" indent="0">
              <a:buNone/>
              <a:defRPr sz="2000" b="1"/>
            </a:lvl2pPr>
            <a:lvl3pPr marL="913222" indent="0">
              <a:buNone/>
              <a:defRPr sz="1800" b="1"/>
            </a:lvl3pPr>
            <a:lvl4pPr marL="1369830" indent="0">
              <a:buNone/>
              <a:defRPr sz="1600" b="1"/>
            </a:lvl4pPr>
            <a:lvl5pPr marL="1826440" indent="0">
              <a:buNone/>
              <a:defRPr sz="1600" b="1"/>
            </a:lvl5pPr>
            <a:lvl6pPr marL="2283047" indent="0">
              <a:buNone/>
              <a:defRPr sz="1600" b="1"/>
            </a:lvl6pPr>
            <a:lvl7pPr marL="2739660" indent="0">
              <a:buNone/>
              <a:defRPr sz="1600" b="1"/>
            </a:lvl7pPr>
            <a:lvl8pPr marL="3196268" indent="0">
              <a:buNone/>
              <a:defRPr sz="1600" b="1"/>
            </a:lvl8pPr>
            <a:lvl9pPr marL="365287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1" indent="0">
              <a:buNone/>
              <a:defRPr sz="2000" b="1"/>
            </a:lvl2pPr>
            <a:lvl3pPr marL="913222" indent="0">
              <a:buNone/>
              <a:defRPr sz="1800" b="1"/>
            </a:lvl3pPr>
            <a:lvl4pPr marL="1369830" indent="0">
              <a:buNone/>
              <a:defRPr sz="1600" b="1"/>
            </a:lvl4pPr>
            <a:lvl5pPr marL="1826440" indent="0">
              <a:buNone/>
              <a:defRPr sz="1600" b="1"/>
            </a:lvl5pPr>
            <a:lvl6pPr marL="2283047" indent="0">
              <a:buNone/>
              <a:defRPr sz="1600" b="1"/>
            </a:lvl6pPr>
            <a:lvl7pPr marL="2739660" indent="0">
              <a:buNone/>
              <a:defRPr sz="1600" b="1"/>
            </a:lvl7pPr>
            <a:lvl8pPr marL="3196268" indent="0">
              <a:buNone/>
              <a:defRPr sz="1600" b="1"/>
            </a:lvl8pPr>
            <a:lvl9pPr marL="365287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04561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94336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13353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65" y="2735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11" indent="0">
              <a:buNone/>
              <a:defRPr sz="1200"/>
            </a:lvl2pPr>
            <a:lvl3pPr marL="913222" indent="0">
              <a:buNone/>
              <a:defRPr sz="1000"/>
            </a:lvl3pPr>
            <a:lvl4pPr marL="1369830" indent="0">
              <a:buNone/>
              <a:defRPr sz="900"/>
            </a:lvl4pPr>
            <a:lvl5pPr marL="1826440" indent="0">
              <a:buNone/>
              <a:defRPr sz="900"/>
            </a:lvl5pPr>
            <a:lvl6pPr marL="2283047" indent="0">
              <a:buNone/>
              <a:defRPr sz="900"/>
            </a:lvl6pPr>
            <a:lvl7pPr marL="2739660" indent="0">
              <a:buNone/>
              <a:defRPr sz="900"/>
            </a:lvl7pPr>
            <a:lvl8pPr marL="3196268" indent="0">
              <a:buNone/>
              <a:defRPr sz="900"/>
            </a:lvl8pPr>
            <a:lvl9pPr marL="365287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7633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3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3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11" indent="0">
              <a:buNone/>
              <a:defRPr sz="2800"/>
            </a:lvl2pPr>
            <a:lvl3pPr marL="913222" indent="0">
              <a:buNone/>
              <a:defRPr sz="2400"/>
            </a:lvl3pPr>
            <a:lvl4pPr marL="1369830" indent="0">
              <a:buNone/>
              <a:defRPr sz="2000"/>
            </a:lvl4pPr>
            <a:lvl5pPr marL="1826440" indent="0">
              <a:buNone/>
              <a:defRPr sz="2000"/>
            </a:lvl5pPr>
            <a:lvl6pPr marL="2283047" indent="0">
              <a:buNone/>
              <a:defRPr sz="2000"/>
            </a:lvl6pPr>
            <a:lvl7pPr marL="2739660" indent="0">
              <a:buNone/>
              <a:defRPr sz="2000"/>
            </a:lvl7pPr>
            <a:lvl8pPr marL="3196268" indent="0">
              <a:buNone/>
              <a:defRPr sz="2000"/>
            </a:lvl8pPr>
            <a:lvl9pPr marL="365287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3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11" indent="0">
              <a:buNone/>
              <a:defRPr sz="1200"/>
            </a:lvl2pPr>
            <a:lvl3pPr marL="913222" indent="0">
              <a:buNone/>
              <a:defRPr sz="1000"/>
            </a:lvl3pPr>
            <a:lvl4pPr marL="1369830" indent="0">
              <a:buNone/>
              <a:defRPr sz="900"/>
            </a:lvl4pPr>
            <a:lvl5pPr marL="1826440" indent="0">
              <a:buNone/>
              <a:defRPr sz="900"/>
            </a:lvl5pPr>
            <a:lvl6pPr marL="2283047" indent="0">
              <a:buNone/>
              <a:defRPr sz="900"/>
            </a:lvl6pPr>
            <a:lvl7pPr marL="2739660" indent="0">
              <a:buNone/>
              <a:defRPr sz="900"/>
            </a:lvl7pPr>
            <a:lvl8pPr marL="3196268" indent="0">
              <a:buNone/>
              <a:defRPr sz="900"/>
            </a:lvl8pPr>
            <a:lvl9pPr marL="365287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28842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30986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4" y="27510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10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8523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243" indent="0" algn="ctr">
              <a:buNone/>
              <a:defRPr/>
            </a:lvl2pPr>
            <a:lvl3pPr marL="912489" indent="0" algn="ctr">
              <a:buNone/>
              <a:defRPr/>
            </a:lvl3pPr>
            <a:lvl4pPr marL="1368733" indent="0" algn="ctr">
              <a:buNone/>
              <a:defRPr/>
            </a:lvl4pPr>
            <a:lvl5pPr marL="1824975" indent="0" algn="ctr">
              <a:buNone/>
              <a:defRPr/>
            </a:lvl5pPr>
            <a:lvl6pPr marL="2281220" indent="0" algn="ctr">
              <a:buNone/>
              <a:defRPr/>
            </a:lvl6pPr>
            <a:lvl7pPr marL="2737472" indent="0" algn="ctr">
              <a:buNone/>
              <a:defRPr/>
            </a:lvl7pPr>
            <a:lvl8pPr marL="3193702" indent="0" algn="ctr">
              <a:buNone/>
              <a:defRPr/>
            </a:lvl8pPr>
            <a:lvl9pPr marL="364994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546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7824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43" y="44074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4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43" indent="0">
              <a:buNone/>
              <a:defRPr sz="1800"/>
            </a:lvl2pPr>
            <a:lvl3pPr marL="912489" indent="0">
              <a:buNone/>
              <a:defRPr sz="1600"/>
            </a:lvl3pPr>
            <a:lvl4pPr marL="1368733" indent="0">
              <a:buNone/>
              <a:defRPr sz="1400"/>
            </a:lvl4pPr>
            <a:lvl5pPr marL="1824975" indent="0">
              <a:buNone/>
              <a:defRPr sz="1400"/>
            </a:lvl5pPr>
            <a:lvl6pPr marL="2281220" indent="0">
              <a:buNone/>
              <a:defRPr sz="1400"/>
            </a:lvl6pPr>
            <a:lvl7pPr marL="2737472" indent="0">
              <a:buNone/>
              <a:defRPr sz="1400"/>
            </a:lvl7pPr>
            <a:lvl8pPr marL="3193702" indent="0">
              <a:buNone/>
              <a:defRPr sz="1400"/>
            </a:lvl8pPr>
            <a:lvl9pPr marL="364994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4681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80AD0-106F-1648-B652-D05409B42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21" y="273821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82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003467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098" y="1776433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58" y="1776433"/>
            <a:ext cx="3742592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6666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43" indent="0">
              <a:buNone/>
              <a:defRPr sz="2000" b="1"/>
            </a:lvl2pPr>
            <a:lvl3pPr marL="912489" indent="0">
              <a:buNone/>
              <a:defRPr sz="1800" b="1"/>
            </a:lvl3pPr>
            <a:lvl4pPr marL="1368733" indent="0">
              <a:buNone/>
              <a:defRPr sz="1600" b="1"/>
            </a:lvl4pPr>
            <a:lvl5pPr marL="1824975" indent="0">
              <a:buNone/>
              <a:defRPr sz="1600" b="1"/>
            </a:lvl5pPr>
            <a:lvl6pPr marL="2281220" indent="0">
              <a:buNone/>
              <a:defRPr sz="1600" b="1"/>
            </a:lvl6pPr>
            <a:lvl7pPr marL="2737472" indent="0">
              <a:buNone/>
              <a:defRPr sz="1600" b="1"/>
            </a:lvl7pPr>
            <a:lvl8pPr marL="3193702" indent="0">
              <a:buNone/>
              <a:defRPr sz="1600" b="1"/>
            </a:lvl8pPr>
            <a:lvl9pPr marL="36499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33" y="1535114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43" indent="0">
              <a:buNone/>
              <a:defRPr sz="2000" b="1"/>
            </a:lvl2pPr>
            <a:lvl3pPr marL="912489" indent="0">
              <a:buNone/>
              <a:defRPr sz="1800" b="1"/>
            </a:lvl3pPr>
            <a:lvl4pPr marL="1368733" indent="0">
              <a:buNone/>
              <a:defRPr sz="1600" b="1"/>
            </a:lvl4pPr>
            <a:lvl5pPr marL="1824975" indent="0">
              <a:buNone/>
              <a:defRPr sz="1600" b="1"/>
            </a:lvl5pPr>
            <a:lvl6pPr marL="2281220" indent="0">
              <a:buNone/>
              <a:defRPr sz="1600" b="1"/>
            </a:lvl6pPr>
            <a:lvl7pPr marL="2737472" indent="0">
              <a:buNone/>
              <a:defRPr sz="1600" b="1"/>
            </a:lvl7pPr>
            <a:lvl8pPr marL="3193702" indent="0">
              <a:buNone/>
              <a:defRPr sz="1600" b="1"/>
            </a:lvl8pPr>
            <a:lvl9pPr marL="36499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3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23858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10146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71759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83" y="27358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43" indent="0">
              <a:buNone/>
              <a:defRPr sz="1200"/>
            </a:lvl2pPr>
            <a:lvl3pPr marL="912489" indent="0">
              <a:buNone/>
              <a:defRPr sz="1000"/>
            </a:lvl3pPr>
            <a:lvl4pPr marL="1368733" indent="0">
              <a:buNone/>
              <a:defRPr sz="900"/>
            </a:lvl4pPr>
            <a:lvl5pPr marL="1824975" indent="0">
              <a:buNone/>
              <a:defRPr sz="900"/>
            </a:lvl5pPr>
            <a:lvl6pPr marL="2281220" indent="0">
              <a:buNone/>
              <a:defRPr sz="900"/>
            </a:lvl6pPr>
            <a:lvl7pPr marL="2737472" indent="0">
              <a:buNone/>
              <a:defRPr sz="900"/>
            </a:lvl7pPr>
            <a:lvl8pPr marL="3193702" indent="0">
              <a:buNone/>
              <a:defRPr sz="900"/>
            </a:lvl8pPr>
            <a:lvl9pPr marL="36499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623008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43" indent="0">
              <a:buNone/>
              <a:defRPr sz="2800"/>
            </a:lvl2pPr>
            <a:lvl3pPr marL="912489" indent="0">
              <a:buNone/>
              <a:defRPr sz="2400"/>
            </a:lvl3pPr>
            <a:lvl4pPr marL="1368733" indent="0">
              <a:buNone/>
              <a:defRPr sz="2000"/>
            </a:lvl4pPr>
            <a:lvl5pPr marL="1824975" indent="0">
              <a:buNone/>
              <a:defRPr sz="2000"/>
            </a:lvl5pPr>
            <a:lvl6pPr marL="2281220" indent="0">
              <a:buNone/>
              <a:defRPr sz="2000"/>
            </a:lvl6pPr>
            <a:lvl7pPr marL="2737472" indent="0">
              <a:buNone/>
              <a:defRPr sz="2000"/>
            </a:lvl7pPr>
            <a:lvl8pPr marL="3193702" indent="0">
              <a:buNone/>
              <a:defRPr sz="2000"/>
            </a:lvl8pPr>
            <a:lvl9pPr marL="3649946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43" indent="0">
              <a:buNone/>
              <a:defRPr sz="1200"/>
            </a:lvl2pPr>
            <a:lvl3pPr marL="912489" indent="0">
              <a:buNone/>
              <a:defRPr sz="1000"/>
            </a:lvl3pPr>
            <a:lvl4pPr marL="1368733" indent="0">
              <a:buNone/>
              <a:defRPr sz="900"/>
            </a:lvl4pPr>
            <a:lvl5pPr marL="1824975" indent="0">
              <a:buNone/>
              <a:defRPr sz="900"/>
            </a:lvl5pPr>
            <a:lvl6pPr marL="2281220" indent="0">
              <a:buNone/>
              <a:defRPr sz="900"/>
            </a:lvl6pPr>
            <a:lvl7pPr marL="2737472" indent="0">
              <a:buNone/>
              <a:defRPr sz="900"/>
            </a:lvl7pPr>
            <a:lvl8pPr marL="3193702" indent="0">
              <a:buNone/>
              <a:defRPr sz="900"/>
            </a:lvl8pPr>
            <a:lvl9pPr marL="36499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607057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562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746" y="107950"/>
            <a:ext cx="1906465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18" y="107950"/>
            <a:ext cx="5578720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8658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268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504" y="53752"/>
            <a:ext cx="8229600" cy="92697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57210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14" y="6343645"/>
            <a:ext cx="702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A. Mostacci  Advances in X-ray Free-Electron Lasers Instrumentation Prague 2015 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9" y="6262494"/>
            <a:ext cx="1752138" cy="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1172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8260745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09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3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08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02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34442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73295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4750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3"/>
            <a:ext cx="7772400" cy="1470025"/>
          </a:xfrm>
        </p:spPr>
        <p:txBody>
          <a:bodyPr/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51" name="Picture 3" descr="\\cern.ch\dfs\Users\a\ASZEBERE\Documents\DG-EU\eu flags\FP7-Capacities\colour\FP7-cap-RG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81157"/>
            <a:ext cx="11241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22327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ern.ch\dfs\Users\a\ASZEBERE\Documents\DG-EU\eu flags\eu flag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2" y="6324758"/>
            <a:ext cx="458788" cy="3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1066800" y="6389339"/>
            <a:ext cx="7543800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70C0">
                    <a:lumMod val="75000"/>
                  </a:srgbClr>
                </a:solidFill>
                <a:latin typeface="Calibri"/>
              </a:rPr>
              <a:t>EuCARD-2 is co-funded by the partners and the European Commission under Capacities 7th Framework Programme, Grant Agreement 312453</a:t>
            </a:r>
            <a:endParaRPr lang="en-US" dirty="0">
              <a:solidFill>
                <a:srgbClr val="0070C0">
                  <a:lumMod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9690"/>
            <a:ext cx="5257800" cy="9144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9037"/>
            <a:ext cx="8839200" cy="4906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1082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248558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8" name="Picture 7" descr="euronnac5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670" y="39405"/>
            <a:ext cx="1406953" cy="937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04698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2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8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7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2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92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7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65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488" y="107504"/>
            <a:ext cx="1906488" cy="59650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197" y="107504"/>
            <a:ext cx="5612309" cy="59650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09589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74675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38696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35526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55279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3615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62807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2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99404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17972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18219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8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8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220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28507-F1DE-174D-A644-7D51DA2D4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005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5"/>
            <a:ext cx="7772400" cy="1470025"/>
          </a:xfrm>
        </p:spPr>
        <p:txBody>
          <a:bodyPr/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51" name="Picture 3" descr="\\cern.ch\dfs\Users\a\ASZEBERE\Documents\DG-EU\eu flags\FP7-Capacities\colour\FP7-cap-RG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81109"/>
            <a:ext cx="11241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22327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ern.ch\dfs\Users\a\ASZEBERE\Documents\DG-EU\eu flags\eu flag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2" y="6324710"/>
            <a:ext cx="458788" cy="3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1066800" y="6389291"/>
            <a:ext cx="7543800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70C0">
                    <a:lumMod val="75000"/>
                  </a:srgbClr>
                </a:solidFill>
                <a:latin typeface="Calibri"/>
              </a:rPr>
              <a:t>EuCARD-2 is co-funded by the partners and the European Commission under Capacities 7th Framework Programme, Grant Agreement 312453</a:t>
            </a:r>
            <a:endParaRPr lang="en-US" dirty="0">
              <a:solidFill>
                <a:srgbClr val="0070C0">
                  <a:lumMod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9690"/>
            <a:ext cx="5257800" cy="9144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9037"/>
            <a:ext cx="8839200" cy="4906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1082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24851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8" name="Picture 7" descr="euronnac5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646" y="39405"/>
            <a:ext cx="1406953" cy="937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2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8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7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9A6E-E40B-2A45-9E2D-8290BCC99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185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087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97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30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68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68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12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4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Insert Presentation Title in Slide Master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4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Insert Presentation Title in Slide Master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55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4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Insert Presentation Title in Slide Master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6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4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Insert Presentation Title in Slide Master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F29F2-D36B-634A-B4E5-35BF46795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0F09-265C-DB44-B8B9-5BDB49E1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2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902C8-FD2A-D84C-84DC-EF0677AB9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37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57762-3A96-AF4A-9C71-3771275B3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8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96509-712A-FF46-9530-16419C053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83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2A56-2DAA-724B-A1C1-2A62A74CE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29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4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503CF-F947-1F43-B6F6-2819F3BFC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7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4FD80-698D-2F44-8914-8CE698979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51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D39D9-6D6A-484C-B2EE-EFE8D844A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79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A706B-B115-804D-86D2-BBF89287D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69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3"/>
            <a:ext cx="7772400" cy="1470025"/>
          </a:xfrm>
        </p:spPr>
        <p:txBody>
          <a:bodyPr/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51" name="Picture 3" descr="\\cern.ch\dfs\Users\a\ASZEBERE\Documents\DG-EU\eu flags\FP7-Capacities\colour\FP7-cap-RG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81347"/>
            <a:ext cx="11241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22327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ern.ch\dfs\Users\a\ASZEBERE\Documents\DG-EU\eu flags\eu flag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2" y="6324948"/>
            <a:ext cx="458788" cy="3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1066800" y="6389529"/>
            <a:ext cx="7543800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70C0">
                    <a:lumMod val="75000"/>
                  </a:srgbClr>
                </a:solidFill>
                <a:latin typeface="Calibri"/>
              </a:rPr>
              <a:t>EuCARD-2 is co-funded by the partners and the European Commission under Capacities 7th Framework Programme, Grant Agreement 312453</a:t>
            </a:r>
            <a:endParaRPr lang="en-US" dirty="0">
              <a:solidFill>
                <a:srgbClr val="0070C0">
                  <a:lumMod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9690"/>
            <a:ext cx="5257800" cy="9144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9037"/>
            <a:ext cx="8839200" cy="4906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1082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248748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8" name="Picture 7" descr="euronnac5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765" y="39405"/>
            <a:ext cx="1406953" cy="937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2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27B0-2E1A-DB4F-B4F2-5B75F1589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16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8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7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3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1117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72" y="1295748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7" y="1524347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4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609" y="3352809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609" y="4771377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18" y="2403492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418" y="3736353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B057D-5C0E-9C42-BB41-CEC2A9275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495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72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72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740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72" y="1295748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7" y="1524347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4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0B50-DDA1-0A4E-B852-C99A27A80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28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609" y="3352809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609" y="4771377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18" y="2403492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418" y="3736353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72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72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740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6/17/2015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4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C66A-73F2-FB43-9AD8-4E0AB70E7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162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42CF4-E88F-4D43-99EE-903B86F474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0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D89F1-500E-C64F-B494-A8D5EA38B6C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26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FCB28-A122-504F-86EC-34C5B44146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24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D370F3-438B-174B-A766-AEF204D55AB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30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4E9CA-0D65-324C-8416-F300ABC36C8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25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409B9-61BA-D942-BC3B-BA4B7097C4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76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82689-71E1-D94A-A477-29286D4835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914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3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BFA0-3F95-6548-9109-0061330043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163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32AAF-D504-E74B-B526-B7529C9FC6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55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52D2F-0E9E-C244-82A6-426B6BF1F3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0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6CCA1-DA8F-5E4D-A61F-3B46FB8EF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73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F826B-E2D7-A944-A7DE-E15C5ABD081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76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0AC01-759C-C545-8BC0-D758B2CAF0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600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9D63F-871B-3143-81FD-A1B927C0BD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745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D2D391-AFB1-7944-96E5-C94E16E1E6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46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8C13A-8242-164B-93E1-0FFC4C58E3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12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25474-F9E1-B04A-B2DC-C125D7A137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332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26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779A4D7-972E-A742-8D9F-E802DA14EE82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40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F305EA3-BAEC-E74B-AF47-4EF2EF48722C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7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A899CBB-965B-C141-A456-A85D27DB2AC0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424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50AC122-A59D-0845-A91C-61DBBE32ED21}" type="datetimeFigureOut">
              <a:rPr lang="en-US"/>
              <a:pPr>
                <a:defRPr/>
              </a:pPr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480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image" Target="../media/image14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theme" Target="../theme/theme29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3.xml"/><Relationship Id="rId7" Type="http://schemas.openxmlformats.org/officeDocument/2006/relationships/theme" Target="../theme/theme33.xml"/><Relationship Id="rId2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76640-F89C-454E-B0D3-C3CFEF01B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718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718" y="1600657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653" y="6357405"/>
            <a:ext cx="2133079" cy="365001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 defTabSz="91425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8D64BADC-B3B4-AA43-AAA3-32C1944EC736}" type="datetimeFigureOut">
              <a:rPr lang="it-IT">
                <a:sym typeface="American Typewriter" charset="0"/>
              </a:rPr>
              <a:pPr eaLnBrk="1" hangingPunct="1">
                <a:defRPr/>
              </a:pPr>
              <a:t>17/06/2015</a:t>
            </a:fld>
            <a:endParaRPr lang="it-IT"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346" y="6357405"/>
            <a:ext cx="2895451" cy="365001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defTabSz="91425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it-IT"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81" y="6357405"/>
            <a:ext cx="2133079" cy="365001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 defTabSz="91425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36B1352C-B978-BC40-B19D-301B18EFE757}" type="slidenum">
              <a:rPr lang="it-IT">
                <a:sym typeface="American Typewriter" charset="0"/>
              </a:rPr>
              <a:pPr eaLnBrk="1" hangingPunct="1">
                <a:defRPr/>
              </a:pPr>
              <a:t>‹#›</a:t>
            </a:fld>
            <a:endParaRPr lang="it-IT">
              <a:sym typeface="American Typewrite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3" r:id="rId1"/>
    <p:sldLayoutId id="2147485524" r:id="rId2"/>
    <p:sldLayoutId id="2147485525" r:id="rId3"/>
    <p:sldLayoutId id="2147485526" r:id="rId4"/>
    <p:sldLayoutId id="2147485527" r:id="rId5"/>
    <p:sldLayoutId id="2147485528" r:id="rId6"/>
    <p:sldLayoutId id="2147485529" r:id="rId7"/>
    <p:sldLayoutId id="2147485530" r:id="rId8"/>
    <p:sldLayoutId id="2147485531" r:id="rId9"/>
    <p:sldLayoutId id="2147485532" r:id="rId10"/>
    <p:sldLayoutId id="2147485533" r:id="rId11"/>
    <p:sldLayoutId id="2147485534" r:id="rId12"/>
  </p:sldLayoutIdLst>
  <p:txStyles>
    <p:titleStyle>
      <a:lvl1pPr algn="ctr" defTabSz="914051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9140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9140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9140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9140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24" algn="ctr" defTabSz="9140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49" algn="ctr" defTabSz="9140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274" algn="ctr" defTabSz="9140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697" algn="ctr" defTabSz="9140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630" indent="-342630" algn="l" defTabSz="91405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178" indent="-284594" algn="l" defTabSz="91405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728" indent="-227676" algn="l" defTabSz="91405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310" indent="-227676" algn="l" defTabSz="91405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94" indent="-227676" algn="l" defTabSz="91405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95" y="107156"/>
            <a:ext cx="7625953" cy="147339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9" tIns="35709" rIns="35709" bIns="3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095" y="1777008"/>
            <a:ext cx="7625953" cy="429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9" tIns="35709" rIns="35709" bIns="3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36" r:id="rId1"/>
    <p:sldLayoutId id="2147485537" r:id="rId2"/>
    <p:sldLayoutId id="2147485538" r:id="rId3"/>
    <p:sldLayoutId id="2147485539" r:id="rId4"/>
    <p:sldLayoutId id="2147485540" r:id="rId5"/>
    <p:sldLayoutId id="2147485541" r:id="rId6"/>
    <p:sldLayoutId id="2147485542" r:id="rId7"/>
    <p:sldLayoutId id="2147485543" r:id="rId8"/>
    <p:sldLayoutId id="2147485544" r:id="rId9"/>
    <p:sldLayoutId id="2147485545" r:id="rId10"/>
    <p:sldLayoutId id="21474855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321381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642765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964148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285528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598238" indent="-392872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67672" indent="-393989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24828" indent="-393989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694261" indent="-393989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62578" indent="-392872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384701" indent="-393917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2706084" indent="-393917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027467" indent="-393917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348848" indent="-393917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81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65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48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28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13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93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77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58" algn="l" defTabSz="3213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78" y="107950"/>
            <a:ext cx="7625862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407" tIns="37407" rIns="37407" bIns="374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078" y="1776432"/>
            <a:ext cx="762586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407" tIns="37407" rIns="37407" bIns="374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48" r:id="rId1"/>
    <p:sldLayoutId id="2147485549" r:id="rId2"/>
    <p:sldLayoutId id="2147485550" r:id="rId3"/>
    <p:sldLayoutId id="2147485551" r:id="rId4"/>
    <p:sldLayoutId id="2147485552" r:id="rId5"/>
    <p:sldLayoutId id="2147485553" r:id="rId6"/>
    <p:sldLayoutId id="2147485554" r:id="rId7"/>
    <p:sldLayoutId id="2147485555" r:id="rId8"/>
    <p:sldLayoutId id="2147485556" r:id="rId9"/>
    <p:sldLayoutId id="2147485557" r:id="rId10"/>
    <p:sldLayoutId id="2147485558" r:id="rId11"/>
  </p:sldLayoutIdLst>
  <p:transition/>
  <p:txStyles>
    <p:titleStyle>
      <a:lvl1pPr algn="ctr" defTabSz="67292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292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292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292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292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708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416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7124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832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8486" indent="-412642" algn="l" defTabSz="672924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4148" indent="-412642" algn="l" defTabSz="672924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8699" indent="-414230" algn="l" defTabSz="672924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5948" indent="-414230" algn="l" defTabSz="672924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61609" indent="-412642" algn="l" defTabSz="672924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8688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5771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32849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9929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3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1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1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000928">
                <a:lumMod val="100000"/>
              </a:srgbClr>
            </a:gs>
            <a:gs pos="14000">
              <a:schemeClr val="bg2"/>
            </a:gs>
            <a:gs pos="100000">
              <a:srgbClr val="BDD8F3">
                <a:lumMod val="91000"/>
                <a:lumOff val="9000"/>
                <a:alpha val="9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28" tIns="45664" rIns="91328" bIns="45664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28" tIns="45664" rIns="91328" bIns="45664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907"/>
            <a:ext cx="2133600" cy="365125"/>
          </a:xfrm>
          <a:prstGeom prst="rect">
            <a:avLst/>
          </a:prstGeom>
        </p:spPr>
        <p:txBody>
          <a:bodyPr vert="horz" lIns="91328" tIns="45664" rIns="91328" bIns="4566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907"/>
            <a:ext cx="2895600" cy="365125"/>
          </a:xfrm>
          <a:prstGeom prst="rect">
            <a:avLst/>
          </a:prstGeom>
        </p:spPr>
        <p:txBody>
          <a:bodyPr vert="horz" lIns="91328" tIns="45664" rIns="91328" bIns="4566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907"/>
            <a:ext cx="2133600" cy="365125"/>
          </a:xfrm>
          <a:prstGeom prst="rect">
            <a:avLst/>
          </a:prstGeom>
        </p:spPr>
        <p:txBody>
          <a:bodyPr vert="horz" lIns="91328" tIns="45664" rIns="91328" bIns="4566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2" r:id="rId1"/>
    <p:sldLayoutId id="2147485573" r:id="rId2"/>
    <p:sldLayoutId id="2147485574" r:id="rId3"/>
    <p:sldLayoutId id="2147485575" r:id="rId4"/>
    <p:sldLayoutId id="2147485576" r:id="rId5"/>
    <p:sldLayoutId id="2147485577" r:id="rId6"/>
    <p:sldLayoutId id="2147485578" r:id="rId7"/>
    <p:sldLayoutId id="2147485579" r:id="rId8"/>
    <p:sldLayoutId id="2147485580" r:id="rId9"/>
    <p:sldLayoutId id="2147485581" r:id="rId10"/>
  </p:sldLayoutIdLst>
  <p:timing>
    <p:tnLst>
      <p:par>
        <p:cTn id="1" dur="indefinite" restart="never" nodeType="tmRoot"/>
      </p:par>
    </p:tnLst>
  </p:timing>
  <p:txStyles>
    <p:titleStyle>
      <a:lvl1pPr algn="ctr" defTabSz="913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79" indent="-342479" algn="l" defTabSz="913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40" indent="-285401" algn="l" defTabSz="9132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99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38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78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17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8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6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37" indent="-228323" algn="l" defTabSz="913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41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82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5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7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9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8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20" algn="l" defTabSz="913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000928">
                <a:lumMod val="100000"/>
              </a:srgbClr>
            </a:gs>
            <a:gs pos="14000">
              <a:schemeClr val="bg2"/>
            </a:gs>
            <a:gs pos="100000">
              <a:srgbClr val="BDD8F3">
                <a:lumMod val="91000"/>
                <a:lumOff val="9000"/>
                <a:alpha val="9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8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8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8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3" r:id="rId1"/>
    <p:sldLayoutId id="2147485584" r:id="rId2"/>
    <p:sldLayoutId id="2147485585" r:id="rId3"/>
    <p:sldLayoutId id="2147485586" r:id="rId4"/>
    <p:sldLayoutId id="2147485587" r:id="rId5"/>
    <p:sldLayoutId id="2147485588" r:id="rId6"/>
    <p:sldLayoutId id="2147485589" r:id="rId7"/>
    <p:sldLayoutId id="2147485590" r:id="rId8"/>
    <p:sldLayoutId id="2147485591" r:id="rId9"/>
    <p:sldLayoutId id="2147485592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111" y="107950"/>
            <a:ext cx="7625862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264" tIns="37264" rIns="37264" bIns="372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111" y="1776453"/>
            <a:ext cx="762586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264" tIns="37264" rIns="37264" bIns="372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06" r:id="rId1"/>
    <p:sldLayoutId id="2147485607" r:id="rId2"/>
    <p:sldLayoutId id="2147485608" r:id="rId3"/>
    <p:sldLayoutId id="2147485609" r:id="rId4"/>
    <p:sldLayoutId id="2147485610" r:id="rId5"/>
    <p:sldLayoutId id="2147485611" r:id="rId6"/>
    <p:sldLayoutId id="2147485612" r:id="rId7"/>
    <p:sldLayoutId id="2147485613" r:id="rId8"/>
    <p:sldLayoutId id="2147485614" r:id="rId9"/>
    <p:sldLayoutId id="2147485615" r:id="rId10"/>
    <p:sldLayoutId id="2147485616" r:id="rId11"/>
  </p:sldLayoutIdLst>
  <p:transition/>
  <p:txStyles>
    <p:titleStyle>
      <a:lvl1pPr algn="ctr" defTabSz="670441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0441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0441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0441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0441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5392" algn="ctr" defTabSz="670441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0787" algn="ctr" defTabSz="670441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66182" algn="ctr" defTabSz="670441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1571" algn="ctr" defTabSz="670441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6169" indent="-411124" algn="l" defTabSz="670441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0406" indent="-411124" algn="l" defTabSz="670441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3572" indent="-412703" algn="l" defTabSz="670441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69397" indent="-412703" algn="l" defTabSz="670441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53627" indent="-411124" algn="l" defTabSz="670441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09027" indent="-411124" algn="l" defTabSz="670441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64420" indent="-411124" algn="l" defTabSz="670441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19808" indent="-411124" algn="l" defTabSz="670441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75202" indent="-411124" algn="l" defTabSz="670441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92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87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82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71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968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372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748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140" algn="l" defTabSz="455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89F1953-5744-6447-9947-691DE45F84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98B2BCF-6B14-A543-A1C1-E5301850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5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8" r:id="rId1"/>
    <p:sldLayoutId id="2147485619" r:id="rId2"/>
    <p:sldLayoutId id="2147485620" r:id="rId3"/>
    <p:sldLayoutId id="2147485621" r:id="rId4"/>
    <p:sldLayoutId id="2147485622" r:id="rId5"/>
    <p:sldLayoutId id="2147485623" r:id="rId6"/>
    <p:sldLayoutId id="2147485624" r:id="rId7"/>
    <p:sldLayoutId id="2147485625" r:id="rId8"/>
    <p:sldLayoutId id="2147485626" r:id="rId9"/>
    <p:sldLayoutId id="2147485627" r:id="rId10"/>
    <p:sldLayoutId id="21474856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7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7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7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5" r:id="rId1"/>
    <p:sldLayoutId id="2147485646" r:id="rId2"/>
    <p:sldLayoutId id="2147485647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B327EFB-E360-3248-B87E-2D927A9C43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2D92157-9648-E940-A35E-FBD555B9AA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9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9" r:id="rId1"/>
    <p:sldLayoutId id="2147485650" r:id="rId2"/>
    <p:sldLayoutId id="2147485651" r:id="rId3"/>
    <p:sldLayoutId id="2147485652" r:id="rId4"/>
    <p:sldLayoutId id="2147485653" r:id="rId5"/>
    <p:sldLayoutId id="2147485654" r:id="rId6"/>
    <p:sldLayoutId id="2147485655" r:id="rId7"/>
    <p:sldLayoutId id="2147485656" r:id="rId8"/>
    <p:sldLayoutId id="2147485657" r:id="rId9"/>
    <p:sldLayoutId id="2147485658" r:id="rId10"/>
    <p:sldLayoutId id="2147485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99" y="107950"/>
            <a:ext cx="7625862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23" tIns="37323" rIns="37323" bIns="37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099" y="1776432"/>
            <a:ext cx="762586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23" tIns="37323" rIns="37323" bIns="37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61" r:id="rId1"/>
    <p:sldLayoutId id="2147485662" r:id="rId2"/>
    <p:sldLayoutId id="2147485663" r:id="rId3"/>
    <p:sldLayoutId id="2147485664" r:id="rId4"/>
    <p:sldLayoutId id="2147485665" r:id="rId5"/>
    <p:sldLayoutId id="2147485666" r:id="rId6"/>
    <p:sldLayoutId id="2147485667" r:id="rId7"/>
    <p:sldLayoutId id="2147485668" r:id="rId8"/>
    <p:sldLayoutId id="2147485669" r:id="rId9"/>
    <p:sldLayoutId id="2147485670" r:id="rId10"/>
    <p:sldLayoutId id="2147485671" r:id="rId11"/>
  </p:sldLayoutIdLst>
  <p:transition/>
  <p:txStyles>
    <p:titleStyle>
      <a:lvl1pPr algn="ctr" defTabSz="67148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148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148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148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148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6101" algn="ctr" defTabSz="67148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2202" algn="ctr" defTabSz="67148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68306" algn="ctr" defTabSz="67148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4406" algn="ctr" defTabSz="67148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142" indent="-411757" algn="l" defTabSz="67148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1974" indent="-411757" algn="l" defTabSz="67148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5725" indent="-413345" algn="l" defTabSz="67148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2148" indent="-413345" algn="l" defTabSz="67148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56978" indent="-411757" algn="l" defTabSz="67148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3086" indent="-411757" algn="l" defTabSz="67148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69186" indent="-411757" algn="l" defTabSz="67148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25280" indent="-411757" algn="l" defTabSz="67148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1384" indent="-411757" algn="l" defTabSz="67148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1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2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6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06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10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17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06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17" algn="l" defTabSz="456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8831" y="107950"/>
            <a:ext cx="7626350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98" tIns="37398" rIns="37398" bIns="373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8831" y="1776413"/>
            <a:ext cx="76263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98" tIns="37398" rIns="37398" bIns="373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94" r:id="rId1"/>
    <p:sldLayoutId id="2147485295" r:id="rId2"/>
    <p:sldLayoutId id="2147485296" r:id="rId3"/>
    <p:sldLayoutId id="2147485297" r:id="rId4"/>
    <p:sldLayoutId id="2147485298" r:id="rId5"/>
    <p:sldLayoutId id="2147485299" r:id="rId6"/>
    <p:sldLayoutId id="2147485300" r:id="rId7"/>
    <p:sldLayoutId id="2147485301" r:id="rId8"/>
    <p:sldLayoutId id="2147485302" r:id="rId9"/>
    <p:sldLayoutId id="2147485303" r:id="rId10"/>
    <p:sldLayoutId id="2147485304" r:id="rId11"/>
  </p:sldLayoutIdLst>
  <p:transition/>
  <p:txStyles>
    <p:titleStyle>
      <a:lvl1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6974" algn="ctr" defTabSz="672767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3946" algn="ctr" defTabSz="672767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70920" algn="ctr" defTabSz="672767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7895" algn="ctr" defTabSz="672767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063" indent="-411163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2825" indent="-411163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7475" indent="-412750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4825" indent="-412750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60588" indent="-411163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8078" indent="-412546" algn="l" defTabSz="672767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5053" indent="-412546" algn="l" defTabSz="672767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32025" indent="-412546" algn="l" defTabSz="672767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8998" indent="-412546" algn="l" defTabSz="672767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5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3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87" algn="l" defTabSz="456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898C35A-8B09-4170-ADFF-9FF07A448A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30FB02-1C45-4990-ADE2-8A41C179D2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6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11" tIns="45607" rIns="91211" bIns="45607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211" tIns="45607" rIns="91211" bIns="45607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7255"/>
            <a:ext cx="2133600" cy="365125"/>
          </a:xfrm>
          <a:prstGeom prst="rect">
            <a:avLst/>
          </a:prstGeom>
        </p:spPr>
        <p:txBody>
          <a:bodyPr vert="horz" lIns="91211" tIns="45607" rIns="91211" bIns="456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A787FE2-8C26-4F0F-B8B1-F0516AE8E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7255"/>
            <a:ext cx="2895600" cy="365125"/>
          </a:xfrm>
          <a:prstGeom prst="rect">
            <a:avLst/>
          </a:prstGeom>
        </p:spPr>
        <p:txBody>
          <a:bodyPr vert="horz" lIns="91211" tIns="45607" rIns="91211" bIns="456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7255"/>
            <a:ext cx="2133600" cy="365125"/>
          </a:xfrm>
          <a:prstGeom prst="rect">
            <a:avLst/>
          </a:prstGeom>
        </p:spPr>
        <p:txBody>
          <a:bodyPr vert="horz" lIns="91211" tIns="45607" rIns="91211" bIns="456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86628DF-8829-4A7B-9A22-6A34AC5ED2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  <p:sldLayoutId id="2147485695" r:id="rId11"/>
  </p:sldLayoutIdLst>
  <p:txStyles>
    <p:titleStyle>
      <a:lvl1pPr algn="ctr" defTabSz="9121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35" indent="-342035" algn="l" defTabSz="912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82" indent="-285034" algn="l" defTabSz="912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25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74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26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275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325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375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427" indent="-228029" algn="l" defTabSz="912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52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04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50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03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49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300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349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397" algn="l" defTabSz="912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59227"/>
            <a:ext cx="8196480" cy="115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760" y="1604339"/>
            <a:ext cx="8000640" cy="42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91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89600" y="6084643"/>
            <a:ext cx="2098080" cy="4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687468" algn="l"/>
                <a:tab pos="1374935" algn="l"/>
                <a:tab pos="2062406" algn="l"/>
              </a:tabLst>
              <a:defRPr sz="13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26654" eaLnBrk="1">
              <a:buSzPct val="100000"/>
            </a:pPr>
            <a:endParaRPr lang="en-GB" smtClean="0">
              <a:latin typeface="Times New Roman"/>
              <a:cs typeface="Arial Unicode MS"/>
              <a:sym typeface="American Typewriter" charset="0"/>
            </a:endParaRP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59367" y="6084643"/>
            <a:ext cx="2867040" cy="4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687468" algn="l"/>
                <a:tab pos="1374935" algn="l"/>
                <a:tab pos="2062406" algn="l"/>
                <a:tab pos="2749873" algn="l"/>
              </a:tabLst>
              <a:defRPr sz="13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26654" eaLnBrk="1">
              <a:buSzPct val="100000"/>
            </a:pPr>
            <a:endParaRPr lang="en-GB" smtClean="0">
              <a:latin typeface="Times New Roman"/>
              <a:cs typeface="Arial Unicode MS"/>
              <a:sym typeface="American Typewriter" charset="0"/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88001" y="6084643"/>
            <a:ext cx="2098080" cy="4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687468" algn="l"/>
                <a:tab pos="1374935" algn="l"/>
                <a:tab pos="2062406" algn="l"/>
              </a:tabLst>
              <a:defRPr sz="13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26654" eaLnBrk="1">
              <a:buSzPct val="100000"/>
            </a:pPr>
            <a:fld id="{ABD3A2F7-F0C1-694D-9122-061A68398CAF}" type="slidenum">
              <a:rPr lang="en-GB" smtClean="0">
                <a:latin typeface="Times New Roman"/>
                <a:cs typeface="Arial Unicode MS"/>
                <a:sym typeface="American Typewriter" charset="0"/>
              </a:rPr>
              <a:pPr defTabSz="426654" eaLnBrk="1">
                <a:buSzPct val="100000"/>
              </a:pPr>
              <a:t>‹#›</a:t>
            </a:fld>
            <a:endParaRPr lang="en-GB" smtClean="0">
              <a:latin typeface="Times New Roman"/>
              <a:cs typeface="Arial Unicode MS"/>
              <a:sym typeface="American Typewrite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7" r:id="rId1"/>
    <p:sldLayoutId id="2147485698" r:id="rId2"/>
    <p:sldLayoutId id="2147485699" r:id="rId3"/>
    <p:sldLayoutId id="2147485700" r:id="rId4"/>
    <p:sldLayoutId id="2147485701" r:id="rId5"/>
    <p:sldLayoutId id="2147485702" r:id="rId6"/>
    <p:sldLayoutId id="2147485703" r:id="rId7"/>
    <p:sldLayoutId id="2147485704" r:id="rId8"/>
    <p:sldLayoutId id="2147485705" r:id="rId9"/>
    <p:sldLayoutId id="2147485706" r:id="rId10"/>
    <p:sldLayoutId id="2147485707" r:id="rId11"/>
    <p:sldLayoutId id="2147485708" r:id="rId12"/>
  </p:sldLayoutIdLst>
  <p:txStyles>
    <p:titleStyle>
      <a:lvl1pPr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+mj-lt"/>
          <a:ea typeface="+mj-ea"/>
          <a:cs typeface="+mj-cs"/>
        </a:defRPr>
      </a:lvl1pPr>
      <a:lvl2pPr marL="705560" indent="-271371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2pPr>
      <a:lvl3pPr marL="1085476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3pPr>
      <a:lvl4pPr marL="1519667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4pPr>
      <a:lvl5pPr marL="1953857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5pPr>
      <a:lvl6pPr marL="2388047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6pPr>
      <a:lvl7pPr marL="2822234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7pPr>
      <a:lvl8pPr marL="3256430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8pPr>
      <a:lvl9pPr marL="3690618" indent="-217099" algn="ctr" defTabSz="426654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CC6633"/>
          </a:solidFill>
          <a:latin typeface="Times New Roman" charset="0"/>
          <a:ea typeface="ＭＳ Ｐゴシック" charset="0"/>
          <a:cs typeface="Arial Unicode MS" charset="0"/>
        </a:defRPr>
      </a:lvl9pPr>
    </p:titleStyle>
    <p:bodyStyle>
      <a:lvl1pPr marL="325643" indent="-325643" algn="l" defTabSz="426654" rtl="0" fontAlgn="base" hangingPunct="0">
        <a:lnSpc>
          <a:spcPct val="95000"/>
        </a:lnSpc>
        <a:spcBef>
          <a:spcPct val="0"/>
        </a:spcBef>
        <a:spcAft>
          <a:spcPts val="1354"/>
        </a:spcAft>
        <a:buClr>
          <a:srgbClr val="000000"/>
        </a:buClr>
        <a:buSzPct val="100000"/>
        <a:buFont typeface="Times New Roman" charset="0"/>
        <a:defRPr sz="3000">
          <a:solidFill>
            <a:srgbClr val="4700B8"/>
          </a:solidFill>
          <a:latin typeface="+mn-lt"/>
          <a:ea typeface="+mn-ea"/>
          <a:cs typeface="+mn-cs"/>
        </a:defRPr>
      </a:lvl1pPr>
      <a:lvl2pPr marL="705560" indent="-271371" algn="l" defTabSz="426654" rtl="0" fontAlgn="base" hangingPunct="0">
        <a:lnSpc>
          <a:spcPct val="93000"/>
        </a:lnSpc>
        <a:spcBef>
          <a:spcPct val="0"/>
        </a:spcBef>
        <a:spcAft>
          <a:spcPts val="1080"/>
        </a:spcAft>
        <a:buClr>
          <a:srgbClr val="000000"/>
        </a:buClr>
        <a:buSzPct val="100000"/>
        <a:buFont typeface="Times New Roman" charset="0"/>
        <a:defRPr sz="2700">
          <a:solidFill>
            <a:srgbClr val="000000"/>
          </a:solidFill>
          <a:latin typeface="Arial" charset="0"/>
          <a:ea typeface="+mn-ea"/>
          <a:cs typeface="Microsoft YaHei" charset="0"/>
        </a:defRPr>
      </a:lvl2pPr>
      <a:lvl3pPr marL="1085476" indent="-217099" algn="l" defTabSz="426654" rtl="0" fontAlgn="base" hangingPunct="0">
        <a:lnSpc>
          <a:spcPct val="93000"/>
        </a:lnSpc>
        <a:spcBef>
          <a:spcPct val="0"/>
        </a:spcBef>
        <a:spcAft>
          <a:spcPts val="808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Arial" charset="0"/>
          <a:ea typeface="+mn-ea"/>
          <a:cs typeface="Microsoft YaHei" charset="0"/>
        </a:defRPr>
      </a:lvl3pPr>
      <a:lvl4pPr marL="1519667" indent="-217099" algn="l" defTabSz="426654" rtl="0" fontAlgn="base" hangingPunct="0">
        <a:lnSpc>
          <a:spcPct val="93000"/>
        </a:lnSpc>
        <a:spcBef>
          <a:spcPct val="0"/>
        </a:spcBef>
        <a:spcAft>
          <a:spcPts val="546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Arial" charset="0"/>
          <a:ea typeface="+mn-ea"/>
          <a:cs typeface="Microsoft YaHei" charset="0"/>
        </a:defRPr>
      </a:lvl4pPr>
      <a:lvl5pPr marL="1953857" indent="-217099" algn="l" defTabSz="426654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Arial" charset="0"/>
          <a:ea typeface="+mn-ea"/>
          <a:cs typeface="Microsoft YaHei" charset="0"/>
        </a:defRPr>
      </a:lvl5pPr>
      <a:lvl6pPr marL="2388047" indent="-217099" algn="l" defTabSz="426654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Arial" charset="0"/>
          <a:ea typeface="+mn-ea"/>
          <a:cs typeface="Microsoft YaHei" charset="0"/>
        </a:defRPr>
      </a:lvl6pPr>
      <a:lvl7pPr marL="2822234" indent="-217099" algn="l" defTabSz="426654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Arial" charset="0"/>
          <a:ea typeface="+mn-ea"/>
          <a:cs typeface="Microsoft YaHei" charset="0"/>
        </a:defRPr>
      </a:lvl7pPr>
      <a:lvl8pPr marL="3256430" indent="-217099" algn="l" defTabSz="426654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Arial" charset="0"/>
          <a:ea typeface="+mn-ea"/>
          <a:cs typeface="Microsoft YaHei" charset="0"/>
        </a:defRPr>
      </a:lvl8pPr>
      <a:lvl9pPr marL="3690618" indent="-217099" algn="l" defTabSz="426654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Arial" charset="0"/>
          <a:ea typeface="+mn-ea"/>
          <a:cs typeface="Microsoft YaHei" charset="0"/>
        </a:defRPr>
      </a:lvl9pPr>
    </p:bodyStyle>
    <p:otherStyle>
      <a:defPPr>
        <a:defRPr lang="en-US"/>
      </a:defPPr>
      <a:lvl1pPr marL="0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4190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8380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2571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6761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0951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5142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9331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73522" algn="l" defTabSz="43419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8831" y="107950"/>
            <a:ext cx="7626350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407" tIns="37407" rIns="37407" bIns="374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8831" y="1776413"/>
            <a:ext cx="76263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407" tIns="37407" rIns="37407" bIns="374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</p:sldLayoutIdLst>
  <p:transition/>
  <p:txStyles>
    <p:titleStyle>
      <a:lvl1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151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708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416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7124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8320" algn="ctr" defTabSz="67292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063" indent="-411163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2825" indent="-411163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7475" indent="-412750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4825" indent="-412750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60588" indent="-411163" algn="l" defTabSz="671513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8688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5771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32849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9929" indent="-412642" algn="l" defTabSz="672924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3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1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1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95" y="107156"/>
            <a:ext cx="7625953" cy="147339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095" y="1777008"/>
            <a:ext cx="7625953" cy="429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599384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68837" indent="-395125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26011" indent="-395125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695464" indent="-395125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63801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385258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2706716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028173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349630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111" y="107950"/>
            <a:ext cx="7625862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55" tIns="37355" rIns="37355" bIns="373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111" y="1776433"/>
            <a:ext cx="762586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55" tIns="37355" rIns="37355" bIns="373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</p:sldLayoutIdLst>
  <p:transition/>
  <p:txStyles>
    <p:titleStyle>
      <a:lvl1pPr algn="ctr" defTabSz="67199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199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199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199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1993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6448" algn="ctr" defTabSz="671993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2896" algn="ctr" defTabSz="671993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69339" algn="ctr" defTabSz="671993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5787" algn="ctr" defTabSz="671993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617" indent="-412069" algn="l" defTabSz="671993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2743" indent="-412069" algn="l" defTabSz="671993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6774" indent="-413657" algn="l" defTabSz="671993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3485" indent="-413657" algn="l" defTabSz="671993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58612" indent="-412069" algn="l" defTabSz="671993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5059" indent="-412069" algn="l" defTabSz="671993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1511" indent="-412069" algn="l" defTabSz="671993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27955" indent="-412069" algn="l" defTabSz="671993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4400" indent="-412069" algn="l" defTabSz="671993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8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6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39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87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35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86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28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73" algn="l" defTabSz="456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99" y="107950"/>
            <a:ext cx="7625862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68" tIns="37368" rIns="37368" bIns="37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099" y="1776432"/>
            <a:ext cx="762586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68" tIns="37368" rIns="37368" bIns="37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06" r:id="rId1"/>
    <p:sldLayoutId id="2147485807" r:id="rId2"/>
    <p:sldLayoutId id="2147485808" r:id="rId3"/>
    <p:sldLayoutId id="2147485809" r:id="rId4"/>
    <p:sldLayoutId id="2147485810" r:id="rId5"/>
    <p:sldLayoutId id="2147485811" r:id="rId6"/>
    <p:sldLayoutId id="2147485812" r:id="rId7"/>
    <p:sldLayoutId id="2147485813" r:id="rId8"/>
    <p:sldLayoutId id="2147485814" r:id="rId9"/>
    <p:sldLayoutId id="2147485815" r:id="rId10"/>
    <p:sldLayoutId id="2147485816" r:id="rId11"/>
  </p:sldLayoutIdLst>
  <p:transition/>
  <p:txStyles>
    <p:titleStyle>
      <a:lvl1pPr algn="ctr" defTabSz="672308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2308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2308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2308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2308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6660" algn="ctr" defTabSz="672308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3323" algn="ctr" defTabSz="672308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69985" algn="ctr" defTabSz="672308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6642" algn="ctr" defTabSz="672308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911" indent="-412264" algn="l" defTabSz="672308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3215" indent="-412264" algn="l" defTabSz="672308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7425" indent="-413852" algn="l" defTabSz="672308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4322" indent="-413852" algn="l" defTabSz="672308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59626" indent="-412264" algn="l" defTabSz="672308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6292" indent="-412264" algn="l" defTabSz="672308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2952" indent="-412264" algn="l" defTabSz="672308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29607" indent="-412264" algn="l" defTabSz="672308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6270" indent="-412264" algn="l" defTabSz="672308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0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23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85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42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07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77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24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89" algn="l" defTabSz="456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22" tIns="45662" rIns="91322" bIns="45662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322" tIns="45662" rIns="91322" bIns="45662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816"/>
            <a:ext cx="2133600" cy="365125"/>
          </a:xfrm>
          <a:prstGeom prst="rect">
            <a:avLst/>
          </a:prstGeom>
        </p:spPr>
        <p:txBody>
          <a:bodyPr vert="horz" lIns="91322" tIns="45662" rIns="91322" bIns="456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5454D5-C562-48AD-88D2-75B8EAA1005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17/06/2015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6816"/>
            <a:ext cx="2895600" cy="365125"/>
          </a:xfrm>
          <a:prstGeom prst="rect">
            <a:avLst/>
          </a:prstGeom>
        </p:spPr>
        <p:txBody>
          <a:bodyPr vert="horz" lIns="91322" tIns="45662" rIns="91322" bIns="456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6816"/>
            <a:ext cx="2133600" cy="365125"/>
          </a:xfrm>
          <a:prstGeom prst="rect">
            <a:avLst/>
          </a:prstGeom>
        </p:spPr>
        <p:txBody>
          <a:bodyPr vert="horz" lIns="91322" tIns="45662" rIns="91322" bIns="456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F709B0-249C-4922-800D-ACA69CFE76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0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3" r:id="rId1"/>
    <p:sldLayoutId id="2147485844" r:id="rId2"/>
    <p:sldLayoutId id="2147485845" r:id="rId3"/>
    <p:sldLayoutId id="2147485846" r:id="rId4"/>
    <p:sldLayoutId id="2147485847" r:id="rId5"/>
    <p:sldLayoutId id="2147485848" r:id="rId6"/>
    <p:sldLayoutId id="2147485849" r:id="rId7"/>
    <p:sldLayoutId id="2147485850" r:id="rId8"/>
    <p:sldLayoutId id="2147485851" r:id="rId9"/>
    <p:sldLayoutId id="2147485852" r:id="rId10"/>
    <p:sldLayoutId id="2147485853" r:id="rId11"/>
  </p:sldLayoutIdLst>
  <p:txStyles>
    <p:titleStyle>
      <a:lvl1pPr algn="ctr" defTabSz="9132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56" indent="-342456" algn="l" defTabSz="913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92" indent="-285382" algn="l" defTabSz="91322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24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33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43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53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63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73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83" indent="-228308" algn="l" defTabSz="91322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1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2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30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40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47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60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68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76" algn="l" defTabSz="913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111" y="107950"/>
            <a:ext cx="7625862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34" tIns="37334" rIns="37334" bIns="373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111" y="1776433"/>
            <a:ext cx="762586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334" tIns="37334" rIns="37334" bIns="373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55" r:id="rId1"/>
    <p:sldLayoutId id="2147485856" r:id="rId2"/>
    <p:sldLayoutId id="2147485857" r:id="rId3"/>
    <p:sldLayoutId id="2147485858" r:id="rId4"/>
    <p:sldLayoutId id="2147485859" r:id="rId5"/>
    <p:sldLayoutId id="2147485860" r:id="rId6"/>
    <p:sldLayoutId id="2147485861" r:id="rId7"/>
    <p:sldLayoutId id="2147485862" r:id="rId8"/>
    <p:sldLayoutId id="2147485863" r:id="rId9"/>
    <p:sldLayoutId id="2147485864" r:id="rId10"/>
    <p:sldLayoutId id="2147485865" r:id="rId11"/>
  </p:sldLayoutIdLst>
  <p:transition/>
  <p:txStyles>
    <p:titleStyle>
      <a:lvl1pPr algn="ctr" defTabSz="67169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169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169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169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1694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6243" algn="ctr" defTabSz="67169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2489" algn="ctr" defTabSz="67169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68733" algn="ctr" defTabSz="67169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4975" algn="ctr" defTabSz="671694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337" indent="-411889" algn="l" defTabSz="67169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2284" indent="-411889" algn="l" defTabSz="67169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6156" indent="-413474" algn="l" defTabSz="67169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2701" indent="-413474" algn="l" defTabSz="67169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57651" indent="-411889" algn="l" defTabSz="671694" rtl="0" eaLnBrk="0" fontAlgn="base" hangingPunct="0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3898" indent="-411889" algn="l" defTabSz="67169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0143" indent="-411889" algn="l" defTabSz="67169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26380" indent="-411889" algn="l" defTabSz="67169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2627" indent="-411889" algn="l" defTabSz="671694" rtl="0" fontAlgn="base">
        <a:spcBef>
          <a:spcPts val="2361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43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89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33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75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20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72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02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46" algn="l" defTabSz="456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000928">
                <a:lumMod val="100000"/>
              </a:srgbClr>
            </a:gs>
            <a:gs pos="14000">
              <a:schemeClr val="bg2"/>
            </a:gs>
            <a:gs pos="100000">
              <a:srgbClr val="BDD8F3">
                <a:lumMod val="91000"/>
                <a:lumOff val="9000"/>
                <a:alpha val="9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7" r:id="rId1"/>
    <p:sldLayoutId id="2147485868" r:id="rId2"/>
    <p:sldLayoutId id="2147485869" r:id="rId3"/>
    <p:sldLayoutId id="2147485870" r:id="rId4"/>
    <p:sldLayoutId id="2147485871" r:id="rId5"/>
    <p:sldLayoutId id="2147485872" r:id="rId6"/>
    <p:sldLayoutId id="2147485873" r:id="rId7"/>
    <p:sldLayoutId id="2147485874" r:id="rId8"/>
    <p:sldLayoutId id="2147485875" r:id="rId9"/>
    <p:sldLayoutId id="2147485876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8831" y="106711"/>
            <a:ext cx="7626350" cy="147478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8831" y="1776413"/>
            <a:ext cx="76263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5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598488" indent="-393700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68375" indent="-393700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25563" indent="-393700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695450" indent="-393700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63750" indent="-393700" algn="l" rtl="0" eaLnBrk="0" fontAlgn="base" hangingPunct="0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385258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2706716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028173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349630" indent="-394009" algn="l" rtl="0" fontAlgn="base">
        <a:spcBef>
          <a:spcPts val="2250"/>
        </a:spcBef>
        <a:spcAft>
          <a:spcPct val="0"/>
        </a:spcAft>
        <a:buSzPct val="120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248558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26" name="Picture 2" descr="\\cern.ch\dfs\Users\a\ASZEBERE\Documents\DG-EU\EuCARD2\EuCARD2-logo-.png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9" y="49226"/>
            <a:ext cx="2081575" cy="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248558"/>
            <a:ext cx="6781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70C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0" r:id="rId1"/>
    <p:sldLayoutId id="2147485891" r:id="rId2"/>
    <p:sldLayoutId id="2147485892" r:id="rId3"/>
    <p:sldLayoutId id="2147485893" r:id="rId4"/>
    <p:sldLayoutId id="2147485894" r:id="rId5"/>
    <p:sldLayoutId id="2147485895" r:id="rId6"/>
    <p:sldLayoutId id="2147485896" r:id="rId7"/>
    <p:sldLayoutId id="2147485897" r:id="rId8"/>
    <p:sldLayoutId id="2147485898" r:id="rId9"/>
    <p:sldLayoutId id="2147485899" r:id="rId10"/>
    <p:sldLayoutId id="214748590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99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fld id="{2FBE1E89-C6DF-194D-88D7-25F17A95A1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130"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599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99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fld id="{CAE5A8B0-5862-4C45-B653-2FCD4E02D8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13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0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2" r:id="rId1"/>
    <p:sldLayoutId id="2147485903" r:id="rId2"/>
    <p:sldLayoutId id="2147485904" r:id="rId3"/>
    <p:sldLayoutId id="2147485905" r:id="rId4"/>
    <p:sldLayoutId id="2147485906" r:id="rId5"/>
    <p:sldLayoutId id="2147485907" r:id="rId6"/>
    <p:sldLayoutId id="2147485908" r:id="rId7"/>
    <p:sldLayoutId id="2147485909" r:id="rId8"/>
    <p:sldLayoutId id="2147485910" r:id="rId9"/>
    <p:sldLayoutId id="2147485911" r:id="rId10"/>
    <p:sldLayoutId id="2147485912" r:id="rId11"/>
  </p:sldLayoutIdLst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24851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26" name="Picture 2" descr="\\cern.ch\dfs\Users\a\ASZEBERE\Documents\DG-EU\EuCARD2\EuCARD2-logo-.png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9" y="49226"/>
            <a:ext cx="2081575" cy="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248510"/>
            <a:ext cx="6781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70C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4" r:id="rId1"/>
    <p:sldLayoutId id="2147485915" r:id="rId2"/>
    <p:sldLayoutId id="2147485916" r:id="rId3"/>
    <p:sldLayoutId id="2147485917" r:id="rId4"/>
    <p:sldLayoutId id="2147485918" r:id="rId5"/>
    <p:sldLayoutId id="2147485919" r:id="rId6"/>
    <p:sldLayoutId id="2147485920" r:id="rId7"/>
    <p:sldLayoutId id="2147485921" r:id="rId8"/>
    <p:sldLayoutId id="2147485922" r:id="rId9"/>
    <p:sldLayoutId id="2147485923" r:id="rId10"/>
    <p:sldLayoutId id="214748592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4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Insert Presentation Title in Slide Master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6" r:id="rId1"/>
    <p:sldLayoutId id="2147485927" r:id="rId2"/>
    <p:sldLayoutId id="2147485928" r:id="rId3"/>
    <p:sldLayoutId id="2147485929" r:id="rId4"/>
    <p:sldLayoutId id="2147485930" r:id="rId5"/>
    <p:sldLayoutId id="214748593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A7DEEE9-7115-214A-B28A-719C2DC99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4" r:id="rId1"/>
    <p:sldLayoutId id="2147485365" r:id="rId2"/>
    <p:sldLayoutId id="2147485366" r:id="rId3"/>
    <p:sldLayoutId id="2147485367" r:id="rId4"/>
    <p:sldLayoutId id="2147485368" r:id="rId5"/>
    <p:sldLayoutId id="2147485369" r:id="rId6"/>
    <p:sldLayoutId id="2147485370" r:id="rId7"/>
    <p:sldLayoutId id="2147485371" r:id="rId8"/>
    <p:sldLayoutId id="2147485372" r:id="rId9"/>
    <p:sldLayoutId id="2147485373" r:id="rId10"/>
    <p:sldLayoutId id="2147485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248748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0070C0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70C0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\\cern.ch\dfs\Users\a\ASZEBERE\Documents\DG-EU\EuCARD2\EuCARD2-logo-.png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9" y="49226"/>
            <a:ext cx="2081575" cy="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248748"/>
            <a:ext cx="6781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5" r:id="rId1"/>
    <p:sldLayoutId id="2147485426" r:id="rId2"/>
    <p:sldLayoutId id="2147485427" r:id="rId3"/>
    <p:sldLayoutId id="2147485428" r:id="rId4"/>
    <p:sldLayoutId id="2147485429" r:id="rId5"/>
    <p:sldLayoutId id="2147485430" r:id="rId6"/>
    <p:sldLayoutId id="2147485431" r:id="rId7"/>
    <p:sldLayoutId id="2147485432" r:id="rId8"/>
    <p:sldLayoutId id="2147485433" r:id="rId9"/>
    <p:sldLayoutId id="2147485434" r:id="rId10"/>
    <p:sldLayoutId id="214748543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60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632" y="6276016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6016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  <p:sldLayoutId id="21474854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60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9FA192C-48F8-4B42-BA91-09B7D7EE1CDC}" type="datetimeFigureOut">
              <a:rPr lang="en-US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632" y="6276016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6016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2B48D5C-FC93-8642-B9C9-735F428F0968}" type="slidenum">
              <a:rPr lang="en-US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0" r:id="rId1"/>
    <p:sldLayoutId id="2147485451" r:id="rId2"/>
    <p:sldLayoutId id="2147485452" r:id="rId3"/>
    <p:sldLayoutId id="2147485453" r:id="rId4"/>
    <p:sldLayoutId id="2147485454" r:id="rId5"/>
    <p:sldLayoutId id="2147485455" r:id="rId6"/>
    <p:sldLayoutId id="2147485456" r:id="rId7"/>
    <p:sldLayoutId id="2147485457" r:id="rId8"/>
    <p:sldLayoutId id="2147485458" r:id="rId9"/>
    <p:sldLayoutId id="2147485459" r:id="rId10"/>
    <p:sldLayoutId id="2147485460" r:id="rId11"/>
    <p:sldLayoutId id="21474854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ahoma" charset="0"/>
              </a:defRPr>
            </a:lvl1pPr>
          </a:lstStyle>
          <a:p>
            <a:fld id="{22E7E6F2-7A09-E94A-817D-2F499410434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94" r:id="rId1"/>
    <p:sldLayoutId id="2147485495" r:id="rId2"/>
    <p:sldLayoutId id="2147485496" r:id="rId3"/>
    <p:sldLayoutId id="2147485497" r:id="rId4"/>
    <p:sldLayoutId id="2147485498" r:id="rId5"/>
    <p:sldLayoutId id="2147485499" r:id="rId6"/>
    <p:sldLayoutId id="2147485500" r:id="rId7"/>
    <p:sldLayoutId id="2147485501" r:id="rId8"/>
    <p:sldLayoutId id="2147485502" r:id="rId9"/>
    <p:sldLayoutId id="2147485503" r:id="rId10"/>
    <p:sldLayoutId id="2147485504" r:id="rId11"/>
    <p:sldLayoutId id="2147485505" r:id="rId12"/>
    <p:sldLayoutId id="2147485506" r:id="rId13"/>
    <p:sldLayoutId id="2147485507" r:id="rId14"/>
    <p:sldLayoutId id="2147485508" r:id="rId15"/>
    <p:sldLayoutId id="2147485509" r:id="rId16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862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2" tIns="45688" rIns="91372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862" y="1600657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2" tIns="45688" rIns="91372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53" y="6357663"/>
            <a:ext cx="2133079" cy="365001"/>
          </a:xfrm>
          <a:prstGeom prst="rect">
            <a:avLst/>
          </a:prstGeom>
        </p:spPr>
        <p:txBody>
          <a:bodyPr vert="horz" lIns="91372" tIns="45688" rIns="91372" bIns="45688" rtlCol="0" anchor="ctr"/>
          <a:lstStyle>
            <a:lvl1pPr algn="l" defTabSz="45686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3B77227C-E1A5-C94E-A11B-A53C0F90F113}" type="datetimeFigureOut">
              <a:rPr lang="en-US">
                <a:sym typeface="American Typewriter" charset="0"/>
              </a:rPr>
              <a:pPr eaLnBrk="1" hangingPunct="1">
                <a:defRPr/>
              </a:pPr>
              <a:t>6/17/2015</a:t>
            </a:fld>
            <a:endParaRPr lang="en-US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490" y="6357663"/>
            <a:ext cx="2895451" cy="365001"/>
          </a:xfrm>
          <a:prstGeom prst="rect">
            <a:avLst/>
          </a:prstGeom>
        </p:spPr>
        <p:txBody>
          <a:bodyPr vert="horz" lIns="91372" tIns="45688" rIns="91372" bIns="45688" rtlCol="0" anchor="ctr"/>
          <a:lstStyle>
            <a:lvl1pPr algn="ctr" defTabSz="45686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81" y="6357663"/>
            <a:ext cx="2133079" cy="365001"/>
          </a:xfrm>
          <a:prstGeom prst="rect">
            <a:avLst/>
          </a:prstGeom>
        </p:spPr>
        <p:txBody>
          <a:bodyPr vert="horz" lIns="91372" tIns="45688" rIns="91372" bIns="45688" rtlCol="0" anchor="ctr"/>
          <a:lstStyle>
            <a:lvl1pPr algn="r" defTabSz="45686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C1D6A0A6-D210-6A49-8CDA-5719406FFBD4}" type="slidenum">
              <a:rPr lang="en-US">
                <a:sym typeface="American Typewriter" charset="0"/>
              </a:rPr>
              <a:pPr eaLnBrk="1" hangingPunct="1">
                <a:defRPr/>
              </a:pPr>
              <a:t>‹#›</a:t>
            </a:fld>
            <a:endParaRPr lang="en-US">
              <a:sym typeface="American Typewrite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1" r:id="rId1"/>
    <p:sldLayoutId id="2147485512" r:id="rId2"/>
    <p:sldLayoutId id="2147485513" r:id="rId3"/>
    <p:sldLayoutId id="2147485514" r:id="rId4"/>
    <p:sldLayoutId id="2147485515" r:id="rId5"/>
    <p:sldLayoutId id="2147485516" r:id="rId6"/>
    <p:sldLayoutId id="2147485517" r:id="rId7"/>
    <p:sldLayoutId id="2147485518" r:id="rId8"/>
    <p:sldLayoutId id="2147485519" r:id="rId9"/>
    <p:sldLayoutId id="2147485520" r:id="rId10"/>
    <p:sldLayoutId id="2147485521" r:id="rId11"/>
  </p:sldLayoutIdLst>
  <p:txStyles>
    <p:titleStyle>
      <a:lvl1pPr algn="ctr" defTabSz="45620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20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20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20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20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239" algn="ctr" defTabSz="45620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480" algn="ctr" defTabSz="45620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3719" algn="ctr" defTabSz="45620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4958" algn="ctr" defTabSz="45620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33" indent="-342433" algn="l" defTabSz="45620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752" indent="-284432" algn="l" defTabSz="45620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074" indent="-227544" algn="l" defTabSz="45620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92" indent="-227544" algn="l" defTabSz="45620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714" indent="-227544" algn="l" defTabSz="45620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2774" indent="-228435" algn="l" defTabSz="4568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38" indent="-228435" algn="l" defTabSz="4568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05" indent="-228435" algn="l" defTabSz="4568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72" indent="-228435" algn="l" defTabSz="4568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2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2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2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38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08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1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0" algn="l" defTabSz="456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file://localhost/Users/mac/Desktop/FIS_ACC/Lezioni_014/LNF_Test_Lab/4_EField_animated_small-450x241.gif" TargetMode="External"/><Relationship Id="rId1" Type="http://schemas.microsoft.com/office/2007/relationships/media" Target="file://localhost/Users/mac/Desktop/FIS_ACC/Lezioni_014/LNF_Test_Lab/4_EField_animated_small-450x241.gif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file://localhost/Settembre_011/PalsmaInjector/bubble_plasma.avi" TargetMode="External"/><Relationship Id="rId1" Type="http://schemas.microsoft.com/office/2007/relationships/media" Target="file://localhost/Settembre_011/PalsmaInjector/bubble_plasma.avi" TargetMode="Externa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29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3.xml"/><Relationship Id="rId2" Type="http://schemas.openxmlformats.org/officeDocument/2006/relationships/video" Target="file://localhost/Settembre_011/Milano_09/Milano09/Gun.mov" TargetMode="External"/><Relationship Id="rId1" Type="http://schemas.microsoft.com/office/2007/relationships/media" Target="file://localhost/Settembre_011/Milano_09/Milano09/Gun.mov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notesSlide" Target="../notesSlides/notesSlide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video" Target="file://localhost/Users/mac/Desktop/FIS_ACC/CAS_11_Chios/CAS_08_Frascati/LEZIONI/LEZIONE_FEL/XFEL_CAS.mov" TargetMode="External"/><Relationship Id="rId1" Type="http://schemas.microsoft.com/office/2007/relationships/media" Target="file://localhost/Users/mac/Desktop/FIS_ACC/CAS_11_Chios/CAS_08_Frascati/LEZIONI/LEZIONE_FEL/XFEL_CAS.mov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notesSlide" Target="../notesSlides/notesSlide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77.pn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75.emf"/><Relationship Id="rId9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3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1.xml"/><Relationship Id="rId2" Type="http://schemas.openxmlformats.org/officeDocument/2006/relationships/video" Target="file://localhost/Users/mac/Desktop/SPARC_LAB/SciCom_012/SciCom_011/4pulses/titti/movies4p/4povercomp.avi" TargetMode="External"/><Relationship Id="rId1" Type="http://schemas.microsoft.com/office/2007/relationships/media" Target="file://localhost/Users/mac/Desktop/SPARC_LAB/SciCom_012/SciCom_011/4pulses/titti/movies4p/4povercomp.avi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30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0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0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36.jpeg"/><Relationship Id="rId5" Type="http://schemas.openxmlformats.org/officeDocument/2006/relationships/image" Target="../media/image135.gif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86.xml"/><Relationship Id="rId5" Type="http://schemas.openxmlformats.org/officeDocument/2006/relationships/image" Target="../media/image1.png"/><Relationship Id="rId4" Type="http://schemas.openxmlformats.org/officeDocument/2006/relationships/image" Target="../media/image139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0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1.xml"/><Relationship Id="rId6" Type="http://schemas.openxmlformats.org/officeDocument/2006/relationships/image" Target="../media/image145.png"/><Relationship Id="rId5" Type="http://schemas.openxmlformats.org/officeDocument/2006/relationships/image" Target="../media/image143.png"/><Relationship Id="rId4" Type="http://schemas.openxmlformats.org/officeDocument/2006/relationships/image" Target="../media/image14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image" Target="../media/image149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51.wmf"/><Relationship Id="rId2" Type="http://schemas.openxmlformats.org/officeDocument/2006/relationships/slideLayout" Target="../slideLayouts/slideLayout93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6.wmf"/><Relationship Id="rId11" Type="http://schemas.openxmlformats.org/officeDocument/2006/relationships/image" Target="../media/image148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50.w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52.jpeg"/><Relationship Id="rId9" Type="http://schemas.openxmlformats.org/officeDocument/2006/relationships/image" Target="../media/image153.png"/><Relationship Id="rId1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video" Target="../media/media1.gif"/><Relationship Id="rId7" Type="http://schemas.openxmlformats.org/officeDocument/2006/relationships/oleObject" Target="../embeddings/oleObject5.bin"/><Relationship Id="rId2" Type="http://schemas.microsoft.com/office/2007/relationships/media" Target="../media/media1.gi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2"/>
          <p:cNvSpPr txBox="1">
            <a:spLocks noChangeArrowheads="1"/>
          </p:cNvSpPr>
          <p:nvPr/>
        </p:nvSpPr>
        <p:spPr bwMode="auto">
          <a:xfrm>
            <a:off x="66331" y="457548"/>
            <a:ext cx="8991600" cy="132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71" rIns="95738" bIns="47871">
            <a:spAutoFit/>
          </a:bodyPr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Novel acceleration techniques</a:t>
            </a:r>
            <a:endParaRPr lang="en-US" sz="3200" b="1" dirty="0">
              <a:solidFill>
                <a:srgbClr val="FFFF00"/>
              </a:solidFill>
              <a:latin typeface="Times New Roman" charset="0"/>
              <a:sym typeface="American Typewriter" charset="0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latin typeface="Times New Roman" charset="0"/>
                <a:sym typeface="American Typewriter" charset="0"/>
              </a:rPr>
              <a:t>Massimo Ferrario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Times New Roman" charset="0"/>
                <a:sym typeface="American Typewriter" charset="0"/>
              </a:rPr>
              <a:t>INFN-LNF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11" y="6341612"/>
            <a:ext cx="8980040" cy="399891"/>
          </a:xfrm>
          <a:prstGeom prst="rect">
            <a:avLst/>
          </a:prstGeom>
          <a:noFill/>
        </p:spPr>
        <p:txBody>
          <a:bodyPr wrap="square" lIns="91224" tIns="45612" rIns="91224" bIns="45612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LNL Seminar  –</a:t>
            </a:r>
            <a:r>
              <a:rPr lang="en-US" sz="2000" dirty="0" err="1" smtClean="0">
                <a:latin typeface="Times New Roman"/>
                <a:cs typeface="Times New Roman"/>
              </a:rPr>
              <a:t>Legnaro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dirty="0">
                <a:latin typeface="Times New Roman"/>
                <a:cs typeface="Times New Roman"/>
              </a:rPr>
              <a:t>June </a:t>
            </a:r>
            <a:r>
              <a:rPr lang="en-US" sz="2000" dirty="0" smtClean="0">
                <a:latin typeface="Times New Roman"/>
                <a:cs typeface="Times New Roman"/>
              </a:rPr>
              <a:t>11, 2015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519" y="1844498"/>
            <a:ext cx="4269225" cy="42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30" y="727990"/>
            <a:ext cx="7915496" cy="5583799"/>
          </a:xfrm>
          <a:prstGeom prst="rect">
            <a:avLst/>
          </a:prstGeom>
        </p:spPr>
      </p:pic>
      <p:pic>
        <p:nvPicPr>
          <p:cNvPr id="3" name="4_EField_animated_small-450x24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4797152"/>
            <a:ext cx="3289548" cy="1761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4489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Conventional RF accelerating structures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4" y="0"/>
            <a:ext cx="910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2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116632"/>
            <a:ext cx="5778500" cy="551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6" y="5949628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field -&gt;Short wavelength-&gt;ultra-short bunches-&gt; low 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67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8" y="2937141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Miniaturization of the </a:t>
            </a:r>
            <a:r>
              <a:rPr lang="en-US" sz="4000" dirty="0" smtClean="0"/>
              <a:t>accelerating structures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3379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48"/>
            <a:ext cx="9144000" cy="68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6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1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1196752"/>
            <a:ext cx="1435100" cy="2019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30" y="4428526"/>
            <a:ext cx="5161550" cy="20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7" y="1066800"/>
            <a:ext cx="5339804" cy="44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61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674"/>
            <a:ext cx="9144000" cy="60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1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11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Dielectric Photonic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348" y="1444539"/>
            <a:ext cx="8188325" cy="4724399"/>
          </a:xfrm>
        </p:spPr>
        <p:txBody>
          <a:bodyPr>
            <a:normAutofit/>
          </a:bodyPr>
          <a:lstStyle/>
          <a:p>
            <a:r>
              <a:rPr lang="en-US" dirty="0" smtClean="0"/>
              <a:t>Why photonic structures? </a:t>
            </a:r>
          </a:p>
          <a:p>
            <a:pPr lvl="1"/>
            <a:r>
              <a:rPr lang="en-US" dirty="0" smtClean="0"/>
              <a:t>Natural in dielectric </a:t>
            </a:r>
          </a:p>
          <a:p>
            <a:pPr lvl="1"/>
            <a:r>
              <a:rPr lang="en-US" dirty="0" smtClean="0"/>
              <a:t>Advantages of burgeoning field </a:t>
            </a:r>
          </a:p>
          <a:p>
            <a:pPr lvl="2"/>
            <a:r>
              <a:rPr lang="en-US" dirty="0" smtClean="0"/>
              <a:t>design possibilities</a:t>
            </a:r>
          </a:p>
          <a:p>
            <a:pPr lvl="2"/>
            <a:r>
              <a:rPr lang="en-US" dirty="0" smtClean="0"/>
              <a:t>Fabrication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Dynamics concerns</a:t>
            </a:r>
          </a:p>
          <a:p>
            <a:endParaRPr lang="en-US" dirty="0" smtClean="0"/>
          </a:p>
          <a:p>
            <a:r>
              <a:rPr lang="en-US" dirty="0" smtClean="0"/>
              <a:t>External coupling schemes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67608" y="3810000"/>
            <a:ext cx="305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Biharmonic</a:t>
            </a: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 ~2D structure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27564" y="2423166"/>
            <a:ext cx="3886199" cy="2997200"/>
            <a:chOff x="571500" y="4690898"/>
            <a:chExt cx="3886199" cy="2997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500" y="4800600"/>
              <a:ext cx="3886199" cy="288749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796287" y="5901996"/>
              <a:ext cx="76200" cy="12192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News Gothic M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872487" y="6359196"/>
              <a:ext cx="228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6882" y="5562600"/>
              <a:ext cx="995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FF0000"/>
                  </a:solidFill>
                  <a:latin typeface="News Gothic MT"/>
                  <a:ea typeface="+mn-ea"/>
                  <a:cs typeface="+mn-cs"/>
                </a:rPr>
                <a:t>e-beam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948687" y="6511596"/>
              <a:ext cx="569974" cy="38100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034287" y="6359196"/>
              <a:ext cx="569974" cy="38100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02486" y="4690898"/>
              <a:ext cx="126626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FF"/>
                  </a:solidFill>
                  <a:latin typeface="News Gothic MT"/>
                  <a:ea typeface="+mn-ea"/>
                  <a:cs typeface="+mn-cs"/>
                </a:rPr>
                <a:t>Laser pulses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FF"/>
                  </a:solidFill>
                  <a:latin typeface="News Gothic MT"/>
                  <a:ea typeface="+mn-ea"/>
                  <a:cs typeface="+mn-cs"/>
                </a:rPr>
                <a:t>180 degrees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FF"/>
                  </a:solidFill>
                  <a:latin typeface="News Gothic MT"/>
                  <a:ea typeface="+mn-ea"/>
                  <a:cs typeface="+mn-cs"/>
                </a:rPr>
                <a:t>out of phase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35315" y="5691317"/>
            <a:ext cx="288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Schematic of GALAXIE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monolithic photonic DLA</a:t>
            </a:r>
          </a:p>
        </p:txBody>
      </p:sp>
    </p:spTree>
    <p:extLst>
      <p:ext uri="{BB962C8B-B14F-4D97-AF65-F5344CB8AC3E}">
        <p14:creationId xmlns:p14="http://schemas.microsoft.com/office/powerpoint/2010/main" val="31508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9356"/>
            <a:ext cx="8810625" cy="1336956"/>
          </a:xfrm>
        </p:spPr>
        <p:txBody>
          <a:bodyPr/>
          <a:lstStyle/>
          <a:p>
            <a:r>
              <a:rPr lang="en-US" dirty="0" smtClean="0"/>
              <a:t>Laser-Structure Coupling: TW</a:t>
            </a:r>
            <a:endParaRPr lang="en-US" dirty="0"/>
          </a:p>
        </p:txBody>
      </p:sp>
      <p:pic>
        <p:nvPicPr>
          <p:cNvPr id="4" name="sameq_galaxie_120412_continuous-coupl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752604"/>
            <a:ext cx="4443412" cy="3703061"/>
          </a:xfrm>
        </p:spPr>
      </p:pic>
      <p:sp>
        <p:nvSpPr>
          <p:cNvPr id="5" name="TextBox 4"/>
          <p:cNvSpPr txBox="1"/>
          <p:nvPr/>
        </p:nvSpPr>
        <p:spPr>
          <a:xfrm>
            <a:off x="1219200" y="1219200"/>
            <a:ext cx="767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GALAXIE Dual laser drive structure, large reservoir of power recycles </a:t>
            </a:r>
          </a:p>
        </p:txBody>
      </p:sp>
      <p:sp>
        <p:nvSpPr>
          <p:cNvPr id="6" name="Oval 5"/>
          <p:cNvSpPr/>
          <p:nvPr/>
        </p:nvSpPr>
        <p:spPr>
          <a:xfrm>
            <a:off x="1524132" y="3505200"/>
            <a:ext cx="45719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News Gothic M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00200" y="35814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3733800"/>
            <a:ext cx="9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News Gothic MT"/>
                <a:ea typeface="+mn-ea"/>
                <a:cs typeface="+mn-cs"/>
              </a:rPr>
              <a:t>e-beam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71600" y="4800600"/>
            <a:ext cx="646174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371600" y="2286000"/>
            <a:ext cx="685800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1" y="1981200"/>
            <a:ext cx="13318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FF"/>
                </a:solidFill>
                <a:latin typeface="News Gothic MT"/>
                <a:ea typeface="+mn-ea"/>
                <a:cs typeface="+mn-cs"/>
              </a:rPr>
              <a:t>Laser pulses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FF"/>
                </a:solidFill>
                <a:latin typeface="News Gothic MT"/>
                <a:ea typeface="+mn-ea"/>
                <a:cs typeface="+mn-cs"/>
              </a:rPr>
              <a:t>(180 degrees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FF"/>
                </a:solidFill>
                <a:latin typeface="News Gothic MT"/>
                <a:ea typeface="+mn-ea"/>
                <a:cs typeface="+mn-cs"/>
              </a:rPr>
              <a:t>out of phase)</a:t>
            </a:r>
          </a:p>
        </p:txBody>
      </p:sp>
    </p:spTree>
    <p:extLst>
      <p:ext uri="{BB962C8B-B14F-4D97-AF65-F5344CB8AC3E}">
        <p14:creationId xmlns:p14="http://schemas.microsoft.com/office/powerpoint/2010/main" val="36027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264" y="913471"/>
            <a:ext cx="2108200" cy="3112703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16632"/>
            <a:ext cx="8991600" cy="5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71" rIns="95738" bIns="47871">
            <a:spAutoFit/>
          </a:bodyPr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Globatron</a:t>
            </a:r>
            <a:r>
              <a:rPr lang="en-US" sz="3200" b="1" dirty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:</a:t>
            </a:r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5000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TeV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, 170 B$, fixed target 3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TeV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 cm</a:t>
            </a:r>
            <a:endParaRPr lang="en-US" sz="2800" b="1" dirty="0">
              <a:solidFill>
                <a:srgbClr val="FFFF00"/>
              </a:solidFill>
              <a:latin typeface="Times New Roman" charset="0"/>
              <a:sym typeface="American Typewrit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381" y="4509394"/>
            <a:ext cx="1991625" cy="1986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9" y="862219"/>
            <a:ext cx="6636869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85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74" y="152400"/>
            <a:ext cx="8915399" cy="838200"/>
          </a:xfrm>
        </p:spPr>
        <p:txBody>
          <a:bodyPr/>
          <a:lstStyle/>
          <a:p>
            <a:r>
              <a:rPr lang="en-US" sz="3200" dirty="0" smtClean="0"/>
              <a:t>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Gen Light Source: A Table</a:t>
            </a:r>
            <a:r>
              <a:rPr lang="en-US" sz="3200" dirty="0"/>
              <a:t>-top X-ray FEL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08861"/>
            <a:ext cx="8458200" cy="4757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8500" y="5105400"/>
            <a:ext cx="343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All EM system with GV/m fields</a:t>
            </a:r>
            <a:endParaRPr lang="en-US" sz="1800" dirty="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8502" y="2615516"/>
            <a:ext cx="2322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&lt;2 m EM </a:t>
            </a:r>
            <a:r>
              <a:rPr lang="en-US" sz="1800" dirty="0" err="1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undulator</a:t>
            </a:r>
            <a:endParaRPr lang="en-US" sz="1800" dirty="0">
              <a:solidFill>
                <a:prstClr val="black"/>
              </a:solidFill>
              <a:latin typeface="News Gothic MT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 (</a:t>
            </a:r>
            <a:r>
              <a:rPr lang="en-US" sz="1800" dirty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=100 um)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773" y="2057748"/>
            <a:ext cx="293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&lt;2 m 800 MeV Dielectric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Laser Accelerator (DLA)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7751" y="1535675"/>
            <a:ext cx="249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Ultra-high brightness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electron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5469" y="4533216"/>
            <a:ext cx="232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News Gothic MT"/>
                <a:ea typeface="+mn-ea"/>
                <a:cs typeface="+mn-cs"/>
              </a:rPr>
              <a:t>Long wavelength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News Gothic MT"/>
                <a:ea typeface="+mn-ea"/>
                <a:cs typeface="+mn-cs"/>
              </a:rPr>
              <a:t>(5 um) laser source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6400" y="13144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GALAXIE: G</a:t>
            </a:r>
            <a:r>
              <a:rPr lang="en-US" sz="1800" b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V-per-meter </a:t>
            </a:r>
            <a:r>
              <a:rPr lang="en-US" sz="1800" b="1" i="1" dirty="0" err="1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A</a:t>
            </a:r>
            <a:r>
              <a:rPr lang="en-US" sz="1800" b="1" dirty="0" err="1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cce</a:t>
            </a:r>
            <a:r>
              <a:rPr lang="en-US" sz="1800" b="1" i="1" dirty="0" err="1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L</a:t>
            </a:r>
            <a:r>
              <a:rPr lang="en-US" sz="1800" b="1" dirty="0" err="1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erator</a:t>
            </a:r>
            <a:r>
              <a:rPr lang="en-US" sz="1800" b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 </a:t>
            </a:r>
            <a:r>
              <a:rPr lang="en-US" sz="1800" b="1" i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A</a:t>
            </a:r>
            <a:r>
              <a:rPr lang="en-US" sz="1800" b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nd </a:t>
            </a:r>
            <a:r>
              <a:rPr lang="en-US" sz="1800" b="1" i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X-</a:t>
            </a:r>
            <a:r>
              <a:rPr lang="en-US" sz="1800" b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ray-source </a:t>
            </a:r>
            <a:r>
              <a:rPr lang="en-US" sz="1800" b="1" i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I</a:t>
            </a:r>
            <a:r>
              <a:rPr lang="en-US" sz="1800" b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ntegrated </a:t>
            </a:r>
            <a:r>
              <a:rPr lang="en-US" sz="1800" b="1" i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E</a:t>
            </a:r>
            <a:r>
              <a:rPr lang="en-US" sz="1800" b="1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xperiment</a:t>
            </a:r>
            <a:r>
              <a:rPr lang="en-US" sz="1800" dirty="0">
                <a:solidFill>
                  <a:prstClr val="black"/>
                </a:solidFill>
                <a:latin typeface="News Gothic MT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1" y="5347732"/>
            <a:ext cx="458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Many interconnected physics challenges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61" y="3810000"/>
            <a:ext cx="17900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40 keV quantum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SASE FEL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95942" y="1826399"/>
            <a:ext cx="4825558" cy="3352800"/>
            <a:chOff x="2095942" y="1826399"/>
            <a:chExt cx="4825558" cy="3352800"/>
          </a:xfrm>
        </p:grpSpPr>
        <p:pic>
          <p:nvPicPr>
            <p:cNvPr id="13" name="Picture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942" y="1826399"/>
              <a:ext cx="4825558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296270" y="2245836"/>
              <a:ext cx="2556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News Gothic MT"/>
                  <a:ea typeface="+mn-ea"/>
                  <a:cs typeface="+mn-cs"/>
                </a:rPr>
                <a:t>LCLS photons in &lt;1m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73016"/>
            <a:ext cx="7557025" cy="2956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419" y="44624"/>
            <a:ext cx="6717355" cy="1593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146" y="1871092"/>
            <a:ext cx="529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34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18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68" y="2270177"/>
            <a:ext cx="4719464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9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28" y="2420888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Wake Field </a:t>
            </a:r>
            <a:r>
              <a:rPr lang="en-US" sz="4000" dirty="0" smtClean="0"/>
              <a:t>Acceleration 1</a:t>
            </a:r>
          </a:p>
          <a:p>
            <a:pPr algn="ctr"/>
            <a:r>
              <a:rPr lang="en-US" sz="4000" dirty="0" smtClean="0"/>
              <a:t>Laser Driven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LWFA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64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0" y="1196752"/>
            <a:ext cx="6311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2"/>
          <p:cNvSpPr txBox="1">
            <a:spLocks noChangeArrowheads="1"/>
          </p:cNvSpPr>
          <p:nvPr/>
        </p:nvSpPr>
        <p:spPr bwMode="auto">
          <a:xfrm>
            <a:off x="183710" y="260648"/>
            <a:ext cx="89289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200" dirty="0">
                <a:latin typeface="American Typewriter"/>
                <a:ea typeface="ヒラギノ明朝 Pro W3" charset="0"/>
                <a:cs typeface="American Typewriter"/>
                <a:sym typeface="American Typewriter" charset="0"/>
              </a:rPr>
              <a:t>High quality beam Plasma </a:t>
            </a:r>
            <a:r>
              <a:rPr lang="en-GB" sz="3200" dirty="0" smtClean="0">
                <a:latin typeface="American Typewriter"/>
                <a:ea typeface="ヒラギノ明朝 Pro W3" charset="0"/>
                <a:cs typeface="American Typewriter"/>
                <a:sym typeface="American Typewriter" charset="0"/>
              </a:rPr>
              <a:t>Acceleration</a:t>
            </a:r>
            <a:endParaRPr lang="en-US" sz="3200" dirty="0">
              <a:latin typeface="American Typewriter"/>
              <a:ea typeface="ヒラギノ明朝 Pro W3" charset="0"/>
              <a:cs typeface="American Typewriter"/>
              <a:sym typeface="American Typewrit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871" y="5711279"/>
            <a:ext cx="5798670" cy="81441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3710" y="5022304"/>
            <a:ext cx="89289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200" dirty="0" smtClean="0">
                <a:latin typeface="American Typewriter"/>
                <a:ea typeface="ヒラギノ明朝 Pro W3" charset="0"/>
                <a:cs typeface="American Typewriter"/>
                <a:sym typeface="American Typewriter" charset="0"/>
              </a:rPr>
              <a:t>Breakdown limit?</a:t>
            </a:r>
            <a:endParaRPr lang="en-US" sz="3200" dirty="0">
              <a:latin typeface="American Typewriter"/>
              <a:ea typeface="ヒラギノ明朝 Pro W3" charset="0"/>
              <a:cs typeface="American Typewriter"/>
              <a:sym typeface="American Typewrit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Laser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676405"/>
            <a:ext cx="4419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8131" name="Text Box 3"/>
          <p:cNvSpPr txBox="1">
            <a:spLocks noChangeArrowheads="1"/>
          </p:cNvSpPr>
          <p:nvPr/>
        </p:nvSpPr>
        <p:spPr bwMode="auto">
          <a:xfrm>
            <a:off x="1419398" y="1752604"/>
            <a:ext cx="1156942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65087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1300163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951038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260032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b="1" i="1" smtClean="0">
                <a:solidFill>
                  <a:srgbClr val="000000"/>
                </a:solidFill>
                <a:latin typeface="Comic Sans MS" charset="0"/>
                <a:cs typeface="ヒラギノ明朝 Pro W3" charset="0"/>
                <a:sym typeface="American Typewriter" charset="0"/>
              </a:rPr>
              <a:t> Laser beam</a:t>
            </a:r>
            <a:endParaRPr lang="en-US" b="1" i="1" smtClean="0">
              <a:solidFill>
                <a:srgbClr val="000000"/>
              </a:solidFill>
              <a:latin typeface="Comic Sans MS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28132" name="Text Box 4"/>
          <p:cNvSpPr txBox="1">
            <a:spLocks noChangeArrowheads="1"/>
          </p:cNvSpPr>
          <p:nvPr/>
        </p:nvSpPr>
        <p:spPr bwMode="auto">
          <a:xfrm>
            <a:off x="7056766" y="4648548"/>
            <a:ext cx="1296328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65087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1300163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951038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260032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b="1" i="1" smtClean="0">
                <a:solidFill>
                  <a:srgbClr val="99FF33"/>
                </a:solidFill>
                <a:latin typeface="Comic Sans MS" charset="0"/>
                <a:cs typeface="ヒラギノ明朝 Pro W3" charset="0"/>
                <a:sym typeface="American Typewriter" charset="0"/>
              </a:rPr>
              <a:t>Electron beam</a:t>
            </a:r>
            <a:endParaRPr lang="en-US" b="1" i="1" smtClean="0">
              <a:solidFill>
                <a:srgbClr val="99FF33"/>
              </a:solidFill>
              <a:latin typeface="Comic Sans MS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28133" name="Line 5"/>
          <p:cNvSpPr>
            <a:spLocks noChangeShapeType="1"/>
          </p:cNvSpPr>
          <p:nvPr/>
        </p:nvSpPr>
        <p:spPr bwMode="auto">
          <a:xfrm>
            <a:off x="4495800" y="243522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88" tIns="32144" rIns="64288" bIns="32144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28134" name="Text Box 6"/>
          <p:cNvSpPr txBox="1">
            <a:spLocks noChangeArrowheads="1"/>
          </p:cNvSpPr>
          <p:nvPr/>
        </p:nvSpPr>
        <p:spPr bwMode="auto">
          <a:xfrm>
            <a:off x="4551654" y="1905000"/>
            <a:ext cx="796342" cy="3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65087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1300163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951038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260032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i="1" smtClean="0">
                <a:solidFill>
                  <a:srgbClr val="000000"/>
                </a:solidFill>
                <a:latin typeface="Comic Sans MS" charset="0"/>
                <a:cs typeface="ヒラギノ明朝 Pro W3" charset="0"/>
                <a:sym typeface="American Typewriter" charset="0"/>
              </a:rPr>
              <a:t>1 mm</a:t>
            </a:r>
            <a:endParaRPr lang="en-US" sz="1800" i="1" smtClean="0">
              <a:solidFill>
                <a:srgbClr val="000000"/>
              </a:solidFill>
              <a:latin typeface="Comic Sans MS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28135" name="Text Box 7"/>
          <p:cNvSpPr txBox="1">
            <a:spLocks noChangeArrowheads="1"/>
          </p:cNvSpPr>
          <p:nvPr/>
        </p:nvSpPr>
        <p:spPr bwMode="auto">
          <a:xfrm>
            <a:off x="1456952" y="350839"/>
            <a:ext cx="6479338" cy="70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65087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1300163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951038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2600325" algn="l" defTabSz="13001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latin typeface="Comic Sans MS" charset="0"/>
                <a:cs typeface="ヒラギノ明朝 Pro W3" charset="0"/>
                <a:sym typeface="American Typewriter" charset="0"/>
              </a:rPr>
              <a:t> </a:t>
            </a:r>
            <a:r>
              <a:rPr lang="fr-FR" sz="3600" dirty="0" smtClean="0">
                <a:solidFill>
                  <a:srgbClr val="FFFFFF"/>
                </a:solidFill>
                <a:latin typeface="Comic Sans MS" charset="0"/>
                <a:cs typeface="ヒラギノ明朝 Pro W3" charset="0"/>
                <a:sym typeface="American Typewriter" charset="0"/>
              </a:rPr>
              <a:t>Direct production of e-</a:t>
            </a:r>
            <a:r>
              <a:rPr lang="fr-FR" sz="3600" dirty="0" err="1" smtClean="0">
                <a:solidFill>
                  <a:srgbClr val="FFFFFF"/>
                </a:solidFill>
                <a:latin typeface="Comic Sans MS" charset="0"/>
                <a:cs typeface="ヒラギノ明朝 Pro W3" charset="0"/>
                <a:sym typeface="American Typewriter" charset="0"/>
              </a:rPr>
              <a:t>beam</a:t>
            </a:r>
            <a:endParaRPr lang="en-US" sz="4000" dirty="0" smtClean="0">
              <a:solidFill>
                <a:srgbClr val="FFFFFF"/>
              </a:solidFill>
              <a:latin typeface="Comic Sans MS" charset="0"/>
              <a:cs typeface="ヒラギノ明朝 Pro W3" charset="0"/>
              <a:sym typeface="American Typewrit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26" name="bubble_plasma.avi" descr="/Settembre_011/PalsmaInjector/bubble_plasm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9261"/>
            <a:ext cx="846137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6" fill="hold"/>
                                        <p:tgtEl>
                                          <p:spTgt spid="1332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22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2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32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8935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0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4" y="0"/>
            <a:ext cx="893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87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5938" y="1729210"/>
            <a:ext cx="4927600" cy="2879725"/>
            <a:chOff x="4216400" y="3430588"/>
            <a:chExt cx="4927600" cy="2879725"/>
          </a:xfrm>
        </p:grpSpPr>
        <p:pic>
          <p:nvPicPr>
            <p:cNvPr id="4" name="Picture 2" descr="accelerator - collider compariso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400" y="3430588"/>
              <a:ext cx="4029075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9196740"/>
                </p:ext>
              </p:extLst>
            </p:nvPr>
          </p:nvGraphicFramePr>
          <p:xfrm>
            <a:off x="7497763" y="4560888"/>
            <a:ext cx="1646237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" name="Equation" r:id="rId4" imgW="965597" imgH="254397" progId="Equation.3">
                    <p:embed/>
                  </p:oleObj>
                </mc:Choice>
                <mc:Fallback>
                  <p:oleObj name="Equation" r:id="rId4" imgW="965597" imgH="2543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7763" y="4560888"/>
                          <a:ext cx="1646237" cy="433387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5149467"/>
                </p:ext>
              </p:extLst>
            </p:nvPr>
          </p:nvGraphicFramePr>
          <p:xfrm>
            <a:off x="7635875" y="5724525"/>
            <a:ext cx="1358900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" name="Equation" r:id="rId6" imgW="648097" imgH="228997" progId="Equation.3">
                    <p:embed/>
                  </p:oleObj>
                </mc:Choice>
                <mc:Fallback>
                  <p:oleObj name="Equation" r:id="rId6" imgW="648097" imgH="2289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5875" y="5724525"/>
                          <a:ext cx="1358900" cy="479425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 w="9525">
                          <a:solidFill>
                            <a:srgbClr val="00FF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28936"/>
            <a:ext cx="30035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16632"/>
            <a:ext cx="8991600" cy="10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71" rIns="95738" bIns="47871">
            <a:spAutoFit/>
          </a:bodyPr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ADA: </a:t>
            </a:r>
            <a:r>
              <a:rPr lang="en-US" sz="3200" b="1" dirty="0" smtClean="0">
                <a:solidFill>
                  <a:srgbClr val="FFFF00"/>
                </a:solidFill>
                <a:latin typeface="Times New Roman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charset="0"/>
              </a:rPr>
              <a:t>Anello</a:t>
            </a: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 Di </a:t>
            </a:r>
            <a:r>
              <a:rPr lang="en-US" sz="3200" b="1" dirty="0" err="1">
                <a:solidFill>
                  <a:srgbClr val="FFFF00"/>
                </a:solidFill>
                <a:latin typeface="Times New Roman" charset="0"/>
              </a:rPr>
              <a:t>Accumulazione</a:t>
            </a: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), 1961-1964</a:t>
            </a:r>
          </a:p>
          <a:p>
            <a:pPr algn="ctr"/>
            <a:r>
              <a:rPr lang="en-US" sz="3200" b="1" dirty="0" smtClean="0">
                <a:latin typeface="Times New Roman" charset="0"/>
                <a:sym typeface="American Typewriter" charset="0"/>
              </a:rPr>
              <a:t>the first </a:t>
            </a:r>
            <a:r>
              <a:rPr lang="en-US" sz="3200" b="1" dirty="0" err="1" smtClean="0">
                <a:latin typeface="Times New Roman" charset="0"/>
                <a:sym typeface="American Typewriter" charset="0"/>
              </a:rPr>
              <a:t>e+e</a:t>
            </a:r>
            <a:r>
              <a:rPr lang="en-US" sz="3200" b="1" dirty="0" smtClean="0">
                <a:latin typeface="Times New Roman" charset="0"/>
                <a:sym typeface="American Typewriter" charset="0"/>
              </a:rPr>
              <a:t>- Collider</a:t>
            </a:r>
            <a:endParaRPr lang="en-US" sz="3200" b="1" dirty="0">
              <a:latin typeface="Times New Roman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13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3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41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4" y="0"/>
            <a:ext cx="891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3" y="0"/>
            <a:ext cx="9011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7"/>
          <a:stretch/>
        </p:blipFill>
        <p:spPr>
          <a:xfrm>
            <a:off x="111153" y="44028"/>
            <a:ext cx="8997351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42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44000" cy="409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376" y="4425338"/>
            <a:ext cx="5239260" cy="23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79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74"/>
          <a:stretch/>
        </p:blipFill>
        <p:spPr>
          <a:xfrm>
            <a:off x="25400" y="361652"/>
            <a:ext cx="9077417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04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470"/>
            <a:ext cx="9144000" cy="622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" y="0"/>
            <a:ext cx="911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500"/>
            <a:ext cx="9144000" cy="54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0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28" y="2793122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Protons and Ions?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18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77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28" y="2420888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Wake </a:t>
            </a:r>
            <a:r>
              <a:rPr lang="en-US" sz="4000" dirty="0">
                <a:solidFill>
                  <a:srgbClr val="FFFFFF"/>
                </a:solidFill>
              </a:rPr>
              <a:t>Field </a:t>
            </a:r>
            <a:r>
              <a:rPr lang="en-US" sz="4000" dirty="0" smtClean="0">
                <a:solidFill>
                  <a:srgbClr val="FFFFFF"/>
                </a:solidFill>
              </a:rPr>
              <a:t>Acceleration 2</a:t>
            </a:r>
          </a:p>
          <a:p>
            <a:pPr algn="ctr"/>
            <a:r>
              <a:rPr lang="en-US" sz="4000" dirty="0" smtClean="0"/>
              <a:t>Beam </a:t>
            </a:r>
            <a:r>
              <a:rPr lang="en-US" sz="4000" dirty="0"/>
              <a:t>Driven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PWFA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90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60" y="0"/>
            <a:ext cx="8914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82"/>
          <a:stretch/>
        </p:blipFill>
        <p:spPr bwMode="auto">
          <a:xfrm>
            <a:off x="152403" y="374829"/>
            <a:ext cx="5089974" cy="162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105" y="358905"/>
            <a:ext cx="3055647" cy="311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069" y="3883246"/>
            <a:ext cx="3053885" cy="26337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3" y="2171777"/>
            <a:ext cx="5089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Blumenfeld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, I. et al. </a:t>
            </a:r>
            <a:r>
              <a:rPr lang="en-US" sz="1800" i="1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 doubling of 42 </a:t>
            </a:r>
            <a:r>
              <a:rPr lang="en-US" sz="1800" i="1" dirty="0" err="1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GeV</a:t>
            </a:r>
            <a:r>
              <a:rPr lang="en-US" sz="1800" i="1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electrons in a </a:t>
            </a:r>
            <a:r>
              <a:rPr lang="en-US" sz="1800" i="1" dirty="0" err="1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metre</a:t>
            </a:r>
            <a:r>
              <a:rPr lang="en-US" sz="1800" i="1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-scale </a:t>
            </a:r>
            <a:r>
              <a:rPr lang="en-US" sz="1800" i="1" dirty="0" smtClean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plasma </a:t>
            </a:r>
            <a:r>
              <a:rPr lang="en-US" sz="1800" i="1" dirty="0" err="1" smtClean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wakefield</a:t>
            </a:r>
            <a:r>
              <a:rPr lang="en-US" sz="1800" i="1" dirty="0" smtClean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accelerator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. Nature 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445, 741–744 (2007).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2403" y="3895870"/>
            <a:ext cx="5089974" cy="2831360"/>
            <a:chOff x="152403" y="3895870"/>
            <a:chExt cx="5089974" cy="2831360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548"/>
            <a:stretch/>
          </p:blipFill>
          <p:spPr bwMode="auto">
            <a:xfrm>
              <a:off x="152403" y="3895870"/>
              <a:ext cx="5089974" cy="169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52403" y="5803900"/>
              <a:ext cx="50899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13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Litos</a:t>
              </a:r>
              <a:r>
                <a:rPr lang="en-US" sz="1800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, M. 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et al</a:t>
              </a:r>
              <a:r>
                <a:rPr lang="en-US" sz="1800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.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</a:t>
              </a:r>
              <a:r>
                <a:rPr lang="en-US" sz="1800" i="1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High-efficiency acceleration of an electron </a:t>
              </a:r>
              <a:r>
                <a:rPr lang="en-US" sz="1800" i="1" dirty="0" err="1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beamin</a:t>
              </a:r>
              <a:r>
                <a:rPr lang="en-US" sz="1800" i="1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</a:t>
              </a:r>
              <a:r>
                <a:rPr lang="en-US" sz="1800" i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a plasma </a:t>
              </a:r>
              <a:r>
                <a:rPr lang="en-US" sz="1800" i="1" dirty="0" err="1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wakefield</a:t>
              </a:r>
              <a:r>
                <a:rPr lang="en-US" sz="1800" i="1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accelerator</a:t>
              </a:r>
              <a:r>
                <a:rPr lang="en-US" sz="1800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. </a:t>
              </a:r>
              <a:r>
                <a:rPr lang="en-US" sz="1800" b="1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Nature </a:t>
              </a:r>
              <a:r>
                <a:rPr lang="en-US" sz="1800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515, 92–95 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(</a:t>
              </a:r>
              <a:r>
                <a:rPr lang="en-US" sz="1800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2014)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Positrons and Hollow Channel Plasma</a:t>
            </a:r>
            <a:endParaRPr lang="en-CA" dirty="0"/>
          </a:p>
        </p:txBody>
      </p:sp>
      <p:pic>
        <p:nvPicPr>
          <p:cNvPr id="2" name="Picture 1" descr="boxes.ep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53" b="51556"/>
          <a:stretch/>
        </p:blipFill>
        <p:spPr>
          <a:xfrm>
            <a:off x="4583545" y="2057400"/>
            <a:ext cx="4200501" cy="3322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2194560"/>
            <a:ext cx="381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Laser Profile for J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</a:rPr>
              <a:t>5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 Bessel Focus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4"/>
          </p:nvPr>
        </p:nvSpPr>
        <p:spPr>
          <a:xfrm>
            <a:off x="152400" y="1524000"/>
            <a:ext cx="5029200" cy="4608829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 physics of accelerating positrons in a plasma is different than that of electrons!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Hollow channel plasmas might be a viable method for accelerating positrons in a plasma.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 special optic called a </a:t>
            </a:r>
            <a:r>
              <a:rPr lang="en-US" dirty="0" err="1" smtClean="0"/>
              <a:t>kinoform</a:t>
            </a:r>
            <a:r>
              <a:rPr lang="en-US" dirty="0" smtClean="0"/>
              <a:t> is used to create a hollow channel plasma.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5867510"/>
            <a:ext cx="754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Positrons plasma acceleration is a crucial step towards a plasma based linear collider. FACET hosts the only active research on positron PWFA.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4876800"/>
            <a:ext cx="3200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848100" y="3848100"/>
            <a:ext cx="3200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81800" y="3657600"/>
            <a:ext cx="0" cy="990600"/>
          </a:xfrm>
          <a:prstGeom prst="line">
            <a:avLst/>
          </a:prstGeom>
          <a:ln w="57150" cmpd="sng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67600" y="3657600"/>
            <a:ext cx="0" cy="990600"/>
          </a:xfrm>
          <a:prstGeom prst="line">
            <a:avLst/>
          </a:prstGeom>
          <a:ln w="57150" cmpd="sng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441971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2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00 </a:t>
            </a:r>
            <a:r>
              <a:rPr lang="en-US" sz="1200" dirty="0" err="1" smtClean="0">
                <a:solidFill>
                  <a:prstClr val="white"/>
                </a:solidFill>
                <a:latin typeface="Arial"/>
              </a:rPr>
              <a:t>μm</a:t>
            </a:r>
            <a:endParaRPr lang="en-US" sz="12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4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30" y="1340768"/>
            <a:ext cx="8175244" cy="5255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88" y="116632"/>
            <a:ext cx="8312729" cy="11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3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49" y="4437112"/>
            <a:ext cx="3467103" cy="2228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692696"/>
            <a:ext cx="9144001" cy="35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5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4300"/>
            <a:ext cx="9144000" cy="4072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6064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ILC – International Linear Collider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42514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266" y="15123"/>
            <a:ext cx="5428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3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444" y="981002"/>
            <a:ext cx="5677705" cy="357368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96559" y="6165304"/>
            <a:ext cx="7669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800" dirty="0" smtClean="0"/>
              <a:t>“The </a:t>
            </a:r>
            <a:r>
              <a:rPr lang="en-US" sz="1800" dirty="0"/>
              <a:t>Universe in a </a:t>
            </a:r>
            <a:r>
              <a:rPr lang="en-US" sz="1800" dirty="0" smtClean="0"/>
              <a:t>Nutshell”, </a:t>
            </a:r>
            <a:r>
              <a:rPr lang="en-US" sz="1800" dirty="0"/>
              <a:t>by Stephen William Hawking, Bantam, 2001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06996" y="5014641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2000" dirty="0"/>
              <a:t>Without further novel technology, we will eventually need an accelerator as large as Hawking expected.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496" y="116632"/>
            <a:ext cx="8991600" cy="5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71" rIns="95738" bIns="47871">
            <a:spAutoFit/>
          </a:bodyPr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Hawking: the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charset="0"/>
                <a:sym typeface="American Typewriter" charset="0"/>
              </a:rPr>
              <a:t>Solartron</a:t>
            </a:r>
            <a:endParaRPr lang="en-US" sz="3200" b="1" dirty="0">
              <a:solidFill>
                <a:srgbClr val="FFFF00"/>
              </a:solidFill>
              <a:latin typeface="Times New Roman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82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4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148"/>
            <a:ext cx="9144000" cy="650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" b="-1000"/>
          <a:stretch/>
        </p:blipFill>
        <p:spPr>
          <a:xfrm>
            <a:off x="152400" y="133181"/>
            <a:ext cx="8839200" cy="6680199"/>
          </a:xfrm>
        </p:spPr>
      </p:pic>
    </p:spTree>
    <p:extLst>
      <p:ext uri="{BB962C8B-B14F-4D97-AF65-F5344CB8AC3E}">
        <p14:creationId xmlns:p14="http://schemas.microsoft.com/office/powerpoint/2010/main" val="195455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85" y="1845048"/>
            <a:ext cx="85833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ea"/>
              <a:buAutoNum type="circleNumDbPlain"/>
            </a:pPr>
            <a:r>
              <a:rPr lang="en-US" sz="3200" dirty="0" smtClean="0">
                <a:solidFill>
                  <a:srgbClr val="54E80B"/>
                </a:solidFill>
                <a:latin typeface="American Typewriter"/>
                <a:cs typeface="American Typewriter"/>
                <a:sym typeface="American Typewriter" charset="0"/>
              </a:rPr>
              <a:t>High Gradient – Low e- Beam Quality</a:t>
            </a:r>
          </a:p>
          <a:p>
            <a:endParaRPr lang="en-US" sz="3200" dirty="0" smtClean="0">
              <a:solidFill>
                <a:srgbClr val="CCFFCC"/>
              </a:solidFill>
              <a:latin typeface="American Typewriter"/>
              <a:cs typeface="American Typewriter"/>
              <a:sym typeface="American Typewriter" charset="0"/>
            </a:endParaRPr>
          </a:p>
          <a:p>
            <a:pPr marL="742950" indent="-742950">
              <a:buFont typeface="+mj-lt"/>
              <a:buAutoNum type="circleNumDbPlain"/>
            </a:pPr>
            <a:r>
              <a:rPr lang="en-US" sz="3200" dirty="0" smtClean="0">
                <a:solidFill>
                  <a:srgbClr val="FFFF00"/>
                </a:solidFill>
                <a:latin typeface="American Typewriter"/>
                <a:cs typeface="American Typewriter"/>
                <a:sym typeface="American Typewriter" charset="0"/>
              </a:rPr>
              <a:t>High </a:t>
            </a:r>
            <a:r>
              <a:rPr lang="en-US" sz="3200" dirty="0" err="1" smtClean="0">
                <a:solidFill>
                  <a:srgbClr val="FFFF00"/>
                </a:solidFill>
                <a:latin typeface="American Typewriter"/>
                <a:cs typeface="American Typewriter"/>
                <a:sym typeface="American Typewriter" charset="0"/>
              </a:rPr>
              <a:t>e+e</a:t>
            </a:r>
            <a:r>
              <a:rPr lang="en-US" sz="3200" dirty="0" smtClean="0">
                <a:solidFill>
                  <a:srgbClr val="FFFF00"/>
                </a:solidFill>
                <a:latin typeface="American Typewriter"/>
                <a:cs typeface="American Typewriter"/>
                <a:sym typeface="American Typewriter" charset="0"/>
              </a:rPr>
              <a:t>- Beam Quality – Low Gradient</a:t>
            </a:r>
          </a:p>
          <a:p>
            <a:pPr marL="742950" indent="-742950">
              <a:buFont typeface="+mj-lt"/>
              <a:buAutoNum type="circleNumDbPlain"/>
            </a:pPr>
            <a:endParaRPr lang="en-US" sz="3200" dirty="0" smtClean="0">
              <a:solidFill>
                <a:srgbClr val="FFFF00"/>
              </a:solidFill>
              <a:latin typeface="American Typewriter"/>
              <a:cs typeface="American Typewriter"/>
              <a:sym typeface="American Typewriter" charset="0"/>
            </a:endParaRPr>
          </a:p>
          <a:p>
            <a:pPr marL="742950" indent="-742950">
              <a:buFont typeface="+mj-lt"/>
              <a:buAutoNum type="circleNumDbPlain"/>
            </a:pPr>
            <a:r>
              <a:rPr lang="en-US" sz="2800" dirty="0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High </a:t>
            </a:r>
            <a:r>
              <a:rPr lang="en-US" sz="2800" dirty="0" err="1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e+e</a:t>
            </a:r>
            <a:r>
              <a:rPr lang="en-US" sz="2800" dirty="0" smtClean="0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-</a:t>
            </a:r>
            <a:r>
              <a:rPr lang="en-US" sz="2800" dirty="0" smtClean="0">
                <a:solidFill>
                  <a:srgbClr val="FFFF00"/>
                </a:solidFill>
                <a:latin typeface="American Typewriter"/>
                <a:cs typeface="American Typewriter"/>
                <a:sym typeface="American Typewriter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Beam </a:t>
            </a:r>
            <a:r>
              <a:rPr lang="en-US" sz="2800" dirty="0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Quality </a:t>
            </a:r>
            <a:r>
              <a:rPr lang="en-US" sz="2800" dirty="0" smtClean="0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American Typewriter"/>
                <a:cs typeface="American Typewriter"/>
                <a:sym typeface="American Typewriter" charset="0"/>
              </a:rPr>
              <a:t>High Gradient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8" y="404664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  <a:sym typeface="American Typewriter" charset="0"/>
              </a:rPr>
              <a:t>3 Steps towards a reliable  PWA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8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821922" y="1772816"/>
            <a:ext cx="6071689" cy="4320480"/>
            <a:chOff x="1177008" y="2214106"/>
            <a:chExt cx="9692571" cy="7125858"/>
          </a:xfrm>
        </p:grpSpPr>
        <p:grpSp>
          <p:nvGrpSpPr>
            <p:cNvPr id="28676" name="Gruppo 41"/>
            <p:cNvGrpSpPr>
              <a:grpSpLocks/>
            </p:cNvGrpSpPr>
            <p:nvPr/>
          </p:nvGrpSpPr>
          <p:grpSpPr bwMode="auto">
            <a:xfrm>
              <a:off x="1177008" y="2214106"/>
              <a:ext cx="9692571" cy="7125858"/>
              <a:chOff x="1259632" y="908721"/>
              <a:chExt cx="6815090" cy="5010369"/>
            </a:xfrm>
          </p:grpSpPr>
          <p:pic>
            <p:nvPicPr>
              <p:cNvPr id="28686" name="Immagine 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908721"/>
                <a:ext cx="6120000" cy="5010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sellaDiTesto 32"/>
              <p:cNvSpPr txBox="1"/>
              <p:nvPr/>
            </p:nvSpPr>
            <p:spPr>
              <a:xfrm>
                <a:off x="6300193" y="3933057"/>
                <a:ext cx="883802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81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  <a:sym typeface="American Typewriter" charset="0"/>
                  </a:rPr>
                  <a:t>PWFA</a:t>
                </a:r>
                <a:endPara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endParaRPr>
              </a:p>
            </p:txBody>
          </p:sp>
          <p:cxnSp>
            <p:nvCxnSpPr>
              <p:cNvPr id="17" name="Connettore 2 34"/>
              <p:cNvCxnSpPr>
                <a:stCxn id="16" idx="0"/>
              </p:cNvCxnSpPr>
              <p:nvPr/>
            </p:nvCxnSpPr>
            <p:spPr>
              <a:xfrm flipH="1" flipV="1">
                <a:off x="5364578" y="3717567"/>
                <a:ext cx="1377516" cy="2154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Connettore 2 38"/>
              <p:cNvCxnSpPr/>
              <p:nvPr/>
            </p:nvCxnSpPr>
            <p:spPr>
              <a:xfrm>
                <a:off x="3446547" y="1972905"/>
                <a:ext cx="2277492" cy="2319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CasellaDiTesto 32"/>
              <p:cNvSpPr txBox="1"/>
              <p:nvPr/>
            </p:nvSpPr>
            <p:spPr>
              <a:xfrm>
                <a:off x="4788024" y="4725145"/>
                <a:ext cx="1459568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81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err="1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  <a:sym typeface="American Typewriter" charset="0"/>
                  </a:rPr>
                  <a:t>THz</a:t>
                </a: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  <a:sym typeface="American Typewriter" charset="0"/>
                  </a:rPr>
                  <a:t> Source</a:t>
                </a:r>
                <a:endPara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endParaRPr>
              </a:p>
            </p:txBody>
          </p:sp>
          <p:cxnSp>
            <p:nvCxnSpPr>
              <p:cNvPr id="21" name="Connettore 2 34"/>
              <p:cNvCxnSpPr/>
              <p:nvPr/>
            </p:nvCxnSpPr>
            <p:spPr>
              <a:xfrm flipH="1" flipV="1">
                <a:off x="5220551" y="3789013"/>
                <a:ext cx="215461" cy="9187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CasellaDiTesto 32"/>
              <p:cNvSpPr txBox="1"/>
              <p:nvPr/>
            </p:nvSpPr>
            <p:spPr>
              <a:xfrm>
                <a:off x="6871030" y="2924945"/>
                <a:ext cx="1203692" cy="74953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81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  <a:sym typeface="American Typewriter" charset="0"/>
                  </a:rPr>
                  <a:t>FEL</a:t>
                </a:r>
              </a:p>
              <a:p>
                <a:pPr defTabSz="45681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  <a:sym typeface="American Typewriter" charset="0"/>
                  </a:rPr>
                  <a:t>(2colors)</a:t>
                </a:r>
                <a:endPara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endParaRPr>
              </a:p>
            </p:txBody>
          </p:sp>
          <p:cxnSp>
            <p:nvCxnSpPr>
              <p:cNvPr id="23" name="Connettore 2 34"/>
              <p:cNvCxnSpPr>
                <a:stCxn id="22" idx="0"/>
              </p:cNvCxnSpPr>
              <p:nvPr/>
            </p:nvCxnSpPr>
            <p:spPr>
              <a:xfrm flipH="1" flipV="1">
                <a:off x="6712883" y="2390127"/>
                <a:ext cx="759993" cy="5348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4" name="CasellaDiTesto 32"/>
              <p:cNvSpPr txBox="1"/>
              <p:nvPr/>
            </p:nvSpPr>
            <p:spPr>
              <a:xfrm>
                <a:off x="6137242" y="1409758"/>
                <a:ext cx="645736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defTabSz="456819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  <a:sym typeface="American Typewriter" charset="0"/>
                  </a:rPr>
                  <a:t>EOS</a:t>
                </a:r>
                <a:endPara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endParaRPr>
              </a:p>
            </p:txBody>
          </p:sp>
          <p:cxnSp>
            <p:nvCxnSpPr>
              <p:cNvPr id="27" name="Connettore 2 34"/>
              <p:cNvCxnSpPr>
                <a:stCxn id="24" idx="2"/>
              </p:cNvCxnSpPr>
              <p:nvPr/>
            </p:nvCxnSpPr>
            <p:spPr>
              <a:xfrm flipH="1">
                <a:off x="6361076" y="1838064"/>
                <a:ext cx="99034" cy="406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6" name="CasellaDiTesto 43"/>
            <p:cNvSpPr txBox="1"/>
            <p:nvPr/>
          </p:nvSpPr>
          <p:spPr>
            <a:xfrm>
              <a:off x="3399259" y="2645220"/>
              <a:ext cx="2855363" cy="6734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681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rPr>
                <a:t>Thomson X-</a:t>
              </a:r>
              <a:r>
                <a:rPr lang="it-IT" sz="1800" b="1" spc="50" dirty="0" err="1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rPr>
                <a:t>ray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American Typewriter" charset="0"/>
              </a:endParaRPr>
            </a:p>
          </p:txBody>
        </p:sp>
        <p:cxnSp>
          <p:nvCxnSpPr>
            <p:cNvPr id="7" name="Connettore 2 45"/>
            <p:cNvCxnSpPr>
              <a:stCxn id="6" idx="3"/>
            </p:cNvCxnSpPr>
            <p:nvPr/>
          </p:nvCxnSpPr>
          <p:spPr>
            <a:xfrm>
              <a:off x="6254622" y="2981937"/>
              <a:ext cx="657312" cy="56429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Connettore 1 54"/>
            <p:cNvCxnSpPr/>
            <p:nvPr/>
          </p:nvCxnSpPr>
          <p:spPr>
            <a:xfrm>
              <a:off x="3430013" y="5799264"/>
              <a:ext cx="717659" cy="40964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nettore 1 56"/>
            <p:cNvCxnSpPr/>
            <p:nvPr/>
          </p:nvCxnSpPr>
          <p:spPr>
            <a:xfrm flipV="1">
              <a:off x="4147672" y="3647852"/>
              <a:ext cx="2764259" cy="25610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ttore 1 60"/>
            <p:cNvCxnSpPr/>
            <p:nvPr/>
          </p:nvCxnSpPr>
          <p:spPr>
            <a:xfrm>
              <a:off x="6957165" y="3671987"/>
              <a:ext cx="308022" cy="20481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CasellaDiTesto 43"/>
            <p:cNvSpPr txBox="1"/>
            <p:nvPr/>
          </p:nvSpPr>
          <p:spPr>
            <a:xfrm>
              <a:off x="1381836" y="3706397"/>
              <a:ext cx="1510228" cy="67343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AF27F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681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rPr>
                <a:t>FLAME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American Typewriter" charset="0"/>
              </a:endParaRPr>
            </a:p>
          </p:txBody>
        </p:sp>
        <p:cxnSp>
          <p:nvCxnSpPr>
            <p:cNvPr id="12" name="Connettore 2 45"/>
            <p:cNvCxnSpPr/>
            <p:nvPr/>
          </p:nvCxnSpPr>
          <p:spPr>
            <a:xfrm>
              <a:off x="1893079" y="4348053"/>
              <a:ext cx="206406" cy="1348007"/>
            </a:xfrm>
            <a:prstGeom prst="straightConnector1">
              <a:avLst/>
            </a:prstGeom>
            <a:ln>
              <a:solidFill>
                <a:srgbClr val="FAF27F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CasellaDiTesto 43"/>
            <p:cNvSpPr txBox="1"/>
            <p:nvPr/>
          </p:nvSpPr>
          <p:spPr>
            <a:xfrm>
              <a:off x="3599363" y="3491556"/>
              <a:ext cx="1340458" cy="6734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681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sym typeface="American Typewriter" charset="0"/>
                </a:rPr>
                <a:t>LWFA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American Typewriter" charset="0"/>
              </a:endParaRP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2113" y="188960"/>
            <a:ext cx="8991600" cy="206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662" tIns="47831" rIns="95662" bIns="47831">
            <a:spAutoFit/>
          </a:bodyPr>
          <a:lstStyle>
            <a:lvl1pPr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SPARC_LAB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ources 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lasma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ccelerators and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adiation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ompton </a:t>
            </a:r>
            <a:r>
              <a:rPr lang="en-US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20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asers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nd </a:t>
            </a:r>
            <a:r>
              <a:rPr lang="en-US" sz="20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0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eams</a:t>
            </a:r>
          </a:p>
          <a:p>
            <a:pPr algn="ctr"/>
            <a:endParaRPr lang="en-US" sz="44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magin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59" y="765192"/>
            <a:ext cx="6912694" cy="463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80007" y="116086"/>
            <a:ext cx="8676307" cy="708794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err="1" smtClean="0">
                <a:solidFill>
                  <a:srgbClr val="FF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Ti:Sa</a:t>
            </a:r>
            <a:r>
              <a:rPr lang="it-IT" sz="4000" dirty="0" smtClean="0">
                <a:solidFill>
                  <a:srgbClr val="FF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it-IT" sz="4000" dirty="0">
                <a:solidFill>
                  <a:srgbClr val="FF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FLAME laser</a:t>
            </a:r>
          </a:p>
        </p:txBody>
      </p:sp>
      <p:sp>
        <p:nvSpPr>
          <p:cNvPr id="6" name="Ovale 5"/>
          <p:cNvSpPr/>
          <p:nvPr/>
        </p:nvSpPr>
        <p:spPr>
          <a:xfrm>
            <a:off x="1980163" y="3429004"/>
            <a:ext cx="503411" cy="216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156" y="5661422"/>
            <a:ext cx="1512465" cy="64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>
                <a:solidFill>
                  <a:prstClr val="white"/>
                </a:solidFill>
                <a:latin typeface="Calibri"/>
                <a:sym typeface="American Typewriter" charset="0"/>
              </a:rPr>
              <a:t>Stretcher</a:t>
            </a:r>
            <a:endParaRPr lang="it-IT" sz="1800" dirty="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68141" y="5661422"/>
            <a:ext cx="1799332" cy="6474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 smtClean="0">
                <a:solidFill>
                  <a:prstClr val="white"/>
                </a:solidFill>
                <a:latin typeface="Calibri"/>
                <a:sym typeface="American Typewriter" charset="0"/>
              </a:rPr>
              <a:t>Amplifiers</a:t>
            </a:r>
            <a:endParaRPr lang="it-IT" sz="1800" dirty="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428017" y="5661422"/>
            <a:ext cx="1727895" cy="6474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 smtClean="0">
                <a:solidFill>
                  <a:prstClr val="white"/>
                </a:solidFill>
                <a:latin typeface="Calibri"/>
                <a:sym typeface="American Typewriter" charset="0"/>
              </a:rPr>
              <a:t>Compressor</a:t>
            </a:r>
            <a:endParaRPr lang="it-IT" sz="1800" dirty="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443889" y="5661422"/>
            <a:ext cx="2448967" cy="10799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smtClean="0">
                <a:solidFill>
                  <a:prstClr val="white"/>
                </a:solidFill>
                <a:latin typeface="Calibri"/>
                <a:sym typeface="American Typewriter" charset="0"/>
              </a:rPr>
              <a:t>LWFA</a:t>
            </a:r>
          </a:p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smtClean="0">
                <a:solidFill>
                  <a:prstClr val="white"/>
                </a:solidFill>
                <a:latin typeface="Calibri"/>
                <a:sym typeface="American Typewriter" charset="0"/>
              </a:rPr>
              <a:t>Electron Self </a:t>
            </a:r>
            <a:r>
              <a:rPr lang="it-IT" sz="1800" dirty="0" err="1" smtClean="0">
                <a:solidFill>
                  <a:prstClr val="white"/>
                </a:solidFill>
                <a:latin typeface="Calibri"/>
                <a:sym typeface="American Typewriter" charset="0"/>
              </a:rPr>
              <a:t>Injection</a:t>
            </a:r>
            <a:endParaRPr lang="it-IT" sz="1800" dirty="0" smtClean="0">
              <a:solidFill>
                <a:prstClr val="white"/>
              </a:solidFill>
              <a:latin typeface="Calibri"/>
              <a:sym typeface="American Typewriter" charset="0"/>
            </a:endParaRPr>
          </a:p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smtClean="0">
                <a:solidFill>
                  <a:prstClr val="white"/>
                </a:solidFill>
                <a:latin typeface="Calibri"/>
                <a:sym typeface="American Typewriter" charset="0"/>
              </a:rPr>
              <a:t>And</a:t>
            </a:r>
          </a:p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 smtClean="0">
                <a:solidFill>
                  <a:prstClr val="white"/>
                </a:solidFill>
                <a:latin typeface="Calibri"/>
                <a:sym typeface="American Typewriter" charset="0"/>
              </a:rPr>
              <a:t>Protons</a:t>
            </a:r>
            <a:endParaRPr lang="it-IT" sz="1800" dirty="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12" name="Connettore 2 11"/>
          <p:cNvCxnSpPr>
            <a:stCxn id="6" idx="3"/>
            <a:endCxn id="7" idx="0"/>
          </p:cNvCxnSpPr>
          <p:nvPr/>
        </p:nvCxnSpPr>
        <p:spPr>
          <a:xfrm flipH="1">
            <a:off x="1007944" y="3613762"/>
            <a:ext cx="1045889" cy="20482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1980163" y="3645545"/>
            <a:ext cx="503411" cy="28798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2483864" y="3501555"/>
            <a:ext cx="504527" cy="28798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3276372" y="3429000"/>
            <a:ext cx="1656457" cy="65633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17" name="Connettore 2 16"/>
          <p:cNvCxnSpPr>
            <a:stCxn id="13" idx="4"/>
            <a:endCxn id="8" idx="0"/>
          </p:cNvCxnSpPr>
          <p:nvPr/>
        </p:nvCxnSpPr>
        <p:spPr>
          <a:xfrm>
            <a:off x="2231602" y="3934116"/>
            <a:ext cx="936501" cy="17278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4" idx="4"/>
            <a:endCxn id="8" idx="0"/>
          </p:cNvCxnSpPr>
          <p:nvPr/>
        </p:nvCxnSpPr>
        <p:spPr>
          <a:xfrm>
            <a:off x="2736073" y="3790124"/>
            <a:ext cx="431973" cy="18718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5" idx="4"/>
          </p:cNvCxnSpPr>
          <p:nvPr/>
        </p:nvCxnSpPr>
        <p:spPr>
          <a:xfrm flipH="1">
            <a:off x="3203526" y="4085333"/>
            <a:ext cx="900783" cy="15035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e 21"/>
          <p:cNvSpPr/>
          <p:nvPr/>
        </p:nvSpPr>
        <p:spPr>
          <a:xfrm>
            <a:off x="5867921" y="2565053"/>
            <a:ext cx="719956" cy="64740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24" name="Connettore 2 23"/>
          <p:cNvCxnSpPr>
            <a:stCxn id="22" idx="4"/>
            <a:endCxn id="9" idx="0"/>
          </p:cNvCxnSpPr>
          <p:nvPr/>
        </p:nvCxnSpPr>
        <p:spPr>
          <a:xfrm flipH="1">
            <a:off x="5292252" y="3213044"/>
            <a:ext cx="936501" cy="24489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Ovale 24"/>
          <p:cNvSpPr/>
          <p:nvPr/>
        </p:nvSpPr>
        <p:spPr>
          <a:xfrm>
            <a:off x="6516441" y="3860982"/>
            <a:ext cx="431974" cy="431973"/>
          </a:xfrm>
          <a:prstGeom prst="ellipse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27" name="Connettore 2 26"/>
          <p:cNvCxnSpPr>
            <a:stCxn id="25" idx="5"/>
            <a:endCxn id="10" idx="0"/>
          </p:cNvCxnSpPr>
          <p:nvPr/>
        </p:nvCxnSpPr>
        <p:spPr>
          <a:xfrm>
            <a:off x="6885346" y="4229694"/>
            <a:ext cx="783219" cy="14317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0" descr="SPARC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8" name="Group 3"/>
          <p:cNvGrpSpPr>
            <a:grpSpLocks/>
          </p:cNvGrpSpPr>
          <p:nvPr/>
        </p:nvGrpSpPr>
        <p:grpSpPr bwMode="auto">
          <a:xfrm>
            <a:off x="7501260" y="2197347"/>
            <a:ext cx="1393031" cy="1831703"/>
            <a:chOff x="6720" y="1968"/>
            <a:chExt cx="1248" cy="1641"/>
          </a:xfrm>
        </p:grpSpPr>
        <p:sp>
          <p:nvSpPr>
            <p:cNvPr id="2120708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34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S-band Gun</a:t>
              </a:r>
            </a:p>
          </p:txBody>
        </p:sp>
        <p:sp>
          <p:nvSpPr>
            <p:cNvPr id="2120709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7233048" y="428625"/>
            <a:ext cx="1394148" cy="1394148"/>
            <a:chOff x="6480" y="384"/>
            <a:chExt cx="1248" cy="1248"/>
          </a:xfrm>
        </p:grpSpPr>
        <p:sp>
          <p:nvSpPr>
            <p:cNvPr id="2120711" name="Text Box 7"/>
            <p:cNvSpPr txBox="1">
              <a:spLocks/>
            </p:cNvSpPr>
            <p:nvPr/>
          </p:nvSpPr>
          <p:spPr bwMode="auto">
            <a:xfrm>
              <a:off x="6480" y="384"/>
              <a:ext cx="1248" cy="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FF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Velocity Bunching</a:t>
              </a:r>
            </a:p>
          </p:txBody>
        </p:sp>
        <p:sp>
          <p:nvSpPr>
            <p:cNvPr id="2120712" name="Line 8"/>
            <p:cNvSpPr>
              <a:spLocks noChangeShapeType="1"/>
            </p:cNvSpPr>
            <p:nvPr/>
          </p:nvSpPr>
          <p:spPr bwMode="auto">
            <a:xfrm flipH="1">
              <a:off x="6912" y="1008"/>
              <a:ext cx="144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grpSp>
        <p:nvGrpSpPr>
          <p:cNvPr id="39940" name="Group 9"/>
          <p:cNvGrpSpPr>
            <a:grpSpLocks/>
          </p:cNvGrpSpPr>
          <p:nvPr/>
        </p:nvGrpSpPr>
        <p:grpSpPr bwMode="auto">
          <a:xfrm>
            <a:off x="6000755" y="2251398"/>
            <a:ext cx="1659806" cy="1779220"/>
            <a:chOff x="5376" y="2016"/>
            <a:chExt cx="1488" cy="1596"/>
          </a:xfrm>
        </p:grpSpPr>
        <p:sp>
          <p:nvSpPr>
            <p:cNvPr id="2120714" name="Text Box 10"/>
            <p:cNvSpPr txBox="1">
              <a:spLocks/>
            </p:cNvSpPr>
            <p:nvPr/>
          </p:nvSpPr>
          <p:spPr bwMode="auto">
            <a:xfrm>
              <a:off x="5376" y="2977"/>
              <a:ext cx="1248" cy="6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FF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2120715" name="Line 11"/>
            <p:cNvSpPr>
              <a:spLocks noChangeShapeType="1"/>
            </p:cNvSpPr>
            <p:nvPr/>
          </p:nvSpPr>
          <p:spPr bwMode="auto">
            <a:xfrm flipV="1">
              <a:off x="6000" y="2256"/>
              <a:ext cx="283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  <p:sp>
          <p:nvSpPr>
            <p:cNvPr id="2120716" name="Line 12"/>
            <p:cNvSpPr>
              <a:spLocks noChangeShapeType="1"/>
            </p:cNvSpPr>
            <p:nvPr/>
          </p:nvSpPr>
          <p:spPr bwMode="auto">
            <a:xfrm flipV="1">
              <a:off x="6432" y="2016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grpSp>
        <p:nvGrpSpPr>
          <p:cNvPr id="39941" name="Group 13"/>
          <p:cNvGrpSpPr>
            <a:grpSpLocks/>
          </p:cNvGrpSpPr>
          <p:nvPr/>
        </p:nvGrpSpPr>
        <p:grpSpPr bwMode="auto">
          <a:xfrm>
            <a:off x="3214687" y="1125141"/>
            <a:ext cx="2518172" cy="2126382"/>
            <a:chOff x="2880" y="1008"/>
            <a:chExt cx="2256" cy="1904"/>
          </a:xfrm>
        </p:grpSpPr>
        <p:sp>
          <p:nvSpPr>
            <p:cNvPr id="2120718" name="Line 14"/>
            <p:cNvSpPr>
              <a:spLocks noChangeShapeType="1"/>
            </p:cNvSpPr>
            <p:nvPr/>
          </p:nvSpPr>
          <p:spPr bwMode="auto">
            <a:xfrm flipV="1">
              <a:off x="4096" y="2448"/>
              <a:ext cx="1040" cy="4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  <p:sp>
          <p:nvSpPr>
            <p:cNvPr id="2120719" name="Text Box 15"/>
            <p:cNvSpPr txBox="1">
              <a:spLocks/>
            </p:cNvSpPr>
            <p:nvPr/>
          </p:nvSpPr>
          <p:spPr bwMode="auto">
            <a:xfrm>
              <a:off x="2880" y="1008"/>
              <a:ext cx="1392" cy="90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00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Diagnostic and Matching</a:t>
              </a:r>
            </a:p>
          </p:txBody>
        </p:sp>
        <p:sp>
          <p:nvSpPr>
            <p:cNvPr id="2120720" name="Line 16"/>
            <p:cNvSpPr>
              <a:spLocks noChangeShapeType="1"/>
            </p:cNvSpPr>
            <p:nvPr/>
          </p:nvSpPr>
          <p:spPr bwMode="auto">
            <a:xfrm>
              <a:off x="3552" y="1872"/>
              <a:ext cx="1056" cy="7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grpSp>
        <p:nvGrpSpPr>
          <p:cNvPr id="39942" name="Group 17"/>
          <p:cNvGrpSpPr>
            <a:grpSpLocks/>
          </p:cNvGrpSpPr>
          <p:nvPr/>
        </p:nvGrpSpPr>
        <p:grpSpPr bwMode="auto">
          <a:xfrm>
            <a:off x="4715992" y="3911849"/>
            <a:ext cx="1552649" cy="1147465"/>
            <a:chOff x="4224" y="3504"/>
            <a:chExt cx="1392" cy="1028"/>
          </a:xfrm>
        </p:grpSpPr>
        <p:sp>
          <p:nvSpPr>
            <p:cNvPr id="2120722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8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FF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Seeding</a:t>
              </a:r>
            </a:p>
          </p:txBody>
        </p:sp>
        <p:sp>
          <p:nvSpPr>
            <p:cNvPr id="2120723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grpSp>
        <p:nvGrpSpPr>
          <p:cNvPr id="39944" name="Group 23"/>
          <p:cNvGrpSpPr>
            <a:grpSpLocks/>
          </p:cNvGrpSpPr>
          <p:nvPr/>
        </p:nvGrpSpPr>
        <p:grpSpPr bwMode="auto">
          <a:xfrm>
            <a:off x="5304235" y="429271"/>
            <a:ext cx="2356322" cy="2303859"/>
            <a:chOff x="4752" y="384"/>
            <a:chExt cx="2112" cy="2064"/>
          </a:xfrm>
        </p:grpSpPr>
        <p:grpSp>
          <p:nvGrpSpPr>
            <p:cNvPr id="39958" name="Group 24"/>
            <p:cNvGrpSpPr>
              <a:grpSpLocks/>
            </p:cNvGrpSpPr>
            <p:nvPr/>
          </p:nvGrpSpPr>
          <p:grpSpPr bwMode="auto">
            <a:xfrm>
              <a:off x="4752" y="384"/>
              <a:ext cx="2112" cy="2064"/>
              <a:chOff x="4752" y="384"/>
              <a:chExt cx="2112" cy="2064"/>
            </a:xfrm>
          </p:grpSpPr>
          <p:sp>
            <p:nvSpPr>
              <p:cNvPr id="2120729" name="Line 25"/>
              <p:cNvSpPr>
                <a:spLocks noChangeShapeType="1"/>
              </p:cNvSpPr>
              <p:nvPr/>
            </p:nvSpPr>
            <p:spPr bwMode="auto">
              <a:xfrm flipV="1">
                <a:off x="5136" y="1632"/>
                <a:ext cx="1728" cy="81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pPr algn="ctr" defTabSz="642915" eaLnBrk="1" hangingPunct="1">
                  <a:defRPr/>
                </a:pPr>
                <a:endParaRPr lang="en-US" sz="2700">
                  <a:solidFill>
                    <a:srgbClr val="FFFFFF"/>
                  </a:solidFill>
                  <a:latin typeface="American Typewriter" charset="0"/>
                  <a:ea typeface="ヒラギノ明朝 Pro W3" charset="0"/>
                  <a:cs typeface="ヒラギノ明朝 Pro W3" charset="0"/>
                  <a:sym typeface="American Typewriter" charset="0"/>
                </a:endParaRPr>
              </a:p>
            </p:txBody>
          </p:sp>
          <p:sp>
            <p:nvSpPr>
              <p:cNvPr id="2120730" name="Text Box 26"/>
              <p:cNvSpPr txBox="1">
                <a:spLocks/>
              </p:cNvSpPr>
              <p:nvPr/>
            </p:nvSpPr>
            <p:spPr bwMode="auto">
              <a:xfrm>
                <a:off x="4752" y="384"/>
                <a:ext cx="1248" cy="902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370013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830388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22875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7447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32019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6591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 defTabSz="642915" eaLnBrk="1" hangingPunct="1">
                  <a:spcBef>
                    <a:spcPct val="50000"/>
                  </a:spcBef>
                  <a:defRPr/>
                </a:pPr>
                <a:r>
                  <a:rPr lang="en-US" sz="2000">
                    <a:solidFill>
                      <a:srgbClr val="FFFF00"/>
                    </a:solidFill>
                    <a:ea typeface="ヒラギノ明朝 Pro W3" charset="0"/>
                    <a:cs typeface="ヒラギノ明朝 Pro W3" charset="0"/>
                    <a:sym typeface="American Typewriter" charset="0"/>
                  </a:rPr>
                  <a:t>150 MeV S-band linac</a:t>
                </a:r>
              </a:p>
            </p:txBody>
          </p:sp>
          <p:sp>
            <p:nvSpPr>
              <p:cNvPr id="2120731" name="Line 27"/>
              <p:cNvSpPr>
                <a:spLocks noChangeShapeType="1"/>
              </p:cNvSpPr>
              <p:nvPr/>
            </p:nvSpPr>
            <p:spPr bwMode="auto">
              <a:xfrm>
                <a:off x="5376" y="1248"/>
                <a:ext cx="859" cy="67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pPr algn="ctr" defTabSz="642915" eaLnBrk="1" hangingPunct="1">
                  <a:defRPr/>
                </a:pPr>
                <a:endParaRPr lang="en-US" sz="2700">
                  <a:solidFill>
                    <a:srgbClr val="FFFFFF"/>
                  </a:solidFill>
                  <a:latin typeface="American Typewriter" charset="0"/>
                  <a:ea typeface="ヒラギノ明朝 Pro W3" charset="0"/>
                  <a:cs typeface="ヒラギノ明朝 Pro W3" charset="0"/>
                  <a:sym typeface="American Typewriter" charset="0"/>
                </a:endParaRPr>
              </a:p>
            </p:txBody>
          </p:sp>
        </p:grpSp>
        <p:sp>
          <p:nvSpPr>
            <p:cNvPr id="2120732" name="Text Box 28"/>
            <p:cNvSpPr txBox="1">
              <a:spLocks/>
            </p:cNvSpPr>
            <p:nvPr/>
          </p:nvSpPr>
          <p:spPr bwMode="auto">
            <a:xfrm>
              <a:off x="5472" y="1777"/>
              <a:ext cx="667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12 m</a:t>
              </a:r>
            </a:p>
          </p:txBody>
        </p:sp>
      </p:grpSp>
      <p:grpSp>
        <p:nvGrpSpPr>
          <p:cNvPr id="39945" name="Group 29"/>
          <p:cNvGrpSpPr>
            <a:grpSpLocks/>
          </p:cNvGrpSpPr>
          <p:nvPr/>
        </p:nvGrpSpPr>
        <p:grpSpPr bwMode="auto">
          <a:xfrm>
            <a:off x="696522" y="1649760"/>
            <a:ext cx="3750469" cy="3333006"/>
            <a:chOff x="624" y="1477"/>
            <a:chExt cx="3360" cy="2987"/>
          </a:xfrm>
        </p:grpSpPr>
        <p:sp>
          <p:nvSpPr>
            <p:cNvPr id="2120734" name="Line 30"/>
            <p:cNvSpPr>
              <a:spLocks noChangeShapeType="1"/>
            </p:cNvSpPr>
            <p:nvPr/>
          </p:nvSpPr>
          <p:spPr bwMode="auto">
            <a:xfrm flipV="1">
              <a:off x="624" y="2928"/>
              <a:ext cx="3360" cy="15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  <p:sp>
          <p:nvSpPr>
            <p:cNvPr id="2120735" name="Text Box 31"/>
            <p:cNvSpPr txBox="1">
              <a:spLocks/>
            </p:cNvSpPr>
            <p:nvPr/>
          </p:nvSpPr>
          <p:spPr bwMode="auto">
            <a:xfrm>
              <a:off x="768" y="1477"/>
              <a:ext cx="1392" cy="1876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Undulators</a:t>
              </a:r>
            </a:p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latin typeface="Symbol" charset="0"/>
                  <a:ea typeface="ヒラギノ明朝 Pro W3" charset="0"/>
                  <a:cs typeface="ヒラギノ明朝 Pro W3" charset="0"/>
                  <a:sym typeface="Symbol" charset="0"/>
                </a:rPr>
                <a:t></a:t>
              </a:r>
              <a:r>
                <a:rPr lang="en-US" sz="2000" baseline="-25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u </a:t>
              </a:r>
              <a:r>
                <a:rPr lang="en-US" sz="2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= 2.8 cm</a:t>
              </a:r>
            </a:p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K</a:t>
              </a:r>
              <a:r>
                <a:rPr lang="en-US" sz="2000" baseline="-25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max</a:t>
              </a:r>
              <a:r>
                <a:rPr lang="en-US" sz="2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 = 2.2</a:t>
              </a:r>
            </a:p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latin typeface="Symbol" charset="0"/>
                  <a:ea typeface="ヒラギノ明朝 Pro W3" charset="0"/>
                  <a:cs typeface="ヒラギノ明朝 Pro W3" charset="0"/>
                  <a:sym typeface="Symbol" charset="0"/>
                </a:rPr>
                <a:t></a:t>
              </a:r>
              <a:r>
                <a:rPr lang="en-US" sz="2000" baseline="-25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r </a:t>
              </a:r>
              <a:r>
                <a:rPr lang="en-US" sz="2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= 500 nm</a:t>
              </a:r>
            </a:p>
          </p:txBody>
        </p:sp>
        <p:sp>
          <p:nvSpPr>
            <p:cNvPr id="2120736" name="Line 32"/>
            <p:cNvSpPr>
              <a:spLocks noChangeShapeType="1"/>
            </p:cNvSpPr>
            <p:nvPr/>
          </p:nvSpPr>
          <p:spPr bwMode="auto">
            <a:xfrm>
              <a:off x="1536" y="3024"/>
              <a:ext cx="720" cy="7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pPr algn="ctr" defTabSz="642915" eaLnBrk="1" hangingPunct="1">
                <a:defRPr/>
              </a:pPr>
              <a:endParaRPr lang="en-US" sz="2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  <p:sp>
          <p:nvSpPr>
            <p:cNvPr id="2120737" name="Text Box 33"/>
            <p:cNvSpPr txBox="1">
              <a:spLocks/>
            </p:cNvSpPr>
            <p:nvPr/>
          </p:nvSpPr>
          <p:spPr bwMode="auto">
            <a:xfrm>
              <a:off x="2112" y="3217"/>
              <a:ext cx="67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2915" eaLnBrk="1" hangingPunct="1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  <a:cs typeface="ヒラギノ明朝 Pro W3" charset="0"/>
                  <a:sym typeface="American Typewriter" charset="0"/>
                </a:rPr>
                <a:t>15 m</a:t>
              </a:r>
            </a:p>
          </p:txBody>
        </p:sp>
      </p:grpSp>
      <p:pic>
        <p:nvPicPr>
          <p:cNvPr id="2120738" name="Picture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2" y="3911203"/>
            <a:ext cx="1138535" cy="750094"/>
          </a:xfrm>
          <a:prstGeom prst="rect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9949" name="Group 37"/>
          <p:cNvGrpSpPr>
            <a:grpSpLocks noChangeAspect="1"/>
          </p:cNvGrpSpPr>
          <p:nvPr/>
        </p:nvGrpSpPr>
        <p:grpSpPr bwMode="auto">
          <a:xfrm>
            <a:off x="4007770" y="6215310"/>
            <a:ext cx="4948711" cy="526058"/>
            <a:chOff x="1488" y="3792"/>
            <a:chExt cx="4184" cy="481"/>
          </a:xfrm>
        </p:grpSpPr>
        <p:pic>
          <p:nvPicPr>
            <p:cNvPr id="39952" name="Picture 11" descr="Istantanea 2008-02-05 19-20-0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792"/>
              <a:ext cx="3512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9" descr="Istantanea 2008-02-05 19-18-0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792"/>
              <a:ext cx="672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 Box 18"/>
          <p:cNvSpPr txBox="1">
            <a:spLocks/>
          </p:cNvSpPr>
          <p:nvPr/>
        </p:nvSpPr>
        <p:spPr bwMode="auto">
          <a:xfrm>
            <a:off x="118589" y="6337500"/>
            <a:ext cx="1927599" cy="400097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830388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defTabSz="642915"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FF00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Spectrometer</a:t>
            </a:r>
            <a:endParaRPr lang="en-US" sz="2000" dirty="0">
              <a:solidFill>
                <a:srgbClr val="00FF00"/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185058" y="4725144"/>
            <a:ext cx="66469" cy="161419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/>
          <a:p>
            <a:pPr algn="ctr" defTabSz="642915" eaLnBrk="1" hangingPunct="1">
              <a:defRPr/>
            </a:pPr>
            <a:endParaRPr lang="en-US" sz="270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45" name="CasellaDiTesto 4"/>
          <p:cNvSpPr txBox="1"/>
          <p:nvPr/>
        </p:nvSpPr>
        <p:spPr>
          <a:xfrm>
            <a:off x="180005" y="116086"/>
            <a:ext cx="8676307" cy="708794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smtClean="0">
                <a:solidFill>
                  <a:srgbClr val="FF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Linac and FEL</a:t>
            </a:r>
            <a:endParaRPr lang="it-IT" sz="4000" dirty="0">
              <a:solidFill>
                <a:srgbClr val="FF00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INFN00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75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un.mov" descr="/Users/mac/Desktop/CAS_11_Chios/CAS_08_Frascati/LEZIONI/LEZIONE_FEL/Gun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4548014"/>
            <a:ext cx="31369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16993"/>
            <a:ext cx="9144000" cy="584715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HB photo- injector with Velocity Bunching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FN0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108"/>
            <a:ext cx="9144000" cy="609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XFEL_CAS.mov" descr="/Users/mac/Desktop/CAS_11_Chios/CAS_08_Frascati/LEZIONI/LEZIONE_FEL/XFEL_CAS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393588"/>
            <a:ext cx="2724630" cy="2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3099" y="116635"/>
            <a:ext cx="5049932" cy="707826"/>
          </a:xfrm>
          <a:prstGeom prst="rect">
            <a:avLst/>
          </a:prstGeom>
        </p:spPr>
        <p:txBody>
          <a:bodyPr wrap="none" lIns="91380" tIns="45690" rIns="91380" bIns="4569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Free Electron Laser</a:t>
            </a:r>
            <a:endParaRPr lang="en-US" sz="4000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26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11"/>
          <a:stretch/>
        </p:blipFill>
        <p:spPr bwMode="auto">
          <a:xfrm>
            <a:off x="-14355" y="764872"/>
            <a:ext cx="9158356" cy="602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6230" y="116635"/>
            <a:ext cx="8155860" cy="707826"/>
          </a:xfrm>
          <a:prstGeom prst="rect">
            <a:avLst/>
          </a:prstGeom>
        </p:spPr>
        <p:txBody>
          <a:bodyPr wrap="none" lIns="91380" tIns="45690" rIns="91380" bIns="4569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Thomson back-scattering source</a:t>
            </a:r>
            <a:endParaRPr lang="en-US" sz="4000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2" name="10690_Inverse_Compton_H264_640x360_29.97_iPhone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" y="5048743"/>
            <a:ext cx="2969579" cy="18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01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320" y="1313904"/>
            <a:ext cx="5613400" cy="485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49951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Accelerator on a Chip?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3019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3" y="0"/>
            <a:ext cx="9016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9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8" name="Rectangle 2"/>
          <p:cNvSpPr>
            <a:spLocks noChangeArrowheads="1"/>
          </p:cNvSpPr>
          <p:nvPr/>
        </p:nvSpPr>
        <p:spPr bwMode="auto">
          <a:xfrm>
            <a:off x="457200" y="1844824"/>
            <a:ext cx="8229600" cy="331236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368" tIns="37368" rIns="37368" bIns="37368" anchor="ctr"/>
          <a:lstStyle/>
          <a:p>
            <a:pPr algn="ctr" defTabSz="672308">
              <a:defRPr/>
            </a:pPr>
            <a:r>
              <a:rPr lang="en-US" sz="4700" dirty="0" smtClean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Beam Driven Plasma </a:t>
            </a:r>
            <a:r>
              <a:rPr lang="en-US" sz="4700" dirty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Wake Field </a:t>
            </a:r>
            <a:r>
              <a:rPr lang="en-US" sz="4700" dirty="0" smtClean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Acceleration</a:t>
            </a:r>
          </a:p>
          <a:p>
            <a:pPr algn="ctr" defTabSz="672308">
              <a:defRPr/>
            </a:pPr>
            <a:r>
              <a:rPr lang="en-US" sz="4700" dirty="0" smtClean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(COMB exp.)</a:t>
            </a:r>
          </a:p>
        </p:txBody>
      </p:sp>
    </p:spTree>
    <p:extLst>
      <p:ext uri="{BB962C8B-B14F-4D97-AF65-F5344CB8AC3E}">
        <p14:creationId xmlns:p14="http://schemas.microsoft.com/office/powerpoint/2010/main" val="1170037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069" y="390826"/>
            <a:ext cx="3053885" cy="2633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48"/>
          <a:stretch/>
        </p:blipFill>
        <p:spPr bwMode="auto">
          <a:xfrm>
            <a:off x="152403" y="403526"/>
            <a:ext cx="5089974" cy="169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3" y="2311400"/>
            <a:ext cx="5089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Litos</a:t>
            </a:r>
            <a:r>
              <a:rPr lang="en-US" sz="1800" dirty="0" smtClean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, M. </a:t>
            </a:r>
            <a:r>
              <a:rPr lang="en-US" sz="1800" dirty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et al</a:t>
            </a:r>
            <a:r>
              <a:rPr lang="en-US" sz="1800" dirty="0" smtClean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.</a:t>
            </a:r>
            <a:r>
              <a:rPr lang="en-US" sz="1800" dirty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High-efficiency acceleration of an electron </a:t>
            </a:r>
            <a:r>
              <a:rPr lang="en-US" sz="1800" i="1" dirty="0" err="1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beamin</a:t>
            </a:r>
            <a:r>
              <a:rPr lang="en-US" sz="1800" i="1" dirty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 </a:t>
            </a:r>
            <a:r>
              <a:rPr lang="en-US" sz="1800" i="1" dirty="0" smtClean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a plasma </a:t>
            </a:r>
            <a:r>
              <a:rPr lang="en-US" sz="1800" i="1" dirty="0" err="1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wakefield</a:t>
            </a:r>
            <a:r>
              <a:rPr lang="en-US" sz="1800" i="1" dirty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 accelerator</a:t>
            </a:r>
            <a:r>
              <a:rPr lang="en-US" sz="1800" b="1" dirty="0" smtClean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. </a:t>
            </a:r>
            <a:r>
              <a:rPr lang="en-US" sz="1800" b="1" dirty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Nature </a:t>
            </a:r>
            <a:r>
              <a:rPr lang="en-US" sz="1800" dirty="0" smtClean="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515, 92–95 </a:t>
            </a:r>
            <a:r>
              <a:rPr lang="en-US" sz="1800" dirty="0">
                <a:solidFill>
                  <a:srgbClr val="FFFF00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(</a:t>
            </a:r>
            <a:r>
              <a:rPr lang="en-US" sz="1800" dirty="0" smtClean="0">
                <a:solidFill>
                  <a:srgbClr val="FFFF00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2014)</a:t>
            </a:r>
            <a:r>
              <a:rPr lang="en-US" sz="1800" dirty="0">
                <a:solidFill>
                  <a:srgbClr val="FFFF00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.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10998" y="3845226"/>
            <a:ext cx="5031376" cy="1697069"/>
            <a:chOff x="768" y="688"/>
            <a:chExt cx="4123" cy="1328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1"/>
                <a:ext cx="456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1"/>
                <a:ext cx="457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4571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American Typewriter"/>
                  <a:ea typeface="ヒラギノ明朝 Pro W3"/>
                  <a:cs typeface="ヒラギノ明朝 Pro W3"/>
                  <a:sym typeface="American Typewriter" charset="0"/>
                </a:endParaRP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4571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American Typewriter"/>
                  <a:ea typeface="ヒラギノ明朝 Pro W3"/>
                  <a:cs typeface="ヒラギノ明朝 Pro W3"/>
                  <a:sym typeface="American Typewriter" charset="0"/>
                </a:endParaRPr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4571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FFFFFF"/>
                  </a:solidFill>
                  <a:latin typeface="American Typewriter"/>
                  <a:ea typeface="ヒラギノ明朝 Pro W3"/>
                  <a:cs typeface="ヒラギノ明朝 Pro W3"/>
                  <a:sym typeface="American Typewriter" charset="0"/>
                </a:endParaRP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5870550" y="3798888"/>
            <a:ext cx="3039317" cy="2384182"/>
            <a:chOff x="204" y="2494"/>
            <a:chExt cx="2295" cy="1969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415" b="21053"/>
            <a:stretch>
              <a:fillRect/>
            </a:stretch>
          </p:blipFill>
          <p:spPr bwMode="auto">
            <a:xfrm>
              <a:off x="291" y="2542"/>
              <a:ext cx="2157" cy="1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33415" b="21053"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Text Box 6"/>
            <p:cNvSpPr txBox="1">
              <a:spLocks/>
            </p:cNvSpPr>
            <p:nvPr/>
          </p:nvSpPr>
          <p:spPr bwMode="auto">
            <a:xfrm>
              <a:off x="240" y="2494"/>
              <a:ext cx="225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9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>
              <a:lvl1pPr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marL="3365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marL="67310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0096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347788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18049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2621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27193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1765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>
                  <a:solidFill>
                    <a:srgbClr val="FFFFFF"/>
                  </a:solidFill>
                  <a:latin typeface="Tahoma" charset="0"/>
                  <a:cs typeface="Arial" charset="0"/>
                  <a:sym typeface="American Typewriter" charset="0"/>
                </a:rPr>
                <a:t>4-pulses-time-structure</a:t>
              </a:r>
              <a:endParaRPr lang="en-US" sz="1900">
                <a:solidFill>
                  <a:srgbClr val="FFFFFF"/>
                </a:solidFill>
                <a:latin typeface="Tahoma" charset="0"/>
                <a:cs typeface="Arial" charset="0"/>
                <a:sym typeface="American Typewriter" charset="0"/>
              </a:endParaRPr>
            </a:p>
          </p:txBody>
        </p:sp>
        <p:sp>
          <p:nvSpPr>
            <p:cNvPr id="22" name="Text Box 7"/>
            <p:cNvSpPr txBox="1">
              <a:spLocks/>
            </p:cNvSpPr>
            <p:nvPr/>
          </p:nvSpPr>
          <p:spPr bwMode="auto">
            <a:xfrm rot="16200000">
              <a:off x="-385" y="3357"/>
              <a:ext cx="139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9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>
              <a:lvl1pPr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marL="3365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marL="67310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0096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347788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18049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2621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27193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1765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800">
                  <a:solidFill>
                    <a:srgbClr val="FFFFFF"/>
                  </a:solidFill>
                  <a:ea typeface="ヒラギノ明朝 Pro W3" charset="0"/>
                  <a:cs typeface="ヒラギノ明朝 Pro W3"/>
                  <a:sym typeface="American Typewriter" charset="0"/>
                </a:rPr>
                <a:t>time</a:t>
              </a: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240" y="2589"/>
              <a:ext cx="0" cy="18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/>
            <a:p>
              <a:pPr defTabSz="4571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240" y="4463"/>
              <a:ext cx="21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/>
            <a:p>
              <a:pPr defTabSz="4571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25" name="Text Box 10"/>
            <p:cNvSpPr txBox="1">
              <a:spLocks/>
            </p:cNvSpPr>
            <p:nvPr/>
          </p:nvSpPr>
          <p:spPr bwMode="auto">
            <a:xfrm>
              <a:off x="672" y="4222"/>
              <a:ext cx="139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9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>
              <a:lvl1pPr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marL="3365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marL="67310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0096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347788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18049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2621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27193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1765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800">
                  <a:solidFill>
                    <a:srgbClr val="FFFFFF"/>
                  </a:solidFill>
                  <a:ea typeface="ヒラギノ明朝 Pro W3" charset="0"/>
                  <a:cs typeface="ヒラギノ明朝 Pro W3"/>
                  <a:sym typeface="American Typewriter" charset="0"/>
                </a:rPr>
                <a:t>orizontal dim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0999" y="5660248"/>
            <a:ext cx="508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American Typewriter"/>
                <a:ea typeface="ヒラギノ明朝 Pro W3"/>
                <a:cs typeface="ヒラギノ明朝 Pro W3"/>
                <a:sym typeface="American Typewriter" charset="0"/>
              </a:rPr>
              <a:t>In progress at SPARC_LAB</a:t>
            </a:r>
            <a:endParaRPr lang="en-US" sz="1800" dirty="0">
              <a:solidFill>
                <a:srgbClr val="FFFF00"/>
              </a:solidFill>
              <a:latin typeface="American Typewriter"/>
              <a:ea typeface="ヒラギノ明朝 Pro W3"/>
              <a:cs typeface="ヒラギノ明朝 Pro W3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81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SPARC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80596" y="228721"/>
            <a:ext cx="8982808" cy="11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Laser </a:t>
            </a:r>
            <a:r>
              <a:rPr lang="en-US" sz="3200" dirty="0" smtClean="0">
                <a:solidFill>
                  <a:srgbClr val="FFFF00"/>
                </a:solidFill>
              </a:rPr>
              <a:t>Comb technique: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generation </a:t>
            </a:r>
            <a:r>
              <a:rPr lang="en-US" sz="3200" dirty="0">
                <a:solidFill>
                  <a:srgbClr val="FFFF00"/>
                </a:solidFill>
              </a:rPr>
              <a:t>of a train </a:t>
            </a:r>
            <a:r>
              <a:rPr lang="en-US" sz="3200" dirty="0" smtClean="0">
                <a:solidFill>
                  <a:srgbClr val="FFFF00"/>
                </a:solidFill>
              </a:rPr>
              <a:t>of short bunches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5060" name="Text Box 5"/>
          <p:cNvSpPr txBox="1">
            <a:spLocks/>
          </p:cNvSpPr>
          <p:nvPr/>
        </p:nvSpPr>
        <p:spPr bwMode="auto">
          <a:xfrm>
            <a:off x="617099" y="6021288"/>
            <a:ext cx="7909802" cy="7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1" tIns="45622" rIns="91241" bIns="45622">
            <a:spAutoFit/>
          </a:bodyPr>
          <a:lstStyle>
            <a:lvl1pPr marL="342900" indent="-3429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marL="912489" lvl="2" indent="0" algn="just" eaLnBrk="1" hangingPunct="1"/>
            <a:r>
              <a:rPr lang="en-US" sz="1400" dirty="0">
                <a:solidFill>
                  <a:srgbClr val="000000"/>
                </a:solidFill>
                <a:latin typeface="Times New Roman" charset="0"/>
              </a:rPr>
              <a:t>- </a:t>
            </a:r>
            <a:r>
              <a:rPr lang="en-US" sz="1400" dirty="0" err="1">
                <a:solidFill>
                  <a:srgbClr val="000000"/>
                </a:solidFill>
                <a:latin typeface="Times New Roman" charset="0"/>
              </a:rPr>
              <a:t>P.O.Shea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</a:rPr>
              <a:t> et al., Proc. of 2001 IEEE PAC, Chicago, USA (2001) p.704. (Low charge regime only)</a:t>
            </a:r>
          </a:p>
          <a:p>
            <a:pPr marL="912489" lvl="2" indent="0" algn="just" eaLnBrk="1" hangingPunct="1"/>
            <a:r>
              <a:rPr lang="en-US" sz="1400" dirty="0">
                <a:solidFill>
                  <a:srgbClr val="000000"/>
                </a:solidFill>
                <a:latin typeface="Times New Roman" charset="0"/>
              </a:rPr>
              <a:t>- M. 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</a:rPr>
              <a:t>Ferrario, et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</a:rPr>
              <a:t>al., Int. J. of Mod. Phys. B, 2006 (High charge, Beam Echo)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Immagine 6" descr="Screen shot 2011-09-03 at 15.59.4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78" y="1484784"/>
            <a:ext cx="7057445" cy="44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090" name="4povercomp.avi" descr="/Users/mac/Desktop/SPARC_LAB/SciCom_012/SciCom_011/4pulses/titti/movies4p/4povercomp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1091" name="Text Box 3"/>
          <p:cNvSpPr txBox="1">
            <a:spLocks/>
          </p:cNvSpPr>
          <p:nvPr/>
        </p:nvSpPr>
        <p:spPr bwMode="auto">
          <a:xfrm>
            <a:off x="159260" y="228729"/>
            <a:ext cx="8825480" cy="7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2" tIns="45666" rIns="91332" bIns="45666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dirty="0" smtClean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COMB electron beam manipulation</a:t>
            </a:r>
            <a:endParaRPr lang="en-US" sz="4000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81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8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81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109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81090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17" y="0"/>
            <a:ext cx="8404098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78525" y="188681"/>
            <a:ext cx="3589322" cy="132324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241" tIns="45622" rIns="91241" bIns="45622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Diagnostics Tools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2022" y="53752"/>
            <a:ext cx="9036496" cy="926976"/>
          </a:xfrm>
        </p:spPr>
        <p:txBody>
          <a:bodyPr/>
          <a:lstStyle/>
          <a:p>
            <a:r>
              <a:rPr lang="en-GB" dirty="0" smtClean="0"/>
              <a:t>Four bunches: long. phase space rotation</a:t>
            </a:r>
            <a:endParaRPr lang="en-GB" dirty="0"/>
          </a:p>
        </p:txBody>
      </p:sp>
      <p:pic>
        <p:nvPicPr>
          <p:cNvPr id="3" name="Immagine 19" descr="LPS_animation_4bunches.gif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64" y="1659339"/>
            <a:ext cx="5928259" cy="4446194"/>
          </a:xfrm>
          <a:prstGeom prst="rect">
            <a:avLst/>
          </a:prstGeom>
        </p:spPr>
      </p:pic>
      <p:sp>
        <p:nvSpPr>
          <p:cNvPr id="4" name="CasellaDiTesto 4"/>
          <p:cNvSpPr txBox="1"/>
          <p:nvPr/>
        </p:nvSpPr>
        <p:spPr>
          <a:xfrm>
            <a:off x="292927" y="1834222"/>
            <a:ext cx="2510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Gun energy</a:t>
            </a:r>
            <a:r>
              <a:rPr lang="en-GB" sz="1600" b="1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       5.1MeV</a:t>
            </a:r>
          </a:p>
        </p:txBody>
      </p:sp>
      <p:sp>
        <p:nvSpPr>
          <p:cNvPr id="5" name="CasellaDiTesto 5"/>
          <p:cNvSpPr txBox="1"/>
          <p:nvPr/>
        </p:nvSpPr>
        <p:spPr>
          <a:xfrm>
            <a:off x="292927" y="2285644"/>
            <a:ext cx="25100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Charge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40pC/80pC/50pC/30pC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2927" y="3886132"/>
            <a:ext cx="25100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Bunch length on crest</a:t>
            </a:r>
            <a:r>
              <a:rPr lang="en-GB" sz="1600" b="1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2126.3 (8.7) </a:t>
            </a:r>
            <a:r>
              <a:rPr lang="en-GB" sz="1600" b="1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fs</a:t>
            </a:r>
            <a:endParaRPr lang="en-GB" sz="1600" b="1" dirty="0" smtClean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2927" y="4583776"/>
            <a:ext cx="25100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Min. bunch length 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168.2 (8.7) </a:t>
            </a:r>
            <a:r>
              <a:rPr lang="en-GB" sz="1600" b="1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fs</a:t>
            </a:r>
            <a:endParaRPr lang="en-GB" sz="1600" b="1" dirty="0" smtClean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2927" y="5281421"/>
            <a:ext cx="25100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Gun ext. phase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35 deg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92927" y="2983288"/>
            <a:ext cx="2510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	168-109 </a:t>
            </a:r>
            <a:r>
              <a:rPr lang="en-GB" sz="1600" b="1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MeV</a:t>
            </a:r>
            <a:endParaRPr lang="en-GB" sz="1600" b="1" dirty="0" smtClean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92924" y="3434710"/>
            <a:ext cx="267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 Spread     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&lt;0.8%</a:t>
            </a:r>
          </a:p>
        </p:txBody>
      </p:sp>
      <p:sp>
        <p:nvSpPr>
          <p:cNvPr id="12" name="CasellaDiTesto 31"/>
          <p:cNvSpPr txBox="1">
            <a:spLocks noChangeArrowheads="1"/>
          </p:cNvSpPr>
          <p:nvPr/>
        </p:nvSpPr>
        <p:spPr bwMode="auto">
          <a:xfrm>
            <a:off x="3186600" y="980728"/>
            <a:ext cx="2764737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00FF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Measurements with 200pC</a:t>
            </a:r>
            <a:endParaRPr lang="en-GB" sz="1800" b="1" dirty="0">
              <a:solidFill>
                <a:srgbClr val="0000FF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35" y="6309320"/>
            <a:ext cx="6447486" cy="432048"/>
          </a:xfrm>
          <a:prstGeom prst="rect">
            <a:avLst/>
          </a:prstGeom>
          <a:solidFill>
            <a:srgbClr val="CADF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40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2022" y="53752"/>
            <a:ext cx="9036496" cy="926976"/>
          </a:xfrm>
        </p:spPr>
        <p:txBody>
          <a:bodyPr/>
          <a:lstStyle/>
          <a:p>
            <a:r>
              <a:rPr lang="en-GB" dirty="0"/>
              <a:t>Three </a:t>
            </a:r>
            <a:r>
              <a:rPr lang="en-GB" dirty="0" smtClean="0"/>
              <a:t>bunches: witness position tuning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82" y="1412777"/>
            <a:ext cx="7524328" cy="45588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6105" y="980780"/>
            <a:ext cx="1221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+ 1.67 </a:t>
            </a:r>
            <a:r>
              <a:rPr lang="en-US" sz="2200" b="1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ps</a:t>
            </a:r>
            <a:endParaRPr lang="en-US" sz="2200" b="1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4442" y="990072"/>
            <a:ext cx="13706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Reference</a:t>
            </a:r>
            <a:endParaRPr lang="en-US" sz="2200" b="1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2753" y="990072"/>
            <a:ext cx="1166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- 1.67 </a:t>
            </a:r>
            <a:r>
              <a:rPr lang="en-US" sz="2200" b="1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ps</a:t>
            </a:r>
            <a:endParaRPr lang="en-US" sz="2200" b="1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35" y="6309320"/>
            <a:ext cx="6447486" cy="432048"/>
          </a:xfrm>
          <a:prstGeom prst="rect">
            <a:avLst/>
          </a:prstGeom>
          <a:solidFill>
            <a:srgbClr val="CADF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40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3200" y="980434"/>
            <a:ext cx="8532812" cy="5400894"/>
            <a:chOff x="428229" y="692150"/>
            <a:chExt cx="9243880" cy="54008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29" y="692150"/>
              <a:ext cx="9243880" cy="534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" name="CasellaDiTesto 3"/>
            <p:cNvSpPr txBox="1">
              <a:spLocks noChangeArrowheads="1"/>
            </p:cNvSpPr>
            <p:nvPr/>
          </p:nvSpPr>
          <p:spPr bwMode="auto">
            <a:xfrm>
              <a:off x="1363795" y="1557338"/>
              <a:ext cx="26536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white"/>
                  </a:solidFill>
                  <a:cs typeface="Arial" charset="0"/>
                  <a:sym typeface="American Typewriter" charset="0"/>
                </a:rPr>
                <a:t>Sezione Banda C</a:t>
              </a:r>
            </a:p>
          </p:txBody>
        </p:sp>
        <p:cxnSp>
          <p:nvCxnSpPr>
            <p:cNvPr id="6" name="Connettore 2 5"/>
            <p:cNvCxnSpPr>
              <a:cxnSpLocks noChangeShapeType="1"/>
            </p:cNvCxnSpPr>
            <p:nvPr/>
          </p:nvCxnSpPr>
          <p:spPr bwMode="auto">
            <a:xfrm>
              <a:off x="2067191" y="1925641"/>
              <a:ext cx="390393" cy="782637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3" name="CasellaDiTesto 7"/>
            <p:cNvSpPr txBox="1">
              <a:spLocks noChangeArrowheads="1"/>
            </p:cNvSpPr>
            <p:nvPr/>
          </p:nvSpPr>
          <p:spPr bwMode="auto">
            <a:xfrm>
              <a:off x="4406108" y="1187450"/>
              <a:ext cx="26536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white"/>
                  </a:solidFill>
                  <a:cs typeface="Arial" charset="0"/>
                  <a:sym typeface="American Typewriter" charset="0"/>
                </a:rPr>
                <a:t>Gruppo Pompe Vuoto</a:t>
              </a:r>
            </a:p>
          </p:txBody>
        </p:sp>
        <p:cxnSp>
          <p:nvCxnSpPr>
            <p:cNvPr id="9" name="Connettore 2 8"/>
            <p:cNvCxnSpPr>
              <a:cxnSpLocks noChangeShapeType="1"/>
            </p:cNvCxnSpPr>
            <p:nvPr/>
          </p:nvCxnSpPr>
          <p:spPr bwMode="auto">
            <a:xfrm>
              <a:off x="5343395" y="1614488"/>
              <a:ext cx="196056" cy="519112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nettore 2 10"/>
            <p:cNvCxnSpPr>
              <a:cxnSpLocks noChangeShapeType="1"/>
            </p:cNvCxnSpPr>
            <p:nvPr/>
          </p:nvCxnSpPr>
          <p:spPr bwMode="auto">
            <a:xfrm>
              <a:off x="5343395" y="1614488"/>
              <a:ext cx="196056" cy="1814512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6" name="CasellaDiTesto 14"/>
            <p:cNvSpPr txBox="1">
              <a:spLocks noChangeArrowheads="1"/>
            </p:cNvSpPr>
            <p:nvPr/>
          </p:nvSpPr>
          <p:spPr bwMode="auto">
            <a:xfrm>
              <a:off x="3549652" y="5446713"/>
              <a:ext cx="26519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cs typeface="Arial" charset="0"/>
                  <a:sym typeface="American Typewriter" charset="0"/>
                </a:rPr>
                <a:t>Permanent magnet actuator</a:t>
              </a:r>
            </a:p>
          </p:txBody>
        </p:sp>
        <p:cxnSp>
          <p:nvCxnSpPr>
            <p:cNvPr id="16" name="Connettore 2 15"/>
            <p:cNvCxnSpPr>
              <a:cxnSpLocks noChangeShapeType="1"/>
            </p:cNvCxnSpPr>
            <p:nvPr/>
          </p:nvCxnSpPr>
          <p:spPr bwMode="auto">
            <a:xfrm flipV="1">
              <a:off x="5441421" y="3429003"/>
              <a:ext cx="760148" cy="2124075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8" name="CasellaDiTesto 18"/>
            <p:cNvSpPr txBox="1">
              <a:spLocks noChangeArrowheads="1"/>
            </p:cNvSpPr>
            <p:nvPr/>
          </p:nvSpPr>
          <p:spPr bwMode="auto">
            <a:xfrm>
              <a:off x="6512853" y="5405438"/>
              <a:ext cx="26519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cs typeface="Arial" charset="0"/>
                  <a:sym typeface="American Typewriter" charset="0"/>
                </a:rPr>
                <a:t>YAG/OTR/EOS crystal actuator</a:t>
              </a:r>
            </a:p>
          </p:txBody>
        </p:sp>
        <p:cxnSp>
          <p:nvCxnSpPr>
            <p:cNvPr id="20" name="Connettore 2 19"/>
            <p:cNvCxnSpPr>
              <a:cxnSpLocks noChangeShapeType="1"/>
            </p:cNvCxnSpPr>
            <p:nvPr/>
          </p:nvCxnSpPr>
          <p:spPr bwMode="auto">
            <a:xfrm flipH="1" flipV="1">
              <a:off x="7059745" y="3860800"/>
              <a:ext cx="233892" cy="1544638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0" name="CasellaDiTesto 22"/>
            <p:cNvSpPr txBox="1">
              <a:spLocks noChangeArrowheads="1"/>
            </p:cNvSpPr>
            <p:nvPr/>
          </p:nvSpPr>
          <p:spPr bwMode="auto">
            <a:xfrm>
              <a:off x="7002993" y="817563"/>
              <a:ext cx="26519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white"/>
                  </a:solidFill>
                  <a:cs typeface="Arial" charset="0"/>
                  <a:sym typeface="American Typewriter" charset="0"/>
                </a:rPr>
                <a:t>Camera interazione e</a:t>
              </a:r>
            </a:p>
            <a:p>
              <a:pPr eaLnBrk="1" hangingPunct="1"/>
              <a:r>
                <a:rPr lang="en-US" sz="1800" b="1">
                  <a:solidFill>
                    <a:prstClr val="white"/>
                  </a:solidFill>
                  <a:cs typeface="Arial" charset="0"/>
                  <a:sym typeface="American Typewriter" charset="0"/>
                </a:rPr>
                <a:t>Sistemi ancillari di pompaggio e iniezione gas</a:t>
              </a:r>
            </a:p>
          </p:txBody>
        </p:sp>
        <p:cxnSp>
          <p:nvCxnSpPr>
            <p:cNvPr id="24" name="Connettore 2 23"/>
            <p:cNvCxnSpPr>
              <a:cxnSpLocks noChangeShapeType="1"/>
            </p:cNvCxnSpPr>
            <p:nvPr/>
          </p:nvCxnSpPr>
          <p:spPr bwMode="auto">
            <a:xfrm>
              <a:off x="7838811" y="1965328"/>
              <a:ext cx="79110" cy="1103313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ttore 2 25"/>
            <p:cNvCxnSpPr>
              <a:cxnSpLocks noChangeShapeType="1"/>
            </p:cNvCxnSpPr>
            <p:nvPr/>
          </p:nvCxnSpPr>
          <p:spPr bwMode="auto">
            <a:xfrm flipV="1">
              <a:off x="5606522" y="3365503"/>
              <a:ext cx="2856575" cy="2339975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3" name="CasellaDiTesto 27"/>
            <p:cNvSpPr txBox="1">
              <a:spLocks noChangeArrowheads="1"/>
            </p:cNvSpPr>
            <p:nvPr/>
          </p:nvSpPr>
          <p:spPr bwMode="auto">
            <a:xfrm>
              <a:off x="6897197" y="4724597"/>
              <a:ext cx="26519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b="1" dirty="0">
                  <a:solidFill>
                    <a:prstClr val="black"/>
                  </a:solidFill>
                  <a:cs typeface="Arial" charset="0"/>
                  <a:sym typeface="American Typewriter" charset="0"/>
                </a:rPr>
                <a:t>YAG/OTR actuator</a:t>
              </a:r>
            </a:p>
          </p:txBody>
        </p:sp>
        <p:cxnSp>
          <p:nvCxnSpPr>
            <p:cNvPr id="29" name="Connettore 2 28"/>
            <p:cNvCxnSpPr>
              <a:cxnSpLocks noChangeShapeType="1"/>
            </p:cNvCxnSpPr>
            <p:nvPr/>
          </p:nvCxnSpPr>
          <p:spPr bwMode="auto">
            <a:xfrm flipH="1" flipV="1">
              <a:off x="8853488" y="3860800"/>
              <a:ext cx="59933" cy="791789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426034" y="215952"/>
            <a:ext cx="8375084" cy="707650"/>
          </a:xfrm>
          <a:prstGeom prst="rect">
            <a:avLst/>
          </a:prstGeom>
          <a:noFill/>
        </p:spPr>
        <p:txBody>
          <a:bodyPr wrap="square" lIns="91202" tIns="45603" rIns="91202" bIns="45603" rtlCol="0">
            <a:spAutoFit/>
          </a:bodyPr>
          <a:lstStyle/>
          <a:p>
            <a:pPr algn="ctr" eaLnBrk="1" hangingPunct="1"/>
            <a:r>
              <a:rPr lang="en-US" sz="4000" dirty="0" smtClean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PWFA interaction chamber</a:t>
            </a:r>
            <a:endParaRPr lang="en-US" sz="4000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235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3" y="31799"/>
            <a:ext cx="6845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Status of the COMB experiment</a:t>
            </a:r>
            <a:endParaRPr lang="en-US" sz="30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7" name="Picture 6" descr="IMG_162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00" y="3140968"/>
            <a:ext cx="8069513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81" y="836878"/>
            <a:ext cx="3600000" cy="2116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6496" y="716972"/>
            <a:ext cx="3675980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Vacuum chamber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has been designed, ordered and already delivered.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irst vacuum tests (with capillary, using He and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) have been performed.</a:t>
            </a:r>
          </a:p>
        </p:txBody>
      </p:sp>
    </p:spTree>
    <p:extLst>
      <p:ext uri="{BB962C8B-B14F-4D97-AF65-F5344CB8AC3E}">
        <p14:creationId xmlns:p14="http://schemas.microsoft.com/office/powerpoint/2010/main" val="25032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85" y="1845098"/>
            <a:ext cx="858339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ea"/>
              <a:buAutoNum type="circleNumDbPlain"/>
            </a:pPr>
            <a:r>
              <a:rPr lang="en-US" sz="3200" dirty="0">
                <a:latin typeface="American Typewriter"/>
                <a:cs typeface="American Typewriter"/>
              </a:rPr>
              <a:t>Miniaturization of the </a:t>
            </a:r>
            <a:r>
              <a:rPr lang="en-US" sz="3200" dirty="0" smtClean="0">
                <a:latin typeface="American Typewriter"/>
                <a:cs typeface="American Typewriter"/>
              </a:rPr>
              <a:t>accelerating structures (resonant)</a:t>
            </a:r>
          </a:p>
          <a:p>
            <a:endParaRPr lang="en-US" sz="3200" dirty="0" smtClean="0">
              <a:latin typeface="American Typewriter"/>
              <a:cs typeface="American Typewriter"/>
            </a:endParaRPr>
          </a:p>
          <a:p>
            <a:pPr marL="742950" indent="-742950">
              <a:buFont typeface="+mj-lt"/>
              <a:buAutoNum type="circleNumDbPlain"/>
            </a:pPr>
            <a:r>
              <a:rPr lang="en-US" sz="3200" dirty="0" smtClean="0">
                <a:latin typeface="American Typewriter"/>
                <a:cs typeface="American Typewriter"/>
              </a:rPr>
              <a:t>Wake Field Acceleration</a:t>
            </a:r>
            <a:r>
              <a:rPr lang="en-US" sz="4000" dirty="0" smtClean="0">
                <a:latin typeface="American Typewriter"/>
                <a:cs typeface="American Typewriter"/>
              </a:rPr>
              <a:t> </a:t>
            </a:r>
            <a:r>
              <a:rPr lang="en-US" sz="3200" dirty="0">
                <a:latin typeface="American Typewriter"/>
                <a:cs typeface="American Typewriter"/>
              </a:rPr>
              <a:t>(transient)</a:t>
            </a:r>
            <a:r>
              <a:rPr lang="en-US" sz="2800" dirty="0" smtClean="0">
                <a:latin typeface="American Typewriter"/>
                <a:cs typeface="American Typewriter"/>
              </a:rPr>
              <a:t>(LWFA,PWFA,DWFA)</a:t>
            </a:r>
            <a:endParaRPr lang="en-US" sz="2800" dirty="0">
              <a:latin typeface="American Typewriter"/>
              <a:cs typeface="American Typewrit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8" y="776898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2 WAYS NTA ROAD MAP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8018" y="4653484"/>
            <a:ext cx="4824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Power sources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Accelerating structures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High quality beams</a:t>
            </a:r>
            <a:endParaRPr lang="en-US" sz="28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392960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3" y="31799"/>
            <a:ext cx="6845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Status of the COMB experiment</a:t>
            </a:r>
            <a:endParaRPr lang="en-US" sz="30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14" y="999211"/>
            <a:ext cx="2133600" cy="2286000"/>
          </a:xfrm>
          <a:prstGeom prst="rect">
            <a:avLst/>
          </a:prstGeom>
        </p:spPr>
      </p:pic>
      <p:pic>
        <p:nvPicPr>
          <p:cNvPr id="6" name="Picture 5" descr="IMG_1628_102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645" y="2094805"/>
            <a:ext cx="4320000" cy="4663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8817" y="849197"/>
            <a:ext cx="523409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Capillary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has been designed and for the moment 3D printer has been used to built it.</a:t>
            </a:r>
            <a:endParaRPr lang="en-US" sz="20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528" y="3376219"/>
            <a:ext cx="4091686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However, for the “real” run on the SPARC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linac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, only the holder will be 3D printed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.</a:t>
            </a:r>
          </a:p>
          <a:p>
            <a:pPr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Different materials and shapes are overseen to be used, as for example glass,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Macor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and Sapphire.</a:t>
            </a:r>
            <a:endParaRPr lang="en-US" sz="20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8" name="Rectangle 2"/>
          <p:cNvSpPr>
            <a:spLocks noChangeArrowheads="1"/>
          </p:cNvSpPr>
          <p:nvPr/>
        </p:nvSpPr>
        <p:spPr bwMode="auto">
          <a:xfrm>
            <a:off x="457200" y="2565005"/>
            <a:ext cx="8229600" cy="2088134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323" tIns="37323" rIns="37323" bIns="37323" anchor="ctr"/>
          <a:lstStyle/>
          <a:p>
            <a:pPr algn="ctr" defTabSz="671484">
              <a:defRPr/>
            </a:pPr>
            <a:r>
              <a:rPr lang="en-US" sz="4700" dirty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Laser Driven Plasma Wake Field </a:t>
            </a:r>
            <a:r>
              <a:rPr lang="en-US" sz="4700" dirty="0" smtClean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Acceleration</a:t>
            </a:r>
          </a:p>
          <a:p>
            <a:pPr algn="ctr" defTabSz="671484">
              <a:defRPr/>
            </a:pPr>
            <a:r>
              <a:rPr lang="en-US" sz="4700" dirty="0" smtClean="0">
                <a:solidFill>
                  <a:srgbClr val="1739FA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(EXIN exp.)</a:t>
            </a:r>
            <a:endParaRPr lang="en-US" sz="4700" dirty="0">
              <a:solidFill>
                <a:srgbClr val="1739FA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14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3"/>
            <a:ext cx="9144000" cy="67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51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 txBox="1">
            <a:spLocks noChangeArrowheads="1"/>
          </p:cNvSpPr>
          <p:nvPr/>
        </p:nvSpPr>
        <p:spPr bwMode="auto">
          <a:xfrm>
            <a:off x="299566" y="188640"/>
            <a:ext cx="88550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4700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+mn-cs"/>
              </a:defRPr>
            </a:lvl9pPr>
          </a:lstStyle>
          <a:p>
            <a:pPr indent="-322263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n-US" kern="0" smtClean="0">
                <a:solidFill>
                  <a:srgbClr val="0000FF"/>
                </a:solidFill>
                <a:latin typeface="Times New Roman"/>
                <a:cs typeface="Arial Unicode MS"/>
                <a:sym typeface="American Typewriter" charset="0"/>
              </a:rPr>
              <a:t>ExIn interaction chamber</a:t>
            </a:r>
            <a:endParaRPr lang="en-GB" altLang="en-US" kern="0" dirty="0" smtClean="0">
              <a:solidFill>
                <a:srgbClr val="0000FF"/>
              </a:solidFill>
              <a:latin typeface="Times New Roman"/>
              <a:cs typeface="Arial Unicode MS"/>
              <a:sym typeface="American Typewriter" charset="0"/>
            </a:endParaRP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755576" y="871788"/>
            <a:ext cx="8088858" cy="4959522"/>
            <a:chOff x="498" y="772"/>
            <a:chExt cx="5521" cy="321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" y="772"/>
              <a:ext cx="3962" cy="3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1208" y="1080"/>
              <a:ext cx="1205" cy="619"/>
              <a:chOff x="1208" y="1080"/>
              <a:chExt cx="1205" cy="619"/>
            </a:xfrm>
          </p:grpSpPr>
          <p:sp>
            <p:nvSpPr>
              <p:cNvPr id="57" name="Line 5"/>
              <p:cNvSpPr>
                <a:spLocks noChangeShapeType="1"/>
              </p:cNvSpPr>
              <p:nvPr/>
            </p:nvSpPr>
            <p:spPr bwMode="auto">
              <a:xfrm>
                <a:off x="1208" y="1163"/>
                <a:ext cx="545" cy="536"/>
              </a:xfrm>
              <a:prstGeom prst="line">
                <a:avLst/>
              </a:prstGeom>
              <a:noFill/>
              <a:ln w="1080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1516" y="1080"/>
                <a:ext cx="897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6084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defTabSz="449263" eaLnBrk="1">
                  <a:lnSpc>
                    <a:spcPct val="93000"/>
                  </a:lnSpc>
                  <a:buSzPct val="100000"/>
                </a:pPr>
                <a:r>
                  <a:rPr lang="en-GB" altLang="en-US" sz="1800">
                    <a:solidFill>
                      <a:srgbClr val="FF0000"/>
                    </a:solidFill>
                    <a:cs typeface="Arial Unicode MS"/>
                    <a:sym typeface="American Typewriter" charset="0"/>
                  </a:rPr>
                  <a:t>Laser pulse</a:t>
                </a:r>
              </a:p>
            </p:txBody>
          </p:sp>
        </p:grpSp>
        <p:grpSp>
          <p:nvGrpSpPr>
            <p:cNvPr id="36" name="Group 7"/>
            <p:cNvGrpSpPr>
              <a:grpSpLocks/>
            </p:cNvGrpSpPr>
            <p:nvPr/>
          </p:nvGrpSpPr>
          <p:grpSpPr bwMode="auto">
            <a:xfrm>
              <a:off x="1126" y="2434"/>
              <a:ext cx="873" cy="622"/>
              <a:chOff x="1126" y="2434"/>
              <a:chExt cx="873" cy="622"/>
            </a:xfrm>
          </p:grpSpPr>
          <p:sp>
            <p:nvSpPr>
              <p:cNvPr id="55" name="Line 8"/>
              <p:cNvSpPr>
                <a:spLocks noChangeShapeType="1"/>
              </p:cNvSpPr>
              <p:nvPr/>
            </p:nvSpPr>
            <p:spPr bwMode="auto">
              <a:xfrm flipV="1">
                <a:off x="1167" y="2433"/>
                <a:ext cx="747" cy="377"/>
              </a:xfrm>
              <a:prstGeom prst="line">
                <a:avLst/>
              </a:prstGeom>
              <a:noFill/>
              <a:ln w="72000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56" name="Text Box 9"/>
              <p:cNvSpPr txBox="1">
                <a:spLocks noChangeArrowheads="1"/>
              </p:cNvSpPr>
              <p:nvPr/>
            </p:nvSpPr>
            <p:spPr bwMode="auto">
              <a:xfrm>
                <a:off x="1126" y="2854"/>
                <a:ext cx="873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6084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defTabSz="449263" eaLnBrk="1">
                  <a:lnSpc>
                    <a:spcPct val="93000"/>
                  </a:lnSpc>
                  <a:buSzPct val="100000"/>
                </a:pPr>
                <a:r>
                  <a:rPr lang="en-GB" altLang="en-US" sz="1800">
                    <a:solidFill>
                      <a:srgbClr val="00FFFF"/>
                    </a:solidFill>
                    <a:cs typeface="Arial Unicode MS"/>
                    <a:sym typeface="American Typewriter" charset="0"/>
                  </a:rPr>
                  <a:t>e-bunch</a:t>
                </a:r>
              </a:p>
            </p:txBody>
          </p:sp>
        </p:grpSp>
        <p:grpSp>
          <p:nvGrpSpPr>
            <p:cNvPr id="37" name="Group 10"/>
            <p:cNvGrpSpPr>
              <a:grpSpLocks/>
            </p:cNvGrpSpPr>
            <p:nvPr/>
          </p:nvGrpSpPr>
          <p:grpSpPr bwMode="auto">
            <a:xfrm>
              <a:off x="498" y="1764"/>
              <a:ext cx="1685" cy="740"/>
              <a:chOff x="498" y="1764"/>
              <a:chExt cx="1685" cy="740"/>
            </a:xfrm>
          </p:grpSpPr>
          <p:sp>
            <p:nvSpPr>
              <p:cNvPr id="52" name="Oval 11"/>
              <p:cNvSpPr>
                <a:spLocks noChangeArrowheads="1"/>
              </p:cNvSpPr>
              <p:nvPr/>
            </p:nvSpPr>
            <p:spPr bwMode="auto">
              <a:xfrm>
                <a:off x="1888" y="2182"/>
                <a:ext cx="295" cy="322"/>
              </a:xfrm>
              <a:prstGeom prst="ellipse">
                <a:avLst/>
              </a:pr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 flipH="1" flipV="1">
                <a:off x="1076" y="2083"/>
                <a:ext cx="812" cy="232"/>
              </a:xfrm>
              <a:prstGeom prst="line">
                <a:avLst/>
              </a:pr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54" name="Text Box 13"/>
              <p:cNvSpPr txBox="1">
                <a:spLocks noChangeArrowheads="1"/>
              </p:cNvSpPr>
              <p:nvPr/>
            </p:nvSpPr>
            <p:spPr bwMode="auto">
              <a:xfrm>
                <a:off x="498" y="1764"/>
                <a:ext cx="935" cy="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6084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defTabSz="449263" eaLnBrk="1">
                  <a:lnSpc>
                    <a:spcPct val="93000"/>
                  </a:lnSpc>
                  <a:buSzPct val="100000"/>
                </a:pPr>
                <a:r>
                  <a:rPr lang="en-GB" altLang="en-US" sz="1800">
                    <a:cs typeface="Arial Unicode MS"/>
                    <a:sym typeface="American Typewriter" charset="0"/>
                  </a:rPr>
                  <a:t>Moving mirror with hole</a:t>
                </a:r>
              </a:p>
            </p:txBody>
          </p:sp>
        </p:grpSp>
        <p:grpSp>
          <p:nvGrpSpPr>
            <p:cNvPr id="38" name="Group 14"/>
            <p:cNvGrpSpPr>
              <a:grpSpLocks/>
            </p:cNvGrpSpPr>
            <p:nvPr/>
          </p:nvGrpSpPr>
          <p:grpSpPr bwMode="auto">
            <a:xfrm>
              <a:off x="1163" y="2649"/>
              <a:ext cx="1485" cy="1137"/>
              <a:chOff x="1163" y="2649"/>
              <a:chExt cx="1485" cy="1137"/>
            </a:xfrm>
          </p:grpSpPr>
          <p:sp>
            <p:nvSpPr>
              <p:cNvPr id="49" name="Line 15"/>
              <p:cNvSpPr>
                <a:spLocks noChangeShapeType="1"/>
              </p:cNvSpPr>
              <p:nvPr/>
            </p:nvSpPr>
            <p:spPr bwMode="auto">
              <a:xfrm flipH="1">
                <a:off x="1597" y="2851"/>
                <a:ext cx="742" cy="555"/>
              </a:xfrm>
              <a:prstGeom prst="line">
                <a:avLst/>
              </a:pr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50" name="Text Box 16"/>
              <p:cNvSpPr txBox="1">
                <a:spLocks noChangeArrowheads="1"/>
              </p:cNvSpPr>
              <p:nvPr/>
            </p:nvSpPr>
            <p:spPr bwMode="auto">
              <a:xfrm>
                <a:off x="1163" y="3420"/>
                <a:ext cx="935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6084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defTabSz="449263" eaLnBrk="1">
                  <a:lnSpc>
                    <a:spcPct val="93000"/>
                  </a:lnSpc>
                  <a:buSzPct val="100000"/>
                </a:pPr>
                <a:r>
                  <a:rPr lang="en-GB" altLang="en-US" sz="1800">
                    <a:cs typeface="Arial Unicode MS"/>
                    <a:sym typeface="American Typewriter" charset="0"/>
                  </a:rPr>
                  <a:t>Focusing parabola</a:t>
                </a:r>
              </a:p>
            </p:txBody>
          </p:sp>
          <p:sp>
            <p:nvSpPr>
              <p:cNvPr id="51" name="Oval 17"/>
              <p:cNvSpPr>
                <a:spLocks noChangeArrowheads="1"/>
              </p:cNvSpPr>
              <p:nvPr/>
            </p:nvSpPr>
            <p:spPr bwMode="auto">
              <a:xfrm>
                <a:off x="2340" y="2649"/>
                <a:ext cx="308" cy="344"/>
              </a:xfrm>
              <a:prstGeom prst="ellipse">
                <a:avLst/>
              </a:pr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</p:grpSp>
        <p:grpSp>
          <p:nvGrpSpPr>
            <p:cNvPr id="39" name="Group 18"/>
            <p:cNvGrpSpPr>
              <a:grpSpLocks/>
            </p:cNvGrpSpPr>
            <p:nvPr/>
          </p:nvGrpSpPr>
          <p:grpSpPr bwMode="auto">
            <a:xfrm>
              <a:off x="4183" y="934"/>
              <a:ext cx="1836" cy="570"/>
              <a:chOff x="4183" y="934"/>
              <a:chExt cx="1836" cy="570"/>
            </a:xfrm>
          </p:grpSpPr>
          <p:sp>
            <p:nvSpPr>
              <p:cNvPr id="46" name="Oval 19"/>
              <p:cNvSpPr>
                <a:spLocks noChangeArrowheads="1"/>
              </p:cNvSpPr>
              <p:nvPr/>
            </p:nvSpPr>
            <p:spPr bwMode="auto">
              <a:xfrm>
                <a:off x="4183" y="1050"/>
                <a:ext cx="545" cy="454"/>
              </a:xfrm>
              <a:prstGeom prst="ellipse">
                <a:avLst/>
              </a:pr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 flipV="1">
                <a:off x="4743" y="1190"/>
                <a:ext cx="328" cy="82"/>
              </a:xfrm>
              <a:prstGeom prst="line">
                <a:avLst/>
              </a:pr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en-US" sz="1800">
                  <a:solidFill>
                    <a:srgbClr val="FFFFFF"/>
                  </a:solidFill>
                  <a:ea typeface="Microsoft YaHei" charset="-122"/>
                  <a:cs typeface="Arial Unicode MS"/>
                  <a:sym typeface="American Typewriter" charset="0"/>
                </a:endParaRPr>
              </a:p>
            </p:txBody>
          </p:sp>
          <p:sp>
            <p:nvSpPr>
              <p:cNvPr id="48" name="Text Box 21"/>
              <p:cNvSpPr txBox="1">
                <a:spLocks noChangeArrowheads="1"/>
              </p:cNvSpPr>
              <p:nvPr/>
            </p:nvSpPr>
            <p:spPr bwMode="auto">
              <a:xfrm>
                <a:off x="5084" y="934"/>
                <a:ext cx="935" cy="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6084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defTabSz="449263" eaLnBrk="1">
                  <a:lnSpc>
                    <a:spcPct val="93000"/>
                  </a:lnSpc>
                  <a:buSzPct val="100000"/>
                </a:pPr>
                <a:r>
                  <a:rPr lang="en-GB" altLang="en-US" sz="1800">
                    <a:cs typeface="Arial Unicode MS"/>
                    <a:sym typeface="American Typewriter" charset="0"/>
                  </a:rPr>
                  <a:t>Laser extraction (to diagnostics)</a:t>
                </a:r>
              </a:p>
            </p:txBody>
          </p:sp>
        </p:grpSp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3643" y="2064"/>
              <a:ext cx="1363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 defTabSz="449263" eaLnBrk="1">
                <a:lnSpc>
                  <a:spcPct val="93000"/>
                </a:lnSpc>
                <a:buSzPct val="100000"/>
              </a:pPr>
              <a:r>
                <a:rPr lang="en-GB" altLang="en-US" sz="1800" b="1">
                  <a:solidFill>
                    <a:srgbClr val="00FF00"/>
                  </a:solidFill>
                  <a:cs typeface="Arial Unicode MS"/>
                  <a:sym typeface="American Typewriter" charset="0"/>
                </a:rPr>
                <a:t>Laser pre-injection diagnostics</a:t>
              </a:r>
            </a:p>
          </p:txBody>
        </p:sp>
        <p:sp>
          <p:nvSpPr>
            <p:cNvPr id="41" name="Text Box 23"/>
            <p:cNvSpPr txBox="1">
              <a:spLocks noChangeArrowheads="1"/>
            </p:cNvSpPr>
            <p:nvPr/>
          </p:nvSpPr>
          <p:spPr bwMode="auto">
            <a:xfrm>
              <a:off x="2972" y="1201"/>
              <a:ext cx="90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 defTabSz="449263" eaLnBrk="1">
                <a:lnSpc>
                  <a:spcPct val="93000"/>
                </a:lnSpc>
                <a:buSzPct val="100000"/>
              </a:pPr>
              <a:r>
                <a:rPr lang="en-GB" altLang="en-US" sz="1800" b="1">
                  <a:solidFill>
                    <a:srgbClr val="00FF00"/>
                  </a:solidFill>
                  <a:cs typeface="Arial Unicode MS"/>
                  <a:sym typeface="American Typewriter" charset="0"/>
                </a:rPr>
                <a:t>Target area</a:t>
              </a: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>
              <a:off x="1151" y="1116"/>
              <a:ext cx="1617" cy="156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 sz="1800">
                <a:solidFill>
                  <a:srgbClr val="FFFFFF"/>
                </a:solidFill>
                <a:ea typeface="Microsoft YaHei" charset="-122"/>
                <a:cs typeface="Arial Unicode MS"/>
                <a:sym typeface="American Typewriter" charset="0"/>
              </a:endParaRPr>
            </a:p>
          </p:txBody>
        </p:sp>
        <p:sp>
          <p:nvSpPr>
            <p:cNvPr id="43" name="Line 25"/>
            <p:cNvSpPr>
              <a:spLocks noChangeShapeType="1"/>
            </p:cNvSpPr>
            <p:nvPr/>
          </p:nvSpPr>
          <p:spPr bwMode="auto">
            <a:xfrm flipH="1" flipV="1">
              <a:off x="2768" y="2675"/>
              <a:ext cx="57" cy="754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 sz="1800">
                <a:solidFill>
                  <a:srgbClr val="FFFFFF"/>
                </a:solidFill>
                <a:ea typeface="Microsoft YaHei" charset="-122"/>
                <a:cs typeface="Arial Unicode MS"/>
                <a:sym typeface="American Typewriter" charset="0"/>
              </a:endParaRPr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H="1" flipV="1">
              <a:off x="2583" y="3178"/>
              <a:ext cx="242" cy="251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 sz="1800">
                <a:solidFill>
                  <a:srgbClr val="FFFFFF"/>
                </a:solidFill>
                <a:ea typeface="Microsoft YaHei" charset="-122"/>
                <a:cs typeface="Arial Unicode MS"/>
                <a:sym typeface="American Typewriter" charset="0"/>
              </a:endParaRPr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 flipH="1">
              <a:off x="1957" y="941"/>
              <a:ext cx="2859" cy="1451"/>
            </a:xfrm>
            <a:prstGeom prst="line">
              <a:avLst/>
            </a:prstGeom>
            <a:noFill/>
            <a:ln w="36000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 sz="1800">
                <a:solidFill>
                  <a:srgbClr val="FFFFFF"/>
                </a:solidFill>
                <a:ea typeface="Microsoft YaHei" charset="-122"/>
                <a:cs typeface="Arial Unicode MS"/>
                <a:sym typeface="American Typewriter" charset="0"/>
              </a:endParaRPr>
            </a:p>
          </p:txBody>
        </p:sp>
      </p:grpSp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320502" y="5750245"/>
            <a:ext cx="8855075" cy="91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152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49263" eaLnBrk="1">
              <a:lnSpc>
                <a:spcPct val="95000"/>
              </a:lnSpc>
              <a:buSzPct val="100000"/>
            </a:pPr>
            <a:r>
              <a:rPr lang="en-GB" altLang="en-US" sz="1800" dirty="0">
                <a:solidFill>
                  <a:srgbClr val="0000FF"/>
                </a:solidFill>
                <a:latin typeface="Times New Roman" pitchFamily="16" charset="0"/>
                <a:cs typeface="Arial Unicode MS" charset="0"/>
                <a:sym typeface="American Typewriter" charset="0"/>
              </a:rPr>
              <a:t>The interaction chamber is in advanced acquisition and testing stage.</a:t>
            </a:r>
          </a:p>
          <a:p>
            <a:pPr algn="ctr" defTabSz="449263" eaLnBrk="1">
              <a:lnSpc>
                <a:spcPct val="95000"/>
              </a:lnSpc>
              <a:buSzPct val="100000"/>
            </a:pPr>
            <a:r>
              <a:rPr lang="en-GB" altLang="en-US" sz="1800" dirty="0">
                <a:solidFill>
                  <a:srgbClr val="0000FF"/>
                </a:solidFill>
                <a:latin typeface="Times New Roman" pitchFamily="16" charset="0"/>
                <a:cs typeface="Arial Unicode MS" charset="0"/>
                <a:sym typeface="American Typewriter" charset="0"/>
              </a:rPr>
              <a:t>Installation is scheduled </a:t>
            </a:r>
            <a:r>
              <a:rPr lang="en-GB" altLang="en-US" sz="1800" dirty="0" smtClean="0">
                <a:solidFill>
                  <a:srgbClr val="0000FF"/>
                </a:solidFill>
                <a:latin typeface="Times New Roman" pitchFamily="16" charset="0"/>
                <a:cs typeface="Arial Unicode MS" charset="0"/>
                <a:sym typeface="American Typewriter" charset="0"/>
              </a:rPr>
              <a:t>within </a:t>
            </a:r>
            <a:r>
              <a:rPr lang="en-GB" altLang="en-US" sz="1800" dirty="0">
                <a:solidFill>
                  <a:srgbClr val="0000FF"/>
                </a:solidFill>
                <a:latin typeface="Times New Roman" pitchFamily="16" charset="0"/>
                <a:cs typeface="Arial Unicode MS" charset="0"/>
                <a:sym typeface="American Typewriter" charset="0"/>
              </a:rPr>
              <a:t>the current year.</a:t>
            </a:r>
          </a:p>
        </p:txBody>
      </p:sp>
    </p:spTree>
    <p:extLst>
      <p:ext uri="{BB962C8B-B14F-4D97-AF65-F5344CB8AC3E}">
        <p14:creationId xmlns:p14="http://schemas.microsoft.com/office/powerpoint/2010/main" val="35950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Hexapod </a:t>
            </a:r>
            <a:r>
              <a:rPr lang="en-US" dirty="0"/>
              <a:t>for the positioning of the capillary</a:t>
            </a:r>
          </a:p>
        </p:txBody>
      </p:sp>
      <p:pic>
        <p:nvPicPr>
          <p:cNvPr id="1025" name="Picture 1" descr="M-824 Vacuum Hexapo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17738"/>
            <a:ext cx="2857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19878" y="1556792"/>
            <a:ext cx="5122912" cy="305293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mtClean="0"/>
              <a:t>The </a:t>
            </a:r>
            <a:r>
              <a:rPr lang="en-US" dirty="0" smtClean="0"/>
              <a:t>H-824 is available in  vacuum compatible version. 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Six Degrees of Freedom (XYZ, Pitch, Roll, Yaw)</a:t>
            </a:r>
          </a:p>
          <a:p>
            <a:r>
              <a:rPr lang="en-US" dirty="0" smtClean="0"/>
              <a:t>Vacuum Compatible Versions</a:t>
            </a:r>
          </a:p>
          <a:p>
            <a:r>
              <a:rPr lang="en-US" dirty="0" smtClean="0"/>
              <a:t>Load Capacity 10 kg</a:t>
            </a:r>
          </a:p>
          <a:p>
            <a:r>
              <a:rPr lang="en-US" dirty="0" smtClean="0"/>
              <a:t>Travel Ranges to 45 mm (linear), 25° (rotation)</a:t>
            </a:r>
          </a:p>
          <a:p>
            <a:r>
              <a:rPr lang="en-US" dirty="0" smtClean="0"/>
              <a:t>7 Nanometer Resolution</a:t>
            </a:r>
          </a:p>
          <a:p>
            <a:r>
              <a:rPr lang="en-US" dirty="0" smtClean="0"/>
              <a:t>300 Nanometer Min. Incremental Motion</a:t>
            </a:r>
          </a:p>
          <a:p>
            <a:r>
              <a:rPr lang="en-US" dirty="0" smtClean="0"/>
              <a:t>Repeatability ±0.5 Micron</a:t>
            </a:r>
          </a:p>
          <a:p>
            <a:r>
              <a:rPr lang="en-US" dirty="0" smtClean="0"/>
              <a:t>Very Compact Design</a:t>
            </a:r>
          </a:p>
          <a:p>
            <a:r>
              <a:rPr lang="en-US" dirty="0" smtClean="0"/>
              <a:t>Self Locking to 10 kg</a:t>
            </a:r>
          </a:p>
          <a:p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1187630" y="4869160"/>
            <a:ext cx="6984776" cy="1526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  <a:latin typeface="Calibri"/>
                <a:sym typeface="American Typewriter" charset="0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American Typewriter" charset="0"/>
              </a:rPr>
              <a:t>he hexapod is under test, in the FLAME laboratory, to characterize the features of precision in the positioning of the system</a:t>
            </a:r>
            <a:endParaRPr lang="en-US" dirty="0">
              <a:solidFill>
                <a:prstClr val="black"/>
              </a:solidFill>
              <a:latin typeface="Calibri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832" y="0"/>
            <a:ext cx="8507710" cy="769566"/>
          </a:xfrm>
        </p:spPr>
        <p:txBody>
          <a:bodyPr>
            <a:normAutofit/>
          </a:bodyPr>
          <a:lstStyle/>
          <a:p>
            <a:r>
              <a:rPr lang="en-US" dirty="0" smtClean="0"/>
              <a:t>Synchronization System upgrade</a:t>
            </a:r>
            <a:endParaRPr lang="en-US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851849"/>
            <a:ext cx="4656137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76130" y="4072773"/>
            <a:ext cx="1524000" cy="390008"/>
          </a:xfrm>
          <a:prstGeom prst="rect">
            <a:avLst/>
          </a:pr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lIns="81433" tIns="40718" rIns="81433" bIns="40718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DejaVu Sans" pitchFamily="2"/>
                <a:cs typeface="DejaVu Sans" pitchFamily="2"/>
                <a:sym typeface="American Typewriter" charset="0"/>
              </a:rPr>
              <a:t>SPARC HALL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799400">
            <a:off x="153983" y="1053086"/>
            <a:ext cx="4003675" cy="269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317304" y="1201088"/>
            <a:ext cx="1563687" cy="390008"/>
          </a:xfrm>
          <a:prstGeom prst="rect">
            <a:avLst/>
          </a:pr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lIns="81433" tIns="40718" rIns="81433" bIns="40718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DejaVu Sans" pitchFamily="2"/>
                <a:cs typeface="DejaVu Sans" pitchFamily="2"/>
                <a:sym typeface="American Typewriter" charset="0"/>
              </a:rPr>
              <a:t>FLAME AREA</a:t>
            </a:r>
          </a:p>
        </p:txBody>
      </p:sp>
      <p:grpSp>
        <p:nvGrpSpPr>
          <p:cNvPr id="8" name="Gruppo 38"/>
          <p:cNvGrpSpPr>
            <a:grpSpLocks/>
          </p:cNvGrpSpPr>
          <p:nvPr/>
        </p:nvGrpSpPr>
        <p:grpSpPr bwMode="auto">
          <a:xfrm>
            <a:off x="136080" y="2310388"/>
            <a:ext cx="3529012" cy="3562350"/>
            <a:chOff x="179512" y="2098675"/>
            <a:chExt cx="3528392" cy="3562572"/>
          </a:xfrm>
        </p:grpSpPr>
        <p:sp>
          <p:nvSpPr>
            <p:cNvPr id="9" name="Text Box 8"/>
            <p:cNvSpPr/>
            <p:nvPr/>
          </p:nvSpPr>
          <p:spPr>
            <a:xfrm>
              <a:off x="179512" y="4149853"/>
              <a:ext cx="1128514" cy="77827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9080">
              <a:solidFill>
                <a:srgbClr val="E46C0A"/>
              </a:solidFill>
              <a:prstDash val="solid"/>
              <a:miter/>
            </a:ln>
          </p:spPr>
          <p:txBody>
            <a:bodyPr lIns="81639" tIns="42452" rIns="81639" bIns="42452" compatLnSpc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PC laser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Oscillator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79.33MHz</a:t>
              </a:r>
            </a:p>
          </p:txBody>
        </p:sp>
        <p:sp>
          <p:nvSpPr>
            <p:cNvPr id="10" name="Text Box 8"/>
            <p:cNvSpPr/>
            <p:nvPr/>
          </p:nvSpPr>
          <p:spPr>
            <a:xfrm>
              <a:off x="1755622" y="4026020"/>
              <a:ext cx="1231684" cy="5474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9080">
              <a:solidFill>
                <a:srgbClr val="E46C0A"/>
              </a:solidFill>
              <a:prstDash val="solid"/>
              <a:miter/>
            </a:ln>
          </p:spPr>
          <p:txBody>
            <a:bodyPr lIns="81639" tIns="42452" rIns="81639" bIns="42452" compatLnSpc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OMO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79.33MHz</a:t>
              </a:r>
            </a:p>
          </p:txBody>
        </p:sp>
        <p:cxnSp>
          <p:nvCxnSpPr>
            <p:cNvPr id="11" name="Connettore 4 6"/>
            <p:cNvCxnSpPr>
              <a:cxnSpLocks noChangeShapeType="1"/>
              <a:stCxn id="10" idx="3"/>
              <a:endCxn id="9" idx="1"/>
            </p:cNvCxnSpPr>
            <p:nvPr/>
          </p:nvCxnSpPr>
          <p:spPr bwMode="auto">
            <a:xfrm rot="10800000" flipV="1">
              <a:off x="1308026" y="4299735"/>
              <a:ext cx="447595" cy="239256"/>
            </a:xfrm>
            <a:prstGeom prst="bentConnector3">
              <a:avLst>
                <a:gd name="adj1" fmla="val 50000"/>
              </a:avLst>
            </a:prstGeom>
            <a:noFill/>
            <a:ln w="36720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 Box 8"/>
            <p:cNvSpPr/>
            <p:nvPr/>
          </p:nvSpPr>
          <p:spPr>
            <a:xfrm>
              <a:off x="2190521" y="2098675"/>
              <a:ext cx="1517383" cy="5474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9080">
              <a:solidFill>
                <a:srgbClr val="E46C0A"/>
              </a:solidFill>
              <a:prstDash val="solid"/>
              <a:miter/>
            </a:ln>
          </p:spPr>
          <p:txBody>
            <a:bodyPr lIns="81639" tIns="42452" rIns="81639" bIns="42452" compatLnSpc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FLAME oscillator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79.33MHz</a:t>
              </a:r>
            </a:p>
          </p:txBody>
        </p:sp>
        <p:cxnSp>
          <p:nvCxnSpPr>
            <p:cNvPr id="13" name="Connettore 4 11"/>
            <p:cNvCxnSpPr>
              <a:cxnSpLocks noChangeShapeType="1"/>
              <a:stCxn id="10" idx="0"/>
              <a:endCxn id="14" idx="2"/>
            </p:cNvCxnSpPr>
            <p:nvPr/>
          </p:nvCxnSpPr>
          <p:spPr bwMode="auto">
            <a:xfrm rot="16200000" flipV="1">
              <a:off x="1688521" y="3343076"/>
              <a:ext cx="355622" cy="1010266"/>
            </a:xfrm>
            <a:prstGeom prst="bentConnector3">
              <a:avLst>
                <a:gd name="adj1" fmla="val 50000"/>
              </a:avLst>
            </a:prstGeom>
            <a:noFill/>
            <a:ln w="3672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Figura a mano libera 13"/>
            <p:cNvSpPr/>
            <p:nvPr/>
          </p:nvSpPr>
          <p:spPr>
            <a:xfrm>
              <a:off x="1163589" y="3657697"/>
              <a:ext cx="395218" cy="127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81639" tIns="40820" rIns="81639" bIns="4082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Nimbus Sans L" pitchFamily="18"/>
                <a:ea typeface="DejaVu Sans" pitchFamily="2"/>
                <a:cs typeface="DejaVu Sans" pitchFamily="2"/>
                <a:sym typeface="American Typewriter" charset="0"/>
              </a:endParaRPr>
            </a:p>
          </p:txBody>
        </p:sp>
        <p:cxnSp>
          <p:nvCxnSpPr>
            <p:cNvPr id="15" name="Connettore 4 13"/>
            <p:cNvCxnSpPr>
              <a:cxnSpLocks noChangeShapeType="1"/>
              <a:stCxn id="14" idx="0"/>
              <a:endCxn id="12" idx="3"/>
            </p:cNvCxnSpPr>
            <p:nvPr/>
          </p:nvCxnSpPr>
          <p:spPr bwMode="auto">
            <a:xfrm rot="5400000" flipH="1" flipV="1">
              <a:off x="1133206" y="2600383"/>
              <a:ext cx="1285306" cy="829323"/>
            </a:xfrm>
            <a:prstGeom prst="bentConnector2">
              <a:avLst/>
            </a:prstGeom>
            <a:noFill/>
            <a:ln w="36720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8"/>
            <p:cNvSpPr/>
            <p:nvPr/>
          </p:nvSpPr>
          <p:spPr>
            <a:xfrm>
              <a:off x="1888949" y="4940477"/>
              <a:ext cx="1458657" cy="5474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9080">
              <a:solidFill>
                <a:srgbClr val="E46C0A"/>
              </a:solidFill>
              <a:prstDash val="solid"/>
              <a:miter/>
            </a:ln>
          </p:spPr>
          <p:txBody>
            <a:bodyPr lIns="81639" tIns="42452" rIns="81639" bIns="42452" compatLnSpc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RF reference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Calibri" pitchFamily="34"/>
                  <a:ea typeface="DejaVu Sans" pitchFamily="2"/>
                  <a:cs typeface="DejaVu Sans" pitchFamily="2"/>
                  <a:sym typeface="American Typewriter" charset="0"/>
                </a:rPr>
                <a:t>2856MHz</a:t>
              </a:r>
            </a:p>
          </p:txBody>
        </p:sp>
        <p:cxnSp>
          <p:nvCxnSpPr>
            <p:cNvPr id="17" name="Connettore 4 15"/>
            <p:cNvCxnSpPr>
              <a:cxnSpLocks noChangeShapeType="1"/>
              <a:stCxn id="10" idx="2"/>
              <a:endCxn id="16" idx="0"/>
            </p:cNvCxnSpPr>
            <p:nvPr/>
          </p:nvCxnSpPr>
          <p:spPr bwMode="auto">
            <a:xfrm rot="16200000" flipH="1">
              <a:off x="2311358" y="4633558"/>
              <a:ext cx="367025" cy="246813"/>
            </a:xfrm>
            <a:prstGeom prst="bentConnector3">
              <a:avLst>
                <a:gd name="adj1" fmla="val 50000"/>
              </a:avLst>
            </a:prstGeom>
            <a:noFill/>
            <a:ln w="36720">
              <a:solidFill>
                <a:srgbClr val="0066CC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Connettore 2 17"/>
            <p:cNvCxnSpPr>
              <a:stCxn id="16" idx="3"/>
            </p:cNvCxnSpPr>
            <p:nvPr/>
          </p:nvCxnSpPr>
          <p:spPr>
            <a:xfrm flipH="1">
              <a:off x="395379" y="5214193"/>
              <a:ext cx="1493570" cy="37561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>
              <a:stCxn id="16" idx="3"/>
            </p:cNvCxnSpPr>
            <p:nvPr/>
          </p:nvCxnSpPr>
          <p:spPr>
            <a:xfrm flipH="1">
              <a:off x="900120" y="5214193"/>
              <a:ext cx="988828" cy="44705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>
              <a:stCxn id="16" idx="3"/>
            </p:cNvCxnSpPr>
            <p:nvPr/>
          </p:nvCxnSpPr>
          <p:spPr>
            <a:xfrm flipH="1">
              <a:off x="1476273" y="5214193"/>
              <a:ext cx="412676" cy="44705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egnaposto testo 2"/>
          <p:cNvSpPr>
            <a:spLocks noGrp="1"/>
          </p:cNvSpPr>
          <p:nvPr>
            <p:ph idx="1"/>
          </p:nvPr>
        </p:nvSpPr>
        <p:spPr>
          <a:xfrm>
            <a:off x="4428010" y="620688"/>
            <a:ext cx="4716016" cy="6165304"/>
          </a:xfrm>
        </p:spPr>
        <p:txBody>
          <a:bodyPr>
            <a:noAutofit/>
          </a:bodyPr>
          <a:lstStyle/>
          <a:p>
            <a:pPr marL="389542" indent="-292950">
              <a:spcBef>
                <a:spcPct val="0"/>
              </a:spcBef>
              <a:spcAft>
                <a:spcPts val="1288"/>
              </a:spcAft>
              <a:defRPr/>
            </a:pPr>
            <a:r>
              <a:rPr lang="en-US" sz="2400" u="sng" dirty="0">
                <a:solidFill>
                  <a:srgbClr val="000000"/>
                </a:solidFill>
                <a:ea typeface="DejaVu Sans"/>
                <a:cs typeface="DejaVu Sans"/>
              </a:rPr>
              <a:t>Optical reference </a:t>
            </a:r>
          </a:p>
          <a:p>
            <a:pPr marL="780667" lvl="1" indent="-259694">
              <a:spcBef>
                <a:spcPct val="0"/>
              </a:spcBef>
              <a:spcAft>
                <a:spcPts val="1038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a typeface="DejaVu Sans"/>
                <a:cs typeface="DejaVu Sans"/>
              </a:rPr>
              <a:t>RF reference will be substituted by fiber optical oscillator</a:t>
            </a:r>
          </a:p>
          <a:p>
            <a:pPr marL="780667" lvl="1" indent="-259694">
              <a:spcBef>
                <a:spcPct val="0"/>
              </a:spcBef>
              <a:spcAft>
                <a:spcPts val="1038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a typeface="DejaVu Sans"/>
                <a:cs typeface="DejaVu Sans"/>
              </a:rPr>
              <a:t>Fiber laser OMO (Optical Master Oscillator) installed and tested</a:t>
            </a:r>
          </a:p>
          <a:p>
            <a:pPr marL="780667" lvl="1" indent="-259694">
              <a:spcBef>
                <a:spcPct val="0"/>
              </a:spcBef>
              <a:spcAft>
                <a:spcPts val="1038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a typeface="DejaVu Sans"/>
                <a:cs typeface="DejaVu Sans"/>
              </a:rPr>
              <a:t>Systems locked through high resolution optical phase monitors (cross-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a typeface="DejaVu Sans"/>
                <a:cs typeface="DejaVu Sans"/>
              </a:rPr>
              <a:t>correlators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a typeface="DejaVu Sans"/>
                <a:cs typeface="DejaVu Sans"/>
              </a:rPr>
              <a:t> in house and ready to be tested)</a:t>
            </a:r>
          </a:p>
          <a:p>
            <a:pPr marL="780667" lvl="1" indent="-259694">
              <a:spcBef>
                <a:spcPct val="0"/>
              </a:spcBef>
              <a:spcAft>
                <a:spcPts val="1038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a typeface="DejaVu Sans"/>
                <a:cs typeface="DejaVu Sans"/>
              </a:rPr>
              <a:t>Fiber link stabilization is ongoing (order placed)  to distribute the reference signal </a:t>
            </a:r>
          </a:p>
          <a:p>
            <a:pPr marL="780667" lvl="1" indent="-259694">
              <a:spcBef>
                <a:spcPct val="0"/>
              </a:spcBef>
              <a:spcAft>
                <a:spcPts val="1038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DejaVu Sans"/>
                <a:cs typeface="DejaVu Sans"/>
              </a:rPr>
              <a:t>FLAME laser VS electrons estimated time jitter &lt;50fs</a:t>
            </a:r>
            <a:r>
              <a:rPr lang="en-US" sz="2200" b="1" baseline="-25000" dirty="0">
                <a:solidFill>
                  <a:srgbClr val="FF0000"/>
                </a:solidFill>
                <a:ea typeface="DejaVu Sans"/>
                <a:cs typeface="DejaVu Sans"/>
              </a:rPr>
              <a:t>RMS</a:t>
            </a:r>
            <a:r>
              <a:rPr lang="en-US" sz="2200" b="1" dirty="0">
                <a:solidFill>
                  <a:srgbClr val="FF0000"/>
                </a:solidFill>
                <a:ea typeface="DejaVu Sans"/>
                <a:cs typeface="DejaVu Sans"/>
              </a:rPr>
              <a:t> </a:t>
            </a:r>
          </a:p>
          <a:p>
            <a:pPr marL="780667" lvl="1" indent="-259694">
              <a:spcBef>
                <a:spcPct val="0"/>
              </a:spcBef>
              <a:spcAft>
                <a:spcPts val="1038"/>
              </a:spcAft>
              <a:buFont typeface="Arial" pitchFamily="34" charset="0"/>
              <a:buChar char="•"/>
              <a:defRPr/>
            </a:pPr>
            <a:endParaRPr lang="en-US" sz="2200" dirty="0">
              <a:solidFill>
                <a:srgbClr val="FF0000"/>
              </a:solidFill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9152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506" y="1412776"/>
            <a:ext cx="8868544" cy="4660900"/>
            <a:chOff x="127000" y="546100"/>
            <a:chExt cx="8868544" cy="46609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63" b="24074"/>
            <a:stretch/>
          </p:blipFill>
          <p:spPr>
            <a:xfrm>
              <a:off x="127000" y="546100"/>
              <a:ext cx="8868544" cy="46609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11960" y="3717032"/>
              <a:ext cx="1728192" cy="504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4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37522" y="33265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Conclusions</a:t>
            </a:r>
            <a:endParaRPr lang="en-US" sz="4000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474544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FN0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8987182" cy="56166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CasellaDiTesto 24"/>
          <p:cNvSpPr txBox="1"/>
          <p:nvPr/>
        </p:nvSpPr>
        <p:spPr>
          <a:xfrm>
            <a:off x="2517437" y="1599152"/>
            <a:ext cx="3967527" cy="3169986"/>
          </a:xfrm>
          <a:prstGeom prst="rect">
            <a:avLst/>
          </a:prstGeom>
          <a:noFill/>
        </p:spPr>
        <p:txBody>
          <a:bodyPr wrap="none" lIns="91328" tIns="45664" rIns="91328" bIns="45664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0" b="1" dirty="0">
                <a:solidFill>
                  <a:srgbClr val="FFFF00"/>
                </a:solidFill>
                <a:latin typeface="Arial"/>
                <a:ea typeface="ヒラギノ明朝 Pro W3" charset="0"/>
                <a:cs typeface="Arial"/>
                <a:sym typeface="American Typewriter" charset="0"/>
              </a:rPr>
              <a:t>Thank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0" b="1" dirty="0">
                <a:solidFill>
                  <a:srgbClr val="FFFF00"/>
                </a:solidFill>
                <a:latin typeface="Arial"/>
                <a:ea typeface="ヒラギノ明朝 Pro W3" charset="0"/>
                <a:cs typeface="Arial"/>
                <a:sym typeface="American Typewriter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9026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783" y="106575"/>
            <a:ext cx="7653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Vorpal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simulation: full length of capillary, case 1</a:t>
            </a:r>
            <a:endParaRPr lang="en-US" sz="1800" dirty="0" smtClean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" y="580690"/>
            <a:ext cx="8724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Following the previous steps, the “good” simulations over a full length of a capillary. That is, the plasma is simulated to have a density ramp up, 8 mm uniform density length, and then a mirrored density down ramp.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wo cases examined based on the previous results. In the first one the beam is matched for a 1.5 mm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gaussian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density ramp. Results of this case are shown in this slide. Beam parameters are: 600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pC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, 4 mm-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mrad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normalized emittance, 30 micron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rms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length, 2 mm waist beta (with no plasma), 110 MeV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2" name="Picture 1" descr="3 step shift 600 pC bet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08" y="2027240"/>
            <a:ext cx="2743200" cy="1990344"/>
          </a:xfrm>
          <a:prstGeom prst="rect">
            <a:avLst/>
          </a:prstGeom>
        </p:spPr>
      </p:pic>
      <p:pic>
        <p:nvPicPr>
          <p:cNvPr id="4" name="Picture 3" descr="3 step shift 600 pC fu emittan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340" y="2027240"/>
            <a:ext cx="2743200" cy="1990344"/>
          </a:xfrm>
          <a:prstGeom prst="rect">
            <a:avLst/>
          </a:prstGeom>
        </p:spPr>
      </p:pic>
      <p:pic>
        <p:nvPicPr>
          <p:cNvPr id="5" name="Picture 4" descr="initial longitudinal phase spac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08" y="4167525"/>
            <a:ext cx="2743200" cy="2145792"/>
          </a:xfrm>
          <a:prstGeom prst="rect">
            <a:avLst/>
          </a:prstGeom>
        </p:spPr>
      </p:pic>
      <p:pic>
        <p:nvPicPr>
          <p:cNvPr id="7" name="Picture 6" descr="final longitudinal phase spac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340" y="4167525"/>
            <a:ext cx="2743200" cy="2145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5" y="6309320"/>
            <a:ext cx="5383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J</a:t>
            </a:r>
            <a:r>
              <a:rPr lang="en-US" sz="2000" dirty="0">
                <a:solidFill>
                  <a:srgbClr val="00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Rosenzweig</a:t>
            </a:r>
            <a:r>
              <a:rPr lang="en-US" sz="2000" dirty="0">
                <a:solidFill>
                  <a:srgbClr val="00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 and S. Barber</a:t>
            </a:r>
          </a:p>
        </p:txBody>
      </p:sp>
    </p:spTree>
    <p:extLst>
      <p:ext uri="{BB962C8B-B14F-4D97-AF65-F5344CB8AC3E}">
        <p14:creationId xmlns:p14="http://schemas.microsoft.com/office/powerpoint/2010/main" val="41206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520" name="Group 32"/>
          <p:cNvGrpSpPr>
            <a:grpSpLocks/>
          </p:cNvGrpSpPr>
          <p:nvPr/>
        </p:nvGrpSpPr>
        <p:grpSpPr bwMode="auto">
          <a:xfrm>
            <a:off x="152400" y="4969148"/>
            <a:ext cx="1981200" cy="1249362"/>
            <a:chOff x="96" y="3009"/>
            <a:chExt cx="1248" cy="787"/>
          </a:xfrm>
        </p:grpSpPr>
        <p:sp>
          <p:nvSpPr>
            <p:cNvPr id="1087490" name="AutoShape 2"/>
            <p:cNvSpPr>
              <a:spLocks noChangeArrowheads="1"/>
            </p:cNvSpPr>
            <p:nvPr/>
          </p:nvSpPr>
          <p:spPr bwMode="auto">
            <a:xfrm flipH="1" flipV="1">
              <a:off x="96" y="3078"/>
              <a:ext cx="145" cy="528"/>
            </a:xfrm>
            <a:prstGeom prst="downArrow">
              <a:avLst>
                <a:gd name="adj1" fmla="val 50000"/>
                <a:gd name="adj2" fmla="val 9103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lIns="91430" tIns="45715" rIns="91430" bIns="45715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graphicFrame>
          <p:nvGraphicFramePr>
            <p:cNvPr id="122900" name="Object 7"/>
            <p:cNvGraphicFramePr>
              <a:graphicFrameLocks noChangeAspect="1"/>
            </p:cNvGraphicFramePr>
            <p:nvPr/>
          </p:nvGraphicFramePr>
          <p:xfrm>
            <a:off x="336" y="3009"/>
            <a:ext cx="1008" cy="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439" name="Equation" r:id="rId4" imgW="520700" imgH="406400" progId="Equation.3">
                    <p:embed/>
                  </p:oleObj>
                </mc:Choice>
                <mc:Fallback>
                  <p:oleObj name="Equation" r:id="rId4" imgW="520700" imgH="4064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3009"/>
                          <a:ext cx="1008" cy="7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288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492960"/>
              </p:ext>
            </p:extLst>
          </p:nvPr>
        </p:nvGraphicFramePr>
        <p:xfrm>
          <a:off x="457200" y="2395810"/>
          <a:ext cx="23749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0" name="Equation" r:id="rId6" imgW="787400" imgH="355600" progId="Equation.3">
                  <p:embed/>
                </p:oleObj>
              </mc:Choice>
              <mc:Fallback>
                <p:oleObj name="Equation" r:id="rId6" imgW="787400" imgH="355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95810"/>
                        <a:ext cx="2374900" cy="1073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7503" name="AutoShape 15"/>
          <p:cNvSpPr>
            <a:spLocks noChangeArrowheads="1"/>
          </p:cNvSpPr>
          <p:nvPr/>
        </p:nvSpPr>
        <p:spPr bwMode="auto">
          <a:xfrm flipH="1" flipV="1">
            <a:off x="76200" y="2472010"/>
            <a:ext cx="230188" cy="838200"/>
          </a:xfrm>
          <a:prstGeom prst="downArrow">
            <a:avLst>
              <a:gd name="adj1" fmla="val 50000"/>
              <a:gd name="adj2" fmla="val 9103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lIns="91421" tIns="45711" rIns="91421" bIns="45711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22885" name="Rectangle 16"/>
          <p:cNvSpPr>
            <a:spLocks noChangeArrowheads="1"/>
          </p:cNvSpPr>
          <p:nvPr/>
        </p:nvSpPr>
        <p:spPr bwMode="auto">
          <a:xfrm>
            <a:off x="3581400" y="1488107"/>
            <a:ext cx="332122" cy="22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/>
          <a:p>
            <a:pPr lvl="1" indent="0" eaLnBrk="1" hangingPunct="1">
              <a:lnSpc>
                <a:spcPct val="90000"/>
              </a:lnSpc>
              <a:spcBef>
                <a:spcPct val="20000"/>
              </a:spcBef>
            </a:pPr>
            <a:endParaRPr lang="en-US" sz="2300">
              <a:solidFill>
                <a:schemeClr val="bg1"/>
              </a:solidFill>
              <a:latin typeface="American Typewriter" charset="0"/>
              <a:cs typeface="American Typewriter" charset="0"/>
            </a:endParaRPr>
          </a:p>
          <a:p>
            <a:pPr lvl="1" indent="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300">
              <a:solidFill>
                <a:schemeClr val="bg1"/>
              </a:solidFill>
              <a:latin typeface="American Typewriter" charset="0"/>
              <a:cs typeface="American Typewriter" charset="0"/>
            </a:endParaRPr>
          </a:p>
          <a:p>
            <a:pPr lvl="1" indent="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300">
              <a:solidFill>
                <a:schemeClr val="bg1"/>
              </a:solidFill>
              <a:latin typeface="American Typewriter" charset="0"/>
              <a:cs typeface="American Typewriter" charset="0"/>
            </a:endParaRPr>
          </a:p>
          <a:p>
            <a:pPr lvl="1" indent="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300">
              <a:solidFill>
                <a:schemeClr val="bg1"/>
              </a:solidFill>
              <a:latin typeface="American Typewriter" charset="0"/>
              <a:cs typeface="American Typewriter" charset="0"/>
            </a:endParaRPr>
          </a:p>
        </p:txBody>
      </p:sp>
      <p:sp>
        <p:nvSpPr>
          <p:cNvPr id="1087511" name="Text Box 23"/>
          <p:cNvSpPr txBox="1">
            <a:spLocks noChangeArrowheads="1"/>
          </p:cNvSpPr>
          <p:nvPr/>
        </p:nvSpPr>
        <p:spPr bwMode="auto">
          <a:xfrm>
            <a:off x="76200" y="152748"/>
            <a:ext cx="8991600" cy="13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1" tIns="45711" rIns="91421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latin typeface="American Typewriter" charset="0"/>
                <a:cs typeface="American Typewriter" charset="0"/>
              </a:rPr>
              <a:t>Modern accelerators require high quality beams:   ==&gt;     High Luminosity &amp; High Brightness</a:t>
            </a:r>
          </a:p>
          <a:p>
            <a:pPr lvl="1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latin typeface="American Typewriter" charset="0"/>
                <a:cs typeface="American Typewriter" charset="0"/>
              </a:rPr>
              <a:t>==&gt;     High Energy &amp; </a:t>
            </a:r>
            <a:r>
              <a:rPr lang="en-US" sz="2800" smtClean="0">
                <a:solidFill>
                  <a:srgbClr val="FFFF00"/>
                </a:solidFill>
                <a:latin typeface="American Typewriter" charset="0"/>
                <a:cs typeface="American Typewriter" charset="0"/>
              </a:rPr>
              <a:t>Low Energy </a:t>
            </a:r>
            <a:r>
              <a:rPr lang="en-US" sz="2800" dirty="0" smtClean="0">
                <a:solidFill>
                  <a:srgbClr val="FFFF00"/>
                </a:solidFill>
                <a:latin typeface="American Typewriter" charset="0"/>
                <a:cs typeface="American Typewriter" charset="0"/>
              </a:rPr>
              <a:t>Spread </a:t>
            </a:r>
            <a:endParaRPr lang="en-US" sz="3000" dirty="0" smtClean="0">
              <a:solidFill>
                <a:srgbClr val="FFFF00"/>
              </a:solidFill>
            </a:endParaRPr>
          </a:p>
        </p:txBody>
      </p:sp>
      <p:grpSp>
        <p:nvGrpSpPr>
          <p:cNvPr id="1087517" name="Group 29"/>
          <p:cNvGrpSpPr>
            <a:grpSpLocks/>
          </p:cNvGrpSpPr>
          <p:nvPr/>
        </p:nvGrpSpPr>
        <p:grpSpPr bwMode="auto">
          <a:xfrm>
            <a:off x="2984500" y="2900983"/>
            <a:ext cx="5588000" cy="1025525"/>
            <a:chOff x="1880" y="1706"/>
            <a:chExt cx="3520" cy="646"/>
          </a:xfrm>
        </p:grpSpPr>
        <p:sp>
          <p:nvSpPr>
            <p:cNvPr id="1087505" name="Text Box 17"/>
            <p:cNvSpPr txBox="1">
              <a:spLocks noChangeArrowheads="1"/>
            </p:cNvSpPr>
            <p:nvPr/>
          </p:nvSpPr>
          <p:spPr bwMode="auto">
            <a:xfrm>
              <a:off x="2616" y="2064"/>
              <a:ext cx="2784" cy="23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 indent="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Small spot size =&gt; low emittance</a:t>
              </a:r>
            </a:p>
          </p:txBody>
        </p:sp>
        <p:sp>
          <p:nvSpPr>
            <p:cNvPr id="1087512" name="AutoShape 24"/>
            <p:cNvSpPr>
              <a:spLocks noChangeArrowheads="1"/>
            </p:cNvSpPr>
            <p:nvPr/>
          </p:nvSpPr>
          <p:spPr bwMode="auto">
            <a:xfrm rot="10800000" flipH="1">
              <a:off x="1880" y="1706"/>
              <a:ext cx="658" cy="64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87516" name="Group 28"/>
          <p:cNvGrpSpPr>
            <a:grpSpLocks/>
          </p:cNvGrpSpPr>
          <p:nvPr/>
        </p:nvGrpSpPr>
        <p:grpSpPr bwMode="auto">
          <a:xfrm>
            <a:off x="2962280" y="1716360"/>
            <a:ext cx="5534025" cy="1106488"/>
            <a:chOff x="1866" y="960"/>
            <a:chExt cx="3486" cy="697"/>
          </a:xfrm>
        </p:grpSpPr>
        <p:sp>
          <p:nvSpPr>
            <p:cNvPr id="1087510" name="Text Box 22"/>
            <p:cNvSpPr txBox="1">
              <a:spLocks noChangeArrowheads="1"/>
            </p:cNvSpPr>
            <p:nvPr/>
          </p:nvSpPr>
          <p:spPr bwMode="auto">
            <a:xfrm>
              <a:off x="2616" y="960"/>
              <a:ext cx="2736" cy="44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 indent="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N of particles per pulse =&gt; 10</a:t>
              </a:r>
              <a:r>
                <a:rPr lang="en-US" sz="2000" baseline="30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9</a:t>
              </a:r>
            </a:p>
            <a:p>
              <a:pPr lvl="1" indent="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High rep. rate f</a:t>
              </a:r>
              <a:r>
                <a:rPr lang="en-US" sz="2000" baseline="-25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r</a:t>
              </a:r>
              <a:r>
                <a:rPr lang="en-US" sz="2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=&gt;  bunch trains</a:t>
              </a:r>
              <a:endParaRPr lang="en-US" sz="2300" baseline="30000" smtClean="0">
                <a:solidFill>
                  <a:schemeClr val="bg1"/>
                </a:solidFill>
                <a:latin typeface="American Typewriter" charset="0"/>
                <a:cs typeface="American Typewriter" charset="0"/>
              </a:endParaRPr>
            </a:p>
          </p:txBody>
        </p:sp>
        <p:sp>
          <p:nvSpPr>
            <p:cNvPr id="1087513" name="AutoShape 25"/>
            <p:cNvSpPr>
              <a:spLocks noChangeArrowheads="1"/>
            </p:cNvSpPr>
            <p:nvPr/>
          </p:nvSpPr>
          <p:spPr bwMode="auto">
            <a:xfrm>
              <a:off x="1866" y="1008"/>
              <a:ext cx="726" cy="649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87519" name="Group 31"/>
          <p:cNvGrpSpPr>
            <a:grpSpLocks/>
          </p:cNvGrpSpPr>
          <p:nvPr/>
        </p:nvGrpSpPr>
        <p:grpSpPr bwMode="auto">
          <a:xfrm>
            <a:off x="2308399" y="5644183"/>
            <a:ext cx="6378575" cy="1025525"/>
            <a:chOff x="1454" y="3434"/>
            <a:chExt cx="4018" cy="646"/>
          </a:xfrm>
        </p:grpSpPr>
        <p:sp>
          <p:nvSpPr>
            <p:cNvPr id="1087492" name="Text Box 4"/>
            <p:cNvSpPr txBox="1">
              <a:spLocks noChangeArrowheads="1"/>
            </p:cNvSpPr>
            <p:nvPr/>
          </p:nvSpPr>
          <p:spPr bwMode="auto">
            <a:xfrm>
              <a:off x="2256" y="3611"/>
              <a:ext cx="3216" cy="41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 indent="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Little spread in transverse momentum and angle =&gt; low emittance</a:t>
              </a:r>
            </a:p>
          </p:txBody>
        </p:sp>
        <p:sp>
          <p:nvSpPr>
            <p:cNvPr id="1087514" name="AutoShape 26"/>
            <p:cNvSpPr>
              <a:spLocks noChangeArrowheads="1"/>
            </p:cNvSpPr>
            <p:nvPr/>
          </p:nvSpPr>
          <p:spPr bwMode="auto">
            <a:xfrm rot="10800000" flipH="1">
              <a:off x="1454" y="3434"/>
              <a:ext cx="658" cy="64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87518" name="Group 30"/>
          <p:cNvGrpSpPr>
            <a:grpSpLocks/>
          </p:cNvGrpSpPr>
          <p:nvPr/>
        </p:nvGrpSpPr>
        <p:grpSpPr bwMode="auto">
          <a:xfrm>
            <a:off x="2286000" y="4535760"/>
            <a:ext cx="4343400" cy="1030288"/>
            <a:chOff x="1440" y="2736"/>
            <a:chExt cx="2736" cy="649"/>
          </a:xfrm>
        </p:grpSpPr>
        <p:sp>
          <p:nvSpPr>
            <p:cNvPr id="1087491" name="Text Box 3"/>
            <p:cNvSpPr txBox="1">
              <a:spLocks noChangeArrowheads="1"/>
            </p:cNvSpPr>
            <p:nvPr/>
          </p:nvSpPr>
          <p:spPr bwMode="auto">
            <a:xfrm>
              <a:off x="2256" y="2835"/>
              <a:ext cx="1920" cy="23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 indent="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American Typewriter" charset="0"/>
                  <a:cs typeface="American Typewriter" charset="0"/>
                </a:rPr>
                <a:t>Short pulse (ps to fs)</a:t>
              </a:r>
            </a:p>
          </p:txBody>
        </p:sp>
        <p:sp>
          <p:nvSpPr>
            <p:cNvPr id="1087515" name="AutoShape 27"/>
            <p:cNvSpPr>
              <a:spLocks noChangeArrowheads="1"/>
            </p:cNvSpPr>
            <p:nvPr/>
          </p:nvSpPr>
          <p:spPr bwMode="auto">
            <a:xfrm>
              <a:off x="1440" y="2736"/>
              <a:ext cx="726" cy="649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545" y="106575"/>
            <a:ext cx="847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Full VORPAL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simulations with witness beam, 12 pC, 3 um </a:t>
            </a:r>
            <a:r>
              <a:rPr lang="en-US" b="1" dirty="0" err="1" smtClean="0">
                <a:solidFill>
                  <a:prstClr val="black"/>
                </a:solidFill>
                <a:latin typeface="Symbol" charset="2"/>
                <a:ea typeface="ヒラギノ明朝 Pro W3" charset="0"/>
                <a:cs typeface="Symbol" charset="2"/>
                <a:sym typeface="American Typewriter" charset="0"/>
              </a:rPr>
              <a:t>s</a:t>
            </a:r>
            <a:r>
              <a:rPr lang="en-US" b="1" baseline="-25000" dirty="0" err="1" smtClean="0">
                <a:solidFill>
                  <a:prstClr val="black"/>
                </a:solidFill>
                <a:latin typeface="Symbol" charset="2"/>
                <a:ea typeface="ヒラギノ明朝 Pro W3" charset="0"/>
                <a:cs typeface="Symbol" charset="2"/>
                <a:sym typeface="American Typewriter" charset="0"/>
              </a:rPr>
              <a:t>z</a:t>
            </a:r>
            <a:endParaRPr lang="en-US" sz="1800" baseline="-25000" dirty="0" smtClean="0">
              <a:solidFill>
                <a:prstClr val="black"/>
              </a:solidFill>
              <a:latin typeface="Symbol" charset="2"/>
              <a:ea typeface="ヒラギノ明朝 Pro W3" charset="0"/>
              <a:cs typeface="Symbol" charset="2"/>
              <a:sym typeface="American Typewriter" charset="0"/>
            </a:endParaRPr>
          </a:p>
        </p:txBody>
      </p:sp>
      <p:pic>
        <p:nvPicPr>
          <p:cNvPr id="2" name="Picture 1" descr="12 pC witness slice by slice energy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51" y="749629"/>
            <a:ext cx="2927685" cy="2228294"/>
          </a:xfrm>
          <a:prstGeom prst="rect">
            <a:avLst/>
          </a:prstGeom>
        </p:spPr>
      </p:pic>
      <p:pic>
        <p:nvPicPr>
          <p:cNvPr id="12" name="Picture 11" descr="12 pC witness bet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305" y="1005867"/>
            <a:ext cx="2743200" cy="1972056"/>
          </a:xfrm>
          <a:prstGeom prst="rect">
            <a:avLst/>
          </a:prstGeom>
        </p:spPr>
      </p:pic>
      <p:pic>
        <p:nvPicPr>
          <p:cNvPr id="13" name="Picture 12" descr="12 pC witness emittanc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120" y="1063779"/>
            <a:ext cx="2743200" cy="1914144"/>
          </a:xfrm>
          <a:prstGeom prst="rect">
            <a:avLst/>
          </a:prstGeom>
        </p:spPr>
      </p:pic>
      <p:pic>
        <p:nvPicPr>
          <p:cNvPr id="14" name="Picture 13" descr="12 pC witness RMS energy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295" y="3201524"/>
            <a:ext cx="2743200" cy="1972056"/>
          </a:xfrm>
          <a:prstGeom prst="rect">
            <a:avLst/>
          </a:prstGeom>
        </p:spPr>
      </p:pic>
      <p:pic>
        <p:nvPicPr>
          <p:cNvPr id="15" name="Picture 14" descr="12 pC witness energy chang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453" y="3238100"/>
            <a:ext cx="2743200" cy="19354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5420" y="5241723"/>
            <a:ext cx="8724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 12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pC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, 3 micron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rms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length beam propagates in the plasma, gaining 30 MeV in 8 mm of uniform density plasma (3.75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GeV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/m). Emittance grows from ~ 1mm-mrad to 1.5 mm-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mrad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. RMS energy increases to ~ 4 percent. Note, the beam can be loaded further back in the wake to create larger energy gain.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More charge to flatten wake (watch out for noise). </a:t>
            </a:r>
          </a:p>
        </p:txBody>
      </p:sp>
    </p:spTree>
    <p:extLst>
      <p:ext uri="{BB962C8B-B14F-4D97-AF65-F5344CB8AC3E}">
        <p14:creationId xmlns:p14="http://schemas.microsoft.com/office/powerpoint/2010/main" val="38946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651" y="106575"/>
            <a:ext cx="847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Vorpal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simulations with witness beam, 60 pC, 6 um </a:t>
            </a:r>
            <a:r>
              <a:rPr lang="en-US" b="1" dirty="0" err="1" smtClean="0">
                <a:solidFill>
                  <a:prstClr val="black"/>
                </a:solidFill>
                <a:latin typeface="Symbol" charset="2"/>
                <a:ea typeface="ヒラギノ明朝 Pro W3" charset="0"/>
                <a:cs typeface="Symbol" charset="2"/>
                <a:sym typeface="American Typewriter" charset="0"/>
              </a:rPr>
              <a:t>s</a:t>
            </a:r>
            <a:r>
              <a:rPr lang="en-US" b="1" baseline="-25000" dirty="0" err="1" smtClean="0">
                <a:solidFill>
                  <a:prstClr val="black"/>
                </a:solidFill>
                <a:latin typeface="Symbol" charset="2"/>
                <a:ea typeface="ヒラギノ明朝 Pro W3" charset="0"/>
                <a:cs typeface="Symbol" charset="2"/>
                <a:sym typeface="American Typewriter" charset="0"/>
              </a:rPr>
              <a:t>z</a:t>
            </a:r>
            <a:endParaRPr lang="en-US" baseline="-25000" dirty="0" smtClean="0">
              <a:solidFill>
                <a:prstClr val="black"/>
              </a:solidFill>
              <a:latin typeface="Symbol" charset="2"/>
              <a:ea typeface="ヒラギノ明朝 Pro W3" charset="0"/>
              <a:cs typeface="Symbol" charset="2"/>
              <a:sym typeface="American Typewrit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792" y="4994037"/>
            <a:ext cx="9059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 60 pC, 6 um rms length beam propagates in the plasma wake, gaining 45 MeV in 8 mm of uniform density plasma (5.6 GeV/m). Emittance grows from ~ 1mm-mrad to 1.6 mm-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mrad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. RMS energy increases to ~ 4 percent. This beam is loaded slightly further back in the wake compared to the previous example, hence the larger energy gain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Witness beam is strongly mismatched, but causes not major problem.</a:t>
            </a:r>
          </a:p>
        </p:txBody>
      </p:sp>
      <p:pic>
        <p:nvPicPr>
          <p:cNvPr id="4" name="Picture 3" descr="6 micron 60 pC witness bet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05" y="834254"/>
            <a:ext cx="2743200" cy="1972056"/>
          </a:xfrm>
          <a:prstGeom prst="rect">
            <a:avLst/>
          </a:prstGeom>
        </p:spPr>
      </p:pic>
      <p:pic>
        <p:nvPicPr>
          <p:cNvPr id="5" name="Picture 4" descr="6 micron 60 pC witness emittan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120" y="892166"/>
            <a:ext cx="2743200" cy="1914144"/>
          </a:xfrm>
          <a:prstGeom prst="rect">
            <a:avLst/>
          </a:prstGeom>
        </p:spPr>
      </p:pic>
      <p:pic>
        <p:nvPicPr>
          <p:cNvPr id="6" name="Picture 5" descr="6 micron 60 pC witness RMS energ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614" y="2993306"/>
            <a:ext cx="2743200" cy="1972056"/>
          </a:xfrm>
          <a:prstGeom prst="rect">
            <a:avLst/>
          </a:prstGeom>
        </p:spPr>
      </p:pic>
      <p:pic>
        <p:nvPicPr>
          <p:cNvPr id="8" name="Picture 7" descr="6 micron 60 pC witness slice by slice energy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51" y="614035"/>
            <a:ext cx="2975429" cy="2264632"/>
          </a:xfrm>
          <a:prstGeom prst="rect">
            <a:avLst/>
          </a:prstGeom>
        </p:spPr>
      </p:pic>
      <p:pic>
        <p:nvPicPr>
          <p:cNvPr id="9" name="Picture 8" descr="6 micron 60 pC witness energy chang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442" y="2993306"/>
            <a:ext cx="2743200" cy="1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26" y="4964470"/>
            <a:ext cx="1714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208" y="3809751"/>
            <a:ext cx="1485183" cy="9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77867" y="552417"/>
            <a:ext cx="1653973" cy="10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724" y="3731200"/>
            <a:ext cx="1498476" cy="92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77406" y="1459709"/>
            <a:ext cx="1368152" cy="919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white"/>
                </a:solidFill>
                <a:latin typeface="Calibri"/>
                <a:sym typeface="American Typewriter" charset="0"/>
              </a:rPr>
              <a:t>CPA </a:t>
            </a:r>
            <a:r>
              <a:rPr lang="it-IT" sz="1800" dirty="0" err="1">
                <a:solidFill>
                  <a:prstClr val="white"/>
                </a:solidFill>
                <a:latin typeface="Calibri"/>
                <a:sym typeface="American Typewriter" charset="0"/>
              </a:rPr>
              <a:t>Ti:Sapphire</a:t>
            </a:r>
            <a:r>
              <a:rPr lang="it-IT" sz="1800" dirty="0">
                <a:solidFill>
                  <a:prstClr val="white"/>
                </a:solidFill>
                <a:latin typeface="Calibri"/>
                <a:sym typeface="American Typewriter" charset="0"/>
              </a:rPr>
              <a:t> + </a:t>
            </a:r>
            <a:r>
              <a:rPr lang="it-IT" sz="1800" dirty="0" err="1">
                <a:solidFill>
                  <a:prstClr val="white"/>
                </a:solidFill>
                <a:latin typeface="Calibri"/>
                <a:sym typeface="American Typewriter" charset="0"/>
              </a:rPr>
              <a:t>harm</a:t>
            </a:r>
            <a:r>
              <a:rPr lang="it-IT" sz="1800" dirty="0">
                <a:solidFill>
                  <a:prstClr val="white"/>
                </a:solidFill>
                <a:latin typeface="Calibri"/>
                <a:sym typeface="American Typewriter" charset="0"/>
              </a:rPr>
              <a:t>. gen.</a:t>
            </a:r>
          </a:p>
        </p:txBody>
      </p:sp>
      <p:sp>
        <p:nvSpPr>
          <p:cNvPr id="8" name="Rettangolo 7"/>
          <p:cNvSpPr/>
          <p:nvPr/>
        </p:nvSpPr>
        <p:spPr>
          <a:xfrm>
            <a:off x="4917166" y="1635083"/>
            <a:ext cx="388606" cy="3600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44621" y="1266034"/>
            <a:ext cx="535297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PBS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005194" y="1275329"/>
            <a:ext cx="652855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HWP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297892" y="1572383"/>
            <a:ext cx="55173" cy="6289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4917166" y="1635083"/>
            <a:ext cx="388606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5997410" y="2557829"/>
            <a:ext cx="461364" cy="3600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997410" y="3133890"/>
            <a:ext cx="461364" cy="1800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524229" y="2768328"/>
            <a:ext cx="812805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α</a:t>
            </a:r>
            <a:r>
              <a:rPr lang="it-IT" sz="1800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BBOs</a:t>
            </a:r>
            <a:endParaRPr lang="it-IT" sz="18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21" name="Rettangolo 20"/>
          <p:cNvSpPr/>
          <p:nvPr/>
        </p:nvSpPr>
        <p:spPr>
          <a:xfrm rot="3214962">
            <a:off x="5971401" y="1778851"/>
            <a:ext cx="648072" cy="7252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26" name="Rettangolo 25"/>
          <p:cNvSpPr/>
          <p:nvPr/>
        </p:nvSpPr>
        <p:spPr>
          <a:xfrm rot="7998450">
            <a:off x="5957222" y="4812274"/>
            <a:ext cx="648072" cy="7252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4917166" y="4659421"/>
            <a:ext cx="388606" cy="3600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28" name="Connettore 1 27"/>
          <p:cNvCxnSpPr/>
          <p:nvPr/>
        </p:nvCxnSpPr>
        <p:spPr>
          <a:xfrm flipV="1">
            <a:off x="4917166" y="4659421"/>
            <a:ext cx="388606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372113" y="3851774"/>
            <a:ext cx="1717186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Motorized stage</a:t>
            </a:r>
          </a:p>
        </p:txBody>
      </p:sp>
      <p:cxnSp>
        <p:nvCxnSpPr>
          <p:cNvPr id="33" name="Connettore 1 32"/>
          <p:cNvCxnSpPr/>
          <p:nvPr/>
        </p:nvCxnSpPr>
        <p:spPr>
          <a:xfrm>
            <a:off x="3129914" y="1815124"/>
            <a:ext cx="3117492" cy="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6243915" y="1842795"/>
            <a:ext cx="3510" cy="299407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H="1">
            <a:off x="3937620" y="4836871"/>
            <a:ext cx="2290468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 flipH="1">
            <a:off x="5114850" y="1815559"/>
            <a:ext cx="2279" cy="13187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5111475" y="3601675"/>
            <a:ext cx="6322" cy="120796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4" name="CasellaDiTesto 73"/>
          <p:cNvSpPr txBox="1"/>
          <p:nvPr/>
        </p:nvSpPr>
        <p:spPr>
          <a:xfrm>
            <a:off x="5271829" y="4869875"/>
            <a:ext cx="535297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PBS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3635906" y="2771520"/>
            <a:ext cx="1296780" cy="11620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22" name="Rettangolo 21"/>
          <p:cNvSpPr/>
          <p:nvPr/>
        </p:nvSpPr>
        <p:spPr>
          <a:xfrm rot="14014962">
            <a:off x="4965969" y="3550378"/>
            <a:ext cx="401676" cy="6160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23" name="Rettangolo 22"/>
          <p:cNvSpPr/>
          <p:nvPr/>
        </p:nvSpPr>
        <p:spPr>
          <a:xfrm rot="18985397">
            <a:off x="4936826" y="3144557"/>
            <a:ext cx="401676" cy="6160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24" name="Triangolo isoscele 23"/>
          <p:cNvSpPr/>
          <p:nvPr/>
        </p:nvSpPr>
        <p:spPr>
          <a:xfrm rot="16200000">
            <a:off x="3855820" y="3137646"/>
            <a:ext cx="936104" cy="473283"/>
          </a:xfrm>
          <a:prstGeom prst="triangl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cxnSp>
        <p:nvCxnSpPr>
          <p:cNvPr id="58" name="Connettore 1 57"/>
          <p:cNvCxnSpPr/>
          <p:nvPr/>
        </p:nvCxnSpPr>
        <p:spPr>
          <a:xfrm rot="10800000" flipH="1">
            <a:off x="4356620" y="3611242"/>
            <a:ext cx="78656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Connettore 1 63"/>
          <p:cNvCxnSpPr/>
          <p:nvPr/>
        </p:nvCxnSpPr>
        <p:spPr>
          <a:xfrm rot="10800000">
            <a:off x="4377230" y="3119163"/>
            <a:ext cx="0" cy="48204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 rot="10800000" flipH="1">
            <a:off x="4355732" y="3119163"/>
            <a:ext cx="78656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6" name="Connettore 2 75"/>
          <p:cNvCxnSpPr/>
          <p:nvPr/>
        </p:nvCxnSpPr>
        <p:spPr>
          <a:xfrm flipH="1">
            <a:off x="3707905" y="2843058"/>
            <a:ext cx="116569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Connettore 2 87"/>
          <p:cNvCxnSpPr/>
          <p:nvPr/>
        </p:nvCxnSpPr>
        <p:spPr>
          <a:xfrm>
            <a:off x="5116908" y="4807722"/>
            <a:ext cx="0" cy="596286"/>
          </a:xfrm>
          <a:prstGeom prst="straightConnector1">
            <a:avLst/>
          </a:prstGeom>
          <a:ln>
            <a:prstDash val="sysDot"/>
            <a:tailEnd type="arrow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0" name="CasellaDiTesto 89"/>
          <p:cNvSpPr txBox="1"/>
          <p:nvPr/>
        </p:nvSpPr>
        <p:spPr>
          <a:xfrm>
            <a:off x="4706262" y="5308273"/>
            <a:ext cx="1933254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half</a:t>
            </a: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drivers </a:t>
            </a:r>
            <a:r>
              <a:rPr lang="it-IT" sz="1800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</a:t>
            </a:r>
            <a:endParaRPr lang="it-IT" sz="18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1849398" y="4587694"/>
            <a:ext cx="2129258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to the </a:t>
            </a:r>
            <a:r>
              <a:rPr lang="it-IT" sz="1800" dirty="0" err="1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photocathode</a:t>
            </a:r>
            <a:endParaRPr lang="it-IT" sz="1800" dirty="0">
              <a:solidFill>
                <a:prstClr val="black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96" name="Connettore 2 95"/>
          <p:cNvCxnSpPr/>
          <p:nvPr/>
        </p:nvCxnSpPr>
        <p:spPr>
          <a:xfrm>
            <a:off x="3886384" y="5550604"/>
            <a:ext cx="3262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3" name="Rettangolo 112"/>
          <p:cNvSpPr/>
          <p:nvPr/>
        </p:nvSpPr>
        <p:spPr>
          <a:xfrm>
            <a:off x="3942581" y="1196774"/>
            <a:ext cx="1492146" cy="111776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23" name="Rettangolo 122"/>
          <p:cNvSpPr/>
          <p:nvPr/>
        </p:nvSpPr>
        <p:spPr>
          <a:xfrm>
            <a:off x="3372098" y="2455257"/>
            <a:ext cx="2062664" cy="20712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24" name="Rettangolo 123"/>
          <p:cNvSpPr/>
          <p:nvPr/>
        </p:nvSpPr>
        <p:spPr>
          <a:xfrm flipH="1">
            <a:off x="5805737" y="2378794"/>
            <a:ext cx="1960695" cy="227648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19" name="CasellaDiTesto 118"/>
          <p:cNvSpPr txBox="1"/>
          <p:nvPr/>
        </p:nvSpPr>
        <p:spPr>
          <a:xfrm>
            <a:off x="3851975" y="827427"/>
            <a:ext cx="1691601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srgbClr val="0070C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 </a:t>
            </a:r>
            <a:r>
              <a:rPr lang="it-IT" sz="1800" dirty="0" err="1">
                <a:solidFill>
                  <a:srgbClr val="0070C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partition</a:t>
            </a:r>
            <a:endParaRPr lang="it-IT" sz="1800" dirty="0">
              <a:solidFill>
                <a:srgbClr val="0070C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26" name="CasellaDiTesto 125"/>
          <p:cNvSpPr txBox="1"/>
          <p:nvPr/>
        </p:nvSpPr>
        <p:spPr>
          <a:xfrm>
            <a:off x="1907710" y="3012577"/>
            <a:ext cx="1518126" cy="646214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 err="1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Variable</a:t>
            </a:r>
            <a:r>
              <a:rPr lang="it-IT" sz="1800" dirty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delay </a:t>
            </a:r>
            <a:br>
              <a:rPr lang="it-IT" sz="1800" dirty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</a:br>
            <a:r>
              <a:rPr lang="it-IT" sz="1800" dirty="0" err="1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witness</a:t>
            </a:r>
            <a:endParaRPr lang="it-IT" sz="1800" dirty="0">
              <a:solidFill>
                <a:srgbClr val="FF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27" name="CasellaDiTesto 126"/>
          <p:cNvSpPr txBox="1"/>
          <p:nvPr/>
        </p:nvSpPr>
        <p:spPr>
          <a:xfrm>
            <a:off x="6732247" y="1753039"/>
            <a:ext cx="2067718" cy="646214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 err="1">
                <a:solidFill>
                  <a:srgbClr val="00B05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Periodic</a:t>
            </a:r>
            <a:r>
              <a:rPr lang="it-IT" sz="1800" dirty="0">
                <a:solidFill>
                  <a:srgbClr val="00B05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it-IT" sz="1800" dirty="0" err="1">
                <a:solidFill>
                  <a:srgbClr val="00B05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multibunch</a:t>
            </a:r>
            <a:r>
              <a:rPr lang="it-IT" sz="1800" dirty="0">
                <a:solidFill>
                  <a:srgbClr val="00B05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/>
            </a:r>
            <a:br>
              <a:rPr lang="it-IT" sz="1800" dirty="0">
                <a:solidFill>
                  <a:srgbClr val="00B05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</a:br>
            <a:r>
              <a:rPr lang="it-IT" sz="1800" dirty="0">
                <a:solidFill>
                  <a:srgbClr val="00B05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drivers</a:t>
            </a:r>
          </a:p>
        </p:txBody>
      </p:sp>
      <p:sp>
        <p:nvSpPr>
          <p:cNvPr id="130" name="Rettangolo 129"/>
          <p:cNvSpPr/>
          <p:nvPr/>
        </p:nvSpPr>
        <p:spPr>
          <a:xfrm>
            <a:off x="5868151" y="3581160"/>
            <a:ext cx="752893" cy="570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22" tIns="45662" rIns="91322" bIns="4566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  <p:sp>
        <p:nvSpPr>
          <p:cNvPr id="131" name="CasellaDiTesto 130"/>
          <p:cNvSpPr txBox="1"/>
          <p:nvPr/>
        </p:nvSpPr>
        <p:spPr>
          <a:xfrm>
            <a:off x="6583790" y="3357008"/>
            <a:ext cx="652855" cy="369215"/>
          </a:xfrm>
          <a:prstGeom prst="rect">
            <a:avLst/>
          </a:prstGeom>
          <a:noFill/>
        </p:spPr>
        <p:txBody>
          <a:bodyPr wrap="none" lIns="91322" tIns="45662" rIns="91322" bIns="456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HWP</a:t>
            </a:r>
          </a:p>
        </p:txBody>
      </p:sp>
      <p:sp>
        <p:nvSpPr>
          <p:cNvPr id="46" name="Text Box 3"/>
          <p:cNvSpPr txBox="1">
            <a:spLocks/>
          </p:cNvSpPr>
          <p:nvPr/>
        </p:nvSpPr>
        <p:spPr bwMode="auto">
          <a:xfrm>
            <a:off x="211042" y="228638"/>
            <a:ext cx="8681464" cy="58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15" tIns="45608" rIns="91215" bIns="4560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Drivers </a:t>
            </a:r>
            <a:r>
              <a:rPr lang="en-US" sz="3200" dirty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and witness bunches generation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7849" y="6381570"/>
            <a:ext cx="2259943" cy="400031"/>
          </a:xfrm>
          <a:prstGeom prst="rect">
            <a:avLst/>
          </a:prstGeom>
          <a:noFill/>
        </p:spPr>
        <p:txBody>
          <a:bodyPr wrap="square" lIns="91362" tIns="45681" rIns="91362" bIns="45681" rtlCol="0">
            <a:spAutoFit/>
          </a:bodyPr>
          <a:lstStyle/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F. Villa</a:t>
            </a:r>
          </a:p>
        </p:txBody>
      </p:sp>
    </p:spTree>
    <p:extLst>
      <p:ext uri="{BB962C8B-B14F-4D97-AF65-F5344CB8AC3E}">
        <p14:creationId xmlns:p14="http://schemas.microsoft.com/office/powerpoint/2010/main" val="38902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2022" y="53752"/>
            <a:ext cx="9036496" cy="926976"/>
          </a:xfrm>
        </p:spPr>
        <p:txBody>
          <a:bodyPr/>
          <a:lstStyle/>
          <a:p>
            <a:r>
              <a:rPr lang="en-GB" dirty="0" smtClean="0"/>
              <a:t>Comb beam manipulation</a:t>
            </a:r>
            <a:endParaRPr lang="en-GB" dirty="0"/>
          </a:p>
        </p:txBody>
      </p:sp>
      <p:pic>
        <p:nvPicPr>
          <p:cNvPr id="17" name="Immagine 4" descr="Sparc_layoutNew.eps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05" y="1766146"/>
            <a:ext cx="7791504" cy="209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4"/>
          <p:cNvSpPr txBox="1"/>
          <p:nvPr/>
        </p:nvSpPr>
        <p:spPr>
          <a:xfrm>
            <a:off x="884617" y="3905397"/>
            <a:ext cx="182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Inj. phase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Bunch spacing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Train length  </a:t>
            </a:r>
            <a:endParaRPr lang="en-GB" sz="1600" b="1" kern="0" dirty="0">
              <a:solidFill>
                <a:sysClr val="windowText" lastClr="00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9" name="CasellaDiTesto 5"/>
          <p:cNvSpPr txBox="1"/>
          <p:nvPr/>
        </p:nvSpPr>
        <p:spPr>
          <a:xfrm>
            <a:off x="6442771" y="908772"/>
            <a:ext cx="201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Accelerating field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(inj. phase)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 separation</a:t>
            </a:r>
            <a:endParaRPr lang="en-GB" sz="1600" b="1" kern="0" dirty="0">
              <a:solidFill>
                <a:sysClr val="windowText" lastClr="00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20" name="Connettore 2 7"/>
          <p:cNvCxnSpPr/>
          <p:nvPr/>
        </p:nvCxnSpPr>
        <p:spPr>
          <a:xfrm flipV="1">
            <a:off x="6258080" y="1628803"/>
            <a:ext cx="186129" cy="842653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1" name="Connettore 2 8"/>
          <p:cNvCxnSpPr/>
          <p:nvPr/>
        </p:nvCxnSpPr>
        <p:spPr>
          <a:xfrm rot="5400000" flipH="1" flipV="1">
            <a:off x="880891" y="3283849"/>
            <a:ext cx="846704" cy="32034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CasellaDiTesto 11"/>
          <p:cNvSpPr txBox="1"/>
          <p:nvPr/>
        </p:nvSpPr>
        <p:spPr>
          <a:xfrm>
            <a:off x="2936167" y="3806024"/>
            <a:ext cx="3070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TW focusing field (~300G)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Emittance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Bunches current, length and their max compression phase</a:t>
            </a:r>
            <a:endParaRPr lang="en-GB" sz="1600" b="1" kern="0" dirty="0">
              <a:solidFill>
                <a:sysClr val="windowText" lastClr="00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23" name="Connettore 2 12"/>
          <p:cNvCxnSpPr/>
          <p:nvPr/>
        </p:nvCxnSpPr>
        <p:spPr>
          <a:xfrm rot="16200000" flipV="1">
            <a:off x="2328163" y="3243814"/>
            <a:ext cx="663633" cy="53771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CasellaDiTesto 22"/>
          <p:cNvSpPr txBox="1"/>
          <p:nvPr/>
        </p:nvSpPr>
        <p:spPr>
          <a:xfrm>
            <a:off x="686021" y="908772"/>
            <a:ext cx="307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Gun focusing field (~3kG)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Emittance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Bunches current, length</a:t>
            </a:r>
            <a:endParaRPr lang="en-GB" sz="1600" b="1" kern="0" dirty="0">
              <a:solidFill>
                <a:sysClr val="windowText" lastClr="00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25" name="Connettore 2 23"/>
          <p:cNvCxnSpPr/>
          <p:nvPr/>
        </p:nvCxnSpPr>
        <p:spPr>
          <a:xfrm rot="5400000">
            <a:off x="423302" y="2093888"/>
            <a:ext cx="697957" cy="1143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8" name="CasellaDiTesto 28"/>
          <p:cNvSpPr txBox="1"/>
          <p:nvPr/>
        </p:nvSpPr>
        <p:spPr>
          <a:xfrm>
            <a:off x="369361" y="4991897"/>
            <a:ext cx="2273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Gun inj. phase and space charge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Bunches distance at the linac entrance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 spread</a:t>
            </a:r>
            <a:endParaRPr lang="en-GB" sz="1600" b="1" kern="0" dirty="0">
              <a:solidFill>
                <a:sysClr val="windowText" lastClr="00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29" name="Connettore 2 33"/>
          <p:cNvCxnSpPr/>
          <p:nvPr/>
        </p:nvCxnSpPr>
        <p:spPr>
          <a:xfrm rot="5400000" flipH="1" flipV="1">
            <a:off x="-366182" y="4042670"/>
            <a:ext cx="1868691" cy="777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CasellaDiTesto 5"/>
          <p:cNvSpPr txBox="1"/>
          <p:nvPr/>
        </p:nvSpPr>
        <p:spPr>
          <a:xfrm>
            <a:off x="3635896" y="90877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Accelerating field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rgbClr val="FF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(inj. phase)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Energy spread sub-bunch</a:t>
            </a:r>
            <a:endParaRPr lang="en-GB" sz="1600" b="1" kern="0" dirty="0">
              <a:solidFill>
                <a:sysClr val="windowText" lastClr="000000"/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30" name="Connettore 2 7"/>
          <p:cNvCxnSpPr/>
          <p:nvPr/>
        </p:nvCxnSpPr>
        <p:spPr>
          <a:xfrm rot="16200000" flipV="1">
            <a:off x="3422874" y="2129886"/>
            <a:ext cx="869583" cy="11442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251535" y="6309320"/>
            <a:ext cx="6447486" cy="432048"/>
          </a:xfrm>
          <a:prstGeom prst="rect">
            <a:avLst/>
          </a:prstGeom>
          <a:solidFill>
            <a:srgbClr val="CADF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4000">
              <a:solidFill>
                <a:prstClr val="white"/>
              </a:solidFill>
              <a:latin typeface="Calibri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4881600" y="6557009"/>
            <a:ext cx="415584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r" defTabSz="426613" eaLnBrk="1">
              <a:lnSpc>
                <a:spcPct val="93000"/>
              </a:lnSpc>
              <a:buSzPct val="100000"/>
            </a:pPr>
            <a:r>
              <a:rPr lang="en-GB" sz="1300">
                <a:solidFill>
                  <a:srgbClr val="0000FF"/>
                </a:solidFill>
                <a:latin typeface="Cambria-Bold" charset="0"/>
                <a:cs typeface="Cambria-Bold" charset="0"/>
                <a:sym typeface="American Typewriter" charset="0"/>
              </a:rPr>
              <a:t>Laser Plasma Acceleration Workshop, May 11</a:t>
            </a:r>
            <a:r>
              <a:rPr lang="en-GB" sz="1300" baseline="33000">
                <a:solidFill>
                  <a:srgbClr val="0000FF"/>
                </a:solidFill>
                <a:latin typeface="Cambria-Bold" charset="0"/>
                <a:cs typeface="Cambria-Bold" charset="0"/>
                <a:sym typeface="American Typewriter" charset="0"/>
              </a:rPr>
              <a:t>th</a:t>
            </a:r>
            <a:r>
              <a:rPr lang="en-GB" sz="1300">
                <a:solidFill>
                  <a:srgbClr val="0000FF"/>
                </a:solidFill>
                <a:latin typeface="Cambria-Bold" charset="0"/>
                <a:cs typeface="Cambria-Bold" charset="0"/>
                <a:sym typeface="American Typewriter" charset="0"/>
              </a:rPr>
              <a:t> 2015 </a:t>
            </a: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555840" y="265418"/>
            <a:ext cx="8032320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145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 defTabSz="426613" eaLnBrk="1">
              <a:lnSpc>
                <a:spcPct val="95000"/>
              </a:lnSpc>
              <a:buSzPct val="100000"/>
            </a:pPr>
            <a:r>
              <a:rPr lang="en-GB" sz="3000">
                <a:solidFill>
                  <a:srgbClr val="0000FF"/>
                </a:solidFill>
                <a:latin typeface="Times New Roman" charset="0"/>
                <a:cs typeface="Arial Unicode MS" charset="0"/>
                <a:sym typeface="American Typewriter" charset="0"/>
              </a:rPr>
              <a:t>Simulation settings</a:t>
            </a:r>
          </a:p>
        </p:txBody>
      </p:sp>
      <p:sp>
        <p:nvSpPr>
          <p:cNvPr id="90115" name="AutoShape 3"/>
          <p:cNvSpPr>
            <a:spLocks noChangeArrowheads="1"/>
          </p:cNvSpPr>
          <p:nvPr/>
        </p:nvSpPr>
        <p:spPr bwMode="auto">
          <a:xfrm rot="5400000">
            <a:off x="6127904" y="1986821"/>
            <a:ext cx="308192" cy="2507040"/>
          </a:xfrm>
          <a:prstGeom prst="upDownArrow">
            <a:avLst>
              <a:gd name="adj1" fmla="val 26778"/>
              <a:gd name="adj2" fmla="val 123012"/>
            </a:avLst>
          </a:prstGeom>
          <a:solidFill>
            <a:srgbClr val="808000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830" tIns="43416" rIns="86830" bIns="43416" anchor="ctr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 rot="5400000">
            <a:off x="3980144" y="2376341"/>
            <a:ext cx="308192" cy="1728000"/>
          </a:xfrm>
          <a:prstGeom prst="upDownArrow">
            <a:avLst>
              <a:gd name="adj1" fmla="val 20426"/>
              <a:gd name="adj2" fmla="val 41381"/>
            </a:avLst>
          </a:prstGeom>
          <a:solidFill>
            <a:srgbClr val="808000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830" tIns="43416" rIns="86830" bIns="43416" anchor="ctr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3605760" y="2700284"/>
            <a:ext cx="1562400" cy="3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808000"/>
                </a:solidFill>
                <a:sym typeface="American Typewriter" charset="0"/>
              </a:rPr>
              <a:t>L</a:t>
            </a:r>
            <a:r>
              <a:rPr lang="en-GB" sz="1700" baseline="-33000">
                <a:solidFill>
                  <a:srgbClr val="808000"/>
                </a:solidFill>
                <a:sym typeface="American Typewriter" charset="0"/>
              </a:rPr>
              <a:t>acc</a:t>
            </a:r>
            <a:r>
              <a:rPr lang="en-GB" sz="1700">
                <a:solidFill>
                  <a:srgbClr val="808000"/>
                </a:solidFill>
                <a:sym typeface="American Typewriter" charset="0"/>
              </a:rPr>
              <a:t> = 3 cm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5680801" y="2708925"/>
            <a:ext cx="1562400" cy="3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808000"/>
                </a:solidFill>
                <a:sym typeface="American Typewriter" charset="0"/>
              </a:rPr>
              <a:t>L</a:t>
            </a:r>
            <a:r>
              <a:rPr lang="en-GB" sz="1700" baseline="-33000">
                <a:solidFill>
                  <a:srgbClr val="808000"/>
                </a:solidFill>
                <a:sym typeface="American Typewriter" charset="0"/>
              </a:rPr>
              <a:t>2</a:t>
            </a:r>
            <a:r>
              <a:rPr lang="en-GB" sz="1700">
                <a:solidFill>
                  <a:srgbClr val="808000"/>
                </a:solidFill>
                <a:sym typeface="American Typewriter" charset="0"/>
              </a:rPr>
              <a:t> = 4 cm</a:t>
            </a:r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" y="914497"/>
            <a:ext cx="9142560" cy="595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2086560" y="2706048"/>
            <a:ext cx="1146240" cy="3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808000"/>
                </a:solidFill>
                <a:sym typeface="American Typewriter" charset="0"/>
              </a:rPr>
              <a:t>L</a:t>
            </a:r>
            <a:r>
              <a:rPr lang="en-GB" sz="1700" baseline="-33000">
                <a:solidFill>
                  <a:srgbClr val="808000"/>
                </a:solidFill>
                <a:sym typeface="American Typewriter" charset="0"/>
              </a:rPr>
              <a:t>1</a:t>
            </a:r>
            <a:r>
              <a:rPr lang="en-GB" sz="1700">
                <a:solidFill>
                  <a:srgbClr val="808000"/>
                </a:solidFill>
                <a:sym typeface="American Typewriter" charset="0"/>
              </a:rPr>
              <a:t> = 2 cm</a:t>
            </a:r>
          </a:p>
        </p:txBody>
      </p:sp>
      <p:sp>
        <p:nvSpPr>
          <p:cNvPr id="90121" name="AutoShape 9"/>
          <p:cNvSpPr>
            <a:spLocks noChangeArrowheads="1"/>
          </p:cNvSpPr>
          <p:nvPr/>
        </p:nvSpPr>
        <p:spPr bwMode="auto">
          <a:xfrm rot="5400000">
            <a:off x="2494792" y="2593061"/>
            <a:ext cx="308192" cy="1294560"/>
          </a:xfrm>
          <a:prstGeom prst="upDownArrow">
            <a:avLst>
              <a:gd name="adj1" fmla="val 26778"/>
              <a:gd name="adj2" fmla="val 63520"/>
            </a:avLst>
          </a:prstGeom>
          <a:solidFill>
            <a:srgbClr val="808000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830" tIns="43416" rIns="86830" bIns="43416" anchor="ctr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899368" y="1347982"/>
            <a:ext cx="6079680" cy="7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0000FF"/>
                </a:solidFill>
                <a:sym typeface="American Typewriter" charset="0"/>
              </a:rPr>
              <a:t>We assume linear tapering for sake of simplicity. The incoming bunch is an </a:t>
            </a:r>
            <a:r>
              <a:rPr lang="en-GB" sz="1700" b="1">
                <a:solidFill>
                  <a:srgbClr val="0000FF"/>
                </a:solidFill>
                <a:sym typeface="American Typewriter" charset="0"/>
              </a:rPr>
              <a:t>ideal</a:t>
            </a:r>
            <a:r>
              <a:rPr lang="en-GB" sz="1700">
                <a:solidFill>
                  <a:srgbClr val="0000FF"/>
                </a:solidFill>
                <a:sym typeface="American Typewriter" charset="0"/>
              </a:rPr>
              <a:t> one with bi-Gaussian profiles, 17 fs</a:t>
            </a:r>
            <a:r>
              <a:rPr lang="en-GB" sz="1700">
                <a:solidFill>
                  <a:srgbClr val="0000FF"/>
                </a:solidFill>
                <a:cs typeface="Arial" charset="0"/>
                <a:sym typeface="American Typewriter" charset="0"/>
              </a:rPr>
              <a:t> long (FWHM), 5.5 μm wide (rms), 10 pC charge and 1 μm normalized emittance.</a:t>
            </a:r>
            <a:r>
              <a:rPr lang="en-GB" sz="1700">
                <a:solidFill>
                  <a:srgbClr val="0000FF"/>
                </a:solidFill>
                <a:sym typeface="American Typewriter" charset="0"/>
              </a:rPr>
              <a:t> 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180000" y="6557009"/>
            <a:ext cx="330480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300">
                <a:solidFill>
                  <a:srgbClr val="0000FF"/>
                </a:solidFill>
                <a:sym typeface="American Typewriter" charset="0"/>
              </a:rPr>
              <a:t>Andrea R. Rossi</a:t>
            </a:r>
          </a:p>
        </p:txBody>
      </p:sp>
      <p:grpSp>
        <p:nvGrpSpPr>
          <p:cNvPr id="90124" name="Group 12"/>
          <p:cNvGrpSpPr>
            <a:grpSpLocks/>
          </p:cNvGrpSpPr>
          <p:nvPr/>
        </p:nvGrpSpPr>
        <p:grpSpPr bwMode="auto">
          <a:xfrm>
            <a:off x="221760" y="1675325"/>
            <a:ext cx="8676000" cy="3362753"/>
            <a:chOff x="154" y="1163"/>
            <a:chExt cx="6025" cy="2335"/>
          </a:xfrm>
        </p:grpSpPr>
        <p:grpSp>
          <p:nvGrpSpPr>
            <p:cNvPr id="90125" name="Group 13"/>
            <p:cNvGrpSpPr>
              <a:grpSpLocks/>
            </p:cNvGrpSpPr>
            <p:nvPr/>
          </p:nvGrpSpPr>
          <p:grpSpPr bwMode="auto">
            <a:xfrm>
              <a:off x="154" y="1163"/>
              <a:ext cx="6025" cy="2335"/>
              <a:chOff x="154" y="1163"/>
              <a:chExt cx="6025" cy="2335"/>
            </a:xfrm>
          </p:grpSpPr>
          <p:sp>
            <p:nvSpPr>
              <p:cNvPr id="90126" name="AutoShape 14"/>
              <p:cNvSpPr>
                <a:spLocks noChangeArrowheads="1"/>
              </p:cNvSpPr>
              <p:nvPr/>
            </p:nvSpPr>
            <p:spPr bwMode="auto">
              <a:xfrm>
                <a:off x="154" y="1163"/>
                <a:ext cx="6024" cy="2334"/>
              </a:xfrm>
              <a:prstGeom prst="roundRect">
                <a:avLst>
                  <a:gd name="adj" fmla="val 42"/>
                </a:avLst>
              </a:prstGeom>
              <a:solidFill>
                <a:srgbClr val="FFFFFF"/>
              </a:solidFill>
              <a:ln w="936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26613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700">
                  <a:solidFill>
                    <a:srgbClr val="FFFFFF"/>
                  </a:solidFill>
                  <a:cs typeface="Microsoft YaHei" charset="0"/>
                  <a:sym typeface="American Typewriter" charset="0"/>
                </a:endParaRPr>
              </a:p>
            </p:txBody>
          </p:sp>
          <p:grpSp>
            <p:nvGrpSpPr>
              <p:cNvPr id="90127" name="Group 15"/>
              <p:cNvGrpSpPr>
                <a:grpSpLocks/>
              </p:cNvGrpSpPr>
              <p:nvPr/>
            </p:nvGrpSpPr>
            <p:grpSpPr bwMode="auto">
              <a:xfrm>
                <a:off x="154" y="1163"/>
                <a:ext cx="6025" cy="2335"/>
                <a:chOff x="154" y="1163"/>
                <a:chExt cx="6025" cy="2335"/>
              </a:xfrm>
            </p:grpSpPr>
            <p:grpSp>
              <p:nvGrpSpPr>
                <p:cNvPr id="90128" name="Group 16"/>
                <p:cNvGrpSpPr>
                  <a:grpSpLocks/>
                </p:cNvGrpSpPr>
                <p:nvPr/>
              </p:nvGrpSpPr>
              <p:grpSpPr bwMode="auto">
                <a:xfrm>
                  <a:off x="4325" y="1163"/>
                  <a:ext cx="1752" cy="2217"/>
                  <a:chOff x="4325" y="1163"/>
                  <a:chExt cx="1752" cy="2217"/>
                </a:xfrm>
              </p:grpSpPr>
              <p:pic>
                <p:nvPicPr>
                  <p:cNvPr id="9012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25" y="1289"/>
                    <a:ext cx="1752" cy="18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90130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4340" y="1163"/>
                    <a:ext cx="821" cy="2217"/>
                  </a:xfrm>
                  <a:prstGeom prst="roundRect">
                    <a:avLst>
                      <a:gd name="adj" fmla="val 116"/>
                    </a:avLst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</p:grpSp>
            <p:grpSp>
              <p:nvGrpSpPr>
                <p:cNvPr id="90131" name="Group 19"/>
                <p:cNvGrpSpPr>
                  <a:grpSpLocks/>
                </p:cNvGrpSpPr>
                <p:nvPr/>
              </p:nvGrpSpPr>
              <p:grpSpPr bwMode="auto">
                <a:xfrm>
                  <a:off x="1955" y="1901"/>
                  <a:ext cx="2286" cy="576"/>
                  <a:chOff x="1955" y="1901"/>
                  <a:chExt cx="2286" cy="576"/>
                </a:xfrm>
              </p:grpSpPr>
              <p:sp>
                <p:nvSpPr>
                  <p:cNvPr id="90132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1955" y="1901"/>
                    <a:ext cx="2286" cy="576"/>
                  </a:xfrm>
                  <a:prstGeom prst="roundRect">
                    <a:avLst>
                      <a:gd name="adj" fmla="val 167"/>
                    </a:avLst>
                  </a:prstGeom>
                  <a:solidFill>
                    <a:srgbClr val="CFE7F5"/>
                  </a:solidFill>
                  <a:ln w="936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  <p:sp>
                <p:nvSpPr>
                  <p:cNvPr id="90133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1955" y="1962"/>
                    <a:ext cx="2286" cy="462"/>
                  </a:xfrm>
                  <a:prstGeom prst="roundRect">
                    <a:avLst>
                      <a:gd name="adj" fmla="val 208"/>
                    </a:avLst>
                  </a:prstGeom>
                  <a:solidFill>
                    <a:srgbClr val="00DCFF">
                      <a:alpha val="50000"/>
                    </a:srgbClr>
                  </a:solidFill>
                  <a:ln w="9360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</p:grpSp>
            <p:sp>
              <p:nvSpPr>
                <p:cNvPr id="90134" name="AutoShape 22"/>
                <p:cNvSpPr>
                  <a:spLocks noChangeArrowheads="1"/>
                </p:cNvSpPr>
                <p:nvPr/>
              </p:nvSpPr>
              <p:spPr bwMode="auto">
                <a:xfrm>
                  <a:off x="1955" y="1962"/>
                  <a:ext cx="2286" cy="462"/>
                </a:xfrm>
                <a:prstGeom prst="roundRect">
                  <a:avLst>
                    <a:gd name="adj" fmla="val 208"/>
                  </a:avLst>
                </a:prstGeom>
                <a:solidFill>
                  <a:srgbClr val="00DCFF"/>
                </a:solidFill>
                <a:ln w="936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  <p:sp>
              <p:nvSpPr>
                <p:cNvPr id="90135" name="AutoShape 23"/>
                <p:cNvSpPr>
                  <a:spLocks noChangeArrowheads="1"/>
                </p:cNvSpPr>
                <p:nvPr/>
              </p:nvSpPr>
              <p:spPr bwMode="auto">
                <a:xfrm rot="5400000">
                  <a:off x="4631" y="2545"/>
                  <a:ext cx="197" cy="882"/>
                </a:xfrm>
                <a:prstGeom prst="upDownArrow">
                  <a:avLst>
                    <a:gd name="adj1" fmla="val 26778"/>
                    <a:gd name="adj2" fmla="val 67696"/>
                  </a:avLst>
                </a:prstGeom>
                <a:solidFill>
                  <a:srgbClr val="808000"/>
                </a:solidFill>
                <a:ln w="936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  <p:sp>
              <p:nvSpPr>
                <p:cNvPr id="90136" name="AutoShape 24"/>
                <p:cNvSpPr>
                  <a:spLocks noChangeArrowheads="1"/>
                </p:cNvSpPr>
                <p:nvPr/>
              </p:nvSpPr>
              <p:spPr bwMode="auto">
                <a:xfrm rot="5400000">
                  <a:off x="3026" y="1838"/>
                  <a:ext cx="197" cy="2296"/>
                </a:xfrm>
                <a:prstGeom prst="upDownArrow">
                  <a:avLst>
                    <a:gd name="adj1" fmla="val 20426"/>
                    <a:gd name="adj2" fmla="val 86008"/>
                  </a:avLst>
                </a:prstGeom>
                <a:solidFill>
                  <a:srgbClr val="808000"/>
                </a:solidFill>
                <a:ln w="936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  <p:sp>
              <p:nvSpPr>
                <p:cNvPr id="901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194" y="3242"/>
                  <a:ext cx="479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9pPr>
                </a:lstStyle>
                <a:p>
                  <a:pPr defTabSz="426613" eaLnBrk="1">
                    <a:lnSpc>
                      <a:spcPct val="93000"/>
                    </a:lnSpc>
                    <a:buSzPct val="100000"/>
                  </a:pPr>
                  <a:r>
                    <a:rPr lang="it-IT" sz="1700">
                      <a:solidFill>
                        <a:srgbClr val="808000"/>
                      </a:solidFill>
                      <a:sym typeface="American Typewriter" charset="0"/>
                    </a:rPr>
                    <a:t>L</a:t>
                  </a:r>
                  <a:r>
                    <a:rPr lang="it-IT" sz="1700" baseline="-33000">
                      <a:solidFill>
                        <a:srgbClr val="808000"/>
                      </a:solidFill>
                      <a:sym typeface="American Typewriter" charset="0"/>
                    </a:rPr>
                    <a:t>1</a:t>
                  </a:r>
                </a:p>
              </p:txBody>
            </p:sp>
            <p:sp>
              <p:nvSpPr>
                <p:cNvPr id="9013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7" y="3253"/>
                  <a:ext cx="1068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9pPr>
                </a:lstStyle>
                <a:p>
                  <a:pPr defTabSz="426613" eaLnBrk="1">
                    <a:lnSpc>
                      <a:spcPct val="93000"/>
                    </a:lnSpc>
                    <a:buSzPct val="100000"/>
                  </a:pPr>
                  <a:r>
                    <a:rPr lang="it-IT" sz="1700">
                      <a:solidFill>
                        <a:srgbClr val="808000"/>
                      </a:solidFill>
                      <a:sym typeface="American Typewriter" charset="0"/>
                    </a:rPr>
                    <a:t>L</a:t>
                  </a:r>
                  <a:r>
                    <a:rPr lang="it-IT" sz="1700" baseline="-33000">
                      <a:solidFill>
                        <a:srgbClr val="808000"/>
                      </a:solidFill>
                      <a:sym typeface="American Typewriter" charset="0"/>
                    </a:rPr>
                    <a:t>acc</a:t>
                  </a:r>
                </a:p>
              </p:txBody>
            </p:sp>
            <p:sp>
              <p:nvSpPr>
                <p:cNvPr id="9013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475" y="3253"/>
                  <a:ext cx="1068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9pPr>
                </a:lstStyle>
                <a:p>
                  <a:pPr defTabSz="426613" eaLnBrk="1">
                    <a:lnSpc>
                      <a:spcPct val="93000"/>
                    </a:lnSpc>
                    <a:buSzPct val="100000"/>
                  </a:pPr>
                  <a:r>
                    <a:rPr lang="it-IT" sz="1700">
                      <a:solidFill>
                        <a:srgbClr val="808000"/>
                      </a:solidFill>
                      <a:sym typeface="American Typewriter" charset="0"/>
                    </a:rPr>
                    <a:t>L</a:t>
                  </a:r>
                  <a:r>
                    <a:rPr lang="it-IT" sz="1700" baseline="-33000">
                      <a:solidFill>
                        <a:srgbClr val="808000"/>
                      </a:solidFill>
                      <a:sym typeface="American Typewriter" charset="0"/>
                    </a:rPr>
                    <a:t>2</a:t>
                  </a:r>
                </a:p>
              </p:txBody>
            </p:sp>
            <p:sp>
              <p:nvSpPr>
                <p:cNvPr id="9014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54" y="1696"/>
                  <a:ext cx="264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9pPr>
                </a:lstStyle>
                <a:p>
                  <a:pPr defTabSz="426613" eaLnBrk="1">
                    <a:lnSpc>
                      <a:spcPct val="93000"/>
                    </a:lnSpc>
                    <a:buSzPct val="100000"/>
                  </a:pPr>
                  <a:r>
                    <a:rPr lang="it-IT" sz="1700">
                      <a:sym typeface="American Typewriter" charset="0"/>
                    </a:rPr>
                    <a:t>θ</a:t>
                  </a:r>
                  <a:r>
                    <a:rPr lang="it-IT" sz="1700" baseline="-33000">
                      <a:sym typeface="American Typewriter" charset="0"/>
                    </a:rPr>
                    <a:t>in</a:t>
                  </a:r>
                </a:p>
              </p:txBody>
            </p:sp>
            <p:sp>
              <p:nvSpPr>
                <p:cNvPr id="9014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771" y="2464"/>
                  <a:ext cx="408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Microsoft YaHei" charset="0"/>
                    </a:defRPr>
                  </a:lvl9pPr>
                </a:lstStyle>
                <a:p>
                  <a:pPr defTabSz="426613" eaLnBrk="1">
                    <a:lnSpc>
                      <a:spcPct val="93000"/>
                    </a:lnSpc>
                    <a:buSzPct val="100000"/>
                  </a:pPr>
                  <a:r>
                    <a:rPr lang="it-IT" sz="1700">
                      <a:sym typeface="American Typewriter" charset="0"/>
                    </a:rPr>
                    <a:t>θ</a:t>
                  </a:r>
                  <a:r>
                    <a:rPr lang="it-IT" sz="1700" baseline="-33000">
                      <a:sym typeface="American Typewriter" charset="0"/>
                    </a:rPr>
                    <a:t>out</a:t>
                  </a:r>
                </a:p>
              </p:txBody>
            </p:sp>
            <p:grpSp>
              <p:nvGrpSpPr>
                <p:cNvPr id="90142" name="Group 30"/>
                <p:cNvGrpSpPr>
                  <a:grpSpLocks/>
                </p:cNvGrpSpPr>
                <p:nvPr/>
              </p:nvGrpSpPr>
              <p:grpSpPr bwMode="auto">
                <a:xfrm>
                  <a:off x="4258" y="1710"/>
                  <a:ext cx="898" cy="959"/>
                  <a:chOff x="4258" y="1710"/>
                  <a:chExt cx="898" cy="959"/>
                </a:xfrm>
              </p:grpSpPr>
              <p:sp>
                <p:nvSpPr>
                  <p:cNvPr id="90143" name="AutoShape 3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229" y="1741"/>
                    <a:ext cx="959" cy="898"/>
                  </a:xfrm>
                  <a:custGeom>
                    <a:avLst/>
                    <a:gdLst>
                      <a:gd name="G0" fmla="+- 4253 0 0"/>
                      <a:gd name="G1" fmla="+- 21600 0 4253"/>
                      <a:gd name="G2" fmla="*/ 4253 1 2"/>
                      <a:gd name="G3" fmla="+- 21600 0 G2"/>
                      <a:gd name="G4" fmla="+/ 4253 21600 2"/>
                      <a:gd name="G5" fmla="+/ G1 0 2"/>
                      <a:gd name="G6" fmla="*/ 21600 21600 4253"/>
                      <a:gd name="G7" fmla="*/ G6 1 2"/>
                      <a:gd name="G8" fmla="+- 21600 0 G7"/>
                      <a:gd name="G9" fmla="*/ 21600 1 2"/>
                      <a:gd name="G10" fmla="+- 4253 0 G9"/>
                      <a:gd name="G11" fmla="?: G10 G8 0"/>
                      <a:gd name="G12" fmla="?: G10 G7 21600"/>
                      <a:gd name="T0" fmla="*/ 19473 w 21600"/>
                      <a:gd name="T1" fmla="*/ 10800 h 21600"/>
                      <a:gd name="T2" fmla="*/ 10800 w 21600"/>
                      <a:gd name="T3" fmla="*/ 21600 h 21600"/>
                      <a:gd name="T4" fmla="*/ 2127 w 21600"/>
                      <a:gd name="T5" fmla="*/ 10800 h 21600"/>
                      <a:gd name="T6" fmla="*/ 10800 w 21600"/>
                      <a:gd name="T7" fmla="*/ 0 h 21600"/>
                      <a:gd name="T8" fmla="*/ 3927 w 21600"/>
                      <a:gd name="T9" fmla="*/ 3927 h 21600"/>
                      <a:gd name="T10" fmla="*/ 17673 w 21600"/>
                      <a:gd name="T11" fmla="*/ 17673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4253" y="21600"/>
                        </a:lnTo>
                        <a:lnTo>
                          <a:pt x="17347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CFE7F5"/>
                  </a:solidFill>
                  <a:ln w="936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  <p:sp>
                <p:nvSpPr>
                  <p:cNvPr id="90144" name="AutoShape 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321" y="1763"/>
                    <a:ext cx="775" cy="898"/>
                  </a:xfrm>
                  <a:custGeom>
                    <a:avLst/>
                    <a:gdLst>
                      <a:gd name="G0" fmla="+- 4266 0 0"/>
                      <a:gd name="G1" fmla="+- 21600 0 4266"/>
                      <a:gd name="G2" fmla="*/ 4266 1 2"/>
                      <a:gd name="G3" fmla="+- 21600 0 G2"/>
                      <a:gd name="G4" fmla="+/ 4266 21600 2"/>
                      <a:gd name="G5" fmla="+/ G1 0 2"/>
                      <a:gd name="G6" fmla="*/ 21600 21600 4266"/>
                      <a:gd name="G7" fmla="*/ G6 1 2"/>
                      <a:gd name="G8" fmla="+- 21600 0 G7"/>
                      <a:gd name="G9" fmla="*/ 21600 1 2"/>
                      <a:gd name="G10" fmla="+- 4266 0 G9"/>
                      <a:gd name="G11" fmla="?: G10 G8 0"/>
                      <a:gd name="G12" fmla="?: G10 G7 21600"/>
                      <a:gd name="T0" fmla="*/ 19467 w 21600"/>
                      <a:gd name="T1" fmla="*/ 10800 h 21600"/>
                      <a:gd name="T2" fmla="*/ 10800 w 21600"/>
                      <a:gd name="T3" fmla="*/ 21600 h 21600"/>
                      <a:gd name="T4" fmla="*/ 2133 w 21600"/>
                      <a:gd name="T5" fmla="*/ 10800 h 21600"/>
                      <a:gd name="T6" fmla="*/ 10800 w 21600"/>
                      <a:gd name="T7" fmla="*/ 0 h 21600"/>
                      <a:gd name="T8" fmla="*/ 3933 w 21600"/>
                      <a:gd name="T9" fmla="*/ 3933 h 21600"/>
                      <a:gd name="T10" fmla="*/ 17667 w 21600"/>
                      <a:gd name="T11" fmla="*/ 176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4266" y="21600"/>
                        </a:lnTo>
                        <a:lnTo>
                          <a:pt x="1733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DCFF"/>
                  </a:solidFill>
                  <a:ln w="936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</p:grpSp>
            <p:sp>
              <p:nvSpPr>
                <p:cNvPr id="90145" name="Freeform 33"/>
                <p:cNvSpPr>
                  <a:spLocks noChangeArrowheads="1"/>
                </p:cNvSpPr>
                <p:nvPr/>
              </p:nvSpPr>
              <p:spPr bwMode="auto">
                <a:xfrm>
                  <a:off x="4258" y="2438"/>
                  <a:ext cx="1743" cy="280"/>
                </a:xfrm>
                <a:custGeom>
                  <a:avLst/>
                  <a:gdLst>
                    <a:gd name="T0" fmla="*/ 7760 w 7761"/>
                    <a:gd name="T1" fmla="*/ 0 h 1309"/>
                    <a:gd name="T2" fmla="*/ 0 w 7761"/>
                    <a:gd name="T3" fmla="*/ 0 h 1309"/>
                    <a:gd name="T4" fmla="*/ 7760 w 7761"/>
                    <a:gd name="T5" fmla="*/ 1308 h 13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761" h="1309">
                      <a:moveTo>
                        <a:pt x="7760" y="0"/>
                      </a:moveTo>
                      <a:lnTo>
                        <a:pt x="0" y="0"/>
                      </a:lnTo>
                      <a:lnTo>
                        <a:pt x="7760" y="1308"/>
                      </a:lnTo>
                    </a:path>
                  </a:pathLst>
                </a:custGeom>
                <a:noFill/>
                <a:ln w="18000">
                  <a:solidFill>
                    <a:srgbClr val="80808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  <p:grpSp>
              <p:nvGrpSpPr>
                <p:cNvPr id="90146" name="Group 34"/>
                <p:cNvGrpSpPr>
                  <a:grpSpLocks/>
                </p:cNvGrpSpPr>
                <p:nvPr/>
              </p:nvGrpSpPr>
              <p:grpSpPr bwMode="auto">
                <a:xfrm>
                  <a:off x="1043" y="1711"/>
                  <a:ext cx="898" cy="959"/>
                  <a:chOff x="1043" y="1711"/>
                  <a:chExt cx="898" cy="959"/>
                </a:xfrm>
              </p:grpSpPr>
              <p:sp>
                <p:nvSpPr>
                  <p:cNvPr id="90147" name="AutoShape 3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020" y="1750"/>
                    <a:ext cx="959" cy="882"/>
                  </a:xfrm>
                  <a:custGeom>
                    <a:avLst/>
                    <a:gdLst>
                      <a:gd name="G0" fmla="+- 4253 0 0"/>
                      <a:gd name="G1" fmla="+- 21600 0 4253"/>
                      <a:gd name="G2" fmla="*/ 4253 1 2"/>
                      <a:gd name="G3" fmla="+- 21600 0 G2"/>
                      <a:gd name="G4" fmla="+/ 4253 21600 2"/>
                      <a:gd name="G5" fmla="+/ G1 0 2"/>
                      <a:gd name="G6" fmla="*/ 21600 21600 4253"/>
                      <a:gd name="G7" fmla="*/ G6 1 2"/>
                      <a:gd name="G8" fmla="+- 21600 0 G7"/>
                      <a:gd name="G9" fmla="*/ 21600 1 2"/>
                      <a:gd name="G10" fmla="+- 4253 0 G9"/>
                      <a:gd name="G11" fmla="?: G10 G8 0"/>
                      <a:gd name="G12" fmla="?: G10 G7 21600"/>
                      <a:gd name="T0" fmla="*/ 19473 w 21600"/>
                      <a:gd name="T1" fmla="*/ 10800 h 21600"/>
                      <a:gd name="T2" fmla="*/ 10800 w 21600"/>
                      <a:gd name="T3" fmla="*/ 21600 h 21600"/>
                      <a:gd name="T4" fmla="*/ 2127 w 21600"/>
                      <a:gd name="T5" fmla="*/ 10800 h 21600"/>
                      <a:gd name="T6" fmla="*/ 10800 w 21600"/>
                      <a:gd name="T7" fmla="*/ 0 h 21600"/>
                      <a:gd name="T8" fmla="*/ 3927 w 21600"/>
                      <a:gd name="T9" fmla="*/ 3927 h 21600"/>
                      <a:gd name="T10" fmla="*/ 17673 w 21600"/>
                      <a:gd name="T11" fmla="*/ 17673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4253" y="21600"/>
                        </a:lnTo>
                        <a:lnTo>
                          <a:pt x="17347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CFE7F5"/>
                  </a:solidFill>
                  <a:ln w="936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  <p:sp>
                <p:nvSpPr>
                  <p:cNvPr id="90148" name="AutoShape 3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095" y="1742"/>
                    <a:ext cx="775" cy="882"/>
                  </a:xfrm>
                  <a:custGeom>
                    <a:avLst/>
                    <a:gdLst>
                      <a:gd name="G0" fmla="+- 4266 0 0"/>
                      <a:gd name="G1" fmla="+- 21600 0 4266"/>
                      <a:gd name="G2" fmla="*/ 4266 1 2"/>
                      <a:gd name="G3" fmla="+- 21600 0 G2"/>
                      <a:gd name="G4" fmla="+/ 4266 21600 2"/>
                      <a:gd name="G5" fmla="+/ G1 0 2"/>
                      <a:gd name="G6" fmla="*/ 21600 21600 4266"/>
                      <a:gd name="G7" fmla="*/ G6 1 2"/>
                      <a:gd name="G8" fmla="+- 21600 0 G7"/>
                      <a:gd name="G9" fmla="*/ 21600 1 2"/>
                      <a:gd name="G10" fmla="+- 4266 0 G9"/>
                      <a:gd name="G11" fmla="?: G10 G8 0"/>
                      <a:gd name="G12" fmla="?: G10 G7 21600"/>
                      <a:gd name="T0" fmla="*/ 19467 w 21600"/>
                      <a:gd name="T1" fmla="*/ 10800 h 21600"/>
                      <a:gd name="T2" fmla="*/ 10800 w 21600"/>
                      <a:gd name="T3" fmla="*/ 21600 h 21600"/>
                      <a:gd name="T4" fmla="*/ 2133 w 21600"/>
                      <a:gd name="T5" fmla="*/ 10800 h 21600"/>
                      <a:gd name="T6" fmla="*/ 10800 w 21600"/>
                      <a:gd name="T7" fmla="*/ 0 h 21600"/>
                      <a:gd name="T8" fmla="*/ 3933 w 21600"/>
                      <a:gd name="T9" fmla="*/ 3933 h 21600"/>
                      <a:gd name="T10" fmla="*/ 17667 w 21600"/>
                      <a:gd name="T11" fmla="*/ 176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4266" y="21600"/>
                        </a:lnTo>
                        <a:lnTo>
                          <a:pt x="1733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DCFF"/>
                  </a:solidFill>
                  <a:ln w="936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42661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</a:pPr>
                    <a:endParaRPr lang="en-US" sz="1700">
                      <a:solidFill>
                        <a:srgbClr val="FFFFFF"/>
                      </a:solidFill>
                      <a:cs typeface="Microsoft YaHei" charset="0"/>
                      <a:sym typeface="American Typewriter" charset="0"/>
                    </a:endParaRPr>
                  </a:p>
                </p:txBody>
              </p:sp>
            </p:grpSp>
            <p:sp>
              <p:nvSpPr>
                <p:cNvPr id="90149" name="Freeform 37"/>
                <p:cNvSpPr>
                  <a:spLocks noChangeArrowheads="1"/>
                </p:cNvSpPr>
                <p:nvPr/>
              </p:nvSpPr>
              <p:spPr bwMode="auto">
                <a:xfrm>
                  <a:off x="195" y="1665"/>
                  <a:ext cx="1743" cy="280"/>
                </a:xfrm>
                <a:custGeom>
                  <a:avLst/>
                  <a:gdLst>
                    <a:gd name="T0" fmla="*/ 0 w 7761"/>
                    <a:gd name="T1" fmla="*/ 1308 h 1309"/>
                    <a:gd name="T2" fmla="*/ 7760 w 7761"/>
                    <a:gd name="T3" fmla="*/ 1308 h 1309"/>
                    <a:gd name="T4" fmla="*/ 0 w 7761"/>
                    <a:gd name="T5" fmla="*/ 0 h 13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761" h="1309">
                      <a:moveTo>
                        <a:pt x="0" y="1308"/>
                      </a:moveTo>
                      <a:lnTo>
                        <a:pt x="7760" y="130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000">
                  <a:solidFill>
                    <a:srgbClr val="80808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  <p:sp>
              <p:nvSpPr>
                <p:cNvPr id="90150" name="AutoShape 38"/>
                <p:cNvSpPr>
                  <a:spLocks noChangeArrowheads="1"/>
                </p:cNvSpPr>
                <p:nvPr/>
              </p:nvSpPr>
              <p:spPr bwMode="auto">
                <a:xfrm rot="5400000">
                  <a:off x="1411" y="2545"/>
                  <a:ext cx="197" cy="882"/>
                </a:xfrm>
                <a:prstGeom prst="upDownArrow">
                  <a:avLst>
                    <a:gd name="adj1" fmla="val 26778"/>
                    <a:gd name="adj2" fmla="val 67696"/>
                  </a:avLst>
                </a:prstGeom>
                <a:solidFill>
                  <a:srgbClr val="808000"/>
                </a:solidFill>
                <a:ln w="936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  <p:sp>
              <p:nvSpPr>
                <p:cNvPr id="90151" name="Line 39"/>
                <p:cNvSpPr>
                  <a:spLocks noChangeShapeType="1"/>
                </p:cNvSpPr>
                <p:nvPr/>
              </p:nvSpPr>
              <p:spPr bwMode="auto">
                <a:xfrm>
                  <a:off x="242" y="2185"/>
                  <a:ext cx="901" cy="0"/>
                </a:xfrm>
                <a:prstGeom prst="line">
                  <a:avLst/>
                </a:prstGeom>
                <a:noFill/>
                <a:ln w="1440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26613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</a:pPr>
                  <a:endParaRPr lang="en-US" sz="1700">
                    <a:solidFill>
                      <a:srgbClr val="FFFFFF"/>
                    </a:solidFill>
                    <a:cs typeface="Microsoft YaHei" charset="0"/>
                    <a:sym typeface="American Typewriter" charset="0"/>
                  </a:endParaRPr>
                </a:p>
              </p:txBody>
            </p:sp>
          </p:grpSp>
        </p:grpSp>
        <p:sp>
          <p:nvSpPr>
            <p:cNvPr id="90152" name="Text Box 40"/>
            <p:cNvSpPr txBox="1">
              <a:spLocks noChangeArrowheads="1"/>
            </p:cNvSpPr>
            <p:nvPr/>
          </p:nvSpPr>
          <p:spPr bwMode="auto">
            <a:xfrm>
              <a:off x="1116" y="1203"/>
              <a:ext cx="3974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just" defTabSz="426613" eaLnBrk="1">
                <a:lnSpc>
                  <a:spcPct val="93000"/>
                </a:lnSpc>
                <a:buSzPct val="100000"/>
              </a:pPr>
              <a:r>
                <a:rPr lang="it-IT" sz="1700">
                  <a:sym typeface="American Typewriter" charset="0"/>
                </a:rPr>
                <a:t>Capillary tips shaping can be a way to modulate both laser convergence (divergence) and plasma ramping.</a:t>
              </a:r>
            </a:p>
          </p:txBody>
        </p:sp>
      </p:grpSp>
      <p:pic>
        <p:nvPicPr>
          <p:cNvPr id="90153" name="Picture 4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80" y="38885"/>
            <a:ext cx="1632960" cy="4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154" name="Text Box 42"/>
          <p:cNvSpPr txBox="1">
            <a:spLocks noChangeArrowheads="1"/>
          </p:cNvSpPr>
          <p:nvPr/>
        </p:nvSpPr>
        <p:spPr bwMode="auto">
          <a:xfrm>
            <a:off x="180008" y="24483"/>
            <a:ext cx="332064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300">
                <a:solidFill>
                  <a:srgbClr val="0000FF"/>
                </a:solidFill>
                <a:sym typeface="American Typewriter" charset="0"/>
              </a:rPr>
              <a:t>Matching strategies for external injection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653760" y="265418"/>
            <a:ext cx="8032320" cy="558779"/>
          </a:xfrm>
          <a:ln/>
        </p:spPr>
        <p:txBody>
          <a:bodyPr anchor="ctr"/>
          <a:lstStyle/>
          <a:p>
            <a:pPr indent="-293955" algn="ctr">
              <a:spcAft>
                <a:spcPct val="0"/>
              </a:spcAft>
              <a:buClrTx/>
              <a:tabLst>
                <a:tab pos="325613" algn="l"/>
                <a:tab pos="425106" algn="l"/>
                <a:tab pos="851717" algn="l"/>
                <a:tab pos="1278328" algn="l"/>
                <a:tab pos="1704940" algn="l"/>
                <a:tab pos="2131554" algn="l"/>
                <a:tab pos="2558165" algn="l"/>
                <a:tab pos="2984776" algn="l"/>
                <a:tab pos="3411389" algn="l"/>
                <a:tab pos="3837999" algn="l"/>
                <a:tab pos="4264616" algn="l"/>
                <a:tab pos="4691225" algn="l"/>
                <a:tab pos="5117839" algn="l"/>
                <a:tab pos="5544449" algn="l"/>
                <a:tab pos="5971060" algn="l"/>
                <a:tab pos="6397674" algn="l"/>
                <a:tab pos="6824285" algn="l"/>
                <a:tab pos="7250898" algn="l"/>
                <a:tab pos="7677510" algn="l"/>
                <a:tab pos="8104120" algn="l"/>
                <a:tab pos="8530733" algn="l"/>
              </a:tabLst>
            </a:pPr>
            <a:r>
              <a:rPr lang="en-GB">
                <a:solidFill>
                  <a:srgbClr val="0000FF"/>
                </a:solidFill>
              </a:rPr>
              <a:t>Simulation results: matching and focusing/defocusing</a:t>
            </a:r>
          </a:p>
        </p:txBody>
      </p:sp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40640" y="5552221"/>
            <a:ext cx="8474400" cy="118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6064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500">
                <a:solidFill>
                  <a:srgbClr val="0000FF"/>
                </a:solidFill>
                <a:sym typeface="American Typewriter" charset="0"/>
              </a:rPr>
              <a:t> 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274880" y="3966188"/>
            <a:ext cx="15840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0000FF"/>
                </a:solidFill>
                <a:sym typeface="American Typewriter" charset="0"/>
              </a:rPr>
              <a:t>E</a:t>
            </a:r>
            <a:r>
              <a:rPr lang="en-GB" sz="1700" baseline="-33000">
                <a:solidFill>
                  <a:srgbClr val="0000FF"/>
                </a:solidFill>
                <a:sym typeface="American Typewriter" charset="0"/>
              </a:rPr>
              <a:t>final</a:t>
            </a:r>
            <a:r>
              <a:rPr lang="en-GB" sz="1700">
                <a:solidFill>
                  <a:srgbClr val="0000FF"/>
                </a:solidFill>
                <a:sym typeface="American Typewriter" charset="0"/>
              </a:rPr>
              <a:t>=300 MeV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295048" y="5360680"/>
            <a:ext cx="13752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FF0000"/>
                </a:solidFill>
                <a:cs typeface="Arial" charset="0"/>
                <a:sym typeface="American Typewriter" charset="0"/>
              </a:rPr>
              <a:t>ΔE/E = 0.9%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075208" y="2616755"/>
            <a:ext cx="1190880" cy="3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FF0000"/>
                </a:solidFill>
                <a:cs typeface="Arial" charset="0"/>
                <a:sym typeface="American Typewriter" charset="0"/>
              </a:rPr>
              <a:t>ε</a:t>
            </a:r>
            <a:r>
              <a:rPr lang="en-GB" sz="1700" baseline="-33000">
                <a:solidFill>
                  <a:srgbClr val="FF0000"/>
                </a:solidFill>
                <a:cs typeface="Arial" charset="0"/>
                <a:sym typeface="American Typewriter" charset="0"/>
              </a:rPr>
              <a:t>n</a:t>
            </a:r>
            <a:r>
              <a:rPr lang="en-GB" sz="1700">
                <a:solidFill>
                  <a:srgbClr val="FF0000"/>
                </a:solidFill>
                <a:cs typeface="Arial" charset="0"/>
                <a:sym typeface="American Typewriter" charset="0"/>
              </a:rPr>
              <a:t>≈ 1.1μm 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857600" y="1472271"/>
            <a:ext cx="1961280" cy="38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57773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700">
                <a:solidFill>
                  <a:srgbClr val="0000FF"/>
                </a:solidFill>
                <a:cs typeface="Arial" charset="0"/>
                <a:sym typeface="American Typewriter" charset="0"/>
              </a:rPr>
              <a:t>σ</a:t>
            </a:r>
            <a:r>
              <a:rPr lang="en-GB" sz="1700" baseline="-33000">
                <a:solidFill>
                  <a:srgbClr val="0000FF"/>
                </a:solidFill>
                <a:sym typeface="American Typewriter" charset="0"/>
              </a:rPr>
              <a:t>tr</a:t>
            </a:r>
            <a:r>
              <a:rPr lang="en-GB" sz="1700">
                <a:solidFill>
                  <a:srgbClr val="0000FF"/>
                </a:solidFill>
                <a:sym typeface="American Typewriter" charset="0"/>
              </a:rPr>
              <a:t> </a:t>
            </a:r>
            <a:r>
              <a:rPr lang="en-GB" sz="1700">
                <a:solidFill>
                  <a:srgbClr val="0000FF"/>
                </a:solidFill>
                <a:cs typeface="Arial" charset="0"/>
                <a:sym typeface="American Typewriter" charset="0"/>
              </a:rPr>
              <a:t>≈ 5.5 μm (in/out)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741601" y="4555635"/>
            <a:ext cx="3820320" cy="157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500">
                <a:solidFill>
                  <a:srgbClr val="0000FF"/>
                </a:solidFill>
                <a:sym typeface="American Typewriter" charset="0"/>
              </a:rPr>
              <a:t>A very nice matching is obtained by laser focusing method.</a:t>
            </a:r>
          </a:p>
          <a:p>
            <a:pPr algn="just" defTabSz="426613" eaLnBrk="1">
              <a:lnSpc>
                <a:spcPct val="93000"/>
              </a:lnSpc>
              <a:buSzPct val="100000"/>
            </a:pPr>
            <a:endParaRPr lang="en-GB" sz="1500">
              <a:solidFill>
                <a:srgbClr val="0000FF"/>
              </a:solidFill>
              <a:sym typeface="American Typewriter" charset="0"/>
            </a:endParaRPr>
          </a:p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500">
                <a:solidFill>
                  <a:srgbClr val="0000FF"/>
                </a:solidFill>
                <a:sym typeface="American Typewriter" charset="0"/>
              </a:rPr>
              <a:t>Beam size is reduced to matched size and then increased back to initial value in a quasi-adiabatic transformation.</a:t>
            </a:r>
          </a:p>
          <a:p>
            <a:pPr algn="just" defTabSz="426613" eaLnBrk="1">
              <a:lnSpc>
                <a:spcPct val="93000"/>
              </a:lnSpc>
              <a:buSzPct val="100000"/>
            </a:pPr>
            <a:endParaRPr lang="en-GB" sz="1500">
              <a:solidFill>
                <a:srgbClr val="0000FF"/>
              </a:solidFill>
              <a:sym typeface="American Typewriter" charset="0"/>
            </a:endParaRPr>
          </a:p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500">
                <a:solidFill>
                  <a:srgbClr val="0000FF"/>
                </a:solidFill>
                <a:sym typeface="American Typewriter" charset="0"/>
              </a:rPr>
              <a:t>Both initial and final sizes seems to be within manageability of permanent magnet quads.</a:t>
            </a:r>
          </a:p>
        </p:txBody>
      </p:sp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0" y="689833"/>
            <a:ext cx="5551200" cy="38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180000" y="6557009"/>
            <a:ext cx="330480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300">
                <a:solidFill>
                  <a:srgbClr val="0000FF"/>
                </a:solidFill>
                <a:sym typeface="American Typewriter" charset="0"/>
              </a:rPr>
              <a:t>Andrea R. Rossi</a:t>
            </a:r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 flipV="1">
            <a:off x="4560488" y="1808830"/>
            <a:ext cx="37440" cy="725836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6830" tIns="43416" rIns="86830" bIns="43416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 flipV="1">
            <a:off x="3771368" y="1206851"/>
            <a:ext cx="751680" cy="373000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6830" tIns="43416" rIns="86830" bIns="43416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 flipV="1">
            <a:off x="1162080" y="1223119"/>
            <a:ext cx="720000" cy="372999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6830" tIns="43416" rIns="86830" bIns="43416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5940000" y="864091"/>
            <a:ext cx="2751840" cy="295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500">
                <a:solidFill>
                  <a:srgbClr val="0000FF"/>
                </a:solidFill>
                <a:sym typeface="American Typewriter" charset="0"/>
              </a:rPr>
              <a:t>Energy gain is in excess of 200 MeV in a 3 cm acceleration length, which means an average electric field in excess of </a:t>
            </a:r>
          </a:p>
          <a:p>
            <a:pPr algn="ctr" defTabSz="426613" eaLnBrk="1">
              <a:lnSpc>
                <a:spcPct val="93000"/>
              </a:lnSpc>
              <a:buSzPct val="100000"/>
            </a:pPr>
            <a:r>
              <a:rPr lang="en-GB" sz="1900">
                <a:solidFill>
                  <a:srgbClr val="FF0000"/>
                </a:solidFill>
                <a:sym typeface="American Typewriter" charset="0"/>
              </a:rPr>
              <a:t>7 GV/m</a:t>
            </a:r>
          </a:p>
          <a:p>
            <a:pPr algn="just" defTabSz="426613" eaLnBrk="1">
              <a:lnSpc>
                <a:spcPct val="93000"/>
              </a:lnSpc>
              <a:buSzPct val="100000"/>
            </a:pPr>
            <a:endParaRPr lang="en-GB" sz="1500">
              <a:solidFill>
                <a:srgbClr val="0000FF"/>
              </a:solidFill>
              <a:sym typeface="American Typewriter" charset="0"/>
            </a:endParaRPr>
          </a:p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500">
                <a:solidFill>
                  <a:srgbClr val="0000FF"/>
                </a:solidFill>
                <a:sym typeface="American Typewriter" charset="0"/>
              </a:rPr>
              <a:t>Energy spread is within 1% (a safe threshold for subsequent transport*) and REDUCED IN THE FINAL RAMP due to beam loading and plasma wavelength increase.</a:t>
            </a:r>
          </a:p>
          <a:p>
            <a:pPr algn="just" defTabSz="426613" eaLnBrk="1">
              <a:lnSpc>
                <a:spcPct val="93000"/>
              </a:lnSpc>
              <a:buSzPct val="100000"/>
            </a:pPr>
            <a:endParaRPr lang="en-GB" sz="1000">
              <a:solidFill>
                <a:srgbClr val="0000FF"/>
              </a:solidFill>
              <a:sym typeface="American Typewriter" charset="0"/>
            </a:endParaRPr>
          </a:p>
          <a:p>
            <a:pPr algn="just" defTabSz="426613" eaLnBrk="1">
              <a:lnSpc>
                <a:spcPct val="93000"/>
              </a:lnSpc>
              <a:buSzPct val="100000"/>
            </a:pPr>
            <a:r>
              <a:rPr lang="en-GB" sz="1000">
                <a:solidFill>
                  <a:srgbClr val="0000FF"/>
                </a:solidFill>
                <a:sym typeface="American Typewriter" charset="0"/>
              </a:rPr>
              <a:t>* P. Antici et al., J. App. Phys. 112, 044902 (2012).</a:t>
            </a:r>
          </a:p>
        </p:txBody>
      </p:sp>
      <p:pic>
        <p:nvPicPr>
          <p:cNvPr id="91150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80" y="38885"/>
            <a:ext cx="1632960" cy="4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180008" y="24483"/>
            <a:ext cx="332064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defTabSz="426613" eaLnBrk="1">
              <a:lnSpc>
                <a:spcPct val="93000"/>
              </a:lnSpc>
              <a:buSzPct val="100000"/>
            </a:pPr>
            <a:r>
              <a:rPr lang="en-GB" sz="1300">
                <a:solidFill>
                  <a:srgbClr val="0000FF"/>
                </a:solidFill>
                <a:sym typeface="American Typewriter" charset="0"/>
              </a:rPr>
              <a:t>Matching strategies for external injection</a:t>
            </a:r>
          </a:p>
        </p:txBody>
      </p:sp>
      <p:pic>
        <p:nvPicPr>
          <p:cNvPr id="91152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481" y="3950335"/>
            <a:ext cx="3918240" cy="266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1153" name="Line 17"/>
          <p:cNvSpPr>
            <a:spLocks noChangeShapeType="1"/>
          </p:cNvSpPr>
          <p:nvPr/>
        </p:nvSpPr>
        <p:spPr bwMode="auto">
          <a:xfrm flipV="1">
            <a:off x="6361920" y="4106309"/>
            <a:ext cx="1440" cy="2225033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6830" tIns="43416" rIns="86830" bIns="43416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1154" name="Line 18"/>
          <p:cNvSpPr>
            <a:spLocks noChangeShapeType="1"/>
          </p:cNvSpPr>
          <p:nvPr/>
        </p:nvSpPr>
        <p:spPr bwMode="auto">
          <a:xfrm flipV="1">
            <a:off x="7145280" y="4106309"/>
            <a:ext cx="1440" cy="2225033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6830" tIns="43416" rIns="86830" bIns="43416"/>
          <a:lstStyle/>
          <a:p>
            <a:pPr defTabSz="42661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>
              <a:solidFill>
                <a:srgbClr val="FFFFFF"/>
              </a:solidFill>
              <a:cs typeface="Microsoft YaHei" charset="0"/>
              <a:sym typeface="American Typewriter" charset="0"/>
            </a:endParaRPr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4881600" y="6557009"/>
            <a:ext cx="415584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463" tIns="42732" rIns="85463" bIns="427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r" defTabSz="426613" eaLnBrk="1">
              <a:lnSpc>
                <a:spcPct val="93000"/>
              </a:lnSpc>
              <a:buSzPct val="100000"/>
            </a:pPr>
            <a:r>
              <a:rPr lang="en-GB" sz="1300">
                <a:solidFill>
                  <a:srgbClr val="0000FF"/>
                </a:solidFill>
                <a:latin typeface="Cambria-Bold" charset="0"/>
                <a:cs typeface="Cambria-Bold" charset="0"/>
                <a:sym typeface="American Typewriter" charset="0"/>
              </a:rPr>
              <a:t>Laser Plasma Acceleration Workshop, May 11</a:t>
            </a:r>
            <a:r>
              <a:rPr lang="en-GB" sz="1300" baseline="33000">
                <a:solidFill>
                  <a:srgbClr val="0000FF"/>
                </a:solidFill>
                <a:latin typeface="Cambria-Bold" charset="0"/>
                <a:cs typeface="Cambria-Bold" charset="0"/>
                <a:sym typeface="American Typewriter" charset="0"/>
              </a:rPr>
              <a:t>th</a:t>
            </a:r>
            <a:r>
              <a:rPr lang="en-GB" sz="1300">
                <a:solidFill>
                  <a:srgbClr val="0000FF"/>
                </a:solidFill>
                <a:latin typeface="Cambria-Bold" charset="0"/>
                <a:cs typeface="Cambria-Bold" charset="0"/>
                <a:sym typeface="American Typewriter" charset="0"/>
              </a:rPr>
              <a:t> 2015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/>
              <a:t>Dielectric Wakefield </a:t>
            </a:r>
            <a:r>
              <a:rPr lang="en-US" sz="3800" dirty="0" smtClean="0"/>
              <a:t>Accelerator</a:t>
            </a:r>
            <a:endParaRPr lang="en-US" dirty="0"/>
          </a:p>
        </p:txBody>
      </p:sp>
      <p:pic>
        <p:nvPicPr>
          <p:cNvPr id="16387" name="Picture 3" descr="DWAdiag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388" y="2149585"/>
            <a:ext cx="3592512" cy="1851025"/>
          </a:xfrm>
        </p:spPr>
      </p:pic>
      <p:sp>
        <p:nvSpPr>
          <p:cNvPr id="3082" name="Text Box 4"/>
          <p:cNvSpPr txBox="1">
            <a:spLocks noChangeArrowheads="1"/>
          </p:cNvSpPr>
          <p:nvPr/>
        </p:nvSpPr>
        <p:spPr bwMode="auto">
          <a:xfrm>
            <a:off x="4495800" y="2013060"/>
            <a:ext cx="44958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CC99"/>
              </a:buClr>
              <a:buSzPct val="150000"/>
              <a:buFont typeface="Wingdings" charset="0"/>
              <a:buChar char="§"/>
            </a:pPr>
            <a:r>
              <a:rPr lang="en-US" sz="2000" smtClean="0">
                <a:solidFill>
                  <a:srgbClr val="FFFFFF"/>
                </a:solidFill>
              </a:rPr>
              <a:t> </a:t>
            </a:r>
            <a:r>
              <a:rPr lang="en-US" sz="1800" smtClean="0">
                <a:solidFill>
                  <a:srgbClr val="FFFFFF"/>
                </a:solidFill>
              </a:rPr>
              <a:t>Electron bunch (</a:t>
            </a:r>
            <a:r>
              <a:rPr lang="en-US" sz="1800" smtClean="0">
                <a:solidFill>
                  <a:srgbClr val="FFFFFF"/>
                </a:solidFill>
                <a:latin typeface="Symbol" charset="0"/>
                <a:sym typeface="Symbol" charset="0"/>
              </a:rPr>
              <a:t></a:t>
            </a:r>
            <a:r>
              <a:rPr lang="en-US" sz="1800" smtClean="0">
                <a:solidFill>
                  <a:srgbClr val="FFFFFF"/>
                </a:solidFill>
              </a:rPr>
              <a:t> ≈ 1) drives wake in cylindrical dielectric structure</a:t>
            </a:r>
          </a:p>
          <a:p>
            <a:pPr marL="457200" lvl="1" indent="0" eaLnBrk="1" hangingPunct="1">
              <a:buClr>
                <a:srgbClr val="FFCC99"/>
              </a:buClr>
              <a:buSzPct val="150000"/>
              <a:buFont typeface="Wingdings" charset="0"/>
              <a:buChar char="§"/>
            </a:pPr>
            <a:r>
              <a:rPr lang="en-US" sz="1800" smtClean="0">
                <a:solidFill>
                  <a:srgbClr val="FFFFFF"/>
                </a:solidFill>
              </a:rPr>
              <a:t>Dependent on structure properties</a:t>
            </a:r>
          </a:p>
          <a:p>
            <a:pPr marL="457200" lvl="1" indent="0" eaLnBrk="1" hangingPunct="1">
              <a:buClr>
                <a:srgbClr val="FFCC99"/>
              </a:buClr>
              <a:buSzPct val="150000"/>
              <a:buFont typeface="Wingdings" charset="0"/>
              <a:buChar char="§"/>
            </a:pPr>
            <a:r>
              <a:rPr lang="en-US" sz="1800" smtClean="0">
                <a:solidFill>
                  <a:srgbClr val="FFFFFF"/>
                </a:solidFill>
              </a:rPr>
              <a:t> Generally multi-mode excitation</a:t>
            </a:r>
          </a:p>
          <a:p>
            <a:pPr eaLnBrk="1" hangingPunct="1">
              <a:buClr>
                <a:srgbClr val="FFCC99"/>
              </a:buClr>
              <a:buSzPct val="150000"/>
              <a:buFont typeface="Wingdings" charset="0"/>
              <a:buChar char="§"/>
            </a:pPr>
            <a:r>
              <a:rPr lang="en-US" sz="1800" smtClean="0">
                <a:solidFill>
                  <a:srgbClr val="FFFFFF"/>
                </a:solidFill>
              </a:rPr>
              <a:t>  Wakefields accelerate trailing bunch</a:t>
            </a:r>
          </a:p>
        </p:txBody>
      </p:sp>
      <p:grpSp>
        <p:nvGrpSpPr>
          <p:cNvPr id="3083" name="Group 6"/>
          <p:cNvGrpSpPr>
            <a:grpSpLocks/>
          </p:cNvGrpSpPr>
          <p:nvPr/>
        </p:nvGrpSpPr>
        <p:grpSpPr bwMode="auto">
          <a:xfrm>
            <a:off x="5181600" y="3505200"/>
            <a:ext cx="3352800" cy="914400"/>
            <a:chOff x="3408" y="3024"/>
            <a:chExt cx="1632" cy="525"/>
          </a:xfrm>
        </p:grpSpPr>
        <p:sp>
          <p:nvSpPr>
            <p:cNvPr id="3098" name="Text Box 7"/>
            <p:cNvSpPr txBox="1">
              <a:spLocks noChangeArrowheads="1"/>
            </p:cNvSpPr>
            <p:nvPr/>
          </p:nvSpPr>
          <p:spPr bwMode="auto">
            <a:xfrm>
              <a:off x="3408" y="3024"/>
              <a:ext cx="163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FFCC99"/>
                </a:buClr>
                <a:buSzPct val="150000"/>
                <a:buFont typeface="Wingdings" charset="0"/>
                <a:buChar char="§"/>
              </a:pPr>
              <a:r>
                <a:rPr lang="en-US" sz="1600" smtClean="0">
                  <a:solidFill>
                    <a:srgbClr val="FFFFFF"/>
                  </a:solidFill>
                  <a:latin typeface="Helvetica" charset="0"/>
                </a:rPr>
                <a:t> Mode wavelengths (quasi-optical</a:t>
              </a:r>
              <a:endParaRPr lang="en-US" sz="3200" smtClean="0">
                <a:solidFill>
                  <a:srgbClr val="FFFFFF"/>
                </a:solidFill>
                <a:latin typeface="Helvetica" charset="0"/>
              </a:endParaRPr>
            </a:p>
          </p:txBody>
        </p:sp>
        <p:graphicFrame>
          <p:nvGraphicFramePr>
            <p:cNvPr id="3079" name="Object 7"/>
            <p:cNvGraphicFramePr>
              <a:graphicFrameLocks noChangeAspect="1"/>
            </p:cNvGraphicFramePr>
            <p:nvPr/>
          </p:nvGraphicFramePr>
          <p:xfrm>
            <a:off x="3504" y="3193"/>
            <a:ext cx="110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07" name="Equation" r:id="rId5" imgW="1219200" imgH="393700" progId="Equation.3">
                    <p:embed/>
                  </p:oleObj>
                </mc:Choice>
                <mc:Fallback>
                  <p:oleObj name="Equation" r:id="rId5" imgW="12192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193"/>
                          <a:ext cx="1104" cy="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84" name="Group 9"/>
          <p:cNvGrpSpPr>
            <a:grpSpLocks/>
          </p:cNvGrpSpPr>
          <p:nvPr/>
        </p:nvGrpSpPr>
        <p:grpSpPr bwMode="auto">
          <a:xfrm>
            <a:off x="5105400" y="4419710"/>
            <a:ext cx="2590800" cy="1166813"/>
            <a:chOff x="3408" y="2121"/>
            <a:chExt cx="1632" cy="735"/>
          </a:xfrm>
        </p:grpSpPr>
        <p:sp>
          <p:nvSpPr>
            <p:cNvPr id="3097" name="Text Box 10"/>
            <p:cNvSpPr txBox="1">
              <a:spLocks noChangeArrowheads="1"/>
            </p:cNvSpPr>
            <p:nvPr/>
          </p:nvSpPr>
          <p:spPr bwMode="auto">
            <a:xfrm>
              <a:off x="3408" y="2121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FFCC99"/>
                </a:buClr>
                <a:buSzPct val="150000"/>
                <a:buFont typeface="Wingdings" charset="0"/>
                <a:buChar char="§"/>
              </a:pPr>
              <a:r>
                <a:rPr lang="en-US" sz="1800" smtClean="0">
                  <a:solidFill>
                    <a:srgbClr val="FFFFFF"/>
                  </a:solidFill>
                  <a:latin typeface="Helvetica" charset="0"/>
                </a:rPr>
                <a:t> </a:t>
              </a:r>
              <a:r>
                <a:rPr lang="en-US" sz="1600" smtClean="0">
                  <a:solidFill>
                    <a:srgbClr val="FFFFFF"/>
                  </a:solidFill>
                  <a:latin typeface="Helvetica" charset="0"/>
                </a:rPr>
                <a:t>Peak decelerating field</a:t>
              </a:r>
            </a:p>
          </p:txBody>
        </p:sp>
        <p:graphicFrame>
          <p:nvGraphicFramePr>
            <p:cNvPr id="3078" name="Object 6"/>
            <p:cNvGraphicFramePr>
              <a:graphicFrameLocks noChangeAspect="1"/>
            </p:cNvGraphicFramePr>
            <p:nvPr/>
          </p:nvGraphicFramePr>
          <p:xfrm>
            <a:off x="3552" y="2313"/>
            <a:ext cx="1248" cy="5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08" name="Equation" r:id="rId7" imgW="1574800" imgH="685800" progId="Equation.3">
                    <p:embed/>
                  </p:oleObj>
                </mc:Choice>
                <mc:Fallback>
                  <p:oleObj name="Equation" r:id="rId7" imgW="1574800" imgH="685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313"/>
                          <a:ext cx="1248" cy="5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085" name="Picture 15" descr="multimodewakefield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2667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381000" y="4038600"/>
            <a:ext cx="259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CC99"/>
              </a:buClr>
              <a:buSzPct val="150000"/>
              <a:buFont typeface="Wingdings" charset="0"/>
              <a:buChar char="§"/>
            </a:pPr>
            <a:r>
              <a:rPr lang="en-US" sz="1200" smtClean="0">
                <a:solidFill>
                  <a:srgbClr val="FFFFFF"/>
                </a:solidFill>
                <a:latin typeface="Helvetica" charset="0"/>
              </a:rPr>
              <a:t>  Design Parameters</a:t>
            </a:r>
            <a:endParaRPr lang="en-US" smtClean="0">
              <a:solidFill>
                <a:srgbClr val="FFFFFF"/>
              </a:solidFill>
              <a:latin typeface="Helvetica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133600" y="4038604"/>
          <a:ext cx="419100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9" name="Equation" r:id="rId10" imgW="228600" imgH="165100" progId="Equation.3">
                  <p:embed/>
                </p:oleObj>
              </mc:Choice>
              <mc:Fallback>
                <p:oleObj name="Equation" r:id="rId10" imgW="2286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038604"/>
                        <a:ext cx="419100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820988" y="4038600"/>
          <a:ext cx="3032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10" name="Equation" r:id="rId12" imgW="165100" imgH="190500" progId="Equation.3">
                  <p:embed/>
                </p:oleObj>
              </mc:Choice>
              <mc:Fallback>
                <p:oleObj name="Equation" r:id="rId12" imgW="1651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4038600"/>
                        <a:ext cx="303212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3417888" y="4114800"/>
          <a:ext cx="163512" cy="1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11" name="Equation" r:id="rId14" imgW="88900" imgH="101600" progId="Equation.3">
                  <p:embed/>
                </p:oleObj>
              </mc:Choice>
              <mc:Fallback>
                <p:oleObj name="Equation" r:id="rId14" imgW="889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888" y="4114800"/>
                        <a:ext cx="163512" cy="18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Text Box 24"/>
          <p:cNvSpPr txBox="1">
            <a:spLocks noChangeArrowheads="1"/>
          </p:cNvSpPr>
          <p:nvPr/>
        </p:nvSpPr>
        <p:spPr bwMode="auto">
          <a:xfrm>
            <a:off x="1828854" y="6553309"/>
            <a:ext cx="17011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FFFF"/>
                </a:solidFill>
                <a:latin typeface="Helvetica" charset="0"/>
              </a:rPr>
              <a:t>Ez on-axis, OOPIC</a:t>
            </a:r>
            <a:endParaRPr lang="en-US" smtClean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3088" name="Rectangle 25"/>
          <p:cNvSpPr>
            <a:spLocks noChangeArrowheads="1"/>
          </p:cNvSpPr>
          <p:nvPr/>
        </p:nvSpPr>
        <p:spPr bwMode="auto">
          <a:xfrm>
            <a:off x="914400" y="2057509"/>
            <a:ext cx="304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Helvetica" charset="0"/>
              </a:rPr>
              <a:t>*</a:t>
            </a: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5943600" y="4724400"/>
            <a:ext cx="3157538" cy="685800"/>
            <a:chOff x="3744" y="2976"/>
            <a:chExt cx="1989" cy="432"/>
          </a:xfrm>
        </p:grpSpPr>
        <p:sp>
          <p:nvSpPr>
            <p:cNvPr id="3092" name="Oval 21"/>
            <p:cNvSpPr>
              <a:spLocks noChangeArrowheads="1"/>
            </p:cNvSpPr>
            <p:nvPr/>
          </p:nvSpPr>
          <p:spPr bwMode="auto">
            <a:xfrm>
              <a:off x="4464" y="3264"/>
              <a:ext cx="144" cy="1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3" name="Oval 22"/>
            <p:cNvSpPr>
              <a:spLocks noChangeArrowheads="1"/>
            </p:cNvSpPr>
            <p:nvPr/>
          </p:nvSpPr>
          <p:spPr bwMode="auto">
            <a:xfrm>
              <a:off x="3984" y="2976"/>
              <a:ext cx="240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4" name="Oval 23"/>
            <p:cNvSpPr>
              <a:spLocks noChangeArrowheads="1"/>
            </p:cNvSpPr>
            <p:nvPr/>
          </p:nvSpPr>
          <p:spPr bwMode="auto">
            <a:xfrm>
              <a:off x="3744" y="3264"/>
              <a:ext cx="144" cy="1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5" name="Oval 27"/>
            <p:cNvSpPr>
              <a:spLocks noChangeArrowheads="1"/>
            </p:cNvSpPr>
            <p:nvPr/>
          </p:nvSpPr>
          <p:spPr bwMode="auto">
            <a:xfrm>
              <a:off x="4176" y="3216"/>
              <a:ext cx="192" cy="19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6" name="Rectangle 28"/>
            <p:cNvSpPr>
              <a:spLocks noChangeArrowheads="1"/>
            </p:cNvSpPr>
            <p:nvPr/>
          </p:nvSpPr>
          <p:spPr bwMode="auto">
            <a:xfrm>
              <a:off x="4719" y="3024"/>
              <a:ext cx="101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smtClean="0">
                  <a:solidFill>
                    <a:srgbClr val="FFFFFF"/>
                  </a:solidFill>
                </a:rPr>
                <a:t>Extremely good </a:t>
              </a:r>
            </a:p>
            <a:p>
              <a:r>
                <a:rPr lang="en-US" sz="1600" smtClean="0">
                  <a:solidFill>
                    <a:srgbClr val="FFFFFF"/>
                  </a:solidFill>
                </a:rPr>
                <a:t>beam needed</a:t>
              </a:r>
            </a:p>
          </p:txBody>
        </p:sp>
      </p:grpSp>
      <p:grpSp>
        <p:nvGrpSpPr>
          <p:cNvPr id="3090" name="Group 29"/>
          <p:cNvGrpSpPr>
            <a:grpSpLocks/>
          </p:cNvGrpSpPr>
          <p:nvPr/>
        </p:nvGrpSpPr>
        <p:grpSpPr bwMode="auto">
          <a:xfrm>
            <a:off x="5105400" y="5562600"/>
            <a:ext cx="3810000" cy="1066800"/>
            <a:chOff x="3360" y="3545"/>
            <a:chExt cx="2400" cy="538"/>
          </a:xfrm>
        </p:grpSpPr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3936" y="3734"/>
            <a:ext cx="816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12" name="Equation" r:id="rId16" imgW="850900" imgH="406400" progId="Equation.3">
                    <p:embed/>
                  </p:oleObj>
                </mc:Choice>
                <mc:Fallback>
                  <p:oleObj name="Equation" r:id="rId16" imgW="8509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3734"/>
                          <a:ext cx="816" cy="3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1" name="Text Box 31"/>
            <p:cNvSpPr txBox="1">
              <a:spLocks noChangeArrowheads="1"/>
            </p:cNvSpPr>
            <p:nvPr/>
          </p:nvSpPr>
          <p:spPr bwMode="auto">
            <a:xfrm>
              <a:off x="3360" y="3545"/>
              <a:ext cx="240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FFCC99"/>
                </a:buClr>
                <a:buSzPct val="150000"/>
                <a:buFont typeface="Wingdings" charset="0"/>
                <a:buChar char="§"/>
              </a:pPr>
              <a:r>
                <a:rPr lang="en-US" sz="1600" smtClean="0">
                  <a:solidFill>
                    <a:srgbClr val="FFFFFF"/>
                  </a:solidFill>
                  <a:latin typeface="Helvetica" charset="0"/>
                </a:rPr>
                <a:t>Transformer ratio (unshaped beam)</a:t>
              </a:r>
              <a:endParaRPr lang="en-US" sz="3200" smtClean="0">
                <a:solidFill>
                  <a:srgbClr val="FFFFFF"/>
                </a:solidFill>
                <a:latin typeface="Helvetic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8" name="Rectangle 4"/>
          <p:cNvSpPr>
            <a:spLocks noChangeArrowheads="1"/>
          </p:cNvSpPr>
          <p:nvPr/>
        </p:nvSpPr>
        <p:spPr bwMode="auto">
          <a:xfrm>
            <a:off x="3359572" y="2971800"/>
            <a:ext cx="24384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30" tIns="45716" rIns="91430" bIns="45716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" b="12553"/>
          <a:stretch/>
        </p:blipFill>
        <p:spPr>
          <a:xfrm>
            <a:off x="-29840" y="348"/>
            <a:ext cx="9144000" cy="3354715"/>
          </a:xfrm>
          <a:prstGeom prst="rect">
            <a:avLst/>
          </a:prstGeom>
        </p:spPr>
      </p:pic>
      <p:graphicFrame>
        <p:nvGraphicFramePr>
          <p:cNvPr id="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250217"/>
              </p:ext>
            </p:extLst>
          </p:nvPr>
        </p:nvGraphicFramePr>
        <p:xfrm>
          <a:off x="5232231" y="4538453"/>
          <a:ext cx="272415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64" name="Equation" r:id="rId7" imgW="1092200" imgH="419100" progId="Equation.3">
                  <p:embed/>
                </p:oleObj>
              </mc:Choice>
              <mc:Fallback>
                <p:oleObj name="Equation" r:id="rId7" imgW="1092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231" y="4538453"/>
                        <a:ext cx="2724150" cy="1044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Electromagneticwave3D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72" y="3429000"/>
            <a:ext cx="3284609" cy="3262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parclab.potx" id="{C1A3C7CE-2D9B-49F1-888C-39EDD889F26A}" vid="{81DC1F27-88A2-4415-A251-87766527D274}"/>
    </a:ext>
  </a:extLst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Arial Unicode MS"/>
      </a:majorFont>
      <a:minorFont>
        <a:latin typeface="Times New Roman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0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8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5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7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Office Theme">
  <a:themeElements>
    <a:clrScheme name="EuCARD-2">
      <a:dk1>
        <a:srgbClr val="0070C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FFC000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1_Office Theme">
  <a:themeElements>
    <a:clrScheme name="EuCARD-2">
      <a:dk1>
        <a:srgbClr val="0070C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FFC000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EuCARD-2">
      <a:dk1>
        <a:srgbClr val="0070C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FFC000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hute">
  <a:themeElements>
    <a:clrScheme name="Chute 1">
      <a:dk1>
        <a:srgbClr val="003366"/>
      </a:dk1>
      <a:lt1>
        <a:srgbClr val="FFFFFF"/>
      </a:lt1>
      <a:dk2>
        <a:srgbClr val="51ABD0"/>
      </a:dk2>
      <a:lt2>
        <a:srgbClr val="FFFFFF"/>
      </a:lt2>
      <a:accent1>
        <a:srgbClr val="9966FF"/>
      </a:accent1>
      <a:accent2>
        <a:srgbClr val="00CC66"/>
      </a:accent2>
      <a:accent3>
        <a:srgbClr val="B3D2E4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hut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hute 1">
        <a:dk1>
          <a:srgbClr val="003366"/>
        </a:dk1>
        <a:lt1>
          <a:srgbClr val="FFFFFF"/>
        </a:lt1>
        <a:dk2>
          <a:srgbClr val="51ABD0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3D2E4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3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</TotalTime>
  <Words>1820</Words>
  <Application>Microsoft Office PowerPoint</Application>
  <PresentationFormat>On-screen Show (4:3)</PresentationFormat>
  <Paragraphs>336</Paragraphs>
  <Slides>86</Slides>
  <Notes>20</Notes>
  <HiddenSlides>0</HiddenSlides>
  <MMClips>8</MMClips>
  <ScaleCrop>false</ScaleCrop>
  <HeadingPairs>
    <vt:vector size="6" baseType="variant">
      <vt:variant>
        <vt:lpstr>Theme</vt:lpstr>
      </vt:variant>
      <vt:variant>
        <vt:i4>33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20" baseType="lpstr">
      <vt:lpstr>Blank Presentation</vt:lpstr>
      <vt:lpstr>Title &amp; Bullets</vt:lpstr>
      <vt:lpstr>2_Title &amp; Bullets</vt:lpstr>
      <vt:lpstr>1_Blank Presentation</vt:lpstr>
      <vt:lpstr>Office Theme</vt:lpstr>
      <vt:lpstr>Breeze</vt:lpstr>
      <vt:lpstr>1_Breeze</vt:lpstr>
      <vt:lpstr>Chute</vt:lpstr>
      <vt:lpstr>2_Office Theme</vt:lpstr>
      <vt:lpstr>14_Tema di Office</vt:lpstr>
      <vt:lpstr>12_Title &amp; Bullets</vt:lpstr>
      <vt:lpstr>3_Title &amp; Bullets</vt:lpstr>
      <vt:lpstr>4_Tema di Office</vt:lpstr>
      <vt:lpstr>5_Tema di Office</vt:lpstr>
      <vt:lpstr>14_Title &amp; Bullets</vt:lpstr>
      <vt:lpstr>5_Office Theme</vt:lpstr>
      <vt:lpstr>8_Tema di Office</vt:lpstr>
      <vt:lpstr>6_Office Theme</vt:lpstr>
      <vt:lpstr>13_Title &amp; Bullets</vt:lpstr>
      <vt:lpstr>1_Office Theme</vt:lpstr>
      <vt:lpstr>20_Tema di Office</vt:lpstr>
      <vt:lpstr>4_Office Theme</vt:lpstr>
      <vt:lpstr>7_Title &amp; Bullets</vt:lpstr>
      <vt:lpstr>10_Title &amp; Bullets</vt:lpstr>
      <vt:lpstr>8_Title &amp; Bullets</vt:lpstr>
      <vt:lpstr>15_Title &amp; Bullets</vt:lpstr>
      <vt:lpstr>21_Tema di Office</vt:lpstr>
      <vt:lpstr>17_Title &amp; Bullets</vt:lpstr>
      <vt:lpstr>1_Tema di Office</vt:lpstr>
      <vt:lpstr>3_Office Theme</vt:lpstr>
      <vt:lpstr>9_Office Theme</vt:lpstr>
      <vt:lpstr>11_Office Theme</vt:lpstr>
      <vt:lpstr>1_Blank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Dielectric Photonic Structure</vt:lpstr>
      <vt:lpstr>Laser-Structure Coupling: TW</vt:lpstr>
      <vt:lpstr>5th Gen Light Source: A Table-top X-ray FEL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Positrons and Hollow Channel Plasma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bunches: long. phase space rotation</vt:lpstr>
      <vt:lpstr>Three bunches: witness position tuning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Hexapod for the positioning of the capillary</vt:lpstr>
      <vt:lpstr>Synchronization System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 beam manipulation</vt:lpstr>
      <vt:lpstr>PowerPoint Presentation</vt:lpstr>
      <vt:lpstr>PowerPoint Presentation</vt:lpstr>
      <vt:lpstr>Dielectric Wakefield Accelerator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 Reiche</dc:creator>
  <cp:lastModifiedBy>paola</cp:lastModifiedBy>
  <cp:revision>697</cp:revision>
  <cp:lastPrinted>2011-06-20T07:30:11Z</cp:lastPrinted>
  <dcterms:created xsi:type="dcterms:W3CDTF">2007-05-23T13:25:05Z</dcterms:created>
  <dcterms:modified xsi:type="dcterms:W3CDTF">2015-06-17T11:57:16Z</dcterms:modified>
</cp:coreProperties>
</file>