
<file path=[Content_Types].xml><?xml version="1.0" encoding="utf-8"?>
<Types xmlns="http://schemas.openxmlformats.org/package/2006/content-types">
  <Default Extension="xml" ContentType="application/xml"/>
  <Override PartName="/drs/shapexml.xml" ContentType="application/vnd.ms-office.DrsShape+xml"/>
  <Override PartName="/drs/downrev.xml" ContentType="application/vnd.ms-office.DrsDownRev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R8VycBrIZwzoR/VSWaitzq==&#10;" textCheckSum="zRmP7R==&#10;" shapeId="4" fHybridRaster="0" ver="1"/>
</file>

<file path=drs/shapexml.xml><?xml version="1.0" encoding="utf-8"?>
<p:sp xmlns:p="http://schemas.openxmlformats.org/presentationml/2006/main">
  <p:nvSpPr>
    <p:cNvPr id="4" name="TextBox 3"/>
    <p:cNvSpPr txBox="1"/>
    <p:nvPr/>
  </p:nvSpPr>
  <p:spPr>
    <a:xfrm xmlns:a="http://schemas.openxmlformats.org/drawingml/2006/main">
      <a:off x="7680789" y="3840208"/>
      <a:ext cx="4853411" cy="1754327"/>
    </a:xfrm>
    <a:prstGeom xmlns:a="http://schemas.openxmlformats.org/drawingml/2006/main" prst="rect">
      <a:avLst/>
    </a:prstGeom>
    <a:solidFill xmlns:a="http://schemas.openxmlformats.org/drawingml/2006/main">
      <a:schemeClr val="tx1"/>
    </a:solidFill>
    <a:ln xmlns:a="http://schemas.openxmlformats.org/drawingml/2006/main" w="19050" cap="flat" cmpd="sng" algn="ctr">
      <a:solidFill>
        <a:srgbClr val="FF0000"/>
      </a:solidFill>
      <a:prstDash val="solid"/>
      <a:round/>
      <a:headEnd type="none" w="med" len="med"/>
      <a:tailEnd type="none" w="med" len="med"/>
    </a:ln>
  </p:spPr>
  <p:txBody>
    <a:bodyPr xmlns:a="http://schemas.openxmlformats.org/drawingml/2006/main" wrap="square" rtlCol="0">
      <a:spAutoFit/>
    </a:bodyPr>
    <a:lstStyle xmlns:a="http://schemas.openxmlformats.org/drawingml/2006/main"/>
    <a:p xmlns:a="http://schemas.openxmlformats.org/drawingml/2006/main">
      <a:pPr marL="0" marR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r>
        <a:rPr kumimoji="0" lang="en-US" sz="1800" b="0" i="0" u="none" strike="noStrike" kern="1200" cap="none" spc="0" normalizeH="0" baseline="0" noProof="0" dirty="0" smtClean="0">
          <a:ln>
            <a:noFill/>
          </a:ln>
          <a:solidFill>
            <a:srgbClr val="FF0000"/>
          </a:solidFill>
          <a:effectLst/>
          <a:uLnTx/>
          <a:uFillTx/>
          <a:latin typeface="+mn-lt"/>
          <a:ea typeface="ヒラギノ角ゴ ProN W3"/>
          <a:cs typeface="ヒラギノ角ゴ ProN W3"/>
          <a:sym typeface="Chalkboard"/>
        </a:rPr>
        <a:t>   _____  _____ __________ </a:t>
      </a:r>
    </a:p>
    <a:p xmlns:a="http://schemas.openxmlformats.org/drawingml/2006/main">
      <a:pPr marL="0" marR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endParaRPr kumimoji="0" lang="en-US" sz="1800" b="0" i="0" u="none" strike="noStrike" kern="1200" cap="none" spc="0" normalizeH="0" baseline="0" noProof="0" dirty="0" smtClean="0">
        <a:ln>
          <a:noFill/>
        </a:ln>
        <a:solidFill>
          <a:srgbClr val="FF0000"/>
        </a:solidFill>
        <a:effectLst/>
        <a:uLnTx/>
        <a:uFillTx/>
        <a:latin typeface="+mn-lt"/>
        <a:ea typeface="ヒラギノ角ゴ ProN W3"/>
        <a:cs typeface="ヒラギノ角ゴ ProN W3"/>
        <a:sym typeface="Chalkboard"/>
      </a:endParaRPr>
    </a:p>
    <a:p xmlns:a="http://schemas.openxmlformats.org/drawingml/2006/main">
      <a:pPr marL="0" marR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r>
        <a:rPr kumimoji="0" lang="en-US" sz="1800" b="0" i="0" u="none" strike="noStrike" kern="1200" cap="none" spc="0" normalizeH="0" baseline="0" noProof="0" dirty="0" smtClean="0">
          <a:ln>
            <a:noFill/>
          </a:ln>
          <a:solidFill>
            <a:srgbClr val="FF0000"/>
          </a:solidFill>
          <a:effectLst/>
          <a:uLnTx/>
          <a:uFillTx/>
          <a:latin typeface="+mn-lt"/>
          <a:ea typeface="ヒラギノ角ゴ ProN W3"/>
          <a:cs typeface="ヒラギノ角ゴ ProN W3"/>
          <a:sym typeface="Chalkboard"/>
        </a:rPr>
        <a:t>                             __</a:t>
      </a:r>
    </a:p>
    <a:p xmlns:a="http://schemas.openxmlformats.org/drawingml/2006/main">
      <a:pPr marL="0" marR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r>
        <a:rPr kumimoji="0" lang="en-US" sz="1800" b="0" i="0" u="none" strike="noStrike" kern="1200" cap="none" spc="0" normalizeH="0" baseline="0" noProof="0" dirty="0" smtClean="0">
          <a:ln>
            <a:noFill/>
          </a:ln>
          <a:solidFill>
            <a:srgbClr val="FF0000"/>
          </a:solidFill>
          <a:effectLst/>
          <a:uLnTx/>
          <a:uFillTx/>
          <a:latin typeface="+mn-lt"/>
          <a:ea typeface="ヒラギノ角ゴ ProN W3"/>
          <a:cs typeface="ヒラギノ角ゴ ProN W3"/>
          <a:sym typeface="Chalkboard"/>
        </a:rPr>
        <a:t>             ________       _ __        </a:t>
      </a:r>
    </a:p>
    <a:p xmlns:a="http://schemas.openxmlformats.org/drawingml/2006/main">
      <a:pPr marL="0" marR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r>
        <a:rPr kumimoji="0" lang="en-US" sz="1800" b="0" i="0" u="none" strike="noStrike" kern="1200" cap="none" spc="0" normalizeH="0" baseline="0" noProof="0" dirty="0" smtClean="0">
          <a:ln>
            <a:noFill/>
          </a:ln>
          <a:solidFill>
            <a:srgbClr val="FF0000"/>
          </a:solidFill>
          <a:effectLst/>
          <a:uLnTx/>
          <a:uFillTx/>
          <a:latin typeface="+mn-lt"/>
          <a:ea typeface="ヒラギノ角ゴ ProN W3"/>
          <a:cs typeface="ヒラギノ角ゴ ProN W3"/>
          <a:sym typeface="Chalkboard"/>
        </a:rPr>
        <a:t>              _  __        </a:t>
      </a:r>
    </a:p>
    <a:p xmlns:a="http://schemas.openxmlformats.org/drawingml/2006/main">
      <a:pPr marL="0" marR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endParaRPr kumimoji="0" lang="en-US" sz="1800" b="0" i="0" u="none" strike="noStrike" kern="1200" cap="none" spc="0" normalizeH="0" baseline="0" noProof="0" dirty="0">
        <a:ln>
          <a:noFill/>
        </a:ln>
        <a:solidFill>
          <a:srgbClr val="FF0000"/>
        </a:solidFill>
        <a:effectLst/>
        <a:uLnTx/>
        <a:uFillTx/>
        <a:latin typeface="+mn-lt"/>
        <a:ea typeface="ヒラギノ角ゴ ProN W3"/>
        <a:cs typeface="ヒラギノ角ゴ ProN W3"/>
        <a:sym typeface="Chalkboard"/>
      </a:endParaRPr>
    </a:p>
  </p:txBody>
</p:sp>
</file>