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A7D1-4C7D-4DD4-9BB4-15E624513DF4}" type="datetimeFigureOut">
              <a:rPr lang="it-IT" smtClean="0"/>
              <a:t>18/03/2015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E7A4F-57FD-457C-B543-EB8A66057F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9313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A7D1-4C7D-4DD4-9BB4-15E624513DF4}" type="datetimeFigureOut">
              <a:rPr lang="it-IT" smtClean="0"/>
              <a:t>18/03/2015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E7A4F-57FD-457C-B543-EB8A66057F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8975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A7D1-4C7D-4DD4-9BB4-15E624513DF4}" type="datetimeFigureOut">
              <a:rPr lang="it-IT" smtClean="0"/>
              <a:t>18/03/2015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E7A4F-57FD-457C-B543-EB8A66057F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267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A7D1-4C7D-4DD4-9BB4-15E624513DF4}" type="datetimeFigureOut">
              <a:rPr lang="it-IT" smtClean="0"/>
              <a:t>18/03/2015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E7A4F-57FD-457C-B543-EB8A66057F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9916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A7D1-4C7D-4DD4-9BB4-15E624513DF4}" type="datetimeFigureOut">
              <a:rPr lang="it-IT" smtClean="0"/>
              <a:t>18/03/2015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E7A4F-57FD-457C-B543-EB8A66057F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1580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A7D1-4C7D-4DD4-9BB4-15E624513DF4}" type="datetimeFigureOut">
              <a:rPr lang="it-IT" smtClean="0"/>
              <a:t>18/03/2015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E7A4F-57FD-457C-B543-EB8A66057F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8608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A7D1-4C7D-4DD4-9BB4-15E624513DF4}" type="datetimeFigureOut">
              <a:rPr lang="it-IT" smtClean="0"/>
              <a:t>18/03/2015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E7A4F-57FD-457C-B543-EB8A66057F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1408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A7D1-4C7D-4DD4-9BB4-15E624513DF4}" type="datetimeFigureOut">
              <a:rPr lang="it-IT" smtClean="0"/>
              <a:t>18/03/2015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E7A4F-57FD-457C-B543-EB8A66057F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0770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A7D1-4C7D-4DD4-9BB4-15E624513DF4}" type="datetimeFigureOut">
              <a:rPr lang="it-IT" smtClean="0"/>
              <a:t>18/03/2015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E7A4F-57FD-457C-B543-EB8A66057F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5704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A7D1-4C7D-4DD4-9BB4-15E624513DF4}" type="datetimeFigureOut">
              <a:rPr lang="it-IT" smtClean="0"/>
              <a:t>18/03/2015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E7A4F-57FD-457C-B543-EB8A66057F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9184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A7D1-4C7D-4DD4-9BB4-15E624513DF4}" type="datetimeFigureOut">
              <a:rPr lang="it-IT" smtClean="0"/>
              <a:t>18/03/2015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E7A4F-57FD-457C-B543-EB8A66057F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0598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3A7D1-4C7D-4DD4-9BB4-15E624513DF4}" type="datetimeFigureOut">
              <a:rPr lang="it-IT" smtClean="0"/>
              <a:t>18/03/2015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E7A4F-57FD-457C-B543-EB8A66057F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170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0" y="404664"/>
            <a:ext cx="8964488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Ispezione  Torre (Giorgino et al.)</a:t>
            </a:r>
            <a:endParaRPr lang="it-IT" dirty="0" smtClean="0"/>
          </a:p>
          <a:p>
            <a:r>
              <a:rPr lang="it-IT" dirty="0" smtClean="0">
                <a:effectLst/>
              </a:rPr>
              <a:t>•             Recupero della intera torre</a:t>
            </a:r>
          </a:p>
          <a:p>
            <a:r>
              <a:rPr lang="it-IT" dirty="0" smtClean="0">
                <a:effectLst/>
              </a:rPr>
              <a:t> </a:t>
            </a:r>
          </a:p>
          <a:p>
            <a:r>
              <a:rPr lang="it-IT" dirty="0" smtClean="0">
                <a:effectLst/>
              </a:rPr>
              <a:t>o             </a:t>
            </a:r>
            <a:r>
              <a:rPr lang="it-IT" u="sng" dirty="0" smtClean="0">
                <a:effectLst/>
              </a:rPr>
              <a:t>Scenario 1</a:t>
            </a:r>
            <a:r>
              <a:rPr lang="it-IT" dirty="0" smtClean="0">
                <a:effectLst/>
              </a:rPr>
              <a:t> (dorsale non tagliata in fase di recupero)</a:t>
            </a:r>
          </a:p>
          <a:p>
            <a:r>
              <a:rPr lang="it-IT" dirty="0" smtClean="0">
                <a:effectLst/>
              </a:rPr>
              <a:t>1.            Immagini delle connessioni della dorsale sul </a:t>
            </a:r>
            <a:r>
              <a:rPr lang="it-IT" dirty="0" err="1" smtClean="0">
                <a:effectLst/>
              </a:rPr>
              <a:t>manifod</a:t>
            </a:r>
            <a:endParaRPr lang="it-IT" dirty="0" smtClean="0">
              <a:effectLst/>
            </a:endParaRPr>
          </a:p>
          <a:p>
            <a:r>
              <a:rPr lang="it-IT" dirty="0" smtClean="0">
                <a:effectLst/>
              </a:rPr>
              <a:t>2.            Controllo connessioni dorsale sul </a:t>
            </a:r>
            <a:r>
              <a:rPr lang="it-IT" dirty="0" err="1" smtClean="0">
                <a:effectLst/>
              </a:rPr>
              <a:t>manifold</a:t>
            </a:r>
            <a:r>
              <a:rPr lang="it-IT" dirty="0" smtClean="0">
                <a:effectLst/>
              </a:rPr>
              <a:t>, per identificare eventuali connessioni non serrate, allagate </a:t>
            </a:r>
            <a:r>
              <a:rPr lang="it-IT" dirty="0" err="1" smtClean="0">
                <a:effectLst/>
              </a:rPr>
              <a:t>etc</a:t>
            </a:r>
            <a:r>
              <a:rPr lang="it-IT" dirty="0" smtClean="0">
                <a:effectLst/>
              </a:rPr>
              <a:t> etc.</a:t>
            </a:r>
          </a:p>
          <a:p>
            <a:r>
              <a:rPr lang="it-IT" dirty="0" smtClean="0">
                <a:effectLst/>
              </a:rPr>
              <a:t>3.            Controllo </a:t>
            </a:r>
            <a:r>
              <a:rPr lang="it-IT" dirty="0" err="1" smtClean="0">
                <a:effectLst/>
              </a:rPr>
              <a:t>molding</a:t>
            </a:r>
            <a:r>
              <a:rPr lang="it-IT" dirty="0" smtClean="0">
                <a:effectLst/>
              </a:rPr>
              <a:t> dei connettori elettrici, per identificare eventuali anomalie.</a:t>
            </a:r>
          </a:p>
          <a:p>
            <a:r>
              <a:rPr lang="it-IT" dirty="0" smtClean="0">
                <a:effectLst/>
              </a:rPr>
              <a:t>4.            Controllo  connettore </a:t>
            </a:r>
            <a:r>
              <a:rPr lang="it-IT" dirty="0" err="1" smtClean="0">
                <a:effectLst/>
              </a:rPr>
              <a:t>Opticon</a:t>
            </a:r>
            <a:r>
              <a:rPr lang="it-IT" dirty="0" smtClean="0">
                <a:effectLst/>
              </a:rPr>
              <a:t> su modulo di piano per ogni singolo piano, per identificare eventuali anomalie del serraggio, allagamenti, corti elettrici </a:t>
            </a:r>
            <a:r>
              <a:rPr lang="it-IT" dirty="0" err="1" smtClean="0">
                <a:effectLst/>
              </a:rPr>
              <a:t>etc</a:t>
            </a:r>
            <a:r>
              <a:rPr lang="it-IT" dirty="0" smtClean="0">
                <a:effectLst/>
              </a:rPr>
              <a:t> etc. In seguito al controllo ogni singolo piano verrà poi richiuso per essere trasportato a terra nelle condizioni di recupero.</a:t>
            </a:r>
          </a:p>
          <a:p>
            <a:r>
              <a:rPr lang="it-IT" dirty="0" smtClean="0">
                <a:effectLst/>
              </a:rPr>
              <a:t> </a:t>
            </a:r>
          </a:p>
          <a:p>
            <a:r>
              <a:rPr lang="it-IT" dirty="0" smtClean="0">
                <a:effectLst/>
              </a:rPr>
              <a:t>o             </a:t>
            </a:r>
            <a:r>
              <a:rPr lang="it-IT" u="sng" dirty="0" smtClean="0">
                <a:effectLst/>
              </a:rPr>
              <a:t>Scenario 2</a:t>
            </a:r>
            <a:r>
              <a:rPr lang="it-IT" dirty="0" smtClean="0">
                <a:effectLst/>
              </a:rPr>
              <a:t> (dorsale tagliata in fase di recupero)</a:t>
            </a:r>
          </a:p>
          <a:p>
            <a:r>
              <a:rPr lang="it-IT" dirty="0" smtClean="0">
                <a:effectLst/>
              </a:rPr>
              <a:t>1.            Immagini delle connessioni della dorsale sul </a:t>
            </a:r>
            <a:r>
              <a:rPr lang="it-IT" dirty="0" err="1" smtClean="0">
                <a:effectLst/>
              </a:rPr>
              <a:t>manifod</a:t>
            </a:r>
            <a:endParaRPr lang="it-IT" dirty="0" smtClean="0">
              <a:effectLst/>
            </a:endParaRPr>
          </a:p>
          <a:p>
            <a:r>
              <a:rPr lang="it-IT" dirty="0" smtClean="0">
                <a:effectLst/>
              </a:rPr>
              <a:t>2.            Controllo connessioni dorsale sul </a:t>
            </a:r>
            <a:r>
              <a:rPr lang="it-IT" dirty="0" err="1" smtClean="0">
                <a:effectLst/>
              </a:rPr>
              <a:t>manifold</a:t>
            </a:r>
            <a:r>
              <a:rPr lang="it-IT" dirty="0" smtClean="0">
                <a:effectLst/>
              </a:rPr>
              <a:t>, per identificare eventuali connessioni non serrate, allagate </a:t>
            </a:r>
            <a:r>
              <a:rPr lang="it-IT" dirty="0" err="1" smtClean="0">
                <a:effectLst/>
              </a:rPr>
              <a:t>etc</a:t>
            </a:r>
            <a:r>
              <a:rPr lang="it-IT" dirty="0" smtClean="0">
                <a:effectLst/>
              </a:rPr>
              <a:t> etc.</a:t>
            </a:r>
          </a:p>
          <a:p>
            <a:r>
              <a:rPr lang="it-IT" dirty="0" smtClean="0">
                <a:effectLst/>
              </a:rPr>
              <a:t>3.            Controllo </a:t>
            </a:r>
            <a:r>
              <a:rPr lang="it-IT" dirty="0" err="1" smtClean="0">
                <a:effectLst/>
              </a:rPr>
              <a:t>molding</a:t>
            </a:r>
            <a:r>
              <a:rPr lang="it-IT" dirty="0" smtClean="0">
                <a:effectLst/>
              </a:rPr>
              <a:t> dei connettori elettrici, per identificare eventuali anomalie.</a:t>
            </a:r>
          </a:p>
          <a:p>
            <a:r>
              <a:rPr lang="it-IT" dirty="0" smtClean="0">
                <a:effectLst/>
              </a:rPr>
              <a:t>4.            Taglio all’altezza del </a:t>
            </a:r>
            <a:r>
              <a:rPr lang="it-IT" dirty="0" err="1" smtClean="0">
                <a:effectLst/>
              </a:rPr>
              <a:t>chinese</a:t>
            </a:r>
            <a:r>
              <a:rPr lang="it-IT" dirty="0" smtClean="0">
                <a:effectLst/>
              </a:rPr>
              <a:t> finger del cavo di dorsale per singolo piano</a:t>
            </a:r>
          </a:p>
          <a:p>
            <a:r>
              <a:rPr lang="it-IT" dirty="0" smtClean="0">
                <a:effectLst/>
              </a:rPr>
              <a:t>5.            Controllo  connettore </a:t>
            </a:r>
            <a:r>
              <a:rPr lang="it-IT" dirty="0" err="1" smtClean="0">
                <a:effectLst/>
              </a:rPr>
              <a:t>Opticon</a:t>
            </a:r>
            <a:r>
              <a:rPr lang="it-IT" dirty="0" smtClean="0">
                <a:effectLst/>
              </a:rPr>
              <a:t> su modulo di piano per ogni singolo piano, per identificare eventuali anomalie del serraggio, allagamenti, corti elettrici </a:t>
            </a:r>
            <a:r>
              <a:rPr lang="it-IT" dirty="0" err="1" smtClean="0">
                <a:effectLst/>
              </a:rPr>
              <a:t>etc</a:t>
            </a:r>
            <a:r>
              <a:rPr lang="it-IT" dirty="0" smtClean="0">
                <a:effectLst/>
              </a:rPr>
              <a:t> etc. In seguito al controllo ogni singolo piano verrà poi richiuso per essere trasportato a terra nelle condizioni di recupero.</a:t>
            </a:r>
          </a:p>
          <a:p>
            <a:r>
              <a:rPr lang="it-IT" dirty="0" smtClean="0"/>
              <a:t> </a:t>
            </a:r>
          </a:p>
          <a:p>
            <a:r>
              <a:rPr lang="it-IT" dirty="0" smtClean="0"/>
              <a:t>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095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</Words>
  <Application>Microsoft Office PowerPoint</Application>
  <PresentationFormat>Presentazione su schermo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anghi</dc:creator>
  <cp:lastModifiedBy>anghi</cp:lastModifiedBy>
  <cp:revision>1</cp:revision>
  <dcterms:created xsi:type="dcterms:W3CDTF">2015-03-18T09:11:56Z</dcterms:created>
  <dcterms:modified xsi:type="dcterms:W3CDTF">2015-03-18T09:21:20Z</dcterms:modified>
</cp:coreProperties>
</file>