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74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097C-0495-C34E-820A-BEC76B9B6407}" type="datetimeFigureOut">
              <a:rPr lang="en-US" smtClean="0"/>
              <a:t>01/04/15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9C5D3-99C1-B04E-B4CD-AD20A4921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elli con ru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ro isocentro 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yout sperimentale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 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2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 sperimentale 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7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out sperimentale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ro isocentro 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Battistoni</dc:creator>
  <cp:lastModifiedBy>Giuseppe Battistoni</cp:lastModifiedBy>
  <cp:revision>2</cp:revision>
  <dcterms:created xsi:type="dcterms:W3CDTF">2015-04-01T07:03:04Z</dcterms:created>
  <dcterms:modified xsi:type="dcterms:W3CDTF">2015-04-01T07:15:23Z</dcterms:modified>
</cp:coreProperties>
</file>