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114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64E-D4B7-4151-BE4E-8285A43C85C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69DB-A7A5-47FE-9CE7-4B7A5214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7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64E-D4B7-4151-BE4E-8285A43C85C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69DB-A7A5-47FE-9CE7-4B7A5214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1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64E-D4B7-4151-BE4E-8285A43C85C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69DB-A7A5-47FE-9CE7-4B7A5214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6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64E-D4B7-4151-BE4E-8285A43C85C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69DB-A7A5-47FE-9CE7-4B7A5214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5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64E-D4B7-4151-BE4E-8285A43C85C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69DB-A7A5-47FE-9CE7-4B7A5214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3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64E-D4B7-4151-BE4E-8285A43C85C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69DB-A7A5-47FE-9CE7-4B7A5214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64E-D4B7-4151-BE4E-8285A43C85C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69DB-A7A5-47FE-9CE7-4B7A5214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6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64E-D4B7-4151-BE4E-8285A43C85C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69DB-A7A5-47FE-9CE7-4B7A5214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6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64E-D4B7-4151-BE4E-8285A43C85C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69DB-A7A5-47FE-9CE7-4B7A5214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6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64E-D4B7-4151-BE4E-8285A43C85C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69DB-A7A5-47FE-9CE7-4B7A5214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1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64E-D4B7-4151-BE4E-8285A43C85C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69DB-A7A5-47FE-9CE7-4B7A5214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5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FF64E-D4B7-4151-BE4E-8285A43C85C3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969DB-A7A5-47FE-9CE7-4B7A5214D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425" y="486640"/>
            <a:ext cx="8385043" cy="63011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51367" y="69807"/>
            <a:ext cx="271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Nuovo Layout Acceleratore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6123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 bwMode="gray">
          <a:xfrm>
            <a:off x="1876425" y="610896"/>
            <a:ext cx="6873875" cy="107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dirty="0" smtClean="0"/>
              <a:t>Master timing receiver - Decoder opto-elettrico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Where we are</a:t>
            </a:r>
            <a:endParaRPr lang="it-IT" dirty="0"/>
          </a:p>
        </p:txBody>
      </p:sp>
      <p:sp>
        <p:nvSpPr>
          <p:cNvPr id="4" name="Text Placeholder 2"/>
          <p:cNvSpPr>
            <a:spLocks noGrp="1"/>
          </p:cNvSpPr>
          <p:nvPr/>
        </p:nvSpPr>
        <p:spPr bwMode="gray">
          <a:xfrm>
            <a:off x="1876425" y="1810936"/>
            <a:ext cx="84391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381000" indent="-1889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561975" indent="-1793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768350" indent="-2047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0509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5081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653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225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97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dirty="0" smtClean="0"/>
              <a:t>Collaborazione CNAO – INFN Pavia Laboratorio Elettronica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smtClean="0"/>
              <a:t>Massimo Rossella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smtClean="0"/>
              <a:t>Marco Prata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 smtClean="0"/>
              <a:t>Prototipo HW verificato</a:t>
            </a:r>
            <a:endParaRPr lang="it-IT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840" y="4641635"/>
            <a:ext cx="5372451" cy="160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sandro.toncelli\Desktop\New folder (3)\2014-12-05-9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8017" y="2610047"/>
            <a:ext cx="3745540" cy="28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77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gray">
          <a:xfrm>
            <a:off x="1904446" y="621118"/>
            <a:ext cx="6873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dirty="0" smtClean="0"/>
              <a:t>Master timing receiver - Protocollo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/>
        </p:nvSpPr>
        <p:spPr bwMode="gray">
          <a:xfrm>
            <a:off x="1904446" y="1821158"/>
            <a:ext cx="8383108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381000" indent="-1889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561975" indent="-1793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768350" indent="-2047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0509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5081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653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225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97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dirty="0" smtClean="0"/>
              <a:t>Timing frame</a:t>
            </a: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Coding: CMI Coded Mark Inversion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Scartata</a:t>
            </a:r>
            <a:r>
              <a:rPr lang="en-US" dirty="0" smtClean="0"/>
              <a:t> la </a:t>
            </a:r>
            <a:r>
              <a:rPr lang="en-US" dirty="0" err="1" smtClean="0"/>
              <a:t>possibilità</a:t>
            </a:r>
            <a:r>
              <a:rPr lang="en-US" dirty="0" smtClean="0"/>
              <a:t> di </a:t>
            </a:r>
            <a:r>
              <a:rPr lang="en-US" dirty="0" err="1" smtClean="0"/>
              <a:t>utilizzare</a:t>
            </a:r>
            <a:r>
              <a:rPr lang="en-US" dirty="0" smtClean="0"/>
              <a:t> decoder off the shelf </a:t>
            </a:r>
            <a:r>
              <a:rPr lang="en-US" dirty="0" err="1" smtClean="0"/>
              <a:t>perchè</a:t>
            </a:r>
            <a:r>
              <a:rPr lang="en-US" dirty="0" smtClean="0"/>
              <a:t> </a:t>
            </a:r>
            <a:r>
              <a:rPr lang="en-US" dirty="0" err="1" smtClean="0"/>
              <a:t>obsoleti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 err="1" smtClean="0"/>
              <a:t>sviluppo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decoder </a:t>
            </a:r>
            <a:r>
              <a:rPr lang="en-US" dirty="0" err="1" smtClean="0"/>
              <a:t>diretto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FPGA National Instruments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già</a:t>
            </a:r>
            <a:r>
              <a:rPr lang="en-US" dirty="0" smtClean="0"/>
              <a:t> </a:t>
            </a:r>
            <a:r>
              <a:rPr lang="en-US" dirty="0" err="1" smtClean="0"/>
              <a:t>presente</a:t>
            </a:r>
            <a:r>
              <a:rPr lang="en-US" dirty="0" smtClean="0"/>
              <a:t> di default </a:t>
            </a:r>
            <a:r>
              <a:rPr lang="en-US" dirty="0" err="1" smtClean="0"/>
              <a:t>nei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cestelli</a:t>
            </a:r>
            <a:r>
              <a:rPr lang="en-US" dirty="0" smtClean="0"/>
              <a:t> CNAO – schema</a:t>
            </a:r>
            <a:br>
              <a:rPr lang="en-US" dirty="0" smtClean="0"/>
            </a:br>
            <a:r>
              <a:rPr lang="en-US" dirty="0" smtClean="0"/>
              <a:t>di principio)</a:t>
            </a:r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3656" y="1599245"/>
            <a:ext cx="6081623" cy="135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13" y="4200628"/>
            <a:ext cx="4613866" cy="203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96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 bwMode="gray">
          <a:xfrm>
            <a:off x="1850342" y="515124"/>
            <a:ext cx="6873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dirty="0" smtClean="0"/>
              <a:t>Driver GFD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/>
        </p:nvSpPr>
        <p:spPr bwMode="gray">
          <a:xfrm>
            <a:off x="1850342" y="1715164"/>
            <a:ext cx="4438830" cy="46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381000" indent="-1889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561975" indent="-1793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768350" indent="-2047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0509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5081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653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225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97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dirty="0" smtClean="0"/>
              <a:t>Individuato HW di riferimento:  NI sbRIO-9606</a:t>
            </a:r>
          </a:p>
          <a:p>
            <a:r>
              <a:rPr lang="it-IT" dirty="0" smtClean="0"/>
              <a:t>Consegnato ordine dispositivi tramite INFN PV</a:t>
            </a:r>
          </a:p>
          <a:p>
            <a:r>
              <a:rPr lang="it-IT" dirty="0" smtClean="0"/>
              <a:t>Integrazione seconda ethernet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smtClean="0"/>
              <a:t>In sviluppo ricevitore timing lento da ethernet verso seriale con</a:t>
            </a:r>
            <a:br>
              <a:rPr lang="it-IT" dirty="0" smtClean="0"/>
            </a:br>
            <a:r>
              <a:rPr lang="it-IT" dirty="0" smtClean="0"/>
              <a:t>Digi </a:t>
            </a:r>
            <a:r>
              <a:rPr lang="it-IT" smtClean="0"/>
              <a:t>Connect ME tramite toolkit di sviluppo</a:t>
            </a:r>
            <a:endParaRPr lang="it-IT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 smtClean="0"/>
              <a:t>Da definire piggyback card</a:t>
            </a:r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8826" y="1115199"/>
            <a:ext cx="3400080" cy="221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img.my.csdn.net/uploads/201210/21/1350810228_3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76" y="3772674"/>
            <a:ext cx="3234882" cy="236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372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3544" y="325374"/>
            <a:ext cx="2654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Cablaggi per Dati e Segnali</a:t>
            </a:r>
            <a:endParaRPr lang="it-IT" dirty="0"/>
          </a:p>
        </p:txBody>
      </p:sp>
      <p:sp>
        <p:nvSpPr>
          <p:cNvPr id="4" name="Text Placeholder 2"/>
          <p:cNvSpPr>
            <a:spLocks noGrp="1"/>
          </p:cNvSpPr>
          <p:nvPr/>
        </p:nvSpPr>
        <p:spPr bwMode="gray">
          <a:xfrm>
            <a:off x="1761328" y="1035433"/>
            <a:ext cx="6387351" cy="46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381000" indent="-1889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561975" indent="-1793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768350" indent="-2047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0509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5081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19653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4225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28797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it-IT" dirty="0" smtClean="0"/>
              <a:t>Serve una ditta specializzata in stesura cavi dati e segnali</a:t>
            </a:r>
            <a:endParaRPr lang="it-IT" dirty="0" smtClean="0"/>
          </a:p>
          <a:p>
            <a:r>
              <a:rPr lang="it-IT" dirty="0" smtClean="0"/>
              <a:t>Possibilmente una ditta che abbia già esperienza con il nostro impianto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69567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500640"/>
            <a:ext cx="11120004" cy="6255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713" y="614149"/>
            <a:ext cx="6117236" cy="4877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367" y="69807"/>
            <a:ext cx="310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Link Layout – Classi di controllo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750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74" y="539179"/>
            <a:ext cx="9438933" cy="6244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1367" y="69807"/>
            <a:ext cx="251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Linea Sperimentale XPR2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377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803" y="391885"/>
            <a:ext cx="9023464" cy="6370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1367" y="69807"/>
            <a:ext cx="251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Linea Sperimentale XPR3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2456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737" y="498763"/>
            <a:ext cx="9513685" cy="6308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1367" y="69807"/>
            <a:ext cx="251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Linea Sperimentale XPR4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576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88" y="234707"/>
            <a:ext cx="3067867" cy="6557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211" y="408254"/>
            <a:ext cx="186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Supporto a MADX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084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931023"/>
              </p:ext>
            </p:extLst>
          </p:nvPr>
        </p:nvGraphicFramePr>
        <p:xfrm>
          <a:off x="2707574" y="973776"/>
          <a:ext cx="6115050" cy="520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Visio" r:id="rId3" imgW="7991343" imgH="6803147" progId="Visio.Drawing.11">
                  <p:embed/>
                </p:oleObj>
              </mc:Choice>
              <mc:Fallback>
                <p:oleObj name="Visio" r:id="rId3" imgW="7991343" imgH="680314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7574" y="973776"/>
                        <a:ext cx="6115050" cy="5200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13" y="3574101"/>
            <a:ext cx="523948" cy="543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6375" y="117556"/>
            <a:ext cx="3131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Supporto a Architettura Attuale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920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29" y="522514"/>
            <a:ext cx="8223662" cy="6157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2604" y="111618"/>
            <a:ext cx="502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Configuratore Ambiente di Supervisione e Controllo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9540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8" y="985651"/>
            <a:ext cx="8888681" cy="5516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2889" y="343187"/>
            <a:ext cx="621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Generazione automatica della documentazione off-line e on-line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9463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141</Words>
  <Application>Microsoft Office PowerPoint</Application>
  <PresentationFormat>Custom</PresentationFormat>
  <Paragraphs>31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Luigi Casalegno</cp:lastModifiedBy>
  <cp:revision>8</cp:revision>
  <dcterms:created xsi:type="dcterms:W3CDTF">2015-03-12T13:27:19Z</dcterms:created>
  <dcterms:modified xsi:type="dcterms:W3CDTF">2015-03-17T08:19:54Z</dcterms:modified>
</cp:coreProperties>
</file>