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88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15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13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3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65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11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08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76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0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9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4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26B9-0ED8-4F7F-83FF-D129B2AA5574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5C0D-C981-4AB4-856B-F9E15405A5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90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94982" y="0"/>
            <a:ext cx="10515600" cy="1325563"/>
          </a:xfrm>
        </p:spPr>
        <p:txBody>
          <a:bodyPr/>
          <a:lstStyle/>
          <a:p>
            <a:r>
              <a:rPr lang="it-IT" dirty="0" smtClean="0"/>
              <a:t>Da Pisa…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16591" y="1351128"/>
            <a:ext cx="10515600" cy="5308979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 Il Direttore aveva più volte invitato l'Ufficio Acquisti a preparare una specie di seminario interno per i RUP locali.</a:t>
            </a:r>
          </a:p>
          <a:p>
            <a:r>
              <a:rPr lang="it-IT" dirty="0" smtClean="0"/>
              <a:t> L'Ufficio acquisti era un po' perplesso. Riconosceva l'importanza di spiegare le regole e la prassi da seguire, ma temevano che a fronte di richieste più approfondite o specifiche potesse nascere il bisogno di consultare personale ancora più esperto e magari con maggiori conoscenze dei termini legali.</a:t>
            </a:r>
          </a:p>
          <a:p>
            <a:r>
              <a:rPr lang="it-IT" dirty="0" smtClean="0"/>
              <a:t>L'Ufficio Acquisti ha quindi provato a cercare un corso di formazione adatto per il nostro ambiente e si sono rivolti agli uffici della formazione della Provincia di Pisa. Hanno verificato però che i loro corsi erano tutti orientati agli Enti Locali e che i programmi sembravano troppo informativi </a:t>
            </a:r>
            <a:r>
              <a:rPr lang="it-IT" dirty="0" err="1" smtClean="0"/>
              <a:t>anzichè</a:t>
            </a:r>
            <a:r>
              <a:rPr lang="it-IT" dirty="0" smtClean="0"/>
              <a:t> formativi.</a:t>
            </a:r>
          </a:p>
          <a:p>
            <a:r>
              <a:rPr lang="it-IT" dirty="0" smtClean="0"/>
              <a:t>Hanno allora pensato di proporre questo seminario formativo all'Ufficio di Valeria De Nicola che si è dimostrata interessata.</a:t>
            </a:r>
          </a:p>
          <a:p>
            <a:r>
              <a:rPr lang="it-IT" dirty="0" smtClean="0"/>
              <a:t>Hanno organizzato l'evento con l'idea di un seminario/corso pilota e infatti NON è un corso della formazione.</a:t>
            </a:r>
            <a:endParaRPr lang="it-IT" dirty="0"/>
          </a:p>
          <a:p>
            <a:r>
              <a:rPr lang="it-IT" dirty="0" smtClean="0"/>
              <a:t>L'idea è di valutare questa edizione e di pensare ad una sua diffusione nell' ambito della formazione.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33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SEMINARIO INFORMATIVO PER I RUP  </a:t>
            </a:r>
          </a:p>
          <a:p>
            <a:pPr marL="0" indent="0">
              <a:buNone/>
            </a:pPr>
            <a:r>
              <a:rPr lang="it-IT" dirty="0" smtClean="0"/>
              <a:t>(Pisa, 11 giugno 2015, ore 10.15 – 17.00)  </a:t>
            </a:r>
          </a:p>
          <a:p>
            <a:r>
              <a:rPr lang="it-IT" dirty="0" smtClean="0"/>
              <a:t>Lo scopo del seminario è affrontare le tematiche connesse agli adempimenti previsti dall’art. 10 del d. </a:t>
            </a:r>
            <a:r>
              <a:rPr lang="it-IT" dirty="0" err="1" smtClean="0"/>
              <a:t>lgs</a:t>
            </a:r>
            <a:r>
              <a:rPr lang="it-IT" dirty="0" smtClean="0"/>
              <a:t>. 163/2006, con specifico riferimento agli appalti di forniture e servizi dell’INFN </a:t>
            </a:r>
          </a:p>
          <a:p>
            <a:endParaRPr lang="it-IT" dirty="0"/>
          </a:p>
          <a:p>
            <a:r>
              <a:rPr lang="it-IT" i="1" dirty="0" smtClean="0"/>
              <a:t>La nomina</a:t>
            </a:r>
          </a:p>
          <a:p>
            <a:r>
              <a:rPr lang="it-IT" i="1" dirty="0" smtClean="0"/>
              <a:t>I compiti (fase progettuale, fase di selezione del contraente, fase di esecuzione del contratto)</a:t>
            </a:r>
          </a:p>
          <a:p>
            <a:r>
              <a:rPr lang="it-IT" i="1" dirty="0" smtClean="0"/>
              <a:t>Le responsabilità del RUP in ambito INFN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7519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Da Pisa…</vt:lpstr>
      <vt:lpstr>In sintesi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Pisa…</dc:title>
  <dc:creator>Silvia</dc:creator>
  <cp:lastModifiedBy>Silvia</cp:lastModifiedBy>
  <cp:revision>2</cp:revision>
  <dcterms:created xsi:type="dcterms:W3CDTF">2015-06-09T22:42:07Z</dcterms:created>
  <dcterms:modified xsi:type="dcterms:W3CDTF">2015-06-09T22:53:44Z</dcterms:modified>
</cp:coreProperties>
</file>