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55A3-097F-4EB1-8E38-2BB1A2CD3C6C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E7E7-B6E7-4579-87E9-77C098F8C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295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55A3-097F-4EB1-8E38-2BB1A2CD3C6C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E7E7-B6E7-4579-87E9-77C098F8C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03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55A3-097F-4EB1-8E38-2BB1A2CD3C6C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E7E7-B6E7-4579-87E9-77C098F8C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706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55A3-097F-4EB1-8E38-2BB1A2CD3C6C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E7E7-B6E7-4579-87E9-77C098F8C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748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55A3-097F-4EB1-8E38-2BB1A2CD3C6C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E7E7-B6E7-4579-87E9-77C098F8C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171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55A3-097F-4EB1-8E38-2BB1A2CD3C6C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E7E7-B6E7-4579-87E9-77C098F8C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30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55A3-097F-4EB1-8E38-2BB1A2CD3C6C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E7E7-B6E7-4579-87E9-77C098F8C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685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55A3-097F-4EB1-8E38-2BB1A2CD3C6C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E7E7-B6E7-4579-87E9-77C098F8C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718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55A3-097F-4EB1-8E38-2BB1A2CD3C6C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E7E7-B6E7-4579-87E9-77C098F8C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156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55A3-097F-4EB1-8E38-2BB1A2CD3C6C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E7E7-B6E7-4579-87E9-77C098F8C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126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55A3-097F-4EB1-8E38-2BB1A2CD3C6C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E7E7-B6E7-4579-87E9-77C098F8C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9966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655A3-097F-4EB1-8E38-2BB1A2CD3C6C}" type="datetimeFigureOut">
              <a:rPr lang="it-IT" smtClean="0"/>
              <a:t>10/06/2015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6E7E7-B6E7-4579-87E9-77C098F8CF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940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Gruppo lavoro tecnologi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Silvia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10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Dal sito WEB del Rappresentante</a:t>
            </a:r>
            <a:endParaRPr lang="it-IT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84"/>
          <a:stretch/>
        </p:blipFill>
        <p:spPr>
          <a:xfrm>
            <a:off x="838200" y="1459865"/>
            <a:ext cx="8760698" cy="4645514"/>
          </a:xfrm>
        </p:spPr>
      </p:pic>
    </p:spTree>
    <p:extLst>
      <p:ext uri="{BB962C8B-B14F-4D97-AF65-F5344CB8AC3E}">
        <p14:creationId xmlns:p14="http://schemas.microsoft.com/office/powerpoint/2010/main" val="427396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 poi?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Sollecitazioni varie</a:t>
            </a:r>
          </a:p>
          <a:p>
            <a:pPr lvl="1"/>
            <a:r>
              <a:rPr lang="it-IT" dirty="0" smtClean="0"/>
              <a:t>Rappresentanza (Solo noi? Con i ricercatori? Come ora?)</a:t>
            </a:r>
          </a:p>
          <a:p>
            <a:pPr lvl="1"/>
            <a:r>
              <a:rPr lang="it-IT" dirty="0" smtClean="0"/>
              <a:t>Definizione di uno status del tecnologo</a:t>
            </a:r>
          </a:p>
          <a:p>
            <a:pPr lvl="1"/>
            <a:r>
              <a:rPr lang="it-IT" dirty="0" smtClean="0"/>
              <a:t>I concorsi…</a:t>
            </a:r>
          </a:p>
          <a:p>
            <a:pPr lvl="2"/>
            <a:r>
              <a:rPr lang="it-IT" dirty="0" smtClean="0"/>
              <a:t>Assunzioni nel III livello (vedi intervento di ieri di Roberto)</a:t>
            </a:r>
          </a:p>
          <a:p>
            <a:pPr lvl="2"/>
            <a:r>
              <a:rPr lang="it-IT" dirty="0" smtClean="0"/>
              <a:t>Passaggi di livello  da III a II e da II a I</a:t>
            </a:r>
          </a:p>
          <a:p>
            <a:pPr lvl="2"/>
            <a:r>
              <a:rPr lang="it-IT" dirty="0" smtClean="0"/>
              <a:t>I tecnologi con concorsi </a:t>
            </a:r>
            <a:r>
              <a:rPr lang="it-IT" dirty="0" err="1" smtClean="0"/>
              <a:t>risetvati</a:t>
            </a:r>
            <a:endParaRPr lang="it-IT" dirty="0" smtClean="0"/>
          </a:p>
          <a:p>
            <a:pPr lvl="1"/>
            <a:r>
              <a:rPr lang="it-IT" dirty="0" smtClean="0"/>
              <a:t>La carta europea dei diritti dei ricercatori/tecnologi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3898989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72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Gruppo lavoro tecnologi</vt:lpstr>
      <vt:lpstr>Dal sito WEB del Rappresentante</vt:lpstr>
      <vt:lpstr>E poi?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Gruppo lavoro tecnologi</dc:title>
  <dc:creator>Silvia</dc:creator>
  <cp:lastModifiedBy>Silvia</cp:lastModifiedBy>
  <cp:revision>4</cp:revision>
  <dcterms:created xsi:type="dcterms:W3CDTF">2015-06-09T22:54:47Z</dcterms:created>
  <dcterms:modified xsi:type="dcterms:W3CDTF">2015-06-10T07:11:34Z</dcterms:modified>
</cp:coreProperties>
</file>