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056C-A6FC-6449-8850-1A4910AA1697}" type="datetimeFigureOut">
              <a:rPr lang="en-US" smtClean="0"/>
              <a:pPr/>
              <a:t>3/30/15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026E-BFB2-4B46-8178-101D3B957C3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logo1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138433"/>
            <a:ext cx="6451599" cy="6396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batch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Rich</a:t>
            </a:r>
            <a:r>
              <a:rPr lang="it-IT" dirty="0" smtClean="0"/>
              <a:t> </a:t>
            </a:r>
            <a:r>
              <a:rPr lang="it-IT" dirty="0" err="1" smtClean="0"/>
              <a:t>session</a:t>
            </a:r>
            <a:r>
              <a:rPr lang="it-IT" dirty="0" smtClean="0"/>
              <a:t>,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WLCG </a:t>
            </a:r>
            <a:r>
              <a:rPr lang="it-IT" dirty="0" err="1" smtClean="0"/>
              <a:t>pre-GDB</a:t>
            </a:r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a </a:t>
            </a:r>
            <a:r>
              <a:rPr lang="it-IT" dirty="0" err="1" smtClean="0"/>
              <a:t>real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discussion</a:t>
            </a:r>
            <a:r>
              <a:rPr lang="it-IT" dirty="0" smtClean="0"/>
              <a:t> </a:t>
            </a:r>
            <a:r>
              <a:rPr lang="it-IT" dirty="0" err="1" smtClean="0"/>
              <a:t>ongoing</a:t>
            </a:r>
            <a:endParaRPr lang="it-IT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IPv6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ALL major site </a:t>
            </a:r>
            <a:r>
              <a:rPr lang="it-IT" dirty="0" err="1" smtClean="0"/>
              <a:t>required</a:t>
            </a:r>
            <a:r>
              <a:rPr lang="it-IT" dirty="0" smtClean="0"/>
              <a:t> in </a:t>
            </a:r>
            <a:r>
              <a:rPr lang="it-IT" dirty="0" err="1" smtClean="0"/>
              <a:t>particular</a:t>
            </a:r>
            <a:r>
              <a:rPr lang="it-IT" dirty="0" smtClean="0"/>
              <a:t> WLCG Tier1</a:t>
            </a:r>
          </a:p>
          <a:p>
            <a:r>
              <a:rPr lang="it-IT" dirty="0" err="1" smtClean="0"/>
              <a:t>Dual</a:t>
            </a:r>
            <a:r>
              <a:rPr lang="it-IT" dirty="0" smtClean="0"/>
              <a:t> </a:t>
            </a:r>
            <a:r>
              <a:rPr lang="it-IT" dirty="0" err="1" smtClean="0"/>
              <a:t>stack</a:t>
            </a:r>
            <a:r>
              <a:rPr lang="it-IT" dirty="0" smtClean="0"/>
              <a:t> FTS</a:t>
            </a:r>
          </a:p>
          <a:p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are </a:t>
            </a:r>
            <a:r>
              <a:rPr lang="it-IT" dirty="0" err="1" smtClean="0"/>
              <a:t>dual</a:t>
            </a:r>
            <a:r>
              <a:rPr lang="it-IT" dirty="0" smtClean="0"/>
              <a:t> </a:t>
            </a:r>
            <a:r>
              <a:rPr lang="it-IT" dirty="0" err="1" smtClean="0"/>
              <a:t>stack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Few</a:t>
            </a:r>
            <a:r>
              <a:rPr lang="it-IT" dirty="0" smtClean="0"/>
              <a:t> site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routing</a:t>
            </a:r>
            <a:r>
              <a:rPr lang="it-IT" dirty="0" smtClean="0"/>
              <a:t> IPv6 on LHC OPN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Configuration</a:t>
            </a:r>
            <a:r>
              <a:rPr lang="it-IT" dirty="0" smtClean="0"/>
              <a:t> management</a:t>
            </a:r>
          </a:p>
          <a:p>
            <a:pPr lvl="1"/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majority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site </a:t>
            </a:r>
            <a:r>
              <a:rPr lang="it-IT" dirty="0" err="1" smtClean="0"/>
              <a:t>is</a:t>
            </a:r>
            <a:r>
              <a:rPr lang="it-IT" dirty="0" smtClean="0"/>
              <a:t> on </a:t>
            </a:r>
            <a:r>
              <a:rPr lang="it-IT" dirty="0" err="1" smtClean="0"/>
              <a:t>Puppet</a:t>
            </a:r>
            <a:r>
              <a:rPr lang="it-IT" dirty="0" smtClean="0"/>
              <a:t>/</a:t>
            </a:r>
            <a:r>
              <a:rPr lang="it-IT" dirty="0" err="1" smtClean="0"/>
              <a:t>Kickstart</a:t>
            </a:r>
            <a:endParaRPr lang="it-IT" dirty="0" smtClean="0"/>
          </a:p>
          <a:p>
            <a:pPr lvl="1"/>
            <a:r>
              <a:rPr lang="it-IT" dirty="0" err="1" smtClean="0"/>
              <a:t>Organized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in </a:t>
            </a:r>
            <a:r>
              <a:rPr lang="it-IT" dirty="0" err="1" smtClean="0"/>
              <a:t>Karlsruhe</a:t>
            </a:r>
            <a:r>
              <a:rPr lang="it-IT" dirty="0" smtClean="0"/>
              <a:t> in </a:t>
            </a:r>
            <a:r>
              <a:rPr lang="it-IT" dirty="0" err="1" smtClean="0"/>
              <a:t>September</a:t>
            </a:r>
            <a:r>
              <a:rPr lang="it-IT" dirty="0" smtClean="0"/>
              <a:t> 2015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repetead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interest </a:t>
            </a:r>
          </a:p>
          <a:p>
            <a:pPr lvl="1"/>
            <a:r>
              <a:rPr lang="it-IT" dirty="0" smtClean="0"/>
              <a:t>No future project / </a:t>
            </a:r>
            <a:r>
              <a:rPr lang="it-IT" dirty="0" err="1" smtClean="0"/>
              <a:t>maintenance</a:t>
            </a:r>
            <a:r>
              <a:rPr lang="it-IT" dirty="0" smtClean="0"/>
              <a:t> mode</a:t>
            </a:r>
          </a:p>
          <a:p>
            <a:r>
              <a:rPr lang="it-IT" dirty="0" smtClean="0"/>
              <a:t>Bit </a:t>
            </a:r>
            <a:r>
              <a:rPr lang="it-IT" dirty="0" err="1" smtClean="0"/>
              <a:t>Preservation</a:t>
            </a:r>
            <a:r>
              <a:rPr lang="it-IT" dirty="0" smtClean="0"/>
              <a:t>.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on, </a:t>
            </a:r>
            <a:r>
              <a:rPr lang="it-IT" dirty="0" err="1" smtClean="0"/>
              <a:t>but</a:t>
            </a:r>
            <a:r>
              <a:rPr lang="it-IT" dirty="0" smtClean="0"/>
              <a:t> work on the </a:t>
            </a:r>
            <a:r>
              <a:rPr lang="it-IT" dirty="0" err="1" smtClean="0"/>
              <a:t>horizon</a:t>
            </a:r>
            <a:endParaRPr lang="it-IT" dirty="0" smtClean="0"/>
          </a:p>
          <a:p>
            <a:r>
              <a:rPr lang="it-IT" dirty="0" smtClean="0"/>
              <a:t>Storage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closed</a:t>
            </a:r>
            <a:endParaRPr lang="it-IT" dirty="0" smtClean="0"/>
          </a:p>
          <a:p>
            <a:r>
              <a:rPr lang="it-IT" dirty="0" err="1" smtClean="0"/>
              <a:t>Virtualization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closed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report </a:t>
            </a:r>
            <a:r>
              <a:rPr lang="it-IT" dirty="0" err="1" smtClean="0"/>
              <a:t>Beijing</a:t>
            </a:r>
            <a:r>
              <a:rPr lang="it-IT" dirty="0" smtClean="0"/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Tutorial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IPv6</a:t>
            </a:r>
          </a:p>
          <a:p>
            <a:r>
              <a:rPr lang="it-IT" dirty="0" err="1" smtClean="0"/>
              <a:t>Based</a:t>
            </a:r>
            <a:r>
              <a:rPr lang="it-IT" dirty="0" smtClean="0"/>
              <a:t> on Francesco </a:t>
            </a:r>
            <a:r>
              <a:rPr lang="it-IT" dirty="0" err="1" smtClean="0"/>
              <a:t>Prelz</a:t>
            </a:r>
            <a:r>
              <a:rPr lang="it-IT" dirty="0" smtClean="0"/>
              <a:t> and a </a:t>
            </a:r>
            <a:r>
              <a:rPr lang="it-IT" dirty="0" err="1" smtClean="0"/>
              <a:t>local</a:t>
            </a:r>
            <a:r>
              <a:rPr lang="it-IT" dirty="0" smtClean="0"/>
              <a:t> organizer work</a:t>
            </a:r>
          </a:p>
          <a:p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repeated</a:t>
            </a:r>
            <a:r>
              <a:rPr lang="it-IT" dirty="0" smtClean="0"/>
              <a:t> at CCR workshop</a:t>
            </a:r>
          </a:p>
          <a:p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CNAF T1 at IPv6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err="1" smtClean="0"/>
              <a:t>Routing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INFN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900609" y="0"/>
            <a:ext cx="1113182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chelot\Desktop\Slides\boring-con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900609" y="697691"/>
            <a:ext cx="11524316" cy="59608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61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64549"/>
            <a:ext cx="7772400" cy="1500187"/>
          </a:xfrm>
        </p:spPr>
        <p:txBody>
          <a:bodyPr/>
          <a:lstStyle/>
          <a:p>
            <a:r>
              <a:rPr lang="it-IT" dirty="0" smtClean="0"/>
              <a:t>Michele Michelotto </a:t>
            </a:r>
            <a:r>
              <a:rPr lang="it-IT" dirty="0" err="1" smtClean="0"/>
              <a:t>–</a:t>
            </a:r>
            <a:r>
              <a:rPr lang="it-IT" dirty="0" smtClean="0"/>
              <a:t> CCR Marzo 2015</a:t>
            </a:r>
            <a:endParaRPr lang="it-IT" dirty="0"/>
          </a:p>
        </p:txBody>
      </p:sp>
      <p:pic>
        <p:nvPicPr>
          <p:cNvPr id="4" name="Picture 2" descr="http://indico.cern.ch/event/346931/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319867" y="269199"/>
            <a:ext cx="4351866" cy="362655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Past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future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it-IT" dirty="0" err="1" smtClean="0"/>
              <a:t>Fall</a:t>
            </a:r>
            <a:r>
              <a:rPr lang="it-IT" dirty="0" smtClean="0"/>
              <a:t> 2012 </a:t>
            </a:r>
            <a:r>
              <a:rPr lang="it-IT" dirty="0" err="1" smtClean="0"/>
              <a:t>Beijing</a:t>
            </a:r>
            <a:r>
              <a:rPr lang="it-IT" dirty="0" smtClean="0"/>
              <a:t> IHEP</a:t>
            </a:r>
          </a:p>
          <a:p>
            <a:r>
              <a:rPr lang="it-IT" dirty="0" err="1" smtClean="0"/>
              <a:t>Spring</a:t>
            </a:r>
            <a:r>
              <a:rPr lang="it-IT" dirty="0" smtClean="0"/>
              <a:t> 2013 </a:t>
            </a:r>
            <a:r>
              <a:rPr lang="it-IT" dirty="0" err="1" smtClean="0"/>
              <a:t>–</a:t>
            </a:r>
            <a:r>
              <a:rPr lang="it-IT" dirty="0" smtClean="0"/>
              <a:t> INFN </a:t>
            </a:r>
            <a:r>
              <a:rPr lang="it-IT" dirty="0" err="1" smtClean="0"/>
              <a:t>Cnaf</a:t>
            </a:r>
            <a:endParaRPr lang="it-IT" dirty="0" smtClean="0"/>
          </a:p>
          <a:p>
            <a:r>
              <a:rPr lang="it-IT" dirty="0" err="1" smtClean="0"/>
              <a:t>Fall</a:t>
            </a:r>
            <a:r>
              <a:rPr lang="it-IT" dirty="0" smtClean="0"/>
              <a:t> 2013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 smtClean="0"/>
              <a:t>Arbour</a:t>
            </a:r>
            <a:r>
              <a:rPr lang="it-IT" dirty="0" smtClean="0"/>
              <a:t>, Michigan </a:t>
            </a:r>
            <a:r>
              <a:rPr lang="it-IT" dirty="0" err="1" smtClean="0"/>
              <a:t>Univ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Spring</a:t>
            </a:r>
            <a:r>
              <a:rPr lang="it-IT" dirty="0" smtClean="0"/>
              <a:t> 2014 </a:t>
            </a:r>
            <a:r>
              <a:rPr lang="it-IT" dirty="0" err="1" smtClean="0"/>
              <a:t>–</a:t>
            </a:r>
            <a:r>
              <a:rPr lang="it-IT" dirty="0" smtClean="0"/>
              <a:t> Annecy, Fr </a:t>
            </a:r>
          </a:p>
          <a:p>
            <a:r>
              <a:rPr lang="it-IT" dirty="0" err="1" smtClean="0"/>
              <a:t>Fall</a:t>
            </a:r>
            <a:r>
              <a:rPr lang="it-IT" dirty="0" smtClean="0"/>
              <a:t> 2014 - Nebraska </a:t>
            </a:r>
            <a:r>
              <a:rPr lang="it-IT" dirty="0" err="1" smtClean="0"/>
              <a:t>Univ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 err="1" smtClean="0"/>
              <a:t>Spring</a:t>
            </a:r>
            <a:r>
              <a:rPr lang="it-IT" dirty="0" smtClean="0"/>
              <a:t> 2015 </a:t>
            </a:r>
            <a:r>
              <a:rPr lang="it-IT" dirty="0" err="1" smtClean="0"/>
              <a:t>–</a:t>
            </a:r>
            <a:r>
              <a:rPr lang="it-IT" dirty="0" smtClean="0"/>
              <a:t> Oxford </a:t>
            </a:r>
            <a:r>
              <a:rPr lang="it-IT" dirty="0" err="1" smtClean="0"/>
              <a:t>Univ</a:t>
            </a:r>
            <a:r>
              <a:rPr lang="it-IT" dirty="0" smtClean="0"/>
              <a:t>. </a:t>
            </a:r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Fall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2015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BNL , NY</a:t>
            </a:r>
          </a:p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Spring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2016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Desy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Zeuthen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Oxford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134 registrati, forse il record, molti nuovi</a:t>
            </a:r>
          </a:p>
          <a:p>
            <a:pPr lvl="1"/>
            <a:r>
              <a:rPr lang="it-IT" dirty="0" smtClean="0"/>
              <a:t>101 </a:t>
            </a:r>
            <a:r>
              <a:rPr lang="it-IT" dirty="0" err="1" smtClean="0"/>
              <a:t>Europe</a:t>
            </a:r>
            <a:r>
              <a:rPr lang="it-IT" dirty="0" smtClean="0"/>
              <a:t>, 36 UK</a:t>
            </a:r>
          </a:p>
          <a:p>
            <a:pPr lvl="1"/>
            <a:r>
              <a:rPr lang="it-IT" dirty="0" smtClean="0"/>
              <a:t>10 North America, </a:t>
            </a:r>
            <a:r>
              <a:rPr lang="it-IT" dirty="0" err="1" smtClean="0"/>
              <a:t>6</a:t>
            </a:r>
            <a:r>
              <a:rPr lang="it-IT" dirty="0" smtClean="0"/>
              <a:t> Asia</a:t>
            </a:r>
          </a:p>
          <a:p>
            <a:pPr lvl="1"/>
            <a:r>
              <a:rPr lang="it-IT" dirty="0" smtClean="0"/>
              <a:t>19 </a:t>
            </a:r>
            <a:r>
              <a:rPr lang="it-IT" dirty="0" err="1" smtClean="0"/>
              <a:t>companies</a:t>
            </a:r>
            <a:endParaRPr lang="it-IT" dirty="0" smtClean="0"/>
          </a:p>
          <a:p>
            <a:r>
              <a:rPr lang="it-IT" dirty="0" smtClean="0"/>
              <a:t>45 affiliazioni</a:t>
            </a:r>
          </a:p>
          <a:p>
            <a:r>
              <a:rPr lang="it-IT" dirty="0" smtClean="0"/>
              <a:t>83 presentazioni </a:t>
            </a:r>
          </a:p>
          <a:p>
            <a:pPr lvl="1"/>
            <a:r>
              <a:rPr lang="it-IT" dirty="0" smtClean="0"/>
              <a:t>Compressi talk da 30 a 25 minuti e site report da 20 a 15</a:t>
            </a:r>
          </a:p>
          <a:p>
            <a:pPr lvl="1"/>
            <a:r>
              <a:rPr lang="it-IT" dirty="0" smtClean="0"/>
              <a:t>IPv6 tutorial</a:t>
            </a:r>
          </a:p>
          <a:p>
            <a:pPr lvl="1"/>
            <a:r>
              <a:rPr lang="it-IT" dirty="0" err="1" smtClean="0"/>
              <a:t>BoF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CEPH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Tracks</a:t>
            </a:r>
            <a:r>
              <a:rPr lang="it-IT" dirty="0" smtClean="0"/>
              <a:t> and </a:t>
            </a:r>
            <a:r>
              <a:rPr lang="it-IT" dirty="0" err="1" smtClean="0"/>
              <a:t>Trends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Dual</a:t>
            </a:r>
            <a:r>
              <a:rPr lang="it-IT" dirty="0" smtClean="0"/>
              <a:t> </a:t>
            </a:r>
            <a:r>
              <a:rPr lang="it-IT" dirty="0" err="1" smtClean="0"/>
              <a:t>stack</a:t>
            </a:r>
            <a:r>
              <a:rPr lang="it-IT" dirty="0" smtClean="0"/>
              <a:t> IPv6/IPv4 storage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WLCG</a:t>
            </a:r>
          </a:p>
          <a:p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increasingly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workload</a:t>
            </a:r>
            <a:endParaRPr lang="it-IT" dirty="0" smtClean="0"/>
          </a:p>
          <a:p>
            <a:pPr lvl="1"/>
            <a:r>
              <a:rPr lang="it-IT" dirty="0" smtClean="0"/>
              <a:t>CERN 100k </a:t>
            </a:r>
            <a:r>
              <a:rPr lang="it-IT" dirty="0" err="1" smtClean="0"/>
              <a:t>cores</a:t>
            </a:r>
            <a:r>
              <a:rPr lang="it-IT" dirty="0" smtClean="0"/>
              <a:t> 1500 </a:t>
            </a:r>
            <a:r>
              <a:rPr lang="it-IT" dirty="0" err="1" smtClean="0"/>
              <a:t>users</a:t>
            </a:r>
            <a:r>
              <a:rPr lang="it-IT" dirty="0" smtClean="0"/>
              <a:t>, 5000 </a:t>
            </a:r>
            <a:r>
              <a:rPr lang="it-IT" dirty="0" err="1" smtClean="0"/>
              <a:t>hypervisor</a:t>
            </a:r>
            <a:r>
              <a:rPr lang="it-IT" dirty="0" smtClean="0"/>
              <a:t>, 200 project</a:t>
            </a:r>
            <a:endParaRPr lang="it-IT" dirty="0" smtClean="0"/>
          </a:p>
          <a:p>
            <a:r>
              <a:rPr lang="it-IT" dirty="0" smtClean="0"/>
              <a:t>Public </a:t>
            </a:r>
            <a:r>
              <a:rPr lang="it-IT" dirty="0" err="1" smtClean="0"/>
              <a:t>cloud</a:t>
            </a:r>
            <a:r>
              <a:rPr lang="it-IT" dirty="0" smtClean="0"/>
              <a:t> in </a:t>
            </a:r>
            <a:r>
              <a:rPr lang="it-IT" dirty="0" smtClean="0"/>
              <a:t>production</a:t>
            </a:r>
          </a:p>
          <a:p>
            <a:pPr lvl="1"/>
            <a:r>
              <a:rPr lang="it-IT" dirty="0" smtClean="0"/>
              <a:t>Amazon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Atlas</a:t>
            </a:r>
            <a:r>
              <a:rPr lang="it-IT" dirty="0" smtClean="0"/>
              <a:t> 20k </a:t>
            </a:r>
            <a:r>
              <a:rPr lang="it-IT" dirty="0" err="1" smtClean="0"/>
              <a:t>cores</a:t>
            </a:r>
            <a:r>
              <a:rPr lang="it-IT" dirty="0" smtClean="0"/>
              <a:t>, 2500 </a:t>
            </a:r>
            <a:r>
              <a:rPr lang="it-IT" dirty="0" err="1" smtClean="0"/>
              <a:t>nodes</a:t>
            </a:r>
            <a:r>
              <a:rPr lang="it-IT" dirty="0" smtClean="0"/>
              <a:t>, </a:t>
            </a:r>
            <a:r>
              <a:rPr lang="it-IT" dirty="0" err="1" smtClean="0"/>
              <a:t>saturated</a:t>
            </a:r>
            <a:r>
              <a:rPr lang="it-IT" dirty="0" smtClean="0"/>
              <a:t> 10GbE link, 25000$ </a:t>
            </a:r>
            <a:r>
              <a:rPr lang="it-IT" dirty="0" err="1" smtClean="0"/>
              <a:t>compute</a:t>
            </a:r>
            <a:r>
              <a:rPr lang="it-IT" dirty="0" smtClean="0"/>
              <a:t>, 2500 </a:t>
            </a:r>
            <a:r>
              <a:rPr lang="it-IT" dirty="0" err="1" smtClean="0"/>
              <a:t>bw</a:t>
            </a:r>
            <a:r>
              <a:rPr lang="it-IT" dirty="0" smtClean="0"/>
              <a:t>,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economical</a:t>
            </a:r>
            <a:r>
              <a:rPr lang="it-IT" dirty="0" smtClean="0"/>
              <a:t>, </a:t>
            </a:r>
            <a:r>
              <a:rPr lang="it-IT" dirty="0" err="1" smtClean="0"/>
              <a:t>delete</a:t>
            </a:r>
            <a:r>
              <a:rPr lang="it-IT" dirty="0" smtClean="0"/>
              <a:t> data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smtClean="0"/>
              <a:t>.</a:t>
            </a:r>
            <a:endParaRPr lang="it-IT" smtClean="0"/>
          </a:p>
          <a:p>
            <a:r>
              <a:rPr lang="it-IT" dirty="0" err="1" smtClean="0"/>
              <a:t>Docker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Tracks</a:t>
            </a:r>
            <a:r>
              <a:rPr lang="it-IT" dirty="0" smtClean="0"/>
              <a:t> and </a:t>
            </a:r>
            <a:r>
              <a:rPr lang="it-IT" dirty="0" err="1" smtClean="0"/>
              <a:t>Trends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incident</a:t>
            </a:r>
            <a:r>
              <a:rPr lang="it-IT" dirty="0" smtClean="0"/>
              <a:t> at CERN</a:t>
            </a:r>
          </a:p>
          <a:p>
            <a:r>
              <a:rPr lang="it-IT" dirty="0" err="1" smtClean="0"/>
              <a:t>Dust</a:t>
            </a:r>
            <a:r>
              <a:rPr lang="it-IT" dirty="0" smtClean="0"/>
              <a:t> 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Arduino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Tracks</a:t>
            </a:r>
            <a:r>
              <a:rPr lang="it-IT" dirty="0" smtClean="0"/>
              <a:t> and </a:t>
            </a:r>
            <a:r>
              <a:rPr lang="it-IT" dirty="0" err="1" smtClean="0"/>
              <a:t>Trends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Computing</a:t>
            </a:r>
            <a:r>
              <a:rPr lang="it-IT" dirty="0" smtClean="0"/>
              <a:t> and </a:t>
            </a:r>
            <a:r>
              <a:rPr lang="it-IT" dirty="0" err="1" smtClean="0"/>
              <a:t>Batch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	</a:t>
            </a:r>
          </a:p>
          <a:p>
            <a:pPr lvl="1"/>
            <a:r>
              <a:rPr lang="it-IT" dirty="0" smtClean="0"/>
              <a:t>HS06 ok, </a:t>
            </a:r>
            <a:r>
              <a:rPr lang="it-IT" dirty="0" err="1" smtClean="0"/>
              <a:t>looking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SPEC CPU, fast benchmark</a:t>
            </a:r>
          </a:p>
          <a:p>
            <a:pPr lvl="1"/>
            <a:r>
              <a:rPr lang="it-IT" dirty="0" smtClean="0"/>
              <a:t>Alternative </a:t>
            </a:r>
            <a:r>
              <a:rPr lang="it-IT" dirty="0" err="1" smtClean="0"/>
              <a:t>architectures</a:t>
            </a:r>
            <a:r>
              <a:rPr lang="it-IT" dirty="0" smtClean="0"/>
              <a:t>, </a:t>
            </a:r>
            <a:r>
              <a:rPr lang="it-IT" dirty="0" err="1" smtClean="0"/>
              <a:t>Soc</a:t>
            </a:r>
            <a:r>
              <a:rPr lang="it-IT" dirty="0" smtClean="0"/>
              <a:t>, </a:t>
            </a:r>
            <a:r>
              <a:rPr lang="it-IT" dirty="0" err="1" smtClean="0"/>
              <a:t>OpenPower</a:t>
            </a:r>
            <a:endParaRPr lang="it-IT" dirty="0" smtClean="0"/>
          </a:p>
          <a:p>
            <a:pPr lvl="1"/>
            <a:r>
              <a:rPr lang="it-IT" dirty="0" err="1" smtClean="0"/>
              <a:t>Away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PBS </a:t>
            </a:r>
            <a:r>
              <a:rPr lang="it-IT" dirty="0" err="1" smtClean="0"/>
              <a:t>families</a:t>
            </a:r>
            <a:r>
              <a:rPr lang="it-IT" dirty="0" smtClean="0"/>
              <a:t>, OSS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popular</a:t>
            </a:r>
            <a:r>
              <a:rPr lang="it-IT" dirty="0" smtClean="0"/>
              <a:t> in </a:t>
            </a:r>
            <a:r>
              <a:rPr lang="it-IT" dirty="0" err="1" smtClean="0"/>
              <a:t>particular</a:t>
            </a:r>
            <a:r>
              <a:rPr lang="it-IT" dirty="0" smtClean="0"/>
              <a:t> Condor</a:t>
            </a:r>
          </a:p>
          <a:p>
            <a:pPr lvl="1"/>
            <a:r>
              <a:rPr lang="it-IT" dirty="0" smtClean="0"/>
              <a:t>Univa </a:t>
            </a:r>
            <a:r>
              <a:rPr lang="it-IT" dirty="0" err="1" smtClean="0"/>
              <a:t>Grid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r>
              <a:rPr lang="it-IT" dirty="0" smtClean="0"/>
              <a:t> OK</a:t>
            </a:r>
          </a:p>
          <a:p>
            <a:pPr lvl="1"/>
            <a:endParaRPr lang="it-IT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Tracks</a:t>
            </a:r>
            <a:r>
              <a:rPr lang="it-IT" dirty="0" smtClean="0"/>
              <a:t> and </a:t>
            </a:r>
            <a:r>
              <a:rPr lang="it-IT" dirty="0" err="1" smtClean="0"/>
              <a:t>Trends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Basic</a:t>
            </a:r>
            <a:r>
              <a:rPr lang="it-IT" dirty="0" smtClean="0"/>
              <a:t> IT </a:t>
            </a:r>
            <a:r>
              <a:rPr lang="it-IT" dirty="0" err="1" smtClean="0"/>
              <a:t>Services</a:t>
            </a:r>
            <a:endParaRPr lang="it-IT" dirty="0"/>
          </a:p>
          <a:p>
            <a:pPr lvl="1"/>
            <a:r>
              <a:rPr lang="it-IT" dirty="0" err="1" smtClean="0"/>
              <a:t>ElasticSearch</a:t>
            </a:r>
            <a:r>
              <a:rPr lang="it-IT" dirty="0" smtClean="0"/>
              <a:t>, </a:t>
            </a:r>
            <a:r>
              <a:rPr lang="it-IT" dirty="0" err="1" smtClean="0"/>
              <a:t>Logstash</a:t>
            </a:r>
            <a:r>
              <a:rPr lang="it-IT" dirty="0" smtClean="0"/>
              <a:t>, </a:t>
            </a:r>
            <a:r>
              <a:rPr lang="it-IT" dirty="0" err="1" smtClean="0"/>
              <a:t>Kibana</a:t>
            </a:r>
            <a:endParaRPr lang="it-IT" dirty="0"/>
          </a:p>
          <a:p>
            <a:pPr lvl="1"/>
            <a:r>
              <a:rPr lang="it-IT" dirty="0" err="1" smtClean="0"/>
              <a:t>Puppet</a:t>
            </a:r>
            <a:r>
              <a:rPr lang="it-IT" dirty="0" smtClean="0"/>
              <a:t>, </a:t>
            </a:r>
            <a:r>
              <a:rPr lang="it-IT" dirty="0" err="1" smtClean="0"/>
              <a:t>Mcollective</a:t>
            </a:r>
            <a:r>
              <a:rPr lang="it-IT" dirty="0" smtClean="0"/>
              <a:t> (</a:t>
            </a:r>
            <a:r>
              <a:rPr lang="it-IT" dirty="0" err="1" smtClean="0"/>
              <a:t>scalability</a:t>
            </a:r>
            <a:r>
              <a:rPr lang="it-IT" dirty="0" smtClean="0"/>
              <a:t> </a:t>
            </a:r>
            <a:r>
              <a:rPr lang="it-IT" dirty="0" err="1" smtClean="0"/>
              <a:t>automation</a:t>
            </a:r>
            <a:r>
              <a:rPr lang="it-IT" dirty="0" smtClean="0"/>
              <a:t>) </a:t>
            </a:r>
            <a:r>
              <a:rPr lang="it-IT" dirty="0" err="1" smtClean="0"/>
              <a:t>linked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continuos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(</a:t>
            </a:r>
            <a:r>
              <a:rPr lang="it-IT" dirty="0" err="1" smtClean="0"/>
              <a:t>Jenkins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Quattor</a:t>
            </a:r>
            <a:r>
              <a:rPr lang="it-IT" dirty="0" smtClean="0"/>
              <a:t> </a:t>
            </a:r>
            <a:r>
              <a:rPr lang="it-IT" dirty="0" err="1" smtClean="0"/>
              <a:t>alive</a:t>
            </a:r>
            <a:r>
              <a:rPr lang="it-IT" dirty="0" smtClean="0"/>
              <a:t> (</a:t>
            </a:r>
            <a:r>
              <a:rPr lang="it-IT" dirty="0" err="1" smtClean="0"/>
              <a:t>only</a:t>
            </a:r>
            <a:r>
              <a:rPr lang="it-IT" dirty="0" smtClean="0"/>
              <a:t> in UK)</a:t>
            </a:r>
          </a:p>
          <a:p>
            <a:pPr lvl="1"/>
            <a:r>
              <a:rPr lang="it-IT" dirty="0" err="1" smtClean="0"/>
              <a:t>Voip</a:t>
            </a:r>
            <a:r>
              <a:rPr lang="it-IT" dirty="0" smtClean="0"/>
              <a:t>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Unified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	</a:t>
            </a:r>
          </a:p>
          <a:p>
            <a:r>
              <a:rPr lang="it-IT" dirty="0" smtClean="0"/>
              <a:t>End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  <a:p>
            <a:pPr lvl="1"/>
            <a:r>
              <a:rPr lang="it-IT" dirty="0" err="1" smtClean="0"/>
              <a:t>Scientic</a:t>
            </a:r>
            <a:r>
              <a:rPr lang="it-IT" dirty="0" smtClean="0"/>
              <a:t> Linux and </a:t>
            </a:r>
            <a:r>
              <a:rPr lang="it-IT" dirty="0" err="1" smtClean="0"/>
              <a:t>CentoOS</a:t>
            </a:r>
            <a:r>
              <a:rPr lang="it-IT" dirty="0" smtClean="0"/>
              <a:t> status</a:t>
            </a:r>
          </a:p>
          <a:p>
            <a:pPr lvl="1"/>
            <a:r>
              <a:rPr lang="it-IT" dirty="0" smtClean="0"/>
              <a:t>HEP Software </a:t>
            </a:r>
            <a:r>
              <a:rPr lang="it-IT" dirty="0" err="1" smtClean="0"/>
              <a:t>foundation</a:t>
            </a:r>
            <a:endParaRPr lang="it-IT" dirty="0" smtClean="0"/>
          </a:p>
          <a:p>
            <a:pPr lvl="1"/>
            <a:r>
              <a:rPr lang="it-IT" dirty="0" err="1" smtClean="0"/>
              <a:t>SciDB</a:t>
            </a:r>
            <a:r>
              <a:rPr lang="it-IT" dirty="0" smtClean="0"/>
              <a:t>, </a:t>
            </a:r>
            <a:r>
              <a:rPr lang="it-IT" dirty="0" err="1" smtClean="0"/>
              <a:t>zimbra</a:t>
            </a:r>
            <a:r>
              <a:rPr lang="it-IT" dirty="0" smtClean="0"/>
              <a:t> </a:t>
            </a:r>
            <a:r>
              <a:rPr lang="it-IT" dirty="0" err="1" smtClean="0"/>
              <a:t>email</a:t>
            </a:r>
            <a:r>
              <a:rPr lang="it-IT" dirty="0" smtClean="0"/>
              <a:t>, </a:t>
            </a:r>
            <a:r>
              <a:rPr lang="it-IT" dirty="0" err="1" smtClean="0"/>
              <a:t>conferencing</a:t>
            </a:r>
            <a:r>
              <a:rPr lang="it-IT" dirty="0" smtClean="0"/>
              <a:t> system, social at CERN</a:t>
            </a:r>
          </a:p>
          <a:p>
            <a:pPr lvl="1"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benchmark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waiting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SPEC CPU </a:t>
            </a:r>
            <a:r>
              <a:rPr lang="it-IT" dirty="0" err="1" smtClean="0"/>
              <a:t>delayed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2016</a:t>
            </a:r>
          </a:p>
          <a:p>
            <a:r>
              <a:rPr lang="it-IT" dirty="0" err="1" smtClean="0"/>
              <a:t>Activities</a:t>
            </a:r>
            <a:r>
              <a:rPr lang="it-IT" dirty="0" smtClean="0"/>
              <a:t> on fast benchmark </a:t>
            </a:r>
            <a:r>
              <a:rPr lang="it-IT" dirty="0" err="1" smtClean="0"/>
              <a:t>promped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WLCG</a:t>
            </a:r>
          </a:p>
          <a:p>
            <a:r>
              <a:rPr lang="it-IT" dirty="0" smtClean="0"/>
              <a:t>Interest on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r>
              <a:rPr lang="it-IT" dirty="0" smtClean="0"/>
              <a:t>, ARM 64bit, Intel </a:t>
            </a:r>
            <a:r>
              <a:rPr lang="it-IT" dirty="0" err="1" smtClean="0"/>
              <a:t>Soc</a:t>
            </a:r>
            <a:r>
              <a:rPr lang="it-IT" dirty="0" smtClean="0"/>
              <a:t>, Open </a:t>
            </a:r>
            <a:r>
              <a:rPr lang="it-IT" dirty="0" err="1" smtClean="0"/>
              <a:t>Powe</a:t>
            </a:r>
            <a:endParaRPr lang="it-IT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444</Words>
  <Application>Microsoft Macintosh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Past present future</vt:lpstr>
      <vt:lpstr>Oxford</vt:lpstr>
      <vt:lpstr>Tracks and Trends</vt:lpstr>
      <vt:lpstr>Tracks and Trends</vt:lpstr>
      <vt:lpstr>Tracks and Trends</vt:lpstr>
      <vt:lpstr>Tracks and Trends</vt:lpstr>
      <vt:lpstr>Working group benchmark</vt:lpstr>
      <vt:lpstr>Working group batch</vt:lpstr>
      <vt:lpstr>Working group IPv6</vt:lpstr>
      <vt:lpstr>Working group other</vt:lpstr>
      <vt:lpstr>Tutorial</vt:lpstr>
      <vt:lpstr>Slide 14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michelotto</dc:creator>
  <cp:lastModifiedBy>michele michelotto</cp:lastModifiedBy>
  <cp:revision>5</cp:revision>
  <dcterms:created xsi:type="dcterms:W3CDTF">2015-03-30T12:57:10Z</dcterms:created>
  <dcterms:modified xsi:type="dcterms:W3CDTF">2015-03-30T13:07:05Z</dcterms:modified>
</cp:coreProperties>
</file>