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6"/>
  </p:notesMasterIdLst>
  <p:sldIdLst>
    <p:sldId id="256" r:id="rId3"/>
    <p:sldId id="257" r:id="rId4"/>
    <p:sldId id="30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4" autoAdjust="0"/>
    <p:restoredTop sz="94660"/>
  </p:normalViewPr>
  <p:slideViewPr>
    <p:cSldViewPr>
      <p:cViewPr>
        <p:scale>
          <a:sx n="80" d="100"/>
          <a:sy n="80" d="100"/>
        </p:scale>
        <p:origin x="-1186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5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Tuesday, March 31,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Tuesday, March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Tuesday, March 31,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Tuesday, March 31,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Referaggio delle richieste dei gruppi di lavoro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CCR – 31 </a:t>
            </a:r>
            <a:r>
              <a:rPr lang="en-US" dirty="0" err="1" smtClean="0">
                <a:latin typeface="Comic Sans MS" pitchFamily="66" charset="0"/>
              </a:rPr>
              <a:t>Marzo</a:t>
            </a:r>
            <a:r>
              <a:rPr lang="en-US" dirty="0" smtClean="0">
                <a:latin typeface="Comic Sans MS" pitchFamily="66" charset="0"/>
              </a:rPr>
              <a:t> 2015</a:t>
            </a:r>
          </a:p>
          <a:p>
            <a:r>
              <a:rPr lang="en-US" dirty="0" err="1" smtClean="0">
                <a:latin typeface="Comic Sans MS" pitchFamily="66" charset="0"/>
              </a:rPr>
              <a:t>R.Fantechi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M.Gulmini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S.Parlati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it-IT" dirty="0" smtClean="0">
                <a:latin typeface="Comic Sans MS" pitchFamily="66" charset="0"/>
              </a:rPr>
              <a:t>Richieste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Richieste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nel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DB: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Hepix</a:t>
            </a:r>
            <a:r>
              <a:rPr lang="en-US" dirty="0" smtClean="0">
                <a:latin typeface="Comic Sans MS" pitchFamily="66" charset="0"/>
              </a:rPr>
              <a:t> (2.5KE)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Multimedia (1.5KE)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UQ (1KE)</a:t>
            </a:r>
          </a:p>
          <a:p>
            <a:pPr marL="393192" lvl="1" indent="0">
              <a:buNone/>
            </a:pPr>
            <a:endParaRPr lang="en-US" dirty="0"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Totale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richieste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: 5 KE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Di cui </a:t>
            </a:r>
            <a:r>
              <a:rPr lang="en-US" dirty="0">
                <a:latin typeface="Comic Sans MS" pitchFamily="66" charset="0"/>
              </a:rPr>
              <a:t>4</a:t>
            </a:r>
            <a:r>
              <a:rPr lang="en-US" dirty="0" smtClean="0">
                <a:latin typeface="Comic Sans MS" pitchFamily="66" charset="0"/>
              </a:rPr>
              <a:t> KE di </a:t>
            </a:r>
            <a:r>
              <a:rPr lang="en-US" dirty="0" err="1" smtClean="0">
                <a:latin typeface="Comic Sans MS" pitchFamily="66" charset="0"/>
              </a:rPr>
              <a:t>Missioni</a:t>
            </a:r>
            <a:endParaRPr lang="it-IT" dirty="0">
              <a:latin typeface="Comic Sans MS" pitchFamily="66" charset="0"/>
            </a:endParaRPr>
          </a:p>
          <a:p>
            <a:pPr marL="393192" lvl="1" indent="0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Assegnazioni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proposte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:</a:t>
            </a:r>
          </a:p>
          <a:p>
            <a:pPr lvl="1"/>
            <a:r>
              <a:rPr lang="en-US" dirty="0" smtClean="0">
                <a:latin typeface="Comic Sans MS" pitchFamily="66" charset="0"/>
              </a:rPr>
              <a:t>5 KE 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0" y="6606510"/>
            <a:ext cx="202651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err="1" smtClean="0"/>
              <a:t>M.Gulmini</a:t>
            </a:r>
            <a:r>
              <a:rPr lang="en-US" sz="1000" dirty="0" smtClean="0"/>
              <a:t>, CCR, 09/09/2014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Dettaglio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richieste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rmAutofit/>
          </a:bodyPr>
          <a:lstStyle/>
          <a:p>
            <a:r>
              <a:rPr lang="it-IT" b="1" dirty="0" smtClean="0">
                <a:latin typeface="Comic Sans MS" pitchFamily="66" charset="0"/>
              </a:rPr>
              <a:t>HEPIX: </a:t>
            </a:r>
            <a:r>
              <a:rPr lang="it-IT" dirty="0" smtClean="0">
                <a:latin typeface="Comic Sans MS" pitchFamily="66" charset="0"/>
              </a:rPr>
              <a:t>Missioni (2.5 KE Padova)</a:t>
            </a:r>
          </a:p>
          <a:p>
            <a:pPr lvl="1"/>
            <a:r>
              <a:rPr lang="it-IT" sz="2000" dirty="0" smtClean="0">
                <a:latin typeface="Comic Sans MS" pitchFamily="66" charset="0"/>
              </a:rPr>
              <a:t>Partecipazione a </a:t>
            </a:r>
            <a:r>
              <a:rPr lang="it-IT" sz="2000" dirty="0" err="1" smtClean="0">
                <a:latin typeface="Comic Sans MS" pitchFamily="66" charset="0"/>
              </a:rPr>
              <a:t>Hepix</a:t>
            </a:r>
            <a:r>
              <a:rPr lang="it-IT" sz="2000" dirty="0" smtClean="0">
                <a:latin typeface="Comic Sans MS" pitchFamily="66" charset="0"/>
              </a:rPr>
              <a:t> Fall (USA)</a:t>
            </a:r>
          </a:p>
          <a:p>
            <a:pPr marL="393192" lvl="1" indent="0">
              <a:buNone/>
            </a:pPr>
            <a:r>
              <a:rPr lang="it-IT" dirty="0" smtClean="0">
                <a:solidFill>
                  <a:srgbClr val="0070C0"/>
                </a:solidFill>
                <a:latin typeface="Comic Sans MS" pitchFamily="66" charset="0"/>
              </a:rPr>
              <a:t>PROPOSTA: </a:t>
            </a:r>
            <a:r>
              <a:rPr lang="it-IT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dirty="0" smtClean="0">
                <a:solidFill>
                  <a:srgbClr val="0070C0"/>
                </a:solidFill>
                <a:latin typeface="Comic Sans MS" pitchFamily="66" charset="0"/>
              </a:rPr>
              <a:t>2,5KE Pd</a:t>
            </a:r>
          </a:p>
          <a:p>
            <a:pPr marL="393192" lvl="1" indent="0">
              <a:buNone/>
            </a:pPr>
            <a:endParaRPr lang="it-IT" dirty="0"/>
          </a:p>
          <a:p>
            <a:r>
              <a:rPr lang="it-IT" b="1" dirty="0" smtClean="0">
                <a:latin typeface="Comic Sans MS" pitchFamily="66" charset="0"/>
              </a:rPr>
              <a:t>MULTIMEDIA</a:t>
            </a:r>
            <a:r>
              <a:rPr lang="it-IT" dirty="0" smtClean="0">
                <a:latin typeface="Comic Sans MS" pitchFamily="66" charset="0"/>
              </a:rPr>
              <a:t>: Missioni (0.5KE Bo, 1KE CNAF)</a:t>
            </a:r>
          </a:p>
          <a:p>
            <a:pPr marL="109728" indent="0">
              <a:buNone/>
            </a:pPr>
            <a:r>
              <a:rPr lang="it-IT" sz="2400" dirty="0" smtClean="0"/>
              <a:t>   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PROPOSTA: 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0.5KE Bo, 1KE CNAF</a:t>
            </a:r>
          </a:p>
          <a:p>
            <a:pPr marL="109728" indent="0">
              <a:buNone/>
            </a:pPr>
            <a:endParaRPr lang="it-IT" sz="2400" dirty="0"/>
          </a:p>
          <a:p>
            <a:r>
              <a:rPr lang="it-IT" b="1" dirty="0" smtClean="0">
                <a:latin typeface="Comic Sans MS" pitchFamily="66" charset="0"/>
              </a:rPr>
              <a:t>UQ: </a:t>
            </a:r>
            <a:r>
              <a:rPr lang="it-IT" dirty="0" smtClean="0">
                <a:latin typeface="Comic Sans MS" pitchFamily="66" charset="0"/>
              </a:rPr>
              <a:t>Manutenzioni HW (1KE </a:t>
            </a:r>
            <a:r>
              <a:rPr lang="it-IT" dirty="0" err="1" smtClean="0">
                <a:latin typeface="Comic Sans MS" pitchFamily="66" charset="0"/>
              </a:rPr>
              <a:t>Ge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it-IT" sz="2000" dirty="0" smtClean="0">
                <a:latin typeface="Comic Sans MS" pitchFamily="66" charset="0"/>
              </a:rPr>
              <a:t>Manutenzione biennale per 4 workstation DELL utilizzate per sviluppo, test e validazione delle fisica di Geant4.</a:t>
            </a:r>
          </a:p>
          <a:p>
            <a:pPr marL="393192" lvl="1" indent="0">
              <a:buNone/>
            </a:pP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PROPOSTA: 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1KE </a:t>
            </a:r>
            <a:r>
              <a:rPr lang="it-IT" sz="2400" dirty="0" err="1" smtClean="0">
                <a:solidFill>
                  <a:srgbClr val="0070C0"/>
                </a:solidFill>
                <a:latin typeface="Comic Sans MS" pitchFamily="66" charset="0"/>
              </a:rPr>
              <a:t>Ge</a:t>
            </a:r>
            <a:endParaRPr lang="it-IT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1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5129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64B2C8F-C7CE-4FA1-B28D-E59C84E153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128</Words>
  <Application>Microsoft Office PowerPoint</Application>
  <PresentationFormat>Presentazione su schermo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BrainstrmSess</vt:lpstr>
      <vt:lpstr>Referaggio delle richieste dei gruppi di lavoro</vt:lpstr>
      <vt:lpstr>Richieste</vt:lpstr>
      <vt:lpstr>Dettaglio richieste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2014-02-12T16:17:56Z</dcterms:created>
  <dcterms:modified xsi:type="dcterms:W3CDTF">2015-03-30T22:24:27Z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