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6" r:id="rId3"/>
    <p:sldId id="262" r:id="rId4"/>
    <p:sldId id="283" r:id="rId5"/>
    <p:sldId id="277" r:id="rId6"/>
    <p:sldId id="286" r:id="rId7"/>
    <p:sldId id="284" r:id="rId8"/>
    <p:sldId id="263" r:id="rId9"/>
    <p:sldId id="266" r:id="rId10"/>
    <p:sldId id="267" r:id="rId11"/>
    <p:sldId id="279" r:id="rId12"/>
    <p:sldId id="278" r:id="rId13"/>
    <p:sldId id="271" r:id="rId14"/>
    <p:sldId id="272" r:id="rId15"/>
    <p:sldId id="275" r:id="rId1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F33"/>
    <a:srgbClr val="76B531"/>
    <a:srgbClr val="8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477" autoAdjust="0"/>
    <p:restoredTop sz="85380" autoAdjust="0"/>
  </p:normalViewPr>
  <p:slideViewPr>
    <p:cSldViewPr>
      <p:cViewPr>
        <p:scale>
          <a:sx n="90" d="100"/>
          <a:sy n="90" d="100"/>
        </p:scale>
        <p:origin x="-1032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21D161-38D6-4C9C-83F4-5A5A4041227D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US" noProof="0" smtClean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481A-4A02-4D97-AC92-2DFD871ED6C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A39D5F-83D2-4716-8919-755053FF31B1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>
              <a:solidFill>
                <a:srgbClr val="FFFF66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ECA424-739E-494E-A2A0-2EAC224BAE52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E058BB-F8E3-4C0E-9A2F-0689E8E51E52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28DB02-4C8D-4425-8507-DA58ED1DA01A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B10351-82C8-4F7C-8877-5CCB05FF9F07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FCB5E4-47DC-4FA4-A149-8D117F37DF10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C45D30-0B9B-422A-A0E0-3B69ECCFF5CE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>
              <a:ea typeface="MS PGothic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0A370C-1470-44F7-BB79-29612684ABAE}" type="slidenum">
              <a:rPr lang="en-US" smtClean="0">
                <a:latin typeface="Arial" pitchFamily="34" charset="0"/>
                <a:ea typeface="MS PGothic" pitchFamily="34" charset="-128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013175-FB1B-4AEA-A01C-A549A49D22A3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ABE63B-B16F-4EBF-9DEC-AA8137723640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1C4D64-84CD-459F-AC2F-92EC978E1CCB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152B3-D899-4D31-8E97-DF1E2767DCC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4A3CD3-97A4-4E8C-95AD-1AA7FAEA9A04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5B50AA-9BEC-418C-BA4C-F500B9DD5964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D37373-C1BC-4A44-BA98-5819DA67C2F7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1520B-24A6-44FD-8215-478460DAD213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6F5E8-C1FE-4792-B6F1-C4AA3E46375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A0000-427C-42AD-9394-84457475688B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DDAC-742F-4135-AF35-CE37531893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5336-50AB-4282-A17C-1944A9B1F5B5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FDF95-5DBC-41C6-99EA-0EC6F1A3343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01AD5-3325-4647-8C7C-10A1A8F45755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DBE0-BEE0-4058-8039-519282F06A2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0EC44-C79B-449B-A695-A4EEE3B24E7F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B3514-424E-45B5-B5DE-DF89A81DDB2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4C5A0-3758-4D6F-9584-2359953FE6A9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4C862-12EA-4B1D-ACFB-75983BC460E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CD20A-66C1-4F01-B0A0-C86926ECC5BD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28508-0BBA-4EAB-A456-4F5939941F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B272-7F95-40CC-8745-C53700E4B158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D5CA5-E0B5-4A90-937B-D6E4BE70EFF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F8356-4C34-4AA1-B727-F0C6960A03B8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447D1-AC1B-4292-83F6-DE1CD06A6F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0F50A-5627-48C3-A6E6-4C11C5088796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871E5-EF84-4905-86FF-6E38AA141F2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978FD-11E3-4322-AC05-2804DE23B9C5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EF8BF-A268-4DA7-ADEE-621D0D76CCB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-628650" ty="-31750" sx="1000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2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C28EBE-29B0-4F5D-A442-D44A3BBF67C4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2F55B5A-C6CA-450C-87BD-50F9B928CCD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hyperlink" Target="http://congresso.sif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3" Type="http://schemas.openxmlformats.org/officeDocument/2006/relationships/image" Target="../media/image37.jpeg"/><Relationship Id="rId7" Type="http://schemas.openxmlformats.org/officeDocument/2006/relationships/image" Target="../media/image10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42.png"/><Relationship Id="rId5" Type="http://schemas.openxmlformats.org/officeDocument/2006/relationships/image" Target="../media/image8.png"/><Relationship Id="rId15" Type="http://schemas.openxmlformats.org/officeDocument/2006/relationships/image" Target="../media/image46.jpeg"/><Relationship Id="rId10" Type="http://schemas.openxmlformats.org/officeDocument/2006/relationships/image" Target="../media/image41.png"/><Relationship Id="rId4" Type="http://schemas.openxmlformats.org/officeDocument/2006/relationships/image" Target="../media/image38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3363" y="188913"/>
            <a:ext cx="62087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8747" y="4149080"/>
            <a:ext cx="7198568" cy="167335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100" i="1" dirty="0" smtClean="0"/>
              <a:t>La diffusione NMR per la diagnosi dell'osteoporosi</a:t>
            </a:r>
            <a:r>
              <a:rPr lang="it-IT" i="1" dirty="0" smtClean="0"/>
              <a:t>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it-IT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6" name="Sottotitolo 2"/>
          <p:cNvSpPr>
            <a:spLocks noGrp="1"/>
          </p:cNvSpPr>
          <p:nvPr>
            <p:ph type="subTitle" idx="1"/>
          </p:nvPr>
        </p:nvSpPr>
        <p:spPr>
          <a:xfrm>
            <a:off x="161510" y="2738903"/>
            <a:ext cx="7515835" cy="1500187"/>
          </a:xfrm>
        </p:spPr>
        <p:txBody>
          <a:bodyPr/>
          <a:lstStyle/>
          <a:p>
            <a:pPr eaLnBrk="1" hangingPunct="1"/>
            <a:endParaRPr lang="en-US" sz="2400" i="1" dirty="0" smtClean="0"/>
          </a:p>
          <a:p>
            <a:pPr eaLnBrk="1" hangingPunct="1"/>
            <a:endParaRPr lang="en-US" sz="2400" i="1" dirty="0" smtClean="0"/>
          </a:p>
          <a:p>
            <a:pPr eaLnBrk="1" hangingPunct="1"/>
            <a:endParaRPr lang="en-US" sz="2400" i="1" dirty="0" smtClean="0"/>
          </a:p>
          <a:p>
            <a:pPr eaLnBrk="1" hangingPunct="1"/>
            <a:endParaRPr lang="en-US" sz="2400" i="1" dirty="0" smtClean="0"/>
          </a:p>
          <a:p>
            <a:pPr eaLnBrk="1" hangingPunct="1"/>
            <a:endParaRPr lang="en-US" sz="2400" i="1" dirty="0" smtClean="0"/>
          </a:p>
          <a:p>
            <a:pPr eaLnBrk="1" hangingPunct="1"/>
            <a:endParaRPr lang="en-US" sz="2400" i="1" dirty="0" smtClean="0"/>
          </a:p>
          <a:p>
            <a:pPr eaLnBrk="1" hangingPunct="1"/>
            <a:r>
              <a:rPr lang="en-US" i="1" dirty="0" smtClean="0">
                <a:solidFill>
                  <a:schemeClr val="tx1"/>
                </a:solidFill>
              </a:rPr>
              <a:t>Silvia Capuani*, </a:t>
            </a:r>
          </a:p>
          <a:p>
            <a:pPr eaLnBrk="1" hangingPunct="1"/>
            <a:r>
              <a:rPr lang="en-US" i="1" dirty="0" smtClean="0">
                <a:solidFill>
                  <a:schemeClr val="tx1"/>
                </a:solidFill>
              </a:rPr>
              <a:t>Giulia Di </a:t>
            </a:r>
            <a:r>
              <a:rPr lang="en-US" i="1" dirty="0" err="1" smtClean="0">
                <a:solidFill>
                  <a:schemeClr val="tx1"/>
                </a:solidFill>
              </a:rPr>
              <a:t>Pietro</a:t>
            </a:r>
            <a:r>
              <a:rPr lang="en-US" i="1" dirty="0" smtClean="0">
                <a:solidFill>
                  <a:schemeClr val="tx1"/>
                </a:solidFill>
              </a:rPr>
              <a:t>*,</a:t>
            </a:r>
          </a:p>
          <a:p>
            <a:pPr eaLnBrk="1" hangingPunct="1"/>
            <a:r>
              <a:rPr lang="en-US" i="1" dirty="0" err="1" smtClean="0">
                <a:solidFill>
                  <a:schemeClr val="tx1"/>
                </a:solidFill>
              </a:rPr>
              <a:t>Guglielmo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Manenti</a:t>
            </a:r>
            <a:r>
              <a:rPr lang="en-US" i="1" dirty="0" smtClean="0">
                <a:solidFill>
                  <a:schemeClr val="tx1"/>
                </a:solidFill>
              </a:rPr>
              <a:t>°,</a:t>
            </a:r>
          </a:p>
          <a:p>
            <a:pPr eaLnBrk="1" hangingPunct="1"/>
            <a:r>
              <a:rPr lang="en-US" i="1" dirty="0" smtClean="0">
                <a:solidFill>
                  <a:schemeClr val="tx1"/>
                </a:solidFill>
              </a:rPr>
              <a:t>Umberto Tarantino^</a:t>
            </a:r>
          </a:p>
          <a:p>
            <a:pPr eaLnBrk="1" hangingPunct="1"/>
            <a:endParaRPr lang="en-US" sz="1200" i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1800" dirty="0" smtClean="0">
                <a:solidFill>
                  <a:schemeClr val="tx1"/>
                </a:solidFill>
              </a:rPr>
              <a:t>*</a:t>
            </a:r>
            <a:r>
              <a:rPr lang="en-US" sz="1600" dirty="0" smtClean="0">
                <a:solidFill>
                  <a:schemeClr val="tx1"/>
                </a:solidFill>
              </a:rPr>
              <a:t>CNR ISC, Physics Department </a:t>
            </a:r>
            <a:r>
              <a:rPr lang="en-US" sz="1600" dirty="0" err="1" smtClean="0">
                <a:solidFill>
                  <a:schemeClr val="tx1"/>
                </a:solidFill>
              </a:rPr>
              <a:t>Sapienza</a:t>
            </a:r>
            <a:r>
              <a:rPr lang="en-US" sz="1600" dirty="0" smtClean="0">
                <a:solidFill>
                  <a:schemeClr val="tx1"/>
                </a:solidFill>
              </a:rPr>
              <a:t> University, Rome, Italy</a:t>
            </a:r>
          </a:p>
          <a:p>
            <a:pPr eaLnBrk="1" hangingPunct="1"/>
            <a:r>
              <a:rPr lang="en-US" sz="1600" dirty="0" smtClean="0">
                <a:solidFill>
                  <a:schemeClr val="tx1"/>
                </a:solidFill>
              </a:rPr>
              <a:t>°</a:t>
            </a:r>
            <a:r>
              <a:rPr lang="en-US" sz="1600" dirty="0" smtClean="0"/>
              <a:t>Department of Diagnostic Imaging and Interventional Radiology, Molecular Imaging </a:t>
            </a:r>
          </a:p>
          <a:p>
            <a:pPr eaLnBrk="1" hangingPunct="1"/>
            <a:r>
              <a:rPr lang="en-US" sz="1600" dirty="0" smtClean="0"/>
              <a:t>  and Radiotherapy, PTV Foundation “Tor </a:t>
            </a:r>
            <a:r>
              <a:rPr lang="en-US" sz="1600" dirty="0" err="1" smtClean="0"/>
              <a:t>Vergata</a:t>
            </a:r>
            <a:r>
              <a:rPr lang="en-US" sz="1600" dirty="0" smtClean="0"/>
              <a:t>” University of Rome,  Italy</a:t>
            </a:r>
            <a:endParaRPr lang="it-IT" sz="1600" dirty="0" smtClean="0"/>
          </a:p>
          <a:p>
            <a:pPr eaLnBrk="1" hangingPunct="1"/>
            <a:r>
              <a:rPr lang="it-IT" sz="1600" dirty="0" smtClean="0"/>
              <a:t>^</a:t>
            </a:r>
            <a:r>
              <a:rPr lang="en-US" sz="1600" dirty="0" smtClean="0"/>
              <a:t>Department of </a:t>
            </a:r>
            <a:r>
              <a:rPr lang="en-US" sz="1600" dirty="0" err="1" smtClean="0"/>
              <a:t>Orthopaedics</a:t>
            </a:r>
            <a:r>
              <a:rPr lang="en-US" sz="1600" dirty="0" smtClean="0"/>
              <a:t> and </a:t>
            </a:r>
            <a:r>
              <a:rPr lang="en-US" sz="1600" dirty="0" err="1" smtClean="0"/>
              <a:t>Traumatology</a:t>
            </a:r>
            <a:r>
              <a:rPr lang="en-US" sz="1600" dirty="0" smtClean="0"/>
              <a:t>, PTV Foundation, “Tor </a:t>
            </a:r>
            <a:r>
              <a:rPr lang="en-US" sz="1600" dirty="0" err="1" smtClean="0"/>
              <a:t>Vergata</a:t>
            </a:r>
            <a:r>
              <a:rPr lang="en-US" sz="1600" dirty="0" smtClean="0"/>
              <a:t>”</a:t>
            </a:r>
          </a:p>
          <a:p>
            <a:pPr eaLnBrk="1" hangingPunct="1"/>
            <a:r>
              <a:rPr lang="en-US" sz="1600" dirty="0" smtClean="0"/>
              <a:t>   University of Rome, Italy</a:t>
            </a:r>
            <a:r>
              <a:rPr lang="it-IT" sz="1600" dirty="0" smtClean="0"/>
              <a:t> </a:t>
            </a: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13319" name="Gruppo 13"/>
          <p:cNvGrpSpPr>
            <a:grpSpLocks/>
          </p:cNvGrpSpPr>
          <p:nvPr/>
        </p:nvGrpSpPr>
        <p:grpSpPr bwMode="auto">
          <a:xfrm>
            <a:off x="3806825" y="5138738"/>
            <a:ext cx="5160963" cy="1674812"/>
            <a:chOff x="3941930" y="5184195"/>
            <a:chExt cx="5161502" cy="1673805"/>
          </a:xfrm>
        </p:grpSpPr>
        <p:grpSp>
          <p:nvGrpSpPr>
            <p:cNvPr id="13320" name="Gruppo 14"/>
            <p:cNvGrpSpPr>
              <a:grpSpLocks/>
            </p:cNvGrpSpPr>
            <p:nvPr/>
          </p:nvGrpSpPr>
          <p:grpSpPr bwMode="auto">
            <a:xfrm>
              <a:off x="3941930" y="5184195"/>
              <a:ext cx="2980551" cy="1650548"/>
              <a:chOff x="4121950" y="5229225"/>
              <a:chExt cx="2926615" cy="1560513"/>
            </a:xfrm>
          </p:grpSpPr>
          <p:pic>
            <p:nvPicPr>
              <p:cNvPr id="13322" name="Immagine 9" descr="VOI_femur_spectrum.t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07115" y="5229225"/>
                <a:ext cx="1441450" cy="1560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3" name="Immagine 32" descr="pore_matrix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121950" y="5229225"/>
                <a:ext cx="1392237" cy="1557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57265" y="5184195"/>
              <a:ext cx="2146167" cy="1673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CasellaDiTesto 16"/>
          <p:cNvSpPr txBox="1"/>
          <p:nvPr/>
        </p:nvSpPr>
        <p:spPr>
          <a:xfrm>
            <a:off x="251520" y="6354325"/>
            <a:ext cx="333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ilvia.capuani@roma1.infn.it</a:t>
            </a:r>
            <a:endParaRPr lang="en-US" dirty="0">
              <a:latin typeface="Comic Sans MS" pitchFamily="66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206515" y="143635"/>
            <a:ext cx="8736468" cy="1126136"/>
            <a:chOff x="206515" y="143635"/>
            <a:chExt cx="8736468" cy="1126136"/>
          </a:xfrm>
        </p:grpSpPr>
        <p:pic>
          <p:nvPicPr>
            <p:cNvPr id="13327" name="Picture 15" descr="http://www.sif.it/thumbs.php?ID=375&amp;W=623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77245" y="188640"/>
              <a:ext cx="2165738" cy="1081131"/>
            </a:xfrm>
            <a:prstGeom prst="rect">
              <a:avLst/>
            </a:prstGeom>
            <a:noFill/>
          </p:spPr>
        </p:pic>
        <p:pic>
          <p:nvPicPr>
            <p:cNvPr id="15" name="Immagine 14" descr="ISC_Sapienza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515" y="143635"/>
              <a:ext cx="1305145" cy="826129"/>
            </a:xfrm>
            <a:prstGeom prst="rect">
              <a:avLst/>
            </a:prstGeom>
          </p:spPr>
        </p:pic>
        <p:pic>
          <p:nvPicPr>
            <p:cNvPr id="16" name="Immagine 15" descr="logo_tor_vergata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16705" y="160237"/>
              <a:ext cx="517925" cy="793488"/>
            </a:xfrm>
            <a:prstGeom prst="rect">
              <a:avLst/>
            </a:prstGeom>
          </p:spPr>
        </p:pic>
        <p:pic>
          <p:nvPicPr>
            <p:cNvPr id="18" name="Immagine 10" descr="ptv_logo.bmp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01669" y="814238"/>
              <a:ext cx="1122193" cy="409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68754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Connettore 6"/>
          <p:cNvSpPr/>
          <p:nvPr/>
        </p:nvSpPr>
        <p:spPr>
          <a:xfrm>
            <a:off x="7524750" y="1916113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nettore 7"/>
          <p:cNvSpPr/>
          <p:nvPr/>
        </p:nvSpPr>
        <p:spPr>
          <a:xfrm flipH="1">
            <a:off x="7235825" y="2636838"/>
            <a:ext cx="73025" cy="714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onnettore 8"/>
          <p:cNvSpPr/>
          <p:nvPr/>
        </p:nvSpPr>
        <p:spPr>
          <a:xfrm>
            <a:off x="8532813" y="1196975"/>
            <a:ext cx="71437" cy="7143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Connettore 9"/>
          <p:cNvSpPr/>
          <p:nvPr/>
        </p:nvSpPr>
        <p:spPr>
          <a:xfrm>
            <a:off x="7380288" y="1844675"/>
            <a:ext cx="46037" cy="4603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Connettore 11"/>
          <p:cNvSpPr/>
          <p:nvPr/>
        </p:nvSpPr>
        <p:spPr>
          <a:xfrm>
            <a:off x="7812088" y="1916113"/>
            <a:ext cx="352425" cy="49688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Connettore 12"/>
          <p:cNvSpPr/>
          <p:nvPr/>
        </p:nvSpPr>
        <p:spPr>
          <a:xfrm>
            <a:off x="7524750" y="2420938"/>
            <a:ext cx="350838" cy="4953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Connettore 13"/>
          <p:cNvSpPr/>
          <p:nvPr/>
        </p:nvSpPr>
        <p:spPr>
          <a:xfrm rot="18824595">
            <a:off x="7936706" y="2470944"/>
            <a:ext cx="352425" cy="49688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Connettore 14"/>
          <p:cNvSpPr/>
          <p:nvPr/>
        </p:nvSpPr>
        <p:spPr>
          <a:xfrm rot="3043578">
            <a:off x="8228013" y="2033588"/>
            <a:ext cx="350837" cy="49688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6" name="Connettore 15"/>
          <p:cNvSpPr/>
          <p:nvPr/>
        </p:nvSpPr>
        <p:spPr>
          <a:xfrm>
            <a:off x="8316913" y="1341438"/>
            <a:ext cx="350837" cy="4953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Connettore 16"/>
          <p:cNvSpPr/>
          <p:nvPr/>
        </p:nvSpPr>
        <p:spPr>
          <a:xfrm>
            <a:off x="7308850" y="20605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8" name="Connettore 17"/>
          <p:cNvSpPr/>
          <p:nvPr/>
        </p:nvSpPr>
        <p:spPr>
          <a:xfrm>
            <a:off x="7667625" y="1700213"/>
            <a:ext cx="217488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Connettore 18"/>
          <p:cNvSpPr/>
          <p:nvPr/>
        </p:nvSpPr>
        <p:spPr>
          <a:xfrm>
            <a:off x="8532813" y="24923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0" name="Connettore 19"/>
          <p:cNvSpPr/>
          <p:nvPr/>
        </p:nvSpPr>
        <p:spPr>
          <a:xfrm>
            <a:off x="8027988" y="1484313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1" name="Connettore 20"/>
          <p:cNvSpPr/>
          <p:nvPr/>
        </p:nvSpPr>
        <p:spPr>
          <a:xfrm>
            <a:off x="7956550" y="9810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2" name="Connettore 21"/>
          <p:cNvSpPr/>
          <p:nvPr/>
        </p:nvSpPr>
        <p:spPr>
          <a:xfrm>
            <a:off x="8243888" y="1773238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3" name="Connettore 22"/>
          <p:cNvSpPr/>
          <p:nvPr/>
        </p:nvSpPr>
        <p:spPr>
          <a:xfrm>
            <a:off x="7740650" y="2349500"/>
            <a:ext cx="144463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4" name="Connettore 23"/>
          <p:cNvSpPr/>
          <p:nvPr/>
        </p:nvSpPr>
        <p:spPr>
          <a:xfrm>
            <a:off x="8243888" y="1052513"/>
            <a:ext cx="144462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5" name="Connettore 24"/>
          <p:cNvSpPr/>
          <p:nvPr/>
        </p:nvSpPr>
        <p:spPr>
          <a:xfrm>
            <a:off x="8316913" y="2492375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6" name="Connettore 25"/>
          <p:cNvSpPr/>
          <p:nvPr/>
        </p:nvSpPr>
        <p:spPr>
          <a:xfrm>
            <a:off x="7885113" y="1700213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7" name="Connettore 26"/>
          <p:cNvSpPr/>
          <p:nvPr/>
        </p:nvSpPr>
        <p:spPr>
          <a:xfrm>
            <a:off x="7524750" y="2349500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8" name="Connettore 27"/>
          <p:cNvSpPr/>
          <p:nvPr/>
        </p:nvSpPr>
        <p:spPr>
          <a:xfrm flipH="1" flipV="1">
            <a:off x="7812088" y="1125538"/>
            <a:ext cx="46037" cy="4445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Connettore 28"/>
          <p:cNvSpPr/>
          <p:nvPr/>
        </p:nvSpPr>
        <p:spPr>
          <a:xfrm>
            <a:off x="8101013" y="1844675"/>
            <a:ext cx="152400" cy="22383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0" name="Connettore 29"/>
          <p:cNvSpPr/>
          <p:nvPr/>
        </p:nvSpPr>
        <p:spPr>
          <a:xfrm>
            <a:off x="8675688" y="1341438"/>
            <a:ext cx="152400" cy="22383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6875463" y="5157788"/>
            <a:ext cx="2268537" cy="17002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Connettore 31"/>
          <p:cNvSpPr/>
          <p:nvPr/>
        </p:nvSpPr>
        <p:spPr>
          <a:xfrm>
            <a:off x="8027988" y="2349500"/>
            <a:ext cx="152400" cy="22383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3" name="Connettore 32"/>
          <p:cNvSpPr/>
          <p:nvPr/>
        </p:nvSpPr>
        <p:spPr>
          <a:xfrm>
            <a:off x="8172450" y="2060575"/>
            <a:ext cx="71438" cy="136525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0" name="Connettore 39"/>
          <p:cNvSpPr/>
          <p:nvPr/>
        </p:nvSpPr>
        <p:spPr>
          <a:xfrm flipV="1">
            <a:off x="8243888" y="3068638"/>
            <a:ext cx="73025" cy="73025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486" name="Gruppo 44"/>
          <p:cNvGrpSpPr>
            <a:grpSpLocks/>
          </p:cNvGrpSpPr>
          <p:nvPr/>
        </p:nvGrpSpPr>
        <p:grpSpPr bwMode="auto">
          <a:xfrm>
            <a:off x="7019925" y="5229225"/>
            <a:ext cx="1944688" cy="1584325"/>
            <a:chOff x="6804248" y="5229200"/>
            <a:chExt cx="1944216" cy="1584176"/>
          </a:xfrm>
        </p:grpSpPr>
        <p:sp>
          <p:nvSpPr>
            <p:cNvPr id="11" name="Connettore 10"/>
            <p:cNvSpPr/>
            <p:nvPr/>
          </p:nvSpPr>
          <p:spPr>
            <a:xfrm>
              <a:off x="6875669" y="5660959"/>
              <a:ext cx="280919" cy="423823"/>
            </a:xfrm>
            <a:prstGeom prst="flowChartConnector">
              <a:avLst/>
            </a:prstGeom>
            <a:solidFill>
              <a:srgbClr val="7CBF33"/>
            </a:solidFill>
            <a:ln>
              <a:solidFill>
                <a:srgbClr val="76B53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B0F0"/>
                </a:solidFill>
              </a:endParaRPr>
            </a:p>
          </p:txBody>
        </p:sp>
        <p:pic>
          <p:nvPicPr>
            <p:cNvPr id="1950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6165304"/>
              <a:ext cx="93610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Connettore 38"/>
            <p:cNvSpPr/>
            <p:nvPr/>
          </p:nvSpPr>
          <p:spPr>
            <a:xfrm>
              <a:off x="6948676" y="5373649"/>
              <a:ext cx="71420" cy="71430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511" name="CasellaDiTesto 40"/>
            <p:cNvSpPr txBox="1">
              <a:spLocks noChangeArrowheads="1"/>
            </p:cNvSpPr>
            <p:nvPr/>
          </p:nvSpPr>
          <p:spPr bwMode="auto">
            <a:xfrm>
              <a:off x="7164288" y="5229200"/>
              <a:ext cx="1152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B0F0"/>
                  </a:solidFill>
                </a:rPr>
                <a:t> water</a:t>
              </a:r>
            </a:p>
          </p:txBody>
        </p:sp>
        <p:sp>
          <p:nvSpPr>
            <p:cNvPr id="19512" name="CasellaDiTesto 41"/>
            <p:cNvSpPr txBox="1">
              <a:spLocks noChangeArrowheads="1"/>
            </p:cNvSpPr>
            <p:nvPr/>
          </p:nvSpPr>
          <p:spPr bwMode="auto">
            <a:xfrm>
              <a:off x="7308304" y="5661248"/>
              <a:ext cx="936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7CBF33"/>
                  </a:solidFill>
                </a:rPr>
                <a:t>FAT</a:t>
              </a: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7885074" y="6308598"/>
              <a:ext cx="863390" cy="3698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charset="0"/>
                  <a:cs typeface="Arial" charset="0"/>
                </a:rPr>
                <a:t>bone</a:t>
              </a:r>
            </a:p>
          </p:txBody>
        </p:sp>
      </p:grpSp>
      <p:sp>
        <p:nvSpPr>
          <p:cNvPr id="44" name="Connettore 43"/>
          <p:cNvSpPr/>
          <p:nvPr/>
        </p:nvSpPr>
        <p:spPr>
          <a:xfrm flipV="1">
            <a:off x="7451725" y="1700213"/>
            <a:ext cx="46038" cy="460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Connettore 65"/>
          <p:cNvSpPr/>
          <p:nvPr/>
        </p:nvSpPr>
        <p:spPr>
          <a:xfrm flipH="1">
            <a:off x="7388225" y="2789238"/>
            <a:ext cx="73025" cy="714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489" name="Gruppo 59"/>
          <p:cNvGrpSpPr>
            <a:grpSpLocks/>
          </p:cNvGrpSpPr>
          <p:nvPr/>
        </p:nvGrpSpPr>
        <p:grpSpPr bwMode="auto">
          <a:xfrm>
            <a:off x="107950" y="188913"/>
            <a:ext cx="3338925" cy="400050"/>
            <a:chOff x="323528" y="3635732"/>
            <a:chExt cx="3339435" cy="401231"/>
          </a:xfrm>
        </p:grpSpPr>
        <p:sp>
          <p:nvSpPr>
            <p:cNvPr id="61" name="CasellaDiTesto 60"/>
            <p:cNvSpPr txBox="1"/>
            <p:nvPr/>
          </p:nvSpPr>
          <p:spPr>
            <a:xfrm>
              <a:off x="468013" y="3635732"/>
              <a:ext cx="3194950" cy="4012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FFC000"/>
                  </a:solidFill>
                  <a:latin typeface="+mn-lt"/>
                  <a:cs typeface="Arial" charset="0"/>
                </a:rPr>
                <a:t>Methods: patients selection</a:t>
              </a:r>
            </a:p>
          </p:txBody>
        </p:sp>
        <p:sp>
          <p:nvSpPr>
            <p:cNvPr id="62" name="Connettore 61"/>
            <p:cNvSpPr/>
            <p:nvPr/>
          </p:nvSpPr>
          <p:spPr>
            <a:xfrm>
              <a:off x="323528" y="3716933"/>
              <a:ext cx="144485" cy="144889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9490" name="Gruppo 50"/>
          <p:cNvGrpSpPr>
            <a:grpSpLocks/>
          </p:cNvGrpSpPr>
          <p:nvPr/>
        </p:nvGrpSpPr>
        <p:grpSpPr bwMode="auto">
          <a:xfrm>
            <a:off x="131763" y="935038"/>
            <a:ext cx="3090862" cy="4789487"/>
            <a:chOff x="131763" y="934767"/>
            <a:chExt cx="3270107" cy="4789488"/>
          </a:xfrm>
        </p:grpSpPr>
        <p:sp>
          <p:nvSpPr>
            <p:cNvPr id="20520" name="Text Box 13"/>
            <p:cNvSpPr txBox="1">
              <a:spLocks noChangeArrowheads="1"/>
            </p:cNvSpPr>
            <p:nvPr/>
          </p:nvSpPr>
          <p:spPr bwMode="auto">
            <a:xfrm>
              <a:off x="131763" y="934767"/>
              <a:ext cx="2910067" cy="1620957"/>
            </a:xfrm>
            <a:prstGeom prst="flowChartProcess">
              <a:avLst/>
            </a:prstGeom>
            <a:noFill/>
            <a:ln w="9525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rgbClr val="FFC000"/>
                  </a:solidFill>
                </a:rPr>
                <a:t>Group I: calcaneus</a:t>
              </a:r>
            </a:p>
            <a:p>
              <a:pPr>
                <a:lnSpc>
                  <a:spcPts val="2000"/>
                </a:lnSpc>
                <a:spcBef>
                  <a:spcPts val="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30 postmenopausal women </a:t>
              </a:r>
            </a:p>
            <a:p>
              <a:pPr>
                <a:lnSpc>
                  <a:spcPts val="2000"/>
                </a:lnSpc>
                <a:spcBef>
                  <a:spcPts val="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mean age (64.5±6 years) </a:t>
              </a:r>
            </a:p>
            <a:p>
              <a:pPr>
                <a:lnSpc>
                  <a:spcPts val="2000"/>
                </a:lnSpc>
                <a:spcBef>
                  <a:spcPts val="0"/>
                </a:spcBef>
                <a:defRPr/>
              </a:pPr>
              <a:r>
                <a:rPr lang="en-US" sz="1600" dirty="0">
                  <a:solidFill>
                    <a:srgbClr val="00B0F0"/>
                  </a:solidFill>
                </a:rPr>
                <a:t>10 healthy</a:t>
              </a:r>
              <a:r>
                <a:rPr lang="en-US" sz="1600" dirty="0">
                  <a:solidFill>
                    <a:schemeClr val="bg1"/>
                  </a:solidFill>
                </a:rPr>
                <a:t>, </a:t>
              </a:r>
            </a:p>
            <a:p>
              <a:pPr>
                <a:lnSpc>
                  <a:spcPts val="2000"/>
                </a:lnSpc>
                <a:spcBef>
                  <a:spcPts val="0"/>
                </a:spcBef>
                <a:defRPr/>
              </a:pPr>
              <a:r>
                <a:rPr lang="en-US" sz="1600" dirty="0">
                  <a:solidFill>
                    <a:srgbClr val="7CBF33"/>
                  </a:solidFill>
                </a:rPr>
                <a:t>10 osteopenic</a:t>
              </a:r>
            </a:p>
            <a:p>
              <a:pPr>
                <a:lnSpc>
                  <a:spcPts val="2000"/>
                </a:lnSpc>
                <a:spcBef>
                  <a:spcPts val="0"/>
                </a:spcBef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10 osteoporotic</a:t>
              </a:r>
              <a:r>
                <a:rPr lang="en-US" sz="1600" dirty="0">
                  <a:solidFill>
                    <a:schemeClr val="bg1"/>
                  </a:solidFill>
                </a:rPr>
                <a:t> women, </a:t>
              </a:r>
            </a:p>
          </p:txBody>
        </p:sp>
        <p:sp>
          <p:nvSpPr>
            <p:cNvPr id="20521" name="Text Box 14"/>
            <p:cNvSpPr txBox="1">
              <a:spLocks noChangeArrowheads="1"/>
            </p:cNvSpPr>
            <p:nvPr/>
          </p:nvSpPr>
          <p:spPr bwMode="auto">
            <a:xfrm>
              <a:off x="151729" y="2798930"/>
              <a:ext cx="3250141" cy="1569660"/>
            </a:xfrm>
            <a:prstGeom prst="flowChartProcess">
              <a:avLst/>
            </a:prstGeom>
            <a:noFill/>
            <a:ln w="9525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FF66"/>
                  </a:solidFill>
                </a:rPr>
                <a:t>The status of each subject was assessed with </a:t>
              </a:r>
              <a:r>
                <a:rPr lang="en-US" sz="1600" b="1" dirty="0">
                  <a:solidFill>
                    <a:srgbClr val="FFFF66"/>
                  </a:solidFill>
                </a:rPr>
                <a:t>QCT </a:t>
              </a:r>
            </a:p>
            <a:p>
              <a:pPr>
                <a:defRPr/>
              </a:pPr>
              <a:r>
                <a:rPr lang="en-US" sz="1600" dirty="0">
                  <a:solidFill>
                    <a:srgbClr val="FFFF66"/>
                  </a:solidFill>
                </a:rPr>
                <a:t>BMD measurements</a:t>
              </a:r>
            </a:p>
            <a:p>
              <a:pPr>
                <a:defRPr/>
              </a:pPr>
              <a:r>
                <a:rPr lang="en-US" sz="1600" dirty="0">
                  <a:solidFill>
                    <a:srgbClr val="FFFF66"/>
                  </a:solidFill>
                </a:rPr>
                <a:t>in </a:t>
              </a:r>
              <a:r>
                <a:rPr lang="en-US" sz="1600" b="1" dirty="0">
                  <a:solidFill>
                    <a:srgbClr val="FFFF66"/>
                  </a:solidFill>
                </a:rPr>
                <a:t>lumbar vertebral</a:t>
              </a:r>
            </a:p>
            <a:p>
              <a:pPr>
                <a:defRPr/>
              </a:pPr>
              <a:r>
                <a:rPr lang="en-US" sz="1600" dirty="0">
                  <a:solidFill>
                    <a:srgbClr val="FFFF66"/>
                  </a:solidFill>
                </a:rPr>
                <a:t>according to the following criteria</a:t>
              </a:r>
              <a:r>
                <a:rPr lang="en-US" sz="1600" dirty="0">
                  <a:solidFill>
                    <a:srgbClr val="FFC000"/>
                  </a:solidFill>
                </a:rPr>
                <a:t>*</a:t>
              </a:r>
              <a:r>
                <a:rPr lang="en-US" sz="1600" dirty="0">
                  <a:solidFill>
                    <a:srgbClr val="FFFF66"/>
                  </a:solidFill>
                </a:rPr>
                <a:t>: </a:t>
              </a:r>
            </a:p>
          </p:txBody>
        </p:sp>
        <p:sp>
          <p:nvSpPr>
            <p:cNvPr id="20522" name="Text Box 12"/>
            <p:cNvSpPr txBox="1">
              <a:spLocks noChangeArrowheads="1"/>
            </p:cNvSpPr>
            <p:nvPr/>
          </p:nvSpPr>
          <p:spPr bwMode="auto">
            <a:xfrm>
              <a:off x="151729" y="4400632"/>
              <a:ext cx="2860049" cy="1323623"/>
            </a:xfrm>
            <a:prstGeom prst="flowChartProcess">
              <a:avLst/>
            </a:prstGeom>
            <a:noFill/>
            <a:ln w="9525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T-score ≥ -1.8 :healthy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-3.3 &lt; T-score &lt; -1.8 : </a:t>
              </a:r>
              <a:r>
                <a:rPr lang="en-US" sz="1600" dirty="0" err="1">
                  <a:solidFill>
                    <a:schemeClr val="bg1"/>
                  </a:solidFill>
                </a:rPr>
                <a:t>osteopenia</a:t>
              </a:r>
              <a:r>
                <a:rPr lang="en-US" sz="1600" dirty="0">
                  <a:solidFill>
                    <a:schemeClr val="bg1"/>
                  </a:solidFill>
                </a:rPr>
                <a:t> 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T-score ≤ -3.3 osteoporosis </a:t>
              </a:r>
            </a:p>
          </p:txBody>
        </p:sp>
      </p:grpSp>
      <p:sp>
        <p:nvSpPr>
          <p:cNvPr id="19491" name="Text Box 14"/>
          <p:cNvSpPr txBox="1">
            <a:spLocks noChangeArrowheads="1"/>
          </p:cNvSpPr>
          <p:nvPr/>
        </p:nvSpPr>
        <p:spPr bwMode="auto">
          <a:xfrm>
            <a:off x="161925" y="6129338"/>
            <a:ext cx="59848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C000"/>
                </a:solidFill>
              </a:rPr>
              <a:t>*ISCD Official Position, reported by K. Engelke, J.E. Adams et al., Journal of Clinical Densitometry: Assessment of Skeletal Health, 2008;11:123-162</a:t>
            </a:r>
            <a:endParaRPr lang="it-IT" sz="1400">
              <a:solidFill>
                <a:srgbClr val="FFC000"/>
              </a:solidFill>
            </a:endParaRPr>
          </a:p>
        </p:txBody>
      </p:sp>
      <p:grpSp>
        <p:nvGrpSpPr>
          <p:cNvPr id="19492" name="Gruppo 64"/>
          <p:cNvGrpSpPr>
            <a:grpSpLocks/>
          </p:cNvGrpSpPr>
          <p:nvPr/>
        </p:nvGrpSpPr>
        <p:grpSpPr bwMode="auto">
          <a:xfrm>
            <a:off x="3536950" y="935038"/>
            <a:ext cx="3105150" cy="4832350"/>
            <a:chOff x="759382" y="953055"/>
            <a:chExt cx="6093086" cy="4743034"/>
          </a:xfrm>
        </p:grpSpPr>
        <p:sp>
          <p:nvSpPr>
            <p:cNvPr id="19494" name="Text Box 13"/>
            <p:cNvSpPr txBox="1">
              <a:spLocks noChangeArrowheads="1"/>
            </p:cNvSpPr>
            <p:nvPr/>
          </p:nvSpPr>
          <p:spPr bwMode="auto">
            <a:xfrm>
              <a:off x="759382" y="953055"/>
              <a:ext cx="5420136" cy="16764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600">
                  <a:solidFill>
                    <a:srgbClr val="FFC000"/>
                  </a:solidFill>
                </a:rPr>
                <a:t>Group II: femoral neck</a:t>
              </a:r>
            </a:p>
            <a:p>
              <a:pPr>
                <a:lnSpc>
                  <a:spcPts val="2100"/>
                </a:lnSpc>
              </a:pPr>
              <a:r>
                <a:rPr lang="en-US" sz="1600">
                  <a:solidFill>
                    <a:schemeClr val="bg1"/>
                  </a:solidFill>
                </a:rPr>
                <a:t>30 postmenopausal women </a:t>
              </a:r>
            </a:p>
            <a:p>
              <a:pPr>
                <a:lnSpc>
                  <a:spcPts val="2100"/>
                </a:lnSpc>
              </a:pPr>
              <a:r>
                <a:rPr lang="en-US" sz="1600">
                  <a:solidFill>
                    <a:schemeClr val="bg1"/>
                  </a:solidFill>
                </a:rPr>
                <a:t>mean age (64.5±6 years) </a:t>
              </a:r>
            </a:p>
            <a:p>
              <a:pPr>
                <a:lnSpc>
                  <a:spcPts val="2100"/>
                </a:lnSpc>
              </a:pPr>
              <a:r>
                <a:rPr lang="en-US" sz="1600">
                  <a:solidFill>
                    <a:srgbClr val="00B0F0"/>
                  </a:solidFill>
                </a:rPr>
                <a:t>10 healthy</a:t>
              </a:r>
              <a:r>
                <a:rPr lang="en-US" sz="1600">
                  <a:solidFill>
                    <a:schemeClr val="bg1"/>
                  </a:solidFill>
                </a:rPr>
                <a:t>, </a:t>
              </a:r>
            </a:p>
            <a:p>
              <a:pPr>
                <a:lnSpc>
                  <a:spcPts val="2100"/>
                </a:lnSpc>
              </a:pPr>
              <a:r>
                <a:rPr lang="en-US" sz="1600">
                  <a:solidFill>
                    <a:srgbClr val="76B531"/>
                  </a:solidFill>
                </a:rPr>
                <a:t>10 osteopenic</a:t>
              </a:r>
            </a:p>
            <a:p>
              <a:pPr>
                <a:lnSpc>
                  <a:spcPts val="2100"/>
                </a:lnSpc>
              </a:pPr>
              <a:r>
                <a:rPr lang="en-US" sz="1600">
                  <a:solidFill>
                    <a:srgbClr val="FF0000"/>
                  </a:solidFill>
                </a:rPr>
                <a:t>10 osteoporotic </a:t>
              </a:r>
              <a:r>
                <a:rPr lang="en-US" sz="1600">
                  <a:solidFill>
                    <a:schemeClr val="bg1"/>
                  </a:solidFill>
                </a:rPr>
                <a:t>women, </a:t>
              </a:r>
            </a:p>
          </p:txBody>
        </p:sp>
        <p:sp>
          <p:nvSpPr>
            <p:cNvPr id="19495" name="Text Box 14"/>
            <p:cNvSpPr txBox="1">
              <a:spLocks noChangeArrowheads="1"/>
            </p:cNvSpPr>
            <p:nvPr/>
          </p:nvSpPr>
          <p:spPr bwMode="auto">
            <a:xfrm>
              <a:off x="804385" y="2782577"/>
              <a:ext cx="6048083" cy="15404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FF66"/>
                  </a:solidFill>
                </a:rPr>
                <a:t>The status of each subject was assessed with </a:t>
              </a:r>
              <a:r>
                <a:rPr lang="en-US" sz="1600" b="1">
                  <a:solidFill>
                    <a:srgbClr val="FFFF66"/>
                  </a:solidFill>
                </a:rPr>
                <a:t>DXA</a:t>
              </a:r>
            </a:p>
            <a:p>
              <a:r>
                <a:rPr lang="en-US" sz="1600">
                  <a:solidFill>
                    <a:srgbClr val="FFFF66"/>
                  </a:solidFill>
                </a:rPr>
                <a:t>BMD measurements</a:t>
              </a:r>
            </a:p>
            <a:p>
              <a:r>
                <a:rPr lang="en-US" sz="1600">
                  <a:solidFill>
                    <a:srgbClr val="FFFF66"/>
                  </a:solidFill>
                </a:rPr>
                <a:t>in </a:t>
              </a:r>
              <a:r>
                <a:rPr lang="en-US" sz="1600" b="1">
                  <a:solidFill>
                    <a:srgbClr val="FFFF66"/>
                  </a:solidFill>
                </a:rPr>
                <a:t>femoral neck</a:t>
              </a:r>
            </a:p>
            <a:p>
              <a:r>
                <a:rPr lang="en-US" sz="1600">
                  <a:solidFill>
                    <a:srgbClr val="FFFF66"/>
                  </a:solidFill>
                </a:rPr>
                <a:t>according to the following criteria: </a:t>
              </a:r>
            </a:p>
          </p:txBody>
        </p:sp>
        <p:sp>
          <p:nvSpPr>
            <p:cNvPr id="19496" name="Text Box 12"/>
            <p:cNvSpPr txBox="1">
              <a:spLocks noChangeArrowheads="1"/>
            </p:cNvSpPr>
            <p:nvPr/>
          </p:nvSpPr>
          <p:spPr bwMode="auto">
            <a:xfrm>
              <a:off x="804385" y="4372650"/>
              <a:ext cx="5711456" cy="1323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T-score ≥ -1.0 :healthy</a:t>
              </a:r>
            </a:p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-2.5 &lt; T-score &lt; -1.0 : osteopenia  </a:t>
              </a:r>
            </a:p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T-score ≤ -2.5 osteoporosis </a:t>
              </a:r>
            </a:p>
          </p:txBody>
        </p:sp>
      </p:grpSp>
      <p:sp>
        <p:nvSpPr>
          <p:cNvPr id="53" name="CasellaDiTesto 52"/>
          <p:cNvSpPr txBox="1"/>
          <p:nvPr/>
        </p:nvSpPr>
        <p:spPr>
          <a:xfrm>
            <a:off x="3401870" y="32429"/>
            <a:ext cx="3510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101°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Congresso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della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SIF, Roma 21-25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settembre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2015</a:t>
            </a:r>
            <a:endParaRPr lang="en-US" sz="1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72" name="Gruppo 71"/>
          <p:cNvGrpSpPr/>
          <p:nvPr/>
        </p:nvGrpSpPr>
        <p:grpSpPr>
          <a:xfrm>
            <a:off x="3581400" y="908050"/>
            <a:ext cx="2925763" cy="5041900"/>
            <a:chOff x="3581400" y="908050"/>
            <a:chExt cx="2925763" cy="5041900"/>
          </a:xfrm>
        </p:grpSpPr>
        <p:sp>
          <p:nvSpPr>
            <p:cNvPr id="52" name="Rettangolo 51"/>
            <p:cNvSpPr/>
            <p:nvPr/>
          </p:nvSpPr>
          <p:spPr>
            <a:xfrm>
              <a:off x="3581400" y="908050"/>
              <a:ext cx="2925763" cy="50419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1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61910" y="3474680"/>
              <a:ext cx="2686387" cy="2069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94 0.00254 0.02118 0.00764 0.03229 0.00972 C 0.03038 0.01713 0.03212 0.01296 0.025 0.01944 C 0.02292 0.02129 0.01875 0.025 0.01875 0.025 C 0.01285 0.03703 0.02066 0.02291 0.01354 0.03055 C 0.0125 0.03171 0.0125 0.03356 0.01146 0.03472 C 0.01059 0.03564 0.00729 0.03611 0.00833 0.03611 C 0.01771 0.03611 0.02708 0.03518 0.03646 0.03472 C 0.02344 0.02893 0.01042 0.02662 -0.00313 0.02361 C 0.00173 0.01944 0.00694 0.01643 0.0125 0.01389 C 0.01371 0.01342 0.01441 0.0118 0.01562 0.01111 C 0.01771 0.00995 0.02187 0.00833 0.02187 0.00833 C 0.02292 0.00694 0.02378 0.00532 0.025 0.00416 C 0.02587 0.00324 0.02726 0.0037 0.02812 0.00277 C 0.03489 -0.0044 0.02552 0.00069 0.03333 -0.00278 C 0.03403 -0.00417 0.03559 -0.00533 0.03542 -0.00695 C 0.03524 -0.00857 0.03298 -0.00834 0.03229 -0.00973 C 0.02882 -0.01713 0.03073 -0.02894 0.02396 -0.03195 C 0.02101 -0.01991 0.01771 -0.00903 0.0125 0.00139 C 0.01128 0.00393 0.01163 0.00717 0.01042 0.00972 C 0.00798 0.01481 0.00555 0.0206 0.00417 0.02639 C 0.00069 0.01227 0.00243 -0.00255 -0.00104 -0.01667 C -0.00208 -0.02662 -0.00278 -0.03866 -0.00521 -0.04861 C -0.00556 -0.05162 -0.00886 -0.07547 -0.00833 -0.07778 C -0.00799 -0.07917 -0.00625 -0.07709 -0.00521 -0.07639 C -0.0007 -0.07338 -0.00313 -0.07385 0.00104 -0.06945 C 0.00295 -0.06736 0.00729 -0.06389 0.00729 -0.06389 C 0.00104 -0.05834 -0.00816 -0.05949 -0.01563 -0.05695 C -0.01181 -0.05186 -0.01042 -0.04537 -0.00625 -0.04167 C -0.00104 -0.03125 0.00451 -0.01528 0.0125 -0.00834 C 0.01423 -0.00116 0.01719 0.00277 0.02187 0.00694 C 0.02778 0.01898 0.01996 0.00486 0.02708 0.0125 C 0.03385 0.01967 0.02448 0.01458 0.03229 0.01805 C 0.03351 0.02268 0.0375 0.03055 0.0375 0.03055 C 0.03837 0.0449 0.03993 0.05787 0.04062 0.07222 C 0.04271 0.07037 0.04479 0.06852 0.04687 0.06666 C 0.04792 0.06574 0.05 0.06389 0.05 0.06389 C 0.05243 0.05902 0.05625 0.05324 0.06042 0.05139 C 0.06198 0.05949 0.06423 0.0662 0.06667 0.07361 C 0.06753 0.07639 0.06875 0.08194 0.06875 0.08194 C 0.07066 0.07453 0.07274 0.06805 0.075 0.06111 C 0.07691 0.05509 0.07743 0.04583 0.08021 0.04027 C 0.08298 0.03495 0.08194 0.03773 0.08333 0.03194 C 0.08333 0.03194 0.0875 0.03379 0.08958 0.03472 C 0.0908 0.03518 0.09167 0.0368 0.09271 0.0375 C 0.09427 0.03842 0.09861 0.03981 0.1 0.04027 C 0.08663 0.04629 0.07899 0.04745 0.06354 0.04861 C 0.06788 0.05254 0.06823 0.05833 0.07292 0.0625 C 0.07552 0.07291 0.0717 0.06041 0.07708 0.06944 C 0.08003 0.0743 0.07726 0.07639 0.08333 0.07916 C 0.08576 0.0743 0.08906 0.07268 0.09167 0.06805 C 0.09566 0.06111 0.09757 0.05347 0.10312 0.04861 C 0.10486 0.04189 0.10399 0.03819 0.10937 0.04305 C 0.11111 0.05023 0.11441 0.05694 0.11667 0.06389 C 0.11753 0.06666 0.11805 0.06944 0.11875 0.07222 C 0.1191 0.07361 0.11979 0.07639 0.11979 0.07639 C 0.12743 0.0662 0.12986 0.03958 0.13646 0.02639 C 0.13542 0.02546 0.1309 0.02222 0.13125 0.01944 C 0.1316 0.01689 0.1401 0.01481 0.13021 0.01805 C 0.12917 0.01898 0.12726 0.01921 0.12708 0.02083 C 0.12552 0.03217 0.1316 0.04745 0.13437 0.05833 C 0.13542 0.0625 0.13646 0.06666 0.1375 0.07083 C 0.13785 0.07222 0.13854 0.075 0.13854 0.075 C 0.14097 0.07014 0.14097 0.06713 0.14479 0.06389 C 0.14583 0.05972 0.14774 0.05301 0.15 0.05 " pathEditMode="relative" ptsTypes="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6 C 0.00451 0.00047 0.00902 0.00209 0.01354 0.0014 C 0.01614 0.00093 0.0184 -0.01597 0.01875 -0.01944 C 0.01909 -0.03333 0.0184 -0.04745 0.01979 -0.0611 C 0.01996 -0.06272 0.02205 -0.05972 0.02291 -0.05833 C 0.02517 -0.05462 0.02621 -0.04976 0.02812 -0.04583 C 0.02882 -0.04444 0.03021 -0.04166 0.03021 -0.04166 C 0.03125 -0.04259 0.03246 -0.04328 0.03333 -0.04444 C 0.03489 -0.04698 0.0375 -0.05277 0.0375 -0.05277 C 0.03854 -0.05231 0.03993 -0.05254 0.04062 -0.05138 C 0.04166 -0.04953 0.0401 -0.04536 0.04166 -0.04444 C 0.04618 -0.04212 0.05139 -0.04351 0.05625 -0.04305 C 0.0559 -0.04073 0.05555 -0.03842 0.05521 -0.0361 C 0.05486 -0.03472 0.05486 -0.03101 0.05416 -0.03194 C 0.05364 -0.03263 0.05225 -0.04722 0.05208 -0.0486 C 0.04357 -0.04675 0.04253 -0.04212 0.03958 -0.05416 C 0.03559 -0.05069 0.03576 -0.04745 0.03437 -0.04166 C 0.03281 -0.04768 0.03177 -0.0537 0.03021 -0.05972 C 0.02986 -0.0611 0.02916 -0.06388 0.02916 -0.06388 C 0.02847 -0.06249 0.02725 -0.06134 0.02708 -0.05972 C 0.02621 -0.05046 0.02864 -0.0405 0.02604 -0.03194 C 0.02482 -0.02777 0.01979 -0.03472 0.01666 -0.0361 C 0.01024 -0.03888 0.01458 -0.03726 0.00312 -0.03888 C -0.00677 -0.04328 0.00243 -0.02453 0.00416 -0.01944 C 0.00503 -0.01666 0.00503 -0.01365 0.00625 -0.0111 C 0.00694 -0.00972 0.00781 -0.00856 0.00833 -0.00694 C 0.0092 -0.00416 0.00972 -0.00138 0.01041 0.0014 C 0.01076 0.00278 0.01146 0.00556 0.01146 0.00556 C 0.01423 -0.00555 0.01319 7.40741E-6 0.01458 -0.0111 C 0.01389 -0.03379 0.01336 -0.03911 0.01146 -0.05694 C 0.00764 -0.0537 0.00798 -0.05046 0.00416 -0.04722 C 0.00382 -0.04583 0.00382 -0.04421 0.00312 -0.04305 C 0.00225 -0.04166 0.00069 -0.04166 8.33333E-7 -0.04027 C -0.00122 -0.03772 -0.00209 -0.03194 -0.00209 -0.03194 C 0.00208 -0.0236 0.0092 -0.01967 0.01562 -0.01527 C 0.01875 -0.01319 0.025 -0.00972 0.025 -0.00972 C 0.01666 -0.00601 0.00764 -0.00763 -0.00104 -0.00555 C -0.0066 -0.00416 -0.01771 -0.00138 -0.01771 -0.00138 C -0.01962 0.00603 -0.01702 0.00857 -0.01354 0.01528 C -0.01285 0.01667 -0.01146 0.01945 -0.01146 0.01945 C -0.00834 0.0132 -0.00799 0.00695 -0.00625 7.40741E-6 C -0.00539 -0.00972 -0.00625 -0.0199 -0.00417 -0.02916 C -0.00382 -0.03078 -0.00261 -0.02638 -0.00209 -0.02499 C -0.00104 -0.02222 0.00017 -0.01944 0.00104 -0.01666 C 0.00295 -0.0111 0.00451 -0.00532 0.00625 7.40741E-6 C 0.00711 0.00278 0.00764 0.00556 0.00833 0.00834 C 0.00868 0.00996 0.01163 0.01204 0.01041 0.01251 C 0.00642 0.0139 0.00399 0.0088 0.00104 0.00695 C -0.00191 0.0051 -0.00521 0.00417 -0.00834 0.00278 C -0.01042 0.00186 -0.0125 0.00093 -0.01459 7.40741E-6 C -0.01563 -0.00046 -0.01771 -0.00138 -0.01771 -0.00138 C -0.01945 0.00788 -0.0158 0.01737 -0.01354 0.0264 C -0.01337 0.02686 -0.0224 0.02385 -0.02292 0.02362 C -0.03073 0.0257 -0.02986 0.02686 -0.02396 0.03195 C -0.02257 0.03728 -0.01858 0.0426 -0.01459 0.04445 C -0.01598 0.04538 -0.01719 0.04723 -0.01875 0.04723 C -0.02101 0.04723 -0.025 0.04445 -0.025 0.04445 C -0.02813 0.04491 -0.0316 0.04376 -0.03438 0.04584 C -0.03542 0.04677 -0.03316 0.04885 -0.03229 0.05001 C -0.02969 0.05348 -0.02639 0.05672 -0.02292 0.05834 C -0.02049 0.06343 -0.01823 0.06343 -0.01459 0.06667 C -0.025 0.07362 -0.02535 0.07501 -0.04479 0.06806 C -0.04723 0.06714 -0.04063 0.06436 -0.03854 0.06251 C -0.0375 0.06158 -0.03646 0.06065 -0.03542 0.05973 C -0.02848 0.05348 -0.01945 0.05209 -0.0125 0.04584 C -0.0132 0.03751 -0.01407 0.0301 -0.01563 0.02223 C -0.01615 0.01945 -0.01702 0.01667 -0.01771 0.0139 C -0.01806 0.01251 -0.01875 0.00973 -0.01875 0.00973 C -0.0217 0.02177 -0.02309 0.03473 -0.025 0.04723 C -0.02604 0.05417 -0.02587 0.04885 -0.02813 0.05556 C -0.02952 0.0595 -0.03021 0.0639 -0.03125 0.06806 C -0.03299 0.07524 -0.03577 0.08172 -0.0375 0.0889 C -0.03837 0.0926 -0.04254 0.09584 -0.04063 0.09723 C -0.03959 0.09792 -0.03872 0.09515 -0.0375 0.09445 C -0.03143 0.09075 -0.02483 0.0882 -0.01875 0.08473 C -0.01563 0.08288 -0.0125 0.08103 -0.00938 0.07917 C -0.00729 0.07802 -0.00313 0.0764 -0.00313 0.0764 C 0.00052 0.08357 0.0026 0.09329 0.00521 0.1014 C 0.00607 0.10417 0.00607 0.10718 0.00729 0.10973 C 0.00798 0.11112 0.01059 0.1139 0.00937 0.1139 C 0.00798 0.1139 0.00746 0.11089 0.00625 0.10973 C 0.0033 0.10649 0.00052 0.10302 -0.00313 0.1014 C -0.00434 0.09653 -0.00729 0.09491 -0.01042 0.09167 C -0.01233 0.08959 -0.01459 0.08797 -0.01667 0.08612 C -0.01771 0.08519 -0.01979 0.08334 -0.01979 0.08334 C -0.02344 0.07616 -0.02761 0.06968 -0.03125 0.06251 C -0.03195 0.06112 -0.03264 0.05973 -0.03334 0.05834 C -0.03403 0.05695 -0.03664 0.05371 -0.03542 0.05417 C -0.025 0.05765 -0.02986 0.05579 -0.02084 0.05973 C -0.01979 0.06019 -0.01771 0.06112 -0.01771 0.06112 C -0.02014 0.07107 -0.02361 0.08033 -0.02604 0.09028 C -0.02986 0.10556 -0.02379 0.08241 -0.02917 0.09862 C -0.03004 0.1014 -0.03125 0.10695 -0.03125 0.10695 C -0.01945 0.11228 -0.00226 0.11065 0.00833 0.11112 C 0.00625 0.11922 -0.00035 0.12315 -0.00625 0.12501 C -0.01059 0.12871 -0.01684 0.13241 -0.02188 0.13473 C -0.01181 0.14144 0.00069 0.13959 0.01146 0.14445 C 0.00937 0.15255 0.00764 0.15903 0.00208 0.1639 C 0.00086 0.16899 0.00017 0.17848 -0.00209 0.16667 C 0.00191 0.16135 0.00434 0.15533 0.00833 0.15001 C 0.00955 0.14491 0.01232 0.1426 0.01354 0.13751 C 0.00711 0.13473 0.00104 0.12871 -0.00521 0.12501 C -0.00816 0.12315 -0.01181 0.12339 -0.01459 0.12084 C -0.01962 0.11644 -0.0165 0.11853 -0.02396 0.11528 C -0.02604 0.11436 -0.03021 0.11251 -0.03021 0.11251 C -0.02361 0.10811 -0.0165 0.10695 -0.00938 0.10556 C -0.00521 0.10186 -0.00104 0.09815 0.00312 0.09445 C 0.00521 0.0926 0.00937 0.0889 0.00937 0.0889 C 0.00972 0.08751 0.01111 0.08589 0.01041 0.08473 C 0.00955 0.08311 0.00764 0.08403 0.00625 0.08334 C 0.00503 0.08265 0.00434 0.08126 0.00312 0.08056 C 0.00139 0.07964 -0.00035 0.07964 -0.00209 0.07917 C -0.00868 0.07709 -0.00174 0.07894 -0.00834 0.07501 C -0.0125 0.07246 -0.01754 0.07038 -0.02188 0.06806 C -0.02674 0.06552 -0.0316 0.06459 -0.03646 0.06251 C -0.03611 0.06112 -0.03629 0.05927 -0.03542 0.05834 C -0.03368 0.05672 -0.03125 0.05649 -0.02917 0.05556 C -0.02813 0.0551 -0.02691 0.0551 -0.02604 0.05417 C -0.025 0.05325 -0.02414 0.05209 -0.02292 0.0514 C -0.02084 0.05024 -0.01667 0.04862 -0.01667 0.04862 C -0.01511 0.04214 -0.0191 0.0345 -0.02084 0.02778 C -0.02153 0.02501 -0.02223 0.02223 -0.02292 0.01945 C -0.02327 0.01806 -0.025 0.01505 -0.02396 0.01528 C -0.01667 0.01714 -0.02049 0.01598 -0.0125 0.01945 C -0.01129 0.01991 -0.01042 0.0213 -0.00938 0.02223 C -0.00712 0.0132 -0.0092 0.00232 -0.01042 -0.00694 C -0.01059 -0.00879 -0.01111 -0.01064 -0.01146 -0.01249 C -0.01181 -0.01388 -0.01354 -0.01689 -0.0125 -0.01666 C -0.00903 -0.01573 -0.0066 -0.01134 -0.00313 -0.00972 C -0.00243 -0.00833 -0.00209 -0.00671 -0.00104 -0.00555 C -0.00018 -0.00462 0.00139 -0.0051 0.00208 -0.00416 C 0.01423 0.01204 0.00052 -0.00092 0.00937 0.00695 C 0.00972 0.00834 0.00937 0.01065 0.01041 0.01112 C 0.0118 0.01181 0.01319 0.01042 0.01458 0.00973 C 0.01927 0.00695 0.02343 0.00348 0.02708 -0.00138 C 0.01961 -0.0162 0.00694 -0.01597 -0.00313 -0.02499 C -0.00695 -0.01759 -0.0033 0.00741 -0.00104 0.01667 C 0.00573 0.00302 0.00868 -0.01365 0.0125 -0.02916 C 0.01423 -0.03634 0.01389 -0.04421 0.01562 -0.05138 C 0.01527 -0.05323 0.01597 -0.05647 0.01458 -0.05694 C 0.0118 -0.0581 0.00468 -0.05231 0.00208 -0.04999 C 0.00173 -0.0486 0.00034 -0.04698 0.00104 -0.04583 C 0.00243 -0.04305 0.00521 -0.04212 0.00729 -0.04027 C 0.01163 -0.03634 0.01527 -0.03171 0.01979 -0.02777 C 0.02187 -0.02592 0.02604 -0.02222 0.02604 -0.02222 C 0.02639 -0.03425 0.02448 -0.04675 0.02708 -0.05833 C 0.02777 -0.0611 0.03333 -0.05555 0.03333 -0.05555 C 0.03541 -0.05138 0.0375 -0.04722 0.03958 -0.04305 C 0.04097 -0.04027 0.04375 -0.03472 0.04375 -0.03472 C 0.0434 -0.03796 0.04305 -0.0412 0.04271 -0.04444 C 0.04236 -0.04722 0.04166 -0.05277 0.04166 -0.05277 " pathEditMode="relative" ptsTypes="fffffffffffffffffffffffffffffffffffffffffffffffffffffffffffffffffffffffffffffff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0.00122 -0.00023 0.01111 -0.00231 0.01146 -0.00278 C 0.01215 -0.0037 0.00938 -0.0037 0.00834 -0.00416 C 0.00695 -0.00509 0.00556 -0.00578 0.00417 -0.00694 C 0.00209 -0.00856 -8.33333E-7 -0.01065 -0.00208 -0.0125 C -0.00312 -0.01342 -0.00521 -0.01528 -0.00521 -0.01528 C -0.00087 -0.01921 0.00608 -0.01528 0.01042 -0.01944 C 0.01181 -0.02083 0.00643 -0.03379 0.00521 -0.03611 C 0.00955 -0.03796 0.01094 -0.03657 0.01459 -0.03333 C 0.01528 -0.03194 0.01702 -0.03078 0.01667 -0.02916 C 0.01632 -0.02778 0.01459 -0.02778 0.01354 -0.02778 C 0.00903 -0.02778 0.00434 -0.03055 -8.33333E-7 -0.03194 C 0.00781 -0.03541 0.01493 -0.03773 0.02292 -0.04028 C 0.025 -0.04097 0.02709 -0.04213 0.02917 -0.04305 C 0.03021 -0.04352 0.03229 -0.04444 0.03229 -0.04444 C 0.03403 -0.0375 0.03368 -0.04166 0.03125 -0.03194 C 0.03108 -0.03125 0.0382 -0.03449 0.03854 -0.03472 C 0.0434 -0.03657 0.0441 -0.03634 0.05 -0.0375 C 0.04844 -0.03148 0.04809 -0.02546 0.04688 -0.01944 C 0.04514 -0.01991 0.0434 -0.02037 0.04167 -0.02083 C 0.04063 -0.02129 0.03854 -0.02083 0.03854 -0.02222 C 0.03854 -0.02361 0.04063 -0.02338 0.04167 -0.02361 C 0.04584 -0.02477 0.05 -0.02546 0.05417 -0.02639 C 0.05625 -0.02685 0.05834 -0.02824 0.06042 -0.02916 C 0.06146 -0.02963 0.06354 -0.03055 0.06354 -0.03055 C 0.0632 -0.0287 0.06285 -0.02685 0.0625 -0.025 C 0.06181 -0.02222 0.05834 -0.01574 0.06042 -0.01666 C 0.06476 -0.01852 0.0691 -0.02176 0.07292 -0.025 C 0.07361 -0.02361 0.075 -0.02245 0.075 -0.02083 C 0.075 -0.01782 0.07292 -0.0125 0.07292 -0.0125 C 0.07327 -0.00278 0.0717 0.00741 0.07396 0.01667 C 0.07483 0.01991 0.07674 0.01111 0.07813 0.00834 C 0.07952 0.00556 0.08438 0.00278 0.08438 0.00278 C 0.08056 0.00116 0.07674 0.00023 0.07292 -0.00139 C 0.06945 -0.00092 0.06511 -0.00301 0.0625 7.40741E-7 C 0.06077 0.00185 0.06389 0.00556 0.06459 0.00834 C 0.06528 0.01111 0.06667 0.01667 0.06667 0.01667 C 0.06997 0.01019 0.07413 -0.00486 0.07604 -0.0125 C 0.07691 -0.01574 0.08021 -0.02083 0.08021 -0.02083 C 0.08108 -0.00717 0.08247 0.00579 0.08334 0.01945 C 0.08299 0.02084 0.08334 0.02384 0.08229 0.02361 C 0.07986 0.02315 0.07847 0.01922 0.07604 0.01806 C 0.07396 0.01713 0.07188 0.01621 0.06979 0.01528 C 0.06771 0.01435 0.06354 0.0125 0.06354 0.0125 C 0.06059 0.01852 0.05834 0.0206 0.05834 0.02778 C 0.05834 0.02917 0.05886 0.025 0.05938 0.02361 C 0.06042 0.02084 0.06129 0.01806 0.0625 0.01528 C 0.06545 0.0081 0.06945 0.00185 0.07188 -0.00555 C 0.07274 -0.00833 0.07327 -0.01111 0.07396 -0.01389 C 0.07431 -0.01528 0.075 -0.01805 0.075 -0.01805 C 0.07222 -0.02893 0.07535 -0.02129 0.05834 -0.02361 C 0.05087 -0.02477 0.04271 -0.02685 0.03542 -0.02916 C 0.03889 -0.03217 0.03976 -0.03565 0.04375 -0.0375 C 0.03577 -0.03958 0.04028 -0.03935 0.03021 -0.03611 C 0.02813 -0.03541 0.02604 -0.03426 0.02396 -0.03333 C 0.02292 -0.03287 0.02084 -0.03194 0.02084 -0.03194 C 0.02014 -0.03472 0.01945 -0.0375 0.01875 -0.04028 C 0.0184 -0.04166 0.01771 -0.04444 0.01771 -0.04444 C 0.01702 -0.04305 0.01597 -0.0419 0.01563 -0.04028 C 0.01476 -0.03565 0.01684 -0.02986 0.01459 -0.02639 C 0.0132 -0.02407 0.01042 -0.02824 0.00834 -0.02916 C 0.00729 -0.02963 0.00521 -0.03055 0.00521 -0.03055 C -0.00035 -0.02801 0.00139 -0.03032 0.00625 -0.02083 C 0.00695 -0.01944 0.00764 -0.01805 0.00834 -0.01666 C 0.00903 -0.01551 0.01042 -0.01273 0.00938 -0.0125 C 0.00938 -0.0125 0.00156 -0.01597 -8.33333E-7 -0.01666 C -0.00208 -0.01759 -0.00625 -0.01944 -0.00625 -0.01944 C -0.00503 -0.01296 -0.00521 -0.01065 -0.00104 -0.00694 C 0.00035 -0.00139 0.00156 0.00093 0.00521 0.00417 C 0.00712 0.01158 0.01077 0.01042 0.00521 0.01528 C 0.00278 0.01482 0.00035 0.01389 -0.00208 0.01389 C -0.00312 0.01389 -8.33333E-7 0.01459 0.00104 0.01528 C 0.00209 0.01597 0.00295 0.01736 0.00417 0.01806 C 0.00712 0.01991 0.01042 0.02084 0.01354 0.02222 C 0.01459 0.02269 0.01667 0.02361 0.01667 0.02361 C 0.01788 0.02824 0.01962 0.03148 0.02084 0.03611 C 0.02222 0.03565 0.02361 0.03519 0.025 0.03472 C 0.02604 0.03426 0.02743 0.03241 0.02813 0.03334 C 0.02969 0.03542 0.02952 0.03889 0.03021 0.04167 C 0.03056 0.04329 0.02813 0.03982 0.02709 0.03889 C 0.02639 0.03588 0.02587 0.03287 0.02396 0.03056 C 0.02205 0.02847 0.01771 0.025 0.01771 0.025 C 0.00504 0.02709 0.00729 0.02685 0.00729 0.00972 " pathEditMode="relative" ptsTypes="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93 C 0.00208 -0.00741 0.00104 -0.00278 0.00365 -0.01296 C 0.00434 -0.01574 0.00573 -0.0213 0.00573 -0.0213 C 0.00017 -0.02384 -0.00226 -0.01991 -0.00677 -0.01713 C -0.01788 -0.01042 -0.00903 -0.01782 -0.01615 -0.01157 C -0.01701 -0.03148 -0.01493 -0.04306 -0.0224 -0.02824 C -0.0151 -0.025 0.00382 -0.03681 -0.00573 -0.02407 C -0.00712 -0.01713 -0.00712 -0.00995 -0.00885 -0.00324 C -0.0092 3.7037E-7 -0.0099 0.00324 -0.0099 0.00648 C -0.0099 0.00787 -0.0099 0.01042 -0.00885 0.01065 C -0.00347 0.01134 0.00121 0.00625 0.00573 0.0037 C 0.01111 0.00046 0.01649 -0.00023 0.02135 -0.00463 C 0.0217 0.00139 0.02083 0.00764 0.0224 0.01343 C 0.02274 0.01505 0.0243 0.01134 0.02552 0.01065 C 0.0276 0.00949 0.02969 0.0088 0.03177 0.00787 C 0.03281 0.00741 0.03594 0.00625 0.0349 0.00648 C 0.02865 0.0081 0.0224 0.00949 0.01615 0.01204 C 0.01302 0.01319 0.0099 0.01481 0.00677 0.0162 C 0.00573 0.01667 0.00278 0.01852 0.00365 0.01759 C 0.00573 0.01574 0.00781 0.01389 0.0099 0.01204 C 0.01094 0.01111 0.01302 0.00926 0.01302 0.00926 C 0.01371 0.00787 0.01424 0.00625 0.0151 0.00509 C 0.01701 0.00301 0.02135 -0.00046 0.02135 -0.00046 C 0.02378 0.00417 0.02448 0.00787 0.02552 0.01343 C 0.02795 0.01296 0.03038 0.01273 0.03281 0.01204 C 0.0342 0.01181 0.03559 0.00995 0.03698 0.01065 C 0.03802 0.01111 0.03767 0.01343 0.03802 0.01481 C 0.03698 0.01898 0.03594 0.02315 0.0349 0.02731 C 0.03455 0.02893 0.03073 0.0294 0.03177 0.03009 C 0.03333 0.03125 0.03524 0.02917 0.03698 0.0287 C 0.04149 0.02731 0.04618 0.02639 0.05052 0.02454 C 0.05017 0.03518 0.05035 0.04583 0.04948 0.05648 C 0.0493 0.05833 0.04878 0.05278 0.04844 0.05093 C 0.04809 0.04815 0.04774 0.04537 0.0474 0.04259 C 0.04601 0.02893 0.0474 0.03542 0.04531 0.02731 C 0.04496 0.02361 0.04583 0.01921 0.04427 0.0162 C 0.04149 0.01065 0.04115 0.02176 0.0401 0.02315 C 0.03837 0.02546 0.03594 0.02685 0.03385 0.0287 C 0.03281 0.02963 0.03073 0.03148 0.03073 0.03148 C 0.03403 0.03796 0.03542 0.04259 0.0401 0.04676 C 0.0408 0.04954 0.04097 0.05255 0.04219 0.05509 C 0.04358 0.05787 0.04844 0.06528 0.04635 0.06343 C 0.04236 0.05995 0.03715 0.05764 0.03281 0.05509 C 0.03073 0.05393 0.02656 0.05231 0.02656 0.05231 C 0.02691 0.05694 0.02708 0.06157 0.0276 0.0662 C 0.02778 0.06759 0.02917 0.06898 0.02865 0.07037 C 0.02812 0.07176 0.02656 0.0713 0.02552 0.07176 C 0.02274 0.06921 0.01615 0.0662 0.01615 0.0662 C 0.02083 0.06412 0.02413 0.0669 0.02865 0.06898 C 0.03073 0.06991 0.0349 0.07176 0.0349 0.07176 C 0.03559 0.07037 0.03698 0.06921 0.03698 0.06759 C 0.03698 0.0625 0.03212 0.04838 0.03073 0.04259 C 0.02986 0.03935 0.0349 0.0463 0.03698 0.04815 C 0.03906 0.05 0.04115 0.05185 0.04323 0.0537 C 0.04427 0.05463 0.04635 0.05648 0.04635 0.05648 C 0.04705 0.05787 0.04757 0.06181 0.04844 0.06065 C 0.04948 0.05926 0.04774 0.05694 0.0474 0.05509 C 0.0467 0.05231 0.04601 0.04954 0.04531 0.04676 C 0.04496 0.04537 0.04427 0.04259 0.04427 0.04259 C 0.04323 0.03356 0.04115 0.02523 0.0401 0.0162 C 0.03924 0.03565 0.03698 0.05278 0.0349 0.07176 C 0.02899 0.05972 0.0368 0.07384 0.02969 0.0662 C 0.02292 0.05903 0.03229 0.06412 0.02448 0.06065 C 0.01805 0.04792 0.02135 0.06921 0.02344 0.07315 C 0.02413 0.07454 0.0243 0.07731 0.02552 0.07731 C 0.02656 0.07731 0.02517 0.07431 0.02448 0.07315 C 0.02361 0.07153 0.02222 0.0706 0.02135 0.06898 C 0.01979 0.06643 0.01858 0.06343 0.01719 0.06065 C 0.01649 0.05926 0.0151 0.05648 0.0151 0.05648 C 0.01615 0.05602 0.01719 0.05463 0.01823 0.05509 C 0.01823 0.05509 0.02604 0.06204 0.0276 0.06343 C 0.03003 0.06574 0.03403 0.06759 0.03698 0.06898 C 0.03264 0.06018 0.03351 0.05625 0.03281 0.04398 C 0.03316 0.04213 0.03246 0.03889 0.03385 0.03843 C 0.03767 0.03704 0.04045 0.04236 0.04323 0.04398 C 0.04531 0.04514 0.04757 0.04537 0.04948 0.04676 C 0.05017 0.04722 0.05087 0.04768 0.05156 0.04815 " pathEditMode="relative" ptsTypes="ffffffffffffffffffffff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185 0.00173 0.00717 0.00104 0.00555 C -0.0033 -0.00625 -0.00417 -0.01968 -0.00729 -0.03195 C -0.0092 -0.02454 -0.01129 -0.01806 -0.01354 -0.01111 C -0.01441 -0.00833 -0.01563 -0.00278 -0.01563 -0.00278 C -0.01997 -0.01158 -0.01979 -0.02176 -0.02083 -0.03195 C -0.02674 -0.02408 -0.03004 -0.00995 -0.03646 -0.00417 C -0.03785 0.00116 -0.04028 0.00162 -0.04167 0.00694 C -0.04271 0.00648 -0.0441 0.00671 -0.04479 0.00555 C -0.04479 0.00555 -0.0474 -0.00486 -0.04792 -0.00695 C -0.04827 -0.00857 -0.04948 -0.00949 -0.05 -0.01111 C -0.05087 -0.01389 -0.05139 -0.01667 -0.05208 -0.01945 C -0.05243 -0.02083 -0.05313 -0.02361 -0.05313 -0.02361 C -0.05382 -0.02222 -0.05434 -0.0206 -0.05521 -0.01945 C -0.05608 -0.01829 -0.05764 -0.01806 -0.05833 -0.01667 C -0.06458 -0.00347 -0.05643 -0.01181 -0.06354 -0.00556 C -0.06493 -0.00023 -0.06736 0.00023 -0.06875 0.00555 C -0.07101 -0.00347 -0.0684 -0.01458 -0.06667 -0.02361 C -0.06215 -0.01458 -0.06077 -0.00347 -0.05625 0.00555 C -0.05191 0.00162 -0.05156 -0.00324 -0.05 -0.00972 C -0.04861 -0.01551 -0.04566 -0.02083 -0.04375 -0.02639 C -0.04132 -0.0338 -0.03976 -0.04051 -0.03646 -0.04722 C -0.03472 -0.04005 -0.03403 -0.03218 -0.03229 -0.025 C -0.03125 -0.0206 -0.02917 -0.0169 -0.02813 -0.0125 C -0.02708 -0.00833 -0.02604 -0.00417 -0.025 0 C -0.02465 0.00139 -0.02396 0.00417 -0.02396 0.00417 C -0.02118 -0.00139 -0.01962 -0.00671 -0.01667 -0.0125 C -0.01268 -0.02037 -0.01597 -0.02292 -0.01042 -0.02778 C -0.00833 -0.02593 -0.00504 -0.02546 -0.00417 -0.02222 C -0.00278 -0.01644 -0.00399 -0.01898 0 -0.01528 C 0.00173 -0.00857 0.00399 -0.00394 0.00833 0 C 0.00937 -0.00046 0.01076 -0.00023 0.01146 -0.00139 C 0.01267 -0.0037 0.01285 -0.00695 0.01354 -0.00972 C 0.0151 -0.01597 0.01736 -0.02176 0.02083 -0.02639 C 0.02448 -0.04097 0.0059 -0.03056 -0.00208 -0.03333 C -0.0007 -0.02593 0.00156 -0.02083 0.00625 -0.01667 C 0.0092 -0.01065 0.01267 -0.00579 0.01562 0 C 0.01753 -0.00741 0.01423 -0.01875 0.01354 -0.02639 C 0.01267 -0.05602 0.01441 -0.07292 0.00937 -0.05278 C 0.01111 -0.05116 0.01771 -0.0456 0.01354 -0.04167 C 0.0118 -0.04005 0.00937 -0.03982 0.00729 -0.03889 C 0.00625 -0.03843 0.00417 -0.0375 0.00417 -0.0375 C 0.0092 -0.0331 0.00607 -0.03519 0.01354 -0.03195 C 0.01458 -0.03148 0.01667 -0.03056 0.01667 -0.03056 C 0.01736 -0.02917 0.01771 -0.02755 0.01875 -0.02639 C 0.01962 -0.02546 0.02118 -0.02616 0.02187 -0.025 C 0.02309 -0.02269 0.02326 -0.01945 0.02396 -0.01667 C 0.0243 -0.01505 0.02552 -0.01412 0.02604 -0.0125 C 0.02691 -0.00972 0.02743 -0.00695 0.02812 -0.00417 C 0.02847 -0.00278 0.02917 0 0.02917 0 C 0.03073 -0.00625 0.03107 -0.01296 0.03229 -0.01945 C 0.03819 -0.0169 0.03333 -0.02014 0.03646 -0.01389 C 0.03802 -0.01065 0.04045 -0.00903 0.04271 -0.00695 C 0.04305 -0.00833 0.04392 -0.00972 0.04375 -0.01111 C 0.04357 -0.01412 0.04167 -0.01945 0.04167 -0.01945 C 0.04201 -0.02176 0.04114 -0.02546 0.04271 -0.02639 C 0.04479 -0.02755 0.04896 -0.02361 0.04896 -0.02361 C 0.04965 -0.02222 0.05 -0.02037 0.05104 -0.01945 C 0.05295 -0.01783 0.0592 -0.01505 0.05729 -0.01667 C 0.05625 -0.01759 0.05521 -0.01852 0.05417 -0.01945 C 0.0526 -0.02546 0.05156 -0.03148 0.05 -0.0375 C 0.04965 -0.03889 0.04896 -0.04167 0.04896 -0.04167 C 0.05 -0.04213 0.05104 -0.04306 0.05208 -0.04306 C 0.05312 -0.04306 0.0559 -0.04259 0.05521 -0.04167 C 0.05364 -0.03958 0.05104 -0.03982 0.04896 -0.03889 C 0.04792 -0.03843 0.04583 -0.0375 0.04583 -0.0375 C 0.04618 -0.03148 0.04635 -0.02546 0.04687 -0.01945 C 0.04705 -0.01667 0.04739 -0.01389 0.04792 -0.01111 C 0.04809 -0.00972 0.05 -0.00764 0.04896 -0.00695 C 0.04687 -0.00556 0.04496 -0.01019 0.04271 -0.01111 C 0.03958 -0.01713 0.03889 -0.01945 0.03542 -0.0125 C 0.03576 -0.00926 0.03646 -0.00602 0.03646 -0.00278 C 0.03646 -0.00139 0.03611 0.00231 0.03542 0.00139 C 0.03385 -0.0007 0.03403 -0.00417 0.03333 -0.00695 C 0.03212 -0.01158 0.03038 -0.01482 0.02917 -0.01945 C 0.02396 -0.01482 0.025 -0.00648 0.02396 0.00139 C 0.01996 -0.01482 0.02205 -0.00394 0.02083 -0.03195 C 0.01944 -0.02639 0.01823 -0.0162 0.01562 -0.01111 C 0.01371 -0.00741 0.01146 0.00139 0.01146 0.00139 C 0.00868 -0.0132 0.0125 0.00393 0.00833 -0.00833 C 0.00573 -0.01597 0.00486 -0.02454 0.00208 -0.03195 " pathEditMode="relative" ptsTypes="ffffffff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261 -0.00533 0.00382 -0.01088 0.00521 -0.01667 C 0.00591 -0.01945 0.0073 -0.025 0.0073 -0.02477 C 0.0099 -0.01968 0.0099 -0.01436 0.01146 -0.00834 C 0.01216 -0.00186 0.01233 0.00486 0.01355 0.01111 C 0.01389 0.01296 0.01441 0.01481 0.01459 0.01666 C 0.01546 0.02314 0.01667 0.03611 0.01667 0.03634 C 0.02205 0.01458 0.02188 -0.0088 0.02605 -0.03056 C 0.02761 -0.02223 0.02657 -0.02686 0.02917 -0.01667 C 0.02987 -0.01389 0.03125 -0.00834 0.03125 -0.00811 C 0.03178 -0.0095 0.03455 -0.01598 0.03646 -0.01528 C 0.03681 -0.01505 0.03803 -0.00834 0.03855 -0.00556 C 0.04653 -0.01274 0.04514 -0.01436 0.04375 -0.00278 C 0.0448 -0.00232 0.04584 -0.00093 0.04688 -0.00139 C 0.04931 -0.00255 0.05313 -0.00695 0.05313 -0.00672 C 0.05278 -0.00417 0.05365 -0.0007 0.05209 0.00138 C 0.05122 0.00254 0.04966 4.81481E-6 0.04896 -0.00139 C 0.04757 -0.00417 0.04775 -0.00788 0.04688 -0.01112 C 0.04653 -0.00695 0.04705 -0.00255 0.04584 0.00138 C 0.04532 0.00324 0.04514 -0.00232 0.0448 -0.00417 C 0.0441 -0.00695 0.04341 -0.00973 0.04271 -0.0125 C 0.04237 -0.01389 0.04167 -0.01667 0.04167 -0.01644 C 0.04132 -0.01528 0.04098 -0.01389 0.04063 -0.0125 C 0.04028 -0.01065 0.0408 -0.00579 0.03959 -0.00695 C 0.03768 -0.00857 0.0382 -0.0125 0.0375 -0.01528 C 0.03716 -0.0169 0.03542 -0.01713 0.03438 -0.01806 C 0.03369 -0.02084 0.03299 -0.02362 0.0323 -0.02639 C 0.03195 -0.02778 0.02934 -0.01343 0.02917 -0.0125 C 0.02483 -0.01436 0.0257 -0.01737 0.02188 -0.02084 C 0.01893 -0.02663 0.01841 -0.03125 0.01459 -0.02362 C 0.0165 -0.01621 0.01789 -0.0088 0.0198 -0.00139 C 0.01563 0.00231 0.01389 0.00069 0.00938 -0.00139 C -0.00034 -0.0007 -0.01562 -0.00325 -0.00416 0.00694 C -0.00191 0.01597 0.00087 0.0243 0.00313 0.03333 C 0.00382 0.03611 0.00521 0.04166 0.00521 0.04189 C 0.00903 0.03657 0.01164 0.03078 0.01459 0.025 C 0.01598 0.02222 0.01875 0.01666 0.01875 0.01689 C 0.01216 0.01365 0.00591 0.00925 -0.00104 0.00694 C -0.00295 0.00532 -0.00729 0.00578 -0.00729 0.00277 C -0.00729 0.00138 -0.0052 0.00162 -0.00416 0.00138 C 0.00348 0.00046 0.01112 0.00046 0.01875 4.81481E-6 C 0.01598 -0.00371 0.01407 -0.00764 0.0125 -0.0125 C 0.01164 -0.01528 0.01042 -0.02084 0.01042 -0.02061 C 0.0066 -0.0132 0.00938 -0.00463 0.00938 0.00416 " pathEditMode="relative" rAng="0" ptsTypes="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0.0044 C -0.01563 0.00625 -0.00764 0.00995 0.00121 0.01134 C -0.00052 0.01666 0.00104 0.01366 -0.00451 0.01875 C -0.00608 0.01991 -0.00938 0.02268 -0.00938 0.02291 C -0.01424 0.03171 -0.00799 0.02129 -0.01354 0.02685 C -0.01424 0.02754 -0.01424 0.02893 -0.0151 0.02986 C -0.01597 0.03032 -0.0184 0.03079 -0.01754 0.03079 C -0.01024 0.03079 -0.00295 0.03032 0.00451 0.02986 C -0.0059 0.02569 -0.01597 0.02407 -0.02656 0.02176 C -0.02274 0.01875 -0.01875 0.01643 -0.01424 0.01458 C -0.01354 0.01412 -0.01285 0.01319 -0.01181 0.0125 C -0.01024 0.01157 -0.00695 0.01065 -0.00695 0.01088 C -0.00608 0.00926 -0.00556 0.00833 -0.00451 0.00741 C -0.00382 0.00671 -0.00295 0.00717 -0.00208 0.00625 C 0.00312 0.00116 -0.00417 0.00486 0.00208 0.00231 C 0.00243 0.00139 0.00365 0.00023 0.00365 -0.0007 C 0.00347 -0.00209 0.00174 -0.00185 0.00121 -0.00255 C -0.00156 -0.0081 -0.00017 -0.0169 -0.00538 -0.01921 C -0.00781 -0.01019 -0.01024 -0.00232 -0.01424 0.00555 C -0.01528 0.00741 -0.0151 0.00949 -0.01597 0.01134 C -0.01788 0.01528 -0.01997 0.01944 -0.02083 0.02384 C -0.02361 0.01342 -0.0224 0.00254 -0.025 -0.00787 C -0.0257 -0.01528 -0.02639 -0.02384 -0.02813 -0.03125 C -0.02847 -0.03357 -0.03108 -0.05093 -0.03073 -0.05278 C -0.03056 -0.05347 -0.02899 -0.05209 -0.02813 -0.05185 C -0.02483 -0.04954 -0.02656 -0.05 -0.02326 -0.04653 C -0.02188 -0.04514 -0.0184 -0.04259 -0.0184 -0.04236 C -0.02326 -0.03866 -0.03073 -0.03935 -0.03629 -0.0375 C -0.03351 -0.0338 -0.03229 -0.02894 -0.02899 -0.02639 C -0.025 -0.01852 -0.02066 -0.00695 -0.01424 -0.00185 C -0.01302 0.00347 -0.01076 0.00625 -0.00695 0.00926 C -0.00243 0.01829 -0.00868 0.00787 -0.00295 0.01366 C 0.00226 0.01898 -0.00504 0.01504 0.00121 0.01759 C 0.00208 0.02106 0.00521 0.02685 0.00521 0.02708 C 0.0059 0.0375 0.00712 0.04676 0.00781 0.05717 C 0.00937 0.05602 0.01094 0.05463 0.01267 0.05324 C 0.01337 0.05278 0.0151 0.05139 0.0151 0.05162 C 0.01684 0.04768 0.01996 0.04352 0.02326 0.04213 C 0.0243 0.04815 0.02621 0.05301 0.02812 0.05856 C 0.02882 0.06041 0.02986 0.06481 0.02986 0.06504 C 0.03125 0.05903 0.03281 0.05416 0.03472 0.0493 C 0.03611 0.04491 0.03646 0.03796 0.03871 0.03403 C 0.04097 0.03009 0.0401 0.03217 0.04115 0.02778 C 0.04115 0.02801 0.04444 0.02916 0.04618 0.02986 C 0.04687 0.03032 0.04774 0.03148 0.04861 0.03194 C 0.04965 0.03264 0.05312 0.03356 0.05434 0.03403 C 0.04375 0.03819 0.03785 0.03935 0.02569 0.04004 C 0.02899 0.04305 0.02934 0.04722 0.03299 0.05023 C 0.03507 0.05787 0.03212 0.04884 0.03628 0.05532 C 0.03854 0.05903 0.03628 0.06041 0.04115 0.0625 C 0.04305 0.05903 0.04566 0.05764 0.04774 0.05416 C 0.05087 0.0493 0.05226 0.04375 0.05677 0.04004 C 0.05799 0.03518 0.05746 0.03241 0.06163 0.03611 C 0.06302 0.0412 0.06562 0.04606 0.06736 0.05139 C 0.06805 0.05324 0.0684 0.05532 0.06892 0.05717 C 0.0691 0.05856 0.06979 0.06041 0.06979 0.06065 C 0.07569 0.05301 0.0776 0.03333 0.08281 0.02384 C 0.08212 0.02291 0.07847 0.02083 0.07882 0.01875 C 0.07899 0.01666 0.08559 0.01528 0.07795 0.01759 C 0.07708 0.01829 0.07552 0.01852 0.07552 0.01967 C 0.07413 0.02801 0.07899 0.03935 0.08125 0.04722 C 0.08212 0.05023 0.08281 0.05324 0.08368 0.05648 C 0.08385 0.05717 0.08455 0.05949 0.08455 0.05972 C 0.08628 0.05579 0.08628 0.0537 0.08941 0.05139 C 0.09028 0.04838 0.09167 0.04329 0.09358 0.04097 " pathEditMode="relative" rAng="0" ptsTypes="fffffff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555 C -0.00851 0.01597 -0.00538 0.00324 -0.00799 0.01944 C -0.00816 0.02106 -0.01024 0.02314 -0.0092 0.02407 C -0.00781 0.02523 -0.00608 0.02314 -0.00451 0.02268 C -0.00035 0.01875 0.00365 0.01643 -0.00347 0.01319 C -0.00955 0.01458 -0.01493 0.01713 -0.02083 0.01944 C -0.01701 0.01435 -0.0125 0.00949 -0.00799 0.00555 C -0.00642 0.00254 -0.0033 0.00115 -0.00226 -0.00232 C -0.00035 -0.0088 -0.00781 -0.00787 -0.01267 -0.00834 C -0.01892 -0.00903 -0.025 -0.0095 -0.03125 -0.00996 C -0.03281 -0.01042 -0.03524 -0.00973 -0.03594 -0.01158 C -0.03646 -0.01297 -0.03368 -0.0125 -0.03247 -0.01297 C -0.03125 -0.01343 -0.03004 -0.01389 -0.02899 -0.01459 C -0.02778 -0.01551 -0.02674 -0.0169 -0.02552 -0.0176 C -0.02326 -0.01899 -0.02083 -0.01968 -0.01858 -0.02084 C -0.01736 -0.0213 -0.0151 -0.02246 -0.0151 -0.02223 C -0.01007 -0.02848 -0.00052 -0.03172 0.0059 -0.03473 C 0.0026 -0.03959 8.33333E-7 -0.04514 -0.00451 -0.04723 C -0.00538 -0.04815 -0.0059 -0.0507 -0.00695 -0.05024 C -0.00816 -0.04977 -0.00764 -0.04723 -0.00799 -0.04561 C -0.01042 -0.03287 -0.00799 -0.04283 -0.01042 -0.03311 C -0.01163 -0.02176 -0.01215 -0.00556 -0.0151 0.00555 C -0.01736 0.04259 -0.01736 0.00995 -0.01858 -0.0007 C -0.02014 -0.07987 -0.00764 -0.06065 -0.02656 -0.05186 C -0.03333 -0.04283 -0.02431 -0.05533 -0.03125 -0.04399 C -0.03368 -0.04005 -0.03403 -0.04144 -0.03715 -0.03797 C -0.03958 -0.03519 -0.04201 -0.03149 -0.0441 -0.02848 C -0.04271 -0.03774 -0.04045 -0.04075 -0.03594 -0.04723 C -0.03438 -0.05325 -0.03316 -0.05602 -0.02899 -0.0595 C -0.02361 -0.06968 -0.02865 -0.06922 -0.03472 -0.072 C -0.03976 -0.07153 -0.04583 -0.07454 -0.04983 -0.07037 C -0.05208 -0.06806 -0.04757 -0.0632 -0.04531 -0.06112 C -0.0408 -0.05718 -0.03854 -0.05093 -0.03368 -0.04862 C -0.02986 -0.04375 -0.02205 -0.03357 -0.01736 -0.03172 C -0.01667 -0.03056 -0.01372 -0.02616 -0.01267 -0.02547 C -0.0059 -0.02014 -0.0125 -0.02825 -0.00573 -0.02084 C -0.00399 -0.01899 -0.0026 -0.01667 -0.00104 -0.01459 C -0.0007 -0.01621 0.00017 -0.0176 0.00017 -0.01922 C 0.00017 -0.04329 0.00121 -0.03658 -0.01615 -0.03473 C -0.02552 -0.03264 -0.0349 -0.03172 -0.0441 -0.02848 C -0.04479 -0.02963 -0.0467 -0.03033 -0.04635 -0.03172 C -0.04601 -0.03334 -0.04392 -0.03218 -0.04288 -0.03311 C -0.03854 -0.03658 -0.03767 -0.0419 -0.03247 -0.04399 C -0.02986 -0.04769 -0.02934 -0.05139 -0.02656 -0.05487 C -0.02309 -0.03959 -0.02361 -0.02292 -0.02205 -0.00695 C -0.01424 -0.00787 -0.00955 -0.01042 -0.00226 -0.00834 C -0.0092 0.00601 -0.00365 -0.00718 -0.00573 0.03032 C -0.0059 0.03402 -0.00799 0.03773 -0.00695 0.0412 C -0.00642 0.04282 -0.00469 0.03888 -0.00347 0.03819 C 0.00087 0.03564 0.00608 0.0324 0.01059 0.03032 C 0.0118 0.03078 0.01319 0.03078 0.01406 0.03194 C 0.01597 0.03449 0.01771 0.04814 0.01875 0.05208 C 0.02517 0.04907 0.02222 0.04398 0.02691 0.03819 C 0.02726 0.03657 0.02691 0.03425 0.02795 0.03356 C 0.03021 0.03194 0.03663 0.04351 0.03854 0.04583 C 0.03976 0.05162 0.03993 0.05671 0.04427 0.05046 C 0.04531 0.04074 0.0467 0.03078 0.04774 0.02106 C 0.0474 0.01689 0.04896 0.01134 0.04653 0.00856 C 0.04462 0.00648 0.03958 0.0118 0.03958 0.01203 C 0.04219 0.02152 0.04722 0.01759 0.05469 0.01643 C 0.04809 0.01944 0.04149 0.02152 0.0349 0.02407 C 0.03333 0.03101 0.03212 0.04074 0.02795 0.04583 C 0.02691 0.05023 0.02604 0.05416 0.02448 0.05833 " pathEditMode="relative" rAng="0" ptsTypes="ffffff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 autoUpdateAnimBg="0"/>
      <p:bldP spid="28" grpId="0" animBg="1"/>
      <p:bldP spid="40" grpId="0" animBg="1"/>
      <p:bldP spid="44" grpId="0" animBg="1"/>
      <p:bldP spid="66" grpId="0" animBg="1"/>
      <p:bldP spid="6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687546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Connettore 6"/>
          <p:cNvSpPr/>
          <p:nvPr/>
        </p:nvSpPr>
        <p:spPr>
          <a:xfrm>
            <a:off x="7524750" y="1916113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nettore 7"/>
          <p:cNvSpPr/>
          <p:nvPr/>
        </p:nvSpPr>
        <p:spPr>
          <a:xfrm flipH="1">
            <a:off x="7235825" y="2636838"/>
            <a:ext cx="73025" cy="714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onnettore 8"/>
          <p:cNvSpPr/>
          <p:nvPr/>
        </p:nvSpPr>
        <p:spPr>
          <a:xfrm>
            <a:off x="8532813" y="1196975"/>
            <a:ext cx="71437" cy="7143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Connettore 9"/>
          <p:cNvSpPr/>
          <p:nvPr/>
        </p:nvSpPr>
        <p:spPr>
          <a:xfrm>
            <a:off x="7380288" y="1844675"/>
            <a:ext cx="46037" cy="4603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Connettore 11"/>
          <p:cNvSpPr/>
          <p:nvPr/>
        </p:nvSpPr>
        <p:spPr>
          <a:xfrm>
            <a:off x="7812088" y="1916113"/>
            <a:ext cx="352425" cy="49688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Connettore 12"/>
          <p:cNvSpPr/>
          <p:nvPr/>
        </p:nvSpPr>
        <p:spPr>
          <a:xfrm>
            <a:off x="7524750" y="2420938"/>
            <a:ext cx="350838" cy="4953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Connettore 13"/>
          <p:cNvSpPr/>
          <p:nvPr/>
        </p:nvSpPr>
        <p:spPr>
          <a:xfrm rot="18824595">
            <a:off x="7936706" y="2470944"/>
            <a:ext cx="352425" cy="49688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Connettore 14"/>
          <p:cNvSpPr/>
          <p:nvPr/>
        </p:nvSpPr>
        <p:spPr>
          <a:xfrm rot="3043578">
            <a:off x="8228013" y="2033588"/>
            <a:ext cx="350837" cy="49688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6" name="Connettore 15"/>
          <p:cNvSpPr/>
          <p:nvPr/>
        </p:nvSpPr>
        <p:spPr>
          <a:xfrm>
            <a:off x="8316913" y="1341438"/>
            <a:ext cx="350837" cy="4953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Connettore 16"/>
          <p:cNvSpPr/>
          <p:nvPr/>
        </p:nvSpPr>
        <p:spPr>
          <a:xfrm>
            <a:off x="7308850" y="20605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8" name="Connettore 17"/>
          <p:cNvSpPr/>
          <p:nvPr/>
        </p:nvSpPr>
        <p:spPr>
          <a:xfrm>
            <a:off x="7667625" y="1700213"/>
            <a:ext cx="217488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Connettore 18"/>
          <p:cNvSpPr/>
          <p:nvPr/>
        </p:nvSpPr>
        <p:spPr>
          <a:xfrm>
            <a:off x="8532813" y="24923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0" name="Connettore 19"/>
          <p:cNvSpPr/>
          <p:nvPr/>
        </p:nvSpPr>
        <p:spPr>
          <a:xfrm>
            <a:off x="8027988" y="1484313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1" name="Connettore 20"/>
          <p:cNvSpPr/>
          <p:nvPr/>
        </p:nvSpPr>
        <p:spPr>
          <a:xfrm>
            <a:off x="7956550" y="9810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2" name="Connettore 21"/>
          <p:cNvSpPr/>
          <p:nvPr/>
        </p:nvSpPr>
        <p:spPr>
          <a:xfrm>
            <a:off x="8243888" y="1773238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3" name="Connettore 22"/>
          <p:cNvSpPr/>
          <p:nvPr/>
        </p:nvSpPr>
        <p:spPr>
          <a:xfrm>
            <a:off x="7740650" y="2349500"/>
            <a:ext cx="144463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4" name="Connettore 23"/>
          <p:cNvSpPr/>
          <p:nvPr/>
        </p:nvSpPr>
        <p:spPr>
          <a:xfrm>
            <a:off x="8243888" y="1052513"/>
            <a:ext cx="144462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5" name="Connettore 24"/>
          <p:cNvSpPr/>
          <p:nvPr/>
        </p:nvSpPr>
        <p:spPr>
          <a:xfrm>
            <a:off x="8316913" y="2492375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6" name="Connettore 25"/>
          <p:cNvSpPr/>
          <p:nvPr/>
        </p:nvSpPr>
        <p:spPr>
          <a:xfrm>
            <a:off x="7885113" y="1700213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7" name="Connettore 26"/>
          <p:cNvSpPr/>
          <p:nvPr/>
        </p:nvSpPr>
        <p:spPr>
          <a:xfrm>
            <a:off x="7524750" y="2349500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8" name="Connettore 27"/>
          <p:cNvSpPr/>
          <p:nvPr/>
        </p:nvSpPr>
        <p:spPr>
          <a:xfrm flipH="1" flipV="1">
            <a:off x="7812088" y="1125538"/>
            <a:ext cx="46037" cy="4445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Connettore 28"/>
          <p:cNvSpPr/>
          <p:nvPr/>
        </p:nvSpPr>
        <p:spPr>
          <a:xfrm>
            <a:off x="8101013" y="1844675"/>
            <a:ext cx="152400" cy="22383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0" name="Connettore 29"/>
          <p:cNvSpPr/>
          <p:nvPr/>
        </p:nvSpPr>
        <p:spPr>
          <a:xfrm>
            <a:off x="8675688" y="1341438"/>
            <a:ext cx="152400" cy="22383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6875463" y="5157788"/>
            <a:ext cx="2268537" cy="17002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Connettore 31"/>
          <p:cNvSpPr/>
          <p:nvPr/>
        </p:nvSpPr>
        <p:spPr>
          <a:xfrm>
            <a:off x="8027988" y="2349500"/>
            <a:ext cx="152400" cy="22383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3" name="Connettore 32"/>
          <p:cNvSpPr/>
          <p:nvPr/>
        </p:nvSpPr>
        <p:spPr>
          <a:xfrm>
            <a:off x="8172450" y="2060575"/>
            <a:ext cx="71438" cy="136525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0" name="Connettore 39"/>
          <p:cNvSpPr/>
          <p:nvPr/>
        </p:nvSpPr>
        <p:spPr>
          <a:xfrm flipV="1">
            <a:off x="8243888" y="3068638"/>
            <a:ext cx="73025" cy="73025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510" name="Gruppo 44"/>
          <p:cNvGrpSpPr>
            <a:grpSpLocks/>
          </p:cNvGrpSpPr>
          <p:nvPr/>
        </p:nvGrpSpPr>
        <p:grpSpPr bwMode="auto">
          <a:xfrm>
            <a:off x="7019925" y="5229225"/>
            <a:ext cx="1944688" cy="1584325"/>
            <a:chOff x="6804248" y="5229200"/>
            <a:chExt cx="1944216" cy="1584176"/>
          </a:xfrm>
        </p:grpSpPr>
        <p:sp>
          <p:nvSpPr>
            <p:cNvPr id="11" name="Connettore 10"/>
            <p:cNvSpPr/>
            <p:nvPr/>
          </p:nvSpPr>
          <p:spPr>
            <a:xfrm>
              <a:off x="6875669" y="5660959"/>
              <a:ext cx="280919" cy="423823"/>
            </a:xfrm>
            <a:prstGeom prst="flowChartConnector">
              <a:avLst/>
            </a:prstGeom>
            <a:solidFill>
              <a:srgbClr val="7CBF33"/>
            </a:solidFill>
            <a:ln>
              <a:solidFill>
                <a:srgbClr val="76B53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B0F0"/>
                </a:solidFill>
              </a:endParaRPr>
            </a:p>
          </p:txBody>
        </p:sp>
        <p:pic>
          <p:nvPicPr>
            <p:cNvPr id="2056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6165304"/>
              <a:ext cx="93610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Connettore 38"/>
            <p:cNvSpPr/>
            <p:nvPr/>
          </p:nvSpPr>
          <p:spPr>
            <a:xfrm>
              <a:off x="6948676" y="5373649"/>
              <a:ext cx="71420" cy="71430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62" name="CasellaDiTesto 40"/>
            <p:cNvSpPr txBox="1">
              <a:spLocks noChangeArrowheads="1"/>
            </p:cNvSpPr>
            <p:nvPr/>
          </p:nvSpPr>
          <p:spPr bwMode="auto">
            <a:xfrm>
              <a:off x="7164288" y="5229200"/>
              <a:ext cx="1152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B0F0"/>
                  </a:solidFill>
                </a:rPr>
                <a:t> water</a:t>
              </a:r>
            </a:p>
          </p:txBody>
        </p:sp>
        <p:sp>
          <p:nvSpPr>
            <p:cNvPr id="20563" name="CasellaDiTesto 41"/>
            <p:cNvSpPr txBox="1">
              <a:spLocks noChangeArrowheads="1"/>
            </p:cNvSpPr>
            <p:nvPr/>
          </p:nvSpPr>
          <p:spPr bwMode="auto">
            <a:xfrm>
              <a:off x="7308304" y="5661248"/>
              <a:ext cx="936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7CBF33"/>
                  </a:solidFill>
                </a:rPr>
                <a:t>FAT</a:t>
              </a: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7885074" y="6308598"/>
              <a:ext cx="863390" cy="3698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charset="0"/>
                  <a:cs typeface="Arial" charset="0"/>
                </a:rPr>
                <a:t>bone</a:t>
              </a:r>
            </a:p>
          </p:txBody>
        </p:sp>
      </p:grpSp>
      <p:sp>
        <p:nvSpPr>
          <p:cNvPr id="44" name="Connettore 43"/>
          <p:cNvSpPr/>
          <p:nvPr/>
        </p:nvSpPr>
        <p:spPr>
          <a:xfrm flipV="1">
            <a:off x="7451725" y="1700213"/>
            <a:ext cx="46038" cy="460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Connettore 65"/>
          <p:cNvSpPr/>
          <p:nvPr/>
        </p:nvSpPr>
        <p:spPr>
          <a:xfrm flipH="1">
            <a:off x="7388225" y="2789238"/>
            <a:ext cx="73025" cy="714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13" name="Picture 58" descr="calcagno_silv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908050"/>
            <a:ext cx="22987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4" name="Gruppo 59"/>
          <p:cNvGrpSpPr>
            <a:grpSpLocks/>
          </p:cNvGrpSpPr>
          <p:nvPr/>
        </p:nvGrpSpPr>
        <p:grpSpPr bwMode="auto">
          <a:xfrm>
            <a:off x="107950" y="188913"/>
            <a:ext cx="6488113" cy="646112"/>
            <a:chOff x="323528" y="3635731"/>
            <a:chExt cx="6489104" cy="648142"/>
          </a:xfrm>
        </p:grpSpPr>
        <p:sp>
          <p:nvSpPr>
            <p:cNvPr id="61" name="CasellaDiTesto 60"/>
            <p:cNvSpPr txBox="1"/>
            <p:nvPr/>
          </p:nvSpPr>
          <p:spPr>
            <a:xfrm>
              <a:off x="468013" y="3635731"/>
              <a:ext cx="6344619" cy="6481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C000"/>
                  </a:solidFill>
                  <a:latin typeface="+mn-lt"/>
                  <a:cs typeface="Arial" charset="0"/>
                </a:rPr>
                <a:t>Methods: MR at 3T</a:t>
              </a:r>
            </a:p>
            <a:p>
              <a:pPr>
                <a:defRPr/>
              </a:pPr>
              <a:r>
                <a:rPr lang="en-US" dirty="0" smtClean="0">
                  <a:solidFill>
                    <a:srgbClr val="FFC000"/>
                  </a:solidFill>
                  <a:latin typeface="+mn-lt"/>
                  <a:cs typeface="Arial" charset="0"/>
                </a:rPr>
                <a:t>ADC </a:t>
              </a:r>
              <a:r>
                <a:rPr lang="en-US" dirty="0">
                  <a:solidFill>
                    <a:srgbClr val="FFC000"/>
                  </a:solidFill>
                  <a:latin typeface="+mn-lt"/>
                  <a:cs typeface="Arial" charset="0"/>
                </a:rPr>
                <a:t>+MRS in calcaneus                     </a:t>
              </a:r>
              <a:r>
                <a:rPr lang="en-US" dirty="0" smtClean="0">
                  <a:solidFill>
                    <a:srgbClr val="FFC000"/>
                  </a:solidFill>
                  <a:latin typeface="+mn-lt"/>
                  <a:cs typeface="Arial" charset="0"/>
                </a:rPr>
                <a:t>ADC+MRS </a:t>
              </a:r>
              <a:r>
                <a:rPr lang="en-US" dirty="0">
                  <a:solidFill>
                    <a:srgbClr val="FFC000"/>
                  </a:solidFill>
                  <a:latin typeface="+mn-lt"/>
                  <a:cs typeface="Arial" charset="0"/>
                </a:rPr>
                <a:t>in femoral neck  </a:t>
              </a:r>
            </a:p>
          </p:txBody>
        </p:sp>
        <p:sp>
          <p:nvSpPr>
            <p:cNvPr id="62" name="Connettore 61"/>
            <p:cNvSpPr/>
            <p:nvPr/>
          </p:nvSpPr>
          <p:spPr>
            <a:xfrm>
              <a:off x="323528" y="3716947"/>
              <a:ext cx="144485" cy="144917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53" name="Text Box 134"/>
          <p:cNvSpPr txBox="1">
            <a:spLocks noChangeArrowheads="1"/>
          </p:cNvSpPr>
          <p:nvPr/>
        </p:nvSpPr>
        <p:spPr bwMode="auto">
          <a:xfrm>
            <a:off x="250825" y="5319713"/>
            <a:ext cx="1935163" cy="785812"/>
          </a:xfrm>
          <a:prstGeom prst="rect">
            <a:avLst/>
          </a:prstGeom>
          <a:noFill/>
          <a:ln w="19050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 err="1">
                <a:solidFill>
                  <a:schemeClr val="bg1"/>
                </a:solidFill>
                <a:latin typeface="+mn-lt"/>
              </a:rPr>
              <a:t>Fat</a:t>
            </a:r>
            <a:r>
              <a:rPr lang="it-IT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+mn-lt"/>
              </a:rPr>
              <a:t>fraction</a:t>
            </a:r>
            <a:r>
              <a:rPr lang="it-IT" b="1" dirty="0">
                <a:solidFill>
                  <a:schemeClr val="bg1"/>
                </a:solidFill>
                <a:latin typeface="+mn-lt"/>
              </a:rPr>
              <a:t> % </a:t>
            </a:r>
          </a:p>
          <a:p>
            <a:pPr>
              <a:spcBef>
                <a:spcPct val="50000"/>
              </a:spcBef>
              <a:defRPr/>
            </a:pPr>
            <a:r>
              <a:rPr lang="it-IT" b="1" dirty="0" err="1">
                <a:solidFill>
                  <a:schemeClr val="bg1"/>
                </a:solidFill>
                <a:latin typeface="+mn-lt"/>
              </a:rPr>
              <a:t>FF=A</a:t>
            </a:r>
            <a:r>
              <a:rPr lang="it-IT" b="1" baseline="30000" dirty="0" err="1">
                <a:solidFill>
                  <a:schemeClr val="bg1"/>
                </a:solidFill>
                <a:latin typeface="+mn-lt"/>
              </a:rPr>
              <a:t>fat</a:t>
            </a:r>
            <a:r>
              <a:rPr lang="it-IT" b="1" dirty="0">
                <a:solidFill>
                  <a:schemeClr val="bg1"/>
                </a:solidFill>
                <a:latin typeface="+mn-lt"/>
              </a:rPr>
              <a:t>/(</a:t>
            </a:r>
            <a:r>
              <a:rPr lang="it-IT" b="1" dirty="0" err="1">
                <a:solidFill>
                  <a:schemeClr val="bg1"/>
                </a:solidFill>
                <a:latin typeface="+mn-lt"/>
              </a:rPr>
              <a:t>A</a:t>
            </a:r>
            <a:r>
              <a:rPr lang="it-IT" b="1" baseline="30000" dirty="0" err="1">
                <a:solidFill>
                  <a:schemeClr val="bg1"/>
                </a:solidFill>
                <a:latin typeface="+mn-lt"/>
              </a:rPr>
              <a:t>fat</a:t>
            </a:r>
            <a:r>
              <a:rPr lang="it-IT" b="1" dirty="0" err="1">
                <a:solidFill>
                  <a:schemeClr val="bg1"/>
                </a:solidFill>
                <a:latin typeface="+mn-lt"/>
              </a:rPr>
              <a:t>+A</a:t>
            </a:r>
            <a:r>
              <a:rPr lang="it-IT" b="1" baseline="30000" dirty="0" err="1">
                <a:solidFill>
                  <a:schemeClr val="bg1"/>
                </a:solidFill>
                <a:latin typeface="+mn-lt"/>
              </a:rPr>
              <a:t>w</a:t>
            </a:r>
            <a:r>
              <a:rPr lang="it-IT" b="1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pic>
        <p:nvPicPr>
          <p:cNvPr id="205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1763" y="819150"/>
            <a:ext cx="16700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" name="Group 196"/>
          <p:cNvGraphicFramePr>
            <a:graphicFrameLocks/>
          </p:cNvGraphicFramePr>
          <p:nvPr/>
        </p:nvGraphicFramePr>
        <p:xfrm>
          <a:off x="161925" y="2573338"/>
          <a:ext cx="3015335" cy="2756252"/>
        </p:xfrm>
        <a:graphic>
          <a:graphicData uri="http://schemas.openxmlformats.org/drawingml/2006/table">
            <a:tbl>
              <a:tblPr/>
              <a:tblGrid>
                <a:gridCol w="1283121"/>
                <a:gridCol w="1732214"/>
              </a:tblGrid>
              <a:tr h="708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Protocol: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diffusion weighted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segmented EPI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evaluate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calcaneus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11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Slice thickness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Square FOV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Matrix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Epi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factor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values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 direction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TE/TR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mm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 mm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128X128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 8000 s/mm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anterior.-posterior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89/2500ms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Group 196"/>
          <p:cNvGraphicFramePr>
            <a:graphicFrameLocks/>
          </p:cNvGraphicFramePr>
          <p:nvPr/>
        </p:nvGraphicFramePr>
        <p:xfrm>
          <a:off x="3402013" y="2573338"/>
          <a:ext cx="3105345" cy="2756252"/>
        </p:xfrm>
        <a:graphic>
          <a:graphicData uri="http://schemas.openxmlformats.org/drawingml/2006/table">
            <a:tbl>
              <a:tblPr/>
              <a:tblGrid>
                <a:gridCol w="1352407"/>
                <a:gridCol w="1752938"/>
              </a:tblGrid>
              <a:tr h="708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Protocol: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diffusion weighted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segmented EPI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evaluate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femoral neck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11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Slice thickness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FOV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Matrix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Epi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factor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values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 direction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TE/TR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mm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 mm x142mm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72X49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 2500 s/mm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left - right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104/2500ms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5" name="Gruppo 70"/>
          <p:cNvGrpSpPr>
            <a:grpSpLocks/>
          </p:cNvGrpSpPr>
          <p:nvPr/>
        </p:nvGrpSpPr>
        <p:grpSpPr bwMode="auto">
          <a:xfrm>
            <a:off x="161925" y="2619375"/>
            <a:ext cx="5759656" cy="4080021"/>
            <a:chOff x="161925" y="2618700"/>
            <a:chExt cx="5760831" cy="4081277"/>
          </a:xfrm>
        </p:grpSpPr>
        <p:graphicFrame>
          <p:nvGraphicFramePr>
            <p:cNvPr id="55" name="Group 67"/>
            <p:cNvGraphicFramePr>
              <a:graphicFrameLocks/>
            </p:cNvGraphicFramePr>
            <p:nvPr/>
          </p:nvGraphicFramePr>
          <p:xfrm>
            <a:off x="2951820" y="5049180"/>
            <a:ext cx="2970936" cy="1650797"/>
          </p:xfrm>
          <a:graphic>
            <a:graphicData uri="http://schemas.openxmlformats.org/drawingml/2006/table">
              <a:tbl>
                <a:tblPr/>
                <a:tblGrid>
                  <a:gridCol w="969236"/>
                  <a:gridCol w="2001094"/>
                </a:tblGrid>
                <a:tr h="699078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rPr>
                          <a:t>Parameter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rPr>
                          <a:t>Protocol: </a:t>
                        </a:r>
                        <a:r>
                          <a:rPr kumimoji="0" lang="en-US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rPr>
                          <a:t>SVS (PRESS)</a:t>
                        </a: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rPr>
                          <a:t>to obtain bone marrow spectra</a:t>
                        </a:r>
                        <a:endPara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</a:tr>
                <a:tr h="876097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it-IT" sz="1400" b="0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rPr>
                          <a:t>Voxel</a:t>
                        </a:r>
                        <a:r>
                          <a:rPr kumimoji="0" lang="it-IT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rPr>
                          <a:t> </a:t>
                        </a:r>
                        <a:r>
                          <a:rPr kumimoji="0" lang="it-IT" sz="1400" b="0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rPr>
                          <a:t>size</a:t>
                        </a:r>
                        <a:endPara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it-IT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rPr>
                          <a:t>TE/TR</a:t>
                        </a: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it-IT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rPr>
                          <a:t>NS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it-IT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rPr>
                          <a:t>15x15x15 mm</a:t>
                        </a: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rPr>
                          <a:t>22/5000 ms</a:t>
                        </a: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rPr>
                          <a:t>32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  <p:grpSp>
          <p:nvGrpSpPr>
            <p:cNvPr id="20554" name="Gruppo 63"/>
            <p:cNvGrpSpPr>
              <a:grpSpLocks/>
            </p:cNvGrpSpPr>
            <p:nvPr/>
          </p:nvGrpSpPr>
          <p:grpSpPr bwMode="auto">
            <a:xfrm>
              <a:off x="161925" y="2618700"/>
              <a:ext cx="5580205" cy="2233046"/>
              <a:chOff x="161925" y="2618700"/>
              <a:chExt cx="5580205" cy="2233046"/>
            </a:xfrm>
          </p:grpSpPr>
          <p:pic>
            <p:nvPicPr>
              <p:cNvPr id="20555" name="Picture 129" descr="spettro_a_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61925" y="2618700"/>
                <a:ext cx="2375344" cy="2233046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  <a:miter lim="800000"/>
                <a:headEnd/>
                <a:tailEnd/>
              </a:ln>
            </p:spPr>
          </p:pic>
          <p:pic>
            <p:nvPicPr>
              <p:cNvPr id="20556" name="Picture 8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581889" y="2669181"/>
                <a:ext cx="2160241" cy="2160241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34" name="Gruppo 64"/>
          <p:cNvGrpSpPr>
            <a:grpSpLocks/>
          </p:cNvGrpSpPr>
          <p:nvPr/>
        </p:nvGrpSpPr>
        <p:grpSpPr bwMode="auto">
          <a:xfrm>
            <a:off x="1557338" y="2619375"/>
            <a:ext cx="3554412" cy="2070100"/>
            <a:chOff x="1556665" y="2618910"/>
            <a:chExt cx="3555395" cy="2070230"/>
          </a:xfrm>
        </p:grpSpPr>
        <p:sp>
          <p:nvSpPr>
            <p:cNvPr id="56" name="Figura a mano libera 55"/>
            <p:cNvSpPr/>
            <p:nvPr/>
          </p:nvSpPr>
          <p:spPr>
            <a:xfrm>
              <a:off x="1556665" y="2618910"/>
              <a:ext cx="357286" cy="2000376"/>
            </a:xfrm>
            <a:custGeom>
              <a:avLst/>
              <a:gdLst>
                <a:gd name="connsiteX0" fmla="*/ 0 w 382772"/>
                <a:gd name="connsiteY0" fmla="*/ 1738423 h 2009554"/>
                <a:gd name="connsiteX1" fmla="*/ 106326 w 382772"/>
                <a:gd name="connsiteY1" fmla="*/ 5316 h 2009554"/>
                <a:gd name="connsiteX2" fmla="*/ 340242 w 382772"/>
                <a:gd name="connsiteY2" fmla="*/ 1706526 h 2009554"/>
                <a:gd name="connsiteX3" fmla="*/ 361507 w 382772"/>
                <a:gd name="connsiteY3" fmla="*/ 1823484 h 200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772" h="2009554">
                  <a:moveTo>
                    <a:pt x="0" y="1738423"/>
                  </a:moveTo>
                  <a:cubicBezTo>
                    <a:pt x="24809" y="874527"/>
                    <a:pt x="49619" y="10632"/>
                    <a:pt x="106326" y="5316"/>
                  </a:cubicBezTo>
                  <a:cubicBezTo>
                    <a:pt x="163033" y="0"/>
                    <a:pt x="297712" y="1403498"/>
                    <a:pt x="340242" y="1706526"/>
                  </a:cubicBezTo>
                  <a:cubicBezTo>
                    <a:pt x="382772" y="2009554"/>
                    <a:pt x="372139" y="1916519"/>
                    <a:pt x="361507" y="1823484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Figura a mano libera 56"/>
            <p:cNvSpPr/>
            <p:nvPr/>
          </p:nvSpPr>
          <p:spPr>
            <a:xfrm>
              <a:off x="4754774" y="2688764"/>
              <a:ext cx="357286" cy="2000376"/>
            </a:xfrm>
            <a:custGeom>
              <a:avLst/>
              <a:gdLst>
                <a:gd name="connsiteX0" fmla="*/ 0 w 382772"/>
                <a:gd name="connsiteY0" fmla="*/ 1738423 h 2009554"/>
                <a:gd name="connsiteX1" fmla="*/ 106326 w 382772"/>
                <a:gd name="connsiteY1" fmla="*/ 5316 h 2009554"/>
                <a:gd name="connsiteX2" fmla="*/ 340242 w 382772"/>
                <a:gd name="connsiteY2" fmla="*/ 1706526 h 2009554"/>
                <a:gd name="connsiteX3" fmla="*/ 361507 w 382772"/>
                <a:gd name="connsiteY3" fmla="*/ 1823484 h 200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772" h="2009554">
                  <a:moveTo>
                    <a:pt x="0" y="1738423"/>
                  </a:moveTo>
                  <a:cubicBezTo>
                    <a:pt x="24809" y="874527"/>
                    <a:pt x="49619" y="10632"/>
                    <a:pt x="106326" y="5316"/>
                  </a:cubicBezTo>
                  <a:cubicBezTo>
                    <a:pt x="163033" y="0"/>
                    <a:pt x="297712" y="1403498"/>
                    <a:pt x="340242" y="1706526"/>
                  </a:cubicBezTo>
                  <a:cubicBezTo>
                    <a:pt x="382772" y="2009554"/>
                    <a:pt x="372139" y="1916519"/>
                    <a:pt x="361507" y="1823484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5" name="Gruppo 59"/>
          <p:cNvGrpSpPr>
            <a:grpSpLocks/>
          </p:cNvGrpSpPr>
          <p:nvPr/>
        </p:nvGrpSpPr>
        <p:grpSpPr bwMode="auto">
          <a:xfrm>
            <a:off x="746125" y="1358900"/>
            <a:ext cx="4248150" cy="630238"/>
            <a:chOff x="746574" y="1358771"/>
            <a:chExt cx="4247538" cy="630069"/>
          </a:xfrm>
        </p:grpSpPr>
        <p:sp>
          <p:nvSpPr>
            <p:cNvPr id="20549" name="AutoShape 124"/>
            <p:cNvSpPr>
              <a:spLocks noChangeArrowheads="1"/>
            </p:cNvSpPr>
            <p:nvPr/>
          </p:nvSpPr>
          <p:spPr bwMode="auto">
            <a:xfrm>
              <a:off x="746574" y="1673225"/>
              <a:ext cx="341967" cy="315615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800">
                <a:solidFill>
                  <a:srgbClr val="FFFFCC"/>
                </a:solidFill>
              </a:endParaRPr>
            </a:p>
          </p:txBody>
        </p:sp>
        <p:sp>
          <p:nvSpPr>
            <p:cNvPr id="20550" name="AutoShape 124"/>
            <p:cNvSpPr>
              <a:spLocks noChangeArrowheads="1"/>
            </p:cNvSpPr>
            <p:nvPr/>
          </p:nvSpPr>
          <p:spPr bwMode="auto">
            <a:xfrm>
              <a:off x="4662010" y="1358771"/>
              <a:ext cx="332102" cy="360040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800">
                <a:solidFill>
                  <a:srgbClr val="FFFFCC"/>
                </a:solidFill>
              </a:endParaRPr>
            </a:p>
          </p:txBody>
        </p:sp>
      </p:grpSp>
      <p:grpSp>
        <p:nvGrpSpPr>
          <p:cNvPr id="36" name="Gruppo 62"/>
          <p:cNvGrpSpPr>
            <a:grpSpLocks/>
          </p:cNvGrpSpPr>
          <p:nvPr/>
        </p:nvGrpSpPr>
        <p:grpSpPr bwMode="auto">
          <a:xfrm>
            <a:off x="809625" y="1763713"/>
            <a:ext cx="4032250" cy="1125537"/>
            <a:chOff x="809943" y="1763815"/>
            <a:chExt cx="4032087" cy="1125124"/>
          </a:xfrm>
        </p:grpSpPr>
        <p:sp>
          <p:nvSpPr>
            <p:cNvPr id="48" name="Freccia in giù 47"/>
            <p:cNvSpPr/>
            <p:nvPr/>
          </p:nvSpPr>
          <p:spPr bwMode="auto">
            <a:xfrm>
              <a:off x="809943" y="2033591"/>
              <a:ext cx="71435" cy="855348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Freccia in giù 58"/>
            <p:cNvSpPr/>
            <p:nvPr/>
          </p:nvSpPr>
          <p:spPr bwMode="auto">
            <a:xfrm>
              <a:off x="4751547" y="1763815"/>
              <a:ext cx="90483" cy="855348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7" name="Gruppo 68"/>
          <p:cNvGrpSpPr>
            <a:grpSpLocks/>
          </p:cNvGrpSpPr>
          <p:nvPr/>
        </p:nvGrpSpPr>
        <p:grpSpPr bwMode="auto">
          <a:xfrm>
            <a:off x="850900" y="4059238"/>
            <a:ext cx="3541713" cy="539750"/>
            <a:chOff x="850605" y="4059070"/>
            <a:chExt cx="3541376" cy="540059"/>
          </a:xfrm>
        </p:grpSpPr>
        <p:sp>
          <p:nvSpPr>
            <p:cNvPr id="67" name="Figura a mano libera 66"/>
            <p:cNvSpPr/>
            <p:nvPr/>
          </p:nvSpPr>
          <p:spPr>
            <a:xfrm>
              <a:off x="850605" y="4101957"/>
              <a:ext cx="212705" cy="271618"/>
            </a:xfrm>
            <a:custGeom>
              <a:avLst/>
              <a:gdLst>
                <a:gd name="connsiteX0" fmla="*/ 0 w 212651"/>
                <a:gd name="connsiteY0" fmla="*/ 272902 h 272902"/>
                <a:gd name="connsiteX1" fmla="*/ 63795 w 212651"/>
                <a:gd name="connsiteY1" fmla="*/ 7088 h 272902"/>
                <a:gd name="connsiteX2" fmla="*/ 212651 w 212651"/>
                <a:gd name="connsiteY2" fmla="*/ 230372 h 272902"/>
                <a:gd name="connsiteX3" fmla="*/ 212651 w 212651"/>
                <a:gd name="connsiteY3" fmla="*/ 230372 h 27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651" h="272902">
                  <a:moveTo>
                    <a:pt x="0" y="272902"/>
                  </a:moveTo>
                  <a:cubicBezTo>
                    <a:pt x="14176" y="143539"/>
                    <a:pt x="28353" y="14176"/>
                    <a:pt x="63795" y="7088"/>
                  </a:cubicBezTo>
                  <a:cubicBezTo>
                    <a:pt x="99237" y="0"/>
                    <a:pt x="212651" y="230372"/>
                    <a:pt x="212651" y="230372"/>
                  </a:cubicBezTo>
                  <a:lnTo>
                    <a:pt x="212651" y="230372"/>
                  </a:ln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Figura a mano libera 67"/>
            <p:cNvSpPr/>
            <p:nvPr/>
          </p:nvSpPr>
          <p:spPr>
            <a:xfrm>
              <a:off x="4212610" y="4059070"/>
              <a:ext cx="179371" cy="540059"/>
            </a:xfrm>
            <a:custGeom>
              <a:avLst/>
              <a:gdLst>
                <a:gd name="connsiteX0" fmla="*/ 0 w 212651"/>
                <a:gd name="connsiteY0" fmla="*/ 272902 h 272902"/>
                <a:gd name="connsiteX1" fmla="*/ 63795 w 212651"/>
                <a:gd name="connsiteY1" fmla="*/ 7088 h 272902"/>
                <a:gd name="connsiteX2" fmla="*/ 212651 w 212651"/>
                <a:gd name="connsiteY2" fmla="*/ 230372 h 272902"/>
                <a:gd name="connsiteX3" fmla="*/ 212651 w 212651"/>
                <a:gd name="connsiteY3" fmla="*/ 230372 h 27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651" h="272902">
                  <a:moveTo>
                    <a:pt x="0" y="272902"/>
                  </a:moveTo>
                  <a:cubicBezTo>
                    <a:pt x="14176" y="143539"/>
                    <a:pt x="28353" y="14176"/>
                    <a:pt x="63795" y="7088"/>
                  </a:cubicBezTo>
                  <a:cubicBezTo>
                    <a:pt x="99237" y="0"/>
                    <a:pt x="212651" y="230372"/>
                    <a:pt x="212651" y="230372"/>
                  </a:cubicBezTo>
                  <a:lnTo>
                    <a:pt x="212651" y="230372"/>
                  </a:ln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2" name="CasellaDiTesto 71"/>
          <p:cNvSpPr txBox="1"/>
          <p:nvPr/>
        </p:nvSpPr>
        <p:spPr>
          <a:xfrm>
            <a:off x="6372225" y="5589588"/>
            <a:ext cx="2592388" cy="584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Mono-exponential decay</a:t>
            </a:r>
            <a:endParaRPr lang="en-US" sz="1600" dirty="0">
              <a:latin typeface="+mn-lt"/>
            </a:endParaRPr>
          </a:p>
          <a:p>
            <a:pPr>
              <a:defRPr/>
            </a:pPr>
            <a:r>
              <a:rPr lang="en-US" sz="1600" dirty="0">
                <a:latin typeface="+mn-lt"/>
              </a:rPr>
              <a:t>S(b)=S(0)exp(-ADC*b)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3401870" y="32429"/>
            <a:ext cx="3510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101°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Congresso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della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SIF, Roma 21-25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settembre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2015</a:t>
            </a:r>
            <a:endParaRPr lang="en-US" sz="1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94 0.00254 0.02118 0.00764 0.03229 0.00972 C 0.03038 0.01713 0.03212 0.01296 0.025 0.01944 C 0.02292 0.02129 0.01875 0.025 0.01875 0.025 C 0.01285 0.03703 0.02066 0.02291 0.01354 0.03055 C 0.0125 0.03171 0.0125 0.03356 0.01146 0.03472 C 0.01059 0.03564 0.00729 0.03611 0.00833 0.03611 C 0.01771 0.03611 0.02708 0.03518 0.03646 0.03472 C 0.02344 0.02893 0.01042 0.02662 -0.00313 0.02361 C 0.00173 0.01944 0.00694 0.01643 0.0125 0.01389 C 0.01371 0.01342 0.01441 0.0118 0.01562 0.01111 C 0.01771 0.00995 0.02187 0.00833 0.02187 0.00833 C 0.02292 0.00694 0.02378 0.00532 0.025 0.00416 C 0.02587 0.00324 0.02726 0.0037 0.02812 0.00277 C 0.03489 -0.0044 0.02552 0.00069 0.03333 -0.00278 C 0.03403 -0.00417 0.03559 -0.00533 0.03542 -0.00695 C 0.03524 -0.00857 0.03298 -0.00834 0.03229 -0.00973 C 0.02882 -0.01713 0.03073 -0.02894 0.02396 -0.03195 C 0.02101 -0.01991 0.01771 -0.00903 0.0125 0.00139 C 0.01128 0.00393 0.01163 0.00717 0.01042 0.00972 C 0.00798 0.01481 0.00555 0.0206 0.00417 0.02639 C 0.00069 0.01227 0.00243 -0.00255 -0.00104 -0.01667 C -0.00208 -0.02662 -0.00278 -0.03866 -0.00521 -0.04861 C -0.00556 -0.05162 -0.00886 -0.07547 -0.00833 -0.07778 C -0.00799 -0.07917 -0.00625 -0.07709 -0.00521 -0.07639 C -0.0007 -0.07338 -0.00313 -0.07385 0.00104 -0.06945 C 0.00295 -0.06736 0.00729 -0.06389 0.00729 -0.06389 C 0.00104 -0.05834 -0.00816 -0.05949 -0.01563 -0.05695 C -0.01181 -0.05186 -0.01042 -0.04537 -0.00625 -0.04167 C -0.00104 -0.03125 0.00451 -0.01528 0.0125 -0.00834 C 0.01423 -0.00116 0.01719 0.00277 0.02187 0.00694 C 0.02778 0.01898 0.01996 0.00486 0.02708 0.0125 C 0.03385 0.01967 0.02448 0.01458 0.03229 0.01805 C 0.03351 0.02268 0.0375 0.03055 0.0375 0.03055 C 0.03837 0.0449 0.03993 0.05787 0.04062 0.07222 C 0.04271 0.07037 0.04479 0.06852 0.04687 0.06666 C 0.04792 0.06574 0.05 0.06389 0.05 0.06389 C 0.05243 0.05902 0.05625 0.05324 0.06042 0.05139 C 0.06198 0.05949 0.06423 0.0662 0.06667 0.07361 C 0.06753 0.07639 0.06875 0.08194 0.06875 0.08194 C 0.07066 0.07453 0.07274 0.06805 0.075 0.06111 C 0.07691 0.05509 0.07743 0.04583 0.08021 0.04027 C 0.08298 0.03495 0.08194 0.03773 0.08333 0.03194 C 0.08333 0.03194 0.0875 0.03379 0.08958 0.03472 C 0.0908 0.03518 0.09167 0.0368 0.09271 0.0375 C 0.09427 0.03842 0.09861 0.03981 0.1 0.04027 C 0.08663 0.04629 0.07899 0.04745 0.06354 0.04861 C 0.06788 0.05254 0.06823 0.05833 0.07292 0.0625 C 0.07552 0.07291 0.0717 0.06041 0.07708 0.06944 C 0.08003 0.0743 0.07726 0.07639 0.08333 0.07916 C 0.08576 0.0743 0.08906 0.07268 0.09167 0.06805 C 0.09566 0.06111 0.09757 0.05347 0.10312 0.04861 C 0.10486 0.04189 0.10399 0.03819 0.10937 0.04305 C 0.11111 0.05023 0.11441 0.05694 0.11667 0.06389 C 0.11753 0.06666 0.11805 0.06944 0.11875 0.07222 C 0.1191 0.07361 0.11979 0.07639 0.11979 0.07639 C 0.12743 0.0662 0.12986 0.03958 0.13646 0.02639 C 0.13542 0.02546 0.1309 0.02222 0.13125 0.01944 C 0.1316 0.01689 0.1401 0.01481 0.13021 0.01805 C 0.12917 0.01898 0.12726 0.01921 0.12708 0.02083 C 0.12552 0.03217 0.1316 0.04745 0.13437 0.05833 C 0.13542 0.0625 0.13646 0.06666 0.1375 0.07083 C 0.13785 0.07222 0.13854 0.075 0.13854 0.075 C 0.14097 0.07014 0.14097 0.06713 0.14479 0.06389 C 0.14583 0.05972 0.14774 0.05301 0.15 0.05 " pathEditMode="relative" ptsTypes="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6 C 0.00451 0.00047 0.00902 0.00209 0.01354 0.0014 C 0.01614 0.00093 0.0184 -0.01597 0.01875 -0.01944 C 0.01909 -0.03333 0.0184 -0.04745 0.01979 -0.0611 C 0.01996 -0.06272 0.02205 -0.05972 0.02291 -0.05833 C 0.02517 -0.05462 0.02621 -0.04976 0.02812 -0.04583 C 0.02882 -0.04444 0.03021 -0.04166 0.03021 -0.04166 C 0.03125 -0.04259 0.03246 -0.04328 0.03333 -0.04444 C 0.03489 -0.04698 0.0375 -0.05277 0.0375 -0.05277 C 0.03854 -0.05231 0.03993 -0.05254 0.04062 -0.05138 C 0.04166 -0.04953 0.0401 -0.04536 0.04166 -0.04444 C 0.04618 -0.04212 0.05139 -0.04351 0.05625 -0.04305 C 0.0559 -0.04073 0.05555 -0.03842 0.05521 -0.0361 C 0.05486 -0.03472 0.05486 -0.03101 0.05416 -0.03194 C 0.05364 -0.03263 0.05225 -0.04722 0.05208 -0.0486 C 0.04357 -0.04675 0.04253 -0.04212 0.03958 -0.05416 C 0.03559 -0.05069 0.03576 -0.04745 0.03437 -0.04166 C 0.03281 -0.04768 0.03177 -0.0537 0.03021 -0.05972 C 0.02986 -0.0611 0.02916 -0.06388 0.02916 -0.06388 C 0.02847 -0.06249 0.02725 -0.06134 0.02708 -0.05972 C 0.02621 -0.05046 0.02864 -0.0405 0.02604 -0.03194 C 0.02482 -0.02777 0.01979 -0.03472 0.01666 -0.0361 C 0.01024 -0.03888 0.01458 -0.03726 0.00312 -0.03888 C -0.00677 -0.04328 0.00243 -0.02453 0.00416 -0.01944 C 0.00503 -0.01666 0.00503 -0.01365 0.00625 -0.0111 C 0.00694 -0.00972 0.00781 -0.00856 0.00833 -0.00694 C 0.0092 -0.00416 0.00972 -0.00138 0.01041 0.0014 C 0.01076 0.00278 0.01146 0.00556 0.01146 0.00556 C 0.01423 -0.00555 0.01319 7.40741E-6 0.01458 -0.0111 C 0.01389 -0.03379 0.01336 -0.03911 0.01146 -0.05694 C 0.00764 -0.0537 0.00798 -0.05046 0.00416 -0.04722 C 0.00382 -0.04583 0.00382 -0.04421 0.00312 -0.04305 C 0.00225 -0.04166 0.00069 -0.04166 8.33333E-7 -0.04027 C -0.00122 -0.03772 -0.00209 -0.03194 -0.00209 -0.03194 C 0.00208 -0.0236 0.0092 -0.01967 0.01562 -0.01527 C 0.01875 -0.01319 0.025 -0.00972 0.025 -0.00972 C 0.01666 -0.00601 0.00764 -0.00763 -0.00104 -0.00555 C -0.0066 -0.00416 -0.01771 -0.00138 -0.01771 -0.00138 C -0.01962 0.00603 -0.01702 0.00857 -0.01354 0.01528 C -0.01285 0.01667 -0.01146 0.01945 -0.01146 0.01945 C -0.00834 0.0132 -0.00799 0.00695 -0.00625 7.40741E-6 C -0.00539 -0.00972 -0.00625 -0.0199 -0.00417 -0.02916 C -0.00382 -0.03078 -0.00261 -0.02638 -0.00209 -0.02499 C -0.00104 -0.02222 0.00017 -0.01944 0.00104 -0.01666 C 0.00295 -0.0111 0.00451 -0.00532 0.00625 7.40741E-6 C 0.00711 0.00278 0.00764 0.00556 0.00833 0.00834 C 0.00868 0.00996 0.01163 0.01204 0.01041 0.01251 C 0.00642 0.0139 0.00399 0.0088 0.00104 0.00695 C -0.00191 0.0051 -0.00521 0.00417 -0.00834 0.00278 C -0.01042 0.00186 -0.0125 0.00093 -0.01459 7.40741E-6 C -0.01563 -0.00046 -0.01771 -0.00138 -0.01771 -0.00138 C -0.01945 0.00788 -0.0158 0.01737 -0.01354 0.0264 C -0.01337 0.02686 -0.0224 0.02385 -0.02292 0.02362 C -0.03073 0.0257 -0.02986 0.02686 -0.02396 0.03195 C -0.02257 0.03728 -0.01858 0.0426 -0.01459 0.04445 C -0.01598 0.04538 -0.01719 0.04723 -0.01875 0.04723 C -0.02101 0.04723 -0.025 0.04445 -0.025 0.04445 C -0.02813 0.04491 -0.0316 0.04376 -0.03438 0.04584 C -0.03542 0.04677 -0.03316 0.04885 -0.03229 0.05001 C -0.02969 0.05348 -0.02639 0.05672 -0.02292 0.05834 C -0.02049 0.06343 -0.01823 0.06343 -0.01459 0.06667 C -0.025 0.07362 -0.02535 0.07501 -0.04479 0.06806 C -0.04723 0.06714 -0.04063 0.06436 -0.03854 0.06251 C -0.0375 0.06158 -0.03646 0.06065 -0.03542 0.05973 C -0.02848 0.05348 -0.01945 0.05209 -0.0125 0.04584 C -0.0132 0.03751 -0.01407 0.0301 -0.01563 0.02223 C -0.01615 0.01945 -0.01702 0.01667 -0.01771 0.0139 C -0.01806 0.01251 -0.01875 0.00973 -0.01875 0.00973 C -0.0217 0.02177 -0.02309 0.03473 -0.025 0.04723 C -0.02604 0.05417 -0.02587 0.04885 -0.02813 0.05556 C -0.02952 0.0595 -0.03021 0.0639 -0.03125 0.06806 C -0.03299 0.07524 -0.03577 0.08172 -0.0375 0.0889 C -0.03837 0.0926 -0.04254 0.09584 -0.04063 0.09723 C -0.03959 0.09792 -0.03872 0.09515 -0.0375 0.09445 C -0.03143 0.09075 -0.02483 0.0882 -0.01875 0.08473 C -0.01563 0.08288 -0.0125 0.08103 -0.00938 0.07917 C -0.00729 0.07802 -0.00313 0.0764 -0.00313 0.0764 C 0.00052 0.08357 0.0026 0.09329 0.00521 0.1014 C 0.00607 0.10417 0.00607 0.10718 0.00729 0.10973 C 0.00798 0.11112 0.01059 0.1139 0.00937 0.1139 C 0.00798 0.1139 0.00746 0.11089 0.00625 0.10973 C 0.0033 0.10649 0.00052 0.10302 -0.00313 0.1014 C -0.00434 0.09653 -0.00729 0.09491 -0.01042 0.09167 C -0.01233 0.08959 -0.01459 0.08797 -0.01667 0.08612 C -0.01771 0.08519 -0.01979 0.08334 -0.01979 0.08334 C -0.02344 0.07616 -0.02761 0.06968 -0.03125 0.06251 C -0.03195 0.06112 -0.03264 0.05973 -0.03334 0.05834 C -0.03403 0.05695 -0.03664 0.05371 -0.03542 0.05417 C -0.025 0.05765 -0.02986 0.05579 -0.02084 0.05973 C -0.01979 0.06019 -0.01771 0.06112 -0.01771 0.06112 C -0.02014 0.07107 -0.02361 0.08033 -0.02604 0.09028 C -0.02986 0.10556 -0.02379 0.08241 -0.02917 0.09862 C -0.03004 0.1014 -0.03125 0.10695 -0.03125 0.10695 C -0.01945 0.11228 -0.00226 0.11065 0.00833 0.11112 C 0.00625 0.11922 -0.00035 0.12315 -0.00625 0.12501 C -0.01059 0.12871 -0.01684 0.13241 -0.02188 0.13473 C -0.01181 0.14144 0.00069 0.13959 0.01146 0.14445 C 0.00937 0.15255 0.00764 0.15903 0.00208 0.1639 C 0.00086 0.16899 0.00017 0.17848 -0.00209 0.16667 C 0.00191 0.16135 0.00434 0.15533 0.00833 0.15001 C 0.00955 0.14491 0.01232 0.1426 0.01354 0.13751 C 0.00711 0.13473 0.00104 0.12871 -0.00521 0.12501 C -0.00816 0.12315 -0.01181 0.12339 -0.01459 0.12084 C -0.01962 0.11644 -0.0165 0.11853 -0.02396 0.11528 C -0.02604 0.11436 -0.03021 0.11251 -0.03021 0.11251 C -0.02361 0.10811 -0.0165 0.10695 -0.00938 0.10556 C -0.00521 0.10186 -0.00104 0.09815 0.00312 0.09445 C 0.00521 0.0926 0.00937 0.0889 0.00937 0.0889 C 0.00972 0.08751 0.01111 0.08589 0.01041 0.08473 C 0.00955 0.08311 0.00764 0.08403 0.00625 0.08334 C 0.00503 0.08265 0.00434 0.08126 0.00312 0.08056 C 0.00139 0.07964 -0.00035 0.07964 -0.00209 0.07917 C -0.00868 0.07709 -0.00174 0.07894 -0.00834 0.07501 C -0.0125 0.07246 -0.01754 0.07038 -0.02188 0.06806 C -0.02674 0.06552 -0.0316 0.06459 -0.03646 0.06251 C -0.03611 0.06112 -0.03629 0.05927 -0.03542 0.05834 C -0.03368 0.05672 -0.03125 0.05649 -0.02917 0.05556 C -0.02813 0.0551 -0.02691 0.0551 -0.02604 0.05417 C -0.025 0.05325 -0.02414 0.05209 -0.02292 0.0514 C -0.02084 0.05024 -0.01667 0.04862 -0.01667 0.04862 C -0.01511 0.04214 -0.0191 0.0345 -0.02084 0.02778 C -0.02153 0.02501 -0.02223 0.02223 -0.02292 0.01945 C -0.02327 0.01806 -0.025 0.01505 -0.02396 0.01528 C -0.01667 0.01714 -0.02049 0.01598 -0.0125 0.01945 C -0.01129 0.01991 -0.01042 0.0213 -0.00938 0.02223 C -0.00712 0.0132 -0.0092 0.00232 -0.01042 -0.00694 C -0.01059 -0.00879 -0.01111 -0.01064 -0.01146 -0.01249 C -0.01181 -0.01388 -0.01354 -0.01689 -0.0125 -0.01666 C -0.00903 -0.01573 -0.0066 -0.01134 -0.00313 -0.00972 C -0.00243 -0.00833 -0.00209 -0.00671 -0.00104 -0.00555 C -0.00018 -0.00462 0.00139 -0.0051 0.00208 -0.00416 C 0.01423 0.01204 0.00052 -0.00092 0.00937 0.00695 C 0.00972 0.00834 0.00937 0.01065 0.01041 0.01112 C 0.0118 0.01181 0.01319 0.01042 0.01458 0.00973 C 0.01927 0.00695 0.02343 0.00348 0.02708 -0.00138 C 0.01961 -0.0162 0.00694 -0.01597 -0.00313 -0.02499 C -0.00695 -0.01759 -0.0033 0.00741 -0.00104 0.01667 C 0.00573 0.00302 0.00868 -0.01365 0.0125 -0.02916 C 0.01423 -0.03634 0.01389 -0.04421 0.01562 -0.05138 C 0.01527 -0.05323 0.01597 -0.05647 0.01458 -0.05694 C 0.0118 -0.0581 0.00468 -0.05231 0.00208 -0.04999 C 0.00173 -0.0486 0.00034 -0.04698 0.00104 -0.04583 C 0.00243 -0.04305 0.00521 -0.04212 0.00729 -0.04027 C 0.01163 -0.03634 0.01527 -0.03171 0.01979 -0.02777 C 0.02187 -0.02592 0.02604 -0.02222 0.02604 -0.02222 C 0.02639 -0.03425 0.02448 -0.04675 0.02708 -0.05833 C 0.02777 -0.0611 0.03333 -0.05555 0.03333 -0.05555 C 0.03541 -0.05138 0.0375 -0.04722 0.03958 -0.04305 C 0.04097 -0.04027 0.04375 -0.03472 0.04375 -0.03472 C 0.0434 -0.03796 0.04305 -0.0412 0.04271 -0.04444 C 0.04236 -0.04722 0.04166 -0.05277 0.04166 -0.05277 " pathEditMode="relative" ptsTypes="fffffffffffffffffffffffffffffffffffffffffffffffffffffffffffffffffffffffffffffff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0.00122 -0.00023 0.01111 -0.00231 0.01146 -0.00278 C 0.01215 -0.0037 0.00938 -0.0037 0.00834 -0.00416 C 0.00695 -0.00509 0.00556 -0.00578 0.00417 -0.00694 C 0.00209 -0.00856 -8.33333E-7 -0.01065 -0.00208 -0.0125 C -0.00312 -0.01342 -0.00521 -0.01528 -0.00521 -0.01528 C -0.00087 -0.01921 0.00608 -0.01528 0.01042 -0.01944 C 0.01181 -0.02083 0.00643 -0.03379 0.00521 -0.03611 C 0.00955 -0.03796 0.01094 -0.03657 0.01459 -0.03333 C 0.01528 -0.03194 0.01702 -0.03078 0.01667 -0.02916 C 0.01632 -0.02778 0.01459 -0.02778 0.01354 -0.02778 C 0.00903 -0.02778 0.00434 -0.03055 -8.33333E-7 -0.03194 C 0.00781 -0.03541 0.01493 -0.03773 0.02292 -0.04028 C 0.025 -0.04097 0.02709 -0.04213 0.02917 -0.04305 C 0.03021 -0.04352 0.03229 -0.04444 0.03229 -0.04444 C 0.03403 -0.0375 0.03368 -0.04166 0.03125 -0.03194 C 0.03108 -0.03125 0.0382 -0.03449 0.03854 -0.03472 C 0.0434 -0.03657 0.0441 -0.03634 0.05 -0.0375 C 0.04844 -0.03148 0.04809 -0.02546 0.04688 -0.01944 C 0.04514 -0.01991 0.0434 -0.02037 0.04167 -0.02083 C 0.04063 -0.02129 0.03854 -0.02083 0.03854 -0.02222 C 0.03854 -0.02361 0.04063 -0.02338 0.04167 -0.02361 C 0.04584 -0.02477 0.05 -0.02546 0.05417 -0.02639 C 0.05625 -0.02685 0.05834 -0.02824 0.06042 -0.02916 C 0.06146 -0.02963 0.06354 -0.03055 0.06354 -0.03055 C 0.0632 -0.0287 0.06285 -0.02685 0.0625 -0.025 C 0.06181 -0.02222 0.05834 -0.01574 0.06042 -0.01666 C 0.06476 -0.01852 0.0691 -0.02176 0.07292 -0.025 C 0.07361 -0.02361 0.075 -0.02245 0.075 -0.02083 C 0.075 -0.01782 0.07292 -0.0125 0.07292 -0.0125 C 0.07327 -0.00278 0.0717 0.00741 0.07396 0.01667 C 0.07483 0.01991 0.07674 0.01111 0.07813 0.00834 C 0.07952 0.00556 0.08438 0.00278 0.08438 0.00278 C 0.08056 0.00116 0.07674 0.00023 0.07292 -0.00139 C 0.06945 -0.00092 0.06511 -0.00301 0.0625 7.40741E-7 C 0.06077 0.00185 0.06389 0.00556 0.06459 0.00834 C 0.06528 0.01111 0.06667 0.01667 0.06667 0.01667 C 0.06997 0.01019 0.07413 -0.00486 0.07604 -0.0125 C 0.07691 -0.01574 0.08021 -0.02083 0.08021 -0.02083 C 0.08108 -0.00717 0.08247 0.00579 0.08334 0.01945 C 0.08299 0.02084 0.08334 0.02384 0.08229 0.02361 C 0.07986 0.02315 0.07847 0.01922 0.07604 0.01806 C 0.07396 0.01713 0.07188 0.01621 0.06979 0.01528 C 0.06771 0.01435 0.06354 0.0125 0.06354 0.0125 C 0.06059 0.01852 0.05834 0.0206 0.05834 0.02778 C 0.05834 0.02917 0.05886 0.025 0.05938 0.02361 C 0.06042 0.02084 0.06129 0.01806 0.0625 0.01528 C 0.06545 0.0081 0.06945 0.00185 0.07188 -0.00555 C 0.07274 -0.00833 0.07327 -0.01111 0.07396 -0.01389 C 0.07431 -0.01528 0.075 -0.01805 0.075 -0.01805 C 0.07222 -0.02893 0.07535 -0.02129 0.05834 -0.02361 C 0.05087 -0.02477 0.04271 -0.02685 0.03542 -0.02916 C 0.03889 -0.03217 0.03976 -0.03565 0.04375 -0.0375 C 0.03577 -0.03958 0.04028 -0.03935 0.03021 -0.03611 C 0.02813 -0.03541 0.02604 -0.03426 0.02396 -0.03333 C 0.02292 -0.03287 0.02084 -0.03194 0.02084 -0.03194 C 0.02014 -0.03472 0.01945 -0.0375 0.01875 -0.04028 C 0.0184 -0.04166 0.01771 -0.04444 0.01771 -0.04444 C 0.01702 -0.04305 0.01597 -0.0419 0.01563 -0.04028 C 0.01476 -0.03565 0.01684 -0.02986 0.01459 -0.02639 C 0.0132 -0.02407 0.01042 -0.02824 0.00834 -0.02916 C 0.00729 -0.02963 0.00521 -0.03055 0.00521 -0.03055 C -0.00035 -0.02801 0.00139 -0.03032 0.00625 -0.02083 C 0.00695 -0.01944 0.00764 -0.01805 0.00834 -0.01666 C 0.00903 -0.01551 0.01042 -0.01273 0.00938 -0.0125 C 0.00938 -0.0125 0.00156 -0.01597 -8.33333E-7 -0.01666 C -0.00208 -0.01759 -0.00625 -0.01944 -0.00625 -0.01944 C -0.00503 -0.01296 -0.00521 -0.01065 -0.00104 -0.00694 C 0.00035 -0.00139 0.00156 0.00093 0.00521 0.00417 C 0.00712 0.01158 0.01077 0.01042 0.00521 0.01528 C 0.00278 0.01482 0.00035 0.01389 -0.00208 0.01389 C -0.00312 0.01389 -8.33333E-7 0.01459 0.00104 0.01528 C 0.00209 0.01597 0.00295 0.01736 0.00417 0.01806 C 0.00712 0.01991 0.01042 0.02084 0.01354 0.02222 C 0.01459 0.02269 0.01667 0.02361 0.01667 0.02361 C 0.01788 0.02824 0.01962 0.03148 0.02084 0.03611 C 0.02222 0.03565 0.02361 0.03519 0.025 0.03472 C 0.02604 0.03426 0.02743 0.03241 0.02813 0.03334 C 0.02969 0.03542 0.02952 0.03889 0.03021 0.04167 C 0.03056 0.04329 0.02813 0.03982 0.02709 0.03889 C 0.02639 0.03588 0.02587 0.03287 0.02396 0.03056 C 0.02205 0.02847 0.01771 0.025 0.01771 0.025 C 0.00504 0.02709 0.00729 0.02685 0.00729 0.00972 " pathEditMode="relative" ptsTypes="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93 C 0.00208 -0.00741 0.00104 -0.00278 0.00365 -0.01296 C 0.00434 -0.01574 0.00573 -0.0213 0.00573 -0.0213 C 0.00017 -0.02384 -0.00226 -0.01991 -0.00677 -0.01713 C -0.01788 -0.01042 -0.00903 -0.01782 -0.01615 -0.01157 C -0.01701 -0.03148 -0.01493 -0.04306 -0.0224 -0.02824 C -0.0151 -0.025 0.00382 -0.03681 -0.00573 -0.02407 C -0.00712 -0.01713 -0.00712 -0.00995 -0.00885 -0.00324 C -0.0092 3.7037E-7 -0.0099 0.00324 -0.0099 0.00648 C -0.0099 0.00787 -0.0099 0.01042 -0.00885 0.01065 C -0.00347 0.01134 0.00121 0.00625 0.00573 0.0037 C 0.01111 0.00046 0.01649 -0.00023 0.02135 -0.00463 C 0.0217 0.00139 0.02083 0.00764 0.0224 0.01343 C 0.02274 0.01505 0.0243 0.01134 0.02552 0.01065 C 0.0276 0.00949 0.02969 0.0088 0.03177 0.00787 C 0.03281 0.00741 0.03594 0.00625 0.0349 0.00648 C 0.02865 0.0081 0.0224 0.00949 0.01615 0.01204 C 0.01302 0.01319 0.0099 0.01481 0.00677 0.0162 C 0.00573 0.01667 0.00278 0.01852 0.00365 0.01759 C 0.00573 0.01574 0.00781 0.01389 0.0099 0.01204 C 0.01094 0.01111 0.01302 0.00926 0.01302 0.00926 C 0.01371 0.00787 0.01424 0.00625 0.0151 0.00509 C 0.01701 0.00301 0.02135 -0.00046 0.02135 -0.00046 C 0.02378 0.00417 0.02448 0.00787 0.02552 0.01343 C 0.02795 0.01296 0.03038 0.01273 0.03281 0.01204 C 0.0342 0.01181 0.03559 0.00995 0.03698 0.01065 C 0.03802 0.01111 0.03767 0.01343 0.03802 0.01481 C 0.03698 0.01898 0.03594 0.02315 0.0349 0.02731 C 0.03455 0.02893 0.03073 0.0294 0.03177 0.03009 C 0.03333 0.03125 0.03524 0.02917 0.03698 0.0287 C 0.04149 0.02731 0.04618 0.02639 0.05052 0.02454 C 0.05017 0.03518 0.05035 0.04583 0.04948 0.05648 C 0.0493 0.05833 0.04878 0.05278 0.04844 0.05093 C 0.04809 0.04815 0.04774 0.04537 0.0474 0.04259 C 0.04601 0.02893 0.0474 0.03542 0.04531 0.02731 C 0.04496 0.02361 0.04583 0.01921 0.04427 0.0162 C 0.04149 0.01065 0.04115 0.02176 0.0401 0.02315 C 0.03837 0.02546 0.03594 0.02685 0.03385 0.0287 C 0.03281 0.02963 0.03073 0.03148 0.03073 0.03148 C 0.03403 0.03796 0.03542 0.04259 0.0401 0.04676 C 0.0408 0.04954 0.04097 0.05255 0.04219 0.05509 C 0.04358 0.05787 0.04844 0.06528 0.04635 0.06343 C 0.04236 0.05995 0.03715 0.05764 0.03281 0.05509 C 0.03073 0.05393 0.02656 0.05231 0.02656 0.05231 C 0.02691 0.05694 0.02708 0.06157 0.0276 0.0662 C 0.02778 0.06759 0.02917 0.06898 0.02865 0.07037 C 0.02812 0.07176 0.02656 0.0713 0.02552 0.07176 C 0.02274 0.06921 0.01615 0.0662 0.01615 0.0662 C 0.02083 0.06412 0.02413 0.0669 0.02865 0.06898 C 0.03073 0.06991 0.0349 0.07176 0.0349 0.07176 C 0.03559 0.07037 0.03698 0.06921 0.03698 0.06759 C 0.03698 0.0625 0.03212 0.04838 0.03073 0.04259 C 0.02986 0.03935 0.0349 0.0463 0.03698 0.04815 C 0.03906 0.05 0.04115 0.05185 0.04323 0.0537 C 0.04427 0.05463 0.04635 0.05648 0.04635 0.05648 C 0.04705 0.05787 0.04757 0.06181 0.04844 0.06065 C 0.04948 0.05926 0.04774 0.05694 0.0474 0.05509 C 0.0467 0.05231 0.04601 0.04954 0.04531 0.04676 C 0.04496 0.04537 0.04427 0.04259 0.04427 0.04259 C 0.04323 0.03356 0.04115 0.02523 0.0401 0.0162 C 0.03924 0.03565 0.03698 0.05278 0.0349 0.07176 C 0.02899 0.05972 0.0368 0.07384 0.02969 0.0662 C 0.02292 0.05903 0.03229 0.06412 0.02448 0.06065 C 0.01805 0.04792 0.02135 0.06921 0.02344 0.07315 C 0.02413 0.07454 0.0243 0.07731 0.02552 0.07731 C 0.02656 0.07731 0.02517 0.07431 0.02448 0.07315 C 0.02361 0.07153 0.02222 0.0706 0.02135 0.06898 C 0.01979 0.06643 0.01858 0.06343 0.01719 0.06065 C 0.01649 0.05926 0.0151 0.05648 0.0151 0.05648 C 0.01615 0.05602 0.01719 0.05463 0.01823 0.05509 C 0.01823 0.05509 0.02604 0.06204 0.0276 0.06343 C 0.03003 0.06574 0.03403 0.06759 0.03698 0.06898 C 0.03264 0.06018 0.03351 0.05625 0.03281 0.04398 C 0.03316 0.04213 0.03246 0.03889 0.03385 0.03843 C 0.03767 0.03704 0.04045 0.04236 0.04323 0.04398 C 0.04531 0.04514 0.04757 0.04537 0.04948 0.04676 C 0.05017 0.04722 0.05087 0.04768 0.05156 0.04815 " pathEditMode="relative" ptsTypes="ffffffffffffffffffffff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185 0.00173 0.00717 0.00104 0.00555 C -0.0033 -0.00625 -0.00417 -0.01968 -0.00729 -0.03195 C -0.0092 -0.02454 -0.01129 -0.01806 -0.01354 -0.01111 C -0.01441 -0.00833 -0.01563 -0.00278 -0.01563 -0.00278 C -0.01997 -0.01158 -0.01979 -0.02176 -0.02083 -0.03195 C -0.02674 -0.02408 -0.03004 -0.00995 -0.03646 -0.00417 C -0.03785 0.00116 -0.04028 0.00162 -0.04167 0.00694 C -0.04271 0.00648 -0.0441 0.00671 -0.04479 0.00555 C -0.04479 0.00555 -0.0474 -0.00486 -0.04792 -0.00695 C -0.04827 -0.00857 -0.04948 -0.00949 -0.05 -0.01111 C -0.05087 -0.01389 -0.05139 -0.01667 -0.05208 -0.01945 C -0.05243 -0.02083 -0.05313 -0.02361 -0.05313 -0.02361 C -0.05382 -0.02222 -0.05434 -0.0206 -0.05521 -0.01945 C -0.05608 -0.01829 -0.05764 -0.01806 -0.05833 -0.01667 C -0.06458 -0.00347 -0.05643 -0.01181 -0.06354 -0.00556 C -0.06493 -0.00023 -0.06736 0.00023 -0.06875 0.00555 C -0.07101 -0.00347 -0.0684 -0.01458 -0.06667 -0.02361 C -0.06215 -0.01458 -0.06077 -0.00347 -0.05625 0.00555 C -0.05191 0.00162 -0.05156 -0.00324 -0.05 -0.00972 C -0.04861 -0.01551 -0.04566 -0.02083 -0.04375 -0.02639 C -0.04132 -0.0338 -0.03976 -0.04051 -0.03646 -0.04722 C -0.03472 -0.04005 -0.03403 -0.03218 -0.03229 -0.025 C -0.03125 -0.0206 -0.02917 -0.0169 -0.02813 -0.0125 C -0.02708 -0.00833 -0.02604 -0.00417 -0.025 0 C -0.02465 0.00139 -0.02396 0.00417 -0.02396 0.00417 C -0.02118 -0.00139 -0.01962 -0.00671 -0.01667 -0.0125 C -0.01268 -0.02037 -0.01597 -0.02292 -0.01042 -0.02778 C -0.00833 -0.02593 -0.00504 -0.02546 -0.00417 -0.02222 C -0.00278 -0.01644 -0.00399 -0.01898 0 -0.01528 C 0.00173 -0.00857 0.00399 -0.00394 0.00833 0 C 0.00937 -0.00046 0.01076 -0.00023 0.01146 -0.00139 C 0.01267 -0.0037 0.01285 -0.00695 0.01354 -0.00972 C 0.0151 -0.01597 0.01736 -0.02176 0.02083 -0.02639 C 0.02448 -0.04097 0.0059 -0.03056 -0.00208 -0.03333 C -0.0007 -0.02593 0.00156 -0.02083 0.00625 -0.01667 C 0.0092 -0.01065 0.01267 -0.00579 0.01562 0 C 0.01753 -0.00741 0.01423 -0.01875 0.01354 -0.02639 C 0.01267 -0.05602 0.01441 -0.07292 0.00937 -0.05278 C 0.01111 -0.05116 0.01771 -0.0456 0.01354 -0.04167 C 0.0118 -0.04005 0.00937 -0.03982 0.00729 -0.03889 C 0.00625 -0.03843 0.00417 -0.0375 0.00417 -0.0375 C 0.0092 -0.0331 0.00607 -0.03519 0.01354 -0.03195 C 0.01458 -0.03148 0.01667 -0.03056 0.01667 -0.03056 C 0.01736 -0.02917 0.01771 -0.02755 0.01875 -0.02639 C 0.01962 -0.02546 0.02118 -0.02616 0.02187 -0.025 C 0.02309 -0.02269 0.02326 -0.01945 0.02396 -0.01667 C 0.0243 -0.01505 0.02552 -0.01412 0.02604 -0.0125 C 0.02691 -0.00972 0.02743 -0.00695 0.02812 -0.00417 C 0.02847 -0.00278 0.02917 0 0.02917 0 C 0.03073 -0.00625 0.03107 -0.01296 0.03229 -0.01945 C 0.03819 -0.0169 0.03333 -0.02014 0.03646 -0.01389 C 0.03802 -0.01065 0.04045 -0.00903 0.04271 -0.00695 C 0.04305 -0.00833 0.04392 -0.00972 0.04375 -0.01111 C 0.04357 -0.01412 0.04167 -0.01945 0.04167 -0.01945 C 0.04201 -0.02176 0.04114 -0.02546 0.04271 -0.02639 C 0.04479 -0.02755 0.04896 -0.02361 0.04896 -0.02361 C 0.04965 -0.02222 0.05 -0.02037 0.05104 -0.01945 C 0.05295 -0.01783 0.0592 -0.01505 0.05729 -0.01667 C 0.05625 -0.01759 0.05521 -0.01852 0.05417 -0.01945 C 0.0526 -0.02546 0.05156 -0.03148 0.05 -0.0375 C 0.04965 -0.03889 0.04896 -0.04167 0.04896 -0.04167 C 0.05 -0.04213 0.05104 -0.04306 0.05208 -0.04306 C 0.05312 -0.04306 0.0559 -0.04259 0.05521 -0.04167 C 0.05364 -0.03958 0.05104 -0.03982 0.04896 -0.03889 C 0.04792 -0.03843 0.04583 -0.0375 0.04583 -0.0375 C 0.04618 -0.03148 0.04635 -0.02546 0.04687 -0.01945 C 0.04705 -0.01667 0.04739 -0.01389 0.04792 -0.01111 C 0.04809 -0.00972 0.05 -0.00764 0.04896 -0.00695 C 0.04687 -0.00556 0.04496 -0.01019 0.04271 -0.01111 C 0.03958 -0.01713 0.03889 -0.01945 0.03542 -0.0125 C 0.03576 -0.00926 0.03646 -0.00602 0.03646 -0.00278 C 0.03646 -0.00139 0.03611 0.00231 0.03542 0.00139 C 0.03385 -0.0007 0.03403 -0.00417 0.03333 -0.00695 C 0.03212 -0.01158 0.03038 -0.01482 0.02917 -0.01945 C 0.02396 -0.01482 0.025 -0.00648 0.02396 0.00139 C 0.01996 -0.01482 0.02205 -0.00394 0.02083 -0.03195 C 0.01944 -0.02639 0.01823 -0.0162 0.01562 -0.01111 C 0.01371 -0.00741 0.01146 0.00139 0.01146 0.00139 C 0.00868 -0.0132 0.0125 0.00393 0.00833 -0.00833 C 0.00573 -0.01597 0.00486 -0.02454 0.00208 -0.03195 " pathEditMode="relative" ptsTypes="ffffffff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261 -0.00533 0.00382 -0.01088 0.00521 -0.01667 C 0.00591 -0.01945 0.0073 -0.025 0.0073 -0.02477 C 0.0099 -0.01968 0.0099 -0.01436 0.01146 -0.00834 C 0.01216 -0.00186 0.01233 0.00486 0.01355 0.01111 C 0.01389 0.01296 0.01441 0.01481 0.01459 0.01666 C 0.01546 0.02314 0.01667 0.03611 0.01667 0.03634 C 0.02205 0.01458 0.02188 -0.0088 0.02605 -0.03056 C 0.02761 -0.02223 0.02657 -0.02686 0.02917 -0.01667 C 0.02987 -0.01389 0.03125 -0.00834 0.03125 -0.00811 C 0.03178 -0.0095 0.03455 -0.01598 0.03646 -0.01528 C 0.03681 -0.01505 0.03803 -0.00834 0.03855 -0.00556 C 0.04653 -0.01274 0.04514 -0.01436 0.04375 -0.00278 C 0.0448 -0.00232 0.04584 -0.00093 0.04688 -0.00139 C 0.04931 -0.00255 0.05313 -0.00695 0.05313 -0.00672 C 0.05278 -0.00417 0.05365 -0.0007 0.05209 0.00138 C 0.05122 0.00254 0.04966 4.81481E-6 0.04896 -0.00139 C 0.04757 -0.00417 0.04775 -0.00788 0.04688 -0.01112 C 0.04653 -0.00695 0.04705 -0.00255 0.04584 0.00138 C 0.04532 0.00324 0.04514 -0.00232 0.0448 -0.00417 C 0.0441 -0.00695 0.04341 -0.00973 0.04271 -0.0125 C 0.04237 -0.01389 0.04167 -0.01667 0.04167 -0.01644 C 0.04132 -0.01528 0.04098 -0.01389 0.04063 -0.0125 C 0.04028 -0.01065 0.0408 -0.00579 0.03959 -0.00695 C 0.03768 -0.00857 0.0382 -0.0125 0.0375 -0.01528 C 0.03716 -0.0169 0.03542 -0.01713 0.03438 -0.01806 C 0.03369 -0.02084 0.03299 -0.02362 0.0323 -0.02639 C 0.03195 -0.02778 0.02934 -0.01343 0.02917 -0.0125 C 0.02483 -0.01436 0.0257 -0.01737 0.02188 -0.02084 C 0.01893 -0.02663 0.01841 -0.03125 0.01459 -0.02362 C 0.0165 -0.01621 0.01789 -0.0088 0.0198 -0.00139 C 0.01563 0.00231 0.01389 0.00069 0.00938 -0.00139 C -0.00034 -0.0007 -0.01562 -0.00325 -0.00416 0.00694 C -0.00191 0.01597 0.00087 0.0243 0.00313 0.03333 C 0.00382 0.03611 0.00521 0.04166 0.00521 0.04189 C 0.00903 0.03657 0.01164 0.03078 0.01459 0.025 C 0.01598 0.02222 0.01875 0.01666 0.01875 0.01689 C 0.01216 0.01365 0.00591 0.00925 -0.00104 0.00694 C -0.00295 0.00532 -0.00729 0.00578 -0.00729 0.00277 C -0.00729 0.00138 -0.0052 0.00162 -0.00416 0.00138 C 0.00348 0.00046 0.01112 0.00046 0.01875 4.81481E-6 C 0.01598 -0.00371 0.01407 -0.00764 0.0125 -0.0125 C 0.01164 -0.01528 0.01042 -0.02084 0.01042 -0.02061 C 0.0066 -0.0132 0.00938 -0.00463 0.00938 0.00416 " pathEditMode="relative" rAng="0" ptsTypes="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0.0044 C -0.01563 0.00625 -0.00764 0.00995 0.00121 0.01134 C -0.00052 0.01666 0.00104 0.01366 -0.00451 0.01875 C -0.00608 0.01991 -0.00938 0.02268 -0.00938 0.02291 C -0.01424 0.03171 -0.00799 0.02129 -0.01354 0.02685 C -0.01424 0.02754 -0.01424 0.02893 -0.0151 0.02986 C -0.01597 0.03032 -0.0184 0.03079 -0.01754 0.03079 C -0.01024 0.03079 -0.00295 0.03032 0.00451 0.02986 C -0.0059 0.02569 -0.01597 0.02407 -0.02656 0.02176 C -0.02274 0.01875 -0.01875 0.01643 -0.01424 0.01458 C -0.01354 0.01412 -0.01285 0.01319 -0.01181 0.0125 C -0.01024 0.01157 -0.00695 0.01065 -0.00695 0.01088 C -0.00608 0.00926 -0.00556 0.00833 -0.00451 0.00741 C -0.00382 0.00671 -0.00295 0.00717 -0.00208 0.00625 C 0.00312 0.00116 -0.00417 0.00486 0.00208 0.00231 C 0.00243 0.00139 0.00365 0.00023 0.00365 -0.0007 C 0.00347 -0.00209 0.00174 -0.00185 0.00121 -0.00255 C -0.00156 -0.0081 -0.00017 -0.0169 -0.00538 -0.01921 C -0.00781 -0.01019 -0.01024 -0.00232 -0.01424 0.00555 C -0.01528 0.00741 -0.0151 0.00949 -0.01597 0.01134 C -0.01788 0.01528 -0.01997 0.01944 -0.02083 0.02384 C -0.02361 0.01342 -0.0224 0.00254 -0.025 -0.00787 C -0.0257 -0.01528 -0.02639 -0.02384 -0.02813 -0.03125 C -0.02847 -0.03357 -0.03108 -0.05093 -0.03073 -0.05278 C -0.03056 -0.05347 -0.02899 -0.05209 -0.02813 -0.05185 C -0.02483 -0.04954 -0.02656 -0.05 -0.02326 -0.04653 C -0.02188 -0.04514 -0.0184 -0.04259 -0.0184 -0.04236 C -0.02326 -0.03866 -0.03073 -0.03935 -0.03629 -0.0375 C -0.03351 -0.0338 -0.03229 -0.02894 -0.02899 -0.02639 C -0.025 -0.01852 -0.02066 -0.00695 -0.01424 -0.00185 C -0.01302 0.00347 -0.01076 0.00625 -0.00695 0.00926 C -0.00243 0.01829 -0.00868 0.00787 -0.00295 0.01366 C 0.00226 0.01898 -0.00504 0.01504 0.00121 0.01759 C 0.00208 0.02106 0.00521 0.02685 0.00521 0.02708 C 0.0059 0.0375 0.00712 0.04676 0.00781 0.05717 C 0.00937 0.05602 0.01094 0.05463 0.01267 0.05324 C 0.01337 0.05278 0.0151 0.05139 0.0151 0.05162 C 0.01684 0.04768 0.01996 0.04352 0.02326 0.04213 C 0.0243 0.04815 0.02621 0.05301 0.02812 0.05856 C 0.02882 0.06041 0.02986 0.06481 0.02986 0.06504 C 0.03125 0.05903 0.03281 0.05416 0.03472 0.0493 C 0.03611 0.04491 0.03646 0.03796 0.03871 0.03403 C 0.04097 0.03009 0.0401 0.03217 0.04115 0.02778 C 0.04115 0.02801 0.04444 0.02916 0.04618 0.02986 C 0.04687 0.03032 0.04774 0.03148 0.04861 0.03194 C 0.04965 0.03264 0.05312 0.03356 0.05434 0.03403 C 0.04375 0.03819 0.03785 0.03935 0.02569 0.04004 C 0.02899 0.04305 0.02934 0.04722 0.03299 0.05023 C 0.03507 0.05787 0.03212 0.04884 0.03628 0.05532 C 0.03854 0.05903 0.03628 0.06041 0.04115 0.0625 C 0.04305 0.05903 0.04566 0.05764 0.04774 0.05416 C 0.05087 0.0493 0.05226 0.04375 0.05677 0.04004 C 0.05799 0.03518 0.05746 0.03241 0.06163 0.03611 C 0.06302 0.0412 0.06562 0.04606 0.06736 0.05139 C 0.06805 0.05324 0.0684 0.05532 0.06892 0.05717 C 0.0691 0.05856 0.06979 0.06041 0.06979 0.06065 C 0.07569 0.05301 0.0776 0.03333 0.08281 0.02384 C 0.08212 0.02291 0.07847 0.02083 0.07882 0.01875 C 0.07899 0.01666 0.08559 0.01528 0.07795 0.01759 C 0.07708 0.01829 0.07552 0.01852 0.07552 0.01967 C 0.07413 0.02801 0.07899 0.03935 0.08125 0.04722 C 0.08212 0.05023 0.08281 0.05324 0.08368 0.05648 C 0.08385 0.05717 0.08455 0.05949 0.08455 0.05972 C 0.08628 0.05579 0.08628 0.0537 0.08941 0.05139 C 0.09028 0.04838 0.09167 0.04329 0.09358 0.04097 " pathEditMode="relative" rAng="0" ptsTypes="fffffff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555 C -0.00851 0.01597 -0.00538 0.00324 -0.00799 0.01944 C -0.00816 0.02106 -0.01024 0.02314 -0.0092 0.02407 C -0.00781 0.02523 -0.00608 0.02314 -0.00451 0.02268 C -0.00035 0.01875 0.00365 0.01643 -0.00347 0.01319 C -0.00955 0.01458 -0.01493 0.01713 -0.02083 0.01944 C -0.01701 0.01435 -0.0125 0.00949 -0.00799 0.00555 C -0.00642 0.00254 -0.0033 0.00115 -0.00226 -0.00232 C -0.00035 -0.0088 -0.00781 -0.00787 -0.01267 -0.00834 C -0.01892 -0.00903 -0.025 -0.0095 -0.03125 -0.00996 C -0.03281 -0.01042 -0.03524 -0.00973 -0.03594 -0.01158 C -0.03646 -0.01297 -0.03368 -0.0125 -0.03247 -0.01297 C -0.03125 -0.01343 -0.03004 -0.01389 -0.02899 -0.01459 C -0.02778 -0.01551 -0.02674 -0.0169 -0.02552 -0.0176 C -0.02326 -0.01899 -0.02083 -0.01968 -0.01858 -0.02084 C -0.01736 -0.0213 -0.0151 -0.02246 -0.0151 -0.02223 C -0.01007 -0.02848 -0.00052 -0.03172 0.0059 -0.03473 C 0.0026 -0.03959 8.33333E-7 -0.04514 -0.00451 -0.04723 C -0.00538 -0.04815 -0.0059 -0.0507 -0.00695 -0.05024 C -0.00816 -0.04977 -0.00764 -0.04723 -0.00799 -0.04561 C -0.01042 -0.03287 -0.00799 -0.04283 -0.01042 -0.03311 C -0.01163 -0.02176 -0.01215 -0.00556 -0.0151 0.00555 C -0.01736 0.04259 -0.01736 0.00995 -0.01858 -0.0007 C -0.02014 -0.07987 -0.00764 -0.06065 -0.02656 -0.05186 C -0.03333 -0.04283 -0.02431 -0.05533 -0.03125 -0.04399 C -0.03368 -0.04005 -0.03403 -0.04144 -0.03715 -0.03797 C -0.03958 -0.03519 -0.04201 -0.03149 -0.0441 -0.02848 C -0.04271 -0.03774 -0.04045 -0.04075 -0.03594 -0.04723 C -0.03438 -0.05325 -0.03316 -0.05602 -0.02899 -0.0595 C -0.02361 -0.06968 -0.02865 -0.06922 -0.03472 -0.072 C -0.03976 -0.07153 -0.04583 -0.07454 -0.04983 -0.07037 C -0.05208 -0.06806 -0.04757 -0.0632 -0.04531 -0.06112 C -0.0408 -0.05718 -0.03854 -0.05093 -0.03368 -0.04862 C -0.02986 -0.04375 -0.02205 -0.03357 -0.01736 -0.03172 C -0.01667 -0.03056 -0.01372 -0.02616 -0.01267 -0.02547 C -0.0059 -0.02014 -0.0125 -0.02825 -0.00573 -0.02084 C -0.00399 -0.01899 -0.0026 -0.01667 -0.00104 -0.01459 C -0.0007 -0.01621 0.00017 -0.0176 0.00017 -0.01922 C 0.00017 -0.04329 0.00121 -0.03658 -0.01615 -0.03473 C -0.02552 -0.03264 -0.0349 -0.03172 -0.0441 -0.02848 C -0.04479 -0.02963 -0.0467 -0.03033 -0.04635 -0.03172 C -0.04601 -0.03334 -0.04392 -0.03218 -0.04288 -0.03311 C -0.03854 -0.03658 -0.03767 -0.0419 -0.03247 -0.04399 C -0.02986 -0.04769 -0.02934 -0.05139 -0.02656 -0.05487 C -0.02309 -0.03959 -0.02361 -0.02292 -0.02205 -0.00695 C -0.01424 -0.00787 -0.00955 -0.01042 -0.00226 -0.00834 C -0.0092 0.00601 -0.00365 -0.00718 -0.00573 0.03032 C -0.0059 0.03402 -0.00799 0.03773 -0.00695 0.0412 C -0.00642 0.04282 -0.00469 0.03888 -0.00347 0.03819 C 0.00087 0.03564 0.00608 0.0324 0.01059 0.03032 C 0.0118 0.03078 0.01319 0.03078 0.01406 0.03194 C 0.01597 0.03449 0.01771 0.04814 0.01875 0.05208 C 0.02517 0.04907 0.02222 0.04398 0.02691 0.03819 C 0.02726 0.03657 0.02691 0.03425 0.02795 0.03356 C 0.03021 0.03194 0.03663 0.04351 0.03854 0.04583 C 0.03976 0.05162 0.03993 0.05671 0.04427 0.05046 C 0.04531 0.04074 0.0467 0.03078 0.04774 0.02106 C 0.0474 0.01689 0.04896 0.01134 0.04653 0.00856 C 0.04462 0.00648 0.03958 0.0118 0.03958 0.01203 C 0.04219 0.02152 0.04722 0.01759 0.05469 0.01643 C 0.04809 0.01944 0.04149 0.02152 0.0349 0.02407 C 0.03333 0.03101 0.03212 0.04074 0.02795 0.04583 C 0.02691 0.05023 0.02604 0.05416 0.02448 0.05833 " pathEditMode="relative" rAng="0" ptsTypes="ffffff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64966 -0.328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28299 0.0354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 autoUpdateAnimBg="0"/>
      <p:bldP spid="28" grpId="0" animBg="1"/>
      <p:bldP spid="40" grpId="0" animBg="1"/>
      <p:bldP spid="44" grpId="0" animBg="1"/>
      <p:bldP spid="66" grpId="0" animBg="1"/>
      <p:bldP spid="66" grpId="1" animBg="1"/>
      <p:bldP spid="53" grpId="0" animBg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687546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Connettore 6"/>
          <p:cNvSpPr/>
          <p:nvPr/>
        </p:nvSpPr>
        <p:spPr>
          <a:xfrm>
            <a:off x="7524750" y="1916113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nettore 7"/>
          <p:cNvSpPr/>
          <p:nvPr/>
        </p:nvSpPr>
        <p:spPr>
          <a:xfrm flipH="1">
            <a:off x="7235825" y="2636838"/>
            <a:ext cx="73025" cy="714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onnettore 8"/>
          <p:cNvSpPr/>
          <p:nvPr/>
        </p:nvSpPr>
        <p:spPr>
          <a:xfrm>
            <a:off x="8532813" y="1196975"/>
            <a:ext cx="71437" cy="7143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Connettore 9"/>
          <p:cNvSpPr/>
          <p:nvPr/>
        </p:nvSpPr>
        <p:spPr>
          <a:xfrm>
            <a:off x="7380288" y="1844675"/>
            <a:ext cx="46037" cy="4603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Connettore 11"/>
          <p:cNvSpPr/>
          <p:nvPr/>
        </p:nvSpPr>
        <p:spPr>
          <a:xfrm>
            <a:off x="7812088" y="1916113"/>
            <a:ext cx="352425" cy="49688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Connettore 12"/>
          <p:cNvSpPr/>
          <p:nvPr/>
        </p:nvSpPr>
        <p:spPr>
          <a:xfrm>
            <a:off x="7524750" y="2420938"/>
            <a:ext cx="350838" cy="4953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Connettore 13"/>
          <p:cNvSpPr/>
          <p:nvPr/>
        </p:nvSpPr>
        <p:spPr>
          <a:xfrm rot="18824595">
            <a:off x="7936706" y="2470944"/>
            <a:ext cx="352425" cy="49688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Connettore 14"/>
          <p:cNvSpPr/>
          <p:nvPr/>
        </p:nvSpPr>
        <p:spPr>
          <a:xfrm rot="3043578">
            <a:off x="8228013" y="2033588"/>
            <a:ext cx="350837" cy="49688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6" name="Connettore 15"/>
          <p:cNvSpPr/>
          <p:nvPr/>
        </p:nvSpPr>
        <p:spPr>
          <a:xfrm>
            <a:off x="8316913" y="1341438"/>
            <a:ext cx="350837" cy="4953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Connettore 16"/>
          <p:cNvSpPr/>
          <p:nvPr/>
        </p:nvSpPr>
        <p:spPr>
          <a:xfrm>
            <a:off x="7308850" y="20605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8" name="Connettore 17"/>
          <p:cNvSpPr/>
          <p:nvPr/>
        </p:nvSpPr>
        <p:spPr>
          <a:xfrm>
            <a:off x="7667625" y="1700213"/>
            <a:ext cx="217488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Connettore 18"/>
          <p:cNvSpPr/>
          <p:nvPr/>
        </p:nvSpPr>
        <p:spPr>
          <a:xfrm>
            <a:off x="8532813" y="24923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0" name="Connettore 19"/>
          <p:cNvSpPr/>
          <p:nvPr/>
        </p:nvSpPr>
        <p:spPr>
          <a:xfrm>
            <a:off x="8027988" y="1484313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1" name="Connettore 20"/>
          <p:cNvSpPr/>
          <p:nvPr/>
        </p:nvSpPr>
        <p:spPr>
          <a:xfrm>
            <a:off x="7956550" y="9810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2" name="Connettore 21"/>
          <p:cNvSpPr/>
          <p:nvPr/>
        </p:nvSpPr>
        <p:spPr>
          <a:xfrm>
            <a:off x="8243888" y="1773238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3" name="Connettore 22"/>
          <p:cNvSpPr/>
          <p:nvPr/>
        </p:nvSpPr>
        <p:spPr>
          <a:xfrm>
            <a:off x="7740650" y="2349500"/>
            <a:ext cx="144463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4" name="Connettore 23"/>
          <p:cNvSpPr/>
          <p:nvPr/>
        </p:nvSpPr>
        <p:spPr>
          <a:xfrm>
            <a:off x="8243888" y="1052513"/>
            <a:ext cx="144462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5" name="Connettore 24"/>
          <p:cNvSpPr/>
          <p:nvPr/>
        </p:nvSpPr>
        <p:spPr>
          <a:xfrm>
            <a:off x="8316913" y="2492375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6" name="Connettore 25"/>
          <p:cNvSpPr/>
          <p:nvPr/>
        </p:nvSpPr>
        <p:spPr>
          <a:xfrm>
            <a:off x="7885113" y="1700213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7" name="Connettore 26"/>
          <p:cNvSpPr/>
          <p:nvPr/>
        </p:nvSpPr>
        <p:spPr>
          <a:xfrm>
            <a:off x="7524750" y="2349500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8" name="Connettore 27"/>
          <p:cNvSpPr/>
          <p:nvPr/>
        </p:nvSpPr>
        <p:spPr>
          <a:xfrm flipH="1" flipV="1">
            <a:off x="7812088" y="1125538"/>
            <a:ext cx="46037" cy="4445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Connettore 28"/>
          <p:cNvSpPr/>
          <p:nvPr/>
        </p:nvSpPr>
        <p:spPr>
          <a:xfrm>
            <a:off x="8101013" y="1844675"/>
            <a:ext cx="152400" cy="22383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0" name="Connettore 29"/>
          <p:cNvSpPr/>
          <p:nvPr/>
        </p:nvSpPr>
        <p:spPr>
          <a:xfrm>
            <a:off x="8675688" y="1341438"/>
            <a:ext cx="152400" cy="22383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6875463" y="5157788"/>
            <a:ext cx="2268537" cy="17002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Connettore 31"/>
          <p:cNvSpPr/>
          <p:nvPr/>
        </p:nvSpPr>
        <p:spPr>
          <a:xfrm>
            <a:off x="8027988" y="2349500"/>
            <a:ext cx="152400" cy="22383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3" name="Connettore 32"/>
          <p:cNvSpPr/>
          <p:nvPr/>
        </p:nvSpPr>
        <p:spPr>
          <a:xfrm>
            <a:off x="8172450" y="2060575"/>
            <a:ext cx="71438" cy="136525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0" name="Connettore 39"/>
          <p:cNvSpPr/>
          <p:nvPr/>
        </p:nvSpPr>
        <p:spPr>
          <a:xfrm flipV="1">
            <a:off x="8243888" y="3068638"/>
            <a:ext cx="73025" cy="73025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534" name="Gruppo 44"/>
          <p:cNvGrpSpPr>
            <a:grpSpLocks/>
          </p:cNvGrpSpPr>
          <p:nvPr/>
        </p:nvGrpSpPr>
        <p:grpSpPr bwMode="auto">
          <a:xfrm>
            <a:off x="7019925" y="5229225"/>
            <a:ext cx="1944688" cy="1584325"/>
            <a:chOff x="6804248" y="5229200"/>
            <a:chExt cx="1944216" cy="1584176"/>
          </a:xfrm>
        </p:grpSpPr>
        <p:sp>
          <p:nvSpPr>
            <p:cNvPr id="11" name="Connettore 10"/>
            <p:cNvSpPr/>
            <p:nvPr/>
          </p:nvSpPr>
          <p:spPr>
            <a:xfrm>
              <a:off x="6875669" y="5660959"/>
              <a:ext cx="280919" cy="423823"/>
            </a:xfrm>
            <a:prstGeom prst="flowChartConnector">
              <a:avLst/>
            </a:prstGeom>
            <a:solidFill>
              <a:srgbClr val="7CBF33"/>
            </a:solidFill>
            <a:ln>
              <a:solidFill>
                <a:srgbClr val="76B53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B0F0"/>
                </a:solidFill>
              </a:endParaRPr>
            </a:p>
          </p:txBody>
        </p:sp>
        <p:pic>
          <p:nvPicPr>
            <p:cNvPr id="2154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6165304"/>
              <a:ext cx="93610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Connettore 38"/>
            <p:cNvSpPr/>
            <p:nvPr/>
          </p:nvSpPr>
          <p:spPr>
            <a:xfrm>
              <a:off x="6948676" y="5373649"/>
              <a:ext cx="71420" cy="71430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51" name="CasellaDiTesto 40"/>
            <p:cNvSpPr txBox="1">
              <a:spLocks noChangeArrowheads="1"/>
            </p:cNvSpPr>
            <p:nvPr/>
          </p:nvSpPr>
          <p:spPr bwMode="auto">
            <a:xfrm>
              <a:off x="7164288" y="5229200"/>
              <a:ext cx="1152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B0F0"/>
                  </a:solidFill>
                </a:rPr>
                <a:t> water</a:t>
              </a:r>
            </a:p>
          </p:txBody>
        </p:sp>
        <p:sp>
          <p:nvSpPr>
            <p:cNvPr id="21552" name="CasellaDiTesto 41"/>
            <p:cNvSpPr txBox="1">
              <a:spLocks noChangeArrowheads="1"/>
            </p:cNvSpPr>
            <p:nvPr/>
          </p:nvSpPr>
          <p:spPr bwMode="auto">
            <a:xfrm>
              <a:off x="7308304" y="5661248"/>
              <a:ext cx="936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7CBF33"/>
                  </a:solidFill>
                </a:rPr>
                <a:t>FAT</a:t>
              </a: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7885074" y="6308598"/>
              <a:ext cx="863390" cy="3698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charset="0"/>
                  <a:cs typeface="Arial" charset="0"/>
                </a:rPr>
                <a:t>bone</a:t>
              </a:r>
            </a:p>
          </p:txBody>
        </p:sp>
      </p:grpSp>
      <p:sp>
        <p:nvSpPr>
          <p:cNvPr id="44" name="Connettore 43"/>
          <p:cNvSpPr/>
          <p:nvPr/>
        </p:nvSpPr>
        <p:spPr>
          <a:xfrm flipV="1">
            <a:off x="7451725" y="1700213"/>
            <a:ext cx="46038" cy="460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Connettore 65"/>
          <p:cNvSpPr/>
          <p:nvPr/>
        </p:nvSpPr>
        <p:spPr>
          <a:xfrm flipH="1">
            <a:off x="7388225" y="2789238"/>
            <a:ext cx="73025" cy="714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537" name="Gruppo 59"/>
          <p:cNvGrpSpPr>
            <a:grpSpLocks/>
          </p:cNvGrpSpPr>
          <p:nvPr/>
        </p:nvGrpSpPr>
        <p:grpSpPr bwMode="auto">
          <a:xfrm>
            <a:off x="107950" y="188913"/>
            <a:ext cx="6488113" cy="646112"/>
            <a:chOff x="323528" y="3635732"/>
            <a:chExt cx="6489104" cy="648142"/>
          </a:xfrm>
        </p:grpSpPr>
        <p:sp>
          <p:nvSpPr>
            <p:cNvPr id="61" name="CasellaDiTesto 60"/>
            <p:cNvSpPr txBox="1"/>
            <p:nvPr/>
          </p:nvSpPr>
          <p:spPr>
            <a:xfrm>
              <a:off x="468013" y="3635732"/>
              <a:ext cx="6344619" cy="6481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C000"/>
                  </a:solidFill>
                  <a:latin typeface="+mn-lt"/>
                  <a:cs typeface="Arial" charset="0"/>
                </a:rPr>
                <a:t>Results</a:t>
              </a:r>
            </a:p>
            <a:p>
              <a:pPr>
                <a:defRPr/>
              </a:pPr>
              <a:r>
                <a:rPr lang="en-US" dirty="0" smtClean="0">
                  <a:solidFill>
                    <a:srgbClr val="FFC000"/>
                  </a:solidFill>
                  <a:latin typeface="+mn-lt"/>
                  <a:cs typeface="Arial" charset="0"/>
                </a:rPr>
                <a:t>ADC </a:t>
              </a:r>
              <a:r>
                <a:rPr lang="en-US" dirty="0">
                  <a:solidFill>
                    <a:srgbClr val="FFC000"/>
                  </a:solidFill>
                  <a:latin typeface="+mn-lt"/>
                  <a:cs typeface="Arial" charset="0"/>
                </a:rPr>
                <a:t>+MRS in human calcaneus </a:t>
              </a:r>
            </a:p>
          </p:txBody>
        </p:sp>
        <p:sp>
          <p:nvSpPr>
            <p:cNvPr id="62" name="Connettore 61"/>
            <p:cNvSpPr/>
            <p:nvPr/>
          </p:nvSpPr>
          <p:spPr>
            <a:xfrm>
              <a:off x="323528" y="3716948"/>
              <a:ext cx="144485" cy="144917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45" name="CasellaDiTesto 44"/>
          <p:cNvSpPr txBox="1"/>
          <p:nvPr/>
        </p:nvSpPr>
        <p:spPr>
          <a:xfrm>
            <a:off x="161925" y="982663"/>
            <a:ext cx="36449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FF was not significantly different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between BMD groups </a:t>
            </a:r>
          </a:p>
        </p:txBody>
      </p:sp>
      <p:grpSp>
        <p:nvGrpSpPr>
          <p:cNvPr id="21540" name="Gruppo 49"/>
          <p:cNvGrpSpPr>
            <a:grpSpLocks/>
          </p:cNvGrpSpPr>
          <p:nvPr/>
        </p:nvGrpSpPr>
        <p:grpSpPr bwMode="auto">
          <a:xfrm>
            <a:off x="206375" y="1088740"/>
            <a:ext cx="6524625" cy="5175535"/>
            <a:chOff x="206515" y="1089099"/>
            <a:chExt cx="6525130" cy="5175216"/>
          </a:xfrm>
        </p:grpSpPr>
        <p:grpSp>
          <p:nvGrpSpPr>
            <p:cNvPr id="21542" name="Gruppo 48"/>
            <p:cNvGrpSpPr>
              <a:grpSpLocks/>
            </p:cNvGrpSpPr>
            <p:nvPr/>
          </p:nvGrpSpPr>
          <p:grpSpPr bwMode="auto">
            <a:xfrm>
              <a:off x="3851697" y="1089099"/>
              <a:ext cx="2879948" cy="1231101"/>
              <a:chOff x="3492278" y="441072"/>
              <a:chExt cx="2879948" cy="1230960"/>
            </a:xfrm>
          </p:grpSpPr>
          <p:sp>
            <p:nvSpPr>
              <p:cNvPr id="47" name="Rettangolo 10"/>
              <p:cNvSpPr>
                <a:spLocks noChangeArrowheads="1"/>
              </p:cNvSpPr>
              <p:nvPr/>
            </p:nvSpPr>
            <p:spPr bwMode="auto">
              <a:xfrm>
                <a:off x="4066998" y="441072"/>
                <a:ext cx="1714633" cy="36982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latin typeface="+mn-lt"/>
                  </a:rPr>
                  <a:t>MSD = </a:t>
                </a:r>
                <a:r>
                  <a:rPr lang="en-US" dirty="0" smtClean="0">
                    <a:latin typeface="+mn-lt"/>
                  </a:rPr>
                  <a:t>6 </a:t>
                </a:r>
                <a:r>
                  <a:rPr lang="en-US" dirty="0">
                    <a:latin typeface="+mn-lt"/>
                  </a:rPr>
                  <a:t>D</a:t>
                </a:r>
                <a:r>
                  <a:rPr lang="en-US" dirty="0">
                    <a:latin typeface="+mn-lt"/>
                    <a:sym typeface="Symbol" pitchFamily="18" charset="2"/>
                  </a:rPr>
                  <a:t></a:t>
                </a:r>
                <a:endParaRPr lang="it-IT" dirty="0">
                  <a:latin typeface="+mn-lt"/>
                </a:endParaRPr>
              </a:p>
            </p:txBody>
          </p:sp>
          <p:sp>
            <p:nvSpPr>
              <p:cNvPr id="48" name="CasellaDiTesto 11"/>
              <p:cNvSpPr txBox="1">
                <a:spLocks noChangeArrowheads="1"/>
              </p:cNvSpPr>
              <p:nvPr/>
            </p:nvSpPr>
            <p:spPr bwMode="auto">
              <a:xfrm>
                <a:off x="3492278" y="1026034"/>
                <a:ext cx="2879948" cy="6459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latin typeface="+mn-lt"/>
                  </a:rPr>
                  <a:t>MSD</a:t>
                </a:r>
                <a:r>
                  <a:rPr lang="en-US" baseline="30000" dirty="0">
                    <a:latin typeface="+mn-lt"/>
                  </a:rPr>
                  <a:t>1/2</a:t>
                </a:r>
                <a:r>
                  <a:rPr lang="en-US" dirty="0">
                    <a:latin typeface="+mn-lt"/>
                  </a:rPr>
                  <a:t> ≈ </a:t>
                </a:r>
                <a:r>
                  <a:rPr lang="en-US" dirty="0" smtClean="0">
                    <a:latin typeface="+mn-lt"/>
                  </a:rPr>
                  <a:t>4 </a:t>
                </a:r>
                <a:r>
                  <a:rPr lang="el-GR" dirty="0">
                    <a:latin typeface="+mn-lt"/>
                  </a:rPr>
                  <a:t>μ</a:t>
                </a:r>
                <a:r>
                  <a:rPr lang="it-IT" dirty="0">
                    <a:latin typeface="+mn-lt"/>
                  </a:rPr>
                  <a:t>m</a:t>
                </a:r>
              </a:p>
              <a:p>
                <a:pPr>
                  <a:defRPr/>
                </a:pPr>
                <a:r>
                  <a:rPr lang="it-IT" dirty="0">
                    <a:latin typeface="+mn-lt"/>
                  </a:rPr>
                  <a:t> D=5*10</a:t>
                </a:r>
                <a:r>
                  <a:rPr lang="it-IT" baseline="30000" dirty="0">
                    <a:latin typeface="+mn-lt"/>
                  </a:rPr>
                  <a:t>-5</a:t>
                </a:r>
                <a:r>
                  <a:rPr lang="it-IT" dirty="0">
                    <a:latin typeface="+mn-lt"/>
                  </a:rPr>
                  <a:t> mm</a:t>
                </a:r>
                <a:r>
                  <a:rPr lang="it-IT" baseline="30000" dirty="0">
                    <a:latin typeface="+mn-lt"/>
                  </a:rPr>
                  <a:t>2</a:t>
                </a:r>
                <a:r>
                  <a:rPr lang="it-IT" dirty="0">
                    <a:latin typeface="+mn-lt"/>
                  </a:rPr>
                  <a:t>/s    Δ=70ms</a:t>
                </a:r>
              </a:p>
            </p:txBody>
          </p:sp>
        </p:grpSp>
        <p:pic>
          <p:nvPicPr>
            <p:cNvPr id="21543" name="Picture 4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515" y="1943835"/>
              <a:ext cx="3509814" cy="4320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41" name="Picture 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0588" y="2889250"/>
            <a:ext cx="33909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CasellaDiTesto 49"/>
          <p:cNvSpPr txBox="1"/>
          <p:nvPr/>
        </p:nvSpPr>
        <p:spPr>
          <a:xfrm>
            <a:off x="3401870" y="32429"/>
            <a:ext cx="3510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101°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Congresso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della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SIF, Roma 21-25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settembre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2015</a:t>
            </a:r>
            <a:endParaRPr lang="en-US" sz="1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296525" y="6399330"/>
            <a:ext cx="481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FFC000"/>
                </a:solidFill>
                <a:latin typeface="Comic Sans MS" pitchFamily="66" charset="0"/>
              </a:rPr>
              <a:t>M. </a:t>
            </a:r>
            <a:r>
              <a:rPr lang="it-IT" sz="1400" dirty="0" err="1" smtClean="0">
                <a:solidFill>
                  <a:srgbClr val="FFC000"/>
                </a:solidFill>
                <a:latin typeface="Comic Sans MS" pitchFamily="66" charset="0"/>
              </a:rPr>
              <a:t>Rebuzzi</a:t>
            </a:r>
            <a:r>
              <a:rPr lang="it-IT" sz="14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1400" dirty="0" smtClean="0">
                <a:solidFill>
                  <a:srgbClr val="FFC000"/>
                </a:solidFill>
                <a:latin typeface="Comic Sans MS" pitchFamily="66" charset="0"/>
              </a:rPr>
              <a:t>,</a:t>
            </a:r>
            <a:r>
              <a:rPr lang="it-IT" sz="1400" dirty="0" err="1" smtClean="0">
                <a:solidFill>
                  <a:srgbClr val="FFC000"/>
                </a:solidFill>
                <a:latin typeface="Comic Sans MS" pitchFamily="66" charset="0"/>
              </a:rPr>
              <a:t>et</a:t>
            </a:r>
            <a:r>
              <a:rPr lang="it-IT" sz="1400" dirty="0" smtClean="0">
                <a:solidFill>
                  <a:srgbClr val="FFC000"/>
                </a:solidFill>
                <a:latin typeface="Comic Sans MS" pitchFamily="66" charset="0"/>
              </a:rPr>
              <a:t> al. </a:t>
            </a:r>
            <a:r>
              <a:rPr lang="it-IT" sz="1400" dirty="0" smtClean="0">
                <a:solidFill>
                  <a:srgbClr val="FFC000"/>
                </a:solidFill>
                <a:latin typeface="Comic Sans MS" pitchFamily="66" charset="0"/>
              </a:rPr>
              <a:t>BONE 2013;57:155-163</a:t>
            </a:r>
            <a:endParaRPr lang="en-US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94 0.00254 0.02118 0.00764 0.03229 0.00972 C 0.03038 0.01713 0.03212 0.01296 0.025 0.01944 C 0.02292 0.02129 0.01875 0.025 0.01875 0.025 C 0.01285 0.03703 0.02066 0.02291 0.01354 0.03055 C 0.0125 0.03171 0.0125 0.03356 0.01146 0.03472 C 0.01059 0.03564 0.00729 0.03611 0.00833 0.03611 C 0.01771 0.03611 0.02708 0.03518 0.03646 0.03472 C 0.02344 0.02893 0.01042 0.02662 -0.00313 0.02361 C 0.00173 0.01944 0.00694 0.01643 0.0125 0.01389 C 0.01371 0.01342 0.01441 0.0118 0.01562 0.01111 C 0.01771 0.00995 0.02187 0.00833 0.02187 0.00833 C 0.02292 0.00694 0.02378 0.00532 0.025 0.00416 C 0.02587 0.00324 0.02726 0.0037 0.02812 0.00277 C 0.03489 -0.0044 0.02552 0.00069 0.03333 -0.00278 C 0.03403 -0.00417 0.03559 -0.00533 0.03542 -0.00695 C 0.03524 -0.00857 0.03298 -0.00834 0.03229 -0.00973 C 0.02882 -0.01713 0.03073 -0.02894 0.02396 -0.03195 C 0.02101 -0.01991 0.01771 -0.00903 0.0125 0.00139 C 0.01128 0.00393 0.01163 0.00717 0.01042 0.00972 C 0.00798 0.01481 0.00555 0.0206 0.00417 0.02639 C 0.00069 0.01227 0.00243 -0.00255 -0.00104 -0.01667 C -0.00208 -0.02662 -0.00278 -0.03866 -0.00521 -0.04861 C -0.00556 -0.05162 -0.00886 -0.07547 -0.00833 -0.07778 C -0.00799 -0.07917 -0.00625 -0.07709 -0.00521 -0.07639 C -0.0007 -0.07338 -0.00313 -0.07385 0.00104 -0.06945 C 0.00295 -0.06736 0.00729 -0.06389 0.00729 -0.06389 C 0.00104 -0.05834 -0.00816 -0.05949 -0.01563 -0.05695 C -0.01181 -0.05186 -0.01042 -0.04537 -0.00625 -0.04167 C -0.00104 -0.03125 0.00451 -0.01528 0.0125 -0.00834 C 0.01423 -0.00116 0.01719 0.00277 0.02187 0.00694 C 0.02778 0.01898 0.01996 0.00486 0.02708 0.0125 C 0.03385 0.01967 0.02448 0.01458 0.03229 0.01805 C 0.03351 0.02268 0.0375 0.03055 0.0375 0.03055 C 0.03837 0.0449 0.03993 0.05787 0.04062 0.07222 C 0.04271 0.07037 0.04479 0.06852 0.04687 0.06666 C 0.04792 0.06574 0.05 0.06389 0.05 0.06389 C 0.05243 0.05902 0.05625 0.05324 0.06042 0.05139 C 0.06198 0.05949 0.06423 0.0662 0.06667 0.07361 C 0.06753 0.07639 0.06875 0.08194 0.06875 0.08194 C 0.07066 0.07453 0.07274 0.06805 0.075 0.06111 C 0.07691 0.05509 0.07743 0.04583 0.08021 0.04027 C 0.08298 0.03495 0.08194 0.03773 0.08333 0.03194 C 0.08333 0.03194 0.0875 0.03379 0.08958 0.03472 C 0.0908 0.03518 0.09167 0.0368 0.09271 0.0375 C 0.09427 0.03842 0.09861 0.03981 0.1 0.04027 C 0.08663 0.04629 0.07899 0.04745 0.06354 0.04861 C 0.06788 0.05254 0.06823 0.05833 0.07292 0.0625 C 0.07552 0.07291 0.0717 0.06041 0.07708 0.06944 C 0.08003 0.0743 0.07726 0.07639 0.08333 0.07916 C 0.08576 0.0743 0.08906 0.07268 0.09167 0.06805 C 0.09566 0.06111 0.09757 0.05347 0.10312 0.04861 C 0.10486 0.04189 0.10399 0.03819 0.10937 0.04305 C 0.11111 0.05023 0.11441 0.05694 0.11667 0.06389 C 0.11753 0.06666 0.11805 0.06944 0.11875 0.07222 C 0.1191 0.07361 0.11979 0.07639 0.11979 0.07639 C 0.12743 0.0662 0.12986 0.03958 0.13646 0.02639 C 0.13542 0.02546 0.1309 0.02222 0.13125 0.01944 C 0.1316 0.01689 0.1401 0.01481 0.13021 0.01805 C 0.12917 0.01898 0.12726 0.01921 0.12708 0.02083 C 0.12552 0.03217 0.1316 0.04745 0.13437 0.05833 C 0.13542 0.0625 0.13646 0.06666 0.1375 0.07083 C 0.13785 0.07222 0.13854 0.075 0.13854 0.075 C 0.14097 0.07014 0.14097 0.06713 0.14479 0.06389 C 0.14583 0.05972 0.14774 0.05301 0.15 0.05 " pathEditMode="relative" ptsTypes="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6 C 0.00451 0.00047 0.00902 0.00209 0.01354 0.0014 C 0.01614 0.00093 0.0184 -0.01597 0.01875 -0.01944 C 0.01909 -0.03333 0.0184 -0.04745 0.01979 -0.0611 C 0.01996 -0.06272 0.02205 -0.05972 0.02291 -0.05833 C 0.02517 -0.05462 0.02621 -0.04976 0.02812 -0.04583 C 0.02882 -0.04444 0.03021 -0.04166 0.03021 -0.04166 C 0.03125 -0.04259 0.03246 -0.04328 0.03333 -0.04444 C 0.03489 -0.04698 0.0375 -0.05277 0.0375 -0.05277 C 0.03854 -0.05231 0.03993 -0.05254 0.04062 -0.05138 C 0.04166 -0.04953 0.0401 -0.04536 0.04166 -0.04444 C 0.04618 -0.04212 0.05139 -0.04351 0.05625 -0.04305 C 0.0559 -0.04073 0.05555 -0.03842 0.05521 -0.0361 C 0.05486 -0.03472 0.05486 -0.03101 0.05416 -0.03194 C 0.05364 -0.03263 0.05225 -0.04722 0.05208 -0.0486 C 0.04357 -0.04675 0.04253 -0.04212 0.03958 -0.05416 C 0.03559 -0.05069 0.03576 -0.04745 0.03437 -0.04166 C 0.03281 -0.04768 0.03177 -0.0537 0.03021 -0.05972 C 0.02986 -0.0611 0.02916 -0.06388 0.02916 -0.06388 C 0.02847 -0.06249 0.02725 -0.06134 0.02708 -0.05972 C 0.02621 -0.05046 0.02864 -0.0405 0.02604 -0.03194 C 0.02482 -0.02777 0.01979 -0.03472 0.01666 -0.0361 C 0.01024 -0.03888 0.01458 -0.03726 0.00312 -0.03888 C -0.00677 -0.04328 0.00243 -0.02453 0.00416 -0.01944 C 0.00503 -0.01666 0.00503 -0.01365 0.00625 -0.0111 C 0.00694 -0.00972 0.00781 -0.00856 0.00833 -0.00694 C 0.0092 -0.00416 0.00972 -0.00138 0.01041 0.0014 C 0.01076 0.00278 0.01146 0.00556 0.01146 0.00556 C 0.01423 -0.00555 0.01319 7.40741E-6 0.01458 -0.0111 C 0.01389 -0.03379 0.01336 -0.03911 0.01146 -0.05694 C 0.00764 -0.0537 0.00798 -0.05046 0.00416 -0.04722 C 0.00382 -0.04583 0.00382 -0.04421 0.00312 -0.04305 C 0.00225 -0.04166 0.00069 -0.04166 8.33333E-7 -0.04027 C -0.00122 -0.03772 -0.00209 -0.03194 -0.00209 -0.03194 C 0.00208 -0.0236 0.0092 -0.01967 0.01562 -0.01527 C 0.01875 -0.01319 0.025 -0.00972 0.025 -0.00972 C 0.01666 -0.00601 0.00764 -0.00763 -0.00104 -0.00555 C -0.0066 -0.00416 -0.01771 -0.00138 -0.01771 -0.00138 C -0.01962 0.00603 -0.01702 0.00857 -0.01354 0.01528 C -0.01285 0.01667 -0.01146 0.01945 -0.01146 0.01945 C -0.00834 0.0132 -0.00799 0.00695 -0.00625 7.40741E-6 C -0.00539 -0.00972 -0.00625 -0.0199 -0.00417 -0.02916 C -0.00382 -0.03078 -0.00261 -0.02638 -0.00209 -0.02499 C -0.00104 -0.02222 0.00017 -0.01944 0.00104 -0.01666 C 0.00295 -0.0111 0.00451 -0.00532 0.00625 7.40741E-6 C 0.00711 0.00278 0.00764 0.00556 0.00833 0.00834 C 0.00868 0.00996 0.01163 0.01204 0.01041 0.01251 C 0.00642 0.0139 0.00399 0.0088 0.00104 0.00695 C -0.00191 0.0051 -0.00521 0.00417 -0.00834 0.00278 C -0.01042 0.00186 -0.0125 0.00093 -0.01459 7.40741E-6 C -0.01563 -0.00046 -0.01771 -0.00138 -0.01771 -0.00138 C -0.01945 0.00788 -0.0158 0.01737 -0.01354 0.0264 C -0.01337 0.02686 -0.0224 0.02385 -0.02292 0.02362 C -0.03073 0.0257 -0.02986 0.02686 -0.02396 0.03195 C -0.02257 0.03728 -0.01858 0.0426 -0.01459 0.04445 C -0.01598 0.04538 -0.01719 0.04723 -0.01875 0.04723 C -0.02101 0.04723 -0.025 0.04445 -0.025 0.04445 C -0.02813 0.04491 -0.0316 0.04376 -0.03438 0.04584 C -0.03542 0.04677 -0.03316 0.04885 -0.03229 0.05001 C -0.02969 0.05348 -0.02639 0.05672 -0.02292 0.05834 C -0.02049 0.06343 -0.01823 0.06343 -0.01459 0.06667 C -0.025 0.07362 -0.02535 0.07501 -0.04479 0.06806 C -0.04723 0.06714 -0.04063 0.06436 -0.03854 0.06251 C -0.0375 0.06158 -0.03646 0.06065 -0.03542 0.05973 C -0.02848 0.05348 -0.01945 0.05209 -0.0125 0.04584 C -0.0132 0.03751 -0.01407 0.0301 -0.01563 0.02223 C -0.01615 0.01945 -0.01702 0.01667 -0.01771 0.0139 C -0.01806 0.01251 -0.01875 0.00973 -0.01875 0.00973 C -0.0217 0.02177 -0.02309 0.03473 -0.025 0.04723 C -0.02604 0.05417 -0.02587 0.04885 -0.02813 0.05556 C -0.02952 0.0595 -0.03021 0.0639 -0.03125 0.06806 C -0.03299 0.07524 -0.03577 0.08172 -0.0375 0.0889 C -0.03837 0.0926 -0.04254 0.09584 -0.04063 0.09723 C -0.03959 0.09792 -0.03872 0.09515 -0.0375 0.09445 C -0.03143 0.09075 -0.02483 0.0882 -0.01875 0.08473 C -0.01563 0.08288 -0.0125 0.08103 -0.00938 0.07917 C -0.00729 0.07802 -0.00313 0.0764 -0.00313 0.0764 C 0.00052 0.08357 0.0026 0.09329 0.00521 0.1014 C 0.00607 0.10417 0.00607 0.10718 0.00729 0.10973 C 0.00798 0.11112 0.01059 0.1139 0.00937 0.1139 C 0.00798 0.1139 0.00746 0.11089 0.00625 0.10973 C 0.0033 0.10649 0.00052 0.10302 -0.00313 0.1014 C -0.00434 0.09653 -0.00729 0.09491 -0.01042 0.09167 C -0.01233 0.08959 -0.01459 0.08797 -0.01667 0.08612 C -0.01771 0.08519 -0.01979 0.08334 -0.01979 0.08334 C -0.02344 0.07616 -0.02761 0.06968 -0.03125 0.06251 C -0.03195 0.06112 -0.03264 0.05973 -0.03334 0.05834 C -0.03403 0.05695 -0.03664 0.05371 -0.03542 0.05417 C -0.025 0.05765 -0.02986 0.05579 -0.02084 0.05973 C -0.01979 0.06019 -0.01771 0.06112 -0.01771 0.06112 C -0.02014 0.07107 -0.02361 0.08033 -0.02604 0.09028 C -0.02986 0.10556 -0.02379 0.08241 -0.02917 0.09862 C -0.03004 0.1014 -0.03125 0.10695 -0.03125 0.10695 C -0.01945 0.11228 -0.00226 0.11065 0.00833 0.11112 C 0.00625 0.11922 -0.00035 0.12315 -0.00625 0.12501 C -0.01059 0.12871 -0.01684 0.13241 -0.02188 0.13473 C -0.01181 0.14144 0.00069 0.13959 0.01146 0.14445 C 0.00937 0.15255 0.00764 0.15903 0.00208 0.1639 C 0.00086 0.16899 0.00017 0.17848 -0.00209 0.16667 C 0.00191 0.16135 0.00434 0.15533 0.00833 0.15001 C 0.00955 0.14491 0.01232 0.1426 0.01354 0.13751 C 0.00711 0.13473 0.00104 0.12871 -0.00521 0.12501 C -0.00816 0.12315 -0.01181 0.12339 -0.01459 0.12084 C -0.01962 0.11644 -0.0165 0.11853 -0.02396 0.11528 C -0.02604 0.11436 -0.03021 0.11251 -0.03021 0.11251 C -0.02361 0.10811 -0.0165 0.10695 -0.00938 0.10556 C -0.00521 0.10186 -0.00104 0.09815 0.00312 0.09445 C 0.00521 0.0926 0.00937 0.0889 0.00937 0.0889 C 0.00972 0.08751 0.01111 0.08589 0.01041 0.08473 C 0.00955 0.08311 0.00764 0.08403 0.00625 0.08334 C 0.00503 0.08265 0.00434 0.08126 0.00312 0.08056 C 0.00139 0.07964 -0.00035 0.07964 -0.00209 0.07917 C -0.00868 0.07709 -0.00174 0.07894 -0.00834 0.07501 C -0.0125 0.07246 -0.01754 0.07038 -0.02188 0.06806 C -0.02674 0.06552 -0.0316 0.06459 -0.03646 0.06251 C -0.03611 0.06112 -0.03629 0.05927 -0.03542 0.05834 C -0.03368 0.05672 -0.03125 0.05649 -0.02917 0.05556 C -0.02813 0.0551 -0.02691 0.0551 -0.02604 0.05417 C -0.025 0.05325 -0.02414 0.05209 -0.02292 0.0514 C -0.02084 0.05024 -0.01667 0.04862 -0.01667 0.04862 C -0.01511 0.04214 -0.0191 0.0345 -0.02084 0.02778 C -0.02153 0.02501 -0.02223 0.02223 -0.02292 0.01945 C -0.02327 0.01806 -0.025 0.01505 -0.02396 0.01528 C -0.01667 0.01714 -0.02049 0.01598 -0.0125 0.01945 C -0.01129 0.01991 -0.01042 0.0213 -0.00938 0.02223 C -0.00712 0.0132 -0.0092 0.00232 -0.01042 -0.00694 C -0.01059 -0.00879 -0.01111 -0.01064 -0.01146 -0.01249 C -0.01181 -0.01388 -0.01354 -0.01689 -0.0125 -0.01666 C -0.00903 -0.01573 -0.0066 -0.01134 -0.00313 -0.00972 C -0.00243 -0.00833 -0.00209 -0.00671 -0.00104 -0.00555 C -0.00018 -0.00462 0.00139 -0.0051 0.00208 -0.00416 C 0.01423 0.01204 0.00052 -0.00092 0.00937 0.00695 C 0.00972 0.00834 0.00937 0.01065 0.01041 0.01112 C 0.0118 0.01181 0.01319 0.01042 0.01458 0.00973 C 0.01927 0.00695 0.02343 0.00348 0.02708 -0.00138 C 0.01961 -0.0162 0.00694 -0.01597 -0.00313 -0.02499 C -0.00695 -0.01759 -0.0033 0.00741 -0.00104 0.01667 C 0.00573 0.00302 0.00868 -0.01365 0.0125 -0.02916 C 0.01423 -0.03634 0.01389 -0.04421 0.01562 -0.05138 C 0.01527 -0.05323 0.01597 -0.05647 0.01458 -0.05694 C 0.0118 -0.0581 0.00468 -0.05231 0.00208 -0.04999 C 0.00173 -0.0486 0.00034 -0.04698 0.00104 -0.04583 C 0.00243 -0.04305 0.00521 -0.04212 0.00729 -0.04027 C 0.01163 -0.03634 0.01527 -0.03171 0.01979 -0.02777 C 0.02187 -0.02592 0.02604 -0.02222 0.02604 -0.02222 C 0.02639 -0.03425 0.02448 -0.04675 0.02708 -0.05833 C 0.02777 -0.0611 0.03333 -0.05555 0.03333 -0.05555 C 0.03541 -0.05138 0.0375 -0.04722 0.03958 -0.04305 C 0.04097 -0.04027 0.04375 -0.03472 0.04375 -0.03472 C 0.0434 -0.03796 0.04305 -0.0412 0.04271 -0.04444 C 0.04236 -0.04722 0.04166 -0.05277 0.04166 -0.05277 " pathEditMode="relative" ptsTypes="fffffffffffffffffffffffffffffffffffffffffffffffffffffffffffffffffffffffffffffff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0.00122 -0.00023 0.01111 -0.00231 0.01146 -0.00278 C 0.01215 -0.0037 0.00938 -0.0037 0.00834 -0.00416 C 0.00695 -0.00509 0.00556 -0.00578 0.00417 -0.00694 C 0.00209 -0.00856 -8.33333E-7 -0.01065 -0.00208 -0.0125 C -0.00312 -0.01342 -0.00521 -0.01528 -0.00521 -0.01528 C -0.00087 -0.01921 0.00608 -0.01528 0.01042 -0.01944 C 0.01181 -0.02083 0.00643 -0.03379 0.00521 -0.03611 C 0.00955 -0.03796 0.01094 -0.03657 0.01459 -0.03333 C 0.01528 -0.03194 0.01702 -0.03078 0.01667 -0.02916 C 0.01632 -0.02778 0.01459 -0.02778 0.01354 -0.02778 C 0.00903 -0.02778 0.00434 -0.03055 -8.33333E-7 -0.03194 C 0.00781 -0.03541 0.01493 -0.03773 0.02292 -0.04028 C 0.025 -0.04097 0.02709 -0.04213 0.02917 -0.04305 C 0.03021 -0.04352 0.03229 -0.04444 0.03229 -0.04444 C 0.03403 -0.0375 0.03368 -0.04166 0.03125 -0.03194 C 0.03108 -0.03125 0.0382 -0.03449 0.03854 -0.03472 C 0.0434 -0.03657 0.0441 -0.03634 0.05 -0.0375 C 0.04844 -0.03148 0.04809 -0.02546 0.04688 -0.01944 C 0.04514 -0.01991 0.0434 -0.02037 0.04167 -0.02083 C 0.04063 -0.02129 0.03854 -0.02083 0.03854 -0.02222 C 0.03854 -0.02361 0.04063 -0.02338 0.04167 -0.02361 C 0.04584 -0.02477 0.05 -0.02546 0.05417 -0.02639 C 0.05625 -0.02685 0.05834 -0.02824 0.06042 -0.02916 C 0.06146 -0.02963 0.06354 -0.03055 0.06354 -0.03055 C 0.0632 -0.0287 0.06285 -0.02685 0.0625 -0.025 C 0.06181 -0.02222 0.05834 -0.01574 0.06042 -0.01666 C 0.06476 -0.01852 0.0691 -0.02176 0.07292 -0.025 C 0.07361 -0.02361 0.075 -0.02245 0.075 -0.02083 C 0.075 -0.01782 0.07292 -0.0125 0.07292 -0.0125 C 0.07327 -0.00278 0.0717 0.00741 0.07396 0.01667 C 0.07483 0.01991 0.07674 0.01111 0.07813 0.00834 C 0.07952 0.00556 0.08438 0.00278 0.08438 0.00278 C 0.08056 0.00116 0.07674 0.00023 0.07292 -0.00139 C 0.06945 -0.00092 0.06511 -0.00301 0.0625 7.40741E-7 C 0.06077 0.00185 0.06389 0.00556 0.06459 0.00834 C 0.06528 0.01111 0.06667 0.01667 0.06667 0.01667 C 0.06997 0.01019 0.07413 -0.00486 0.07604 -0.0125 C 0.07691 -0.01574 0.08021 -0.02083 0.08021 -0.02083 C 0.08108 -0.00717 0.08247 0.00579 0.08334 0.01945 C 0.08299 0.02084 0.08334 0.02384 0.08229 0.02361 C 0.07986 0.02315 0.07847 0.01922 0.07604 0.01806 C 0.07396 0.01713 0.07188 0.01621 0.06979 0.01528 C 0.06771 0.01435 0.06354 0.0125 0.06354 0.0125 C 0.06059 0.01852 0.05834 0.0206 0.05834 0.02778 C 0.05834 0.02917 0.05886 0.025 0.05938 0.02361 C 0.06042 0.02084 0.06129 0.01806 0.0625 0.01528 C 0.06545 0.0081 0.06945 0.00185 0.07188 -0.00555 C 0.07274 -0.00833 0.07327 -0.01111 0.07396 -0.01389 C 0.07431 -0.01528 0.075 -0.01805 0.075 -0.01805 C 0.07222 -0.02893 0.07535 -0.02129 0.05834 -0.02361 C 0.05087 -0.02477 0.04271 -0.02685 0.03542 -0.02916 C 0.03889 -0.03217 0.03976 -0.03565 0.04375 -0.0375 C 0.03577 -0.03958 0.04028 -0.03935 0.03021 -0.03611 C 0.02813 -0.03541 0.02604 -0.03426 0.02396 -0.03333 C 0.02292 -0.03287 0.02084 -0.03194 0.02084 -0.03194 C 0.02014 -0.03472 0.01945 -0.0375 0.01875 -0.04028 C 0.0184 -0.04166 0.01771 -0.04444 0.01771 -0.04444 C 0.01702 -0.04305 0.01597 -0.0419 0.01563 -0.04028 C 0.01476 -0.03565 0.01684 -0.02986 0.01459 -0.02639 C 0.0132 -0.02407 0.01042 -0.02824 0.00834 -0.02916 C 0.00729 -0.02963 0.00521 -0.03055 0.00521 -0.03055 C -0.00035 -0.02801 0.00139 -0.03032 0.00625 -0.02083 C 0.00695 -0.01944 0.00764 -0.01805 0.00834 -0.01666 C 0.00903 -0.01551 0.01042 -0.01273 0.00938 -0.0125 C 0.00938 -0.0125 0.00156 -0.01597 -8.33333E-7 -0.01666 C -0.00208 -0.01759 -0.00625 -0.01944 -0.00625 -0.01944 C -0.00503 -0.01296 -0.00521 -0.01065 -0.00104 -0.00694 C 0.00035 -0.00139 0.00156 0.00093 0.00521 0.00417 C 0.00712 0.01158 0.01077 0.01042 0.00521 0.01528 C 0.00278 0.01482 0.00035 0.01389 -0.00208 0.01389 C -0.00312 0.01389 -8.33333E-7 0.01459 0.00104 0.01528 C 0.00209 0.01597 0.00295 0.01736 0.00417 0.01806 C 0.00712 0.01991 0.01042 0.02084 0.01354 0.02222 C 0.01459 0.02269 0.01667 0.02361 0.01667 0.02361 C 0.01788 0.02824 0.01962 0.03148 0.02084 0.03611 C 0.02222 0.03565 0.02361 0.03519 0.025 0.03472 C 0.02604 0.03426 0.02743 0.03241 0.02813 0.03334 C 0.02969 0.03542 0.02952 0.03889 0.03021 0.04167 C 0.03056 0.04329 0.02813 0.03982 0.02709 0.03889 C 0.02639 0.03588 0.02587 0.03287 0.02396 0.03056 C 0.02205 0.02847 0.01771 0.025 0.01771 0.025 C 0.00504 0.02709 0.00729 0.02685 0.00729 0.00972 " pathEditMode="relative" ptsTypes="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93 C 0.00208 -0.00741 0.00104 -0.00278 0.00365 -0.01296 C 0.00434 -0.01574 0.00573 -0.0213 0.00573 -0.0213 C 0.00017 -0.02384 -0.00226 -0.01991 -0.00677 -0.01713 C -0.01788 -0.01042 -0.00903 -0.01782 -0.01615 -0.01157 C -0.01701 -0.03148 -0.01493 -0.04306 -0.0224 -0.02824 C -0.0151 -0.025 0.00382 -0.03681 -0.00573 -0.02407 C -0.00712 -0.01713 -0.00712 -0.00995 -0.00885 -0.00324 C -0.0092 3.7037E-7 -0.0099 0.00324 -0.0099 0.00648 C -0.0099 0.00787 -0.0099 0.01042 -0.00885 0.01065 C -0.00347 0.01134 0.00121 0.00625 0.00573 0.0037 C 0.01111 0.00046 0.01649 -0.00023 0.02135 -0.00463 C 0.0217 0.00139 0.02083 0.00764 0.0224 0.01343 C 0.02274 0.01505 0.0243 0.01134 0.02552 0.01065 C 0.0276 0.00949 0.02969 0.0088 0.03177 0.00787 C 0.03281 0.00741 0.03594 0.00625 0.0349 0.00648 C 0.02865 0.0081 0.0224 0.00949 0.01615 0.01204 C 0.01302 0.01319 0.0099 0.01481 0.00677 0.0162 C 0.00573 0.01667 0.00278 0.01852 0.00365 0.01759 C 0.00573 0.01574 0.00781 0.01389 0.0099 0.01204 C 0.01094 0.01111 0.01302 0.00926 0.01302 0.00926 C 0.01371 0.00787 0.01424 0.00625 0.0151 0.00509 C 0.01701 0.00301 0.02135 -0.00046 0.02135 -0.00046 C 0.02378 0.00417 0.02448 0.00787 0.02552 0.01343 C 0.02795 0.01296 0.03038 0.01273 0.03281 0.01204 C 0.0342 0.01181 0.03559 0.00995 0.03698 0.01065 C 0.03802 0.01111 0.03767 0.01343 0.03802 0.01481 C 0.03698 0.01898 0.03594 0.02315 0.0349 0.02731 C 0.03455 0.02893 0.03073 0.0294 0.03177 0.03009 C 0.03333 0.03125 0.03524 0.02917 0.03698 0.0287 C 0.04149 0.02731 0.04618 0.02639 0.05052 0.02454 C 0.05017 0.03518 0.05035 0.04583 0.04948 0.05648 C 0.0493 0.05833 0.04878 0.05278 0.04844 0.05093 C 0.04809 0.04815 0.04774 0.04537 0.0474 0.04259 C 0.04601 0.02893 0.0474 0.03542 0.04531 0.02731 C 0.04496 0.02361 0.04583 0.01921 0.04427 0.0162 C 0.04149 0.01065 0.04115 0.02176 0.0401 0.02315 C 0.03837 0.02546 0.03594 0.02685 0.03385 0.0287 C 0.03281 0.02963 0.03073 0.03148 0.03073 0.03148 C 0.03403 0.03796 0.03542 0.04259 0.0401 0.04676 C 0.0408 0.04954 0.04097 0.05255 0.04219 0.05509 C 0.04358 0.05787 0.04844 0.06528 0.04635 0.06343 C 0.04236 0.05995 0.03715 0.05764 0.03281 0.05509 C 0.03073 0.05393 0.02656 0.05231 0.02656 0.05231 C 0.02691 0.05694 0.02708 0.06157 0.0276 0.0662 C 0.02778 0.06759 0.02917 0.06898 0.02865 0.07037 C 0.02812 0.07176 0.02656 0.0713 0.02552 0.07176 C 0.02274 0.06921 0.01615 0.0662 0.01615 0.0662 C 0.02083 0.06412 0.02413 0.0669 0.02865 0.06898 C 0.03073 0.06991 0.0349 0.07176 0.0349 0.07176 C 0.03559 0.07037 0.03698 0.06921 0.03698 0.06759 C 0.03698 0.0625 0.03212 0.04838 0.03073 0.04259 C 0.02986 0.03935 0.0349 0.0463 0.03698 0.04815 C 0.03906 0.05 0.04115 0.05185 0.04323 0.0537 C 0.04427 0.05463 0.04635 0.05648 0.04635 0.05648 C 0.04705 0.05787 0.04757 0.06181 0.04844 0.06065 C 0.04948 0.05926 0.04774 0.05694 0.0474 0.05509 C 0.0467 0.05231 0.04601 0.04954 0.04531 0.04676 C 0.04496 0.04537 0.04427 0.04259 0.04427 0.04259 C 0.04323 0.03356 0.04115 0.02523 0.0401 0.0162 C 0.03924 0.03565 0.03698 0.05278 0.0349 0.07176 C 0.02899 0.05972 0.0368 0.07384 0.02969 0.0662 C 0.02292 0.05903 0.03229 0.06412 0.02448 0.06065 C 0.01805 0.04792 0.02135 0.06921 0.02344 0.07315 C 0.02413 0.07454 0.0243 0.07731 0.02552 0.07731 C 0.02656 0.07731 0.02517 0.07431 0.02448 0.07315 C 0.02361 0.07153 0.02222 0.0706 0.02135 0.06898 C 0.01979 0.06643 0.01858 0.06343 0.01719 0.06065 C 0.01649 0.05926 0.0151 0.05648 0.0151 0.05648 C 0.01615 0.05602 0.01719 0.05463 0.01823 0.05509 C 0.01823 0.05509 0.02604 0.06204 0.0276 0.06343 C 0.03003 0.06574 0.03403 0.06759 0.03698 0.06898 C 0.03264 0.06018 0.03351 0.05625 0.03281 0.04398 C 0.03316 0.04213 0.03246 0.03889 0.03385 0.03843 C 0.03767 0.03704 0.04045 0.04236 0.04323 0.04398 C 0.04531 0.04514 0.04757 0.04537 0.04948 0.04676 C 0.05017 0.04722 0.05087 0.04768 0.05156 0.04815 " pathEditMode="relative" ptsTypes="ffffffffffffffffffffff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185 0.00173 0.00717 0.00104 0.00555 C -0.0033 -0.00625 -0.00417 -0.01968 -0.00729 -0.03195 C -0.0092 -0.02454 -0.01129 -0.01806 -0.01354 -0.01111 C -0.01441 -0.00833 -0.01563 -0.00278 -0.01563 -0.00278 C -0.01997 -0.01158 -0.01979 -0.02176 -0.02083 -0.03195 C -0.02674 -0.02408 -0.03004 -0.00995 -0.03646 -0.00417 C -0.03785 0.00116 -0.04028 0.00162 -0.04167 0.00694 C -0.04271 0.00648 -0.0441 0.00671 -0.04479 0.00555 C -0.04479 0.00555 -0.0474 -0.00486 -0.04792 -0.00695 C -0.04827 -0.00857 -0.04948 -0.00949 -0.05 -0.01111 C -0.05087 -0.01389 -0.05139 -0.01667 -0.05208 -0.01945 C -0.05243 -0.02083 -0.05313 -0.02361 -0.05313 -0.02361 C -0.05382 -0.02222 -0.05434 -0.0206 -0.05521 -0.01945 C -0.05608 -0.01829 -0.05764 -0.01806 -0.05833 -0.01667 C -0.06458 -0.00347 -0.05643 -0.01181 -0.06354 -0.00556 C -0.06493 -0.00023 -0.06736 0.00023 -0.06875 0.00555 C -0.07101 -0.00347 -0.0684 -0.01458 -0.06667 -0.02361 C -0.06215 -0.01458 -0.06077 -0.00347 -0.05625 0.00555 C -0.05191 0.00162 -0.05156 -0.00324 -0.05 -0.00972 C -0.04861 -0.01551 -0.04566 -0.02083 -0.04375 -0.02639 C -0.04132 -0.0338 -0.03976 -0.04051 -0.03646 -0.04722 C -0.03472 -0.04005 -0.03403 -0.03218 -0.03229 -0.025 C -0.03125 -0.0206 -0.02917 -0.0169 -0.02813 -0.0125 C -0.02708 -0.00833 -0.02604 -0.00417 -0.025 0 C -0.02465 0.00139 -0.02396 0.00417 -0.02396 0.00417 C -0.02118 -0.00139 -0.01962 -0.00671 -0.01667 -0.0125 C -0.01268 -0.02037 -0.01597 -0.02292 -0.01042 -0.02778 C -0.00833 -0.02593 -0.00504 -0.02546 -0.00417 -0.02222 C -0.00278 -0.01644 -0.00399 -0.01898 0 -0.01528 C 0.00173 -0.00857 0.00399 -0.00394 0.00833 0 C 0.00937 -0.00046 0.01076 -0.00023 0.01146 -0.00139 C 0.01267 -0.0037 0.01285 -0.00695 0.01354 -0.00972 C 0.0151 -0.01597 0.01736 -0.02176 0.02083 -0.02639 C 0.02448 -0.04097 0.0059 -0.03056 -0.00208 -0.03333 C -0.0007 -0.02593 0.00156 -0.02083 0.00625 -0.01667 C 0.0092 -0.01065 0.01267 -0.00579 0.01562 0 C 0.01753 -0.00741 0.01423 -0.01875 0.01354 -0.02639 C 0.01267 -0.05602 0.01441 -0.07292 0.00937 -0.05278 C 0.01111 -0.05116 0.01771 -0.0456 0.01354 -0.04167 C 0.0118 -0.04005 0.00937 -0.03982 0.00729 -0.03889 C 0.00625 -0.03843 0.00417 -0.0375 0.00417 -0.0375 C 0.0092 -0.0331 0.00607 -0.03519 0.01354 -0.03195 C 0.01458 -0.03148 0.01667 -0.03056 0.01667 -0.03056 C 0.01736 -0.02917 0.01771 -0.02755 0.01875 -0.02639 C 0.01962 -0.02546 0.02118 -0.02616 0.02187 -0.025 C 0.02309 -0.02269 0.02326 -0.01945 0.02396 -0.01667 C 0.0243 -0.01505 0.02552 -0.01412 0.02604 -0.0125 C 0.02691 -0.00972 0.02743 -0.00695 0.02812 -0.00417 C 0.02847 -0.00278 0.02917 0 0.02917 0 C 0.03073 -0.00625 0.03107 -0.01296 0.03229 -0.01945 C 0.03819 -0.0169 0.03333 -0.02014 0.03646 -0.01389 C 0.03802 -0.01065 0.04045 -0.00903 0.04271 -0.00695 C 0.04305 -0.00833 0.04392 -0.00972 0.04375 -0.01111 C 0.04357 -0.01412 0.04167 -0.01945 0.04167 -0.01945 C 0.04201 -0.02176 0.04114 -0.02546 0.04271 -0.02639 C 0.04479 -0.02755 0.04896 -0.02361 0.04896 -0.02361 C 0.04965 -0.02222 0.05 -0.02037 0.05104 -0.01945 C 0.05295 -0.01783 0.0592 -0.01505 0.05729 -0.01667 C 0.05625 -0.01759 0.05521 -0.01852 0.05417 -0.01945 C 0.0526 -0.02546 0.05156 -0.03148 0.05 -0.0375 C 0.04965 -0.03889 0.04896 -0.04167 0.04896 -0.04167 C 0.05 -0.04213 0.05104 -0.04306 0.05208 -0.04306 C 0.05312 -0.04306 0.0559 -0.04259 0.05521 -0.04167 C 0.05364 -0.03958 0.05104 -0.03982 0.04896 -0.03889 C 0.04792 -0.03843 0.04583 -0.0375 0.04583 -0.0375 C 0.04618 -0.03148 0.04635 -0.02546 0.04687 -0.01945 C 0.04705 -0.01667 0.04739 -0.01389 0.04792 -0.01111 C 0.04809 -0.00972 0.05 -0.00764 0.04896 -0.00695 C 0.04687 -0.00556 0.04496 -0.01019 0.04271 -0.01111 C 0.03958 -0.01713 0.03889 -0.01945 0.03542 -0.0125 C 0.03576 -0.00926 0.03646 -0.00602 0.03646 -0.00278 C 0.03646 -0.00139 0.03611 0.00231 0.03542 0.00139 C 0.03385 -0.0007 0.03403 -0.00417 0.03333 -0.00695 C 0.03212 -0.01158 0.03038 -0.01482 0.02917 -0.01945 C 0.02396 -0.01482 0.025 -0.00648 0.02396 0.00139 C 0.01996 -0.01482 0.02205 -0.00394 0.02083 -0.03195 C 0.01944 -0.02639 0.01823 -0.0162 0.01562 -0.01111 C 0.01371 -0.00741 0.01146 0.00139 0.01146 0.00139 C 0.00868 -0.0132 0.0125 0.00393 0.00833 -0.00833 C 0.00573 -0.01597 0.00486 -0.02454 0.00208 -0.03195 " pathEditMode="relative" ptsTypes="ffffffff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261 -0.00533 0.00382 -0.01088 0.00521 -0.01667 C 0.00591 -0.01945 0.0073 -0.025 0.0073 -0.02477 C 0.0099 -0.01968 0.0099 -0.01436 0.01146 -0.00834 C 0.01216 -0.00186 0.01233 0.00486 0.01355 0.01111 C 0.01389 0.01296 0.01441 0.01481 0.01459 0.01666 C 0.01546 0.02314 0.01667 0.03611 0.01667 0.03634 C 0.02205 0.01458 0.02188 -0.0088 0.02605 -0.03056 C 0.02761 -0.02223 0.02657 -0.02686 0.02917 -0.01667 C 0.02987 -0.01389 0.03125 -0.00834 0.03125 -0.00811 C 0.03178 -0.0095 0.03455 -0.01598 0.03646 -0.01528 C 0.03681 -0.01505 0.03803 -0.00834 0.03855 -0.00556 C 0.04653 -0.01274 0.04514 -0.01436 0.04375 -0.00278 C 0.0448 -0.00232 0.04584 -0.00093 0.04688 -0.00139 C 0.04931 -0.00255 0.05313 -0.00695 0.05313 -0.00672 C 0.05278 -0.00417 0.05365 -0.0007 0.05209 0.00138 C 0.05122 0.00254 0.04966 4.81481E-6 0.04896 -0.00139 C 0.04757 -0.00417 0.04775 -0.00788 0.04688 -0.01112 C 0.04653 -0.00695 0.04705 -0.00255 0.04584 0.00138 C 0.04532 0.00324 0.04514 -0.00232 0.0448 -0.00417 C 0.0441 -0.00695 0.04341 -0.00973 0.04271 -0.0125 C 0.04237 -0.01389 0.04167 -0.01667 0.04167 -0.01644 C 0.04132 -0.01528 0.04098 -0.01389 0.04063 -0.0125 C 0.04028 -0.01065 0.0408 -0.00579 0.03959 -0.00695 C 0.03768 -0.00857 0.0382 -0.0125 0.0375 -0.01528 C 0.03716 -0.0169 0.03542 -0.01713 0.03438 -0.01806 C 0.03369 -0.02084 0.03299 -0.02362 0.0323 -0.02639 C 0.03195 -0.02778 0.02934 -0.01343 0.02917 -0.0125 C 0.02483 -0.01436 0.0257 -0.01737 0.02188 -0.02084 C 0.01893 -0.02663 0.01841 -0.03125 0.01459 -0.02362 C 0.0165 -0.01621 0.01789 -0.0088 0.0198 -0.00139 C 0.01563 0.00231 0.01389 0.00069 0.00938 -0.00139 C -0.00034 -0.0007 -0.01562 -0.00325 -0.00416 0.00694 C -0.00191 0.01597 0.00087 0.0243 0.00313 0.03333 C 0.00382 0.03611 0.00521 0.04166 0.00521 0.04189 C 0.00903 0.03657 0.01164 0.03078 0.01459 0.025 C 0.01598 0.02222 0.01875 0.01666 0.01875 0.01689 C 0.01216 0.01365 0.00591 0.00925 -0.00104 0.00694 C -0.00295 0.00532 -0.00729 0.00578 -0.00729 0.00277 C -0.00729 0.00138 -0.0052 0.00162 -0.00416 0.00138 C 0.00348 0.00046 0.01112 0.00046 0.01875 4.81481E-6 C 0.01598 -0.00371 0.01407 -0.00764 0.0125 -0.0125 C 0.01164 -0.01528 0.01042 -0.02084 0.01042 -0.02061 C 0.0066 -0.0132 0.00938 -0.00463 0.00938 0.00416 " pathEditMode="relative" rAng="0" ptsTypes="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0.0044 C -0.01563 0.00625 -0.00764 0.00995 0.00121 0.01134 C -0.00052 0.01666 0.00104 0.01366 -0.00451 0.01875 C -0.00608 0.01991 -0.00938 0.02268 -0.00938 0.02291 C -0.01424 0.03171 -0.00799 0.02129 -0.01354 0.02685 C -0.01424 0.02754 -0.01424 0.02893 -0.0151 0.02986 C -0.01597 0.03032 -0.0184 0.03079 -0.01754 0.03079 C -0.01024 0.03079 -0.00295 0.03032 0.00451 0.02986 C -0.0059 0.02569 -0.01597 0.02407 -0.02656 0.02176 C -0.02274 0.01875 -0.01875 0.01643 -0.01424 0.01458 C -0.01354 0.01412 -0.01285 0.01319 -0.01181 0.0125 C -0.01024 0.01157 -0.00695 0.01065 -0.00695 0.01088 C -0.00608 0.00926 -0.00556 0.00833 -0.00451 0.00741 C -0.00382 0.00671 -0.00295 0.00717 -0.00208 0.00625 C 0.00312 0.00116 -0.00417 0.00486 0.00208 0.00231 C 0.00243 0.00139 0.00365 0.00023 0.00365 -0.0007 C 0.00347 -0.00209 0.00174 -0.00185 0.00121 -0.00255 C -0.00156 -0.0081 -0.00017 -0.0169 -0.00538 -0.01921 C -0.00781 -0.01019 -0.01024 -0.00232 -0.01424 0.00555 C -0.01528 0.00741 -0.0151 0.00949 -0.01597 0.01134 C -0.01788 0.01528 -0.01997 0.01944 -0.02083 0.02384 C -0.02361 0.01342 -0.0224 0.00254 -0.025 -0.00787 C -0.0257 -0.01528 -0.02639 -0.02384 -0.02813 -0.03125 C -0.02847 -0.03357 -0.03108 -0.05093 -0.03073 -0.05278 C -0.03056 -0.05347 -0.02899 -0.05209 -0.02813 -0.05185 C -0.02483 -0.04954 -0.02656 -0.05 -0.02326 -0.04653 C -0.02188 -0.04514 -0.0184 -0.04259 -0.0184 -0.04236 C -0.02326 -0.03866 -0.03073 -0.03935 -0.03629 -0.0375 C -0.03351 -0.0338 -0.03229 -0.02894 -0.02899 -0.02639 C -0.025 -0.01852 -0.02066 -0.00695 -0.01424 -0.00185 C -0.01302 0.00347 -0.01076 0.00625 -0.00695 0.00926 C -0.00243 0.01829 -0.00868 0.00787 -0.00295 0.01366 C 0.00226 0.01898 -0.00504 0.01504 0.00121 0.01759 C 0.00208 0.02106 0.00521 0.02685 0.00521 0.02708 C 0.0059 0.0375 0.00712 0.04676 0.00781 0.05717 C 0.00937 0.05602 0.01094 0.05463 0.01267 0.05324 C 0.01337 0.05278 0.0151 0.05139 0.0151 0.05162 C 0.01684 0.04768 0.01996 0.04352 0.02326 0.04213 C 0.0243 0.04815 0.02621 0.05301 0.02812 0.05856 C 0.02882 0.06041 0.02986 0.06481 0.02986 0.06504 C 0.03125 0.05903 0.03281 0.05416 0.03472 0.0493 C 0.03611 0.04491 0.03646 0.03796 0.03871 0.03403 C 0.04097 0.03009 0.0401 0.03217 0.04115 0.02778 C 0.04115 0.02801 0.04444 0.02916 0.04618 0.02986 C 0.04687 0.03032 0.04774 0.03148 0.04861 0.03194 C 0.04965 0.03264 0.05312 0.03356 0.05434 0.03403 C 0.04375 0.03819 0.03785 0.03935 0.02569 0.04004 C 0.02899 0.04305 0.02934 0.04722 0.03299 0.05023 C 0.03507 0.05787 0.03212 0.04884 0.03628 0.05532 C 0.03854 0.05903 0.03628 0.06041 0.04115 0.0625 C 0.04305 0.05903 0.04566 0.05764 0.04774 0.05416 C 0.05087 0.0493 0.05226 0.04375 0.05677 0.04004 C 0.05799 0.03518 0.05746 0.03241 0.06163 0.03611 C 0.06302 0.0412 0.06562 0.04606 0.06736 0.05139 C 0.06805 0.05324 0.0684 0.05532 0.06892 0.05717 C 0.0691 0.05856 0.06979 0.06041 0.06979 0.06065 C 0.07569 0.05301 0.0776 0.03333 0.08281 0.02384 C 0.08212 0.02291 0.07847 0.02083 0.07882 0.01875 C 0.07899 0.01666 0.08559 0.01528 0.07795 0.01759 C 0.07708 0.01829 0.07552 0.01852 0.07552 0.01967 C 0.07413 0.02801 0.07899 0.03935 0.08125 0.04722 C 0.08212 0.05023 0.08281 0.05324 0.08368 0.05648 C 0.08385 0.05717 0.08455 0.05949 0.08455 0.05972 C 0.08628 0.05579 0.08628 0.0537 0.08941 0.05139 C 0.09028 0.04838 0.09167 0.04329 0.09358 0.04097 " pathEditMode="relative" rAng="0" ptsTypes="fffffff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555 C -0.00851 0.01597 -0.00538 0.00324 -0.00799 0.01944 C -0.00816 0.02106 -0.01024 0.02314 -0.0092 0.02407 C -0.00781 0.02523 -0.00608 0.02314 -0.00451 0.02268 C -0.00035 0.01875 0.00365 0.01643 -0.00347 0.01319 C -0.00955 0.01458 -0.01493 0.01713 -0.02083 0.01944 C -0.01701 0.01435 -0.0125 0.00949 -0.00799 0.00555 C -0.00642 0.00254 -0.0033 0.00115 -0.00226 -0.00232 C -0.00035 -0.0088 -0.00781 -0.00787 -0.01267 -0.00834 C -0.01892 -0.00903 -0.025 -0.0095 -0.03125 -0.00996 C -0.03281 -0.01042 -0.03524 -0.00973 -0.03594 -0.01158 C -0.03646 -0.01297 -0.03368 -0.0125 -0.03247 -0.01297 C -0.03125 -0.01343 -0.03004 -0.01389 -0.02899 -0.01459 C -0.02778 -0.01551 -0.02674 -0.0169 -0.02552 -0.0176 C -0.02326 -0.01899 -0.02083 -0.01968 -0.01858 -0.02084 C -0.01736 -0.0213 -0.0151 -0.02246 -0.0151 -0.02223 C -0.01007 -0.02848 -0.00052 -0.03172 0.0059 -0.03473 C 0.0026 -0.03959 8.33333E-7 -0.04514 -0.00451 -0.04723 C -0.00538 -0.04815 -0.0059 -0.0507 -0.00695 -0.05024 C -0.00816 -0.04977 -0.00764 -0.04723 -0.00799 -0.04561 C -0.01042 -0.03287 -0.00799 -0.04283 -0.01042 -0.03311 C -0.01163 -0.02176 -0.01215 -0.00556 -0.0151 0.00555 C -0.01736 0.04259 -0.01736 0.00995 -0.01858 -0.0007 C -0.02014 -0.07987 -0.00764 -0.06065 -0.02656 -0.05186 C -0.03333 -0.04283 -0.02431 -0.05533 -0.03125 -0.04399 C -0.03368 -0.04005 -0.03403 -0.04144 -0.03715 -0.03797 C -0.03958 -0.03519 -0.04201 -0.03149 -0.0441 -0.02848 C -0.04271 -0.03774 -0.04045 -0.04075 -0.03594 -0.04723 C -0.03438 -0.05325 -0.03316 -0.05602 -0.02899 -0.0595 C -0.02361 -0.06968 -0.02865 -0.06922 -0.03472 -0.072 C -0.03976 -0.07153 -0.04583 -0.07454 -0.04983 -0.07037 C -0.05208 -0.06806 -0.04757 -0.0632 -0.04531 -0.06112 C -0.0408 -0.05718 -0.03854 -0.05093 -0.03368 -0.04862 C -0.02986 -0.04375 -0.02205 -0.03357 -0.01736 -0.03172 C -0.01667 -0.03056 -0.01372 -0.02616 -0.01267 -0.02547 C -0.0059 -0.02014 -0.0125 -0.02825 -0.00573 -0.02084 C -0.00399 -0.01899 -0.0026 -0.01667 -0.00104 -0.01459 C -0.0007 -0.01621 0.00017 -0.0176 0.00017 -0.01922 C 0.00017 -0.04329 0.00121 -0.03658 -0.01615 -0.03473 C -0.02552 -0.03264 -0.0349 -0.03172 -0.0441 -0.02848 C -0.04479 -0.02963 -0.0467 -0.03033 -0.04635 -0.03172 C -0.04601 -0.03334 -0.04392 -0.03218 -0.04288 -0.03311 C -0.03854 -0.03658 -0.03767 -0.0419 -0.03247 -0.04399 C -0.02986 -0.04769 -0.02934 -0.05139 -0.02656 -0.05487 C -0.02309 -0.03959 -0.02361 -0.02292 -0.02205 -0.00695 C -0.01424 -0.00787 -0.00955 -0.01042 -0.00226 -0.00834 C -0.0092 0.00601 -0.00365 -0.00718 -0.00573 0.03032 C -0.0059 0.03402 -0.00799 0.03773 -0.00695 0.0412 C -0.00642 0.04282 -0.00469 0.03888 -0.00347 0.03819 C 0.00087 0.03564 0.00608 0.0324 0.01059 0.03032 C 0.0118 0.03078 0.01319 0.03078 0.01406 0.03194 C 0.01597 0.03449 0.01771 0.04814 0.01875 0.05208 C 0.02517 0.04907 0.02222 0.04398 0.02691 0.03819 C 0.02726 0.03657 0.02691 0.03425 0.02795 0.03356 C 0.03021 0.03194 0.03663 0.04351 0.03854 0.04583 C 0.03976 0.05162 0.03993 0.05671 0.04427 0.05046 C 0.04531 0.04074 0.0467 0.03078 0.04774 0.02106 C 0.0474 0.01689 0.04896 0.01134 0.04653 0.00856 C 0.04462 0.00648 0.03958 0.0118 0.03958 0.01203 C 0.04219 0.02152 0.04722 0.01759 0.05469 0.01643 C 0.04809 0.01944 0.04149 0.02152 0.0349 0.02407 C 0.03333 0.03101 0.03212 0.04074 0.02795 0.04583 C 0.02691 0.05023 0.02604 0.05416 0.02448 0.05833 " pathEditMode="relative" rAng="0" ptsTypes="ffffff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 autoUpdateAnimBg="0"/>
      <p:bldP spid="28" grpId="0" animBg="1"/>
      <p:bldP spid="40" grpId="0" animBg="1"/>
      <p:bldP spid="44" grpId="0" animBg="1"/>
      <p:bldP spid="66" grpId="0" animBg="1"/>
      <p:bldP spid="6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680402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Courier New" pitchFamily="49" charset="0"/>
              <a:buChar char="o"/>
              <a:defRPr/>
            </a:pPr>
            <a:endParaRPr lang="en-US" dirty="0">
              <a:solidFill>
                <a:srgbClr val="7CBF33"/>
              </a:solidFill>
            </a:endParaRPr>
          </a:p>
        </p:txBody>
      </p:sp>
      <p:sp>
        <p:nvSpPr>
          <p:cNvPr id="7" name="Connettore 6"/>
          <p:cNvSpPr/>
          <p:nvPr/>
        </p:nvSpPr>
        <p:spPr>
          <a:xfrm>
            <a:off x="7524750" y="1916113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nettore 7"/>
          <p:cNvSpPr/>
          <p:nvPr/>
        </p:nvSpPr>
        <p:spPr>
          <a:xfrm flipH="1">
            <a:off x="7235825" y="2636838"/>
            <a:ext cx="73025" cy="714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onnettore 8"/>
          <p:cNvSpPr/>
          <p:nvPr/>
        </p:nvSpPr>
        <p:spPr>
          <a:xfrm>
            <a:off x="8532813" y="1196975"/>
            <a:ext cx="71437" cy="7143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Connettore 9"/>
          <p:cNvSpPr/>
          <p:nvPr/>
        </p:nvSpPr>
        <p:spPr>
          <a:xfrm>
            <a:off x="7380288" y="1844675"/>
            <a:ext cx="46037" cy="4603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Connettore 11"/>
          <p:cNvSpPr/>
          <p:nvPr/>
        </p:nvSpPr>
        <p:spPr>
          <a:xfrm>
            <a:off x="7812088" y="1916113"/>
            <a:ext cx="352425" cy="49688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Connettore 12"/>
          <p:cNvSpPr/>
          <p:nvPr/>
        </p:nvSpPr>
        <p:spPr>
          <a:xfrm>
            <a:off x="7524750" y="2420938"/>
            <a:ext cx="350838" cy="4953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Connettore 13"/>
          <p:cNvSpPr/>
          <p:nvPr/>
        </p:nvSpPr>
        <p:spPr>
          <a:xfrm rot="18824595">
            <a:off x="7936706" y="2470944"/>
            <a:ext cx="352425" cy="49688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Connettore 14"/>
          <p:cNvSpPr/>
          <p:nvPr/>
        </p:nvSpPr>
        <p:spPr>
          <a:xfrm rot="3043578">
            <a:off x="8228013" y="2033588"/>
            <a:ext cx="350837" cy="49688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6" name="Connettore 15"/>
          <p:cNvSpPr/>
          <p:nvPr/>
        </p:nvSpPr>
        <p:spPr>
          <a:xfrm>
            <a:off x="8316913" y="1341438"/>
            <a:ext cx="350837" cy="4953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Connettore 16"/>
          <p:cNvSpPr/>
          <p:nvPr/>
        </p:nvSpPr>
        <p:spPr>
          <a:xfrm>
            <a:off x="7308850" y="20605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8" name="Connettore 17"/>
          <p:cNvSpPr/>
          <p:nvPr/>
        </p:nvSpPr>
        <p:spPr>
          <a:xfrm>
            <a:off x="7667625" y="1700213"/>
            <a:ext cx="217488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Connettore 18"/>
          <p:cNvSpPr/>
          <p:nvPr/>
        </p:nvSpPr>
        <p:spPr>
          <a:xfrm>
            <a:off x="8532813" y="24923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0" name="Connettore 19"/>
          <p:cNvSpPr/>
          <p:nvPr/>
        </p:nvSpPr>
        <p:spPr>
          <a:xfrm>
            <a:off x="8027988" y="1484313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1" name="Connettore 20"/>
          <p:cNvSpPr/>
          <p:nvPr/>
        </p:nvSpPr>
        <p:spPr>
          <a:xfrm>
            <a:off x="7956550" y="9810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2" name="Connettore 21"/>
          <p:cNvSpPr/>
          <p:nvPr/>
        </p:nvSpPr>
        <p:spPr>
          <a:xfrm>
            <a:off x="8243888" y="1773238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3" name="Connettore 22"/>
          <p:cNvSpPr/>
          <p:nvPr/>
        </p:nvSpPr>
        <p:spPr>
          <a:xfrm>
            <a:off x="7740650" y="2349500"/>
            <a:ext cx="144463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4" name="Connettore 23"/>
          <p:cNvSpPr/>
          <p:nvPr/>
        </p:nvSpPr>
        <p:spPr>
          <a:xfrm>
            <a:off x="8243888" y="1052513"/>
            <a:ext cx="144462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5" name="Connettore 24"/>
          <p:cNvSpPr/>
          <p:nvPr/>
        </p:nvSpPr>
        <p:spPr>
          <a:xfrm>
            <a:off x="8316913" y="2492375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6" name="Connettore 25"/>
          <p:cNvSpPr/>
          <p:nvPr/>
        </p:nvSpPr>
        <p:spPr>
          <a:xfrm>
            <a:off x="7885113" y="1700213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7" name="Connettore 26"/>
          <p:cNvSpPr/>
          <p:nvPr/>
        </p:nvSpPr>
        <p:spPr>
          <a:xfrm>
            <a:off x="7524750" y="2349500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8" name="Connettore 27"/>
          <p:cNvSpPr/>
          <p:nvPr/>
        </p:nvSpPr>
        <p:spPr>
          <a:xfrm flipH="1" flipV="1">
            <a:off x="7812088" y="1125538"/>
            <a:ext cx="46037" cy="4445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Connettore 28"/>
          <p:cNvSpPr/>
          <p:nvPr/>
        </p:nvSpPr>
        <p:spPr>
          <a:xfrm>
            <a:off x="8101013" y="1844675"/>
            <a:ext cx="152400" cy="22383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0" name="Connettore 29"/>
          <p:cNvSpPr/>
          <p:nvPr/>
        </p:nvSpPr>
        <p:spPr>
          <a:xfrm>
            <a:off x="8675688" y="1341438"/>
            <a:ext cx="152400" cy="22383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6804025" y="5157788"/>
            <a:ext cx="2339975" cy="17002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Connettore 31"/>
          <p:cNvSpPr/>
          <p:nvPr/>
        </p:nvSpPr>
        <p:spPr>
          <a:xfrm>
            <a:off x="8027988" y="2349500"/>
            <a:ext cx="152400" cy="22383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3" name="Connettore 32"/>
          <p:cNvSpPr/>
          <p:nvPr/>
        </p:nvSpPr>
        <p:spPr>
          <a:xfrm>
            <a:off x="8172450" y="2060575"/>
            <a:ext cx="71438" cy="136525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0" name="Connettore 39"/>
          <p:cNvSpPr/>
          <p:nvPr/>
        </p:nvSpPr>
        <p:spPr>
          <a:xfrm flipV="1">
            <a:off x="8243888" y="3068638"/>
            <a:ext cx="73025" cy="73025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558" name="Gruppo 44"/>
          <p:cNvGrpSpPr>
            <a:grpSpLocks/>
          </p:cNvGrpSpPr>
          <p:nvPr/>
        </p:nvGrpSpPr>
        <p:grpSpPr bwMode="auto">
          <a:xfrm>
            <a:off x="7019925" y="5229225"/>
            <a:ext cx="1944688" cy="1584325"/>
            <a:chOff x="6804248" y="5229200"/>
            <a:chExt cx="1944216" cy="1584176"/>
          </a:xfrm>
        </p:grpSpPr>
        <p:sp>
          <p:nvSpPr>
            <p:cNvPr id="11" name="Connettore 10"/>
            <p:cNvSpPr/>
            <p:nvPr/>
          </p:nvSpPr>
          <p:spPr>
            <a:xfrm>
              <a:off x="6875669" y="5660959"/>
              <a:ext cx="280919" cy="423823"/>
            </a:xfrm>
            <a:prstGeom prst="flowChartConnector">
              <a:avLst/>
            </a:prstGeom>
            <a:solidFill>
              <a:srgbClr val="7CBF33"/>
            </a:solidFill>
            <a:ln>
              <a:solidFill>
                <a:srgbClr val="76B53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B0F0"/>
                </a:solidFill>
              </a:endParaRPr>
            </a:p>
          </p:txBody>
        </p:sp>
        <p:pic>
          <p:nvPicPr>
            <p:cNvPr id="2257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6165304"/>
              <a:ext cx="93610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Connettore 38"/>
            <p:cNvSpPr/>
            <p:nvPr/>
          </p:nvSpPr>
          <p:spPr>
            <a:xfrm>
              <a:off x="6948676" y="5373649"/>
              <a:ext cx="71420" cy="71430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76" name="CasellaDiTesto 40"/>
            <p:cNvSpPr txBox="1">
              <a:spLocks noChangeArrowheads="1"/>
            </p:cNvSpPr>
            <p:nvPr/>
          </p:nvSpPr>
          <p:spPr bwMode="auto">
            <a:xfrm>
              <a:off x="7164288" y="5229200"/>
              <a:ext cx="1152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B0F0"/>
                  </a:solidFill>
                </a:rPr>
                <a:t> water</a:t>
              </a:r>
            </a:p>
          </p:txBody>
        </p:sp>
        <p:sp>
          <p:nvSpPr>
            <p:cNvPr id="22577" name="CasellaDiTesto 41"/>
            <p:cNvSpPr txBox="1">
              <a:spLocks noChangeArrowheads="1"/>
            </p:cNvSpPr>
            <p:nvPr/>
          </p:nvSpPr>
          <p:spPr bwMode="auto">
            <a:xfrm>
              <a:off x="7308304" y="5661248"/>
              <a:ext cx="936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7CBF33"/>
                  </a:solidFill>
                </a:rPr>
                <a:t>FAT</a:t>
              </a: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7885074" y="6308598"/>
              <a:ext cx="863390" cy="3698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charset="0"/>
                  <a:cs typeface="Arial" charset="0"/>
                </a:rPr>
                <a:t>bone</a:t>
              </a:r>
            </a:p>
          </p:txBody>
        </p:sp>
      </p:grpSp>
      <p:sp>
        <p:nvSpPr>
          <p:cNvPr id="44" name="Connettore 43"/>
          <p:cNvSpPr/>
          <p:nvPr/>
        </p:nvSpPr>
        <p:spPr>
          <a:xfrm flipV="1">
            <a:off x="7451725" y="1700213"/>
            <a:ext cx="46038" cy="460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Connettore 65"/>
          <p:cNvSpPr/>
          <p:nvPr/>
        </p:nvSpPr>
        <p:spPr>
          <a:xfrm flipH="1">
            <a:off x="7388225" y="2789238"/>
            <a:ext cx="73025" cy="714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CasellaDiTesto 44"/>
          <p:cNvSpPr txBox="1"/>
          <p:nvPr/>
        </p:nvSpPr>
        <p:spPr>
          <a:xfrm>
            <a:off x="323850" y="223798"/>
            <a:ext cx="63452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latin typeface="+mn-lt"/>
                <a:cs typeface="Arial" charset="0"/>
              </a:rPr>
              <a:t>ADC+MRS </a:t>
            </a:r>
            <a:r>
              <a:rPr lang="en-US" dirty="0">
                <a:solidFill>
                  <a:srgbClr val="FFC000"/>
                </a:solidFill>
                <a:latin typeface="+mn-lt"/>
                <a:cs typeface="Arial" charset="0"/>
              </a:rPr>
              <a:t>results obtained in human femoral neck</a:t>
            </a:r>
          </a:p>
        </p:txBody>
      </p:sp>
      <p:sp>
        <p:nvSpPr>
          <p:cNvPr id="46" name="Connettore 45"/>
          <p:cNvSpPr/>
          <p:nvPr/>
        </p:nvSpPr>
        <p:spPr bwMode="auto">
          <a:xfrm>
            <a:off x="179388" y="359213"/>
            <a:ext cx="144462" cy="144462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971550" y="3090863"/>
            <a:ext cx="5762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H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2555875" y="3049588"/>
            <a:ext cx="7207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+mn-lt"/>
              </a:rPr>
              <a:t>OPO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206375" y="6399213"/>
            <a:ext cx="396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rgbClr val="FFC000"/>
                </a:solidFill>
                <a:latin typeface="+mn-lt"/>
                <a:cs typeface="Arial" charset="0"/>
              </a:rPr>
              <a:t>Manenti</a:t>
            </a:r>
            <a:r>
              <a:rPr lang="en-US" sz="1400" dirty="0">
                <a:solidFill>
                  <a:srgbClr val="FFC000"/>
                </a:solidFill>
                <a:latin typeface="+mn-lt"/>
                <a:cs typeface="Arial" charset="0"/>
              </a:rPr>
              <a:t> G, Capuani S et al. BONE 2013;55:7-15. 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296863" y="549275"/>
            <a:ext cx="2970212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FF was significantly different between healthy (</a:t>
            </a:r>
            <a:r>
              <a:rPr lang="en-US" dirty="0">
                <a:solidFill>
                  <a:srgbClr val="00B0F0"/>
                </a:solidFill>
                <a:latin typeface="+mn-lt"/>
              </a:rPr>
              <a:t>H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)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subjects and patients with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osteopenia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 (</a:t>
            </a:r>
            <a:r>
              <a:rPr lang="en-US" dirty="0">
                <a:solidFill>
                  <a:srgbClr val="7CBF33"/>
                </a:solidFill>
                <a:latin typeface="+mn-lt"/>
              </a:rPr>
              <a:t>OPE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) and osteoporosis (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OPO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grpSp>
        <p:nvGrpSpPr>
          <p:cNvPr id="4" name="Gruppo 53"/>
          <p:cNvGrpSpPr>
            <a:grpSpLocks/>
          </p:cNvGrpSpPr>
          <p:nvPr/>
        </p:nvGrpSpPr>
        <p:grpSpPr bwMode="auto">
          <a:xfrm>
            <a:off x="341313" y="808862"/>
            <a:ext cx="6010275" cy="5499863"/>
            <a:chOff x="341530" y="808886"/>
            <a:chExt cx="6010058" cy="5500434"/>
          </a:xfrm>
        </p:grpSpPr>
        <p:grpSp>
          <p:nvGrpSpPr>
            <p:cNvPr id="22569" name="Gruppo 48"/>
            <p:cNvGrpSpPr>
              <a:grpSpLocks/>
            </p:cNvGrpSpPr>
            <p:nvPr/>
          </p:nvGrpSpPr>
          <p:grpSpPr bwMode="auto">
            <a:xfrm>
              <a:off x="3471967" y="808886"/>
              <a:ext cx="2879621" cy="1135090"/>
              <a:chOff x="3492605" y="835850"/>
              <a:chExt cx="2879621" cy="1134960"/>
            </a:xfrm>
          </p:grpSpPr>
          <p:sp>
            <p:nvSpPr>
              <p:cNvPr id="21543" name="Rettangolo 10"/>
              <p:cNvSpPr>
                <a:spLocks noChangeArrowheads="1"/>
              </p:cNvSpPr>
              <p:nvPr/>
            </p:nvSpPr>
            <p:spPr bwMode="auto">
              <a:xfrm>
                <a:off x="4067259" y="835850"/>
                <a:ext cx="1714438" cy="36988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latin typeface="+mn-lt"/>
                  </a:rPr>
                  <a:t>MSD = </a:t>
                </a:r>
                <a:r>
                  <a:rPr lang="en-US" dirty="0" smtClean="0">
                    <a:latin typeface="+mn-lt"/>
                  </a:rPr>
                  <a:t>6 </a:t>
                </a:r>
                <a:r>
                  <a:rPr lang="en-US" dirty="0">
                    <a:latin typeface="+mn-lt"/>
                  </a:rPr>
                  <a:t>D</a:t>
                </a:r>
                <a:r>
                  <a:rPr lang="en-US" dirty="0">
                    <a:latin typeface="+mn-lt"/>
                    <a:sym typeface="Symbol" pitchFamily="18" charset="2"/>
                  </a:rPr>
                  <a:t></a:t>
                </a:r>
                <a:endParaRPr lang="it-IT" dirty="0">
                  <a:latin typeface="+mn-lt"/>
                </a:endParaRPr>
              </a:p>
            </p:txBody>
          </p:sp>
          <p:sp>
            <p:nvSpPr>
              <p:cNvPr id="21544" name="CasellaDiTesto 11"/>
              <p:cNvSpPr txBox="1">
                <a:spLocks noChangeArrowheads="1"/>
              </p:cNvSpPr>
              <p:nvPr/>
            </p:nvSpPr>
            <p:spPr bwMode="auto">
              <a:xfrm>
                <a:off x="3492605" y="1324703"/>
                <a:ext cx="2879621" cy="64610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latin typeface="+mn-lt"/>
                  </a:rPr>
                  <a:t>MSD</a:t>
                </a:r>
                <a:r>
                  <a:rPr lang="en-US" baseline="30000" dirty="0">
                    <a:latin typeface="+mn-lt"/>
                  </a:rPr>
                  <a:t>1/2</a:t>
                </a:r>
                <a:r>
                  <a:rPr lang="en-US" dirty="0">
                    <a:latin typeface="+mn-lt"/>
                  </a:rPr>
                  <a:t> ≈ </a:t>
                </a:r>
                <a:r>
                  <a:rPr lang="en-US" dirty="0" smtClean="0">
                    <a:latin typeface="+mn-lt"/>
                  </a:rPr>
                  <a:t>9 </a:t>
                </a:r>
                <a:r>
                  <a:rPr lang="el-GR" dirty="0">
                    <a:latin typeface="+mn-lt"/>
                  </a:rPr>
                  <a:t>μ</a:t>
                </a:r>
                <a:r>
                  <a:rPr lang="it-IT" dirty="0">
                    <a:latin typeface="+mn-lt"/>
                  </a:rPr>
                  <a:t>m</a:t>
                </a:r>
              </a:p>
              <a:p>
                <a:pPr>
                  <a:defRPr/>
                </a:pPr>
                <a:r>
                  <a:rPr lang="it-IT" dirty="0">
                    <a:latin typeface="+mn-lt"/>
                  </a:rPr>
                  <a:t> D=2*10</a:t>
                </a:r>
                <a:r>
                  <a:rPr lang="it-IT" baseline="30000" dirty="0">
                    <a:latin typeface="+mn-lt"/>
                  </a:rPr>
                  <a:t>-4</a:t>
                </a:r>
                <a:r>
                  <a:rPr lang="it-IT" dirty="0">
                    <a:latin typeface="+mn-lt"/>
                  </a:rPr>
                  <a:t> mm</a:t>
                </a:r>
                <a:r>
                  <a:rPr lang="it-IT" baseline="30000" dirty="0">
                    <a:latin typeface="+mn-lt"/>
                  </a:rPr>
                  <a:t>2</a:t>
                </a:r>
                <a:r>
                  <a:rPr lang="it-IT" dirty="0">
                    <a:latin typeface="+mn-lt"/>
                  </a:rPr>
                  <a:t>/s    Δ=80ms</a:t>
                </a:r>
              </a:p>
            </p:txBody>
          </p:sp>
        </p:grpSp>
        <p:pic>
          <p:nvPicPr>
            <p:cNvPr id="22570" name="Picture 5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530" y="2108795"/>
              <a:ext cx="3352800" cy="4200525"/>
            </a:xfrm>
            <a:prstGeom prst="rect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/>
            </a:ln>
          </p:spPr>
        </p:pic>
      </p:grpSp>
      <p:pic>
        <p:nvPicPr>
          <p:cNvPr id="22581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2168525"/>
            <a:ext cx="27051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CasellaDiTesto 50"/>
          <p:cNvSpPr txBox="1"/>
          <p:nvPr/>
        </p:nvSpPr>
        <p:spPr>
          <a:xfrm>
            <a:off x="3401870" y="32429"/>
            <a:ext cx="3510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101°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Congresso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della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SIF, Roma 21-25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settembre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2015</a:t>
            </a:r>
            <a:endParaRPr lang="en-US" sz="1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94 0.00254 0.02118 0.00764 0.03229 0.00972 C 0.03038 0.01713 0.03212 0.01296 0.025 0.01944 C 0.02292 0.02129 0.01875 0.025 0.01875 0.025 C 0.01285 0.03703 0.02066 0.02291 0.01354 0.03055 C 0.0125 0.03171 0.0125 0.03356 0.01146 0.03472 C 0.01059 0.03564 0.00729 0.03611 0.00833 0.03611 C 0.01771 0.03611 0.02708 0.03518 0.03646 0.03472 C 0.02344 0.02893 0.01042 0.02662 -0.00313 0.02361 C 0.00173 0.01944 0.00694 0.01643 0.0125 0.01389 C 0.01371 0.01342 0.01441 0.0118 0.01562 0.01111 C 0.01771 0.00995 0.02187 0.00833 0.02187 0.00833 C 0.02292 0.00694 0.02378 0.00532 0.025 0.00416 C 0.02587 0.00324 0.02726 0.0037 0.02812 0.00277 C 0.03489 -0.0044 0.02552 0.00069 0.03333 -0.00278 C 0.03403 -0.00417 0.03559 -0.00533 0.03542 -0.00695 C 0.03524 -0.00857 0.03298 -0.00834 0.03229 -0.00973 C 0.02882 -0.01713 0.03073 -0.02894 0.02396 -0.03195 C 0.02101 -0.01991 0.01771 -0.00903 0.0125 0.00139 C 0.01128 0.00393 0.01163 0.00717 0.01042 0.00972 C 0.00798 0.01481 0.00555 0.0206 0.00417 0.02639 C 0.00069 0.01227 0.00243 -0.00255 -0.00104 -0.01667 C -0.00208 -0.02662 -0.00278 -0.03866 -0.00521 -0.04861 C -0.00556 -0.05162 -0.00886 -0.07547 -0.00833 -0.07778 C -0.00799 -0.07917 -0.00625 -0.07709 -0.00521 -0.07639 C -0.0007 -0.07338 -0.00313 -0.07385 0.00104 -0.06945 C 0.00295 -0.06736 0.00729 -0.06389 0.00729 -0.06389 C 0.00104 -0.05834 -0.00816 -0.05949 -0.01563 -0.05695 C -0.01181 -0.05186 -0.01042 -0.04537 -0.00625 -0.04167 C -0.00104 -0.03125 0.00451 -0.01528 0.0125 -0.00834 C 0.01423 -0.00116 0.01719 0.00277 0.02187 0.00694 C 0.02778 0.01898 0.01996 0.00486 0.02708 0.0125 C 0.03385 0.01967 0.02448 0.01458 0.03229 0.01805 C 0.03351 0.02268 0.0375 0.03055 0.0375 0.03055 C 0.03837 0.0449 0.03993 0.05787 0.04062 0.07222 C 0.04271 0.07037 0.04479 0.06852 0.04687 0.06666 C 0.04792 0.06574 0.05 0.06389 0.05 0.06389 C 0.05243 0.05902 0.05625 0.05324 0.06042 0.05139 C 0.06198 0.05949 0.06423 0.0662 0.06667 0.07361 C 0.06753 0.07639 0.06875 0.08194 0.06875 0.08194 C 0.07066 0.07453 0.07274 0.06805 0.075 0.06111 C 0.07691 0.05509 0.07743 0.04583 0.08021 0.04027 C 0.08298 0.03495 0.08194 0.03773 0.08333 0.03194 C 0.08333 0.03194 0.0875 0.03379 0.08958 0.03472 C 0.0908 0.03518 0.09167 0.0368 0.09271 0.0375 C 0.09427 0.03842 0.09861 0.03981 0.1 0.04027 C 0.08663 0.04629 0.07899 0.04745 0.06354 0.04861 C 0.06788 0.05254 0.06823 0.05833 0.07292 0.0625 C 0.07552 0.07291 0.0717 0.06041 0.07708 0.06944 C 0.08003 0.0743 0.07726 0.07639 0.08333 0.07916 C 0.08576 0.0743 0.08906 0.07268 0.09167 0.06805 C 0.09566 0.06111 0.09757 0.05347 0.10312 0.04861 C 0.10486 0.04189 0.10399 0.03819 0.10937 0.04305 C 0.11111 0.05023 0.11441 0.05694 0.11667 0.06389 C 0.11753 0.06666 0.11805 0.06944 0.11875 0.07222 C 0.1191 0.07361 0.11979 0.07639 0.11979 0.07639 C 0.12743 0.0662 0.12986 0.03958 0.13646 0.02639 C 0.13542 0.02546 0.1309 0.02222 0.13125 0.01944 C 0.1316 0.01689 0.1401 0.01481 0.13021 0.01805 C 0.12917 0.01898 0.12726 0.01921 0.12708 0.02083 C 0.12552 0.03217 0.1316 0.04745 0.13437 0.05833 C 0.13542 0.0625 0.13646 0.06666 0.1375 0.07083 C 0.13785 0.07222 0.13854 0.075 0.13854 0.075 C 0.14097 0.07014 0.14097 0.06713 0.14479 0.06389 C 0.14583 0.05972 0.14774 0.05301 0.15 0.05 " pathEditMode="relative" ptsTypes="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6 C 0.00451 0.00047 0.00902 0.00209 0.01354 0.0014 C 0.01614 0.00093 0.0184 -0.01597 0.01875 -0.01944 C 0.01909 -0.03333 0.0184 -0.04745 0.01979 -0.0611 C 0.01996 -0.06272 0.02205 -0.05972 0.02291 -0.05833 C 0.02517 -0.05462 0.02621 -0.04976 0.02812 -0.04583 C 0.02882 -0.04444 0.03021 -0.04166 0.03021 -0.04166 C 0.03125 -0.04259 0.03246 -0.04328 0.03333 -0.04444 C 0.03489 -0.04698 0.0375 -0.05277 0.0375 -0.05277 C 0.03854 -0.05231 0.03993 -0.05254 0.04062 -0.05138 C 0.04166 -0.04953 0.0401 -0.04536 0.04166 -0.04444 C 0.04618 -0.04212 0.05139 -0.04351 0.05625 -0.04305 C 0.0559 -0.04073 0.05555 -0.03842 0.05521 -0.0361 C 0.05486 -0.03472 0.05486 -0.03101 0.05416 -0.03194 C 0.05364 -0.03263 0.05225 -0.04722 0.05208 -0.0486 C 0.04357 -0.04675 0.04253 -0.04212 0.03958 -0.05416 C 0.03559 -0.05069 0.03576 -0.04745 0.03437 -0.04166 C 0.03281 -0.04768 0.03177 -0.0537 0.03021 -0.05972 C 0.02986 -0.0611 0.02916 -0.06388 0.02916 -0.06388 C 0.02847 -0.06249 0.02725 -0.06134 0.02708 -0.05972 C 0.02621 -0.05046 0.02864 -0.0405 0.02604 -0.03194 C 0.02482 -0.02777 0.01979 -0.03472 0.01666 -0.0361 C 0.01024 -0.03888 0.01458 -0.03726 0.00312 -0.03888 C -0.00677 -0.04328 0.00243 -0.02453 0.00416 -0.01944 C 0.00503 -0.01666 0.00503 -0.01365 0.00625 -0.0111 C 0.00694 -0.00972 0.00781 -0.00856 0.00833 -0.00694 C 0.0092 -0.00416 0.00972 -0.00138 0.01041 0.0014 C 0.01076 0.00278 0.01146 0.00556 0.01146 0.00556 C 0.01423 -0.00555 0.01319 7.40741E-6 0.01458 -0.0111 C 0.01389 -0.03379 0.01336 -0.03911 0.01146 -0.05694 C 0.00764 -0.0537 0.00798 -0.05046 0.00416 -0.04722 C 0.00382 -0.04583 0.00382 -0.04421 0.00312 -0.04305 C 0.00225 -0.04166 0.00069 -0.04166 8.33333E-7 -0.04027 C -0.00122 -0.03772 -0.00209 -0.03194 -0.00209 -0.03194 C 0.00208 -0.0236 0.0092 -0.01967 0.01562 -0.01527 C 0.01875 -0.01319 0.025 -0.00972 0.025 -0.00972 C 0.01666 -0.00601 0.00764 -0.00763 -0.00104 -0.00555 C -0.0066 -0.00416 -0.01771 -0.00138 -0.01771 -0.00138 C -0.01962 0.00603 -0.01702 0.00857 -0.01354 0.01528 C -0.01285 0.01667 -0.01146 0.01945 -0.01146 0.01945 C -0.00834 0.0132 -0.00799 0.00695 -0.00625 7.40741E-6 C -0.00539 -0.00972 -0.00625 -0.0199 -0.00417 -0.02916 C -0.00382 -0.03078 -0.00261 -0.02638 -0.00209 -0.02499 C -0.00104 -0.02222 0.00017 -0.01944 0.00104 -0.01666 C 0.00295 -0.0111 0.00451 -0.00532 0.00625 7.40741E-6 C 0.00711 0.00278 0.00764 0.00556 0.00833 0.00834 C 0.00868 0.00996 0.01163 0.01204 0.01041 0.01251 C 0.00642 0.0139 0.00399 0.0088 0.00104 0.00695 C -0.00191 0.0051 -0.00521 0.00417 -0.00834 0.00278 C -0.01042 0.00186 -0.0125 0.00093 -0.01459 7.40741E-6 C -0.01563 -0.00046 -0.01771 -0.00138 -0.01771 -0.00138 C -0.01945 0.00788 -0.0158 0.01737 -0.01354 0.0264 C -0.01337 0.02686 -0.0224 0.02385 -0.02292 0.02362 C -0.03073 0.0257 -0.02986 0.02686 -0.02396 0.03195 C -0.02257 0.03728 -0.01858 0.0426 -0.01459 0.04445 C -0.01598 0.04538 -0.01719 0.04723 -0.01875 0.04723 C -0.02101 0.04723 -0.025 0.04445 -0.025 0.04445 C -0.02813 0.04491 -0.0316 0.04376 -0.03438 0.04584 C -0.03542 0.04677 -0.03316 0.04885 -0.03229 0.05001 C -0.02969 0.05348 -0.02639 0.05672 -0.02292 0.05834 C -0.02049 0.06343 -0.01823 0.06343 -0.01459 0.06667 C -0.025 0.07362 -0.02535 0.07501 -0.04479 0.06806 C -0.04723 0.06714 -0.04063 0.06436 -0.03854 0.06251 C -0.0375 0.06158 -0.03646 0.06065 -0.03542 0.05973 C -0.02848 0.05348 -0.01945 0.05209 -0.0125 0.04584 C -0.0132 0.03751 -0.01407 0.0301 -0.01563 0.02223 C -0.01615 0.01945 -0.01702 0.01667 -0.01771 0.0139 C -0.01806 0.01251 -0.01875 0.00973 -0.01875 0.00973 C -0.0217 0.02177 -0.02309 0.03473 -0.025 0.04723 C -0.02604 0.05417 -0.02587 0.04885 -0.02813 0.05556 C -0.02952 0.0595 -0.03021 0.0639 -0.03125 0.06806 C -0.03299 0.07524 -0.03577 0.08172 -0.0375 0.0889 C -0.03837 0.0926 -0.04254 0.09584 -0.04063 0.09723 C -0.03959 0.09792 -0.03872 0.09515 -0.0375 0.09445 C -0.03143 0.09075 -0.02483 0.0882 -0.01875 0.08473 C -0.01563 0.08288 -0.0125 0.08103 -0.00938 0.07917 C -0.00729 0.07802 -0.00313 0.0764 -0.00313 0.0764 C 0.00052 0.08357 0.0026 0.09329 0.00521 0.1014 C 0.00607 0.10417 0.00607 0.10718 0.00729 0.10973 C 0.00798 0.11112 0.01059 0.1139 0.00937 0.1139 C 0.00798 0.1139 0.00746 0.11089 0.00625 0.10973 C 0.0033 0.10649 0.00052 0.10302 -0.00313 0.1014 C -0.00434 0.09653 -0.00729 0.09491 -0.01042 0.09167 C -0.01233 0.08959 -0.01459 0.08797 -0.01667 0.08612 C -0.01771 0.08519 -0.01979 0.08334 -0.01979 0.08334 C -0.02344 0.07616 -0.02761 0.06968 -0.03125 0.06251 C -0.03195 0.06112 -0.03264 0.05973 -0.03334 0.05834 C -0.03403 0.05695 -0.03664 0.05371 -0.03542 0.05417 C -0.025 0.05765 -0.02986 0.05579 -0.02084 0.05973 C -0.01979 0.06019 -0.01771 0.06112 -0.01771 0.06112 C -0.02014 0.07107 -0.02361 0.08033 -0.02604 0.09028 C -0.02986 0.10556 -0.02379 0.08241 -0.02917 0.09862 C -0.03004 0.1014 -0.03125 0.10695 -0.03125 0.10695 C -0.01945 0.11228 -0.00226 0.11065 0.00833 0.11112 C 0.00625 0.11922 -0.00035 0.12315 -0.00625 0.12501 C -0.01059 0.12871 -0.01684 0.13241 -0.02188 0.13473 C -0.01181 0.14144 0.00069 0.13959 0.01146 0.14445 C 0.00937 0.15255 0.00764 0.15903 0.00208 0.1639 C 0.00086 0.16899 0.00017 0.17848 -0.00209 0.16667 C 0.00191 0.16135 0.00434 0.15533 0.00833 0.15001 C 0.00955 0.14491 0.01232 0.1426 0.01354 0.13751 C 0.00711 0.13473 0.00104 0.12871 -0.00521 0.12501 C -0.00816 0.12315 -0.01181 0.12339 -0.01459 0.12084 C -0.01962 0.11644 -0.0165 0.11853 -0.02396 0.11528 C -0.02604 0.11436 -0.03021 0.11251 -0.03021 0.11251 C -0.02361 0.10811 -0.0165 0.10695 -0.00938 0.10556 C -0.00521 0.10186 -0.00104 0.09815 0.00312 0.09445 C 0.00521 0.0926 0.00937 0.0889 0.00937 0.0889 C 0.00972 0.08751 0.01111 0.08589 0.01041 0.08473 C 0.00955 0.08311 0.00764 0.08403 0.00625 0.08334 C 0.00503 0.08265 0.00434 0.08126 0.00312 0.08056 C 0.00139 0.07964 -0.00035 0.07964 -0.00209 0.07917 C -0.00868 0.07709 -0.00174 0.07894 -0.00834 0.07501 C -0.0125 0.07246 -0.01754 0.07038 -0.02188 0.06806 C -0.02674 0.06552 -0.0316 0.06459 -0.03646 0.06251 C -0.03611 0.06112 -0.03629 0.05927 -0.03542 0.05834 C -0.03368 0.05672 -0.03125 0.05649 -0.02917 0.05556 C -0.02813 0.0551 -0.02691 0.0551 -0.02604 0.05417 C -0.025 0.05325 -0.02414 0.05209 -0.02292 0.0514 C -0.02084 0.05024 -0.01667 0.04862 -0.01667 0.04862 C -0.01511 0.04214 -0.0191 0.0345 -0.02084 0.02778 C -0.02153 0.02501 -0.02223 0.02223 -0.02292 0.01945 C -0.02327 0.01806 -0.025 0.01505 -0.02396 0.01528 C -0.01667 0.01714 -0.02049 0.01598 -0.0125 0.01945 C -0.01129 0.01991 -0.01042 0.0213 -0.00938 0.02223 C -0.00712 0.0132 -0.0092 0.00232 -0.01042 -0.00694 C -0.01059 -0.00879 -0.01111 -0.01064 -0.01146 -0.01249 C -0.01181 -0.01388 -0.01354 -0.01689 -0.0125 -0.01666 C -0.00903 -0.01573 -0.0066 -0.01134 -0.00313 -0.00972 C -0.00243 -0.00833 -0.00209 -0.00671 -0.00104 -0.00555 C -0.00018 -0.00462 0.00139 -0.0051 0.00208 -0.00416 C 0.01423 0.01204 0.00052 -0.00092 0.00937 0.00695 C 0.00972 0.00834 0.00937 0.01065 0.01041 0.01112 C 0.0118 0.01181 0.01319 0.01042 0.01458 0.00973 C 0.01927 0.00695 0.02343 0.00348 0.02708 -0.00138 C 0.01961 -0.0162 0.00694 -0.01597 -0.00313 -0.02499 C -0.00695 -0.01759 -0.0033 0.00741 -0.00104 0.01667 C 0.00573 0.00302 0.00868 -0.01365 0.0125 -0.02916 C 0.01423 -0.03634 0.01389 -0.04421 0.01562 -0.05138 C 0.01527 -0.05323 0.01597 -0.05647 0.01458 -0.05694 C 0.0118 -0.0581 0.00468 -0.05231 0.00208 -0.04999 C 0.00173 -0.0486 0.00034 -0.04698 0.00104 -0.04583 C 0.00243 -0.04305 0.00521 -0.04212 0.00729 -0.04027 C 0.01163 -0.03634 0.01527 -0.03171 0.01979 -0.02777 C 0.02187 -0.02592 0.02604 -0.02222 0.02604 -0.02222 C 0.02639 -0.03425 0.02448 -0.04675 0.02708 -0.05833 C 0.02777 -0.0611 0.03333 -0.05555 0.03333 -0.05555 C 0.03541 -0.05138 0.0375 -0.04722 0.03958 -0.04305 C 0.04097 -0.04027 0.04375 -0.03472 0.04375 -0.03472 C 0.0434 -0.03796 0.04305 -0.0412 0.04271 -0.04444 C 0.04236 -0.04722 0.04166 -0.05277 0.04166 -0.05277 " pathEditMode="relative" ptsTypes="fffffffffffffffffffffffffffffffffffffffffffffffffffffffffffffffffffffffffffffff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0.00122 -0.00023 0.01111 -0.00231 0.01146 -0.00278 C 0.01215 -0.0037 0.00938 -0.0037 0.00834 -0.00416 C 0.00695 -0.00509 0.00556 -0.00578 0.00417 -0.00694 C 0.00209 -0.00856 -8.33333E-7 -0.01065 -0.00208 -0.0125 C -0.00312 -0.01342 -0.00521 -0.01528 -0.00521 -0.01528 C -0.00087 -0.01921 0.00608 -0.01528 0.01042 -0.01944 C 0.01181 -0.02083 0.00643 -0.03379 0.00521 -0.03611 C 0.00955 -0.03796 0.01094 -0.03657 0.01459 -0.03333 C 0.01528 -0.03194 0.01702 -0.03078 0.01667 -0.02916 C 0.01632 -0.02778 0.01459 -0.02778 0.01354 -0.02778 C 0.00903 -0.02778 0.00434 -0.03055 -8.33333E-7 -0.03194 C 0.00781 -0.03541 0.01493 -0.03773 0.02292 -0.04028 C 0.025 -0.04097 0.02709 -0.04213 0.02917 -0.04305 C 0.03021 -0.04352 0.03229 -0.04444 0.03229 -0.04444 C 0.03403 -0.0375 0.03368 -0.04166 0.03125 -0.03194 C 0.03108 -0.03125 0.0382 -0.03449 0.03854 -0.03472 C 0.0434 -0.03657 0.0441 -0.03634 0.05 -0.0375 C 0.04844 -0.03148 0.04809 -0.02546 0.04688 -0.01944 C 0.04514 -0.01991 0.0434 -0.02037 0.04167 -0.02083 C 0.04063 -0.02129 0.03854 -0.02083 0.03854 -0.02222 C 0.03854 -0.02361 0.04063 -0.02338 0.04167 -0.02361 C 0.04584 -0.02477 0.05 -0.02546 0.05417 -0.02639 C 0.05625 -0.02685 0.05834 -0.02824 0.06042 -0.02916 C 0.06146 -0.02963 0.06354 -0.03055 0.06354 -0.03055 C 0.0632 -0.0287 0.06285 -0.02685 0.0625 -0.025 C 0.06181 -0.02222 0.05834 -0.01574 0.06042 -0.01666 C 0.06476 -0.01852 0.0691 -0.02176 0.07292 -0.025 C 0.07361 -0.02361 0.075 -0.02245 0.075 -0.02083 C 0.075 -0.01782 0.07292 -0.0125 0.07292 -0.0125 C 0.07327 -0.00278 0.0717 0.00741 0.07396 0.01667 C 0.07483 0.01991 0.07674 0.01111 0.07813 0.00834 C 0.07952 0.00556 0.08438 0.00278 0.08438 0.00278 C 0.08056 0.00116 0.07674 0.00023 0.07292 -0.00139 C 0.06945 -0.00092 0.06511 -0.00301 0.0625 7.40741E-7 C 0.06077 0.00185 0.06389 0.00556 0.06459 0.00834 C 0.06528 0.01111 0.06667 0.01667 0.06667 0.01667 C 0.06997 0.01019 0.07413 -0.00486 0.07604 -0.0125 C 0.07691 -0.01574 0.08021 -0.02083 0.08021 -0.02083 C 0.08108 -0.00717 0.08247 0.00579 0.08334 0.01945 C 0.08299 0.02084 0.08334 0.02384 0.08229 0.02361 C 0.07986 0.02315 0.07847 0.01922 0.07604 0.01806 C 0.07396 0.01713 0.07188 0.01621 0.06979 0.01528 C 0.06771 0.01435 0.06354 0.0125 0.06354 0.0125 C 0.06059 0.01852 0.05834 0.0206 0.05834 0.02778 C 0.05834 0.02917 0.05886 0.025 0.05938 0.02361 C 0.06042 0.02084 0.06129 0.01806 0.0625 0.01528 C 0.06545 0.0081 0.06945 0.00185 0.07188 -0.00555 C 0.07274 -0.00833 0.07327 -0.01111 0.07396 -0.01389 C 0.07431 -0.01528 0.075 -0.01805 0.075 -0.01805 C 0.07222 -0.02893 0.07535 -0.02129 0.05834 -0.02361 C 0.05087 -0.02477 0.04271 -0.02685 0.03542 -0.02916 C 0.03889 -0.03217 0.03976 -0.03565 0.04375 -0.0375 C 0.03577 -0.03958 0.04028 -0.03935 0.03021 -0.03611 C 0.02813 -0.03541 0.02604 -0.03426 0.02396 -0.03333 C 0.02292 -0.03287 0.02084 -0.03194 0.02084 -0.03194 C 0.02014 -0.03472 0.01945 -0.0375 0.01875 -0.04028 C 0.0184 -0.04166 0.01771 -0.04444 0.01771 -0.04444 C 0.01702 -0.04305 0.01597 -0.0419 0.01563 -0.04028 C 0.01476 -0.03565 0.01684 -0.02986 0.01459 -0.02639 C 0.0132 -0.02407 0.01042 -0.02824 0.00834 -0.02916 C 0.00729 -0.02963 0.00521 -0.03055 0.00521 -0.03055 C -0.00035 -0.02801 0.00139 -0.03032 0.00625 -0.02083 C 0.00695 -0.01944 0.00764 -0.01805 0.00834 -0.01666 C 0.00903 -0.01551 0.01042 -0.01273 0.00938 -0.0125 C 0.00938 -0.0125 0.00156 -0.01597 -8.33333E-7 -0.01666 C -0.00208 -0.01759 -0.00625 -0.01944 -0.00625 -0.01944 C -0.00503 -0.01296 -0.00521 -0.01065 -0.00104 -0.00694 C 0.00035 -0.00139 0.00156 0.00093 0.00521 0.00417 C 0.00712 0.01158 0.01077 0.01042 0.00521 0.01528 C 0.00278 0.01482 0.00035 0.01389 -0.00208 0.01389 C -0.00312 0.01389 -8.33333E-7 0.01459 0.00104 0.01528 C 0.00209 0.01597 0.00295 0.01736 0.00417 0.01806 C 0.00712 0.01991 0.01042 0.02084 0.01354 0.02222 C 0.01459 0.02269 0.01667 0.02361 0.01667 0.02361 C 0.01788 0.02824 0.01962 0.03148 0.02084 0.03611 C 0.02222 0.03565 0.02361 0.03519 0.025 0.03472 C 0.02604 0.03426 0.02743 0.03241 0.02813 0.03334 C 0.02969 0.03542 0.02952 0.03889 0.03021 0.04167 C 0.03056 0.04329 0.02813 0.03982 0.02709 0.03889 C 0.02639 0.03588 0.02587 0.03287 0.02396 0.03056 C 0.02205 0.02847 0.01771 0.025 0.01771 0.025 C 0.00504 0.02709 0.00729 0.02685 0.00729 0.00972 " pathEditMode="relative" ptsTypes="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93 C 0.00208 -0.00741 0.00104 -0.00278 0.00365 -0.01296 C 0.00434 -0.01574 0.00573 -0.0213 0.00573 -0.0213 C 0.00017 -0.02384 -0.00226 -0.01991 -0.00677 -0.01713 C -0.01788 -0.01042 -0.00903 -0.01782 -0.01615 -0.01157 C -0.01701 -0.03148 -0.01493 -0.04306 -0.0224 -0.02824 C -0.0151 -0.025 0.00382 -0.03681 -0.00573 -0.02407 C -0.00712 -0.01713 -0.00712 -0.00995 -0.00885 -0.00324 C -0.0092 3.7037E-7 -0.0099 0.00324 -0.0099 0.00648 C -0.0099 0.00787 -0.0099 0.01042 -0.00885 0.01065 C -0.00347 0.01134 0.00121 0.00625 0.00573 0.0037 C 0.01111 0.00046 0.01649 -0.00023 0.02135 -0.00463 C 0.0217 0.00139 0.02083 0.00764 0.0224 0.01343 C 0.02274 0.01505 0.0243 0.01134 0.02552 0.01065 C 0.0276 0.00949 0.02969 0.0088 0.03177 0.00787 C 0.03281 0.00741 0.03594 0.00625 0.0349 0.00648 C 0.02865 0.0081 0.0224 0.00949 0.01615 0.01204 C 0.01302 0.01319 0.0099 0.01481 0.00677 0.0162 C 0.00573 0.01667 0.00278 0.01852 0.00365 0.01759 C 0.00573 0.01574 0.00781 0.01389 0.0099 0.01204 C 0.01094 0.01111 0.01302 0.00926 0.01302 0.00926 C 0.01371 0.00787 0.01424 0.00625 0.0151 0.00509 C 0.01701 0.00301 0.02135 -0.00046 0.02135 -0.00046 C 0.02378 0.00417 0.02448 0.00787 0.02552 0.01343 C 0.02795 0.01296 0.03038 0.01273 0.03281 0.01204 C 0.0342 0.01181 0.03559 0.00995 0.03698 0.01065 C 0.03802 0.01111 0.03767 0.01343 0.03802 0.01481 C 0.03698 0.01898 0.03594 0.02315 0.0349 0.02731 C 0.03455 0.02893 0.03073 0.0294 0.03177 0.03009 C 0.03333 0.03125 0.03524 0.02917 0.03698 0.0287 C 0.04149 0.02731 0.04618 0.02639 0.05052 0.02454 C 0.05017 0.03518 0.05035 0.04583 0.04948 0.05648 C 0.0493 0.05833 0.04878 0.05278 0.04844 0.05093 C 0.04809 0.04815 0.04774 0.04537 0.0474 0.04259 C 0.04601 0.02893 0.0474 0.03542 0.04531 0.02731 C 0.04496 0.02361 0.04583 0.01921 0.04427 0.0162 C 0.04149 0.01065 0.04115 0.02176 0.0401 0.02315 C 0.03837 0.02546 0.03594 0.02685 0.03385 0.0287 C 0.03281 0.02963 0.03073 0.03148 0.03073 0.03148 C 0.03403 0.03796 0.03542 0.04259 0.0401 0.04676 C 0.0408 0.04954 0.04097 0.05255 0.04219 0.05509 C 0.04358 0.05787 0.04844 0.06528 0.04635 0.06343 C 0.04236 0.05995 0.03715 0.05764 0.03281 0.05509 C 0.03073 0.05393 0.02656 0.05231 0.02656 0.05231 C 0.02691 0.05694 0.02708 0.06157 0.0276 0.0662 C 0.02778 0.06759 0.02917 0.06898 0.02865 0.07037 C 0.02812 0.07176 0.02656 0.0713 0.02552 0.07176 C 0.02274 0.06921 0.01615 0.0662 0.01615 0.0662 C 0.02083 0.06412 0.02413 0.0669 0.02865 0.06898 C 0.03073 0.06991 0.0349 0.07176 0.0349 0.07176 C 0.03559 0.07037 0.03698 0.06921 0.03698 0.06759 C 0.03698 0.0625 0.03212 0.04838 0.03073 0.04259 C 0.02986 0.03935 0.0349 0.0463 0.03698 0.04815 C 0.03906 0.05 0.04115 0.05185 0.04323 0.0537 C 0.04427 0.05463 0.04635 0.05648 0.04635 0.05648 C 0.04705 0.05787 0.04757 0.06181 0.04844 0.06065 C 0.04948 0.05926 0.04774 0.05694 0.0474 0.05509 C 0.0467 0.05231 0.04601 0.04954 0.04531 0.04676 C 0.04496 0.04537 0.04427 0.04259 0.04427 0.04259 C 0.04323 0.03356 0.04115 0.02523 0.0401 0.0162 C 0.03924 0.03565 0.03698 0.05278 0.0349 0.07176 C 0.02899 0.05972 0.0368 0.07384 0.02969 0.0662 C 0.02292 0.05903 0.03229 0.06412 0.02448 0.06065 C 0.01805 0.04792 0.02135 0.06921 0.02344 0.07315 C 0.02413 0.07454 0.0243 0.07731 0.02552 0.07731 C 0.02656 0.07731 0.02517 0.07431 0.02448 0.07315 C 0.02361 0.07153 0.02222 0.0706 0.02135 0.06898 C 0.01979 0.06643 0.01858 0.06343 0.01719 0.06065 C 0.01649 0.05926 0.0151 0.05648 0.0151 0.05648 C 0.01615 0.05602 0.01719 0.05463 0.01823 0.05509 C 0.01823 0.05509 0.02604 0.06204 0.0276 0.06343 C 0.03003 0.06574 0.03403 0.06759 0.03698 0.06898 C 0.03264 0.06018 0.03351 0.05625 0.03281 0.04398 C 0.03316 0.04213 0.03246 0.03889 0.03385 0.03843 C 0.03767 0.03704 0.04045 0.04236 0.04323 0.04398 C 0.04531 0.04514 0.04757 0.04537 0.04948 0.04676 C 0.05017 0.04722 0.05087 0.04768 0.05156 0.04815 " pathEditMode="relative" ptsTypes="ffffffffffffffffffffff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185 0.00173 0.00717 0.00104 0.00555 C -0.0033 -0.00625 -0.00417 -0.01968 -0.00729 -0.03195 C -0.0092 -0.02454 -0.01129 -0.01806 -0.01354 -0.01111 C -0.01441 -0.00833 -0.01563 -0.00278 -0.01563 -0.00278 C -0.01997 -0.01158 -0.01979 -0.02176 -0.02083 -0.03195 C -0.02674 -0.02408 -0.03004 -0.00995 -0.03646 -0.00417 C -0.03785 0.00116 -0.04028 0.00162 -0.04167 0.00694 C -0.04271 0.00648 -0.0441 0.00671 -0.04479 0.00555 C -0.04479 0.00555 -0.0474 -0.00486 -0.04792 -0.00695 C -0.04827 -0.00857 -0.04948 -0.00949 -0.05 -0.01111 C -0.05087 -0.01389 -0.05139 -0.01667 -0.05208 -0.01945 C -0.05243 -0.02083 -0.05313 -0.02361 -0.05313 -0.02361 C -0.05382 -0.02222 -0.05434 -0.0206 -0.05521 -0.01945 C -0.05608 -0.01829 -0.05764 -0.01806 -0.05833 -0.01667 C -0.06458 -0.00347 -0.05643 -0.01181 -0.06354 -0.00556 C -0.06493 -0.00023 -0.06736 0.00023 -0.06875 0.00555 C -0.07101 -0.00347 -0.0684 -0.01458 -0.06667 -0.02361 C -0.06215 -0.01458 -0.06077 -0.00347 -0.05625 0.00555 C -0.05191 0.00162 -0.05156 -0.00324 -0.05 -0.00972 C -0.04861 -0.01551 -0.04566 -0.02083 -0.04375 -0.02639 C -0.04132 -0.0338 -0.03976 -0.04051 -0.03646 -0.04722 C -0.03472 -0.04005 -0.03403 -0.03218 -0.03229 -0.025 C -0.03125 -0.0206 -0.02917 -0.0169 -0.02813 -0.0125 C -0.02708 -0.00833 -0.02604 -0.00417 -0.025 0 C -0.02465 0.00139 -0.02396 0.00417 -0.02396 0.00417 C -0.02118 -0.00139 -0.01962 -0.00671 -0.01667 -0.0125 C -0.01268 -0.02037 -0.01597 -0.02292 -0.01042 -0.02778 C -0.00833 -0.02593 -0.00504 -0.02546 -0.00417 -0.02222 C -0.00278 -0.01644 -0.00399 -0.01898 0 -0.01528 C 0.00173 -0.00857 0.00399 -0.00394 0.00833 0 C 0.00937 -0.00046 0.01076 -0.00023 0.01146 -0.00139 C 0.01267 -0.0037 0.01285 -0.00695 0.01354 -0.00972 C 0.0151 -0.01597 0.01736 -0.02176 0.02083 -0.02639 C 0.02448 -0.04097 0.0059 -0.03056 -0.00208 -0.03333 C -0.0007 -0.02593 0.00156 -0.02083 0.00625 -0.01667 C 0.0092 -0.01065 0.01267 -0.00579 0.01562 0 C 0.01753 -0.00741 0.01423 -0.01875 0.01354 -0.02639 C 0.01267 -0.05602 0.01441 -0.07292 0.00937 -0.05278 C 0.01111 -0.05116 0.01771 -0.0456 0.01354 -0.04167 C 0.0118 -0.04005 0.00937 -0.03982 0.00729 -0.03889 C 0.00625 -0.03843 0.00417 -0.0375 0.00417 -0.0375 C 0.0092 -0.0331 0.00607 -0.03519 0.01354 -0.03195 C 0.01458 -0.03148 0.01667 -0.03056 0.01667 -0.03056 C 0.01736 -0.02917 0.01771 -0.02755 0.01875 -0.02639 C 0.01962 -0.02546 0.02118 -0.02616 0.02187 -0.025 C 0.02309 -0.02269 0.02326 -0.01945 0.02396 -0.01667 C 0.0243 -0.01505 0.02552 -0.01412 0.02604 -0.0125 C 0.02691 -0.00972 0.02743 -0.00695 0.02812 -0.00417 C 0.02847 -0.00278 0.02917 0 0.02917 0 C 0.03073 -0.00625 0.03107 -0.01296 0.03229 -0.01945 C 0.03819 -0.0169 0.03333 -0.02014 0.03646 -0.01389 C 0.03802 -0.01065 0.04045 -0.00903 0.04271 -0.00695 C 0.04305 -0.00833 0.04392 -0.00972 0.04375 -0.01111 C 0.04357 -0.01412 0.04167 -0.01945 0.04167 -0.01945 C 0.04201 -0.02176 0.04114 -0.02546 0.04271 -0.02639 C 0.04479 -0.02755 0.04896 -0.02361 0.04896 -0.02361 C 0.04965 -0.02222 0.05 -0.02037 0.05104 -0.01945 C 0.05295 -0.01783 0.0592 -0.01505 0.05729 -0.01667 C 0.05625 -0.01759 0.05521 -0.01852 0.05417 -0.01945 C 0.0526 -0.02546 0.05156 -0.03148 0.05 -0.0375 C 0.04965 -0.03889 0.04896 -0.04167 0.04896 -0.04167 C 0.05 -0.04213 0.05104 -0.04306 0.05208 -0.04306 C 0.05312 -0.04306 0.0559 -0.04259 0.05521 -0.04167 C 0.05364 -0.03958 0.05104 -0.03982 0.04896 -0.03889 C 0.04792 -0.03843 0.04583 -0.0375 0.04583 -0.0375 C 0.04618 -0.03148 0.04635 -0.02546 0.04687 -0.01945 C 0.04705 -0.01667 0.04739 -0.01389 0.04792 -0.01111 C 0.04809 -0.00972 0.05 -0.00764 0.04896 -0.00695 C 0.04687 -0.00556 0.04496 -0.01019 0.04271 -0.01111 C 0.03958 -0.01713 0.03889 -0.01945 0.03542 -0.0125 C 0.03576 -0.00926 0.03646 -0.00602 0.03646 -0.00278 C 0.03646 -0.00139 0.03611 0.00231 0.03542 0.00139 C 0.03385 -0.0007 0.03403 -0.00417 0.03333 -0.00695 C 0.03212 -0.01158 0.03038 -0.01482 0.02917 -0.01945 C 0.02396 -0.01482 0.025 -0.00648 0.02396 0.00139 C 0.01996 -0.01482 0.02205 -0.00394 0.02083 -0.03195 C 0.01944 -0.02639 0.01823 -0.0162 0.01562 -0.01111 C 0.01371 -0.00741 0.01146 0.00139 0.01146 0.00139 C 0.00868 -0.0132 0.0125 0.00393 0.00833 -0.00833 C 0.00573 -0.01597 0.00486 -0.02454 0.00208 -0.03195 " pathEditMode="relative" ptsTypes="ffffffff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261 -0.00533 0.00382 -0.01088 0.00521 -0.01667 C 0.00591 -0.01945 0.0073 -0.025 0.0073 -0.02477 C 0.0099 -0.01968 0.0099 -0.01436 0.01146 -0.00834 C 0.01216 -0.00186 0.01233 0.00486 0.01355 0.01111 C 0.01389 0.01296 0.01441 0.01481 0.01459 0.01666 C 0.01546 0.02314 0.01667 0.03611 0.01667 0.03634 C 0.02205 0.01458 0.02188 -0.0088 0.02605 -0.03056 C 0.02761 -0.02223 0.02657 -0.02686 0.02917 -0.01667 C 0.02987 -0.01389 0.03125 -0.00834 0.03125 -0.00811 C 0.03178 -0.0095 0.03455 -0.01598 0.03646 -0.01528 C 0.03681 -0.01505 0.03803 -0.00834 0.03855 -0.00556 C 0.04653 -0.01274 0.04514 -0.01436 0.04375 -0.00278 C 0.0448 -0.00232 0.04584 -0.00093 0.04688 -0.00139 C 0.04931 -0.00255 0.05313 -0.00695 0.05313 -0.00672 C 0.05278 -0.00417 0.05365 -0.0007 0.05209 0.00138 C 0.05122 0.00254 0.04966 4.81481E-6 0.04896 -0.00139 C 0.04757 -0.00417 0.04775 -0.00788 0.04688 -0.01112 C 0.04653 -0.00695 0.04705 -0.00255 0.04584 0.00138 C 0.04532 0.00324 0.04514 -0.00232 0.0448 -0.00417 C 0.0441 -0.00695 0.04341 -0.00973 0.04271 -0.0125 C 0.04237 -0.01389 0.04167 -0.01667 0.04167 -0.01644 C 0.04132 -0.01528 0.04098 -0.01389 0.04063 -0.0125 C 0.04028 -0.01065 0.0408 -0.00579 0.03959 -0.00695 C 0.03768 -0.00857 0.0382 -0.0125 0.0375 -0.01528 C 0.03716 -0.0169 0.03542 -0.01713 0.03438 -0.01806 C 0.03369 -0.02084 0.03299 -0.02362 0.0323 -0.02639 C 0.03195 -0.02778 0.02934 -0.01343 0.02917 -0.0125 C 0.02483 -0.01436 0.0257 -0.01737 0.02188 -0.02084 C 0.01893 -0.02663 0.01841 -0.03125 0.01459 -0.02362 C 0.0165 -0.01621 0.01789 -0.0088 0.0198 -0.00139 C 0.01563 0.00231 0.01389 0.00069 0.00938 -0.00139 C -0.00034 -0.0007 -0.01562 -0.00325 -0.00416 0.00694 C -0.00191 0.01597 0.00087 0.0243 0.00313 0.03333 C 0.00382 0.03611 0.00521 0.04166 0.00521 0.04189 C 0.00903 0.03657 0.01164 0.03078 0.01459 0.025 C 0.01598 0.02222 0.01875 0.01666 0.01875 0.01689 C 0.01216 0.01365 0.00591 0.00925 -0.00104 0.00694 C -0.00295 0.00532 -0.00729 0.00578 -0.00729 0.00277 C -0.00729 0.00138 -0.0052 0.00162 -0.00416 0.00138 C 0.00348 0.00046 0.01112 0.00046 0.01875 4.81481E-6 C 0.01598 -0.00371 0.01407 -0.00764 0.0125 -0.0125 C 0.01164 -0.01528 0.01042 -0.02084 0.01042 -0.02061 C 0.0066 -0.0132 0.00938 -0.00463 0.00938 0.00416 " pathEditMode="relative" rAng="0" ptsTypes="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0.0044 C -0.01563 0.00625 -0.00764 0.00995 0.00121 0.01134 C -0.00052 0.01666 0.00104 0.01366 -0.00451 0.01875 C -0.00608 0.01991 -0.00938 0.02268 -0.00938 0.02291 C -0.01424 0.03171 -0.00799 0.02129 -0.01354 0.02685 C -0.01424 0.02754 -0.01424 0.02893 -0.0151 0.02986 C -0.01597 0.03032 -0.0184 0.03079 -0.01754 0.03079 C -0.01024 0.03079 -0.00295 0.03032 0.00451 0.02986 C -0.0059 0.02569 -0.01597 0.02407 -0.02656 0.02176 C -0.02274 0.01875 -0.01875 0.01643 -0.01424 0.01458 C -0.01354 0.01412 -0.01285 0.01319 -0.01181 0.0125 C -0.01024 0.01157 -0.00695 0.01065 -0.00695 0.01088 C -0.00608 0.00926 -0.00556 0.00833 -0.00451 0.00741 C -0.00382 0.00671 -0.00295 0.00717 -0.00208 0.00625 C 0.00312 0.00116 -0.00417 0.00486 0.00208 0.00231 C 0.00243 0.00139 0.00365 0.00023 0.00365 -0.0007 C 0.00347 -0.00209 0.00174 -0.00185 0.00121 -0.00255 C -0.00156 -0.0081 -0.00017 -0.0169 -0.00538 -0.01921 C -0.00781 -0.01019 -0.01024 -0.00232 -0.01424 0.00555 C -0.01528 0.00741 -0.0151 0.00949 -0.01597 0.01134 C -0.01788 0.01528 -0.01997 0.01944 -0.02083 0.02384 C -0.02361 0.01342 -0.0224 0.00254 -0.025 -0.00787 C -0.0257 -0.01528 -0.02639 -0.02384 -0.02813 -0.03125 C -0.02847 -0.03357 -0.03108 -0.05093 -0.03073 -0.05278 C -0.03056 -0.05347 -0.02899 -0.05209 -0.02813 -0.05185 C -0.02483 -0.04954 -0.02656 -0.05 -0.02326 -0.04653 C -0.02188 -0.04514 -0.0184 -0.04259 -0.0184 -0.04236 C -0.02326 -0.03866 -0.03073 -0.03935 -0.03629 -0.0375 C -0.03351 -0.0338 -0.03229 -0.02894 -0.02899 -0.02639 C -0.025 -0.01852 -0.02066 -0.00695 -0.01424 -0.00185 C -0.01302 0.00347 -0.01076 0.00625 -0.00695 0.00926 C -0.00243 0.01829 -0.00868 0.00787 -0.00295 0.01366 C 0.00226 0.01898 -0.00504 0.01504 0.00121 0.01759 C 0.00208 0.02106 0.00521 0.02685 0.00521 0.02708 C 0.0059 0.0375 0.00712 0.04676 0.00781 0.05717 C 0.00937 0.05602 0.01094 0.05463 0.01267 0.05324 C 0.01337 0.05278 0.0151 0.05139 0.0151 0.05162 C 0.01684 0.04768 0.01996 0.04352 0.02326 0.04213 C 0.0243 0.04815 0.02621 0.05301 0.02812 0.05856 C 0.02882 0.06041 0.02986 0.06481 0.02986 0.06504 C 0.03125 0.05903 0.03281 0.05416 0.03472 0.0493 C 0.03611 0.04491 0.03646 0.03796 0.03871 0.03403 C 0.04097 0.03009 0.0401 0.03217 0.04115 0.02778 C 0.04115 0.02801 0.04444 0.02916 0.04618 0.02986 C 0.04687 0.03032 0.04774 0.03148 0.04861 0.03194 C 0.04965 0.03264 0.05312 0.03356 0.05434 0.03403 C 0.04375 0.03819 0.03785 0.03935 0.02569 0.04004 C 0.02899 0.04305 0.02934 0.04722 0.03299 0.05023 C 0.03507 0.05787 0.03212 0.04884 0.03628 0.05532 C 0.03854 0.05903 0.03628 0.06041 0.04115 0.0625 C 0.04305 0.05903 0.04566 0.05764 0.04774 0.05416 C 0.05087 0.0493 0.05226 0.04375 0.05677 0.04004 C 0.05799 0.03518 0.05746 0.03241 0.06163 0.03611 C 0.06302 0.0412 0.06562 0.04606 0.06736 0.05139 C 0.06805 0.05324 0.0684 0.05532 0.06892 0.05717 C 0.0691 0.05856 0.06979 0.06041 0.06979 0.06065 C 0.07569 0.05301 0.0776 0.03333 0.08281 0.02384 C 0.08212 0.02291 0.07847 0.02083 0.07882 0.01875 C 0.07899 0.01666 0.08559 0.01528 0.07795 0.01759 C 0.07708 0.01829 0.07552 0.01852 0.07552 0.01967 C 0.07413 0.02801 0.07899 0.03935 0.08125 0.04722 C 0.08212 0.05023 0.08281 0.05324 0.08368 0.05648 C 0.08385 0.05717 0.08455 0.05949 0.08455 0.05972 C 0.08628 0.05579 0.08628 0.0537 0.08941 0.05139 C 0.09028 0.04838 0.09167 0.04329 0.09358 0.04097 " pathEditMode="relative" rAng="0" ptsTypes="fffffff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555 C -0.00851 0.01597 -0.00538 0.00324 -0.00799 0.01944 C -0.00816 0.02106 -0.01024 0.02314 -0.0092 0.02407 C -0.00781 0.02523 -0.00608 0.02314 -0.00451 0.02268 C -0.00035 0.01875 0.00365 0.01643 -0.00347 0.01319 C -0.00955 0.01458 -0.01493 0.01713 -0.02083 0.01944 C -0.01701 0.01435 -0.0125 0.00949 -0.00799 0.00555 C -0.00642 0.00254 -0.0033 0.00115 -0.00226 -0.00232 C -0.00035 -0.0088 -0.00781 -0.00787 -0.01267 -0.00834 C -0.01892 -0.00903 -0.025 -0.0095 -0.03125 -0.00996 C -0.03281 -0.01042 -0.03524 -0.00973 -0.03594 -0.01158 C -0.03646 -0.01297 -0.03368 -0.0125 -0.03247 -0.01297 C -0.03125 -0.01343 -0.03004 -0.01389 -0.02899 -0.01459 C -0.02778 -0.01551 -0.02674 -0.0169 -0.02552 -0.0176 C -0.02326 -0.01899 -0.02083 -0.01968 -0.01858 -0.02084 C -0.01736 -0.0213 -0.0151 -0.02246 -0.0151 -0.02223 C -0.01007 -0.02848 -0.00052 -0.03172 0.0059 -0.03473 C 0.0026 -0.03959 8.33333E-7 -0.04514 -0.00451 -0.04723 C -0.00538 -0.04815 -0.0059 -0.0507 -0.00695 -0.05024 C -0.00816 -0.04977 -0.00764 -0.04723 -0.00799 -0.04561 C -0.01042 -0.03287 -0.00799 -0.04283 -0.01042 -0.03311 C -0.01163 -0.02176 -0.01215 -0.00556 -0.0151 0.00555 C -0.01736 0.04259 -0.01736 0.00995 -0.01858 -0.0007 C -0.02014 -0.07987 -0.00764 -0.06065 -0.02656 -0.05186 C -0.03333 -0.04283 -0.02431 -0.05533 -0.03125 -0.04399 C -0.03368 -0.04005 -0.03403 -0.04144 -0.03715 -0.03797 C -0.03958 -0.03519 -0.04201 -0.03149 -0.0441 -0.02848 C -0.04271 -0.03774 -0.04045 -0.04075 -0.03594 -0.04723 C -0.03438 -0.05325 -0.03316 -0.05602 -0.02899 -0.0595 C -0.02361 -0.06968 -0.02865 -0.06922 -0.03472 -0.072 C -0.03976 -0.07153 -0.04583 -0.07454 -0.04983 -0.07037 C -0.05208 -0.06806 -0.04757 -0.0632 -0.04531 -0.06112 C -0.0408 -0.05718 -0.03854 -0.05093 -0.03368 -0.04862 C -0.02986 -0.04375 -0.02205 -0.03357 -0.01736 -0.03172 C -0.01667 -0.03056 -0.01372 -0.02616 -0.01267 -0.02547 C -0.0059 -0.02014 -0.0125 -0.02825 -0.00573 -0.02084 C -0.00399 -0.01899 -0.0026 -0.01667 -0.00104 -0.01459 C -0.0007 -0.01621 0.00017 -0.0176 0.00017 -0.01922 C 0.00017 -0.04329 0.00121 -0.03658 -0.01615 -0.03473 C -0.02552 -0.03264 -0.0349 -0.03172 -0.0441 -0.02848 C -0.04479 -0.02963 -0.0467 -0.03033 -0.04635 -0.03172 C -0.04601 -0.03334 -0.04392 -0.03218 -0.04288 -0.03311 C -0.03854 -0.03658 -0.03767 -0.0419 -0.03247 -0.04399 C -0.02986 -0.04769 -0.02934 -0.05139 -0.02656 -0.05487 C -0.02309 -0.03959 -0.02361 -0.02292 -0.02205 -0.00695 C -0.01424 -0.00787 -0.00955 -0.01042 -0.00226 -0.00834 C -0.0092 0.00601 -0.00365 -0.00718 -0.00573 0.03032 C -0.0059 0.03402 -0.00799 0.03773 -0.00695 0.0412 C -0.00642 0.04282 -0.00469 0.03888 -0.00347 0.03819 C 0.00087 0.03564 0.00608 0.0324 0.01059 0.03032 C 0.0118 0.03078 0.01319 0.03078 0.01406 0.03194 C 0.01597 0.03449 0.01771 0.04814 0.01875 0.05208 C 0.02517 0.04907 0.02222 0.04398 0.02691 0.03819 C 0.02726 0.03657 0.02691 0.03425 0.02795 0.03356 C 0.03021 0.03194 0.03663 0.04351 0.03854 0.04583 C 0.03976 0.05162 0.03993 0.05671 0.04427 0.05046 C 0.04531 0.04074 0.0467 0.03078 0.04774 0.02106 C 0.0474 0.01689 0.04896 0.01134 0.04653 0.00856 C 0.04462 0.00648 0.03958 0.0118 0.03958 0.01203 C 0.04219 0.02152 0.04722 0.01759 0.05469 0.01643 C 0.04809 0.01944 0.04149 0.02152 0.0349 0.02407 C 0.03333 0.03101 0.03212 0.04074 0.02795 0.04583 C 0.02691 0.05023 0.02604 0.05416 0.02448 0.05833 " pathEditMode="relative" rAng="0" ptsTypes="ffffff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 autoUpdateAnimBg="0"/>
      <p:bldP spid="28" grpId="0" animBg="1"/>
      <p:bldP spid="40" grpId="0" animBg="1"/>
      <p:bldP spid="44" grpId="0" animBg="1"/>
      <p:bldP spid="66" grpId="0" animBg="1"/>
      <p:bldP spid="6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680402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50000"/>
              </a:lnSpc>
              <a:defRPr/>
            </a:pP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7" name="Connettore 6"/>
          <p:cNvSpPr/>
          <p:nvPr/>
        </p:nvSpPr>
        <p:spPr>
          <a:xfrm>
            <a:off x="7524750" y="1916113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nettore 7"/>
          <p:cNvSpPr/>
          <p:nvPr/>
        </p:nvSpPr>
        <p:spPr>
          <a:xfrm flipH="1">
            <a:off x="7235825" y="2636838"/>
            <a:ext cx="73025" cy="714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onnettore 8"/>
          <p:cNvSpPr/>
          <p:nvPr/>
        </p:nvSpPr>
        <p:spPr>
          <a:xfrm>
            <a:off x="8532813" y="1196975"/>
            <a:ext cx="71437" cy="7143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Connettore 9"/>
          <p:cNvSpPr/>
          <p:nvPr/>
        </p:nvSpPr>
        <p:spPr>
          <a:xfrm>
            <a:off x="7380288" y="1844675"/>
            <a:ext cx="46037" cy="4603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Connettore 11"/>
          <p:cNvSpPr/>
          <p:nvPr/>
        </p:nvSpPr>
        <p:spPr>
          <a:xfrm>
            <a:off x="7812088" y="1916113"/>
            <a:ext cx="352425" cy="49688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Connettore 12"/>
          <p:cNvSpPr/>
          <p:nvPr/>
        </p:nvSpPr>
        <p:spPr>
          <a:xfrm>
            <a:off x="7524750" y="2420938"/>
            <a:ext cx="350838" cy="4953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Connettore 13"/>
          <p:cNvSpPr/>
          <p:nvPr/>
        </p:nvSpPr>
        <p:spPr>
          <a:xfrm rot="18824595">
            <a:off x="7936706" y="2470944"/>
            <a:ext cx="352425" cy="49688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Connettore 14"/>
          <p:cNvSpPr/>
          <p:nvPr/>
        </p:nvSpPr>
        <p:spPr>
          <a:xfrm rot="3043578">
            <a:off x="8228013" y="2033588"/>
            <a:ext cx="350837" cy="49688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6" name="Connettore 15"/>
          <p:cNvSpPr/>
          <p:nvPr/>
        </p:nvSpPr>
        <p:spPr>
          <a:xfrm>
            <a:off x="8316913" y="1341438"/>
            <a:ext cx="350837" cy="4953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Connettore 16"/>
          <p:cNvSpPr/>
          <p:nvPr/>
        </p:nvSpPr>
        <p:spPr>
          <a:xfrm>
            <a:off x="7308850" y="20605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8" name="Connettore 17"/>
          <p:cNvSpPr/>
          <p:nvPr/>
        </p:nvSpPr>
        <p:spPr>
          <a:xfrm>
            <a:off x="7667625" y="1700213"/>
            <a:ext cx="217488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Connettore 18"/>
          <p:cNvSpPr/>
          <p:nvPr/>
        </p:nvSpPr>
        <p:spPr>
          <a:xfrm>
            <a:off x="8532813" y="24923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0" name="Connettore 19"/>
          <p:cNvSpPr/>
          <p:nvPr/>
        </p:nvSpPr>
        <p:spPr>
          <a:xfrm>
            <a:off x="8027988" y="1484313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1" name="Connettore 20"/>
          <p:cNvSpPr/>
          <p:nvPr/>
        </p:nvSpPr>
        <p:spPr>
          <a:xfrm>
            <a:off x="7956550" y="9810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2" name="Connettore 21"/>
          <p:cNvSpPr/>
          <p:nvPr/>
        </p:nvSpPr>
        <p:spPr>
          <a:xfrm>
            <a:off x="8243888" y="1773238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3" name="Connettore 22"/>
          <p:cNvSpPr/>
          <p:nvPr/>
        </p:nvSpPr>
        <p:spPr>
          <a:xfrm>
            <a:off x="7740650" y="2349500"/>
            <a:ext cx="144463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4" name="Connettore 23"/>
          <p:cNvSpPr/>
          <p:nvPr/>
        </p:nvSpPr>
        <p:spPr>
          <a:xfrm>
            <a:off x="8243888" y="1052513"/>
            <a:ext cx="144462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5" name="Connettore 24"/>
          <p:cNvSpPr/>
          <p:nvPr/>
        </p:nvSpPr>
        <p:spPr>
          <a:xfrm>
            <a:off x="8316913" y="2492375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6" name="Connettore 25"/>
          <p:cNvSpPr/>
          <p:nvPr/>
        </p:nvSpPr>
        <p:spPr>
          <a:xfrm>
            <a:off x="7885113" y="1700213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7" name="Connettore 26"/>
          <p:cNvSpPr/>
          <p:nvPr/>
        </p:nvSpPr>
        <p:spPr>
          <a:xfrm>
            <a:off x="7524750" y="2349500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8" name="Connettore 27"/>
          <p:cNvSpPr/>
          <p:nvPr/>
        </p:nvSpPr>
        <p:spPr>
          <a:xfrm flipH="1" flipV="1">
            <a:off x="7812088" y="1125538"/>
            <a:ext cx="46037" cy="4445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Connettore 28"/>
          <p:cNvSpPr/>
          <p:nvPr/>
        </p:nvSpPr>
        <p:spPr>
          <a:xfrm>
            <a:off x="8101013" y="1844675"/>
            <a:ext cx="152400" cy="22383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0" name="Connettore 29"/>
          <p:cNvSpPr/>
          <p:nvPr/>
        </p:nvSpPr>
        <p:spPr>
          <a:xfrm>
            <a:off x="8675688" y="1341438"/>
            <a:ext cx="152400" cy="22383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6804025" y="5157788"/>
            <a:ext cx="2339975" cy="17002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Connettore 31"/>
          <p:cNvSpPr/>
          <p:nvPr/>
        </p:nvSpPr>
        <p:spPr>
          <a:xfrm>
            <a:off x="8027988" y="2349500"/>
            <a:ext cx="152400" cy="22383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3" name="Connettore 32"/>
          <p:cNvSpPr/>
          <p:nvPr/>
        </p:nvSpPr>
        <p:spPr>
          <a:xfrm>
            <a:off x="8172450" y="2060575"/>
            <a:ext cx="71438" cy="136525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0" name="Connettore 39"/>
          <p:cNvSpPr/>
          <p:nvPr/>
        </p:nvSpPr>
        <p:spPr>
          <a:xfrm flipV="1">
            <a:off x="8243888" y="3068638"/>
            <a:ext cx="73025" cy="73025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3582" name="Gruppo 44"/>
          <p:cNvGrpSpPr>
            <a:grpSpLocks/>
          </p:cNvGrpSpPr>
          <p:nvPr/>
        </p:nvGrpSpPr>
        <p:grpSpPr bwMode="auto">
          <a:xfrm>
            <a:off x="7019925" y="5229225"/>
            <a:ext cx="1944688" cy="1584325"/>
            <a:chOff x="6804248" y="5229200"/>
            <a:chExt cx="1944216" cy="1584176"/>
          </a:xfrm>
        </p:grpSpPr>
        <p:sp>
          <p:nvSpPr>
            <p:cNvPr id="11" name="Connettore 10"/>
            <p:cNvSpPr/>
            <p:nvPr/>
          </p:nvSpPr>
          <p:spPr>
            <a:xfrm>
              <a:off x="6875669" y="5660959"/>
              <a:ext cx="280919" cy="423823"/>
            </a:xfrm>
            <a:prstGeom prst="flowChartConnector">
              <a:avLst/>
            </a:prstGeom>
            <a:solidFill>
              <a:srgbClr val="7CBF33"/>
            </a:solidFill>
            <a:ln>
              <a:solidFill>
                <a:srgbClr val="76B53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B0F0"/>
                </a:solidFill>
              </a:endParaRPr>
            </a:p>
          </p:txBody>
        </p:sp>
        <p:pic>
          <p:nvPicPr>
            <p:cNvPr id="2359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6165304"/>
              <a:ext cx="93610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Connettore 38"/>
            <p:cNvSpPr/>
            <p:nvPr/>
          </p:nvSpPr>
          <p:spPr>
            <a:xfrm>
              <a:off x="6948676" y="5373649"/>
              <a:ext cx="71420" cy="71430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93" name="CasellaDiTesto 40"/>
            <p:cNvSpPr txBox="1">
              <a:spLocks noChangeArrowheads="1"/>
            </p:cNvSpPr>
            <p:nvPr/>
          </p:nvSpPr>
          <p:spPr bwMode="auto">
            <a:xfrm>
              <a:off x="7164288" y="5229200"/>
              <a:ext cx="1152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B0F0"/>
                  </a:solidFill>
                </a:rPr>
                <a:t> water</a:t>
              </a:r>
            </a:p>
          </p:txBody>
        </p:sp>
        <p:sp>
          <p:nvSpPr>
            <p:cNvPr id="23594" name="CasellaDiTesto 41"/>
            <p:cNvSpPr txBox="1">
              <a:spLocks noChangeArrowheads="1"/>
            </p:cNvSpPr>
            <p:nvPr/>
          </p:nvSpPr>
          <p:spPr bwMode="auto">
            <a:xfrm>
              <a:off x="7308304" y="5661248"/>
              <a:ext cx="936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7CBF33"/>
                  </a:solidFill>
                </a:rPr>
                <a:t>FAT</a:t>
              </a: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7885074" y="6308598"/>
              <a:ext cx="863390" cy="3698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charset="0"/>
                  <a:cs typeface="Arial" charset="0"/>
                </a:rPr>
                <a:t>bone</a:t>
              </a:r>
            </a:p>
          </p:txBody>
        </p:sp>
      </p:grpSp>
      <p:sp>
        <p:nvSpPr>
          <p:cNvPr id="44" name="Connettore 43"/>
          <p:cNvSpPr/>
          <p:nvPr/>
        </p:nvSpPr>
        <p:spPr>
          <a:xfrm flipV="1">
            <a:off x="7451725" y="1700213"/>
            <a:ext cx="46038" cy="460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Connettore 65"/>
          <p:cNvSpPr/>
          <p:nvPr/>
        </p:nvSpPr>
        <p:spPr>
          <a:xfrm flipH="1">
            <a:off x="7388225" y="2789238"/>
            <a:ext cx="73025" cy="714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33" name="CasellaDiTesto 40"/>
          <p:cNvSpPr txBox="1">
            <a:spLocks noChangeArrowheads="1"/>
          </p:cNvSpPr>
          <p:nvPr/>
        </p:nvSpPr>
        <p:spPr bwMode="auto">
          <a:xfrm>
            <a:off x="468313" y="620713"/>
            <a:ext cx="61198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Comic Sans MS" pitchFamily="66" charset="0"/>
              </a:rPr>
              <a:t>Water is more prevalent in the </a:t>
            </a:r>
            <a:r>
              <a:rPr lang="en-US" sz="1600" dirty="0" err="1">
                <a:solidFill>
                  <a:schemeClr val="bg1"/>
                </a:solidFill>
                <a:latin typeface="Comic Sans MS" pitchFamily="66" charset="0"/>
              </a:rPr>
              <a:t>endosteal</a:t>
            </a:r>
            <a:r>
              <a:rPr lang="en-US" sz="1600" dirty="0">
                <a:solidFill>
                  <a:schemeClr val="bg1"/>
                </a:solidFill>
                <a:latin typeface="Comic Sans MS" pitchFamily="66" charset="0"/>
              </a:rPr>
              <a:t>  boundary zone while fat primarily  occupies the central zone of the intra-</a:t>
            </a:r>
            <a:r>
              <a:rPr lang="en-US" sz="1600" dirty="0" err="1">
                <a:solidFill>
                  <a:schemeClr val="bg1"/>
                </a:solidFill>
                <a:latin typeface="Comic Sans MS" pitchFamily="66" charset="0"/>
              </a:rPr>
              <a:t>trabecular</a:t>
            </a:r>
            <a:r>
              <a:rPr lang="en-US" sz="1600" dirty="0">
                <a:solidFill>
                  <a:schemeClr val="bg1"/>
                </a:solidFill>
                <a:latin typeface="Comic Sans MS" pitchFamily="66" charset="0"/>
              </a:rPr>
              <a:t> space.  The work shows that water diffusion in this boundary zone provides new insight into </a:t>
            </a:r>
            <a:r>
              <a:rPr lang="en-US" sz="1600" dirty="0" err="1">
                <a:solidFill>
                  <a:schemeClr val="bg1"/>
                </a:solidFill>
                <a:latin typeface="Comic Sans MS" pitchFamily="66" charset="0"/>
              </a:rPr>
              <a:t>cancellous</a:t>
            </a:r>
            <a:r>
              <a:rPr lang="en-US" sz="1600" dirty="0">
                <a:solidFill>
                  <a:schemeClr val="bg1"/>
                </a:solidFill>
                <a:latin typeface="Comic Sans MS" pitchFamily="66" charset="0"/>
              </a:rPr>
              <a:t> bone microstructure. </a:t>
            </a:r>
          </a:p>
          <a:p>
            <a:pPr>
              <a:defRPr/>
            </a:pP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CasellaDiTesto 40"/>
          <p:cNvSpPr txBox="1"/>
          <p:nvPr/>
        </p:nvSpPr>
        <p:spPr bwMode="auto">
          <a:xfrm>
            <a:off x="458788" y="188913"/>
            <a:ext cx="63452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C000"/>
                </a:solidFill>
                <a:latin typeface="+mn-lt"/>
                <a:cs typeface="Arial" charset="0"/>
              </a:rPr>
              <a:t>Conclusions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250825" y="1989138"/>
            <a:ext cx="6588663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C000"/>
                </a:solidFill>
                <a:latin typeface="Comic Sans MS" pitchFamily="66" charset="0"/>
              </a:rPr>
              <a:t>In calcaneus</a:t>
            </a:r>
          </a:p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Comic Sans MS" pitchFamily="66" charset="0"/>
              </a:rPr>
              <a:t>FF </a:t>
            </a:r>
            <a:r>
              <a:rPr lang="en-US" sz="1600" dirty="0">
                <a:solidFill>
                  <a:schemeClr val="bg1"/>
                </a:solidFill>
                <a:latin typeface="Comic Sans MS" pitchFamily="66" charset="0"/>
              </a:rPr>
              <a:t>was not significantly different between BMD groups </a:t>
            </a:r>
            <a:endParaRPr lang="en-US" sz="1600" b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FFC000"/>
                </a:solidFill>
                <a:latin typeface="Comic Sans MS" pitchFamily="66" charset="0"/>
              </a:rPr>
              <a:t>Patients with osteoporosis compared to age-matched controls </a:t>
            </a:r>
          </a:p>
          <a:p>
            <a:pPr>
              <a:defRPr/>
            </a:pPr>
            <a:r>
              <a:rPr lang="en-US" sz="1600" dirty="0">
                <a:solidFill>
                  <a:srgbClr val="FFC000"/>
                </a:solidFill>
                <a:latin typeface="Comic Sans MS" pitchFamily="66" charset="0"/>
              </a:rPr>
              <a:t>showed significantly higher ADC values. </a:t>
            </a:r>
          </a:p>
          <a:p>
            <a:pPr>
              <a:defRPr/>
            </a:pPr>
            <a:r>
              <a:rPr lang="en-US" sz="1600" dirty="0">
                <a:solidFill>
                  <a:srgbClr val="FFC000"/>
                </a:solidFill>
                <a:latin typeface="Comic Sans MS" pitchFamily="66" charset="0"/>
              </a:rPr>
              <a:t>Findings may be a consequence of pore enlargement and increase in</a:t>
            </a:r>
          </a:p>
          <a:p>
            <a:pPr>
              <a:defRPr/>
            </a:pPr>
            <a:r>
              <a:rPr lang="en-US" sz="1600" dirty="0">
                <a:solidFill>
                  <a:srgbClr val="FFC000"/>
                </a:solidFill>
                <a:latin typeface="Comic Sans MS" pitchFamily="66" charset="0"/>
              </a:rPr>
              <a:t> interconnections between adjacent pores in the </a:t>
            </a:r>
            <a:r>
              <a:rPr lang="en-US" sz="1600" dirty="0" err="1">
                <a:solidFill>
                  <a:srgbClr val="FFC000"/>
                </a:solidFill>
                <a:latin typeface="Comic Sans MS" pitchFamily="66" charset="0"/>
              </a:rPr>
              <a:t>trabecular</a:t>
            </a:r>
            <a:r>
              <a:rPr lang="en-US" sz="1600" dirty="0">
                <a:solidFill>
                  <a:srgbClr val="FFC000"/>
                </a:solidFill>
                <a:latin typeface="Comic Sans MS" pitchFamily="66" charset="0"/>
              </a:rPr>
              <a:t> bone </a:t>
            </a:r>
          </a:p>
          <a:p>
            <a:pPr>
              <a:defRPr/>
            </a:pPr>
            <a:r>
              <a:rPr lang="en-US" sz="1600" dirty="0">
                <a:solidFill>
                  <a:srgbClr val="FFC000"/>
                </a:solidFill>
                <a:latin typeface="Comic Sans MS" pitchFamily="66" charset="0"/>
              </a:rPr>
              <a:t> network due to formation of perforations of </a:t>
            </a:r>
            <a:r>
              <a:rPr lang="en-US" sz="1600" dirty="0" err="1">
                <a:solidFill>
                  <a:srgbClr val="FFC000"/>
                </a:solidFill>
                <a:latin typeface="Comic Sans MS" pitchFamily="66" charset="0"/>
              </a:rPr>
              <a:t>trabecular</a:t>
            </a:r>
            <a:r>
              <a:rPr lang="en-US" sz="1600" dirty="0">
                <a:solidFill>
                  <a:srgbClr val="FFC000"/>
                </a:solidFill>
                <a:latin typeface="Comic Sans MS" pitchFamily="66" charset="0"/>
              </a:rPr>
              <a:t> plates.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206375" y="4103688"/>
            <a:ext cx="6526213" cy="3078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C000"/>
                </a:solidFill>
                <a:latin typeface="Comic Sans MS" pitchFamily="66" charset="0"/>
              </a:rPr>
              <a:t>In femoral neck</a:t>
            </a:r>
          </a:p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Comic Sans MS" pitchFamily="66" charset="0"/>
              </a:rPr>
              <a:t>FF </a:t>
            </a:r>
            <a:r>
              <a:rPr lang="en-US" sz="1600" dirty="0">
                <a:solidFill>
                  <a:schemeClr val="bg1"/>
                </a:solidFill>
                <a:latin typeface="Comic Sans MS" pitchFamily="66" charset="0"/>
              </a:rPr>
              <a:t>was significantly different between healthy </a:t>
            </a: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Comic Sans MS" pitchFamily="66" charset="0"/>
              </a:rPr>
              <a:t>subjects and patients with </a:t>
            </a:r>
            <a:r>
              <a:rPr lang="en-US" sz="1600" dirty="0" err="1">
                <a:solidFill>
                  <a:schemeClr val="bg1"/>
                </a:solidFill>
                <a:latin typeface="Comic Sans MS" pitchFamily="66" charset="0"/>
              </a:rPr>
              <a:t>osteopenia</a:t>
            </a:r>
            <a:r>
              <a:rPr lang="en-US" sz="1600" dirty="0">
                <a:solidFill>
                  <a:schemeClr val="bg1"/>
                </a:solidFill>
                <a:latin typeface="Comic Sans MS" pitchFamily="66" charset="0"/>
              </a:rPr>
              <a:t>  and osteoporosis </a:t>
            </a:r>
            <a:endParaRPr lang="en-US" sz="1600" b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FFC000"/>
                </a:solidFill>
                <a:latin typeface="Comic Sans MS" pitchFamily="66" charset="0"/>
              </a:rPr>
              <a:t>Patients with </a:t>
            </a:r>
            <a:r>
              <a:rPr lang="en-US" sz="1600" dirty="0" err="1">
                <a:solidFill>
                  <a:srgbClr val="FFC000"/>
                </a:solidFill>
                <a:latin typeface="Comic Sans MS" pitchFamily="66" charset="0"/>
              </a:rPr>
              <a:t>osteopenia</a:t>
            </a:r>
            <a:r>
              <a:rPr lang="en-US" sz="1600" dirty="0">
                <a:solidFill>
                  <a:srgbClr val="FFC000"/>
                </a:solidFill>
                <a:latin typeface="Comic Sans MS" pitchFamily="66" charset="0"/>
              </a:rPr>
              <a:t> and osteoporosis compared to age-matched controls </a:t>
            </a:r>
          </a:p>
          <a:p>
            <a:pPr>
              <a:defRPr/>
            </a:pPr>
            <a:r>
              <a:rPr lang="en-US" sz="1600" dirty="0">
                <a:solidFill>
                  <a:srgbClr val="FFC000"/>
                </a:solidFill>
                <a:latin typeface="Comic Sans MS" pitchFamily="66" charset="0"/>
              </a:rPr>
              <a:t>showed significantly lower ADC values. </a:t>
            </a:r>
          </a:p>
          <a:p>
            <a:pPr>
              <a:defRPr/>
            </a:pPr>
            <a:r>
              <a:rPr lang="en-US" sz="1600" dirty="0">
                <a:solidFill>
                  <a:srgbClr val="FFC000"/>
                </a:solidFill>
                <a:latin typeface="Comic Sans MS" pitchFamily="66" charset="0"/>
              </a:rPr>
              <a:t>Findings may be a consequence of fat increase in each cancellous bone pore that causes a narrowing of the space between fat and bone where the water diffuses (</a:t>
            </a:r>
            <a:r>
              <a:rPr lang="en-GB" sz="1600" dirty="0">
                <a:solidFill>
                  <a:srgbClr val="FFC000"/>
                </a:solidFill>
                <a:latin typeface="Comic Sans MS" pitchFamily="66" charset="0"/>
                <a:ea typeface="MS PGothic" pitchFamily="34" charset="-128"/>
              </a:rPr>
              <a:t>more restricted water!)</a:t>
            </a:r>
            <a:endParaRPr lang="en-US" sz="1600" dirty="0">
              <a:solidFill>
                <a:srgbClr val="FFC000"/>
              </a:solidFill>
              <a:latin typeface="Comic Sans MS" pitchFamily="66" charset="0"/>
            </a:endParaRPr>
          </a:p>
          <a:p>
            <a:pPr>
              <a:defRPr/>
            </a:pPr>
            <a:endParaRPr lang="en-US" sz="1600" dirty="0">
              <a:solidFill>
                <a:srgbClr val="FFC000"/>
              </a:solidFill>
              <a:latin typeface="+mn-lt"/>
            </a:endParaRPr>
          </a:p>
          <a:p>
            <a:pPr>
              <a:defRPr/>
            </a:pPr>
            <a:endParaRPr lang="en-US" sz="1600" dirty="0">
              <a:solidFill>
                <a:srgbClr val="FFC000"/>
              </a:solidFill>
              <a:latin typeface="+mn-lt"/>
            </a:endParaRPr>
          </a:p>
          <a:p>
            <a:pPr>
              <a:defRPr/>
            </a:pPr>
            <a:endParaRPr lang="en-US" sz="16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8" name="Connettore 47"/>
          <p:cNvSpPr/>
          <p:nvPr/>
        </p:nvSpPr>
        <p:spPr bwMode="auto">
          <a:xfrm>
            <a:off x="250825" y="260350"/>
            <a:ext cx="144463" cy="144463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3401870" y="32429"/>
            <a:ext cx="3510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101°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Congresso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della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SIF, Roma 21-25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settembre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2015</a:t>
            </a:r>
            <a:endParaRPr lang="en-US" sz="1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94 0.00254 0.02118 0.00764 0.03229 0.00972 C 0.03038 0.01713 0.03212 0.01296 0.025 0.01944 C 0.02292 0.02129 0.01875 0.025 0.01875 0.025 C 0.01285 0.03703 0.02066 0.02291 0.01354 0.03055 C 0.0125 0.03171 0.0125 0.03356 0.01146 0.03472 C 0.01059 0.03564 0.00729 0.03611 0.00833 0.03611 C 0.01771 0.03611 0.02708 0.03518 0.03646 0.03472 C 0.02344 0.02893 0.01042 0.02662 -0.00313 0.02361 C 0.00173 0.01944 0.00694 0.01643 0.0125 0.01389 C 0.01371 0.01342 0.01441 0.0118 0.01562 0.01111 C 0.01771 0.00995 0.02187 0.00833 0.02187 0.00833 C 0.02292 0.00694 0.02378 0.00532 0.025 0.00416 C 0.02587 0.00324 0.02726 0.0037 0.02812 0.00277 C 0.03489 -0.0044 0.02552 0.00069 0.03333 -0.00278 C 0.03403 -0.00417 0.03559 -0.00533 0.03542 -0.00695 C 0.03524 -0.00857 0.03298 -0.00834 0.03229 -0.00973 C 0.02882 -0.01713 0.03073 -0.02894 0.02396 -0.03195 C 0.02101 -0.01991 0.01771 -0.00903 0.0125 0.00139 C 0.01128 0.00393 0.01163 0.00717 0.01042 0.00972 C 0.00798 0.01481 0.00555 0.0206 0.00417 0.02639 C 0.00069 0.01227 0.00243 -0.00255 -0.00104 -0.01667 C -0.00208 -0.02662 -0.00278 -0.03866 -0.00521 -0.04861 C -0.00556 -0.05162 -0.00886 -0.07547 -0.00833 -0.07778 C -0.00799 -0.07917 -0.00625 -0.07709 -0.00521 -0.07639 C -0.0007 -0.07338 -0.00313 -0.07385 0.00104 -0.06945 C 0.00295 -0.06736 0.00729 -0.06389 0.00729 -0.06389 C 0.00104 -0.05834 -0.00816 -0.05949 -0.01563 -0.05695 C -0.01181 -0.05186 -0.01042 -0.04537 -0.00625 -0.04167 C -0.00104 -0.03125 0.00451 -0.01528 0.0125 -0.00834 C 0.01423 -0.00116 0.01719 0.00277 0.02187 0.00694 C 0.02778 0.01898 0.01996 0.00486 0.02708 0.0125 C 0.03385 0.01967 0.02448 0.01458 0.03229 0.01805 C 0.03351 0.02268 0.0375 0.03055 0.0375 0.03055 C 0.03837 0.0449 0.03993 0.05787 0.04062 0.07222 C 0.04271 0.07037 0.04479 0.06852 0.04687 0.06666 C 0.04792 0.06574 0.05 0.06389 0.05 0.06389 C 0.05243 0.05902 0.05625 0.05324 0.06042 0.05139 C 0.06198 0.05949 0.06423 0.0662 0.06667 0.07361 C 0.06753 0.07639 0.06875 0.08194 0.06875 0.08194 C 0.07066 0.07453 0.07274 0.06805 0.075 0.06111 C 0.07691 0.05509 0.07743 0.04583 0.08021 0.04027 C 0.08298 0.03495 0.08194 0.03773 0.08333 0.03194 C 0.08333 0.03194 0.0875 0.03379 0.08958 0.03472 C 0.0908 0.03518 0.09167 0.0368 0.09271 0.0375 C 0.09427 0.03842 0.09861 0.03981 0.1 0.04027 C 0.08663 0.04629 0.07899 0.04745 0.06354 0.04861 C 0.06788 0.05254 0.06823 0.05833 0.07292 0.0625 C 0.07552 0.07291 0.0717 0.06041 0.07708 0.06944 C 0.08003 0.0743 0.07726 0.07639 0.08333 0.07916 C 0.08576 0.0743 0.08906 0.07268 0.09167 0.06805 C 0.09566 0.06111 0.09757 0.05347 0.10312 0.04861 C 0.10486 0.04189 0.10399 0.03819 0.10937 0.04305 C 0.11111 0.05023 0.11441 0.05694 0.11667 0.06389 C 0.11753 0.06666 0.11805 0.06944 0.11875 0.07222 C 0.1191 0.07361 0.11979 0.07639 0.11979 0.07639 C 0.12743 0.0662 0.12986 0.03958 0.13646 0.02639 C 0.13542 0.02546 0.1309 0.02222 0.13125 0.01944 C 0.1316 0.01689 0.1401 0.01481 0.13021 0.01805 C 0.12917 0.01898 0.12726 0.01921 0.12708 0.02083 C 0.12552 0.03217 0.1316 0.04745 0.13437 0.05833 C 0.13542 0.0625 0.13646 0.06666 0.1375 0.07083 C 0.13785 0.07222 0.13854 0.075 0.13854 0.075 C 0.14097 0.07014 0.14097 0.06713 0.14479 0.06389 C 0.14583 0.05972 0.14774 0.05301 0.15 0.05 " pathEditMode="relative" ptsTypes="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6 C 0.00451 0.00047 0.00902 0.00209 0.01354 0.0014 C 0.01614 0.00093 0.0184 -0.01597 0.01875 -0.01944 C 0.01909 -0.03333 0.0184 -0.04745 0.01979 -0.0611 C 0.01996 -0.06272 0.02205 -0.05972 0.02291 -0.05833 C 0.02517 -0.05462 0.02621 -0.04976 0.02812 -0.04583 C 0.02882 -0.04444 0.03021 -0.04166 0.03021 -0.04166 C 0.03125 -0.04259 0.03246 -0.04328 0.03333 -0.04444 C 0.03489 -0.04698 0.0375 -0.05277 0.0375 -0.05277 C 0.03854 -0.05231 0.03993 -0.05254 0.04062 -0.05138 C 0.04166 -0.04953 0.0401 -0.04536 0.04166 -0.04444 C 0.04618 -0.04212 0.05139 -0.04351 0.05625 -0.04305 C 0.0559 -0.04073 0.05555 -0.03842 0.05521 -0.0361 C 0.05486 -0.03472 0.05486 -0.03101 0.05416 -0.03194 C 0.05364 -0.03263 0.05225 -0.04722 0.05208 -0.0486 C 0.04357 -0.04675 0.04253 -0.04212 0.03958 -0.05416 C 0.03559 -0.05069 0.03576 -0.04745 0.03437 -0.04166 C 0.03281 -0.04768 0.03177 -0.0537 0.03021 -0.05972 C 0.02986 -0.0611 0.02916 -0.06388 0.02916 -0.06388 C 0.02847 -0.06249 0.02725 -0.06134 0.02708 -0.05972 C 0.02621 -0.05046 0.02864 -0.0405 0.02604 -0.03194 C 0.02482 -0.02777 0.01979 -0.03472 0.01666 -0.0361 C 0.01024 -0.03888 0.01458 -0.03726 0.00312 -0.03888 C -0.00677 -0.04328 0.00243 -0.02453 0.00416 -0.01944 C 0.00503 -0.01666 0.00503 -0.01365 0.00625 -0.0111 C 0.00694 -0.00972 0.00781 -0.00856 0.00833 -0.00694 C 0.0092 -0.00416 0.00972 -0.00138 0.01041 0.0014 C 0.01076 0.00278 0.01146 0.00556 0.01146 0.00556 C 0.01423 -0.00555 0.01319 7.40741E-6 0.01458 -0.0111 C 0.01389 -0.03379 0.01336 -0.03911 0.01146 -0.05694 C 0.00764 -0.0537 0.00798 -0.05046 0.00416 -0.04722 C 0.00382 -0.04583 0.00382 -0.04421 0.00312 -0.04305 C 0.00225 -0.04166 0.00069 -0.04166 8.33333E-7 -0.04027 C -0.00122 -0.03772 -0.00209 -0.03194 -0.00209 -0.03194 C 0.00208 -0.0236 0.0092 -0.01967 0.01562 -0.01527 C 0.01875 -0.01319 0.025 -0.00972 0.025 -0.00972 C 0.01666 -0.00601 0.00764 -0.00763 -0.00104 -0.00555 C -0.0066 -0.00416 -0.01771 -0.00138 -0.01771 -0.00138 C -0.01962 0.00603 -0.01702 0.00857 -0.01354 0.01528 C -0.01285 0.01667 -0.01146 0.01945 -0.01146 0.01945 C -0.00834 0.0132 -0.00799 0.00695 -0.00625 7.40741E-6 C -0.00539 -0.00972 -0.00625 -0.0199 -0.00417 -0.02916 C -0.00382 -0.03078 -0.00261 -0.02638 -0.00209 -0.02499 C -0.00104 -0.02222 0.00017 -0.01944 0.00104 -0.01666 C 0.00295 -0.0111 0.00451 -0.00532 0.00625 7.40741E-6 C 0.00711 0.00278 0.00764 0.00556 0.00833 0.00834 C 0.00868 0.00996 0.01163 0.01204 0.01041 0.01251 C 0.00642 0.0139 0.00399 0.0088 0.00104 0.00695 C -0.00191 0.0051 -0.00521 0.00417 -0.00834 0.00278 C -0.01042 0.00186 -0.0125 0.00093 -0.01459 7.40741E-6 C -0.01563 -0.00046 -0.01771 -0.00138 -0.01771 -0.00138 C -0.01945 0.00788 -0.0158 0.01737 -0.01354 0.0264 C -0.01337 0.02686 -0.0224 0.02385 -0.02292 0.02362 C -0.03073 0.0257 -0.02986 0.02686 -0.02396 0.03195 C -0.02257 0.03728 -0.01858 0.0426 -0.01459 0.04445 C -0.01598 0.04538 -0.01719 0.04723 -0.01875 0.04723 C -0.02101 0.04723 -0.025 0.04445 -0.025 0.04445 C -0.02813 0.04491 -0.0316 0.04376 -0.03438 0.04584 C -0.03542 0.04677 -0.03316 0.04885 -0.03229 0.05001 C -0.02969 0.05348 -0.02639 0.05672 -0.02292 0.05834 C -0.02049 0.06343 -0.01823 0.06343 -0.01459 0.06667 C -0.025 0.07362 -0.02535 0.07501 -0.04479 0.06806 C -0.04723 0.06714 -0.04063 0.06436 -0.03854 0.06251 C -0.0375 0.06158 -0.03646 0.06065 -0.03542 0.05973 C -0.02848 0.05348 -0.01945 0.05209 -0.0125 0.04584 C -0.0132 0.03751 -0.01407 0.0301 -0.01563 0.02223 C -0.01615 0.01945 -0.01702 0.01667 -0.01771 0.0139 C -0.01806 0.01251 -0.01875 0.00973 -0.01875 0.00973 C -0.0217 0.02177 -0.02309 0.03473 -0.025 0.04723 C -0.02604 0.05417 -0.02587 0.04885 -0.02813 0.05556 C -0.02952 0.0595 -0.03021 0.0639 -0.03125 0.06806 C -0.03299 0.07524 -0.03577 0.08172 -0.0375 0.0889 C -0.03837 0.0926 -0.04254 0.09584 -0.04063 0.09723 C -0.03959 0.09792 -0.03872 0.09515 -0.0375 0.09445 C -0.03143 0.09075 -0.02483 0.0882 -0.01875 0.08473 C -0.01563 0.08288 -0.0125 0.08103 -0.00938 0.07917 C -0.00729 0.07802 -0.00313 0.0764 -0.00313 0.0764 C 0.00052 0.08357 0.0026 0.09329 0.00521 0.1014 C 0.00607 0.10417 0.00607 0.10718 0.00729 0.10973 C 0.00798 0.11112 0.01059 0.1139 0.00937 0.1139 C 0.00798 0.1139 0.00746 0.11089 0.00625 0.10973 C 0.0033 0.10649 0.00052 0.10302 -0.00313 0.1014 C -0.00434 0.09653 -0.00729 0.09491 -0.01042 0.09167 C -0.01233 0.08959 -0.01459 0.08797 -0.01667 0.08612 C -0.01771 0.08519 -0.01979 0.08334 -0.01979 0.08334 C -0.02344 0.07616 -0.02761 0.06968 -0.03125 0.06251 C -0.03195 0.06112 -0.03264 0.05973 -0.03334 0.05834 C -0.03403 0.05695 -0.03664 0.05371 -0.03542 0.05417 C -0.025 0.05765 -0.02986 0.05579 -0.02084 0.05973 C -0.01979 0.06019 -0.01771 0.06112 -0.01771 0.06112 C -0.02014 0.07107 -0.02361 0.08033 -0.02604 0.09028 C -0.02986 0.10556 -0.02379 0.08241 -0.02917 0.09862 C -0.03004 0.1014 -0.03125 0.10695 -0.03125 0.10695 C -0.01945 0.11228 -0.00226 0.11065 0.00833 0.11112 C 0.00625 0.11922 -0.00035 0.12315 -0.00625 0.12501 C -0.01059 0.12871 -0.01684 0.13241 -0.02188 0.13473 C -0.01181 0.14144 0.00069 0.13959 0.01146 0.14445 C 0.00937 0.15255 0.00764 0.15903 0.00208 0.1639 C 0.00086 0.16899 0.00017 0.17848 -0.00209 0.16667 C 0.00191 0.16135 0.00434 0.15533 0.00833 0.15001 C 0.00955 0.14491 0.01232 0.1426 0.01354 0.13751 C 0.00711 0.13473 0.00104 0.12871 -0.00521 0.12501 C -0.00816 0.12315 -0.01181 0.12339 -0.01459 0.12084 C -0.01962 0.11644 -0.0165 0.11853 -0.02396 0.11528 C -0.02604 0.11436 -0.03021 0.11251 -0.03021 0.11251 C -0.02361 0.10811 -0.0165 0.10695 -0.00938 0.10556 C -0.00521 0.10186 -0.00104 0.09815 0.00312 0.09445 C 0.00521 0.0926 0.00937 0.0889 0.00937 0.0889 C 0.00972 0.08751 0.01111 0.08589 0.01041 0.08473 C 0.00955 0.08311 0.00764 0.08403 0.00625 0.08334 C 0.00503 0.08265 0.00434 0.08126 0.00312 0.08056 C 0.00139 0.07964 -0.00035 0.07964 -0.00209 0.07917 C -0.00868 0.07709 -0.00174 0.07894 -0.00834 0.07501 C -0.0125 0.07246 -0.01754 0.07038 -0.02188 0.06806 C -0.02674 0.06552 -0.0316 0.06459 -0.03646 0.06251 C -0.03611 0.06112 -0.03629 0.05927 -0.03542 0.05834 C -0.03368 0.05672 -0.03125 0.05649 -0.02917 0.05556 C -0.02813 0.0551 -0.02691 0.0551 -0.02604 0.05417 C -0.025 0.05325 -0.02414 0.05209 -0.02292 0.0514 C -0.02084 0.05024 -0.01667 0.04862 -0.01667 0.04862 C -0.01511 0.04214 -0.0191 0.0345 -0.02084 0.02778 C -0.02153 0.02501 -0.02223 0.02223 -0.02292 0.01945 C -0.02327 0.01806 -0.025 0.01505 -0.02396 0.01528 C -0.01667 0.01714 -0.02049 0.01598 -0.0125 0.01945 C -0.01129 0.01991 -0.01042 0.0213 -0.00938 0.02223 C -0.00712 0.0132 -0.0092 0.00232 -0.01042 -0.00694 C -0.01059 -0.00879 -0.01111 -0.01064 -0.01146 -0.01249 C -0.01181 -0.01388 -0.01354 -0.01689 -0.0125 -0.01666 C -0.00903 -0.01573 -0.0066 -0.01134 -0.00313 -0.00972 C -0.00243 -0.00833 -0.00209 -0.00671 -0.00104 -0.00555 C -0.00018 -0.00462 0.00139 -0.0051 0.00208 -0.00416 C 0.01423 0.01204 0.00052 -0.00092 0.00937 0.00695 C 0.00972 0.00834 0.00937 0.01065 0.01041 0.01112 C 0.0118 0.01181 0.01319 0.01042 0.01458 0.00973 C 0.01927 0.00695 0.02343 0.00348 0.02708 -0.00138 C 0.01961 -0.0162 0.00694 -0.01597 -0.00313 -0.02499 C -0.00695 -0.01759 -0.0033 0.00741 -0.00104 0.01667 C 0.00573 0.00302 0.00868 -0.01365 0.0125 -0.02916 C 0.01423 -0.03634 0.01389 -0.04421 0.01562 -0.05138 C 0.01527 -0.05323 0.01597 -0.05647 0.01458 -0.05694 C 0.0118 -0.0581 0.00468 -0.05231 0.00208 -0.04999 C 0.00173 -0.0486 0.00034 -0.04698 0.00104 -0.04583 C 0.00243 -0.04305 0.00521 -0.04212 0.00729 -0.04027 C 0.01163 -0.03634 0.01527 -0.03171 0.01979 -0.02777 C 0.02187 -0.02592 0.02604 -0.02222 0.02604 -0.02222 C 0.02639 -0.03425 0.02448 -0.04675 0.02708 -0.05833 C 0.02777 -0.0611 0.03333 -0.05555 0.03333 -0.05555 C 0.03541 -0.05138 0.0375 -0.04722 0.03958 -0.04305 C 0.04097 -0.04027 0.04375 -0.03472 0.04375 -0.03472 C 0.0434 -0.03796 0.04305 -0.0412 0.04271 -0.04444 C 0.04236 -0.04722 0.04166 -0.05277 0.04166 -0.05277 " pathEditMode="relative" ptsTypes="fffffffffffffffffffffffffffffffffffffffffffffffffffffffffffffffffffffffffffffff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0.00122 -0.00023 0.01111 -0.00231 0.01146 -0.00278 C 0.01215 -0.0037 0.00938 -0.0037 0.00834 -0.00416 C 0.00695 -0.00509 0.00556 -0.00578 0.00417 -0.00694 C 0.00209 -0.00856 -8.33333E-7 -0.01065 -0.00208 -0.0125 C -0.00312 -0.01342 -0.00521 -0.01528 -0.00521 -0.01528 C -0.00087 -0.01921 0.00608 -0.01528 0.01042 -0.01944 C 0.01181 -0.02083 0.00643 -0.03379 0.00521 -0.03611 C 0.00955 -0.03796 0.01094 -0.03657 0.01459 -0.03333 C 0.01528 -0.03194 0.01702 -0.03078 0.01667 -0.02916 C 0.01632 -0.02778 0.01459 -0.02778 0.01354 -0.02778 C 0.00903 -0.02778 0.00434 -0.03055 -8.33333E-7 -0.03194 C 0.00781 -0.03541 0.01493 -0.03773 0.02292 -0.04028 C 0.025 -0.04097 0.02709 -0.04213 0.02917 -0.04305 C 0.03021 -0.04352 0.03229 -0.04444 0.03229 -0.04444 C 0.03403 -0.0375 0.03368 -0.04166 0.03125 -0.03194 C 0.03108 -0.03125 0.0382 -0.03449 0.03854 -0.03472 C 0.0434 -0.03657 0.0441 -0.03634 0.05 -0.0375 C 0.04844 -0.03148 0.04809 -0.02546 0.04688 -0.01944 C 0.04514 -0.01991 0.0434 -0.02037 0.04167 -0.02083 C 0.04063 -0.02129 0.03854 -0.02083 0.03854 -0.02222 C 0.03854 -0.02361 0.04063 -0.02338 0.04167 -0.02361 C 0.04584 -0.02477 0.05 -0.02546 0.05417 -0.02639 C 0.05625 -0.02685 0.05834 -0.02824 0.06042 -0.02916 C 0.06146 -0.02963 0.06354 -0.03055 0.06354 -0.03055 C 0.0632 -0.0287 0.06285 -0.02685 0.0625 -0.025 C 0.06181 -0.02222 0.05834 -0.01574 0.06042 -0.01666 C 0.06476 -0.01852 0.0691 -0.02176 0.07292 -0.025 C 0.07361 -0.02361 0.075 -0.02245 0.075 -0.02083 C 0.075 -0.01782 0.07292 -0.0125 0.07292 -0.0125 C 0.07327 -0.00278 0.0717 0.00741 0.07396 0.01667 C 0.07483 0.01991 0.07674 0.01111 0.07813 0.00834 C 0.07952 0.00556 0.08438 0.00278 0.08438 0.00278 C 0.08056 0.00116 0.07674 0.00023 0.07292 -0.00139 C 0.06945 -0.00092 0.06511 -0.00301 0.0625 7.40741E-7 C 0.06077 0.00185 0.06389 0.00556 0.06459 0.00834 C 0.06528 0.01111 0.06667 0.01667 0.06667 0.01667 C 0.06997 0.01019 0.07413 -0.00486 0.07604 -0.0125 C 0.07691 -0.01574 0.08021 -0.02083 0.08021 -0.02083 C 0.08108 -0.00717 0.08247 0.00579 0.08334 0.01945 C 0.08299 0.02084 0.08334 0.02384 0.08229 0.02361 C 0.07986 0.02315 0.07847 0.01922 0.07604 0.01806 C 0.07396 0.01713 0.07188 0.01621 0.06979 0.01528 C 0.06771 0.01435 0.06354 0.0125 0.06354 0.0125 C 0.06059 0.01852 0.05834 0.0206 0.05834 0.02778 C 0.05834 0.02917 0.05886 0.025 0.05938 0.02361 C 0.06042 0.02084 0.06129 0.01806 0.0625 0.01528 C 0.06545 0.0081 0.06945 0.00185 0.07188 -0.00555 C 0.07274 -0.00833 0.07327 -0.01111 0.07396 -0.01389 C 0.07431 -0.01528 0.075 -0.01805 0.075 -0.01805 C 0.07222 -0.02893 0.07535 -0.02129 0.05834 -0.02361 C 0.05087 -0.02477 0.04271 -0.02685 0.03542 -0.02916 C 0.03889 -0.03217 0.03976 -0.03565 0.04375 -0.0375 C 0.03577 -0.03958 0.04028 -0.03935 0.03021 -0.03611 C 0.02813 -0.03541 0.02604 -0.03426 0.02396 -0.03333 C 0.02292 -0.03287 0.02084 -0.03194 0.02084 -0.03194 C 0.02014 -0.03472 0.01945 -0.0375 0.01875 -0.04028 C 0.0184 -0.04166 0.01771 -0.04444 0.01771 -0.04444 C 0.01702 -0.04305 0.01597 -0.0419 0.01563 -0.04028 C 0.01476 -0.03565 0.01684 -0.02986 0.01459 -0.02639 C 0.0132 -0.02407 0.01042 -0.02824 0.00834 -0.02916 C 0.00729 -0.02963 0.00521 -0.03055 0.00521 -0.03055 C -0.00035 -0.02801 0.00139 -0.03032 0.00625 -0.02083 C 0.00695 -0.01944 0.00764 -0.01805 0.00834 -0.01666 C 0.00903 -0.01551 0.01042 -0.01273 0.00938 -0.0125 C 0.00938 -0.0125 0.00156 -0.01597 -8.33333E-7 -0.01666 C -0.00208 -0.01759 -0.00625 -0.01944 -0.00625 -0.01944 C -0.00503 -0.01296 -0.00521 -0.01065 -0.00104 -0.00694 C 0.00035 -0.00139 0.00156 0.00093 0.00521 0.00417 C 0.00712 0.01158 0.01077 0.01042 0.00521 0.01528 C 0.00278 0.01482 0.00035 0.01389 -0.00208 0.01389 C -0.00312 0.01389 -8.33333E-7 0.01459 0.00104 0.01528 C 0.00209 0.01597 0.00295 0.01736 0.00417 0.01806 C 0.00712 0.01991 0.01042 0.02084 0.01354 0.02222 C 0.01459 0.02269 0.01667 0.02361 0.01667 0.02361 C 0.01788 0.02824 0.01962 0.03148 0.02084 0.03611 C 0.02222 0.03565 0.02361 0.03519 0.025 0.03472 C 0.02604 0.03426 0.02743 0.03241 0.02813 0.03334 C 0.02969 0.03542 0.02952 0.03889 0.03021 0.04167 C 0.03056 0.04329 0.02813 0.03982 0.02709 0.03889 C 0.02639 0.03588 0.02587 0.03287 0.02396 0.03056 C 0.02205 0.02847 0.01771 0.025 0.01771 0.025 C 0.00504 0.02709 0.00729 0.02685 0.00729 0.00972 " pathEditMode="relative" ptsTypes="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93 C 0.00208 -0.00741 0.00104 -0.00278 0.00365 -0.01296 C 0.00434 -0.01574 0.00573 -0.0213 0.00573 -0.0213 C 0.00017 -0.02384 -0.00226 -0.01991 -0.00677 -0.01713 C -0.01788 -0.01042 -0.00903 -0.01782 -0.01615 -0.01157 C -0.01701 -0.03148 -0.01493 -0.04306 -0.0224 -0.02824 C -0.0151 -0.025 0.00382 -0.03681 -0.00573 -0.02407 C -0.00712 -0.01713 -0.00712 -0.00995 -0.00885 -0.00324 C -0.0092 3.7037E-7 -0.0099 0.00324 -0.0099 0.00648 C -0.0099 0.00787 -0.0099 0.01042 -0.00885 0.01065 C -0.00347 0.01134 0.00121 0.00625 0.00573 0.0037 C 0.01111 0.00046 0.01649 -0.00023 0.02135 -0.00463 C 0.0217 0.00139 0.02083 0.00764 0.0224 0.01343 C 0.02274 0.01505 0.0243 0.01134 0.02552 0.01065 C 0.0276 0.00949 0.02969 0.0088 0.03177 0.00787 C 0.03281 0.00741 0.03594 0.00625 0.0349 0.00648 C 0.02865 0.0081 0.0224 0.00949 0.01615 0.01204 C 0.01302 0.01319 0.0099 0.01481 0.00677 0.0162 C 0.00573 0.01667 0.00278 0.01852 0.00365 0.01759 C 0.00573 0.01574 0.00781 0.01389 0.0099 0.01204 C 0.01094 0.01111 0.01302 0.00926 0.01302 0.00926 C 0.01371 0.00787 0.01424 0.00625 0.0151 0.00509 C 0.01701 0.00301 0.02135 -0.00046 0.02135 -0.00046 C 0.02378 0.00417 0.02448 0.00787 0.02552 0.01343 C 0.02795 0.01296 0.03038 0.01273 0.03281 0.01204 C 0.0342 0.01181 0.03559 0.00995 0.03698 0.01065 C 0.03802 0.01111 0.03767 0.01343 0.03802 0.01481 C 0.03698 0.01898 0.03594 0.02315 0.0349 0.02731 C 0.03455 0.02893 0.03073 0.0294 0.03177 0.03009 C 0.03333 0.03125 0.03524 0.02917 0.03698 0.0287 C 0.04149 0.02731 0.04618 0.02639 0.05052 0.02454 C 0.05017 0.03518 0.05035 0.04583 0.04948 0.05648 C 0.0493 0.05833 0.04878 0.05278 0.04844 0.05093 C 0.04809 0.04815 0.04774 0.04537 0.0474 0.04259 C 0.04601 0.02893 0.0474 0.03542 0.04531 0.02731 C 0.04496 0.02361 0.04583 0.01921 0.04427 0.0162 C 0.04149 0.01065 0.04115 0.02176 0.0401 0.02315 C 0.03837 0.02546 0.03594 0.02685 0.03385 0.0287 C 0.03281 0.02963 0.03073 0.03148 0.03073 0.03148 C 0.03403 0.03796 0.03542 0.04259 0.0401 0.04676 C 0.0408 0.04954 0.04097 0.05255 0.04219 0.05509 C 0.04358 0.05787 0.04844 0.06528 0.04635 0.06343 C 0.04236 0.05995 0.03715 0.05764 0.03281 0.05509 C 0.03073 0.05393 0.02656 0.05231 0.02656 0.05231 C 0.02691 0.05694 0.02708 0.06157 0.0276 0.0662 C 0.02778 0.06759 0.02917 0.06898 0.02865 0.07037 C 0.02812 0.07176 0.02656 0.0713 0.02552 0.07176 C 0.02274 0.06921 0.01615 0.0662 0.01615 0.0662 C 0.02083 0.06412 0.02413 0.0669 0.02865 0.06898 C 0.03073 0.06991 0.0349 0.07176 0.0349 0.07176 C 0.03559 0.07037 0.03698 0.06921 0.03698 0.06759 C 0.03698 0.0625 0.03212 0.04838 0.03073 0.04259 C 0.02986 0.03935 0.0349 0.0463 0.03698 0.04815 C 0.03906 0.05 0.04115 0.05185 0.04323 0.0537 C 0.04427 0.05463 0.04635 0.05648 0.04635 0.05648 C 0.04705 0.05787 0.04757 0.06181 0.04844 0.06065 C 0.04948 0.05926 0.04774 0.05694 0.0474 0.05509 C 0.0467 0.05231 0.04601 0.04954 0.04531 0.04676 C 0.04496 0.04537 0.04427 0.04259 0.04427 0.04259 C 0.04323 0.03356 0.04115 0.02523 0.0401 0.0162 C 0.03924 0.03565 0.03698 0.05278 0.0349 0.07176 C 0.02899 0.05972 0.0368 0.07384 0.02969 0.0662 C 0.02292 0.05903 0.03229 0.06412 0.02448 0.06065 C 0.01805 0.04792 0.02135 0.06921 0.02344 0.07315 C 0.02413 0.07454 0.0243 0.07731 0.02552 0.07731 C 0.02656 0.07731 0.02517 0.07431 0.02448 0.07315 C 0.02361 0.07153 0.02222 0.0706 0.02135 0.06898 C 0.01979 0.06643 0.01858 0.06343 0.01719 0.06065 C 0.01649 0.05926 0.0151 0.05648 0.0151 0.05648 C 0.01615 0.05602 0.01719 0.05463 0.01823 0.05509 C 0.01823 0.05509 0.02604 0.06204 0.0276 0.06343 C 0.03003 0.06574 0.03403 0.06759 0.03698 0.06898 C 0.03264 0.06018 0.03351 0.05625 0.03281 0.04398 C 0.03316 0.04213 0.03246 0.03889 0.03385 0.03843 C 0.03767 0.03704 0.04045 0.04236 0.04323 0.04398 C 0.04531 0.04514 0.04757 0.04537 0.04948 0.04676 C 0.05017 0.04722 0.05087 0.04768 0.05156 0.04815 " pathEditMode="relative" ptsTypes="ffffffffffffffffffffff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185 0.00173 0.00717 0.00104 0.00555 C -0.0033 -0.00625 -0.00417 -0.01968 -0.00729 -0.03195 C -0.0092 -0.02454 -0.01129 -0.01806 -0.01354 -0.01111 C -0.01441 -0.00833 -0.01563 -0.00278 -0.01563 -0.00278 C -0.01997 -0.01158 -0.01979 -0.02176 -0.02083 -0.03195 C -0.02674 -0.02408 -0.03004 -0.00995 -0.03646 -0.00417 C -0.03785 0.00116 -0.04028 0.00162 -0.04167 0.00694 C -0.04271 0.00648 -0.0441 0.00671 -0.04479 0.00555 C -0.04479 0.00555 -0.0474 -0.00486 -0.04792 -0.00695 C -0.04827 -0.00857 -0.04948 -0.00949 -0.05 -0.01111 C -0.05087 -0.01389 -0.05139 -0.01667 -0.05208 -0.01945 C -0.05243 -0.02083 -0.05313 -0.02361 -0.05313 -0.02361 C -0.05382 -0.02222 -0.05434 -0.0206 -0.05521 -0.01945 C -0.05608 -0.01829 -0.05764 -0.01806 -0.05833 -0.01667 C -0.06458 -0.00347 -0.05643 -0.01181 -0.06354 -0.00556 C -0.06493 -0.00023 -0.06736 0.00023 -0.06875 0.00555 C -0.07101 -0.00347 -0.0684 -0.01458 -0.06667 -0.02361 C -0.06215 -0.01458 -0.06077 -0.00347 -0.05625 0.00555 C -0.05191 0.00162 -0.05156 -0.00324 -0.05 -0.00972 C -0.04861 -0.01551 -0.04566 -0.02083 -0.04375 -0.02639 C -0.04132 -0.0338 -0.03976 -0.04051 -0.03646 -0.04722 C -0.03472 -0.04005 -0.03403 -0.03218 -0.03229 -0.025 C -0.03125 -0.0206 -0.02917 -0.0169 -0.02813 -0.0125 C -0.02708 -0.00833 -0.02604 -0.00417 -0.025 0 C -0.02465 0.00139 -0.02396 0.00417 -0.02396 0.00417 C -0.02118 -0.00139 -0.01962 -0.00671 -0.01667 -0.0125 C -0.01268 -0.02037 -0.01597 -0.02292 -0.01042 -0.02778 C -0.00833 -0.02593 -0.00504 -0.02546 -0.00417 -0.02222 C -0.00278 -0.01644 -0.00399 -0.01898 0 -0.01528 C 0.00173 -0.00857 0.00399 -0.00394 0.00833 0 C 0.00937 -0.00046 0.01076 -0.00023 0.01146 -0.00139 C 0.01267 -0.0037 0.01285 -0.00695 0.01354 -0.00972 C 0.0151 -0.01597 0.01736 -0.02176 0.02083 -0.02639 C 0.02448 -0.04097 0.0059 -0.03056 -0.00208 -0.03333 C -0.0007 -0.02593 0.00156 -0.02083 0.00625 -0.01667 C 0.0092 -0.01065 0.01267 -0.00579 0.01562 0 C 0.01753 -0.00741 0.01423 -0.01875 0.01354 -0.02639 C 0.01267 -0.05602 0.01441 -0.07292 0.00937 -0.05278 C 0.01111 -0.05116 0.01771 -0.0456 0.01354 -0.04167 C 0.0118 -0.04005 0.00937 -0.03982 0.00729 -0.03889 C 0.00625 -0.03843 0.00417 -0.0375 0.00417 -0.0375 C 0.0092 -0.0331 0.00607 -0.03519 0.01354 -0.03195 C 0.01458 -0.03148 0.01667 -0.03056 0.01667 -0.03056 C 0.01736 -0.02917 0.01771 -0.02755 0.01875 -0.02639 C 0.01962 -0.02546 0.02118 -0.02616 0.02187 -0.025 C 0.02309 -0.02269 0.02326 -0.01945 0.02396 -0.01667 C 0.0243 -0.01505 0.02552 -0.01412 0.02604 -0.0125 C 0.02691 -0.00972 0.02743 -0.00695 0.02812 -0.00417 C 0.02847 -0.00278 0.02917 0 0.02917 0 C 0.03073 -0.00625 0.03107 -0.01296 0.03229 -0.01945 C 0.03819 -0.0169 0.03333 -0.02014 0.03646 -0.01389 C 0.03802 -0.01065 0.04045 -0.00903 0.04271 -0.00695 C 0.04305 -0.00833 0.04392 -0.00972 0.04375 -0.01111 C 0.04357 -0.01412 0.04167 -0.01945 0.04167 -0.01945 C 0.04201 -0.02176 0.04114 -0.02546 0.04271 -0.02639 C 0.04479 -0.02755 0.04896 -0.02361 0.04896 -0.02361 C 0.04965 -0.02222 0.05 -0.02037 0.05104 -0.01945 C 0.05295 -0.01783 0.0592 -0.01505 0.05729 -0.01667 C 0.05625 -0.01759 0.05521 -0.01852 0.05417 -0.01945 C 0.0526 -0.02546 0.05156 -0.03148 0.05 -0.0375 C 0.04965 -0.03889 0.04896 -0.04167 0.04896 -0.04167 C 0.05 -0.04213 0.05104 -0.04306 0.05208 -0.04306 C 0.05312 -0.04306 0.0559 -0.04259 0.05521 -0.04167 C 0.05364 -0.03958 0.05104 -0.03982 0.04896 -0.03889 C 0.04792 -0.03843 0.04583 -0.0375 0.04583 -0.0375 C 0.04618 -0.03148 0.04635 -0.02546 0.04687 -0.01945 C 0.04705 -0.01667 0.04739 -0.01389 0.04792 -0.01111 C 0.04809 -0.00972 0.05 -0.00764 0.04896 -0.00695 C 0.04687 -0.00556 0.04496 -0.01019 0.04271 -0.01111 C 0.03958 -0.01713 0.03889 -0.01945 0.03542 -0.0125 C 0.03576 -0.00926 0.03646 -0.00602 0.03646 -0.00278 C 0.03646 -0.00139 0.03611 0.00231 0.03542 0.00139 C 0.03385 -0.0007 0.03403 -0.00417 0.03333 -0.00695 C 0.03212 -0.01158 0.03038 -0.01482 0.02917 -0.01945 C 0.02396 -0.01482 0.025 -0.00648 0.02396 0.00139 C 0.01996 -0.01482 0.02205 -0.00394 0.02083 -0.03195 C 0.01944 -0.02639 0.01823 -0.0162 0.01562 -0.01111 C 0.01371 -0.00741 0.01146 0.00139 0.01146 0.00139 C 0.00868 -0.0132 0.0125 0.00393 0.00833 -0.00833 C 0.00573 -0.01597 0.00486 -0.02454 0.00208 -0.03195 " pathEditMode="relative" ptsTypes="ffffffff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261 -0.00533 0.00382 -0.01088 0.00521 -0.01667 C 0.00591 -0.01945 0.0073 -0.025 0.0073 -0.02477 C 0.0099 -0.01968 0.0099 -0.01436 0.01146 -0.00834 C 0.01216 -0.00186 0.01233 0.00486 0.01355 0.01111 C 0.01389 0.01296 0.01441 0.01481 0.01459 0.01666 C 0.01546 0.02314 0.01667 0.03611 0.01667 0.03634 C 0.02205 0.01458 0.02188 -0.0088 0.02605 -0.03056 C 0.02761 -0.02223 0.02657 -0.02686 0.02917 -0.01667 C 0.02987 -0.01389 0.03125 -0.00834 0.03125 -0.00811 C 0.03178 -0.0095 0.03455 -0.01598 0.03646 -0.01528 C 0.03681 -0.01505 0.03803 -0.00834 0.03855 -0.00556 C 0.04653 -0.01274 0.04514 -0.01436 0.04375 -0.00278 C 0.0448 -0.00232 0.04584 -0.00093 0.04688 -0.00139 C 0.04931 -0.00255 0.05313 -0.00695 0.05313 -0.00672 C 0.05278 -0.00417 0.05365 -0.0007 0.05209 0.00138 C 0.05122 0.00254 0.04966 4.81481E-6 0.04896 -0.00139 C 0.04757 -0.00417 0.04775 -0.00788 0.04688 -0.01112 C 0.04653 -0.00695 0.04705 -0.00255 0.04584 0.00138 C 0.04532 0.00324 0.04514 -0.00232 0.0448 -0.00417 C 0.0441 -0.00695 0.04341 -0.00973 0.04271 -0.0125 C 0.04237 -0.01389 0.04167 -0.01667 0.04167 -0.01644 C 0.04132 -0.01528 0.04098 -0.01389 0.04063 -0.0125 C 0.04028 -0.01065 0.0408 -0.00579 0.03959 -0.00695 C 0.03768 -0.00857 0.0382 -0.0125 0.0375 -0.01528 C 0.03716 -0.0169 0.03542 -0.01713 0.03438 -0.01806 C 0.03369 -0.02084 0.03299 -0.02362 0.0323 -0.02639 C 0.03195 -0.02778 0.02934 -0.01343 0.02917 -0.0125 C 0.02483 -0.01436 0.0257 -0.01737 0.02188 -0.02084 C 0.01893 -0.02663 0.01841 -0.03125 0.01459 -0.02362 C 0.0165 -0.01621 0.01789 -0.0088 0.0198 -0.00139 C 0.01563 0.00231 0.01389 0.00069 0.00938 -0.00139 C -0.00034 -0.0007 -0.01562 -0.00325 -0.00416 0.00694 C -0.00191 0.01597 0.00087 0.0243 0.00313 0.03333 C 0.00382 0.03611 0.00521 0.04166 0.00521 0.04189 C 0.00903 0.03657 0.01164 0.03078 0.01459 0.025 C 0.01598 0.02222 0.01875 0.01666 0.01875 0.01689 C 0.01216 0.01365 0.00591 0.00925 -0.00104 0.00694 C -0.00295 0.00532 -0.00729 0.00578 -0.00729 0.00277 C -0.00729 0.00138 -0.0052 0.00162 -0.00416 0.00138 C 0.00348 0.00046 0.01112 0.00046 0.01875 4.81481E-6 C 0.01598 -0.00371 0.01407 -0.00764 0.0125 -0.0125 C 0.01164 -0.01528 0.01042 -0.02084 0.01042 -0.02061 C 0.0066 -0.0132 0.00938 -0.00463 0.00938 0.00416 " pathEditMode="relative" rAng="0" ptsTypes="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0.0044 C -0.01563 0.00625 -0.00764 0.00995 0.00121 0.01134 C -0.00052 0.01666 0.00104 0.01366 -0.00451 0.01875 C -0.00608 0.01991 -0.00938 0.02268 -0.00938 0.02291 C -0.01424 0.03171 -0.00799 0.02129 -0.01354 0.02685 C -0.01424 0.02754 -0.01424 0.02893 -0.0151 0.02986 C -0.01597 0.03032 -0.0184 0.03079 -0.01754 0.03079 C -0.01024 0.03079 -0.00295 0.03032 0.00451 0.02986 C -0.0059 0.02569 -0.01597 0.02407 -0.02656 0.02176 C -0.02274 0.01875 -0.01875 0.01643 -0.01424 0.01458 C -0.01354 0.01412 -0.01285 0.01319 -0.01181 0.0125 C -0.01024 0.01157 -0.00695 0.01065 -0.00695 0.01088 C -0.00608 0.00926 -0.00556 0.00833 -0.00451 0.00741 C -0.00382 0.00671 -0.00295 0.00717 -0.00208 0.00625 C 0.00312 0.00116 -0.00417 0.00486 0.00208 0.00231 C 0.00243 0.00139 0.00365 0.00023 0.00365 -0.0007 C 0.00347 -0.00209 0.00174 -0.00185 0.00121 -0.00255 C -0.00156 -0.0081 -0.00017 -0.0169 -0.00538 -0.01921 C -0.00781 -0.01019 -0.01024 -0.00232 -0.01424 0.00555 C -0.01528 0.00741 -0.0151 0.00949 -0.01597 0.01134 C -0.01788 0.01528 -0.01997 0.01944 -0.02083 0.02384 C -0.02361 0.01342 -0.0224 0.00254 -0.025 -0.00787 C -0.0257 -0.01528 -0.02639 -0.02384 -0.02813 -0.03125 C -0.02847 -0.03357 -0.03108 -0.05093 -0.03073 -0.05278 C -0.03056 -0.05347 -0.02899 -0.05209 -0.02813 -0.05185 C -0.02483 -0.04954 -0.02656 -0.05 -0.02326 -0.04653 C -0.02188 -0.04514 -0.0184 -0.04259 -0.0184 -0.04236 C -0.02326 -0.03866 -0.03073 -0.03935 -0.03629 -0.0375 C -0.03351 -0.0338 -0.03229 -0.02894 -0.02899 -0.02639 C -0.025 -0.01852 -0.02066 -0.00695 -0.01424 -0.00185 C -0.01302 0.00347 -0.01076 0.00625 -0.00695 0.00926 C -0.00243 0.01829 -0.00868 0.00787 -0.00295 0.01366 C 0.00226 0.01898 -0.00504 0.01504 0.00121 0.01759 C 0.00208 0.02106 0.00521 0.02685 0.00521 0.02708 C 0.0059 0.0375 0.00712 0.04676 0.00781 0.05717 C 0.00937 0.05602 0.01094 0.05463 0.01267 0.05324 C 0.01337 0.05278 0.0151 0.05139 0.0151 0.05162 C 0.01684 0.04768 0.01996 0.04352 0.02326 0.04213 C 0.0243 0.04815 0.02621 0.05301 0.02812 0.05856 C 0.02882 0.06041 0.02986 0.06481 0.02986 0.06504 C 0.03125 0.05903 0.03281 0.05416 0.03472 0.0493 C 0.03611 0.04491 0.03646 0.03796 0.03871 0.03403 C 0.04097 0.03009 0.0401 0.03217 0.04115 0.02778 C 0.04115 0.02801 0.04444 0.02916 0.04618 0.02986 C 0.04687 0.03032 0.04774 0.03148 0.04861 0.03194 C 0.04965 0.03264 0.05312 0.03356 0.05434 0.03403 C 0.04375 0.03819 0.03785 0.03935 0.02569 0.04004 C 0.02899 0.04305 0.02934 0.04722 0.03299 0.05023 C 0.03507 0.05787 0.03212 0.04884 0.03628 0.05532 C 0.03854 0.05903 0.03628 0.06041 0.04115 0.0625 C 0.04305 0.05903 0.04566 0.05764 0.04774 0.05416 C 0.05087 0.0493 0.05226 0.04375 0.05677 0.04004 C 0.05799 0.03518 0.05746 0.03241 0.06163 0.03611 C 0.06302 0.0412 0.06562 0.04606 0.06736 0.05139 C 0.06805 0.05324 0.0684 0.05532 0.06892 0.05717 C 0.0691 0.05856 0.06979 0.06041 0.06979 0.06065 C 0.07569 0.05301 0.0776 0.03333 0.08281 0.02384 C 0.08212 0.02291 0.07847 0.02083 0.07882 0.01875 C 0.07899 0.01666 0.08559 0.01528 0.07795 0.01759 C 0.07708 0.01829 0.07552 0.01852 0.07552 0.01967 C 0.07413 0.02801 0.07899 0.03935 0.08125 0.04722 C 0.08212 0.05023 0.08281 0.05324 0.08368 0.05648 C 0.08385 0.05717 0.08455 0.05949 0.08455 0.05972 C 0.08628 0.05579 0.08628 0.0537 0.08941 0.05139 C 0.09028 0.04838 0.09167 0.04329 0.09358 0.04097 " pathEditMode="relative" rAng="0" ptsTypes="fffffff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555 C -0.00851 0.01597 -0.00538 0.00324 -0.00799 0.01944 C -0.00816 0.02106 -0.01024 0.02314 -0.0092 0.02407 C -0.00781 0.02523 -0.00608 0.02314 -0.00451 0.02268 C -0.00035 0.01875 0.00365 0.01643 -0.00347 0.01319 C -0.00955 0.01458 -0.01493 0.01713 -0.02083 0.01944 C -0.01701 0.01435 -0.0125 0.00949 -0.00799 0.00555 C -0.00642 0.00254 -0.0033 0.00115 -0.00226 -0.00232 C -0.00035 -0.0088 -0.00781 -0.00787 -0.01267 -0.00834 C -0.01892 -0.00903 -0.025 -0.0095 -0.03125 -0.00996 C -0.03281 -0.01042 -0.03524 -0.00973 -0.03594 -0.01158 C -0.03646 -0.01297 -0.03368 -0.0125 -0.03247 -0.01297 C -0.03125 -0.01343 -0.03004 -0.01389 -0.02899 -0.01459 C -0.02778 -0.01551 -0.02674 -0.0169 -0.02552 -0.0176 C -0.02326 -0.01899 -0.02083 -0.01968 -0.01858 -0.02084 C -0.01736 -0.0213 -0.0151 -0.02246 -0.0151 -0.02223 C -0.01007 -0.02848 -0.00052 -0.03172 0.0059 -0.03473 C 0.0026 -0.03959 8.33333E-7 -0.04514 -0.00451 -0.04723 C -0.00538 -0.04815 -0.0059 -0.0507 -0.00695 -0.05024 C -0.00816 -0.04977 -0.00764 -0.04723 -0.00799 -0.04561 C -0.01042 -0.03287 -0.00799 -0.04283 -0.01042 -0.03311 C -0.01163 -0.02176 -0.01215 -0.00556 -0.0151 0.00555 C -0.01736 0.04259 -0.01736 0.00995 -0.01858 -0.0007 C -0.02014 -0.07987 -0.00764 -0.06065 -0.02656 -0.05186 C -0.03333 -0.04283 -0.02431 -0.05533 -0.03125 -0.04399 C -0.03368 -0.04005 -0.03403 -0.04144 -0.03715 -0.03797 C -0.03958 -0.03519 -0.04201 -0.03149 -0.0441 -0.02848 C -0.04271 -0.03774 -0.04045 -0.04075 -0.03594 -0.04723 C -0.03438 -0.05325 -0.03316 -0.05602 -0.02899 -0.0595 C -0.02361 -0.06968 -0.02865 -0.06922 -0.03472 -0.072 C -0.03976 -0.07153 -0.04583 -0.07454 -0.04983 -0.07037 C -0.05208 -0.06806 -0.04757 -0.0632 -0.04531 -0.06112 C -0.0408 -0.05718 -0.03854 -0.05093 -0.03368 -0.04862 C -0.02986 -0.04375 -0.02205 -0.03357 -0.01736 -0.03172 C -0.01667 -0.03056 -0.01372 -0.02616 -0.01267 -0.02547 C -0.0059 -0.02014 -0.0125 -0.02825 -0.00573 -0.02084 C -0.00399 -0.01899 -0.0026 -0.01667 -0.00104 -0.01459 C -0.0007 -0.01621 0.00017 -0.0176 0.00017 -0.01922 C 0.00017 -0.04329 0.00121 -0.03658 -0.01615 -0.03473 C -0.02552 -0.03264 -0.0349 -0.03172 -0.0441 -0.02848 C -0.04479 -0.02963 -0.0467 -0.03033 -0.04635 -0.03172 C -0.04601 -0.03334 -0.04392 -0.03218 -0.04288 -0.03311 C -0.03854 -0.03658 -0.03767 -0.0419 -0.03247 -0.04399 C -0.02986 -0.04769 -0.02934 -0.05139 -0.02656 -0.05487 C -0.02309 -0.03959 -0.02361 -0.02292 -0.02205 -0.00695 C -0.01424 -0.00787 -0.00955 -0.01042 -0.00226 -0.00834 C -0.0092 0.00601 -0.00365 -0.00718 -0.00573 0.03032 C -0.0059 0.03402 -0.00799 0.03773 -0.00695 0.0412 C -0.00642 0.04282 -0.00469 0.03888 -0.00347 0.03819 C 0.00087 0.03564 0.00608 0.0324 0.01059 0.03032 C 0.0118 0.03078 0.01319 0.03078 0.01406 0.03194 C 0.01597 0.03449 0.01771 0.04814 0.01875 0.05208 C 0.02517 0.04907 0.02222 0.04398 0.02691 0.03819 C 0.02726 0.03657 0.02691 0.03425 0.02795 0.03356 C 0.03021 0.03194 0.03663 0.04351 0.03854 0.04583 C 0.03976 0.05162 0.03993 0.05671 0.04427 0.05046 C 0.04531 0.04074 0.0467 0.03078 0.04774 0.02106 C 0.0474 0.01689 0.04896 0.01134 0.04653 0.00856 C 0.04462 0.00648 0.03958 0.0118 0.03958 0.01203 C 0.04219 0.02152 0.04722 0.01759 0.05469 0.01643 C 0.04809 0.01944 0.04149 0.02152 0.0349 0.02407 C 0.03333 0.03101 0.03212 0.04074 0.02795 0.04583 C 0.02691 0.05023 0.02604 0.05416 0.02448 0.05833 " pathEditMode="relative" rAng="0" ptsTypes="ffffff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 autoUpdateAnimBg="0"/>
      <p:bldP spid="28" grpId="0" animBg="1"/>
      <p:bldP spid="40" grpId="0" animBg="1"/>
      <p:bldP spid="44" grpId="0" animBg="1"/>
      <p:bldP spid="66" grpId="0" animBg="1"/>
      <p:bldP spid="66" grpId="1" animBg="1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magine 7" descr="Sapienza_immagi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5145088"/>
            <a:ext cx="245745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Immagine 1" descr="Sapienz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5184775"/>
            <a:ext cx="1168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CasellaDiTesto 22"/>
          <p:cNvSpPr txBox="1">
            <a:spLocks noChangeArrowheads="1"/>
          </p:cNvSpPr>
          <p:nvPr/>
        </p:nvSpPr>
        <p:spPr bwMode="auto">
          <a:xfrm>
            <a:off x="1061610" y="5859270"/>
            <a:ext cx="3419475" cy="368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Comic Sans MS" pitchFamily="66" charset="0"/>
              </a:rPr>
              <a:t>Thank you for your attention.</a:t>
            </a:r>
          </a:p>
        </p:txBody>
      </p:sp>
      <p:pic>
        <p:nvPicPr>
          <p:cNvPr id="21" name="Immagine 20" descr="ISC_Sapienz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505" y="127033"/>
            <a:ext cx="1661536" cy="1051717"/>
          </a:xfrm>
          <a:prstGeom prst="rect">
            <a:avLst/>
          </a:prstGeom>
        </p:spPr>
      </p:pic>
      <p:pic>
        <p:nvPicPr>
          <p:cNvPr id="23" name="Immagine 22" descr="logo_tor_verga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31504" y="188639"/>
            <a:ext cx="830906" cy="1272991"/>
          </a:xfrm>
          <a:prstGeom prst="rect">
            <a:avLst/>
          </a:prstGeom>
        </p:spPr>
      </p:pic>
      <p:pic>
        <p:nvPicPr>
          <p:cNvPr id="24" name="Immagine 10" descr="ptv_logo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2574" y="1628799"/>
            <a:ext cx="1849896" cy="6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6" descr="mri1"/>
          <p:cNvPicPr>
            <a:picLocks noChangeAspect="1" noChangeArrowheads="1"/>
          </p:cNvPicPr>
          <p:nvPr/>
        </p:nvPicPr>
        <p:blipFill>
          <a:blip r:embed="rId8" cstate="print"/>
          <a:srcRect l="3584" t="7767" b="4141"/>
          <a:stretch>
            <a:fillRect/>
          </a:stretch>
        </p:blipFill>
        <p:spPr bwMode="auto">
          <a:xfrm>
            <a:off x="7078836" y="2593320"/>
            <a:ext cx="1813644" cy="229997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30" name="Gruppo 29"/>
          <p:cNvGrpSpPr/>
          <p:nvPr/>
        </p:nvGrpSpPr>
        <p:grpSpPr>
          <a:xfrm>
            <a:off x="2546775" y="278650"/>
            <a:ext cx="3690581" cy="4608512"/>
            <a:chOff x="798984" y="1484784"/>
            <a:chExt cx="3690581" cy="4608512"/>
          </a:xfrm>
        </p:grpSpPr>
        <p:pic>
          <p:nvPicPr>
            <p:cNvPr id="31" name="Immagine 30" descr="Avance_400_new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8984" y="1484784"/>
              <a:ext cx="1828800" cy="2438400"/>
            </a:xfrm>
            <a:prstGeom prst="rect">
              <a:avLst/>
            </a:prstGeom>
          </p:spPr>
        </p:pic>
        <p:pic>
          <p:nvPicPr>
            <p:cNvPr id="32" name="Picture 1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5400000">
              <a:off x="2190981" y="2282544"/>
              <a:ext cx="3095427" cy="1501741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33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2771800" y="1628800"/>
              <a:ext cx="918278" cy="1277937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34" name="Immagine 3" descr="Fig1.tif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7584" y="4942734"/>
              <a:ext cx="2304113" cy="1150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magine 6" descr="campioni_palline.jp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419872" y="4942734"/>
              <a:ext cx="1000776" cy="1150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Immagine 35" descr="Foto caso PTV 8005_10_10x.jpe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71600" y="4144963"/>
              <a:ext cx="915503" cy="652189"/>
            </a:xfrm>
            <a:prstGeom prst="rect">
              <a:avLst/>
            </a:prstGeom>
          </p:spPr>
        </p:pic>
        <p:pic>
          <p:nvPicPr>
            <p:cNvPr id="37" name="Immagine 36" descr="Foto caso PTV 8005_10.jpe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79712" y="4144962"/>
              <a:ext cx="915705" cy="652189"/>
            </a:xfrm>
            <a:prstGeom prst="rect">
              <a:avLst/>
            </a:prstGeom>
          </p:spPr>
        </p:pic>
      </p:grpSp>
      <p:sp>
        <p:nvSpPr>
          <p:cNvPr id="38" name="CasellaDiTesto 37"/>
          <p:cNvSpPr txBox="1"/>
          <p:nvPr/>
        </p:nvSpPr>
        <p:spPr>
          <a:xfrm>
            <a:off x="161510" y="1493785"/>
            <a:ext cx="2295255" cy="15081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NMR Laboratory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Physics Dpt. </a:t>
            </a:r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Fermi Building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   </a:t>
            </a:r>
            <a:r>
              <a:rPr lang="en-US" sz="1600" dirty="0" err="1" smtClean="0">
                <a:solidFill>
                  <a:schemeClr val="bg1"/>
                </a:solidFill>
                <a:latin typeface="Comic Sans MS" pitchFamily="66" charset="0"/>
              </a:rPr>
              <a:t>Sapienza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Univ.</a:t>
            </a:r>
          </a:p>
          <a:p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ilvia.capuani@roma1.infn.it</a:t>
            </a:r>
            <a:endParaRPr lang="en-US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1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401870" y="143635"/>
            <a:ext cx="1485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Highlights </a:t>
            </a:r>
            <a:endParaRPr lang="en-US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607115" y="32429"/>
            <a:ext cx="3510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 pitchFamily="66" charset="0"/>
              </a:rPr>
              <a:t>101° </a:t>
            </a:r>
            <a:r>
              <a:rPr lang="en-US" sz="1000" dirty="0" err="1" smtClean="0">
                <a:latin typeface="Comic Sans MS" pitchFamily="66" charset="0"/>
              </a:rPr>
              <a:t>Congresso</a:t>
            </a:r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della</a:t>
            </a:r>
            <a:r>
              <a:rPr lang="en-US" sz="1000" dirty="0" smtClean="0">
                <a:latin typeface="Comic Sans MS" pitchFamily="66" charset="0"/>
              </a:rPr>
              <a:t> SIF, Roma 21-25 </a:t>
            </a:r>
            <a:r>
              <a:rPr lang="en-US" sz="1000" dirty="0" err="1" smtClean="0">
                <a:latin typeface="Comic Sans MS" pitchFamily="66" charset="0"/>
              </a:rPr>
              <a:t>settembre</a:t>
            </a:r>
            <a:r>
              <a:rPr lang="en-US" sz="1000" dirty="0" smtClean="0">
                <a:latin typeface="Comic Sans MS" pitchFamily="66" charset="0"/>
              </a:rPr>
              <a:t> 2015</a:t>
            </a:r>
            <a:endParaRPr lang="en-US" sz="1000" dirty="0">
              <a:latin typeface="Comic Sans MS" pitchFamily="66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2816805" y="818710"/>
            <a:ext cx="2970330" cy="3015335"/>
            <a:chOff x="3205162" y="2067115"/>
            <a:chExt cx="2733675" cy="2723770"/>
          </a:xfrm>
        </p:grpSpPr>
        <p:pic>
          <p:nvPicPr>
            <p:cNvPr id="11" name="Immagine 10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5162" y="2067115"/>
              <a:ext cx="2733675" cy="2723770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12" name="Immagine 11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7015" y="2078849"/>
              <a:ext cx="1170129" cy="157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CasellaDiTesto 13"/>
          <p:cNvSpPr txBox="1"/>
          <p:nvPr/>
        </p:nvSpPr>
        <p:spPr>
          <a:xfrm>
            <a:off x="611560" y="998730"/>
            <a:ext cx="1710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Fundamental physics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56565" y="2453696"/>
            <a:ext cx="1530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NMR Diffusion in porous systems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671900" y="4004773"/>
            <a:ext cx="126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Models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462210" y="773705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Biophysical applications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462210" y="1943835"/>
            <a:ext cx="2385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Translational longitudinal studies in Humans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507215" y="3293985"/>
            <a:ext cx="2025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itchFamily="66" charset="0"/>
              </a:rPr>
              <a:t>T</a:t>
            </a:r>
            <a:r>
              <a:rPr lang="it-IT" dirty="0" smtClean="0">
                <a:latin typeface="Comic Sans MS" pitchFamily="66" charset="0"/>
              </a:rPr>
              <a:t>ransfer </a:t>
            </a:r>
            <a:r>
              <a:rPr lang="it-IT" dirty="0" err="1" smtClean="0">
                <a:latin typeface="Comic Sans MS" pitchFamily="66" charset="0"/>
              </a:rPr>
              <a:t>of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technology</a:t>
            </a:r>
            <a:endParaRPr lang="it-IT" dirty="0" smtClean="0">
              <a:latin typeface="Comic Sans MS" pitchFamily="66" charset="0"/>
            </a:endParaRPr>
          </a:p>
          <a:p>
            <a:endParaRPr lang="en-US" dirty="0" smtClean="0"/>
          </a:p>
          <a:p>
            <a:r>
              <a:rPr lang="en-US" dirty="0" smtClean="0">
                <a:latin typeface="Comic Sans MS" pitchFamily="66" charset="0"/>
              </a:rPr>
              <a:t>Clinical applicatio</a:t>
            </a:r>
            <a:r>
              <a:rPr lang="en-US" dirty="0">
                <a:latin typeface="Comic Sans MS" pitchFamily="66" charset="0"/>
              </a:rPr>
              <a:t>n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4797024" y="5218164"/>
            <a:ext cx="3825425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ts val="1220"/>
              </a:lnSpc>
            </a:pPr>
            <a:r>
              <a:rPr lang="it-IT" sz="1100" dirty="0" err="1" smtClean="0">
                <a:solidFill>
                  <a:schemeClr val="bg1"/>
                </a:solidFill>
                <a:latin typeface="Comic Sans MS" pitchFamily="66" charset="0"/>
              </a:rPr>
              <a:t>-S</a:t>
            </a:r>
            <a:r>
              <a:rPr lang="it-IT" sz="1100" dirty="0" smtClean="0">
                <a:solidFill>
                  <a:schemeClr val="bg1"/>
                </a:solidFill>
                <a:latin typeface="Comic Sans MS" pitchFamily="66" charset="0"/>
              </a:rPr>
              <a:t>. Capuani, </a:t>
            </a:r>
            <a:r>
              <a:rPr lang="it-IT" sz="1100" dirty="0" err="1" smtClean="0">
                <a:solidFill>
                  <a:schemeClr val="bg1"/>
                </a:solidFill>
                <a:latin typeface="Comic Sans MS" pitchFamily="66" charset="0"/>
              </a:rPr>
              <a:t>et</a:t>
            </a:r>
            <a:r>
              <a:rPr lang="it-IT" sz="1100" dirty="0" smtClean="0">
                <a:solidFill>
                  <a:schemeClr val="bg1"/>
                </a:solidFill>
                <a:latin typeface="Comic Sans MS" pitchFamily="66" charset="0"/>
              </a:rPr>
              <a:t> al. </a:t>
            </a:r>
            <a:r>
              <a:rPr lang="it-IT" sz="1100" dirty="0" err="1" smtClean="0">
                <a:solidFill>
                  <a:schemeClr val="bg1"/>
                </a:solidFill>
                <a:latin typeface="Comic Sans MS" pitchFamily="66" charset="0"/>
              </a:rPr>
              <a:t>Solid</a:t>
            </a:r>
            <a:r>
              <a:rPr lang="it-IT" sz="1100" dirty="0" smtClean="0">
                <a:solidFill>
                  <a:schemeClr val="bg1"/>
                </a:solidFill>
                <a:latin typeface="Comic Sans MS" pitchFamily="66" charset="0"/>
              </a:rPr>
              <a:t> State NMR 2005;28:266-272</a:t>
            </a:r>
          </a:p>
          <a:p>
            <a:pPr>
              <a:lnSpc>
                <a:spcPts val="1220"/>
              </a:lnSpc>
            </a:pPr>
            <a:r>
              <a:rPr lang="it-IT" sz="1100" dirty="0" err="1" smtClean="0">
                <a:solidFill>
                  <a:schemeClr val="bg1"/>
                </a:solidFill>
                <a:latin typeface="Comic Sans MS" pitchFamily="66" charset="0"/>
              </a:rPr>
              <a:t>-C</a:t>
            </a:r>
            <a:r>
              <a:rPr lang="it-IT" sz="1100" dirty="0" smtClean="0">
                <a:solidFill>
                  <a:schemeClr val="bg1"/>
                </a:solidFill>
                <a:latin typeface="Comic Sans MS" pitchFamily="66" charset="0"/>
              </a:rPr>
              <a:t>. Rossi, </a:t>
            </a:r>
            <a:r>
              <a:rPr lang="it-IT" sz="1100" dirty="0" err="1" smtClean="0">
                <a:solidFill>
                  <a:schemeClr val="bg1"/>
                </a:solidFill>
                <a:latin typeface="Comic Sans MS" pitchFamily="66" charset="0"/>
              </a:rPr>
              <a:t>et</a:t>
            </a:r>
            <a:r>
              <a:rPr lang="it-IT" sz="1100" dirty="0" smtClean="0">
                <a:solidFill>
                  <a:schemeClr val="bg1"/>
                </a:solidFill>
                <a:latin typeface="Comic Sans MS" pitchFamily="66" charset="0"/>
              </a:rPr>
              <a:t> al.  </a:t>
            </a:r>
            <a:r>
              <a:rPr lang="it-IT" sz="1100" dirty="0" err="1" smtClean="0">
                <a:solidFill>
                  <a:schemeClr val="bg1"/>
                </a:solidFill>
                <a:latin typeface="Comic Sans MS" pitchFamily="66" charset="0"/>
              </a:rPr>
              <a:t>Magn</a:t>
            </a:r>
            <a:r>
              <a:rPr lang="it-IT" sz="11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1100" dirty="0" err="1" smtClean="0">
                <a:solidFill>
                  <a:schemeClr val="bg1"/>
                </a:solidFill>
                <a:latin typeface="Comic Sans MS" pitchFamily="66" charset="0"/>
              </a:rPr>
              <a:t>Reson</a:t>
            </a:r>
            <a:r>
              <a:rPr lang="it-IT" sz="11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1100" dirty="0" err="1" smtClean="0">
                <a:solidFill>
                  <a:schemeClr val="bg1"/>
                </a:solidFill>
                <a:latin typeface="Comic Sans MS" pitchFamily="66" charset="0"/>
              </a:rPr>
              <a:t>Imag</a:t>
            </a:r>
            <a:r>
              <a:rPr lang="it-IT" sz="1100" dirty="0" smtClean="0">
                <a:solidFill>
                  <a:schemeClr val="bg1"/>
                </a:solidFill>
                <a:latin typeface="Comic Sans MS" pitchFamily="66" charset="0"/>
              </a:rPr>
              <a:t> 2008;26:1250-1258</a:t>
            </a:r>
          </a:p>
          <a:p>
            <a:pPr>
              <a:lnSpc>
                <a:spcPts val="1220"/>
              </a:lnSpc>
            </a:pPr>
            <a:r>
              <a:rPr lang="it-IT" sz="1100" dirty="0" err="1" smtClean="0">
                <a:solidFill>
                  <a:schemeClr val="bg1"/>
                </a:solidFill>
                <a:latin typeface="Comic Sans MS" pitchFamily="66" charset="0"/>
              </a:rPr>
              <a:t>-S</a:t>
            </a:r>
            <a:r>
              <a:rPr lang="it-IT" sz="1100" dirty="0" smtClean="0">
                <a:solidFill>
                  <a:schemeClr val="bg1"/>
                </a:solidFill>
                <a:latin typeface="Comic Sans MS" pitchFamily="66" charset="0"/>
              </a:rPr>
              <a:t>. De </a:t>
            </a:r>
            <a:r>
              <a:rPr lang="it-IT" sz="1100" dirty="0" err="1" smtClean="0">
                <a:solidFill>
                  <a:schemeClr val="bg1"/>
                </a:solidFill>
                <a:latin typeface="Comic Sans MS" pitchFamily="66" charset="0"/>
              </a:rPr>
              <a:t>Santis</a:t>
            </a:r>
            <a:r>
              <a:rPr lang="it-IT" sz="11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it-IT" sz="1100" dirty="0" err="1" smtClean="0">
                <a:solidFill>
                  <a:schemeClr val="bg1"/>
                </a:solidFill>
                <a:latin typeface="Comic Sans MS" pitchFamily="66" charset="0"/>
              </a:rPr>
              <a:t>et</a:t>
            </a:r>
            <a:r>
              <a:rPr lang="it-IT" sz="1100" dirty="0" smtClean="0">
                <a:solidFill>
                  <a:schemeClr val="bg1"/>
                </a:solidFill>
                <a:latin typeface="Comic Sans MS" pitchFamily="66" charset="0"/>
              </a:rPr>
              <a:t> al.  </a:t>
            </a:r>
            <a:r>
              <a:rPr lang="it-IT" sz="1100" dirty="0" err="1" smtClean="0">
                <a:solidFill>
                  <a:schemeClr val="bg1"/>
                </a:solidFill>
                <a:latin typeface="Comic Sans MS" pitchFamily="66" charset="0"/>
              </a:rPr>
              <a:t>Phys</a:t>
            </a:r>
            <a:r>
              <a:rPr lang="it-IT" sz="11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1100" dirty="0" err="1" smtClean="0">
                <a:solidFill>
                  <a:schemeClr val="bg1"/>
                </a:solidFill>
                <a:latin typeface="Comic Sans MS" pitchFamily="66" charset="0"/>
              </a:rPr>
              <a:t>Med</a:t>
            </a:r>
            <a:r>
              <a:rPr lang="it-IT" sz="11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1100" dirty="0" err="1" smtClean="0">
                <a:solidFill>
                  <a:schemeClr val="bg1"/>
                </a:solidFill>
                <a:latin typeface="Comic Sans MS" pitchFamily="66" charset="0"/>
              </a:rPr>
              <a:t>Biol</a:t>
            </a:r>
            <a:r>
              <a:rPr lang="it-IT" sz="1100" dirty="0" smtClean="0">
                <a:solidFill>
                  <a:schemeClr val="bg1"/>
                </a:solidFill>
                <a:latin typeface="Comic Sans MS" pitchFamily="66" charset="0"/>
              </a:rPr>
              <a:t> 2010</a:t>
            </a:r>
          </a:p>
          <a:p>
            <a:pPr>
              <a:lnSpc>
                <a:spcPts val="1220"/>
              </a:lnSpc>
            </a:pPr>
            <a:r>
              <a:rPr lang="it-IT" sz="1100" dirty="0" err="1" smtClean="0">
                <a:solidFill>
                  <a:schemeClr val="bg1"/>
                </a:solidFill>
                <a:latin typeface="Comic Sans MS" pitchFamily="66" charset="0"/>
              </a:rPr>
              <a:t>-S</a:t>
            </a:r>
            <a:r>
              <a:rPr lang="it-IT" sz="1100" dirty="0">
                <a:solidFill>
                  <a:schemeClr val="bg1"/>
                </a:solidFill>
                <a:latin typeface="Comic Sans MS" pitchFamily="66" charset="0"/>
              </a:rPr>
              <a:t>. Capuani, </a:t>
            </a:r>
            <a:r>
              <a:rPr lang="it-IT" sz="1100" dirty="0" err="1">
                <a:solidFill>
                  <a:schemeClr val="bg1"/>
                </a:solidFill>
                <a:latin typeface="Comic Sans MS" pitchFamily="66" charset="0"/>
              </a:rPr>
              <a:t>Microp</a:t>
            </a:r>
            <a:r>
              <a:rPr lang="it-IT" sz="1100" dirty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it-IT" sz="1100" dirty="0" err="1">
                <a:solidFill>
                  <a:schemeClr val="bg1"/>
                </a:solidFill>
                <a:latin typeface="Comic Sans MS" pitchFamily="66" charset="0"/>
              </a:rPr>
              <a:t>Mesop</a:t>
            </a:r>
            <a:r>
              <a:rPr lang="it-IT" sz="1100" dirty="0">
                <a:solidFill>
                  <a:schemeClr val="bg1"/>
                </a:solidFill>
                <a:latin typeface="Comic Sans MS" pitchFamily="66" charset="0"/>
              </a:rPr>
              <a:t> Mater 2013;178:34</a:t>
            </a:r>
          </a:p>
          <a:p>
            <a:pPr>
              <a:lnSpc>
                <a:spcPts val="1220"/>
              </a:lnSpc>
            </a:pPr>
            <a:r>
              <a:rPr lang="it-IT" sz="1100" dirty="0" err="1" smtClean="0">
                <a:solidFill>
                  <a:schemeClr val="bg1"/>
                </a:solidFill>
                <a:latin typeface="Comic Sans MS" pitchFamily="66" charset="0"/>
              </a:rPr>
              <a:t>-M</a:t>
            </a:r>
            <a:r>
              <a:rPr lang="it-IT" sz="11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it-IT" sz="1100" dirty="0" err="1">
                <a:solidFill>
                  <a:schemeClr val="bg1"/>
                </a:solidFill>
                <a:latin typeface="Comic Sans MS" pitchFamily="66" charset="0"/>
              </a:rPr>
              <a:t>Rebuzzi</a:t>
            </a:r>
            <a:r>
              <a:rPr lang="it-IT" sz="11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1100" dirty="0" err="1">
                <a:solidFill>
                  <a:schemeClr val="bg1"/>
                </a:solidFill>
                <a:latin typeface="Comic Sans MS" pitchFamily="66" charset="0"/>
              </a:rPr>
              <a:t>et</a:t>
            </a:r>
            <a:r>
              <a:rPr lang="it-IT" sz="1100" dirty="0">
                <a:solidFill>
                  <a:schemeClr val="bg1"/>
                </a:solidFill>
                <a:latin typeface="Comic Sans MS" pitchFamily="66" charset="0"/>
              </a:rPr>
              <a:t> al. BONE 2013;57:155-163</a:t>
            </a:r>
          </a:p>
          <a:p>
            <a:pPr>
              <a:lnSpc>
                <a:spcPts val="1220"/>
              </a:lnSpc>
            </a:pPr>
            <a:r>
              <a:rPr lang="it-IT" sz="1100" dirty="0" err="1" smtClean="0">
                <a:solidFill>
                  <a:schemeClr val="bg1"/>
                </a:solidFill>
                <a:latin typeface="Comic Sans MS" pitchFamily="66" charset="0"/>
              </a:rPr>
              <a:t>-G</a:t>
            </a:r>
            <a:r>
              <a:rPr lang="it-IT" sz="11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it-IT" sz="1100" dirty="0" err="1">
                <a:solidFill>
                  <a:schemeClr val="bg1"/>
                </a:solidFill>
                <a:latin typeface="Comic Sans MS" pitchFamily="66" charset="0"/>
              </a:rPr>
              <a:t>Manenti</a:t>
            </a:r>
            <a:r>
              <a:rPr lang="it-IT" sz="11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1100" dirty="0" err="1">
                <a:solidFill>
                  <a:schemeClr val="bg1"/>
                </a:solidFill>
                <a:latin typeface="Comic Sans MS" pitchFamily="66" charset="0"/>
              </a:rPr>
              <a:t>et</a:t>
            </a:r>
            <a:r>
              <a:rPr lang="it-IT" sz="1100" dirty="0">
                <a:solidFill>
                  <a:schemeClr val="bg1"/>
                </a:solidFill>
                <a:latin typeface="Comic Sans MS" pitchFamily="66" charset="0"/>
              </a:rPr>
              <a:t> al. BONE </a:t>
            </a:r>
            <a:r>
              <a:rPr lang="it-IT" sz="1100" dirty="0" smtClean="0">
                <a:solidFill>
                  <a:schemeClr val="bg1"/>
                </a:solidFill>
                <a:latin typeface="Comic Sans MS" pitchFamily="66" charset="0"/>
              </a:rPr>
              <a:t>2013;55:7-15</a:t>
            </a:r>
          </a:p>
          <a:p>
            <a:pPr>
              <a:lnSpc>
                <a:spcPts val="1220"/>
              </a:lnSpc>
            </a:pPr>
            <a:r>
              <a:rPr lang="it-IT" sz="1100" dirty="0" err="1" smtClean="0">
                <a:solidFill>
                  <a:schemeClr val="bg1"/>
                </a:solidFill>
                <a:latin typeface="Comic Sans MS" pitchFamily="66" charset="0"/>
              </a:rPr>
              <a:t>-M</a:t>
            </a:r>
            <a:r>
              <a:rPr lang="it-IT" sz="1100" dirty="0" smtClean="0">
                <a:solidFill>
                  <a:schemeClr val="bg1"/>
                </a:solidFill>
                <a:latin typeface="Comic Sans MS" pitchFamily="66" charset="0"/>
              </a:rPr>
              <a:t>. Palombo </a:t>
            </a:r>
            <a:r>
              <a:rPr lang="it-IT" sz="1100" dirty="0" err="1" smtClean="0">
                <a:solidFill>
                  <a:schemeClr val="bg1"/>
                </a:solidFill>
                <a:latin typeface="Comic Sans MS" pitchFamily="66" charset="0"/>
              </a:rPr>
              <a:t>et</a:t>
            </a:r>
            <a:r>
              <a:rPr lang="it-IT" sz="1100" dirty="0" smtClean="0">
                <a:solidFill>
                  <a:schemeClr val="bg1"/>
                </a:solidFill>
                <a:latin typeface="Comic Sans MS" pitchFamily="66" charset="0"/>
              </a:rPr>
              <a:t> al. </a:t>
            </a:r>
            <a:r>
              <a:rPr lang="it-IT" sz="1100" dirty="0" err="1" smtClean="0">
                <a:solidFill>
                  <a:schemeClr val="bg1"/>
                </a:solidFill>
                <a:latin typeface="Comic Sans MS" pitchFamily="66" charset="0"/>
              </a:rPr>
              <a:t>Appl</a:t>
            </a:r>
            <a:r>
              <a:rPr lang="it-IT" sz="11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1100" dirty="0" err="1" smtClean="0">
                <a:solidFill>
                  <a:schemeClr val="bg1"/>
                </a:solidFill>
                <a:latin typeface="Comic Sans MS" pitchFamily="66" charset="0"/>
              </a:rPr>
              <a:t>Magn</a:t>
            </a:r>
            <a:r>
              <a:rPr lang="it-IT" sz="1100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it-IT" sz="1100" dirty="0" err="1" smtClean="0">
                <a:solidFill>
                  <a:schemeClr val="bg1"/>
                </a:solidFill>
                <a:latin typeface="Comic Sans MS" pitchFamily="66" charset="0"/>
              </a:rPr>
              <a:t>Reson</a:t>
            </a:r>
            <a:r>
              <a:rPr lang="it-IT" sz="1100" dirty="0" smtClean="0">
                <a:solidFill>
                  <a:schemeClr val="bg1"/>
                </a:solidFill>
                <a:latin typeface="Comic Sans MS" pitchFamily="66" charset="0"/>
              </a:rPr>
              <a:t> 2014</a:t>
            </a:r>
          </a:p>
          <a:p>
            <a:pPr>
              <a:lnSpc>
                <a:spcPts val="1220"/>
              </a:lnSpc>
            </a:pPr>
            <a:r>
              <a:rPr lang="en-US" sz="1100" dirty="0" smtClean="0">
                <a:solidFill>
                  <a:schemeClr val="bg1"/>
                </a:solidFill>
                <a:latin typeface="Comic Sans MS" pitchFamily="66" charset="0"/>
              </a:rPr>
              <a:t>-S. Capuani et al. </a:t>
            </a:r>
            <a:r>
              <a:rPr lang="en-US" sz="1100" dirty="0" err="1" smtClean="0">
                <a:solidFill>
                  <a:schemeClr val="bg1"/>
                </a:solidFill>
                <a:latin typeface="Comic Sans MS" pitchFamily="66" charset="0"/>
              </a:rPr>
              <a:t>BioMed</a:t>
            </a:r>
            <a:r>
              <a:rPr lang="en-US" sz="1100" dirty="0" smtClean="0">
                <a:solidFill>
                  <a:schemeClr val="bg1"/>
                </a:solidFill>
                <a:latin typeface="Comic Sans MS" pitchFamily="66" charset="0"/>
              </a:rPr>
              <a:t> Res Intl 2015; 948610</a:t>
            </a:r>
          </a:p>
          <a:p>
            <a:pPr>
              <a:lnSpc>
                <a:spcPts val="1220"/>
              </a:lnSpc>
            </a:pPr>
            <a:r>
              <a:rPr lang="en-US" sz="1100" dirty="0" smtClean="0">
                <a:solidFill>
                  <a:schemeClr val="bg1"/>
                </a:solidFill>
                <a:latin typeface="Comic Sans MS" pitchFamily="66" charset="0"/>
              </a:rPr>
              <a:t>-G. Di </a:t>
            </a:r>
            <a:r>
              <a:rPr lang="en-US" sz="1100" dirty="0" err="1" smtClean="0">
                <a:solidFill>
                  <a:schemeClr val="bg1"/>
                </a:solidFill>
                <a:latin typeface="Comic Sans MS" pitchFamily="66" charset="0"/>
              </a:rPr>
              <a:t>Pietro</a:t>
            </a:r>
            <a:r>
              <a:rPr lang="en-US" sz="1100" dirty="0" smtClean="0">
                <a:solidFill>
                  <a:schemeClr val="bg1"/>
                </a:solidFill>
                <a:latin typeface="Comic Sans MS" pitchFamily="66" charset="0"/>
              </a:rPr>
              <a:t> et al. Acad. Radiology submitted</a:t>
            </a:r>
          </a:p>
          <a:p>
            <a:pPr>
              <a:lnSpc>
                <a:spcPts val="1220"/>
              </a:lnSpc>
            </a:pPr>
            <a:r>
              <a:rPr lang="en-US" sz="1100" dirty="0" smtClean="0">
                <a:solidFill>
                  <a:schemeClr val="bg1"/>
                </a:solidFill>
                <a:latin typeface="Comic Sans MS" pitchFamily="66" charset="0"/>
              </a:rPr>
              <a:t>-G. Di </a:t>
            </a:r>
            <a:r>
              <a:rPr lang="en-US" sz="1100" dirty="0" err="1" smtClean="0">
                <a:solidFill>
                  <a:schemeClr val="bg1"/>
                </a:solidFill>
                <a:latin typeface="Comic Sans MS" pitchFamily="66" charset="0"/>
              </a:rPr>
              <a:t>Pietro</a:t>
            </a:r>
            <a:r>
              <a:rPr lang="en-US" sz="1100" dirty="0" smtClean="0">
                <a:solidFill>
                  <a:schemeClr val="bg1"/>
                </a:solidFill>
                <a:latin typeface="Comic Sans MS" pitchFamily="66" charset="0"/>
              </a:rPr>
              <a:t> et al. NMR Biomed submitted</a:t>
            </a:r>
            <a:endParaRPr lang="it-IT" sz="11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680402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Courier New" pitchFamily="49" charset="0"/>
              <a:buChar char="o"/>
              <a:defRPr/>
            </a:pPr>
            <a:endParaRPr lang="en-US" dirty="0">
              <a:solidFill>
                <a:srgbClr val="7CBF33"/>
              </a:solidFill>
            </a:endParaRPr>
          </a:p>
        </p:txBody>
      </p:sp>
      <p:sp>
        <p:nvSpPr>
          <p:cNvPr id="7" name="Connettore 6"/>
          <p:cNvSpPr/>
          <p:nvPr/>
        </p:nvSpPr>
        <p:spPr>
          <a:xfrm>
            <a:off x="7524750" y="1916113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nettore 7"/>
          <p:cNvSpPr/>
          <p:nvPr/>
        </p:nvSpPr>
        <p:spPr>
          <a:xfrm flipH="1">
            <a:off x="7235825" y="2636838"/>
            <a:ext cx="73025" cy="714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onnettore 8"/>
          <p:cNvSpPr/>
          <p:nvPr/>
        </p:nvSpPr>
        <p:spPr>
          <a:xfrm>
            <a:off x="8532813" y="1196975"/>
            <a:ext cx="71437" cy="7143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Connettore 9"/>
          <p:cNvSpPr/>
          <p:nvPr/>
        </p:nvSpPr>
        <p:spPr>
          <a:xfrm>
            <a:off x="7380288" y="1844675"/>
            <a:ext cx="46037" cy="4603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Connettore 11"/>
          <p:cNvSpPr/>
          <p:nvPr/>
        </p:nvSpPr>
        <p:spPr>
          <a:xfrm>
            <a:off x="7812088" y="1916113"/>
            <a:ext cx="352425" cy="49688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Connettore 12"/>
          <p:cNvSpPr/>
          <p:nvPr/>
        </p:nvSpPr>
        <p:spPr>
          <a:xfrm>
            <a:off x="7524750" y="2420938"/>
            <a:ext cx="350838" cy="4953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Connettore 13"/>
          <p:cNvSpPr/>
          <p:nvPr/>
        </p:nvSpPr>
        <p:spPr>
          <a:xfrm rot="18824595">
            <a:off x="7936706" y="2470944"/>
            <a:ext cx="352425" cy="49688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Connettore 14"/>
          <p:cNvSpPr/>
          <p:nvPr/>
        </p:nvSpPr>
        <p:spPr>
          <a:xfrm rot="3043578">
            <a:off x="8228013" y="2033588"/>
            <a:ext cx="350837" cy="49688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6" name="Connettore 15"/>
          <p:cNvSpPr/>
          <p:nvPr/>
        </p:nvSpPr>
        <p:spPr>
          <a:xfrm>
            <a:off x="8316913" y="1341438"/>
            <a:ext cx="350837" cy="4953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Connettore 16"/>
          <p:cNvSpPr/>
          <p:nvPr/>
        </p:nvSpPr>
        <p:spPr>
          <a:xfrm>
            <a:off x="7308850" y="20605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8" name="Connettore 17"/>
          <p:cNvSpPr/>
          <p:nvPr/>
        </p:nvSpPr>
        <p:spPr>
          <a:xfrm>
            <a:off x="7667625" y="1700213"/>
            <a:ext cx="217488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Connettore 18"/>
          <p:cNvSpPr/>
          <p:nvPr/>
        </p:nvSpPr>
        <p:spPr>
          <a:xfrm>
            <a:off x="8532813" y="24923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0" name="Connettore 19"/>
          <p:cNvSpPr/>
          <p:nvPr/>
        </p:nvSpPr>
        <p:spPr>
          <a:xfrm>
            <a:off x="8027988" y="1484313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1" name="Connettore 20"/>
          <p:cNvSpPr/>
          <p:nvPr/>
        </p:nvSpPr>
        <p:spPr>
          <a:xfrm>
            <a:off x="7956550" y="9810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2" name="Connettore 21"/>
          <p:cNvSpPr/>
          <p:nvPr/>
        </p:nvSpPr>
        <p:spPr>
          <a:xfrm>
            <a:off x="8243888" y="1773238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3" name="Connettore 22"/>
          <p:cNvSpPr/>
          <p:nvPr/>
        </p:nvSpPr>
        <p:spPr>
          <a:xfrm>
            <a:off x="7740650" y="2349500"/>
            <a:ext cx="144463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4" name="Connettore 23"/>
          <p:cNvSpPr/>
          <p:nvPr/>
        </p:nvSpPr>
        <p:spPr>
          <a:xfrm>
            <a:off x="8243888" y="1052513"/>
            <a:ext cx="144462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5" name="Connettore 24"/>
          <p:cNvSpPr/>
          <p:nvPr/>
        </p:nvSpPr>
        <p:spPr>
          <a:xfrm>
            <a:off x="8316913" y="2492375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6" name="Connettore 25"/>
          <p:cNvSpPr/>
          <p:nvPr/>
        </p:nvSpPr>
        <p:spPr>
          <a:xfrm>
            <a:off x="7885113" y="1700213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7" name="Connettore 26"/>
          <p:cNvSpPr/>
          <p:nvPr/>
        </p:nvSpPr>
        <p:spPr>
          <a:xfrm>
            <a:off x="7524750" y="2349500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8" name="Connettore 27"/>
          <p:cNvSpPr/>
          <p:nvPr/>
        </p:nvSpPr>
        <p:spPr>
          <a:xfrm flipH="1" flipV="1">
            <a:off x="7812088" y="1125538"/>
            <a:ext cx="46037" cy="4445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Connettore 28"/>
          <p:cNvSpPr/>
          <p:nvPr/>
        </p:nvSpPr>
        <p:spPr>
          <a:xfrm>
            <a:off x="8101013" y="1844675"/>
            <a:ext cx="152400" cy="22383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0" name="Connettore 29"/>
          <p:cNvSpPr/>
          <p:nvPr/>
        </p:nvSpPr>
        <p:spPr>
          <a:xfrm>
            <a:off x="8675688" y="1341438"/>
            <a:ext cx="152400" cy="22383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6804025" y="5157788"/>
            <a:ext cx="2339975" cy="17002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Connettore 31"/>
          <p:cNvSpPr/>
          <p:nvPr/>
        </p:nvSpPr>
        <p:spPr>
          <a:xfrm>
            <a:off x="8027988" y="2349500"/>
            <a:ext cx="152400" cy="22383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3" name="Connettore 32"/>
          <p:cNvSpPr/>
          <p:nvPr/>
        </p:nvSpPr>
        <p:spPr>
          <a:xfrm>
            <a:off x="8172450" y="2060575"/>
            <a:ext cx="71438" cy="136525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0" name="Connettore 39"/>
          <p:cNvSpPr/>
          <p:nvPr/>
        </p:nvSpPr>
        <p:spPr>
          <a:xfrm flipV="1">
            <a:off x="8243888" y="3068638"/>
            <a:ext cx="73025" cy="73025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5390" name="Gruppo 44"/>
          <p:cNvGrpSpPr>
            <a:grpSpLocks/>
          </p:cNvGrpSpPr>
          <p:nvPr/>
        </p:nvGrpSpPr>
        <p:grpSpPr bwMode="auto">
          <a:xfrm>
            <a:off x="7019925" y="5229225"/>
            <a:ext cx="1944688" cy="1584325"/>
            <a:chOff x="6804248" y="5229200"/>
            <a:chExt cx="1944216" cy="1584176"/>
          </a:xfrm>
        </p:grpSpPr>
        <p:sp>
          <p:nvSpPr>
            <p:cNvPr id="11" name="Connettore 10"/>
            <p:cNvSpPr/>
            <p:nvPr/>
          </p:nvSpPr>
          <p:spPr>
            <a:xfrm>
              <a:off x="6875669" y="5660959"/>
              <a:ext cx="280919" cy="423823"/>
            </a:xfrm>
            <a:prstGeom prst="flowChartConnector">
              <a:avLst/>
            </a:prstGeom>
            <a:solidFill>
              <a:srgbClr val="7CBF33"/>
            </a:solidFill>
            <a:ln>
              <a:solidFill>
                <a:srgbClr val="76B53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B0F0"/>
                </a:solidFill>
              </a:endParaRPr>
            </a:p>
          </p:txBody>
        </p:sp>
        <p:pic>
          <p:nvPicPr>
            <p:cNvPr id="1539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6165304"/>
              <a:ext cx="93610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Connettore 38"/>
            <p:cNvSpPr/>
            <p:nvPr/>
          </p:nvSpPr>
          <p:spPr>
            <a:xfrm>
              <a:off x="6948676" y="5373649"/>
              <a:ext cx="71420" cy="71430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01" name="CasellaDiTesto 40"/>
            <p:cNvSpPr txBox="1">
              <a:spLocks noChangeArrowheads="1"/>
            </p:cNvSpPr>
            <p:nvPr/>
          </p:nvSpPr>
          <p:spPr bwMode="auto">
            <a:xfrm>
              <a:off x="7164288" y="5229200"/>
              <a:ext cx="1152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B0F0"/>
                  </a:solidFill>
                </a:rPr>
                <a:t> water</a:t>
              </a:r>
            </a:p>
          </p:txBody>
        </p:sp>
        <p:sp>
          <p:nvSpPr>
            <p:cNvPr id="15402" name="CasellaDiTesto 41"/>
            <p:cNvSpPr txBox="1">
              <a:spLocks noChangeArrowheads="1"/>
            </p:cNvSpPr>
            <p:nvPr/>
          </p:nvSpPr>
          <p:spPr bwMode="auto">
            <a:xfrm>
              <a:off x="7308304" y="5661248"/>
              <a:ext cx="936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7CBF33"/>
                  </a:solidFill>
                </a:rPr>
                <a:t>FAT</a:t>
              </a: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7885074" y="6308598"/>
              <a:ext cx="863390" cy="3698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charset="0"/>
                  <a:cs typeface="Arial" charset="0"/>
                </a:rPr>
                <a:t>bone</a:t>
              </a:r>
            </a:p>
          </p:txBody>
        </p:sp>
      </p:grpSp>
      <p:sp>
        <p:nvSpPr>
          <p:cNvPr id="44" name="Connettore 43"/>
          <p:cNvSpPr/>
          <p:nvPr/>
        </p:nvSpPr>
        <p:spPr>
          <a:xfrm flipV="1">
            <a:off x="7451725" y="1700213"/>
            <a:ext cx="46038" cy="460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CasellaDiTesto 61"/>
          <p:cNvSpPr txBox="1"/>
          <p:nvPr/>
        </p:nvSpPr>
        <p:spPr>
          <a:xfrm>
            <a:off x="476250" y="714375"/>
            <a:ext cx="604837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rPr>
              <a:t>Human cancellous bone: components and porous structure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rPr>
              <a:t>	    				                            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6" name="Connettore 65"/>
          <p:cNvSpPr/>
          <p:nvPr/>
        </p:nvSpPr>
        <p:spPr>
          <a:xfrm flipH="1">
            <a:off x="7388225" y="2789238"/>
            <a:ext cx="73025" cy="714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Connettore 40"/>
          <p:cNvSpPr/>
          <p:nvPr/>
        </p:nvSpPr>
        <p:spPr bwMode="auto">
          <a:xfrm>
            <a:off x="161925" y="368300"/>
            <a:ext cx="144463" cy="144463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476250" y="5499100"/>
            <a:ext cx="53276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chemeClr val="bg2">
                    <a:lumMod val="90000"/>
                  </a:schemeClr>
                </a:solidFill>
                <a:latin typeface="+mn-lt"/>
              </a:rPr>
              <a:t>Osteoporosis</a:t>
            </a:r>
            <a:r>
              <a:rPr lang="it-IT" dirty="0">
                <a:solidFill>
                  <a:schemeClr val="bg2">
                    <a:lumMod val="90000"/>
                  </a:schemeClr>
                </a:solidFill>
                <a:latin typeface="+mn-lt"/>
              </a:rPr>
              <a:t>  = “</a:t>
            </a:r>
            <a:r>
              <a:rPr lang="it-IT" dirty="0" err="1">
                <a:solidFill>
                  <a:schemeClr val="bg2">
                    <a:lumMod val="90000"/>
                  </a:schemeClr>
                </a:solidFill>
                <a:latin typeface="+mn-lt"/>
              </a:rPr>
              <a:t>porous</a:t>
            </a:r>
            <a:r>
              <a:rPr lang="it-IT" dirty="0">
                <a:solidFill>
                  <a:schemeClr val="bg2">
                    <a:lumMod val="90000"/>
                  </a:schemeClr>
                </a:solidFill>
                <a:latin typeface="+mn-lt"/>
              </a:rPr>
              <a:t> </a:t>
            </a:r>
            <a:r>
              <a:rPr lang="it-IT" dirty="0" err="1">
                <a:solidFill>
                  <a:schemeClr val="bg2">
                    <a:lumMod val="90000"/>
                  </a:schemeClr>
                </a:solidFill>
                <a:latin typeface="+mn-lt"/>
              </a:rPr>
              <a:t>bone</a:t>
            </a:r>
            <a:r>
              <a:rPr lang="it-IT" dirty="0">
                <a:solidFill>
                  <a:schemeClr val="bg2">
                    <a:lumMod val="90000"/>
                  </a:schemeClr>
                </a:solidFill>
                <a:latin typeface="+mn-lt"/>
              </a:rPr>
              <a:t>”</a:t>
            </a:r>
          </a:p>
          <a:p>
            <a:pPr>
              <a:defRPr/>
            </a:pPr>
            <a:r>
              <a:rPr lang="it-IT" sz="1600" dirty="0">
                <a:solidFill>
                  <a:srgbClr val="FFC000"/>
                </a:solidFill>
                <a:latin typeface="Comic Sans MS" pitchFamily="66" charset="0"/>
              </a:rPr>
              <a:t>BMD </a:t>
            </a:r>
            <a:r>
              <a:rPr lang="it-IT" sz="1600" dirty="0" err="1">
                <a:solidFill>
                  <a:srgbClr val="FFC000"/>
                </a:solidFill>
                <a:latin typeface="Comic Sans MS" pitchFamily="66" charset="0"/>
              </a:rPr>
              <a:t>is</a:t>
            </a:r>
            <a:r>
              <a:rPr lang="it-IT" sz="16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1600" dirty="0" err="1">
                <a:solidFill>
                  <a:srgbClr val="FFC000"/>
                </a:solidFill>
                <a:latin typeface="Comic Sans MS" pitchFamily="66" charset="0"/>
              </a:rPr>
              <a:t>reduced</a:t>
            </a:r>
            <a:endParaRPr lang="it-IT" sz="1600" dirty="0">
              <a:solidFill>
                <a:srgbClr val="FFC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it-IT" sz="1600" dirty="0" err="1">
                <a:solidFill>
                  <a:srgbClr val="FFC000"/>
                </a:solidFill>
                <a:latin typeface="Comic Sans MS" pitchFamily="66" charset="0"/>
              </a:rPr>
              <a:t>Trabecular</a:t>
            </a:r>
            <a:r>
              <a:rPr lang="it-IT" sz="16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1600" dirty="0" err="1">
                <a:solidFill>
                  <a:srgbClr val="FFC000"/>
                </a:solidFill>
                <a:latin typeface="Comic Sans MS" pitchFamily="66" charset="0"/>
              </a:rPr>
              <a:t>bone</a:t>
            </a:r>
            <a:r>
              <a:rPr lang="it-IT" sz="1600" dirty="0">
                <a:solidFill>
                  <a:srgbClr val="FFC000"/>
                </a:solidFill>
                <a:latin typeface="Comic Sans MS" pitchFamily="66" charset="0"/>
              </a:rPr>
              <a:t> network </a:t>
            </a:r>
            <a:r>
              <a:rPr lang="it-IT" sz="1600" dirty="0" err="1">
                <a:solidFill>
                  <a:srgbClr val="FFC000"/>
                </a:solidFill>
                <a:latin typeface="Comic Sans MS" pitchFamily="66" charset="0"/>
              </a:rPr>
              <a:t>is</a:t>
            </a:r>
            <a:r>
              <a:rPr lang="it-IT" sz="16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1600" dirty="0" err="1">
                <a:solidFill>
                  <a:srgbClr val="FFC000"/>
                </a:solidFill>
                <a:latin typeface="Comic Sans MS" pitchFamily="66" charset="0"/>
              </a:rPr>
              <a:t>rearranged</a:t>
            </a:r>
            <a:r>
              <a:rPr lang="it-IT" sz="1600" dirty="0">
                <a:solidFill>
                  <a:srgbClr val="FFC000"/>
                </a:solidFill>
                <a:latin typeface="Comic Sans MS" pitchFamily="66" charset="0"/>
              </a:rPr>
              <a:t> or </a:t>
            </a:r>
            <a:r>
              <a:rPr lang="it-IT" sz="1600" dirty="0" err="1">
                <a:solidFill>
                  <a:srgbClr val="FFC000"/>
                </a:solidFill>
                <a:latin typeface="Comic Sans MS" pitchFamily="66" charset="0"/>
              </a:rPr>
              <a:t>disrupted</a:t>
            </a:r>
            <a:endParaRPr lang="it-IT" sz="1600" dirty="0">
              <a:solidFill>
                <a:srgbClr val="FFC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it-IT" sz="1600" dirty="0" err="1">
                <a:solidFill>
                  <a:srgbClr val="FFC000"/>
                </a:solidFill>
                <a:latin typeface="Comic Sans MS" pitchFamily="66" charset="0"/>
              </a:rPr>
              <a:t>Bone</a:t>
            </a:r>
            <a:r>
              <a:rPr lang="it-IT" sz="16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1600" dirty="0" err="1">
                <a:solidFill>
                  <a:srgbClr val="FFC000"/>
                </a:solidFill>
                <a:latin typeface="Comic Sans MS" pitchFamily="66" charset="0"/>
              </a:rPr>
              <a:t>marrow</a:t>
            </a:r>
            <a:r>
              <a:rPr lang="it-IT" sz="16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1600" dirty="0" err="1">
                <a:solidFill>
                  <a:srgbClr val="FFC000"/>
                </a:solidFill>
                <a:latin typeface="Comic Sans MS" pitchFamily="66" charset="0"/>
              </a:rPr>
              <a:t>quality</a:t>
            </a:r>
            <a:r>
              <a:rPr lang="it-IT" sz="16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1600" dirty="0" err="1">
                <a:solidFill>
                  <a:srgbClr val="FFC000"/>
                </a:solidFill>
                <a:latin typeface="Comic Sans MS" pitchFamily="66" charset="0"/>
              </a:rPr>
              <a:t>is</a:t>
            </a:r>
            <a:r>
              <a:rPr lang="it-IT" sz="16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1600" dirty="0" err="1">
                <a:solidFill>
                  <a:srgbClr val="FFC000"/>
                </a:solidFill>
                <a:latin typeface="Comic Sans MS" pitchFamily="66" charset="0"/>
              </a:rPr>
              <a:t>altered</a:t>
            </a:r>
            <a:endParaRPr lang="it-IT" sz="16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296863" y="233363"/>
            <a:ext cx="29702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C000"/>
                </a:solidFill>
                <a:latin typeface="+mj-lt"/>
                <a:cs typeface="Arial" charset="0"/>
              </a:rPr>
              <a:t>Introduction</a:t>
            </a:r>
            <a:endParaRPr lang="en-US" sz="2000" dirty="0">
              <a:latin typeface="+mj-lt"/>
              <a:cs typeface="Arial" charset="0"/>
            </a:endParaRPr>
          </a:p>
        </p:txBody>
      </p:sp>
      <p:pic>
        <p:nvPicPr>
          <p:cNvPr id="15397" name="Immagine 47" descr="cancellou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863" y="1268413"/>
            <a:ext cx="62103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asellaDiTesto 44"/>
          <p:cNvSpPr txBox="1"/>
          <p:nvPr/>
        </p:nvSpPr>
        <p:spPr>
          <a:xfrm>
            <a:off x="3311860" y="32429"/>
            <a:ext cx="3510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101°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Congresso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della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SIF, Roma 21-25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settembre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2015</a:t>
            </a:r>
            <a:endParaRPr lang="en-US" sz="1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94 0.00254 0.02118 0.00764 0.03229 0.00972 C 0.03038 0.01713 0.03212 0.01296 0.025 0.01944 C 0.02292 0.02129 0.01875 0.025 0.01875 0.025 C 0.01285 0.03703 0.02066 0.02291 0.01354 0.03055 C 0.0125 0.03171 0.0125 0.03356 0.01146 0.03472 C 0.01059 0.03564 0.00729 0.03611 0.00833 0.03611 C 0.01771 0.03611 0.02708 0.03518 0.03646 0.03472 C 0.02344 0.02893 0.01042 0.02662 -0.00313 0.02361 C 0.00173 0.01944 0.00694 0.01643 0.0125 0.01389 C 0.01371 0.01342 0.01441 0.0118 0.01562 0.01111 C 0.01771 0.00995 0.02187 0.00833 0.02187 0.00833 C 0.02292 0.00694 0.02378 0.00532 0.025 0.00416 C 0.02587 0.00324 0.02726 0.0037 0.02812 0.00277 C 0.03489 -0.0044 0.02552 0.00069 0.03333 -0.00278 C 0.03403 -0.00417 0.03559 -0.00533 0.03542 -0.00695 C 0.03524 -0.00857 0.03298 -0.00834 0.03229 -0.00973 C 0.02882 -0.01713 0.03073 -0.02894 0.02396 -0.03195 C 0.02101 -0.01991 0.01771 -0.00903 0.0125 0.00139 C 0.01128 0.00393 0.01163 0.00717 0.01042 0.00972 C 0.00798 0.01481 0.00555 0.0206 0.00417 0.02639 C 0.00069 0.01227 0.00243 -0.00255 -0.00104 -0.01667 C -0.00208 -0.02662 -0.00278 -0.03866 -0.00521 -0.04861 C -0.00556 -0.05162 -0.00886 -0.07547 -0.00833 -0.07778 C -0.00799 -0.07917 -0.00625 -0.07709 -0.00521 -0.07639 C -0.0007 -0.07338 -0.00313 -0.07385 0.00104 -0.06945 C 0.00295 -0.06736 0.00729 -0.06389 0.00729 -0.06389 C 0.00104 -0.05834 -0.00816 -0.05949 -0.01563 -0.05695 C -0.01181 -0.05186 -0.01042 -0.04537 -0.00625 -0.04167 C -0.00104 -0.03125 0.00451 -0.01528 0.0125 -0.00834 C 0.01423 -0.00116 0.01719 0.00277 0.02187 0.00694 C 0.02778 0.01898 0.01996 0.00486 0.02708 0.0125 C 0.03385 0.01967 0.02448 0.01458 0.03229 0.01805 C 0.03351 0.02268 0.0375 0.03055 0.0375 0.03055 C 0.03837 0.0449 0.03993 0.05787 0.04062 0.07222 C 0.04271 0.07037 0.04479 0.06852 0.04687 0.06666 C 0.04792 0.06574 0.05 0.06389 0.05 0.06389 C 0.05243 0.05902 0.05625 0.05324 0.06042 0.05139 C 0.06198 0.05949 0.06423 0.0662 0.06667 0.07361 C 0.06753 0.07639 0.06875 0.08194 0.06875 0.08194 C 0.07066 0.07453 0.07274 0.06805 0.075 0.06111 C 0.07691 0.05509 0.07743 0.04583 0.08021 0.04027 C 0.08298 0.03495 0.08194 0.03773 0.08333 0.03194 C 0.08333 0.03194 0.0875 0.03379 0.08958 0.03472 C 0.0908 0.03518 0.09167 0.0368 0.09271 0.0375 C 0.09427 0.03842 0.09861 0.03981 0.1 0.04027 C 0.08663 0.04629 0.07899 0.04745 0.06354 0.04861 C 0.06788 0.05254 0.06823 0.05833 0.07292 0.0625 C 0.07552 0.07291 0.0717 0.06041 0.07708 0.06944 C 0.08003 0.0743 0.07726 0.07639 0.08333 0.07916 C 0.08576 0.0743 0.08906 0.07268 0.09167 0.06805 C 0.09566 0.06111 0.09757 0.05347 0.10312 0.04861 C 0.10486 0.04189 0.10399 0.03819 0.10937 0.04305 C 0.11111 0.05023 0.11441 0.05694 0.11667 0.06389 C 0.11753 0.06666 0.11805 0.06944 0.11875 0.07222 C 0.1191 0.07361 0.11979 0.07639 0.11979 0.07639 C 0.12743 0.0662 0.12986 0.03958 0.13646 0.02639 C 0.13542 0.02546 0.1309 0.02222 0.13125 0.01944 C 0.1316 0.01689 0.1401 0.01481 0.13021 0.01805 C 0.12917 0.01898 0.12726 0.01921 0.12708 0.02083 C 0.12552 0.03217 0.1316 0.04745 0.13437 0.05833 C 0.13542 0.0625 0.13646 0.06666 0.1375 0.07083 C 0.13785 0.07222 0.13854 0.075 0.13854 0.075 C 0.14097 0.07014 0.14097 0.06713 0.14479 0.06389 C 0.14583 0.05972 0.14774 0.05301 0.15 0.05 " pathEditMode="relative" ptsTypes="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6 C 0.00451 0.00047 0.00902 0.00209 0.01354 0.0014 C 0.01614 0.00093 0.0184 -0.01597 0.01875 -0.01944 C 0.01909 -0.03333 0.0184 -0.04745 0.01979 -0.0611 C 0.01996 -0.06272 0.02205 -0.05972 0.02291 -0.05833 C 0.02517 -0.05462 0.02621 -0.04976 0.02812 -0.04583 C 0.02882 -0.04444 0.03021 -0.04166 0.03021 -0.04166 C 0.03125 -0.04259 0.03246 -0.04328 0.03333 -0.04444 C 0.03489 -0.04698 0.0375 -0.05277 0.0375 -0.05277 C 0.03854 -0.05231 0.03993 -0.05254 0.04062 -0.05138 C 0.04166 -0.04953 0.0401 -0.04536 0.04166 -0.04444 C 0.04618 -0.04212 0.05139 -0.04351 0.05625 -0.04305 C 0.0559 -0.04073 0.05555 -0.03842 0.05521 -0.0361 C 0.05486 -0.03472 0.05486 -0.03101 0.05416 -0.03194 C 0.05364 -0.03263 0.05225 -0.04722 0.05208 -0.0486 C 0.04357 -0.04675 0.04253 -0.04212 0.03958 -0.05416 C 0.03559 -0.05069 0.03576 -0.04745 0.03437 -0.04166 C 0.03281 -0.04768 0.03177 -0.0537 0.03021 -0.05972 C 0.02986 -0.0611 0.02916 -0.06388 0.02916 -0.06388 C 0.02847 -0.06249 0.02725 -0.06134 0.02708 -0.05972 C 0.02621 -0.05046 0.02864 -0.0405 0.02604 -0.03194 C 0.02482 -0.02777 0.01979 -0.03472 0.01666 -0.0361 C 0.01024 -0.03888 0.01458 -0.03726 0.00312 -0.03888 C -0.00677 -0.04328 0.00243 -0.02453 0.00416 -0.01944 C 0.00503 -0.01666 0.00503 -0.01365 0.00625 -0.0111 C 0.00694 -0.00972 0.00781 -0.00856 0.00833 -0.00694 C 0.0092 -0.00416 0.00972 -0.00138 0.01041 0.0014 C 0.01076 0.00278 0.01146 0.00556 0.01146 0.00556 C 0.01423 -0.00555 0.01319 7.40741E-6 0.01458 -0.0111 C 0.01389 -0.03379 0.01336 -0.03911 0.01146 -0.05694 C 0.00764 -0.0537 0.00798 -0.05046 0.00416 -0.04722 C 0.00382 -0.04583 0.00382 -0.04421 0.00312 -0.04305 C 0.00225 -0.04166 0.00069 -0.04166 8.33333E-7 -0.04027 C -0.00122 -0.03772 -0.00209 -0.03194 -0.00209 -0.03194 C 0.00208 -0.0236 0.0092 -0.01967 0.01562 -0.01527 C 0.01875 -0.01319 0.025 -0.00972 0.025 -0.00972 C 0.01666 -0.00601 0.00764 -0.00763 -0.00104 -0.00555 C -0.0066 -0.00416 -0.01771 -0.00138 -0.01771 -0.00138 C -0.01962 0.00603 -0.01702 0.00857 -0.01354 0.01528 C -0.01285 0.01667 -0.01146 0.01945 -0.01146 0.01945 C -0.00834 0.0132 -0.00799 0.00695 -0.00625 7.40741E-6 C -0.00539 -0.00972 -0.00625 -0.0199 -0.00417 -0.02916 C -0.00382 -0.03078 -0.00261 -0.02638 -0.00209 -0.02499 C -0.00104 -0.02222 0.00017 -0.01944 0.00104 -0.01666 C 0.00295 -0.0111 0.00451 -0.00532 0.00625 7.40741E-6 C 0.00711 0.00278 0.00764 0.00556 0.00833 0.00834 C 0.00868 0.00996 0.01163 0.01204 0.01041 0.01251 C 0.00642 0.0139 0.00399 0.0088 0.00104 0.00695 C -0.00191 0.0051 -0.00521 0.00417 -0.00834 0.00278 C -0.01042 0.00186 -0.0125 0.00093 -0.01459 7.40741E-6 C -0.01563 -0.00046 -0.01771 -0.00138 -0.01771 -0.00138 C -0.01945 0.00788 -0.0158 0.01737 -0.01354 0.0264 C -0.01337 0.02686 -0.0224 0.02385 -0.02292 0.02362 C -0.03073 0.0257 -0.02986 0.02686 -0.02396 0.03195 C -0.02257 0.03728 -0.01858 0.0426 -0.01459 0.04445 C -0.01598 0.04538 -0.01719 0.04723 -0.01875 0.04723 C -0.02101 0.04723 -0.025 0.04445 -0.025 0.04445 C -0.02813 0.04491 -0.0316 0.04376 -0.03438 0.04584 C -0.03542 0.04677 -0.03316 0.04885 -0.03229 0.05001 C -0.02969 0.05348 -0.02639 0.05672 -0.02292 0.05834 C -0.02049 0.06343 -0.01823 0.06343 -0.01459 0.06667 C -0.025 0.07362 -0.02535 0.07501 -0.04479 0.06806 C -0.04723 0.06714 -0.04063 0.06436 -0.03854 0.06251 C -0.0375 0.06158 -0.03646 0.06065 -0.03542 0.05973 C -0.02848 0.05348 -0.01945 0.05209 -0.0125 0.04584 C -0.0132 0.03751 -0.01407 0.0301 -0.01563 0.02223 C -0.01615 0.01945 -0.01702 0.01667 -0.01771 0.0139 C -0.01806 0.01251 -0.01875 0.00973 -0.01875 0.00973 C -0.0217 0.02177 -0.02309 0.03473 -0.025 0.04723 C -0.02604 0.05417 -0.02587 0.04885 -0.02813 0.05556 C -0.02952 0.0595 -0.03021 0.0639 -0.03125 0.06806 C -0.03299 0.07524 -0.03577 0.08172 -0.0375 0.0889 C -0.03837 0.0926 -0.04254 0.09584 -0.04063 0.09723 C -0.03959 0.09792 -0.03872 0.09515 -0.0375 0.09445 C -0.03143 0.09075 -0.02483 0.0882 -0.01875 0.08473 C -0.01563 0.08288 -0.0125 0.08103 -0.00938 0.07917 C -0.00729 0.07802 -0.00313 0.0764 -0.00313 0.0764 C 0.00052 0.08357 0.0026 0.09329 0.00521 0.1014 C 0.00607 0.10417 0.00607 0.10718 0.00729 0.10973 C 0.00798 0.11112 0.01059 0.1139 0.00937 0.1139 C 0.00798 0.1139 0.00746 0.11089 0.00625 0.10973 C 0.0033 0.10649 0.00052 0.10302 -0.00313 0.1014 C -0.00434 0.09653 -0.00729 0.09491 -0.01042 0.09167 C -0.01233 0.08959 -0.01459 0.08797 -0.01667 0.08612 C -0.01771 0.08519 -0.01979 0.08334 -0.01979 0.08334 C -0.02344 0.07616 -0.02761 0.06968 -0.03125 0.06251 C -0.03195 0.06112 -0.03264 0.05973 -0.03334 0.05834 C -0.03403 0.05695 -0.03664 0.05371 -0.03542 0.05417 C -0.025 0.05765 -0.02986 0.05579 -0.02084 0.05973 C -0.01979 0.06019 -0.01771 0.06112 -0.01771 0.06112 C -0.02014 0.07107 -0.02361 0.08033 -0.02604 0.09028 C -0.02986 0.10556 -0.02379 0.08241 -0.02917 0.09862 C -0.03004 0.1014 -0.03125 0.10695 -0.03125 0.10695 C -0.01945 0.11228 -0.00226 0.11065 0.00833 0.11112 C 0.00625 0.11922 -0.00035 0.12315 -0.00625 0.12501 C -0.01059 0.12871 -0.01684 0.13241 -0.02188 0.13473 C -0.01181 0.14144 0.00069 0.13959 0.01146 0.14445 C 0.00937 0.15255 0.00764 0.15903 0.00208 0.1639 C 0.00086 0.16899 0.00017 0.17848 -0.00209 0.16667 C 0.00191 0.16135 0.00434 0.15533 0.00833 0.15001 C 0.00955 0.14491 0.01232 0.1426 0.01354 0.13751 C 0.00711 0.13473 0.00104 0.12871 -0.00521 0.12501 C -0.00816 0.12315 -0.01181 0.12339 -0.01459 0.12084 C -0.01962 0.11644 -0.0165 0.11853 -0.02396 0.11528 C -0.02604 0.11436 -0.03021 0.11251 -0.03021 0.11251 C -0.02361 0.10811 -0.0165 0.10695 -0.00938 0.10556 C -0.00521 0.10186 -0.00104 0.09815 0.00312 0.09445 C 0.00521 0.0926 0.00937 0.0889 0.00937 0.0889 C 0.00972 0.08751 0.01111 0.08589 0.01041 0.08473 C 0.00955 0.08311 0.00764 0.08403 0.00625 0.08334 C 0.00503 0.08265 0.00434 0.08126 0.00312 0.08056 C 0.00139 0.07964 -0.00035 0.07964 -0.00209 0.07917 C -0.00868 0.07709 -0.00174 0.07894 -0.00834 0.07501 C -0.0125 0.07246 -0.01754 0.07038 -0.02188 0.06806 C -0.02674 0.06552 -0.0316 0.06459 -0.03646 0.06251 C -0.03611 0.06112 -0.03629 0.05927 -0.03542 0.05834 C -0.03368 0.05672 -0.03125 0.05649 -0.02917 0.05556 C -0.02813 0.0551 -0.02691 0.0551 -0.02604 0.05417 C -0.025 0.05325 -0.02414 0.05209 -0.02292 0.0514 C -0.02084 0.05024 -0.01667 0.04862 -0.01667 0.04862 C -0.01511 0.04214 -0.0191 0.0345 -0.02084 0.02778 C -0.02153 0.02501 -0.02223 0.02223 -0.02292 0.01945 C -0.02327 0.01806 -0.025 0.01505 -0.02396 0.01528 C -0.01667 0.01714 -0.02049 0.01598 -0.0125 0.01945 C -0.01129 0.01991 -0.01042 0.0213 -0.00938 0.02223 C -0.00712 0.0132 -0.0092 0.00232 -0.01042 -0.00694 C -0.01059 -0.00879 -0.01111 -0.01064 -0.01146 -0.01249 C -0.01181 -0.01388 -0.01354 -0.01689 -0.0125 -0.01666 C -0.00903 -0.01573 -0.0066 -0.01134 -0.00313 -0.00972 C -0.00243 -0.00833 -0.00209 -0.00671 -0.00104 -0.00555 C -0.00018 -0.00462 0.00139 -0.0051 0.00208 -0.00416 C 0.01423 0.01204 0.00052 -0.00092 0.00937 0.00695 C 0.00972 0.00834 0.00937 0.01065 0.01041 0.01112 C 0.0118 0.01181 0.01319 0.01042 0.01458 0.00973 C 0.01927 0.00695 0.02343 0.00348 0.02708 -0.00138 C 0.01961 -0.0162 0.00694 -0.01597 -0.00313 -0.02499 C -0.00695 -0.01759 -0.0033 0.00741 -0.00104 0.01667 C 0.00573 0.00302 0.00868 -0.01365 0.0125 -0.02916 C 0.01423 -0.03634 0.01389 -0.04421 0.01562 -0.05138 C 0.01527 -0.05323 0.01597 -0.05647 0.01458 -0.05694 C 0.0118 -0.0581 0.00468 -0.05231 0.00208 -0.04999 C 0.00173 -0.0486 0.00034 -0.04698 0.00104 -0.04583 C 0.00243 -0.04305 0.00521 -0.04212 0.00729 -0.04027 C 0.01163 -0.03634 0.01527 -0.03171 0.01979 -0.02777 C 0.02187 -0.02592 0.02604 -0.02222 0.02604 -0.02222 C 0.02639 -0.03425 0.02448 -0.04675 0.02708 -0.05833 C 0.02777 -0.0611 0.03333 -0.05555 0.03333 -0.05555 C 0.03541 -0.05138 0.0375 -0.04722 0.03958 -0.04305 C 0.04097 -0.04027 0.04375 -0.03472 0.04375 -0.03472 C 0.0434 -0.03796 0.04305 -0.0412 0.04271 -0.04444 C 0.04236 -0.04722 0.04166 -0.05277 0.04166 -0.05277 " pathEditMode="relative" ptsTypes="fffffffffffffffffffffffffffffffffffffffffffffffffffffffffffffffffffffffffffffff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0.00122 -0.00023 0.01111 -0.00231 0.01146 -0.00278 C 0.01215 -0.0037 0.00938 -0.0037 0.00834 -0.00416 C 0.00695 -0.00509 0.00556 -0.00578 0.00417 -0.00694 C 0.00209 -0.00856 -8.33333E-7 -0.01065 -0.00208 -0.0125 C -0.00312 -0.01342 -0.00521 -0.01528 -0.00521 -0.01528 C -0.00087 -0.01921 0.00608 -0.01528 0.01042 -0.01944 C 0.01181 -0.02083 0.00643 -0.03379 0.00521 -0.03611 C 0.00955 -0.03796 0.01094 -0.03657 0.01459 -0.03333 C 0.01528 -0.03194 0.01702 -0.03078 0.01667 -0.02916 C 0.01632 -0.02778 0.01459 -0.02778 0.01354 -0.02778 C 0.00903 -0.02778 0.00434 -0.03055 -8.33333E-7 -0.03194 C 0.00781 -0.03541 0.01493 -0.03773 0.02292 -0.04028 C 0.025 -0.04097 0.02709 -0.04213 0.02917 -0.04305 C 0.03021 -0.04352 0.03229 -0.04444 0.03229 -0.04444 C 0.03403 -0.0375 0.03368 -0.04166 0.03125 -0.03194 C 0.03108 -0.03125 0.0382 -0.03449 0.03854 -0.03472 C 0.0434 -0.03657 0.0441 -0.03634 0.05 -0.0375 C 0.04844 -0.03148 0.04809 -0.02546 0.04688 -0.01944 C 0.04514 -0.01991 0.0434 -0.02037 0.04167 -0.02083 C 0.04063 -0.02129 0.03854 -0.02083 0.03854 -0.02222 C 0.03854 -0.02361 0.04063 -0.02338 0.04167 -0.02361 C 0.04584 -0.02477 0.05 -0.02546 0.05417 -0.02639 C 0.05625 -0.02685 0.05834 -0.02824 0.06042 -0.02916 C 0.06146 -0.02963 0.06354 -0.03055 0.06354 -0.03055 C 0.0632 -0.0287 0.06285 -0.02685 0.0625 -0.025 C 0.06181 -0.02222 0.05834 -0.01574 0.06042 -0.01666 C 0.06476 -0.01852 0.0691 -0.02176 0.07292 -0.025 C 0.07361 -0.02361 0.075 -0.02245 0.075 -0.02083 C 0.075 -0.01782 0.07292 -0.0125 0.07292 -0.0125 C 0.07327 -0.00278 0.0717 0.00741 0.07396 0.01667 C 0.07483 0.01991 0.07674 0.01111 0.07813 0.00834 C 0.07952 0.00556 0.08438 0.00278 0.08438 0.00278 C 0.08056 0.00116 0.07674 0.00023 0.07292 -0.00139 C 0.06945 -0.00092 0.06511 -0.00301 0.0625 7.40741E-7 C 0.06077 0.00185 0.06389 0.00556 0.06459 0.00834 C 0.06528 0.01111 0.06667 0.01667 0.06667 0.01667 C 0.06997 0.01019 0.07413 -0.00486 0.07604 -0.0125 C 0.07691 -0.01574 0.08021 -0.02083 0.08021 -0.02083 C 0.08108 -0.00717 0.08247 0.00579 0.08334 0.01945 C 0.08299 0.02084 0.08334 0.02384 0.08229 0.02361 C 0.07986 0.02315 0.07847 0.01922 0.07604 0.01806 C 0.07396 0.01713 0.07188 0.01621 0.06979 0.01528 C 0.06771 0.01435 0.06354 0.0125 0.06354 0.0125 C 0.06059 0.01852 0.05834 0.0206 0.05834 0.02778 C 0.05834 0.02917 0.05886 0.025 0.05938 0.02361 C 0.06042 0.02084 0.06129 0.01806 0.0625 0.01528 C 0.06545 0.0081 0.06945 0.00185 0.07188 -0.00555 C 0.07274 -0.00833 0.07327 -0.01111 0.07396 -0.01389 C 0.07431 -0.01528 0.075 -0.01805 0.075 -0.01805 C 0.07222 -0.02893 0.07535 -0.02129 0.05834 -0.02361 C 0.05087 -0.02477 0.04271 -0.02685 0.03542 -0.02916 C 0.03889 -0.03217 0.03976 -0.03565 0.04375 -0.0375 C 0.03577 -0.03958 0.04028 -0.03935 0.03021 -0.03611 C 0.02813 -0.03541 0.02604 -0.03426 0.02396 -0.03333 C 0.02292 -0.03287 0.02084 -0.03194 0.02084 -0.03194 C 0.02014 -0.03472 0.01945 -0.0375 0.01875 -0.04028 C 0.0184 -0.04166 0.01771 -0.04444 0.01771 -0.04444 C 0.01702 -0.04305 0.01597 -0.0419 0.01563 -0.04028 C 0.01476 -0.03565 0.01684 -0.02986 0.01459 -0.02639 C 0.0132 -0.02407 0.01042 -0.02824 0.00834 -0.02916 C 0.00729 -0.02963 0.00521 -0.03055 0.00521 -0.03055 C -0.00035 -0.02801 0.00139 -0.03032 0.00625 -0.02083 C 0.00695 -0.01944 0.00764 -0.01805 0.00834 -0.01666 C 0.00903 -0.01551 0.01042 -0.01273 0.00938 -0.0125 C 0.00938 -0.0125 0.00156 -0.01597 -8.33333E-7 -0.01666 C -0.00208 -0.01759 -0.00625 -0.01944 -0.00625 -0.01944 C -0.00503 -0.01296 -0.00521 -0.01065 -0.00104 -0.00694 C 0.00035 -0.00139 0.00156 0.00093 0.00521 0.00417 C 0.00712 0.01158 0.01077 0.01042 0.00521 0.01528 C 0.00278 0.01482 0.00035 0.01389 -0.00208 0.01389 C -0.00312 0.01389 -8.33333E-7 0.01459 0.00104 0.01528 C 0.00209 0.01597 0.00295 0.01736 0.00417 0.01806 C 0.00712 0.01991 0.01042 0.02084 0.01354 0.02222 C 0.01459 0.02269 0.01667 0.02361 0.01667 0.02361 C 0.01788 0.02824 0.01962 0.03148 0.02084 0.03611 C 0.02222 0.03565 0.02361 0.03519 0.025 0.03472 C 0.02604 0.03426 0.02743 0.03241 0.02813 0.03334 C 0.02969 0.03542 0.02952 0.03889 0.03021 0.04167 C 0.03056 0.04329 0.02813 0.03982 0.02709 0.03889 C 0.02639 0.03588 0.02587 0.03287 0.02396 0.03056 C 0.02205 0.02847 0.01771 0.025 0.01771 0.025 C 0.00504 0.02709 0.00729 0.02685 0.00729 0.00972 " pathEditMode="relative" ptsTypes="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93 C 0.00208 -0.00741 0.00104 -0.00278 0.00365 -0.01296 C 0.00434 -0.01574 0.00573 -0.0213 0.00573 -0.0213 C 0.00017 -0.02384 -0.00226 -0.01991 -0.00677 -0.01713 C -0.01788 -0.01042 -0.00903 -0.01782 -0.01615 -0.01157 C -0.01701 -0.03148 -0.01493 -0.04306 -0.0224 -0.02824 C -0.0151 -0.025 0.00382 -0.03681 -0.00573 -0.02407 C -0.00712 -0.01713 -0.00712 -0.00995 -0.00885 -0.00324 C -0.0092 3.7037E-7 -0.0099 0.00324 -0.0099 0.00648 C -0.0099 0.00787 -0.0099 0.01042 -0.00885 0.01065 C -0.00347 0.01134 0.00121 0.00625 0.00573 0.0037 C 0.01111 0.00046 0.01649 -0.00023 0.02135 -0.00463 C 0.0217 0.00139 0.02083 0.00764 0.0224 0.01343 C 0.02274 0.01505 0.0243 0.01134 0.02552 0.01065 C 0.0276 0.00949 0.02969 0.0088 0.03177 0.00787 C 0.03281 0.00741 0.03594 0.00625 0.0349 0.00648 C 0.02865 0.0081 0.0224 0.00949 0.01615 0.01204 C 0.01302 0.01319 0.0099 0.01481 0.00677 0.0162 C 0.00573 0.01667 0.00278 0.01852 0.00365 0.01759 C 0.00573 0.01574 0.00781 0.01389 0.0099 0.01204 C 0.01094 0.01111 0.01302 0.00926 0.01302 0.00926 C 0.01371 0.00787 0.01424 0.00625 0.0151 0.00509 C 0.01701 0.00301 0.02135 -0.00046 0.02135 -0.00046 C 0.02378 0.00417 0.02448 0.00787 0.02552 0.01343 C 0.02795 0.01296 0.03038 0.01273 0.03281 0.01204 C 0.0342 0.01181 0.03559 0.00995 0.03698 0.01065 C 0.03802 0.01111 0.03767 0.01343 0.03802 0.01481 C 0.03698 0.01898 0.03594 0.02315 0.0349 0.02731 C 0.03455 0.02893 0.03073 0.0294 0.03177 0.03009 C 0.03333 0.03125 0.03524 0.02917 0.03698 0.0287 C 0.04149 0.02731 0.04618 0.02639 0.05052 0.02454 C 0.05017 0.03518 0.05035 0.04583 0.04948 0.05648 C 0.0493 0.05833 0.04878 0.05278 0.04844 0.05093 C 0.04809 0.04815 0.04774 0.04537 0.0474 0.04259 C 0.04601 0.02893 0.0474 0.03542 0.04531 0.02731 C 0.04496 0.02361 0.04583 0.01921 0.04427 0.0162 C 0.04149 0.01065 0.04115 0.02176 0.0401 0.02315 C 0.03837 0.02546 0.03594 0.02685 0.03385 0.0287 C 0.03281 0.02963 0.03073 0.03148 0.03073 0.03148 C 0.03403 0.03796 0.03542 0.04259 0.0401 0.04676 C 0.0408 0.04954 0.04097 0.05255 0.04219 0.05509 C 0.04358 0.05787 0.04844 0.06528 0.04635 0.06343 C 0.04236 0.05995 0.03715 0.05764 0.03281 0.05509 C 0.03073 0.05393 0.02656 0.05231 0.02656 0.05231 C 0.02691 0.05694 0.02708 0.06157 0.0276 0.0662 C 0.02778 0.06759 0.02917 0.06898 0.02865 0.07037 C 0.02812 0.07176 0.02656 0.0713 0.02552 0.07176 C 0.02274 0.06921 0.01615 0.0662 0.01615 0.0662 C 0.02083 0.06412 0.02413 0.0669 0.02865 0.06898 C 0.03073 0.06991 0.0349 0.07176 0.0349 0.07176 C 0.03559 0.07037 0.03698 0.06921 0.03698 0.06759 C 0.03698 0.0625 0.03212 0.04838 0.03073 0.04259 C 0.02986 0.03935 0.0349 0.0463 0.03698 0.04815 C 0.03906 0.05 0.04115 0.05185 0.04323 0.0537 C 0.04427 0.05463 0.04635 0.05648 0.04635 0.05648 C 0.04705 0.05787 0.04757 0.06181 0.04844 0.06065 C 0.04948 0.05926 0.04774 0.05694 0.0474 0.05509 C 0.0467 0.05231 0.04601 0.04954 0.04531 0.04676 C 0.04496 0.04537 0.04427 0.04259 0.04427 0.04259 C 0.04323 0.03356 0.04115 0.02523 0.0401 0.0162 C 0.03924 0.03565 0.03698 0.05278 0.0349 0.07176 C 0.02899 0.05972 0.0368 0.07384 0.02969 0.0662 C 0.02292 0.05903 0.03229 0.06412 0.02448 0.06065 C 0.01805 0.04792 0.02135 0.06921 0.02344 0.07315 C 0.02413 0.07454 0.0243 0.07731 0.02552 0.07731 C 0.02656 0.07731 0.02517 0.07431 0.02448 0.07315 C 0.02361 0.07153 0.02222 0.0706 0.02135 0.06898 C 0.01979 0.06643 0.01858 0.06343 0.01719 0.06065 C 0.01649 0.05926 0.0151 0.05648 0.0151 0.05648 C 0.01615 0.05602 0.01719 0.05463 0.01823 0.05509 C 0.01823 0.05509 0.02604 0.06204 0.0276 0.06343 C 0.03003 0.06574 0.03403 0.06759 0.03698 0.06898 C 0.03264 0.06018 0.03351 0.05625 0.03281 0.04398 C 0.03316 0.04213 0.03246 0.03889 0.03385 0.03843 C 0.03767 0.03704 0.04045 0.04236 0.04323 0.04398 C 0.04531 0.04514 0.04757 0.04537 0.04948 0.04676 C 0.05017 0.04722 0.05087 0.04768 0.05156 0.04815 " pathEditMode="relative" ptsTypes="ffffffffffffffffffffff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185 0.00173 0.00717 0.00104 0.00555 C -0.0033 -0.00625 -0.00417 -0.01968 -0.00729 -0.03195 C -0.0092 -0.02454 -0.01129 -0.01806 -0.01354 -0.01111 C -0.01441 -0.00833 -0.01563 -0.00278 -0.01563 -0.00278 C -0.01997 -0.01158 -0.01979 -0.02176 -0.02083 -0.03195 C -0.02674 -0.02408 -0.03004 -0.00995 -0.03646 -0.00417 C -0.03785 0.00116 -0.04028 0.00162 -0.04167 0.00694 C -0.04271 0.00648 -0.0441 0.00671 -0.04479 0.00555 C -0.04479 0.00555 -0.0474 -0.00486 -0.04792 -0.00695 C -0.04827 -0.00857 -0.04948 -0.00949 -0.05 -0.01111 C -0.05087 -0.01389 -0.05139 -0.01667 -0.05208 -0.01945 C -0.05243 -0.02083 -0.05313 -0.02361 -0.05313 -0.02361 C -0.05382 -0.02222 -0.05434 -0.0206 -0.05521 -0.01945 C -0.05608 -0.01829 -0.05764 -0.01806 -0.05833 -0.01667 C -0.06458 -0.00347 -0.05643 -0.01181 -0.06354 -0.00556 C -0.06493 -0.00023 -0.06736 0.00023 -0.06875 0.00555 C -0.07101 -0.00347 -0.0684 -0.01458 -0.06667 -0.02361 C -0.06215 -0.01458 -0.06077 -0.00347 -0.05625 0.00555 C -0.05191 0.00162 -0.05156 -0.00324 -0.05 -0.00972 C -0.04861 -0.01551 -0.04566 -0.02083 -0.04375 -0.02639 C -0.04132 -0.0338 -0.03976 -0.04051 -0.03646 -0.04722 C -0.03472 -0.04005 -0.03403 -0.03218 -0.03229 -0.025 C -0.03125 -0.0206 -0.02917 -0.0169 -0.02813 -0.0125 C -0.02708 -0.00833 -0.02604 -0.00417 -0.025 0 C -0.02465 0.00139 -0.02396 0.00417 -0.02396 0.00417 C -0.02118 -0.00139 -0.01962 -0.00671 -0.01667 -0.0125 C -0.01268 -0.02037 -0.01597 -0.02292 -0.01042 -0.02778 C -0.00833 -0.02593 -0.00504 -0.02546 -0.00417 -0.02222 C -0.00278 -0.01644 -0.00399 -0.01898 0 -0.01528 C 0.00173 -0.00857 0.00399 -0.00394 0.00833 0 C 0.00937 -0.00046 0.01076 -0.00023 0.01146 -0.00139 C 0.01267 -0.0037 0.01285 -0.00695 0.01354 -0.00972 C 0.0151 -0.01597 0.01736 -0.02176 0.02083 -0.02639 C 0.02448 -0.04097 0.0059 -0.03056 -0.00208 -0.03333 C -0.0007 -0.02593 0.00156 -0.02083 0.00625 -0.01667 C 0.0092 -0.01065 0.01267 -0.00579 0.01562 0 C 0.01753 -0.00741 0.01423 -0.01875 0.01354 -0.02639 C 0.01267 -0.05602 0.01441 -0.07292 0.00937 -0.05278 C 0.01111 -0.05116 0.01771 -0.0456 0.01354 -0.04167 C 0.0118 -0.04005 0.00937 -0.03982 0.00729 -0.03889 C 0.00625 -0.03843 0.00417 -0.0375 0.00417 -0.0375 C 0.0092 -0.0331 0.00607 -0.03519 0.01354 -0.03195 C 0.01458 -0.03148 0.01667 -0.03056 0.01667 -0.03056 C 0.01736 -0.02917 0.01771 -0.02755 0.01875 -0.02639 C 0.01962 -0.02546 0.02118 -0.02616 0.02187 -0.025 C 0.02309 -0.02269 0.02326 -0.01945 0.02396 -0.01667 C 0.0243 -0.01505 0.02552 -0.01412 0.02604 -0.0125 C 0.02691 -0.00972 0.02743 -0.00695 0.02812 -0.00417 C 0.02847 -0.00278 0.02917 0 0.02917 0 C 0.03073 -0.00625 0.03107 -0.01296 0.03229 -0.01945 C 0.03819 -0.0169 0.03333 -0.02014 0.03646 -0.01389 C 0.03802 -0.01065 0.04045 -0.00903 0.04271 -0.00695 C 0.04305 -0.00833 0.04392 -0.00972 0.04375 -0.01111 C 0.04357 -0.01412 0.04167 -0.01945 0.04167 -0.01945 C 0.04201 -0.02176 0.04114 -0.02546 0.04271 -0.02639 C 0.04479 -0.02755 0.04896 -0.02361 0.04896 -0.02361 C 0.04965 -0.02222 0.05 -0.02037 0.05104 -0.01945 C 0.05295 -0.01783 0.0592 -0.01505 0.05729 -0.01667 C 0.05625 -0.01759 0.05521 -0.01852 0.05417 -0.01945 C 0.0526 -0.02546 0.05156 -0.03148 0.05 -0.0375 C 0.04965 -0.03889 0.04896 -0.04167 0.04896 -0.04167 C 0.05 -0.04213 0.05104 -0.04306 0.05208 -0.04306 C 0.05312 -0.04306 0.0559 -0.04259 0.05521 -0.04167 C 0.05364 -0.03958 0.05104 -0.03982 0.04896 -0.03889 C 0.04792 -0.03843 0.04583 -0.0375 0.04583 -0.0375 C 0.04618 -0.03148 0.04635 -0.02546 0.04687 -0.01945 C 0.04705 -0.01667 0.04739 -0.01389 0.04792 -0.01111 C 0.04809 -0.00972 0.05 -0.00764 0.04896 -0.00695 C 0.04687 -0.00556 0.04496 -0.01019 0.04271 -0.01111 C 0.03958 -0.01713 0.03889 -0.01945 0.03542 -0.0125 C 0.03576 -0.00926 0.03646 -0.00602 0.03646 -0.00278 C 0.03646 -0.00139 0.03611 0.00231 0.03542 0.00139 C 0.03385 -0.0007 0.03403 -0.00417 0.03333 -0.00695 C 0.03212 -0.01158 0.03038 -0.01482 0.02917 -0.01945 C 0.02396 -0.01482 0.025 -0.00648 0.02396 0.00139 C 0.01996 -0.01482 0.02205 -0.00394 0.02083 -0.03195 C 0.01944 -0.02639 0.01823 -0.0162 0.01562 -0.01111 C 0.01371 -0.00741 0.01146 0.00139 0.01146 0.00139 C 0.00868 -0.0132 0.0125 0.00393 0.00833 -0.00833 C 0.00573 -0.01597 0.00486 -0.02454 0.00208 -0.03195 " pathEditMode="relative" ptsTypes="ffffffff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261 -0.00533 0.00382 -0.01088 0.00521 -0.01667 C 0.00591 -0.01945 0.0073 -0.025 0.0073 -0.02477 C 0.0099 -0.01968 0.0099 -0.01436 0.01146 -0.00834 C 0.01216 -0.00186 0.01233 0.00486 0.01355 0.01111 C 0.01389 0.01296 0.01441 0.01481 0.01459 0.01666 C 0.01546 0.02314 0.01667 0.03611 0.01667 0.03634 C 0.02205 0.01458 0.02188 -0.0088 0.02605 -0.03056 C 0.02761 -0.02223 0.02657 -0.02686 0.02917 -0.01667 C 0.02987 -0.01389 0.03125 -0.00834 0.03125 -0.00811 C 0.03178 -0.0095 0.03455 -0.01598 0.03646 -0.01528 C 0.03681 -0.01505 0.03803 -0.00834 0.03855 -0.00556 C 0.04653 -0.01274 0.04514 -0.01436 0.04375 -0.00278 C 0.0448 -0.00232 0.04584 -0.00093 0.04688 -0.00139 C 0.04931 -0.00255 0.05313 -0.00695 0.05313 -0.00672 C 0.05278 -0.00417 0.05365 -0.0007 0.05209 0.00138 C 0.05122 0.00254 0.04966 4.81481E-6 0.04896 -0.00139 C 0.04757 -0.00417 0.04775 -0.00788 0.04688 -0.01112 C 0.04653 -0.00695 0.04705 -0.00255 0.04584 0.00138 C 0.04532 0.00324 0.04514 -0.00232 0.0448 -0.00417 C 0.0441 -0.00695 0.04341 -0.00973 0.04271 -0.0125 C 0.04237 -0.01389 0.04167 -0.01667 0.04167 -0.01644 C 0.04132 -0.01528 0.04098 -0.01389 0.04063 -0.0125 C 0.04028 -0.01065 0.0408 -0.00579 0.03959 -0.00695 C 0.03768 -0.00857 0.0382 -0.0125 0.0375 -0.01528 C 0.03716 -0.0169 0.03542 -0.01713 0.03438 -0.01806 C 0.03369 -0.02084 0.03299 -0.02362 0.0323 -0.02639 C 0.03195 -0.02778 0.02934 -0.01343 0.02917 -0.0125 C 0.02483 -0.01436 0.0257 -0.01737 0.02188 -0.02084 C 0.01893 -0.02663 0.01841 -0.03125 0.01459 -0.02362 C 0.0165 -0.01621 0.01789 -0.0088 0.0198 -0.00139 C 0.01563 0.00231 0.01389 0.00069 0.00938 -0.00139 C -0.00034 -0.0007 -0.01562 -0.00325 -0.00416 0.00694 C -0.00191 0.01597 0.00087 0.0243 0.00313 0.03333 C 0.00382 0.03611 0.00521 0.04166 0.00521 0.04189 C 0.00903 0.03657 0.01164 0.03078 0.01459 0.025 C 0.01598 0.02222 0.01875 0.01666 0.01875 0.01689 C 0.01216 0.01365 0.00591 0.00925 -0.00104 0.00694 C -0.00295 0.00532 -0.00729 0.00578 -0.00729 0.00277 C -0.00729 0.00138 -0.0052 0.00162 -0.00416 0.00138 C 0.00348 0.00046 0.01112 0.00046 0.01875 4.81481E-6 C 0.01598 -0.00371 0.01407 -0.00764 0.0125 -0.0125 C 0.01164 -0.01528 0.01042 -0.02084 0.01042 -0.02061 C 0.0066 -0.0132 0.00938 -0.00463 0.00938 0.00416 " pathEditMode="relative" rAng="0" ptsTypes="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0.0044 C -0.01563 0.00625 -0.00764 0.00995 0.00121 0.01134 C -0.00052 0.01666 0.00104 0.01366 -0.00451 0.01875 C -0.00608 0.01991 -0.00938 0.02268 -0.00938 0.02291 C -0.01424 0.03171 -0.00799 0.02129 -0.01354 0.02685 C -0.01424 0.02754 -0.01424 0.02893 -0.0151 0.02986 C -0.01597 0.03032 -0.0184 0.03079 -0.01754 0.03079 C -0.01024 0.03079 -0.00295 0.03032 0.00451 0.02986 C -0.0059 0.02569 -0.01597 0.02407 -0.02656 0.02176 C -0.02274 0.01875 -0.01875 0.01643 -0.01424 0.01458 C -0.01354 0.01412 -0.01285 0.01319 -0.01181 0.0125 C -0.01024 0.01157 -0.00695 0.01065 -0.00695 0.01088 C -0.00608 0.00926 -0.00556 0.00833 -0.00451 0.00741 C -0.00382 0.00671 -0.00295 0.00717 -0.00208 0.00625 C 0.00312 0.00116 -0.00417 0.00486 0.00208 0.00231 C 0.00243 0.00139 0.00365 0.00023 0.00365 -0.0007 C 0.00347 -0.00209 0.00174 -0.00185 0.00121 -0.00255 C -0.00156 -0.0081 -0.00017 -0.0169 -0.00538 -0.01921 C -0.00781 -0.01019 -0.01024 -0.00232 -0.01424 0.00555 C -0.01528 0.00741 -0.0151 0.00949 -0.01597 0.01134 C -0.01788 0.01528 -0.01997 0.01944 -0.02083 0.02384 C -0.02361 0.01342 -0.0224 0.00254 -0.025 -0.00787 C -0.0257 -0.01528 -0.02639 -0.02384 -0.02813 -0.03125 C -0.02847 -0.03357 -0.03108 -0.05093 -0.03073 -0.05278 C -0.03056 -0.05347 -0.02899 -0.05209 -0.02813 -0.05185 C -0.02483 -0.04954 -0.02656 -0.05 -0.02326 -0.04653 C -0.02188 -0.04514 -0.0184 -0.04259 -0.0184 -0.04236 C -0.02326 -0.03866 -0.03073 -0.03935 -0.03629 -0.0375 C -0.03351 -0.0338 -0.03229 -0.02894 -0.02899 -0.02639 C -0.025 -0.01852 -0.02066 -0.00695 -0.01424 -0.00185 C -0.01302 0.00347 -0.01076 0.00625 -0.00695 0.00926 C -0.00243 0.01829 -0.00868 0.00787 -0.00295 0.01366 C 0.00226 0.01898 -0.00504 0.01504 0.00121 0.01759 C 0.00208 0.02106 0.00521 0.02685 0.00521 0.02708 C 0.0059 0.0375 0.00712 0.04676 0.00781 0.05717 C 0.00937 0.05602 0.01094 0.05463 0.01267 0.05324 C 0.01337 0.05278 0.0151 0.05139 0.0151 0.05162 C 0.01684 0.04768 0.01996 0.04352 0.02326 0.04213 C 0.0243 0.04815 0.02621 0.05301 0.02812 0.05856 C 0.02882 0.06041 0.02986 0.06481 0.02986 0.06504 C 0.03125 0.05903 0.03281 0.05416 0.03472 0.0493 C 0.03611 0.04491 0.03646 0.03796 0.03871 0.03403 C 0.04097 0.03009 0.0401 0.03217 0.04115 0.02778 C 0.04115 0.02801 0.04444 0.02916 0.04618 0.02986 C 0.04687 0.03032 0.04774 0.03148 0.04861 0.03194 C 0.04965 0.03264 0.05312 0.03356 0.05434 0.03403 C 0.04375 0.03819 0.03785 0.03935 0.02569 0.04004 C 0.02899 0.04305 0.02934 0.04722 0.03299 0.05023 C 0.03507 0.05787 0.03212 0.04884 0.03628 0.05532 C 0.03854 0.05903 0.03628 0.06041 0.04115 0.0625 C 0.04305 0.05903 0.04566 0.05764 0.04774 0.05416 C 0.05087 0.0493 0.05226 0.04375 0.05677 0.04004 C 0.05799 0.03518 0.05746 0.03241 0.06163 0.03611 C 0.06302 0.0412 0.06562 0.04606 0.06736 0.05139 C 0.06805 0.05324 0.0684 0.05532 0.06892 0.05717 C 0.0691 0.05856 0.06979 0.06041 0.06979 0.06065 C 0.07569 0.05301 0.0776 0.03333 0.08281 0.02384 C 0.08212 0.02291 0.07847 0.02083 0.07882 0.01875 C 0.07899 0.01666 0.08559 0.01528 0.07795 0.01759 C 0.07708 0.01829 0.07552 0.01852 0.07552 0.01967 C 0.07413 0.02801 0.07899 0.03935 0.08125 0.04722 C 0.08212 0.05023 0.08281 0.05324 0.08368 0.05648 C 0.08385 0.05717 0.08455 0.05949 0.08455 0.05972 C 0.08628 0.05579 0.08628 0.0537 0.08941 0.05139 C 0.09028 0.04838 0.09167 0.04329 0.09358 0.04097 " pathEditMode="relative" rAng="0" ptsTypes="fffffff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555 C -0.00851 0.01597 -0.00538 0.00324 -0.00799 0.01944 C -0.00816 0.02106 -0.01024 0.02314 -0.0092 0.02407 C -0.00781 0.02523 -0.00608 0.02314 -0.00451 0.02268 C -0.00035 0.01875 0.00365 0.01643 -0.00347 0.01319 C -0.00955 0.01458 -0.01493 0.01713 -0.02083 0.01944 C -0.01701 0.01435 -0.0125 0.00949 -0.00799 0.00555 C -0.00642 0.00254 -0.0033 0.00115 -0.00226 -0.00232 C -0.00035 -0.0088 -0.00781 -0.00787 -0.01267 -0.00834 C -0.01892 -0.00903 -0.025 -0.0095 -0.03125 -0.00996 C -0.03281 -0.01042 -0.03524 -0.00973 -0.03594 -0.01158 C -0.03646 -0.01297 -0.03368 -0.0125 -0.03247 -0.01297 C -0.03125 -0.01343 -0.03004 -0.01389 -0.02899 -0.01459 C -0.02778 -0.01551 -0.02674 -0.0169 -0.02552 -0.0176 C -0.02326 -0.01899 -0.02083 -0.01968 -0.01858 -0.02084 C -0.01736 -0.0213 -0.0151 -0.02246 -0.0151 -0.02223 C -0.01007 -0.02848 -0.00052 -0.03172 0.0059 -0.03473 C 0.0026 -0.03959 8.33333E-7 -0.04514 -0.00451 -0.04723 C -0.00538 -0.04815 -0.0059 -0.0507 -0.00695 -0.05024 C -0.00816 -0.04977 -0.00764 -0.04723 -0.00799 -0.04561 C -0.01042 -0.03287 -0.00799 -0.04283 -0.01042 -0.03311 C -0.01163 -0.02176 -0.01215 -0.00556 -0.0151 0.00555 C -0.01736 0.04259 -0.01736 0.00995 -0.01858 -0.0007 C -0.02014 -0.07987 -0.00764 -0.06065 -0.02656 -0.05186 C -0.03333 -0.04283 -0.02431 -0.05533 -0.03125 -0.04399 C -0.03368 -0.04005 -0.03403 -0.04144 -0.03715 -0.03797 C -0.03958 -0.03519 -0.04201 -0.03149 -0.0441 -0.02848 C -0.04271 -0.03774 -0.04045 -0.04075 -0.03594 -0.04723 C -0.03438 -0.05325 -0.03316 -0.05602 -0.02899 -0.0595 C -0.02361 -0.06968 -0.02865 -0.06922 -0.03472 -0.072 C -0.03976 -0.07153 -0.04583 -0.07454 -0.04983 -0.07037 C -0.05208 -0.06806 -0.04757 -0.0632 -0.04531 -0.06112 C -0.0408 -0.05718 -0.03854 -0.05093 -0.03368 -0.04862 C -0.02986 -0.04375 -0.02205 -0.03357 -0.01736 -0.03172 C -0.01667 -0.03056 -0.01372 -0.02616 -0.01267 -0.02547 C -0.0059 -0.02014 -0.0125 -0.02825 -0.00573 -0.02084 C -0.00399 -0.01899 -0.0026 -0.01667 -0.00104 -0.01459 C -0.0007 -0.01621 0.00017 -0.0176 0.00017 -0.01922 C 0.00017 -0.04329 0.00121 -0.03658 -0.01615 -0.03473 C -0.02552 -0.03264 -0.0349 -0.03172 -0.0441 -0.02848 C -0.04479 -0.02963 -0.0467 -0.03033 -0.04635 -0.03172 C -0.04601 -0.03334 -0.04392 -0.03218 -0.04288 -0.03311 C -0.03854 -0.03658 -0.03767 -0.0419 -0.03247 -0.04399 C -0.02986 -0.04769 -0.02934 -0.05139 -0.02656 -0.05487 C -0.02309 -0.03959 -0.02361 -0.02292 -0.02205 -0.00695 C -0.01424 -0.00787 -0.00955 -0.01042 -0.00226 -0.00834 C -0.0092 0.00601 -0.00365 -0.00718 -0.00573 0.03032 C -0.0059 0.03402 -0.00799 0.03773 -0.00695 0.0412 C -0.00642 0.04282 -0.00469 0.03888 -0.00347 0.03819 C 0.00087 0.03564 0.00608 0.0324 0.01059 0.03032 C 0.0118 0.03078 0.01319 0.03078 0.01406 0.03194 C 0.01597 0.03449 0.01771 0.04814 0.01875 0.05208 C 0.02517 0.04907 0.02222 0.04398 0.02691 0.03819 C 0.02726 0.03657 0.02691 0.03425 0.02795 0.03356 C 0.03021 0.03194 0.03663 0.04351 0.03854 0.04583 C 0.03976 0.05162 0.03993 0.05671 0.04427 0.05046 C 0.04531 0.04074 0.0467 0.03078 0.04774 0.02106 C 0.0474 0.01689 0.04896 0.01134 0.04653 0.00856 C 0.04462 0.00648 0.03958 0.0118 0.03958 0.01203 C 0.04219 0.02152 0.04722 0.01759 0.05469 0.01643 C 0.04809 0.01944 0.04149 0.02152 0.0349 0.02407 C 0.03333 0.03101 0.03212 0.04074 0.02795 0.04583 C 0.02691 0.05023 0.02604 0.05416 0.02448 0.05833 " pathEditMode="relative" rAng="0" ptsTypes="ffffff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 autoUpdateAnimBg="0"/>
      <p:bldP spid="28" grpId="0" animBg="1"/>
      <p:bldP spid="40" grpId="0" animBg="1"/>
      <p:bldP spid="44" grpId="0" animBg="1"/>
      <p:bldP spid="66" grpId="0" animBg="1"/>
      <p:bldP spid="6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680402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Courier New" pitchFamily="49" charset="0"/>
              <a:buChar char="o"/>
              <a:defRPr/>
            </a:pPr>
            <a:endParaRPr lang="en-US" dirty="0">
              <a:solidFill>
                <a:srgbClr val="7CBF33"/>
              </a:solidFill>
            </a:endParaRPr>
          </a:p>
        </p:txBody>
      </p:sp>
      <p:sp>
        <p:nvSpPr>
          <p:cNvPr id="7" name="Connettore 6"/>
          <p:cNvSpPr>
            <a:spLocks noChangeArrowheads="1"/>
          </p:cNvSpPr>
          <p:nvPr/>
        </p:nvSpPr>
        <p:spPr bwMode="auto">
          <a:xfrm>
            <a:off x="7524750" y="1916113"/>
            <a:ext cx="215900" cy="360362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8" name="Connettore 7"/>
          <p:cNvSpPr>
            <a:spLocks noChangeArrowheads="1"/>
          </p:cNvSpPr>
          <p:nvPr/>
        </p:nvSpPr>
        <p:spPr bwMode="auto">
          <a:xfrm flipH="1">
            <a:off x="7235825" y="2708275"/>
            <a:ext cx="73025" cy="73025"/>
          </a:xfrm>
          <a:prstGeom prst="flowChartConnector">
            <a:avLst/>
          </a:prstGeom>
          <a:solidFill>
            <a:srgbClr val="00B0F0"/>
          </a:solidFill>
          <a:ln w="6350" cap="rnd">
            <a:solidFill>
              <a:srgbClr val="00B0F0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Connettore 8"/>
          <p:cNvSpPr>
            <a:spLocks noChangeArrowheads="1"/>
          </p:cNvSpPr>
          <p:nvPr/>
        </p:nvSpPr>
        <p:spPr bwMode="auto">
          <a:xfrm>
            <a:off x="8532813" y="1196975"/>
            <a:ext cx="46037" cy="46038"/>
          </a:xfrm>
          <a:prstGeom prst="flowChartConnector">
            <a:avLst/>
          </a:prstGeom>
          <a:solidFill>
            <a:srgbClr val="00B0F0"/>
          </a:solidFill>
          <a:ln w="48000" cmpd="thickThin">
            <a:solidFill>
              <a:srgbClr val="00B0F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10" name="Connettore 9"/>
          <p:cNvSpPr>
            <a:spLocks noChangeArrowheads="1"/>
          </p:cNvSpPr>
          <p:nvPr/>
        </p:nvSpPr>
        <p:spPr bwMode="auto">
          <a:xfrm>
            <a:off x="7380288" y="1844675"/>
            <a:ext cx="46037" cy="46038"/>
          </a:xfrm>
          <a:prstGeom prst="flowChartConnector">
            <a:avLst/>
          </a:prstGeom>
          <a:solidFill>
            <a:srgbClr val="00B0F0"/>
          </a:solidFill>
          <a:ln w="48000" cmpd="thickThin">
            <a:solidFill>
              <a:srgbClr val="00B0F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12" name="Connettore 11"/>
          <p:cNvSpPr>
            <a:spLocks noChangeArrowheads="1"/>
          </p:cNvSpPr>
          <p:nvPr/>
        </p:nvSpPr>
        <p:spPr bwMode="auto">
          <a:xfrm>
            <a:off x="7812088" y="1916113"/>
            <a:ext cx="352425" cy="496887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13" name="Connettore 12"/>
          <p:cNvSpPr>
            <a:spLocks noChangeArrowheads="1"/>
          </p:cNvSpPr>
          <p:nvPr/>
        </p:nvSpPr>
        <p:spPr bwMode="auto">
          <a:xfrm>
            <a:off x="7604125" y="2492375"/>
            <a:ext cx="352425" cy="496888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14" name="Connettore 13"/>
          <p:cNvSpPr>
            <a:spLocks noChangeArrowheads="1"/>
          </p:cNvSpPr>
          <p:nvPr/>
        </p:nvSpPr>
        <p:spPr bwMode="auto">
          <a:xfrm rot="-2775405">
            <a:off x="7936706" y="2470944"/>
            <a:ext cx="352425" cy="496888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15" name="Connettore 14"/>
          <p:cNvSpPr>
            <a:spLocks noChangeArrowheads="1"/>
          </p:cNvSpPr>
          <p:nvPr/>
        </p:nvSpPr>
        <p:spPr bwMode="auto">
          <a:xfrm rot="3043578">
            <a:off x="8228013" y="2033588"/>
            <a:ext cx="350837" cy="496887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16" name="Connettore 15"/>
          <p:cNvSpPr>
            <a:spLocks noChangeArrowheads="1"/>
          </p:cNvSpPr>
          <p:nvPr/>
        </p:nvSpPr>
        <p:spPr bwMode="auto">
          <a:xfrm>
            <a:off x="8316913" y="1341438"/>
            <a:ext cx="350837" cy="495300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17" name="Connettore 16"/>
          <p:cNvSpPr>
            <a:spLocks noChangeArrowheads="1"/>
          </p:cNvSpPr>
          <p:nvPr/>
        </p:nvSpPr>
        <p:spPr bwMode="auto">
          <a:xfrm>
            <a:off x="7308850" y="2060575"/>
            <a:ext cx="215900" cy="360363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18" name="Connettore 17"/>
          <p:cNvSpPr>
            <a:spLocks noChangeArrowheads="1"/>
          </p:cNvSpPr>
          <p:nvPr/>
        </p:nvSpPr>
        <p:spPr bwMode="auto">
          <a:xfrm>
            <a:off x="7667625" y="1628775"/>
            <a:ext cx="217488" cy="360363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19" name="Connettore 18"/>
          <p:cNvSpPr>
            <a:spLocks noChangeArrowheads="1"/>
          </p:cNvSpPr>
          <p:nvPr/>
        </p:nvSpPr>
        <p:spPr bwMode="auto">
          <a:xfrm>
            <a:off x="8459788" y="2636838"/>
            <a:ext cx="215900" cy="360362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20" name="Connettore 19"/>
          <p:cNvSpPr>
            <a:spLocks noChangeArrowheads="1"/>
          </p:cNvSpPr>
          <p:nvPr/>
        </p:nvSpPr>
        <p:spPr bwMode="auto">
          <a:xfrm>
            <a:off x="8027988" y="1484313"/>
            <a:ext cx="215900" cy="360362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21" name="Connettore 20"/>
          <p:cNvSpPr>
            <a:spLocks noChangeArrowheads="1"/>
          </p:cNvSpPr>
          <p:nvPr/>
        </p:nvSpPr>
        <p:spPr bwMode="auto">
          <a:xfrm>
            <a:off x="7956550" y="981075"/>
            <a:ext cx="215900" cy="360363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22" name="Connettore 21"/>
          <p:cNvSpPr>
            <a:spLocks noChangeArrowheads="1"/>
          </p:cNvSpPr>
          <p:nvPr/>
        </p:nvSpPr>
        <p:spPr bwMode="auto">
          <a:xfrm>
            <a:off x="8243888" y="1773238"/>
            <a:ext cx="215900" cy="360362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23" name="Connettore 22"/>
          <p:cNvSpPr>
            <a:spLocks noChangeArrowheads="1"/>
          </p:cNvSpPr>
          <p:nvPr/>
        </p:nvSpPr>
        <p:spPr bwMode="auto">
          <a:xfrm>
            <a:off x="7740650" y="2349500"/>
            <a:ext cx="144463" cy="215900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24" name="Connettore 23"/>
          <p:cNvSpPr>
            <a:spLocks noChangeArrowheads="1"/>
          </p:cNvSpPr>
          <p:nvPr/>
        </p:nvSpPr>
        <p:spPr bwMode="auto">
          <a:xfrm>
            <a:off x="8243888" y="1052513"/>
            <a:ext cx="144462" cy="215900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25" name="Connettore 24"/>
          <p:cNvSpPr>
            <a:spLocks noChangeArrowheads="1"/>
          </p:cNvSpPr>
          <p:nvPr/>
        </p:nvSpPr>
        <p:spPr bwMode="auto">
          <a:xfrm>
            <a:off x="8316913" y="2492375"/>
            <a:ext cx="142875" cy="215900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26" name="Connettore 25"/>
          <p:cNvSpPr>
            <a:spLocks noChangeArrowheads="1"/>
          </p:cNvSpPr>
          <p:nvPr/>
        </p:nvSpPr>
        <p:spPr bwMode="auto">
          <a:xfrm>
            <a:off x="7885113" y="1700213"/>
            <a:ext cx="142875" cy="215900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27" name="Connettore 26"/>
          <p:cNvSpPr>
            <a:spLocks noChangeArrowheads="1"/>
          </p:cNvSpPr>
          <p:nvPr/>
        </p:nvSpPr>
        <p:spPr bwMode="auto">
          <a:xfrm>
            <a:off x="7524750" y="2349500"/>
            <a:ext cx="142875" cy="215900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28" name="Connettore 27"/>
          <p:cNvSpPr/>
          <p:nvPr/>
        </p:nvSpPr>
        <p:spPr>
          <a:xfrm flipH="1" flipV="1">
            <a:off x="7812088" y="1125538"/>
            <a:ext cx="46037" cy="4445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Connettore 28"/>
          <p:cNvSpPr>
            <a:spLocks noChangeArrowheads="1"/>
          </p:cNvSpPr>
          <p:nvPr/>
        </p:nvSpPr>
        <p:spPr bwMode="auto">
          <a:xfrm>
            <a:off x="8101013" y="1844675"/>
            <a:ext cx="152400" cy="223838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30" name="Connettore 29"/>
          <p:cNvSpPr>
            <a:spLocks noChangeArrowheads="1"/>
          </p:cNvSpPr>
          <p:nvPr/>
        </p:nvSpPr>
        <p:spPr bwMode="auto">
          <a:xfrm>
            <a:off x="8675688" y="1341438"/>
            <a:ext cx="152400" cy="223837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6804025" y="5157788"/>
            <a:ext cx="2339975" cy="17002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Connettore 31"/>
          <p:cNvSpPr>
            <a:spLocks noChangeArrowheads="1"/>
          </p:cNvSpPr>
          <p:nvPr/>
        </p:nvSpPr>
        <p:spPr bwMode="auto">
          <a:xfrm>
            <a:off x="8027988" y="2349500"/>
            <a:ext cx="152400" cy="223838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33" name="Connettore 32"/>
          <p:cNvSpPr>
            <a:spLocks noChangeArrowheads="1"/>
          </p:cNvSpPr>
          <p:nvPr/>
        </p:nvSpPr>
        <p:spPr bwMode="auto">
          <a:xfrm>
            <a:off x="8172450" y="2060575"/>
            <a:ext cx="71438" cy="136525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40" name="Connettore 39"/>
          <p:cNvSpPr>
            <a:spLocks noChangeArrowheads="1"/>
          </p:cNvSpPr>
          <p:nvPr/>
        </p:nvSpPr>
        <p:spPr bwMode="auto">
          <a:xfrm flipV="1">
            <a:off x="8243888" y="3068638"/>
            <a:ext cx="73025" cy="73025"/>
          </a:xfrm>
          <a:prstGeom prst="flowChartConnector">
            <a:avLst/>
          </a:prstGeom>
          <a:solidFill>
            <a:srgbClr val="00B0F0"/>
          </a:solidFill>
          <a:ln w="6350" cap="rnd">
            <a:solidFill>
              <a:srgbClr val="00B0F0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3" name="Gruppo 44"/>
          <p:cNvGrpSpPr>
            <a:grpSpLocks/>
          </p:cNvGrpSpPr>
          <p:nvPr/>
        </p:nvGrpSpPr>
        <p:grpSpPr bwMode="auto">
          <a:xfrm>
            <a:off x="7019925" y="5229225"/>
            <a:ext cx="1944688" cy="1584325"/>
            <a:chOff x="6804248" y="5229200"/>
            <a:chExt cx="1944216" cy="1584176"/>
          </a:xfrm>
        </p:grpSpPr>
        <p:sp>
          <p:nvSpPr>
            <p:cNvPr id="11" name="Connettore 10"/>
            <p:cNvSpPr>
              <a:spLocks noChangeArrowheads="1"/>
            </p:cNvSpPr>
            <p:nvPr/>
          </p:nvSpPr>
          <p:spPr bwMode="auto">
            <a:xfrm>
              <a:off x="6875669" y="5660959"/>
              <a:ext cx="280919" cy="423823"/>
            </a:xfrm>
            <a:prstGeom prst="flowChartConnector">
              <a:avLst/>
            </a:prstGeom>
            <a:solidFill>
              <a:srgbClr val="7CBF33"/>
            </a:solidFill>
            <a:ln w="48000" cmpd="thickThin">
              <a:solidFill>
                <a:srgbClr val="76B531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B0F0"/>
                </a:solidFill>
                <a:latin typeface="+mn-lt"/>
                <a:ea typeface="+mn-ea"/>
              </a:endParaRPr>
            </a:p>
          </p:txBody>
        </p:sp>
        <p:pic>
          <p:nvPicPr>
            <p:cNvPr id="1644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6165304"/>
              <a:ext cx="93610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Connettore 38"/>
            <p:cNvSpPr/>
            <p:nvPr/>
          </p:nvSpPr>
          <p:spPr>
            <a:xfrm>
              <a:off x="6948676" y="5373649"/>
              <a:ext cx="71420" cy="71430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42" name="CasellaDiTesto 40"/>
            <p:cNvSpPr txBox="1">
              <a:spLocks noChangeArrowheads="1"/>
            </p:cNvSpPr>
            <p:nvPr/>
          </p:nvSpPr>
          <p:spPr bwMode="auto">
            <a:xfrm>
              <a:off x="7164288" y="5229200"/>
              <a:ext cx="1152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B0F0"/>
                  </a:solidFill>
                </a:rPr>
                <a:t> water</a:t>
              </a:r>
            </a:p>
          </p:txBody>
        </p:sp>
        <p:sp>
          <p:nvSpPr>
            <p:cNvPr id="16443" name="CasellaDiTesto 41"/>
            <p:cNvSpPr txBox="1">
              <a:spLocks noChangeArrowheads="1"/>
            </p:cNvSpPr>
            <p:nvPr/>
          </p:nvSpPr>
          <p:spPr bwMode="auto">
            <a:xfrm>
              <a:off x="7308304" y="5661248"/>
              <a:ext cx="936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7CBF33"/>
                  </a:solidFill>
                </a:rPr>
                <a:t>FAT</a:t>
              </a: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7885074" y="6308598"/>
              <a:ext cx="863390" cy="3698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charset="0"/>
                  <a:ea typeface="+mn-ea"/>
                  <a:cs typeface="Arial" charset="0"/>
                </a:rPr>
                <a:t>bone</a:t>
              </a:r>
            </a:p>
          </p:txBody>
        </p:sp>
      </p:grpSp>
      <p:sp>
        <p:nvSpPr>
          <p:cNvPr id="44" name="Connettore 43"/>
          <p:cNvSpPr>
            <a:spLocks noChangeArrowheads="1"/>
          </p:cNvSpPr>
          <p:nvPr/>
        </p:nvSpPr>
        <p:spPr bwMode="auto">
          <a:xfrm flipV="1">
            <a:off x="7451725" y="1628775"/>
            <a:ext cx="73025" cy="71438"/>
          </a:xfrm>
          <a:prstGeom prst="flowChartConnector">
            <a:avLst/>
          </a:prstGeom>
          <a:gradFill rotWithShape="1">
            <a:gsLst>
              <a:gs pos="0">
                <a:srgbClr val="3489A1"/>
              </a:gs>
              <a:gs pos="55000">
                <a:srgbClr val="3FA3BE"/>
              </a:gs>
              <a:gs pos="100000">
                <a:srgbClr val="4BBFDE"/>
              </a:gs>
            </a:gsLst>
            <a:lin ang="16200000"/>
          </a:gradFill>
          <a:ln w="6350" cap="rnd">
            <a:solidFill>
              <a:srgbClr val="5BB2CA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Connettore 71"/>
          <p:cNvSpPr>
            <a:spLocks noChangeArrowheads="1"/>
          </p:cNvSpPr>
          <p:nvPr/>
        </p:nvSpPr>
        <p:spPr bwMode="auto">
          <a:xfrm flipH="1">
            <a:off x="7388225" y="2860675"/>
            <a:ext cx="73025" cy="73025"/>
          </a:xfrm>
          <a:prstGeom prst="flowChartConnector">
            <a:avLst/>
          </a:prstGeom>
          <a:solidFill>
            <a:srgbClr val="00B0F0"/>
          </a:solidFill>
          <a:ln w="6350" cap="rnd">
            <a:solidFill>
              <a:srgbClr val="00B0F0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251520" y="332656"/>
            <a:ext cx="6408712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j-cs"/>
              </a:rPr>
              <a:t>Why would we want to evaluate the Diffusion Coefficient of water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j-cs"/>
              </a:rPr>
              <a:t>in cancellous bone tissue?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ea typeface="ＭＳ Ｐゴシック" charset="0"/>
                <a:cs typeface="+mj-cs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ea typeface="ＭＳ Ｐゴシック" charset="0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ＭＳ Ｐゴシック" charset="0"/>
                <a:cs typeface="+mj-cs"/>
              </a:rPr>
              <a:t>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395536" y="39330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New potential surrogate markers for osteoporosis</a:t>
            </a: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296525" y="2600326"/>
            <a:ext cx="621069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400" b="1" dirty="0">
                <a:solidFill>
                  <a:schemeClr val="bg1"/>
                </a:solidFill>
                <a:latin typeface="Comic Sans MS" pitchFamily="66" charset="0"/>
              </a:rPr>
              <a:t>the poor correlation between fracture prevalence and BMD diagnosis </a:t>
            </a:r>
          </a:p>
          <a:p>
            <a:pPr algn="ctr">
              <a:lnSpc>
                <a:spcPct val="100000"/>
              </a:lnSpc>
            </a:pPr>
            <a:r>
              <a:rPr lang="en-GB" sz="1400" b="1" dirty="0">
                <a:solidFill>
                  <a:schemeClr val="bg1"/>
                </a:solidFill>
                <a:latin typeface="Comic Sans MS" pitchFamily="66" charset="0"/>
              </a:rPr>
              <a:t>suggests that </a:t>
            </a:r>
            <a:endParaRPr lang="en-GB" sz="1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n-GB" sz="1400" b="1" dirty="0" smtClean="0">
                <a:solidFill>
                  <a:schemeClr val="bg1"/>
                </a:solidFill>
                <a:latin typeface="Comic Sans MS" pitchFamily="66" charset="0"/>
              </a:rPr>
              <a:t>other </a:t>
            </a:r>
            <a:r>
              <a:rPr lang="en-GB" sz="1400" b="1" dirty="0">
                <a:solidFill>
                  <a:schemeClr val="bg1"/>
                </a:solidFill>
                <a:latin typeface="Comic Sans MS" pitchFamily="66" charset="0"/>
              </a:rPr>
              <a:t>factors besides low BMD contribute to bone fragility</a:t>
            </a:r>
            <a:endParaRPr lang="it-IT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5" name="Oval 29"/>
          <p:cNvSpPr>
            <a:spLocks noChangeArrowheads="1"/>
          </p:cNvSpPr>
          <p:nvPr/>
        </p:nvSpPr>
        <p:spPr bwMode="auto">
          <a:xfrm>
            <a:off x="45005" y="2258869"/>
            <a:ext cx="6642230" cy="1395156"/>
          </a:xfrm>
          <a:prstGeom prst="ellipse">
            <a:avLst/>
          </a:prstGeom>
          <a:noFill/>
          <a:ln w="50800" cap="rnd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ttangolo 22"/>
          <p:cNvSpPr>
            <a:spLocks noChangeArrowheads="1"/>
          </p:cNvSpPr>
          <p:nvPr/>
        </p:nvSpPr>
        <p:spPr bwMode="auto">
          <a:xfrm>
            <a:off x="142875" y="1412776"/>
            <a:ext cx="67333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66"/>
                </a:solidFill>
                <a:latin typeface="Comic Sans MS" pitchFamily="66" charset="0"/>
              </a:rPr>
              <a:t>Clinical diagnosis of osteoporosis: </a:t>
            </a:r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is based on </a:t>
            </a:r>
            <a:r>
              <a:rPr lang="en-GB" sz="1600" dirty="0">
                <a:solidFill>
                  <a:srgbClr val="FFFF66"/>
                </a:solidFill>
                <a:latin typeface="Comic Sans MS" pitchFamily="66" charset="0"/>
              </a:rPr>
              <a:t>BMD</a:t>
            </a:r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 quantification in skeletal </a:t>
            </a: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</a:rPr>
              <a:t>sites </a:t>
            </a:r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with high </a:t>
            </a:r>
            <a:r>
              <a:rPr lang="en-GB" sz="1600" dirty="0" err="1">
                <a:solidFill>
                  <a:schemeClr val="bg1"/>
                </a:solidFill>
                <a:latin typeface="Comic Sans MS" pitchFamily="66" charset="0"/>
              </a:rPr>
              <a:t>trabecular</a:t>
            </a:r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 content, such as spine, proximal femur  calcaneus...</a:t>
            </a:r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2771800" y="44371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+mn-lt"/>
              </a:rPr>
              <a:t>T2</a:t>
            </a:r>
            <a:r>
              <a:rPr lang="en-US" baseline="30000" dirty="0" smtClean="0">
                <a:solidFill>
                  <a:srgbClr val="FFFF00"/>
                </a:solidFill>
                <a:latin typeface="+mn-lt"/>
              </a:rPr>
              <a:t>*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 </a:t>
            </a:r>
            <a:endParaRPr lang="en-US" baseline="30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539552" y="5374957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Comic Sans MS" pitchFamily="66" charset="0"/>
              </a:rPr>
              <a:t>don't allow the definition of cut-off values of normality to be applied on a single subject level</a:t>
            </a:r>
            <a:endParaRPr lang="en-US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2771800" y="47971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+mn-lt"/>
              </a:rPr>
              <a:t>Mfc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3311860" y="32429"/>
            <a:ext cx="3510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101°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Congresso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della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SIF, Roma 21-25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settembre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2015</a:t>
            </a:r>
            <a:endParaRPr lang="en-US" sz="1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C 0.01094 0.00255 0.02118 0.00764 0.03229 0.00973 C 0.03038 0.01713 0.03212 0.01297 0.025 0.01945 C 0.02292 0.0213 0.01875 0.025 0.01875 0.02524 C 0.01285 0.03704 0.02066 0.02292 0.01354 0.03056 C 0.0125 0.03172 0.0125 0.03357 0.01146 0.03473 C 0.01059 0.03565 0.00729 0.03612 0.00833 0.03612 C 0.01771 0.03612 0.02708 0.03519 0.03646 0.03473 C 0.02344 0.02894 0.01042 0.02662 -0.00313 0.02362 C 0.00174 0.01945 0.00694 0.01644 0.0125 0.01389 C 0.01371 0.01343 0.01441 0.01181 0.01562 0.01112 C 0.01771 0.00996 0.02187 0.00834 0.02187 0.00857 C 0.02292 0.00695 0.02378 0.00533 0.025 0.00417 C 0.02587 0.00325 0.02726 0.00371 0.02812 0.00278 C 0.0349 -0.00439 0.02552 0.0007 0.03333 -0.00277 C 0.03403 -0.00416 0.03559 -0.00532 0.03542 -0.00694 C 0.03524 -0.00856 0.03299 -0.00833 0.03229 -0.00972 C 0.02882 -0.01713 0.03073 -0.02893 0.02396 -0.03194 C 0.02101 -0.0199 0.01771 -0.00902 0.0125 0.00139 C 0.01128 0.00394 0.01163 0.00718 0.01042 0.00973 C 0.00799 0.01482 0.00556 0.02061 0.00417 0.02639 C 0.00069 0.01227 0.00243 -0.00254 -0.00104 -0.01666 C -0.00208 -0.02662 -0.00278 -0.03865 -0.00521 -0.04861 C -0.00556 -0.05162 -0.00885 -0.07546 -0.00833 -0.07777 C -0.00799 -0.07916 -0.00625 -0.07708 -0.00521 -0.07638 C -0.00069 -0.07338 -0.00313 -0.07384 0.00104 -0.06944 C 0.00295 -0.06736 0.00729 -0.06388 0.00729 -0.06365 C 0.00104 -0.05833 -0.00816 -0.05949 -0.01563 -0.05694 C -0.01181 -0.05185 -0.01042 -0.04537 -0.00625 -0.04166 C -0.00104 -0.03125 0.00451 -0.01527 0.0125 -0.00833 C 0.01424 -0.00115 0.01719 0.00278 0.02187 0.00695 C 0.02778 0.01899 0.01996 0.00487 0.02708 0.0125 C 0.03385 0.01968 0.02448 0.01459 0.03229 0.01806 C 0.03351 0.02269 0.0375 0.03056 0.0375 0.03079 C 0.03837 0.04491 0.03993 0.05787 0.04062 0.07223 C 0.04271 0.07037 0.04479 0.06852 0.04687 0.06667 C 0.04792 0.06575 0.05 0.06389 0.05 0.06412 C 0.05243 0.05903 0.05625 0.05325 0.06042 0.05139 C 0.06198 0.0595 0.06424 0.06621 0.06667 0.07362 C 0.06753 0.07639 0.06875 0.08195 0.06875 0.08218 C 0.07066 0.07454 0.07274 0.06806 0.075 0.06112 C 0.07691 0.0551 0.07743 0.04584 0.08021 0.04028 C 0.08299 0.03496 0.08194 0.03774 0.08333 0.03195 C 0.08333 0.03218 0.0875 0.0338 0.08958 0.03473 C 0.0908 0.03519 0.09167 0.03681 0.09271 0.0375 C 0.09427 0.03843 0.09861 0.03982 0.1 0.04028 C 0.08663 0.0463 0.07899 0.04746 0.06354 0.04862 C 0.06788 0.05255 0.06823 0.05834 0.07292 0.0625 C 0.07552 0.07292 0.0717 0.06042 0.07708 0.06945 C 0.08003 0.07431 0.07726 0.07639 0.08333 0.07917 C 0.08576 0.07431 0.08906 0.07269 0.09167 0.06806 C 0.09566 0.06112 0.09757 0.05348 0.10312 0.04862 C 0.10486 0.0419 0.10399 0.0382 0.10937 0.04306 C 0.11111 0.05024 0.11441 0.05695 0.11667 0.06389 C 0.11753 0.06667 0.11806 0.06945 0.11875 0.07223 C 0.1191 0.07362 0.11979 0.07639 0.11979 0.07662 C 0.12743 0.06621 0.12986 0.03959 0.13646 0.02639 C 0.13542 0.02547 0.1309 0.02223 0.13125 0.01945 C 0.1316 0.0169 0.1401 0.01482 0.13021 0.01806 C 0.12917 0.01899 0.12726 0.01922 0.12708 0.02084 C 0.12552 0.03218 0.1316 0.04746 0.13437 0.05834 C 0.13542 0.0625 0.13646 0.06667 0.1375 0.07084 C 0.13785 0.07223 0.13854 0.075 0.13854 0.07524 C 0.14097 0.07014 0.14097 0.06713 0.14479 0.06389 C 0.14583 0.05973 0.14774 0.05301 0.15 0.05 " pathEditMode="relative" rAng="0" ptsTypes="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6 C 0.00451 0.00047 0.00902 0.00209 0.01354 0.0014 C 0.01614 0.00093 0.0184 -0.01597 0.01875 -0.01944 C 0.01909 -0.03333 0.0184 -0.04745 0.01979 -0.0611 C 0.01996 -0.06272 0.02205 -0.05972 0.02291 -0.05833 C 0.02517 -0.05462 0.02621 -0.04976 0.02812 -0.04583 C 0.02882 -0.04444 0.03021 -0.04166 0.03021 -0.04166 C 0.03125 -0.04259 0.03246 -0.04328 0.03333 -0.04444 C 0.03489 -0.04698 0.0375 -0.05277 0.0375 -0.05277 C 0.03854 -0.05231 0.03993 -0.05254 0.04062 -0.05138 C 0.04166 -0.04953 0.0401 -0.04536 0.04166 -0.04444 C 0.04618 -0.04212 0.05139 -0.04351 0.05625 -0.04305 C 0.0559 -0.04073 0.05555 -0.03842 0.05521 -0.0361 C 0.05486 -0.03472 0.05486 -0.03101 0.05416 -0.03194 C 0.05364 -0.03263 0.05225 -0.04722 0.05208 -0.0486 C 0.04357 -0.04675 0.04253 -0.04212 0.03958 -0.05416 C 0.03559 -0.05069 0.03576 -0.04745 0.03437 -0.04166 C 0.03281 -0.04768 0.03177 -0.0537 0.03021 -0.05972 C 0.02986 -0.0611 0.02916 -0.06388 0.02916 -0.06388 C 0.02847 -0.06249 0.02725 -0.06134 0.02708 -0.05972 C 0.02621 -0.05046 0.02864 -0.0405 0.02604 -0.03194 C 0.02482 -0.02777 0.01979 -0.03472 0.01666 -0.0361 C 0.01024 -0.03888 0.01458 -0.03726 0.00312 -0.03888 C -0.00677 -0.04328 0.00243 -0.02453 0.00416 -0.01944 C 0.00503 -0.01666 0.00503 -0.01365 0.00625 -0.0111 C 0.00694 -0.00972 0.00781 -0.00856 0.00833 -0.00694 C 0.0092 -0.00416 0.00972 -0.00138 0.01041 0.0014 C 0.01076 0.00278 0.01146 0.00556 0.01146 0.00556 C 0.01423 -0.00555 0.01319 7.40741E-6 0.01458 -0.0111 C 0.01389 -0.03379 0.01336 -0.03911 0.01146 -0.05694 C 0.00764 -0.0537 0.00798 -0.05046 0.00416 -0.04722 C 0.00382 -0.04583 0.00382 -0.04421 0.00312 -0.04305 C 0.00225 -0.04166 0.00069 -0.04166 8.33333E-7 -0.04027 C -0.00122 -0.03772 -0.00209 -0.03194 -0.00209 -0.03194 C 0.00208 -0.0236 0.0092 -0.01967 0.01562 -0.01527 C 0.01875 -0.01319 0.025 -0.00972 0.025 -0.00972 C 0.01666 -0.00601 0.00764 -0.00763 -0.00104 -0.00555 C -0.0066 -0.00416 -0.01771 -0.00138 -0.01771 -0.00138 C -0.01962 0.00603 -0.01702 0.00857 -0.01354 0.01528 C -0.01285 0.01667 -0.01146 0.01945 -0.01146 0.01945 C -0.00834 0.0132 -0.00799 0.00695 -0.00625 7.40741E-6 C -0.00539 -0.00972 -0.00625 -0.0199 -0.00417 -0.02916 C -0.00382 -0.03078 -0.00261 -0.02638 -0.00209 -0.02499 C -0.00104 -0.02222 0.00017 -0.01944 0.00104 -0.01666 C 0.00295 -0.0111 0.00451 -0.00532 0.00625 7.40741E-6 C 0.00711 0.00278 0.00764 0.00556 0.00833 0.00834 C 0.00868 0.00996 0.01163 0.01204 0.01041 0.01251 C 0.00642 0.0139 0.00399 0.0088 0.00104 0.00695 C -0.00191 0.0051 -0.00521 0.00417 -0.00834 0.00278 C -0.01042 0.00186 -0.0125 0.00093 -0.01459 7.40741E-6 C -0.01563 -0.00046 -0.01771 -0.00138 -0.01771 -0.00138 C -0.01945 0.00788 -0.0158 0.01737 -0.01354 0.0264 C -0.01337 0.02686 -0.0224 0.02385 -0.02292 0.02362 C -0.03073 0.0257 -0.02986 0.02686 -0.02396 0.03195 C -0.02257 0.03728 -0.01858 0.0426 -0.01459 0.04445 C -0.01598 0.04538 -0.01719 0.04723 -0.01875 0.04723 C -0.02101 0.04723 -0.025 0.04445 -0.025 0.04445 C -0.02813 0.04491 -0.0316 0.04376 -0.03438 0.04584 C -0.03542 0.04677 -0.03316 0.04885 -0.03229 0.05001 C -0.02969 0.05348 -0.02639 0.05672 -0.02292 0.05834 C -0.02049 0.06343 -0.01823 0.06343 -0.01459 0.06667 C -0.025 0.07362 -0.02535 0.07501 -0.04479 0.06806 C -0.04723 0.06714 -0.04063 0.06436 -0.03854 0.06251 C -0.0375 0.06158 -0.03646 0.06065 -0.03542 0.05973 C -0.02848 0.05348 -0.01945 0.05209 -0.0125 0.04584 C -0.0132 0.03751 -0.01407 0.0301 -0.01563 0.02223 C -0.01615 0.01945 -0.01702 0.01667 -0.01771 0.0139 C -0.01806 0.01251 -0.01875 0.00973 -0.01875 0.00973 C -0.0217 0.02177 -0.02309 0.03473 -0.025 0.04723 C -0.02604 0.05417 -0.02587 0.04885 -0.02813 0.05556 C -0.02952 0.0595 -0.03021 0.0639 -0.03125 0.06806 C -0.03299 0.07524 -0.03577 0.08172 -0.0375 0.0889 C -0.03837 0.0926 -0.04254 0.09584 -0.04063 0.09723 C -0.03959 0.09792 -0.03872 0.09515 -0.0375 0.09445 C -0.03143 0.09075 -0.02483 0.0882 -0.01875 0.08473 C -0.01563 0.08288 -0.0125 0.08103 -0.00938 0.07917 C -0.00729 0.07802 -0.00313 0.0764 -0.00313 0.0764 C 0.00052 0.08357 0.0026 0.09329 0.00521 0.1014 C 0.00607 0.10417 0.00607 0.10718 0.00729 0.10973 C 0.00798 0.11112 0.01059 0.1139 0.00937 0.1139 C 0.00798 0.1139 0.00746 0.11089 0.00625 0.10973 C 0.0033 0.10649 0.00052 0.10302 -0.00313 0.1014 C -0.00434 0.09653 -0.00729 0.09491 -0.01042 0.09167 C -0.01233 0.08959 -0.01459 0.08797 -0.01667 0.08612 C -0.01771 0.08519 -0.01979 0.08334 -0.01979 0.08334 C -0.02344 0.07616 -0.02761 0.06968 -0.03125 0.06251 C -0.03195 0.06112 -0.03264 0.05973 -0.03334 0.05834 C -0.03403 0.05695 -0.03664 0.05371 -0.03542 0.05417 C -0.025 0.05765 -0.02986 0.05579 -0.02084 0.05973 C -0.01979 0.06019 -0.01771 0.06112 -0.01771 0.06112 C -0.02014 0.07107 -0.02361 0.08033 -0.02604 0.09028 C -0.02986 0.10556 -0.02379 0.08241 -0.02917 0.09862 C -0.03004 0.1014 -0.03125 0.10695 -0.03125 0.10695 C -0.01945 0.11228 -0.00226 0.11065 0.00833 0.11112 C 0.00625 0.11922 -0.00035 0.12315 -0.00625 0.12501 C -0.01059 0.12871 -0.01684 0.13241 -0.02188 0.13473 C -0.01181 0.14144 0.00069 0.13959 0.01146 0.14445 C 0.00937 0.15255 0.00764 0.15903 0.00208 0.1639 C 0.00086 0.16899 0.00017 0.17848 -0.00209 0.16667 C 0.00191 0.16135 0.00434 0.15533 0.00833 0.15001 C 0.00955 0.14491 0.01232 0.1426 0.01354 0.13751 C 0.00711 0.13473 0.00104 0.12871 -0.00521 0.12501 C -0.00816 0.12315 -0.01181 0.12339 -0.01459 0.12084 C -0.01962 0.11644 -0.0165 0.11853 -0.02396 0.11528 C -0.02604 0.11436 -0.03021 0.11251 -0.03021 0.11251 C -0.02361 0.10811 -0.0165 0.10695 -0.00938 0.10556 C -0.00521 0.10186 -0.00104 0.09815 0.00312 0.09445 C 0.00521 0.0926 0.00937 0.0889 0.00937 0.0889 C 0.00972 0.08751 0.01111 0.08589 0.01041 0.08473 C 0.00955 0.08311 0.00764 0.08403 0.00625 0.08334 C 0.00503 0.08265 0.00434 0.08126 0.00312 0.08056 C 0.00139 0.07964 -0.00035 0.07964 -0.00209 0.07917 C -0.00868 0.07709 -0.00174 0.07894 -0.00834 0.07501 C -0.0125 0.07246 -0.01754 0.07038 -0.02188 0.06806 C -0.02674 0.06552 -0.0316 0.06459 -0.03646 0.06251 C -0.03611 0.06112 -0.03629 0.05927 -0.03542 0.05834 C -0.03368 0.05672 -0.03125 0.05649 -0.02917 0.05556 C -0.02813 0.0551 -0.02691 0.0551 -0.02604 0.05417 C -0.025 0.05325 -0.02414 0.05209 -0.02292 0.0514 C -0.02084 0.05024 -0.01667 0.04862 -0.01667 0.04862 C -0.01511 0.04214 -0.0191 0.0345 -0.02084 0.02778 C -0.02153 0.02501 -0.02223 0.02223 -0.02292 0.01945 C -0.02327 0.01806 -0.025 0.01505 -0.02396 0.01528 C -0.01667 0.01714 -0.02049 0.01598 -0.0125 0.01945 C -0.01129 0.01991 -0.01042 0.0213 -0.00938 0.02223 C -0.00712 0.0132 -0.0092 0.00232 -0.01042 -0.00694 C -0.01059 -0.00879 -0.01111 -0.01064 -0.01146 -0.01249 C -0.01181 -0.01388 -0.01354 -0.01689 -0.0125 -0.01666 C -0.00903 -0.01573 -0.0066 -0.01134 -0.00313 -0.00972 C -0.00243 -0.00833 -0.00209 -0.00671 -0.00104 -0.00555 C -0.00018 -0.00462 0.00139 -0.0051 0.00208 -0.00416 C 0.01423 0.01204 0.00052 -0.00092 0.00937 0.00695 C 0.00972 0.00834 0.00937 0.01065 0.01041 0.01112 C 0.0118 0.01181 0.01319 0.01042 0.01458 0.00973 C 0.01927 0.00695 0.02343 0.00348 0.02708 -0.00138 C 0.01961 -0.0162 0.00694 -0.01597 -0.00313 -0.02499 C -0.00695 -0.01759 -0.0033 0.00741 -0.00104 0.01667 C 0.00573 0.00302 0.00868 -0.01365 0.0125 -0.02916 C 0.01423 -0.03634 0.01389 -0.04421 0.01562 -0.05138 C 0.01527 -0.05323 0.01597 -0.05647 0.01458 -0.05694 C 0.0118 -0.0581 0.00468 -0.05231 0.00208 -0.04999 C 0.00173 -0.0486 0.00034 -0.04698 0.00104 -0.04583 C 0.00243 -0.04305 0.00521 -0.04212 0.00729 -0.04027 C 0.01163 -0.03634 0.01527 -0.03171 0.01979 -0.02777 C 0.02187 -0.02592 0.02604 -0.02222 0.02604 -0.02222 C 0.02639 -0.03425 0.02448 -0.04675 0.02708 -0.05833 C 0.02777 -0.0611 0.03333 -0.05555 0.03333 -0.05555 C 0.03541 -0.05138 0.0375 -0.04722 0.03958 -0.04305 C 0.04097 -0.04027 0.04375 -0.03472 0.04375 -0.03472 C 0.0434 -0.03796 0.04305 -0.0412 0.04271 -0.04444 C 0.04236 -0.04722 0.04166 -0.05277 0.04166 -0.05277 " pathEditMode="relative" ptsTypes="fffffffffffffffffffffffffffffffffffffffffffffffffffffffffffffffffffffffffffffff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0.00122 -0.00023 0.01111 -0.00231 0.01146 -0.00278 C 0.01215 -0.0037 0.00938 -0.0037 0.00834 -0.00416 C 0.00695 -0.00509 0.00556 -0.00578 0.00417 -0.00694 C 0.00209 -0.00856 -8.33333E-7 -0.01065 -0.00208 -0.0125 C -0.00312 -0.01342 -0.00521 -0.01528 -0.00521 -0.01528 C -0.00087 -0.01921 0.00608 -0.01528 0.01042 -0.01944 C 0.01181 -0.02083 0.00643 -0.03379 0.00521 -0.03611 C 0.00955 -0.03796 0.01094 -0.03657 0.01459 -0.03333 C 0.01528 -0.03194 0.01702 -0.03078 0.01667 -0.02916 C 0.01632 -0.02778 0.01459 -0.02778 0.01354 -0.02778 C 0.00903 -0.02778 0.00434 -0.03055 -8.33333E-7 -0.03194 C 0.00781 -0.03541 0.01493 -0.03773 0.02292 -0.04028 C 0.025 -0.04097 0.02709 -0.04213 0.02917 -0.04305 C 0.03021 -0.04352 0.03229 -0.04444 0.03229 -0.04444 C 0.03403 -0.0375 0.03368 -0.04166 0.03125 -0.03194 C 0.03108 -0.03125 0.0382 -0.03449 0.03854 -0.03472 C 0.0434 -0.03657 0.0441 -0.03634 0.05 -0.0375 C 0.04844 -0.03148 0.04809 -0.02546 0.04688 -0.01944 C 0.04514 -0.01991 0.0434 -0.02037 0.04167 -0.02083 C 0.04063 -0.02129 0.03854 -0.02083 0.03854 -0.02222 C 0.03854 -0.02361 0.04063 -0.02338 0.04167 -0.02361 C 0.04584 -0.02477 0.05 -0.02546 0.05417 -0.02639 C 0.05625 -0.02685 0.05834 -0.02824 0.06042 -0.02916 C 0.06146 -0.02963 0.06354 -0.03055 0.06354 -0.03055 C 0.0632 -0.0287 0.06285 -0.02685 0.0625 -0.025 C 0.06181 -0.02222 0.05834 -0.01574 0.06042 -0.01666 C 0.06476 -0.01852 0.0691 -0.02176 0.07292 -0.025 C 0.07361 -0.02361 0.075 -0.02245 0.075 -0.02083 C 0.075 -0.01782 0.07292 -0.0125 0.07292 -0.0125 C 0.07327 -0.00278 0.0717 0.00741 0.07396 0.01667 C 0.07483 0.01991 0.07674 0.01111 0.07813 0.00834 C 0.07952 0.00556 0.08438 0.00278 0.08438 0.00278 C 0.08056 0.00116 0.07674 0.00023 0.07292 -0.00139 C 0.06945 -0.00092 0.06511 -0.00301 0.0625 7.40741E-7 C 0.06077 0.00185 0.06389 0.00556 0.06459 0.00834 C 0.06528 0.01111 0.06667 0.01667 0.06667 0.01667 C 0.06997 0.01019 0.07413 -0.00486 0.07604 -0.0125 C 0.07691 -0.01574 0.08021 -0.02083 0.08021 -0.02083 C 0.08108 -0.00717 0.08247 0.00579 0.08334 0.01945 C 0.08299 0.02084 0.08334 0.02384 0.08229 0.02361 C 0.07986 0.02315 0.07847 0.01922 0.07604 0.01806 C 0.07396 0.01713 0.07188 0.01621 0.06979 0.01528 C 0.06771 0.01435 0.06354 0.0125 0.06354 0.0125 C 0.06059 0.01852 0.05834 0.0206 0.05834 0.02778 C 0.05834 0.02917 0.05886 0.025 0.05938 0.02361 C 0.06042 0.02084 0.06129 0.01806 0.0625 0.01528 C 0.06545 0.0081 0.06945 0.00185 0.07188 -0.00555 C 0.07274 -0.00833 0.07327 -0.01111 0.07396 -0.01389 C 0.07431 -0.01528 0.075 -0.01805 0.075 -0.01805 C 0.07222 -0.02893 0.07535 -0.02129 0.05834 -0.02361 C 0.05087 -0.02477 0.04271 -0.02685 0.03542 -0.02916 C 0.03889 -0.03217 0.03976 -0.03565 0.04375 -0.0375 C 0.03577 -0.03958 0.04028 -0.03935 0.03021 -0.03611 C 0.02813 -0.03541 0.02604 -0.03426 0.02396 -0.03333 C 0.02292 -0.03287 0.02084 -0.03194 0.02084 -0.03194 C 0.02014 -0.03472 0.01945 -0.0375 0.01875 -0.04028 C 0.0184 -0.04166 0.01771 -0.04444 0.01771 -0.04444 C 0.01702 -0.04305 0.01597 -0.0419 0.01563 -0.04028 C 0.01476 -0.03565 0.01684 -0.02986 0.01459 -0.02639 C 0.0132 -0.02407 0.01042 -0.02824 0.00834 -0.02916 C 0.00729 -0.02963 0.00521 -0.03055 0.00521 -0.03055 C -0.00035 -0.02801 0.00139 -0.03032 0.00625 -0.02083 C 0.00695 -0.01944 0.00764 -0.01805 0.00834 -0.01666 C 0.00903 -0.01551 0.01042 -0.01273 0.00938 -0.0125 C 0.00938 -0.0125 0.00156 -0.01597 -8.33333E-7 -0.01666 C -0.00208 -0.01759 -0.00625 -0.01944 -0.00625 -0.01944 C -0.00503 -0.01296 -0.00521 -0.01065 -0.00104 -0.00694 C 0.00035 -0.00139 0.00156 0.00093 0.00521 0.00417 C 0.00712 0.01158 0.01077 0.01042 0.00521 0.01528 C 0.00278 0.01482 0.00035 0.01389 -0.00208 0.01389 C -0.00312 0.01389 -8.33333E-7 0.01459 0.00104 0.01528 C 0.00209 0.01597 0.00295 0.01736 0.00417 0.01806 C 0.00712 0.01991 0.01042 0.02084 0.01354 0.02222 C 0.01459 0.02269 0.01667 0.02361 0.01667 0.02361 C 0.01788 0.02824 0.01962 0.03148 0.02084 0.03611 C 0.02222 0.03565 0.02361 0.03519 0.025 0.03472 C 0.02604 0.03426 0.02743 0.03241 0.02813 0.03334 C 0.02969 0.03542 0.02952 0.03889 0.03021 0.04167 C 0.03056 0.04329 0.02813 0.03982 0.02709 0.03889 C 0.02639 0.03588 0.02587 0.03287 0.02396 0.03056 C 0.02205 0.02847 0.01771 0.025 0.01771 0.025 C 0.00504 0.02709 0.00729 0.02685 0.00729 0.00972 " pathEditMode="relative" ptsTypes="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93 C 0.00208 -0.00741 0.00104 -0.00278 0.00365 -0.01296 C 0.00434 -0.01574 0.00573 -0.0213 0.00573 -0.0213 C 0.00017 -0.02384 -0.00226 -0.01991 -0.00677 -0.01713 C -0.01788 -0.01042 -0.00903 -0.01782 -0.01615 -0.01157 C -0.01701 -0.03148 -0.01493 -0.04306 -0.0224 -0.02824 C -0.0151 -0.025 0.00382 -0.03681 -0.00573 -0.02407 C -0.00712 -0.01713 -0.00712 -0.00995 -0.00885 -0.00324 C -0.0092 3.7037E-7 -0.0099 0.00324 -0.0099 0.00648 C -0.0099 0.00787 -0.0099 0.01042 -0.00885 0.01065 C -0.00347 0.01134 0.00121 0.00625 0.00573 0.0037 C 0.01111 0.00046 0.01649 -0.00023 0.02135 -0.00463 C 0.0217 0.00139 0.02083 0.00764 0.0224 0.01343 C 0.02274 0.01505 0.0243 0.01134 0.02552 0.01065 C 0.0276 0.00949 0.02969 0.0088 0.03177 0.00787 C 0.03281 0.00741 0.03594 0.00625 0.0349 0.00648 C 0.02865 0.0081 0.0224 0.00949 0.01615 0.01204 C 0.01302 0.01319 0.0099 0.01481 0.00677 0.0162 C 0.00573 0.01667 0.00278 0.01852 0.00365 0.01759 C 0.00573 0.01574 0.00781 0.01389 0.0099 0.01204 C 0.01094 0.01111 0.01302 0.00926 0.01302 0.00926 C 0.01371 0.00787 0.01424 0.00625 0.0151 0.00509 C 0.01701 0.00301 0.02135 -0.00046 0.02135 -0.00046 C 0.02378 0.00417 0.02448 0.00787 0.02552 0.01343 C 0.02795 0.01296 0.03038 0.01273 0.03281 0.01204 C 0.0342 0.01181 0.03559 0.00995 0.03698 0.01065 C 0.03802 0.01111 0.03767 0.01343 0.03802 0.01481 C 0.03698 0.01898 0.03594 0.02315 0.0349 0.02731 C 0.03455 0.02893 0.03073 0.0294 0.03177 0.03009 C 0.03333 0.03125 0.03524 0.02917 0.03698 0.0287 C 0.04149 0.02731 0.04618 0.02639 0.05052 0.02454 C 0.05017 0.03518 0.05035 0.04583 0.04948 0.05648 C 0.0493 0.05833 0.04878 0.05278 0.04844 0.05093 C 0.04809 0.04815 0.04774 0.04537 0.0474 0.04259 C 0.04601 0.02893 0.0474 0.03542 0.04531 0.02731 C 0.04496 0.02361 0.04583 0.01921 0.04427 0.0162 C 0.04149 0.01065 0.04115 0.02176 0.0401 0.02315 C 0.03837 0.02546 0.03594 0.02685 0.03385 0.0287 C 0.03281 0.02963 0.03073 0.03148 0.03073 0.03148 C 0.03403 0.03796 0.03542 0.04259 0.0401 0.04676 C 0.0408 0.04954 0.04097 0.05255 0.04219 0.05509 C 0.04358 0.05787 0.04844 0.06528 0.04635 0.06343 C 0.04236 0.05995 0.03715 0.05764 0.03281 0.05509 C 0.03073 0.05393 0.02656 0.05231 0.02656 0.05231 C 0.02691 0.05694 0.02708 0.06157 0.0276 0.0662 C 0.02778 0.06759 0.02917 0.06898 0.02865 0.07037 C 0.02812 0.07176 0.02656 0.0713 0.02552 0.07176 C 0.02274 0.06921 0.01615 0.0662 0.01615 0.0662 C 0.02083 0.06412 0.02413 0.0669 0.02865 0.06898 C 0.03073 0.06991 0.0349 0.07176 0.0349 0.07176 C 0.03559 0.07037 0.03698 0.06921 0.03698 0.06759 C 0.03698 0.0625 0.03212 0.04838 0.03073 0.04259 C 0.02986 0.03935 0.0349 0.0463 0.03698 0.04815 C 0.03906 0.05 0.04115 0.05185 0.04323 0.0537 C 0.04427 0.05463 0.04635 0.05648 0.04635 0.05648 C 0.04705 0.05787 0.04757 0.06181 0.04844 0.06065 C 0.04948 0.05926 0.04774 0.05694 0.0474 0.05509 C 0.0467 0.05231 0.04601 0.04954 0.04531 0.04676 C 0.04496 0.04537 0.04427 0.04259 0.04427 0.04259 C 0.04323 0.03356 0.04115 0.02523 0.0401 0.0162 C 0.03924 0.03565 0.03698 0.05278 0.0349 0.07176 C 0.02899 0.05972 0.0368 0.07384 0.02969 0.0662 C 0.02292 0.05903 0.03229 0.06412 0.02448 0.06065 C 0.01805 0.04792 0.02135 0.06921 0.02344 0.07315 C 0.02413 0.07454 0.0243 0.07731 0.02552 0.07731 C 0.02656 0.07731 0.02517 0.07431 0.02448 0.07315 C 0.02361 0.07153 0.02222 0.0706 0.02135 0.06898 C 0.01979 0.06643 0.01858 0.06343 0.01719 0.06065 C 0.01649 0.05926 0.0151 0.05648 0.0151 0.05648 C 0.01615 0.05602 0.01719 0.05463 0.01823 0.05509 C 0.01823 0.05509 0.02604 0.06204 0.0276 0.06343 C 0.03003 0.06574 0.03403 0.06759 0.03698 0.06898 C 0.03264 0.06018 0.03351 0.05625 0.03281 0.04398 C 0.03316 0.04213 0.03246 0.03889 0.03385 0.03843 C 0.03767 0.03704 0.04045 0.04236 0.04323 0.04398 C 0.04531 0.04514 0.04757 0.04537 0.04948 0.04676 C 0.05017 0.04722 0.05087 0.04768 0.05156 0.04815 " pathEditMode="relative" ptsTypes="ffffffffffffffffffffff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C 0.00035 0.00162 0.00174 0.00625 0.00104 0.00463 C -0.00312 -0.00532 -0.00382 -0.0169 -0.00694 -0.02754 C -0.00868 -0.02106 -0.01076 -0.01551 -0.01284 -0.00972 C -0.01371 -0.00717 -0.01475 -0.00254 -0.01475 -0.00231 C -0.01892 -0.00995 -0.01875 -0.01875 -0.01979 -0.02754 C -0.02534 -0.02083 -0.02864 -0.00856 -0.03472 -0.0037 C -0.03593 0.00093 -0.03837 0.00139 -0.03958 0.00602 C -0.04062 0.00556 -0.04201 0.00579 -0.04271 0.00463 C -0.04271 0.00486 -0.04514 -0.00416 -0.04566 -0.00602 C -0.046 -0.00741 -0.04705 -0.00833 -0.04757 -0.00972 C -0.04843 -0.01204 -0.04896 -0.01435 -0.04965 -0.0169 C -0.04982 -0.01805 -0.05052 -0.02037 -0.05052 -0.02014 C -0.05121 -0.01921 -0.05173 -0.01782 -0.0526 -0.0169 C -0.05347 -0.01574 -0.05486 -0.01551 -0.05555 -0.01435 C -0.06146 -0.00301 -0.05364 -0.01018 -0.06059 -0.00486 C -0.0618 -0.00023 -0.06406 0.00023 -0.06545 0.00463 C -0.06753 -0.00301 -0.0651 -0.0125 -0.06354 -0.02037 C -0.0592 -0.0125 -0.05781 -0.00301 -0.05347 0.00463 C -0.04948 0.00139 -0.04913 -0.00278 -0.04757 -0.00833 C -0.04635 -0.01342 -0.0434 -0.01805 -0.04166 -0.02268 C -0.03923 -0.02916 -0.03784 -0.03495 -0.03472 -0.04074 C -0.03298 -0.03449 -0.03229 -0.02778 -0.03073 -0.02153 C -0.02968 -0.01782 -0.02777 -0.01458 -0.02673 -0.01088 C -0.02569 -0.00717 -0.02482 -0.0037 -0.02378 -1.85185E-6 C -0.02343 0.00116 -0.02274 0.00347 -0.02274 0.00371 C -0.02014 -0.00116 -0.01857 -0.00579 -0.0158 -0.01088 C -0.01198 -0.01759 -0.0151 -0.01967 -0.00989 -0.02407 C -0.00781 -0.02245 -0.00468 -0.02199 -0.00382 -0.01921 C -0.0026 -0.01412 -0.00382 -0.01643 -2.77778E-6 -0.01319 C 0.00174 -0.00741 0.00382 -0.00347 0.00799 -1.85185E-6 C 0.00903 -0.00046 0.01042 -0.00023 0.01094 -0.00116 C 0.01216 -0.00324 0.01233 -0.00602 0.01302 -0.00833 C 0.01441 -0.01389 0.01667 -0.01875 0.01997 -0.02268 C 0.02344 -0.03541 0.00573 -0.02639 -0.00191 -0.0287 C -0.00052 -0.02245 0.00157 -0.01805 0.00608 -0.01435 C 0.00886 -0.00926 0.01216 -0.00509 0.01493 -1.85185E-6 C 0.01684 -0.00648 0.01372 -0.0162 0.01302 -0.02268 C 0.01216 -0.04838 0.01389 -0.06273 0.00903 -0.0456 C 0.01059 -0.04421 0.01702 -0.03935 0.01302 -0.03588 C 0.01129 -0.03449 0.00903 -0.03426 0.00695 -0.03356 C 0.00608 -0.0331 0.004 -0.03241 0.004 -0.03217 C 0.00886 -0.02847 0.00591 -0.03032 0.01302 -0.02754 C 0.01389 -0.02708 0.01598 -0.02639 0.01598 -0.02616 C 0.01667 -0.02523 0.01702 -0.02384 0.01788 -0.02268 C 0.01875 -0.02199 0.02032 -0.02268 0.02101 -0.02153 C 0.02205 -0.01967 0.02223 -0.0169 0.02292 -0.01435 C 0.02327 -0.01296 0.02448 -0.01227 0.02483 -0.01088 C 0.0257 -0.00833 0.02622 -0.00602 0.02691 -0.0037 C 0.02726 -0.00254 0.02795 -1.85185E-6 0.02795 0.00023 C 0.02934 -0.00532 0.02969 -0.01111 0.03091 -0.0169 C 0.03646 -0.01458 0.03177 -0.01736 0.0349 -0.01204 C 0.03629 -0.00926 0.03872 -0.00787 0.0408 -0.00602 C 0.04115 -0.00717 0.04202 -0.00833 0.04184 -0.00972 C 0.04167 -0.01227 0.03976 -0.0169 0.03976 -0.01666 C 0.04011 -0.01875 0.03924 -0.02199 0.0408 -0.02268 C 0.04271 -0.02384 0.0467 -0.02037 0.0467 -0.02014 C 0.0474 -0.01921 0.04775 -0.01759 0.04879 -0.0169 C 0.05052 -0.01551 0.0566 -0.01296 0.05469 -0.01435 C 0.05365 -0.01528 0.05278 -0.01597 0.05174 -0.0169 C 0.05018 -0.02199 0.04931 -0.02708 0.04775 -0.03241 C 0.0474 -0.03356 0.0467 -0.03588 0.0467 -0.03565 C 0.04775 -0.03634 0.04879 -0.03704 0.04966 -0.03704 C 0.0507 -0.03704 0.0533 -0.0368 0.05278 -0.03588 C 0.05122 -0.03403 0.04879 -0.03426 0.0467 -0.03356 C 0.04584 -0.0331 0.04375 -0.03241 0.04375 -0.03217 C 0.0441 -0.02708 0.04427 -0.02199 0.04479 -0.0169 C 0.04497 -0.01435 0.04532 -0.01204 0.04584 -0.00972 C 0.04584 -0.00833 0.04775 -0.00671 0.0467 -0.00602 C 0.04479 -0.00486 0.04288 -0.00879 0.0408 -0.00972 C 0.03785 -0.01481 0.03716 -0.0169 0.03386 -0.01088 C 0.0342 -0.0081 0.0349 -0.00532 0.0349 -0.00254 C 0.0349 -0.00116 0.03455 0.00185 0.03386 0.00116 C 0.03229 -0.00069 0.03247 -0.0037 0.03177 -0.00602 C 0.03073 -0.00995 0.029 -0.01273 0.02795 -0.0169 C 0.02292 -0.01273 0.02396 -0.00555 0.02292 0.00116 C 0.0191 -0.01273 0.02101 -0.00347 0.01997 -0.02754 C 0.01858 -0.02268 0.01754 -0.01389 0.01493 -0.00972 C 0.0132 -0.00648 0.01094 0.00116 0.01094 0.00139 C 0.00834 -0.01134 0.01198 0.00324 0.00799 -0.00717 C 0.00556 -0.01389 0.00469 -0.02106 0.00209 -0.02754 " pathEditMode="relative" rAng="0" ptsTypes="ffffffff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2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-0.00533 0.00382 -0.01088 0.00521 -0.01667 C 0.0059 -0.01945 0.00729 -0.025 0.00729 -0.025 C 0.00989 -0.01968 0.00989 -0.01436 0.01146 -0.00834 C 0.01215 -0.00186 0.01232 0.00486 0.01354 0.01111 C 0.01389 0.01296 0.01441 0.01481 0.01458 0.01666 C 0.01545 0.02314 0.01667 0.03611 0.01667 0.03611 C 0.02205 0.01458 0.02187 -0.0088 0.02604 -0.03056 C 0.0276 -0.02223 0.02656 -0.02686 0.02917 -0.01667 C 0.02986 -0.01389 0.03125 -0.00834 0.03125 -0.00834 C 0.03177 -0.0095 0.03455 -0.01598 0.03646 -0.01528 C 0.0368 -0.01505 0.03802 -0.00834 0.03854 -0.00556 C 0.04653 -0.01274 0.04514 -0.01436 0.04375 -0.00278 C 0.04479 -0.00232 0.04583 -0.00093 0.04687 -0.00139 C 0.0493 -0.00255 0.05312 -0.00695 0.05312 -0.00695 C 0.05278 -0.00417 0.05364 -0.0007 0.05208 0.00138 C 0.05121 0.00254 0.04965 0 0.04896 -0.00139 C 0.04757 -0.00417 0.04774 -0.00787 0.04687 -0.01112 C 0.04653 -0.00695 0.04705 -0.00255 0.04583 0.00138 C 0.04531 0.00324 0.04514 -0.00232 0.04479 -0.00417 C 0.0441 -0.00695 0.0434 -0.00973 0.04271 -0.0125 C 0.04236 -0.01389 0.04167 -0.01667 0.04167 -0.01667 C 0.04132 -0.01528 0.04097 -0.01389 0.04062 -0.0125 C 0.04028 -0.01065 0.0408 -0.00579 0.03958 -0.00695 C 0.03767 -0.00857 0.03819 -0.0125 0.0375 -0.01528 C 0.03715 -0.0169 0.03542 -0.01713 0.03437 -0.01806 C 0.03368 -0.02084 0.03298 -0.02362 0.03229 -0.02639 C 0.03194 -0.02778 0.02934 -0.01343 0.02917 -0.0125 C 0.02482 -0.01436 0.02569 -0.01737 0.02187 -0.02084 C 0.01892 -0.02662 0.0184 -0.03125 0.01458 -0.02362 C 0.01649 -0.01621 0.01788 -0.0088 0.01979 -0.00139 C 0.01562 0.00231 0.01389 0.00069 0.00937 -0.00139 C -0.00035 -0.0007 -0.01563 -0.00325 -0.00417 0.00694 C -0.00191 0.01597 0.00087 0.0243 0.00312 0.03333 C 0.00382 0.03611 0.00521 0.04166 0.00521 0.04166 C 0.00903 0.03657 0.01163 0.03078 0.01458 0.025 C 0.01597 0.02222 0.01875 0.01666 0.01875 0.01666 C 0.01215 0.01365 0.0059 0.00925 -0.00104 0.00694 C -0.00295 0.00532 -0.00729 0.00578 -0.00729 0.00277 C -0.00729 0.00138 -0.00521 0.00162 -0.00417 0.00138 C 0.00347 0.00046 0.01111 0.00046 0.01875 0 C 0.01597 -0.00371 0.01406 -0.00764 0.0125 -0.0125 C 0.01163 -0.01528 0.01042 -0.02084 0.01042 -0.02084 C 0.0066 -0.0132 0.00937 -0.00463 0.00937 0.00416 " pathEditMode="relative" ptsTypes="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0371 C -0.00347 -0.00231 -0.00017 -0.0074 0.0033 -0.0118 C 0.00399 -0.01504 0.0099 -0.02754 0.00434 -0.01342 C 0.00191 0.00093 0.00365 0.01574 0.00087 0.0301 C 0.00121 0.03172 0.00087 0.03473 0.00208 0.03473 C 0.0033 0.03473 0.00295 0.03172 0.0033 0.0301 C 0.00608 0.01852 0.00417 0.02361 0.00781 0.01598 C 0.00972 0.02547 0.01128 0.03426 0.0125 0.04399 C 0.01615 0.03959 0.01441 0.04283 0.01597 0.03611 C 0.01667 0.03311 0.0184 0.02686 0.0184 0.02709 C 0.02344 0.03149 0.02326 0.03588 0.02535 0.04399 C 0.02569 0.04561 0.02656 0.04861 0.02656 0.04885 C 0.03003 0.04167 0.03038 0.03287 0.03455 0.02686 C 0.0349 0.02524 0.03455 0.02269 0.03576 0.02223 C 0.03715 0.02176 0.03837 0.02408 0.03924 0.02547 C 0.04288 0.03102 0.04462 0.03727 0.04861 0.04236 C 0.04896 0.04399 0.04844 0.04699 0.04965 0.04699 C 0.05087 0.04699 0.05052 0.04399 0.05087 0.04236 C 0.05174 0.0382 0.05243 0.03426 0.0533 0.0301 C 0.05451 0.02361 0.05555 0.00996 0.05555 0.01019 C 0.05712 0.01204 0.0592 0.01343 0.06024 0.01598 C 0.06788 0.03334 0.05833 0.02037 0.06493 0.02848 C 0.06615 0.0338 0.06684 0.03681 0.06944 0.04098 C 0.07031 0.04236 0.07187 0.04746 0.07187 0.04561 C 0.07187 0.04236 0.07031 0.03936 0.06944 0.03611 C 0.06753 0.02894 0.06597 0.02199 0.06493 0.01459 C 0.05885 0.0169 0.05573 0.02454 0.04965 0.02686 C 0.04705 0.03866 0.05104 0.02524 0.04514 0.03311 C 0.03889 0.04144 0.04965 0.03496 0.04045 0.03936 C 0.0368 0.04399 0.0368 0.04954 0.03455 0.04098 C 0.03628 0.03218 0.03767 0.02338 0.04167 0.01598 C 0.04236 0.01922 0.04253 0.02269 0.04392 0.02547 C 0.04462 0.02709 0.04566 0.02848 0.04618 0.0301 C 0.04844 0.03658 0.04826 0.04213 0.05208 0.04699 C 0.05347 0.0419 0.05451 0.03681 0.05555 0.03149 C 0.05347 0.01505 0.05434 0.01899 0.05434 0.04399 " pathEditMode="relative" rAng="0" ptsTypes="fffffffffffffffffffffffffffffffffffA">
                                      <p:cBhvr>
                                        <p:cTn id="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 autoUpdateAnimBg="0"/>
      <p:bldP spid="28" grpId="0" animBg="1"/>
      <p:bldP spid="40" grpId="0" animBg="1"/>
      <p:bldP spid="44" grpId="0" animBg="1"/>
      <p:bldP spid="72" grpId="0" animBg="1"/>
      <p:bldP spid="63" grpId="0"/>
      <p:bldP spid="42" grpId="0"/>
      <p:bldP spid="45" grpId="0" animBg="1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680402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Courier New" pitchFamily="49" charset="0"/>
              <a:buChar char="o"/>
              <a:defRPr/>
            </a:pPr>
            <a:endParaRPr lang="en-US" dirty="0">
              <a:solidFill>
                <a:srgbClr val="7CBF33"/>
              </a:solidFill>
            </a:endParaRPr>
          </a:p>
        </p:txBody>
      </p:sp>
      <p:sp>
        <p:nvSpPr>
          <p:cNvPr id="7" name="Connettore 6"/>
          <p:cNvSpPr/>
          <p:nvPr/>
        </p:nvSpPr>
        <p:spPr>
          <a:xfrm>
            <a:off x="7524750" y="1916113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nettore 7"/>
          <p:cNvSpPr/>
          <p:nvPr/>
        </p:nvSpPr>
        <p:spPr>
          <a:xfrm flipH="1">
            <a:off x="7235825" y="2636838"/>
            <a:ext cx="73025" cy="714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onnettore 8"/>
          <p:cNvSpPr/>
          <p:nvPr/>
        </p:nvSpPr>
        <p:spPr>
          <a:xfrm>
            <a:off x="8532813" y="1196975"/>
            <a:ext cx="71437" cy="7143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Connettore 9"/>
          <p:cNvSpPr/>
          <p:nvPr/>
        </p:nvSpPr>
        <p:spPr>
          <a:xfrm>
            <a:off x="7380288" y="1844675"/>
            <a:ext cx="46037" cy="4603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Connettore 11"/>
          <p:cNvSpPr/>
          <p:nvPr/>
        </p:nvSpPr>
        <p:spPr>
          <a:xfrm>
            <a:off x="7812088" y="1916113"/>
            <a:ext cx="352425" cy="49688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Connettore 12"/>
          <p:cNvSpPr/>
          <p:nvPr/>
        </p:nvSpPr>
        <p:spPr>
          <a:xfrm>
            <a:off x="7524750" y="2420938"/>
            <a:ext cx="350838" cy="4953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Connettore 13"/>
          <p:cNvSpPr/>
          <p:nvPr/>
        </p:nvSpPr>
        <p:spPr>
          <a:xfrm rot="18824595">
            <a:off x="7936706" y="2470944"/>
            <a:ext cx="352425" cy="49688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Connettore 14"/>
          <p:cNvSpPr/>
          <p:nvPr/>
        </p:nvSpPr>
        <p:spPr>
          <a:xfrm rot="3043578">
            <a:off x="8228013" y="2033588"/>
            <a:ext cx="350837" cy="49688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6" name="Connettore 15"/>
          <p:cNvSpPr/>
          <p:nvPr/>
        </p:nvSpPr>
        <p:spPr>
          <a:xfrm>
            <a:off x="8316913" y="1341438"/>
            <a:ext cx="350837" cy="4953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Connettore 16"/>
          <p:cNvSpPr/>
          <p:nvPr/>
        </p:nvSpPr>
        <p:spPr>
          <a:xfrm>
            <a:off x="7308850" y="20605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8" name="Connettore 17"/>
          <p:cNvSpPr/>
          <p:nvPr/>
        </p:nvSpPr>
        <p:spPr>
          <a:xfrm>
            <a:off x="7667625" y="1700213"/>
            <a:ext cx="217488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Connettore 18"/>
          <p:cNvSpPr/>
          <p:nvPr/>
        </p:nvSpPr>
        <p:spPr>
          <a:xfrm>
            <a:off x="8532813" y="24923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0" name="Connettore 19"/>
          <p:cNvSpPr/>
          <p:nvPr/>
        </p:nvSpPr>
        <p:spPr>
          <a:xfrm>
            <a:off x="8027988" y="1484313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1" name="Connettore 20"/>
          <p:cNvSpPr/>
          <p:nvPr/>
        </p:nvSpPr>
        <p:spPr>
          <a:xfrm>
            <a:off x="7956550" y="9810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2" name="Connettore 21"/>
          <p:cNvSpPr/>
          <p:nvPr/>
        </p:nvSpPr>
        <p:spPr>
          <a:xfrm>
            <a:off x="8243888" y="1773238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3" name="Connettore 22"/>
          <p:cNvSpPr/>
          <p:nvPr/>
        </p:nvSpPr>
        <p:spPr>
          <a:xfrm>
            <a:off x="7740650" y="2349500"/>
            <a:ext cx="144463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4" name="Connettore 23"/>
          <p:cNvSpPr/>
          <p:nvPr/>
        </p:nvSpPr>
        <p:spPr>
          <a:xfrm>
            <a:off x="8243888" y="1052513"/>
            <a:ext cx="144462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5" name="Connettore 24"/>
          <p:cNvSpPr/>
          <p:nvPr/>
        </p:nvSpPr>
        <p:spPr>
          <a:xfrm>
            <a:off x="8316913" y="2492375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6" name="Connettore 25"/>
          <p:cNvSpPr/>
          <p:nvPr/>
        </p:nvSpPr>
        <p:spPr>
          <a:xfrm>
            <a:off x="7885113" y="1700213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7" name="Connettore 26"/>
          <p:cNvSpPr/>
          <p:nvPr/>
        </p:nvSpPr>
        <p:spPr>
          <a:xfrm>
            <a:off x="7524750" y="2349500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8" name="Connettore 27"/>
          <p:cNvSpPr/>
          <p:nvPr/>
        </p:nvSpPr>
        <p:spPr>
          <a:xfrm flipH="1" flipV="1">
            <a:off x="7812088" y="1125538"/>
            <a:ext cx="46037" cy="4445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Connettore 28"/>
          <p:cNvSpPr/>
          <p:nvPr/>
        </p:nvSpPr>
        <p:spPr>
          <a:xfrm>
            <a:off x="8101013" y="1844675"/>
            <a:ext cx="152400" cy="22383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0" name="Connettore 29"/>
          <p:cNvSpPr/>
          <p:nvPr/>
        </p:nvSpPr>
        <p:spPr>
          <a:xfrm>
            <a:off x="8675688" y="1341438"/>
            <a:ext cx="152400" cy="22383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6804025" y="5157788"/>
            <a:ext cx="2339975" cy="17002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Connettore 31"/>
          <p:cNvSpPr/>
          <p:nvPr/>
        </p:nvSpPr>
        <p:spPr>
          <a:xfrm>
            <a:off x="8027988" y="2349500"/>
            <a:ext cx="152400" cy="22383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3" name="Connettore 32"/>
          <p:cNvSpPr/>
          <p:nvPr/>
        </p:nvSpPr>
        <p:spPr>
          <a:xfrm>
            <a:off x="8172450" y="2060575"/>
            <a:ext cx="71438" cy="136525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0" name="Connettore 39"/>
          <p:cNvSpPr/>
          <p:nvPr/>
        </p:nvSpPr>
        <p:spPr>
          <a:xfrm flipV="1">
            <a:off x="8243888" y="3068638"/>
            <a:ext cx="73025" cy="73025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414" name="Gruppo 44"/>
          <p:cNvGrpSpPr>
            <a:grpSpLocks/>
          </p:cNvGrpSpPr>
          <p:nvPr/>
        </p:nvGrpSpPr>
        <p:grpSpPr bwMode="auto">
          <a:xfrm>
            <a:off x="7019925" y="5229225"/>
            <a:ext cx="1944688" cy="1584325"/>
            <a:chOff x="6804248" y="5229200"/>
            <a:chExt cx="1944216" cy="1584176"/>
          </a:xfrm>
        </p:grpSpPr>
        <p:sp>
          <p:nvSpPr>
            <p:cNvPr id="11" name="Connettore 10"/>
            <p:cNvSpPr/>
            <p:nvPr/>
          </p:nvSpPr>
          <p:spPr>
            <a:xfrm>
              <a:off x="6875669" y="5660959"/>
              <a:ext cx="280919" cy="423823"/>
            </a:xfrm>
            <a:prstGeom prst="flowChartConnector">
              <a:avLst/>
            </a:prstGeom>
            <a:solidFill>
              <a:srgbClr val="7CBF33"/>
            </a:solidFill>
            <a:ln>
              <a:solidFill>
                <a:srgbClr val="76B53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B0F0"/>
                </a:solidFill>
              </a:endParaRPr>
            </a:p>
          </p:txBody>
        </p:sp>
        <p:pic>
          <p:nvPicPr>
            <p:cNvPr id="1642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6165304"/>
              <a:ext cx="93610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Connettore 38"/>
            <p:cNvSpPr/>
            <p:nvPr/>
          </p:nvSpPr>
          <p:spPr>
            <a:xfrm>
              <a:off x="6948676" y="5373649"/>
              <a:ext cx="71420" cy="71430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8" name="CasellaDiTesto 40"/>
            <p:cNvSpPr txBox="1">
              <a:spLocks noChangeArrowheads="1"/>
            </p:cNvSpPr>
            <p:nvPr/>
          </p:nvSpPr>
          <p:spPr bwMode="auto">
            <a:xfrm>
              <a:off x="7164288" y="5229200"/>
              <a:ext cx="1152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B0F0"/>
                  </a:solidFill>
                </a:rPr>
                <a:t> water</a:t>
              </a:r>
            </a:p>
          </p:txBody>
        </p:sp>
        <p:sp>
          <p:nvSpPr>
            <p:cNvPr id="16429" name="CasellaDiTesto 41"/>
            <p:cNvSpPr txBox="1">
              <a:spLocks noChangeArrowheads="1"/>
            </p:cNvSpPr>
            <p:nvPr/>
          </p:nvSpPr>
          <p:spPr bwMode="auto">
            <a:xfrm>
              <a:off x="7308304" y="5661248"/>
              <a:ext cx="936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7CBF33"/>
                  </a:solidFill>
                </a:rPr>
                <a:t>FAT</a:t>
              </a: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7885074" y="6308598"/>
              <a:ext cx="863390" cy="3698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charset="0"/>
                  <a:cs typeface="Arial" charset="0"/>
                </a:rPr>
                <a:t>bone</a:t>
              </a:r>
            </a:p>
          </p:txBody>
        </p:sp>
      </p:grpSp>
      <p:sp>
        <p:nvSpPr>
          <p:cNvPr id="44" name="Connettore 43"/>
          <p:cNvSpPr/>
          <p:nvPr/>
        </p:nvSpPr>
        <p:spPr>
          <a:xfrm flipV="1">
            <a:off x="7451725" y="1700213"/>
            <a:ext cx="46038" cy="460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CasellaDiTesto 61"/>
          <p:cNvSpPr txBox="1"/>
          <p:nvPr/>
        </p:nvSpPr>
        <p:spPr>
          <a:xfrm>
            <a:off x="341313" y="819150"/>
            <a:ext cx="60483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rPr>
              <a:t>	    				                            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6" name="Connettore 65"/>
          <p:cNvSpPr/>
          <p:nvPr/>
        </p:nvSpPr>
        <p:spPr>
          <a:xfrm flipH="1">
            <a:off x="7388225" y="2789238"/>
            <a:ext cx="73025" cy="714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Connettore 40"/>
          <p:cNvSpPr/>
          <p:nvPr/>
        </p:nvSpPr>
        <p:spPr bwMode="auto">
          <a:xfrm>
            <a:off x="161925" y="368300"/>
            <a:ext cx="144463" cy="144463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296863" y="233363"/>
            <a:ext cx="29702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C000"/>
                </a:solidFill>
                <a:latin typeface="+mj-lt"/>
                <a:cs typeface="Arial" charset="0"/>
              </a:rPr>
              <a:t>Purpose</a:t>
            </a:r>
            <a:endParaRPr lang="en-US" sz="2000" dirty="0">
              <a:latin typeface="+mj-lt"/>
              <a:cs typeface="Arial" charset="0"/>
            </a:endParaRPr>
          </a:p>
        </p:txBody>
      </p:sp>
      <p:sp>
        <p:nvSpPr>
          <p:cNvPr id="17445" name="CasellaDiTesto 46"/>
          <p:cNvSpPr txBox="1">
            <a:spLocks noChangeArrowheads="1"/>
          </p:cNvSpPr>
          <p:nvPr/>
        </p:nvSpPr>
        <p:spPr bwMode="auto">
          <a:xfrm>
            <a:off x="161925" y="667653"/>
            <a:ext cx="65706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Diffusion NMR methods 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allow to measure water displacements at the cellular level by probing motion on  the micrometer length scale</a:t>
            </a:r>
          </a:p>
        </p:txBody>
      </p:sp>
      <p:sp>
        <p:nvSpPr>
          <p:cNvPr id="17446" name="CasellaDiTesto 48"/>
          <p:cNvSpPr txBox="1">
            <a:spLocks noChangeArrowheads="1"/>
          </p:cNvSpPr>
          <p:nvPr/>
        </p:nvSpPr>
        <p:spPr bwMode="auto">
          <a:xfrm>
            <a:off x="2231740" y="2078850"/>
            <a:ext cx="202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MSD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2nDt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447" name="CasellaDiTesto 49"/>
          <p:cNvSpPr txBox="1">
            <a:spLocks noChangeArrowheads="1"/>
          </p:cNvSpPr>
          <p:nvPr/>
        </p:nvSpPr>
        <p:spPr bwMode="auto">
          <a:xfrm>
            <a:off x="1601670" y="2573905"/>
            <a:ext cx="3465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(MSD) </a:t>
            </a:r>
            <a:r>
              <a:rPr lang="en-US" baseline="30000" dirty="0">
                <a:solidFill>
                  <a:schemeClr val="bg1"/>
                </a:solidFill>
                <a:latin typeface="Comic Sans MS" pitchFamily="66" charset="0"/>
              </a:rPr>
              <a:t>1/2 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&lt;&lt;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voxel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resolution</a:t>
            </a:r>
          </a:p>
        </p:txBody>
      </p:sp>
      <p:grpSp>
        <p:nvGrpSpPr>
          <p:cNvPr id="49" name="Gruppo 48"/>
          <p:cNvGrpSpPr/>
          <p:nvPr/>
        </p:nvGrpSpPr>
        <p:grpSpPr>
          <a:xfrm>
            <a:off x="115888" y="3114675"/>
            <a:ext cx="6616700" cy="3189288"/>
            <a:chOff x="115888" y="3114675"/>
            <a:chExt cx="6616700" cy="3189288"/>
          </a:xfrm>
        </p:grpSpPr>
        <p:sp>
          <p:nvSpPr>
            <p:cNvPr id="17444" name="CasellaDiTesto 44"/>
            <p:cNvSpPr txBox="1">
              <a:spLocks noChangeArrowheads="1"/>
            </p:cNvSpPr>
            <p:nvPr/>
          </p:nvSpPr>
          <p:spPr bwMode="auto">
            <a:xfrm>
              <a:off x="115888" y="3114675"/>
              <a:ext cx="6570662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C000"/>
                  </a:solidFill>
                  <a:latin typeface="Comic Sans MS" pitchFamily="66" charset="0"/>
                </a:rPr>
                <a:t>Aims of the study were:</a:t>
              </a:r>
            </a:p>
            <a:p>
              <a:pPr>
                <a:defRPr/>
              </a:pPr>
              <a:r>
                <a:rPr lang="en-US" dirty="0">
                  <a:solidFill>
                    <a:schemeClr val="bg1"/>
                  </a:solidFill>
                  <a:latin typeface="Comic Sans MS" pitchFamily="66" charset="0"/>
                </a:rPr>
                <a:t>To describe and corroborate by means of in vivo experiments, the porous system model suitable to investigate the structural properties of the cancellous bone by using diffusion </a:t>
              </a:r>
              <a:r>
                <a:rPr lang="en-US" dirty="0" smtClean="0">
                  <a:solidFill>
                    <a:schemeClr val="bg1"/>
                  </a:solidFill>
                  <a:latin typeface="Comic Sans MS" pitchFamily="66" charset="0"/>
                </a:rPr>
                <a:t>NMR techniques</a:t>
              </a:r>
              <a:endParaRPr lang="en-US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pPr>
                <a:defRPr/>
              </a:pPr>
              <a:endParaRPr lang="en-US" dirty="0"/>
            </a:p>
          </p:txBody>
        </p:sp>
        <p:sp>
          <p:nvSpPr>
            <p:cNvPr id="17448" name="CasellaDiTesto 50"/>
            <p:cNvSpPr txBox="1">
              <a:spLocks noChangeArrowheads="1"/>
            </p:cNvSpPr>
            <p:nvPr/>
          </p:nvSpPr>
          <p:spPr bwMode="auto">
            <a:xfrm>
              <a:off x="161925" y="4826000"/>
              <a:ext cx="6570663" cy="147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C000"/>
                  </a:solidFill>
                  <a:latin typeface="Comic Sans MS" pitchFamily="66" charset="0"/>
                </a:rPr>
                <a:t>The final goal of the study was :</a:t>
              </a:r>
            </a:p>
            <a:p>
              <a:pPr>
                <a:defRPr/>
              </a:pPr>
              <a:r>
                <a:rPr lang="en-US" dirty="0">
                  <a:solidFill>
                    <a:schemeClr val="bg1"/>
                  </a:solidFill>
                  <a:latin typeface="Comic Sans MS" pitchFamily="66" charset="0"/>
                </a:rPr>
                <a:t>To evaluate the potential ability of diffusion techniques, </a:t>
              </a:r>
            </a:p>
            <a:p>
              <a:pPr>
                <a:defRPr/>
              </a:pPr>
              <a:r>
                <a:rPr lang="en-US" dirty="0">
                  <a:solidFill>
                    <a:schemeClr val="bg1"/>
                  </a:solidFill>
                  <a:latin typeface="Comic Sans MS" pitchFamily="66" charset="0"/>
                </a:rPr>
                <a:t>in association with bone marrow </a:t>
              </a:r>
              <a:r>
                <a:rPr lang="en-US" dirty="0" smtClean="0">
                  <a:solidFill>
                    <a:schemeClr val="bg1"/>
                  </a:solidFill>
                  <a:latin typeface="Comic Sans MS" pitchFamily="66" charset="0"/>
                </a:rPr>
                <a:t>NMR spectroscopy </a:t>
              </a:r>
              <a:endParaRPr lang="en-US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pPr>
                <a:defRPr/>
              </a:pPr>
              <a:r>
                <a:rPr lang="en-US" dirty="0">
                  <a:solidFill>
                    <a:schemeClr val="bg1"/>
                  </a:solidFill>
                  <a:latin typeface="Comic Sans MS" pitchFamily="66" charset="0"/>
                </a:rPr>
                <a:t>to discriminate among healthy, osteopenic and osteoporotic </a:t>
              </a:r>
            </a:p>
            <a:p>
              <a:pPr>
                <a:defRPr/>
              </a:pPr>
              <a:r>
                <a:rPr lang="en-US" dirty="0">
                  <a:solidFill>
                    <a:schemeClr val="bg1"/>
                  </a:solidFill>
                  <a:latin typeface="Comic Sans MS" pitchFamily="66" charset="0"/>
                </a:rPr>
                <a:t>postmenopausal women</a:t>
              </a:r>
              <a:endParaRPr lang="it-IT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47" name="CasellaDiTesto 46"/>
          <p:cNvSpPr txBox="1"/>
          <p:nvPr/>
        </p:nvSpPr>
        <p:spPr>
          <a:xfrm>
            <a:off x="3266855" y="0"/>
            <a:ext cx="3510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101°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Congresso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della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SIF, Roma 21-25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settembre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2015</a:t>
            </a:r>
            <a:endParaRPr lang="en-US" sz="1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1871699" y="1619508"/>
            <a:ext cx="247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en-US" baseline="-25000" dirty="0" smtClean="0">
                <a:solidFill>
                  <a:schemeClr val="bg1"/>
                </a:solidFill>
                <a:latin typeface="Comic Sans MS" pitchFamily="66" charset="0"/>
              </a:rPr>
              <a:t>NMR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(D)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FT (MP)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94 0.00254 0.02118 0.00764 0.03229 0.00972 C 0.03038 0.01713 0.03212 0.01296 0.025 0.01944 C 0.02292 0.02129 0.01875 0.025 0.01875 0.025 C 0.01285 0.03703 0.02066 0.02291 0.01354 0.03055 C 0.0125 0.03171 0.0125 0.03356 0.01146 0.03472 C 0.01059 0.03564 0.00729 0.03611 0.00833 0.03611 C 0.01771 0.03611 0.02708 0.03518 0.03646 0.03472 C 0.02344 0.02893 0.01042 0.02662 -0.00313 0.02361 C 0.00173 0.01944 0.00694 0.01643 0.0125 0.01389 C 0.01371 0.01342 0.01441 0.0118 0.01562 0.01111 C 0.01771 0.00995 0.02187 0.00833 0.02187 0.00833 C 0.02292 0.00694 0.02378 0.00532 0.025 0.00416 C 0.02587 0.00324 0.02726 0.0037 0.02812 0.00277 C 0.03489 -0.0044 0.02552 0.00069 0.03333 -0.00278 C 0.03403 -0.00417 0.03559 -0.00533 0.03542 -0.00695 C 0.03524 -0.00857 0.03298 -0.00834 0.03229 -0.00973 C 0.02882 -0.01713 0.03073 -0.02894 0.02396 -0.03195 C 0.02101 -0.01991 0.01771 -0.00903 0.0125 0.00139 C 0.01128 0.00393 0.01163 0.00717 0.01042 0.00972 C 0.00798 0.01481 0.00555 0.0206 0.00417 0.02639 C 0.00069 0.01227 0.00243 -0.00255 -0.00104 -0.01667 C -0.00208 -0.02662 -0.00278 -0.03866 -0.00521 -0.04861 C -0.00556 -0.05162 -0.00886 -0.07547 -0.00833 -0.07778 C -0.00799 -0.07917 -0.00625 -0.07709 -0.00521 -0.07639 C -0.0007 -0.07338 -0.00313 -0.07385 0.00104 -0.06945 C 0.00295 -0.06736 0.00729 -0.06389 0.00729 -0.06389 C 0.00104 -0.05834 -0.00816 -0.05949 -0.01563 -0.05695 C -0.01181 -0.05186 -0.01042 -0.04537 -0.00625 -0.04167 C -0.00104 -0.03125 0.00451 -0.01528 0.0125 -0.00834 C 0.01423 -0.00116 0.01719 0.00277 0.02187 0.00694 C 0.02778 0.01898 0.01996 0.00486 0.02708 0.0125 C 0.03385 0.01967 0.02448 0.01458 0.03229 0.01805 C 0.03351 0.02268 0.0375 0.03055 0.0375 0.03055 C 0.03837 0.0449 0.03993 0.05787 0.04062 0.07222 C 0.04271 0.07037 0.04479 0.06852 0.04687 0.06666 C 0.04792 0.06574 0.05 0.06389 0.05 0.06389 C 0.05243 0.05902 0.05625 0.05324 0.06042 0.05139 C 0.06198 0.05949 0.06423 0.0662 0.06667 0.07361 C 0.06753 0.07639 0.06875 0.08194 0.06875 0.08194 C 0.07066 0.07453 0.07274 0.06805 0.075 0.06111 C 0.07691 0.05509 0.07743 0.04583 0.08021 0.04027 C 0.08298 0.03495 0.08194 0.03773 0.08333 0.03194 C 0.08333 0.03194 0.0875 0.03379 0.08958 0.03472 C 0.0908 0.03518 0.09167 0.0368 0.09271 0.0375 C 0.09427 0.03842 0.09861 0.03981 0.1 0.04027 C 0.08663 0.04629 0.07899 0.04745 0.06354 0.04861 C 0.06788 0.05254 0.06823 0.05833 0.07292 0.0625 C 0.07552 0.07291 0.0717 0.06041 0.07708 0.06944 C 0.08003 0.0743 0.07726 0.07639 0.08333 0.07916 C 0.08576 0.0743 0.08906 0.07268 0.09167 0.06805 C 0.09566 0.06111 0.09757 0.05347 0.10312 0.04861 C 0.10486 0.04189 0.10399 0.03819 0.10937 0.04305 C 0.11111 0.05023 0.11441 0.05694 0.11667 0.06389 C 0.11753 0.06666 0.11805 0.06944 0.11875 0.07222 C 0.1191 0.07361 0.11979 0.07639 0.11979 0.07639 C 0.12743 0.0662 0.12986 0.03958 0.13646 0.02639 C 0.13542 0.02546 0.1309 0.02222 0.13125 0.01944 C 0.1316 0.01689 0.1401 0.01481 0.13021 0.01805 C 0.12917 0.01898 0.12726 0.01921 0.12708 0.02083 C 0.12552 0.03217 0.1316 0.04745 0.13437 0.05833 C 0.13542 0.0625 0.13646 0.06666 0.1375 0.07083 C 0.13785 0.07222 0.13854 0.075 0.13854 0.075 C 0.14097 0.07014 0.14097 0.06713 0.14479 0.06389 C 0.14583 0.05972 0.14774 0.05301 0.15 0.05 " pathEditMode="relative" ptsTypes="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6 C 0.00451 0.00047 0.00902 0.00209 0.01354 0.0014 C 0.01614 0.00093 0.0184 -0.01597 0.01875 -0.01944 C 0.01909 -0.03333 0.0184 -0.04745 0.01979 -0.0611 C 0.01996 -0.06272 0.02205 -0.05972 0.02291 -0.05833 C 0.02517 -0.05462 0.02621 -0.04976 0.02812 -0.04583 C 0.02882 -0.04444 0.03021 -0.04166 0.03021 -0.04166 C 0.03125 -0.04259 0.03246 -0.04328 0.03333 -0.04444 C 0.03489 -0.04698 0.0375 -0.05277 0.0375 -0.05277 C 0.03854 -0.05231 0.03993 -0.05254 0.04062 -0.05138 C 0.04166 -0.04953 0.0401 -0.04536 0.04166 -0.04444 C 0.04618 -0.04212 0.05139 -0.04351 0.05625 -0.04305 C 0.0559 -0.04073 0.05555 -0.03842 0.05521 -0.0361 C 0.05486 -0.03472 0.05486 -0.03101 0.05416 -0.03194 C 0.05364 -0.03263 0.05225 -0.04722 0.05208 -0.0486 C 0.04357 -0.04675 0.04253 -0.04212 0.03958 -0.05416 C 0.03559 -0.05069 0.03576 -0.04745 0.03437 -0.04166 C 0.03281 -0.04768 0.03177 -0.0537 0.03021 -0.05972 C 0.02986 -0.0611 0.02916 -0.06388 0.02916 -0.06388 C 0.02847 -0.06249 0.02725 -0.06134 0.02708 -0.05972 C 0.02621 -0.05046 0.02864 -0.0405 0.02604 -0.03194 C 0.02482 -0.02777 0.01979 -0.03472 0.01666 -0.0361 C 0.01024 -0.03888 0.01458 -0.03726 0.00312 -0.03888 C -0.00677 -0.04328 0.00243 -0.02453 0.00416 -0.01944 C 0.00503 -0.01666 0.00503 -0.01365 0.00625 -0.0111 C 0.00694 -0.00972 0.00781 -0.00856 0.00833 -0.00694 C 0.0092 -0.00416 0.00972 -0.00138 0.01041 0.0014 C 0.01076 0.00278 0.01146 0.00556 0.01146 0.00556 C 0.01423 -0.00555 0.01319 7.40741E-6 0.01458 -0.0111 C 0.01389 -0.03379 0.01336 -0.03911 0.01146 -0.05694 C 0.00764 -0.0537 0.00798 -0.05046 0.00416 -0.04722 C 0.00382 -0.04583 0.00382 -0.04421 0.00312 -0.04305 C 0.00225 -0.04166 0.00069 -0.04166 8.33333E-7 -0.04027 C -0.00122 -0.03772 -0.00209 -0.03194 -0.00209 -0.03194 C 0.00208 -0.0236 0.0092 -0.01967 0.01562 -0.01527 C 0.01875 -0.01319 0.025 -0.00972 0.025 -0.00972 C 0.01666 -0.00601 0.00764 -0.00763 -0.00104 -0.00555 C -0.0066 -0.00416 -0.01771 -0.00138 -0.01771 -0.00138 C -0.01962 0.00603 -0.01702 0.00857 -0.01354 0.01528 C -0.01285 0.01667 -0.01146 0.01945 -0.01146 0.01945 C -0.00834 0.0132 -0.00799 0.00695 -0.00625 7.40741E-6 C -0.00539 -0.00972 -0.00625 -0.0199 -0.00417 -0.02916 C -0.00382 -0.03078 -0.00261 -0.02638 -0.00209 -0.02499 C -0.00104 -0.02222 0.00017 -0.01944 0.00104 -0.01666 C 0.00295 -0.0111 0.00451 -0.00532 0.00625 7.40741E-6 C 0.00711 0.00278 0.00764 0.00556 0.00833 0.00834 C 0.00868 0.00996 0.01163 0.01204 0.01041 0.01251 C 0.00642 0.0139 0.00399 0.0088 0.00104 0.00695 C -0.00191 0.0051 -0.00521 0.00417 -0.00834 0.00278 C -0.01042 0.00186 -0.0125 0.00093 -0.01459 7.40741E-6 C -0.01563 -0.00046 -0.01771 -0.00138 -0.01771 -0.00138 C -0.01945 0.00788 -0.0158 0.01737 -0.01354 0.0264 C -0.01337 0.02686 -0.0224 0.02385 -0.02292 0.02362 C -0.03073 0.0257 -0.02986 0.02686 -0.02396 0.03195 C -0.02257 0.03728 -0.01858 0.0426 -0.01459 0.04445 C -0.01598 0.04538 -0.01719 0.04723 -0.01875 0.04723 C -0.02101 0.04723 -0.025 0.04445 -0.025 0.04445 C -0.02813 0.04491 -0.0316 0.04376 -0.03438 0.04584 C -0.03542 0.04677 -0.03316 0.04885 -0.03229 0.05001 C -0.02969 0.05348 -0.02639 0.05672 -0.02292 0.05834 C -0.02049 0.06343 -0.01823 0.06343 -0.01459 0.06667 C -0.025 0.07362 -0.02535 0.07501 -0.04479 0.06806 C -0.04723 0.06714 -0.04063 0.06436 -0.03854 0.06251 C -0.0375 0.06158 -0.03646 0.06065 -0.03542 0.05973 C -0.02848 0.05348 -0.01945 0.05209 -0.0125 0.04584 C -0.0132 0.03751 -0.01407 0.0301 -0.01563 0.02223 C -0.01615 0.01945 -0.01702 0.01667 -0.01771 0.0139 C -0.01806 0.01251 -0.01875 0.00973 -0.01875 0.00973 C -0.0217 0.02177 -0.02309 0.03473 -0.025 0.04723 C -0.02604 0.05417 -0.02587 0.04885 -0.02813 0.05556 C -0.02952 0.0595 -0.03021 0.0639 -0.03125 0.06806 C -0.03299 0.07524 -0.03577 0.08172 -0.0375 0.0889 C -0.03837 0.0926 -0.04254 0.09584 -0.04063 0.09723 C -0.03959 0.09792 -0.03872 0.09515 -0.0375 0.09445 C -0.03143 0.09075 -0.02483 0.0882 -0.01875 0.08473 C -0.01563 0.08288 -0.0125 0.08103 -0.00938 0.07917 C -0.00729 0.07802 -0.00313 0.0764 -0.00313 0.0764 C 0.00052 0.08357 0.0026 0.09329 0.00521 0.1014 C 0.00607 0.10417 0.00607 0.10718 0.00729 0.10973 C 0.00798 0.11112 0.01059 0.1139 0.00937 0.1139 C 0.00798 0.1139 0.00746 0.11089 0.00625 0.10973 C 0.0033 0.10649 0.00052 0.10302 -0.00313 0.1014 C -0.00434 0.09653 -0.00729 0.09491 -0.01042 0.09167 C -0.01233 0.08959 -0.01459 0.08797 -0.01667 0.08612 C -0.01771 0.08519 -0.01979 0.08334 -0.01979 0.08334 C -0.02344 0.07616 -0.02761 0.06968 -0.03125 0.06251 C -0.03195 0.06112 -0.03264 0.05973 -0.03334 0.05834 C -0.03403 0.05695 -0.03664 0.05371 -0.03542 0.05417 C -0.025 0.05765 -0.02986 0.05579 -0.02084 0.05973 C -0.01979 0.06019 -0.01771 0.06112 -0.01771 0.06112 C -0.02014 0.07107 -0.02361 0.08033 -0.02604 0.09028 C -0.02986 0.10556 -0.02379 0.08241 -0.02917 0.09862 C -0.03004 0.1014 -0.03125 0.10695 -0.03125 0.10695 C -0.01945 0.11228 -0.00226 0.11065 0.00833 0.11112 C 0.00625 0.11922 -0.00035 0.12315 -0.00625 0.12501 C -0.01059 0.12871 -0.01684 0.13241 -0.02188 0.13473 C -0.01181 0.14144 0.00069 0.13959 0.01146 0.14445 C 0.00937 0.15255 0.00764 0.15903 0.00208 0.1639 C 0.00086 0.16899 0.00017 0.17848 -0.00209 0.16667 C 0.00191 0.16135 0.00434 0.15533 0.00833 0.15001 C 0.00955 0.14491 0.01232 0.1426 0.01354 0.13751 C 0.00711 0.13473 0.00104 0.12871 -0.00521 0.12501 C -0.00816 0.12315 -0.01181 0.12339 -0.01459 0.12084 C -0.01962 0.11644 -0.0165 0.11853 -0.02396 0.11528 C -0.02604 0.11436 -0.03021 0.11251 -0.03021 0.11251 C -0.02361 0.10811 -0.0165 0.10695 -0.00938 0.10556 C -0.00521 0.10186 -0.00104 0.09815 0.00312 0.09445 C 0.00521 0.0926 0.00937 0.0889 0.00937 0.0889 C 0.00972 0.08751 0.01111 0.08589 0.01041 0.08473 C 0.00955 0.08311 0.00764 0.08403 0.00625 0.08334 C 0.00503 0.08265 0.00434 0.08126 0.00312 0.08056 C 0.00139 0.07964 -0.00035 0.07964 -0.00209 0.07917 C -0.00868 0.07709 -0.00174 0.07894 -0.00834 0.07501 C -0.0125 0.07246 -0.01754 0.07038 -0.02188 0.06806 C -0.02674 0.06552 -0.0316 0.06459 -0.03646 0.06251 C -0.03611 0.06112 -0.03629 0.05927 -0.03542 0.05834 C -0.03368 0.05672 -0.03125 0.05649 -0.02917 0.05556 C -0.02813 0.0551 -0.02691 0.0551 -0.02604 0.05417 C -0.025 0.05325 -0.02414 0.05209 -0.02292 0.0514 C -0.02084 0.05024 -0.01667 0.04862 -0.01667 0.04862 C -0.01511 0.04214 -0.0191 0.0345 -0.02084 0.02778 C -0.02153 0.02501 -0.02223 0.02223 -0.02292 0.01945 C -0.02327 0.01806 -0.025 0.01505 -0.02396 0.01528 C -0.01667 0.01714 -0.02049 0.01598 -0.0125 0.01945 C -0.01129 0.01991 -0.01042 0.0213 -0.00938 0.02223 C -0.00712 0.0132 -0.0092 0.00232 -0.01042 -0.00694 C -0.01059 -0.00879 -0.01111 -0.01064 -0.01146 -0.01249 C -0.01181 -0.01388 -0.01354 -0.01689 -0.0125 -0.01666 C -0.00903 -0.01573 -0.0066 -0.01134 -0.00313 -0.00972 C -0.00243 -0.00833 -0.00209 -0.00671 -0.00104 -0.00555 C -0.00018 -0.00462 0.00139 -0.0051 0.00208 -0.00416 C 0.01423 0.01204 0.00052 -0.00092 0.00937 0.00695 C 0.00972 0.00834 0.00937 0.01065 0.01041 0.01112 C 0.0118 0.01181 0.01319 0.01042 0.01458 0.00973 C 0.01927 0.00695 0.02343 0.00348 0.02708 -0.00138 C 0.01961 -0.0162 0.00694 -0.01597 -0.00313 -0.02499 C -0.00695 -0.01759 -0.0033 0.00741 -0.00104 0.01667 C 0.00573 0.00302 0.00868 -0.01365 0.0125 -0.02916 C 0.01423 -0.03634 0.01389 -0.04421 0.01562 -0.05138 C 0.01527 -0.05323 0.01597 -0.05647 0.01458 -0.05694 C 0.0118 -0.0581 0.00468 -0.05231 0.00208 -0.04999 C 0.00173 -0.0486 0.00034 -0.04698 0.00104 -0.04583 C 0.00243 -0.04305 0.00521 -0.04212 0.00729 -0.04027 C 0.01163 -0.03634 0.01527 -0.03171 0.01979 -0.02777 C 0.02187 -0.02592 0.02604 -0.02222 0.02604 -0.02222 C 0.02639 -0.03425 0.02448 -0.04675 0.02708 -0.05833 C 0.02777 -0.0611 0.03333 -0.05555 0.03333 -0.05555 C 0.03541 -0.05138 0.0375 -0.04722 0.03958 -0.04305 C 0.04097 -0.04027 0.04375 -0.03472 0.04375 -0.03472 C 0.0434 -0.03796 0.04305 -0.0412 0.04271 -0.04444 C 0.04236 -0.04722 0.04166 -0.05277 0.04166 -0.05277 " pathEditMode="relative" ptsTypes="fffffffffffffffffffffffffffffffffffffffffffffffffffffffffffffffffffffffffffffff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0.00122 -0.00023 0.01111 -0.00231 0.01146 -0.00278 C 0.01215 -0.0037 0.00938 -0.0037 0.00834 -0.00416 C 0.00695 -0.00509 0.00556 -0.00578 0.00417 -0.00694 C 0.00209 -0.00856 -8.33333E-7 -0.01065 -0.00208 -0.0125 C -0.00312 -0.01342 -0.00521 -0.01528 -0.00521 -0.01528 C -0.00087 -0.01921 0.00608 -0.01528 0.01042 -0.01944 C 0.01181 -0.02083 0.00643 -0.03379 0.00521 -0.03611 C 0.00955 -0.03796 0.01094 -0.03657 0.01459 -0.03333 C 0.01528 -0.03194 0.01702 -0.03078 0.01667 -0.02916 C 0.01632 -0.02778 0.01459 -0.02778 0.01354 -0.02778 C 0.00903 -0.02778 0.00434 -0.03055 -8.33333E-7 -0.03194 C 0.00781 -0.03541 0.01493 -0.03773 0.02292 -0.04028 C 0.025 -0.04097 0.02709 -0.04213 0.02917 -0.04305 C 0.03021 -0.04352 0.03229 -0.04444 0.03229 -0.04444 C 0.03403 -0.0375 0.03368 -0.04166 0.03125 -0.03194 C 0.03108 -0.03125 0.0382 -0.03449 0.03854 -0.03472 C 0.0434 -0.03657 0.0441 -0.03634 0.05 -0.0375 C 0.04844 -0.03148 0.04809 -0.02546 0.04688 -0.01944 C 0.04514 -0.01991 0.0434 -0.02037 0.04167 -0.02083 C 0.04063 -0.02129 0.03854 -0.02083 0.03854 -0.02222 C 0.03854 -0.02361 0.04063 -0.02338 0.04167 -0.02361 C 0.04584 -0.02477 0.05 -0.02546 0.05417 -0.02639 C 0.05625 -0.02685 0.05834 -0.02824 0.06042 -0.02916 C 0.06146 -0.02963 0.06354 -0.03055 0.06354 -0.03055 C 0.0632 -0.0287 0.06285 -0.02685 0.0625 -0.025 C 0.06181 -0.02222 0.05834 -0.01574 0.06042 -0.01666 C 0.06476 -0.01852 0.0691 -0.02176 0.07292 -0.025 C 0.07361 -0.02361 0.075 -0.02245 0.075 -0.02083 C 0.075 -0.01782 0.07292 -0.0125 0.07292 -0.0125 C 0.07327 -0.00278 0.0717 0.00741 0.07396 0.01667 C 0.07483 0.01991 0.07674 0.01111 0.07813 0.00834 C 0.07952 0.00556 0.08438 0.00278 0.08438 0.00278 C 0.08056 0.00116 0.07674 0.00023 0.07292 -0.00139 C 0.06945 -0.00092 0.06511 -0.00301 0.0625 7.40741E-7 C 0.06077 0.00185 0.06389 0.00556 0.06459 0.00834 C 0.06528 0.01111 0.06667 0.01667 0.06667 0.01667 C 0.06997 0.01019 0.07413 -0.00486 0.07604 -0.0125 C 0.07691 -0.01574 0.08021 -0.02083 0.08021 -0.02083 C 0.08108 -0.00717 0.08247 0.00579 0.08334 0.01945 C 0.08299 0.02084 0.08334 0.02384 0.08229 0.02361 C 0.07986 0.02315 0.07847 0.01922 0.07604 0.01806 C 0.07396 0.01713 0.07188 0.01621 0.06979 0.01528 C 0.06771 0.01435 0.06354 0.0125 0.06354 0.0125 C 0.06059 0.01852 0.05834 0.0206 0.05834 0.02778 C 0.05834 0.02917 0.05886 0.025 0.05938 0.02361 C 0.06042 0.02084 0.06129 0.01806 0.0625 0.01528 C 0.06545 0.0081 0.06945 0.00185 0.07188 -0.00555 C 0.07274 -0.00833 0.07327 -0.01111 0.07396 -0.01389 C 0.07431 -0.01528 0.075 -0.01805 0.075 -0.01805 C 0.07222 -0.02893 0.07535 -0.02129 0.05834 -0.02361 C 0.05087 -0.02477 0.04271 -0.02685 0.03542 -0.02916 C 0.03889 -0.03217 0.03976 -0.03565 0.04375 -0.0375 C 0.03577 -0.03958 0.04028 -0.03935 0.03021 -0.03611 C 0.02813 -0.03541 0.02604 -0.03426 0.02396 -0.03333 C 0.02292 -0.03287 0.02084 -0.03194 0.02084 -0.03194 C 0.02014 -0.03472 0.01945 -0.0375 0.01875 -0.04028 C 0.0184 -0.04166 0.01771 -0.04444 0.01771 -0.04444 C 0.01702 -0.04305 0.01597 -0.0419 0.01563 -0.04028 C 0.01476 -0.03565 0.01684 -0.02986 0.01459 -0.02639 C 0.0132 -0.02407 0.01042 -0.02824 0.00834 -0.02916 C 0.00729 -0.02963 0.00521 -0.03055 0.00521 -0.03055 C -0.00035 -0.02801 0.00139 -0.03032 0.00625 -0.02083 C 0.00695 -0.01944 0.00764 -0.01805 0.00834 -0.01666 C 0.00903 -0.01551 0.01042 -0.01273 0.00938 -0.0125 C 0.00938 -0.0125 0.00156 -0.01597 -8.33333E-7 -0.01666 C -0.00208 -0.01759 -0.00625 -0.01944 -0.00625 -0.01944 C -0.00503 -0.01296 -0.00521 -0.01065 -0.00104 -0.00694 C 0.00035 -0.00139 0.00156 0.00093 0.00521 0.00417 C 0.00712 0.01158 0.01077 0.01042 0.00521 0.01528 C 0.00278 0.01482 0.00035 0.01389 -0.00208 0.01389 C -0.00312 0.01389 -8.33333E-7 0.01459 0.00104 0.01528 C 0.00209 0.01597 0.00295 0.01736 0.00417 0.01806 C 0.00712 0.01991 0.01042 0.02084 0.01354 0.02222 C 0.01459 0.02269 0.01667 0.02361 0.01667 0.02361 C 0.01788 0.02824 0.01962 0.03148 0.02084 0.03611 C 0.02222 0.03565 0.02361 0.03519 0.025 0.03472 C 0.02604 0.03426 0.02743 0.03241 0.02813 0.03334 C 0.02969 0.03542 0.02952 0.03889 0.03021 0.04167 C 0.03056 0.04329 0.02813 0.03982 0.02709 0.03889 C 0.02639 0.03588 0.02587 0.03287 0.02396 0.03056 C 0.02205 0.02847 0.01771 0.025 0.01771 0.025 C 0.00504 0.02709 0.00729 0.02685 0.00729 0.00972 " pathEditMode="relative" ptsTypes="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93 C 0.00208 -0.00741 0.00104 -0.00278 0.00365 -0.01296 C 0.00434 -0.01574 0.00573 -0.0213 0.00573 -0.0213 C 0.00017 -0.02384 -0.00226 -0.01991 -0.00677 -0.01713 C -0.01788 -0.01042 -0.00903 -0.01782 -0.01615 -0.01157 C -0.01701 -0.03148 -0.01493 -0.04306 -0.0224 -0.02824 C -0.0151 -0.025 0.00382 -0.03681 -0.00573 -0.02407 C -0.00712 -0.01713 -0.00712 -0.00995 -0.00885 -0.00324 C -0.0092 3.7037E-7 -0.0099 0.00324 -0.0099 0.00648 C -0.0099 0.00787 -0.0099 0.01042 -0.00885 0.01065 C -0.00347 0.01134 0.00121 0.00625 0.00573 0.0037 C 0.01111 0.00046 0.01649 -0.00023 0.02135 -0.00463 C 0.0217 0.00139 0.02083 0.00764 0.0224 0.01343 C 0.02274 0.01505 0.0243 0.01134 0.02552 0.01065 C 0.0276 0.00949 0.02969 0.0088 0.03177 0.00787 C 0.03281 0.00741 0.03594 0.00625 0.0349 0.00648 C 0.02865 0.0081 0.0224 0.00949 0.01615 0.01204 C 0.01302 0.01319 0.0099 0.01481 0.00677 0.0162 C 0.00573 0.01667 0.00278 0.01852 0.00365 0.01759 C 0.00573 0.01574 0.00781 0.01389 0.0099 0.01204 C 0.01094 0.01111 0.01302 0.00926 0.01302 0.00926 C 0.01371 0.00787 0.01424 0.00625 0.0151 0.00509 C 0.01701 0.00301 0.02135 -0.00046 0.02135 -0.00046 C 0.02378 0.00417 0.02448 0.00787 0.02552 0.01343 C 0.02795 0.01296 0.03038 0.01273 0.03281 0.01204 C 0.0342 0.01181 0.03559 0.00995 0.03698 0.01065 C 0.03802 0.01111 0.03767 0.01343 0.03802 0.01481 C 0.03698 0.01898 0.03594 0.02315 0.0349 0.02731 C 0.03455 0.02893 0.03073 0.0294 0.03177 0.03009 C 0.03333 0.03125 0.03524 0.02917 0.03698 0.0287 C 0.04149 0.02731 0.04618 0.02639 0.05052 0.02454 C 0.05017 0.03518 0.05035 0.04583 0.04948 0.05648 C 0.0493 0.05833 0.04878 0.05278 0.04844 0.05093 C 0.04809 0.04815 0.04774 0.04537 0.0474 0.04259 C 0.04601 0.02893 0.0474 0.03542 0.04531 0.02731 C 0.04496 0.02361 0.04583 0.01921 0.04427 0.0162 C 0.04149 0.01065 0.04115 0.02176 0.0401 0.02315 C 0.03837 0.02546 0.03594 0.02685 0.03385 0.0287 C 0.03281 0.02963 0.03073 0.03148 0.03073 0.03148 C 0.03403 0.03796 0.03542 0.04259 0.0401 0.04676 C 0.0408 0.04954 0.04097 0.05255 0.04219 0.05509 C 0.04358 0.05787 0.04844 0.06528 0.04635 0.06343 C 0.04236 0.05995 0.03715 0.05764 0.03281 0.05509 C 0.03073 0.05393 0.02656 0.05231 0.02656 0.05231 C 0.02691 0.05694 0.02708 0.06157 0.0276 0.0662 C 0.02778 0.06759 0.02917 0.06898 0.02865 0.07037 C 0.02812 0.07176 0.02656 0.0713 0.02552 0.07176 C 0.02274 0.06921 0.01615 0.0662 0.01615 0.0662 C 0.02083 0.06412 0.02413 0.0669 0.02865 0.06898 C 0.03073 0.06991 0.0349 0.07176 0.0349 0.07176 C 0.03559 0.07037 0.03698 0.06921 0.03698 0.06759 C 0.03698 0.0625 0.03212 0.04838 0.03073 0.04259 C 0.02986 0.03935 0.0349 0.0463 0.03698 0.04815 C 0.03906 0.05 0.04115 0.05185 0.04323 0.0537 C 0.04427 0.05463 0.04635 0.05648 0.04635 0.05648 C 0.04705 0.05787 0.04757 0.06181 0.04844 0.06065 C 0.04948 0.05926 0.04774 0.05694 0.0474 0.05509 C 0.0467 0.05231 0.04601 0.04954 0.04531 0.04676 C 0.04496 0.04537 0.04427 0.04259 0.04427 0.04259 C 0.04323 0.03356 0.04115 0.02523 0.0401 0.0162 C 0.03924 0.03565 0.03698 0.05278 0.0349 0.07176 C 0.02899 0.05972 0.0368 0.07384 0.02969 0.0662 C 0.02292 0.05903 0.03229 0.06412 0.02448 0.06065 C 0.01805 0.04792 0.02135 0.06921 0.02344 0.07315 C 0.02413 0.07454 0.0243 0.07731 0.02552 0.07731 C 0.02656 0.07731 0.02517 0.07431 0.02448 0.07315 C 0.02361 0.07153 0.02222 0.0706 0.02135 0.06898 C 0.01979 0.06643 0.01858 0.06343 0.01719 0.06065 C 0.01649 0.05926 0.0151 0.05648 0.0151 0.05648 C 0.01615 0.05602 0.01719 0.05463 0.01823 0.05509 C 0.01823 0.05509 0.02604 0.06204 0.0276 0.06343 C 0.03003 0.06574 0.03403 0.06759 0.03698 0.06898 C 0.03264 0.06018 0.03351 0.05625 0.03281 0.04398 C 0.03316 0.04213 0.03246 0.03889 0.03385 0.03843 C 0.03767 0.03704 0.04045 0.04236 0.04323 0.04398 C 0.04531 0.04514 0.04757 0.04537 0.04948 0.04676 C 0.05017 0.04722 0.05087 0.04768 0.05156 0.04815 " pathEditMode="relative" ptsTypes="ffffffffffffffffffffff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185 0.00173 0.00717 0.00104 0.00555 C -0.0033 -0.00625 -0.00417 -0.01968 -0.00729 -0.03195 C -0.0092 -0.02454 -0.01129 -0.01806 -0.01354 -0.01111 C -0.01441 -0.00833 -0.01563 -0.00278 -0.01563 -0.00278 C -0.01997 -0.01158 -0.01979 -0.02176 -0.02083 -0.03195 C -0.02674 -0.02408 -0.03004 -0.00995 -0.03646 -0.00417 C -0.03785 0.00116 -0.04028 0.00162 -0.04167 0.00694 C -0.04271 0.00648 -0.0441 0.00671 -0.04479 0.00555 C -0.04479 0.00555 -0.0474 -0.00486 -0.04792 -0.00695 C -0.04827 -0.00857 -0.04948 -0.00949 -0.05 -0.01111 C -0.05087 -0.01389 -0.05139 -0.01667 -0.05208 -0.01945 C -0.05243 -0.02083 -0.05313 -0.02361 -0.05313 -0.02361 C -0.05382 -0.02222 -0.05434 -0.0206 -0.05521 -0.01945 C -0.05608 -0.01829 -0.05764 -0.01806 -0.05833 -0.01667 C -0.06458 -0.00347 -0.05643 -0.01181 -0.06354 -0.00556 C -0.06493 -0.00023 -0.06736 0.00023 -0.06875 0.00555 C -0.07101 -0.00347 -0.0684 -0.01458 -0.06667 -0.02361 C -0.06215 -0.01458 -0.06077 -0.00347 -0.05625 0.00555 C -0.05191 0.00162 -0.05156 -0.00324 -0.05 -0.00972 C -0.04861 -0.01551 -0.04566 -0.02083 -0.04375 -0.02639 C -0.04132 -0.0338 -0.03976 -0.04051 -0.03646 -0.04722 C -0.03472 -0.04005 -0.03403 -0.03218 -0.03229 -0.025 C -0.03125 -0.0206 -0.02917 -0.0169 -0.02813 -0.0125 C -0.02708 -0.00833 -0.02604 -0.00417 -0.025 0 C -0.02465 0.00139 -0.02396 0.00417 -0.02396 0.00417 C -0.02118 -0.00139 -0.01962 -0.00671 -0.01667 -0.0125 C -0.01268 -0.02037 -0.01597 -0.02292 -0.01042 -0.02778 C -0.00833 -0.02593 -0.00504 -0.02546 -0.00417 -0.02222 C -0.00278 -0.01644 -0.00399 -0.01898 0 -0.01528 C 0.00173 -0.00857 0.00399 -0.00394 0.00833 0 C 0.00937 -0.00046 0.01076 -0.00023 0.01146 -0.00139 C 0.01267 -0.0037 0.01285 -0.00695 0.01354 -0.00972 C 0.0151 -0.01597 0.01736 -0.02176 0.02083 -0.02639 C 0.02448 -0.04097 0.0059 -0.03056 -0.00208 -0.03333 C -0.0007 -0.02593 0.00156 -0.02083 0.00625 -0.01667 C 0.0092 -0.01065 0.01267 -0.00579 0.01562 0 C 0.01753 -0.00741 0.01423 -0.01875 0.01354 -0.02639 C 0.01267 -0.05602 0.01441 -0.07292 0.00937 -0.05278 C 0.01111 -0.05116 0.01771 -0.0456 0.01354 -0.04167 C 0.0118 -0.04005 0.00937 -0.03982 0.00729 -0.03889 C 0.00625 -0.03843 0.00417 -0.0375 0.00417 -0.0375 C 0.0092 -0.0331 0.00607 -0.03519 0.01354 -0.03195 C 0.01458 -0.03148 0.01667 -0.03056 0.01667 -0.03056 C 0.01736 -0.02917 0.01771 -0.02755 0.01875 -0.02639 C 0.01962 -0.02546 0.02118 -0.02616 0.02187 -0.025 C 0.02309 -0.02269 0.02326 -0.01945 0.02396 -0.01667 C 0.0243 -0.01505 0.02552 -0.01412 0.02604 -0.0125 C 0.02691 -0.00972 0.02743 -0.00695 0.02812 -0.00417 C 0.02847 -0.00278 0.02917 0 0.02917 0 C 0.03073 -0.00625 0.03107 -0.01296 0.03229 -0.01945 C 0.03819 -0.0169 0.03333 -0.02014 0.03646 -0.01389 C 0.03802 -0.01065 0.04045 -0.00903 0.04271 -0.00695 C 0.04305 -0.00833 0.04392 -0.00972 0.04375 -0.01111 C 0.04357 -0.01412 0.04167 -0.01945 0.04167 -0.01945 C 0.04201 -0.02176 0.04114 -0.02546 0.04271 -0.02639 C 0.04479 -0.02755 0.04896 -0.02361 0.04896 -0.02361 C 0.04965 -0.02222 0.05 -0.02037 0.05104 -0.01945 C 0.05295 -0.01783 0.0592 -0.01505 0.05729 -0.01667 C 0.05625 -0.01759 0.05521 -0.01852 0.05417 -0.01945 C 0.0526 -0.02546 0.05156 -0.03148 0.05 -0.0375 C 0.04965 -0.03889 0.04896 -0.04167 0.04896 -0.04167 C 0.05 -0.04213 0.05104 -0.04306 0.05208 -0.04306 C 0.05312 -0.04306 0.0559 -0.04259 0.05521 -0.04167 C 0.05364 -0.03958 0.05104 -0.03982 0.04896 -0.03889 C 0.04792 -0.03843 0.04583 -0.0375 0.04583 -0.0375 C 0.04618 -0.03148 0.04635 -0.02546 0.04687 -0.01945 C 0.04705 -0.01667 0.04739 -0.01389 0.04792 -0.01111 C 0.04809 -0.00972 0.05 -0.00764 0.04896 -0.00695 C 0.04687 -0.00556 0.04496 -0.01019 0.04271 -0.01111 C 0.03958 -0.01713 0.03889 -0.01945 0.03542 -0.0125 C 0.03576 -0.00926 0.03646 -0.00602 0.03646 -0.00278 C 0.03646 -0.00139 0.03611 0.00231 0.03542 0.00139 C 0.03385 -0.0007 0.03403 -0.00417 0.03333 -0.00695 C 0.03212 -0.01158 0.03038 -0.01482 0.02917 -0.01945 C 0.02396 -0.01482 0.025 -0.00648 0.02396 0.00139 C 0.01996 -0.01482 0.02205 -0.00394 0.02083 -0.03195 C 0.01944 -0.02639 0.01823 -0.0162 0.01562 -0.01111 C 0.01371 -0.00741 0.01146 0.00139 0.01146 0.00139 C 0.00868 -0.0132 0.0125 0.00393 0.00833 -0.00833 C 0.00573 -0.01597 0.00486 -0.02454 0.00208 -0.03195 " pathEditMode="relative" ptsTypes="ffffffff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261 -0.00533 0.00382 -0.01088 0.00521 -0.01667 C 0.00591 -0.01945 0.0073 -0.025 0.0073 -0.02477 C 0.0099 -0.01968 0.0099 -0.01436 0.01146 -0.00834 C 0.01216 -0.00186 0.01233 0.00486 0.01355 0.01111 C 0.01389 0.01296 0.01441 0.01481 0.01459 0.01666 C 0.01546 0.02314 0.01667 0.03611 0.01667 0.03634 C 0.02205 0.01458 0.02188 -0.0088 0.02605 -0.03056 C 0.02761 -0.02223 0.02657 -0.02686 0.02917 -0.01667 C 0.02987 -0.01389 0.03125 -0.00834 0.03125 -0.00811 C 0.03178 -0.0095 0.03455 -0.01598 0.03646 -0.01528 C 0.03681 -0.01505 0.03803 -0.00834 0.03855 -0.00556 C 0.04653 -0.01274 0.04514 -0.01436 0.04375 -0.00278 C 0.0448 -0.00232 0.04584 -0.00093 0.04688 -0.00139 C 0.04931 -0.00255 0.05313 -0.00695 0.05313 -0.00672 C 0.05278 -0.00417 0.05365 -0.0007 0.05209 0.00138 C 0.05122 0.00254 0.04966 4.81481E-6 0.04896 -0.00139 C 0.04757 -0.00417 0.04775 -0.00788 0.04688 -0.01112 C 0.04653 -0.00695 0.04705 -0.00255 0.04584 0.00138 C 0.04532 0.00324 0.04514 -0.00232 0.0448 -0.00417 C 0.0441 -0.00695 0.04341 -0.00973 0.04271 -0.0125 C 0.04237 -0.01389 0.04167 -0.01667 0.04167 -0.01644 C 0.04132 -0.01528 0.04098 -0.01389 0.04063 -0.0125 C 0.04028 -0.01065 0.0408 -0.00579 0.03959 -0.00695 C 0.03768 -0.00857 0.0382 -0.0125 0.0375 -0.01528 C 0.03716 -0.0169 0.03542 -0.01713 0.03438 -0.01806 C 0.03369 -0.02084 0.03299 -0.02362 0.0323 -0.02639 C 0.03195 -0.02778 0.02934 -0.01343 0.02917 -0.0125 C 0.02483 -0.01436 0.0257 -0.01737 0.02188 -0.02084 C 0.01893 -0.02663 0.01841 -0.03125 0.01459 -0.02362 C 0.0165 -0.01621 0.01789 -0.0088 0.0198 -0.00139 C 0.01563 0.00231 0.01389 0.00069 0.00938 -0.00139 C -0.00034 -0.0007 -0.01562 -0.00325 -0.00416 0.00694 C -0.00191 0.01597 0.00087 0.0243 0.00313 0.03333 C 0.00382 0.03611 0.00521 0.04166 0.00521 0.04189 C 0.00903 0.03657 0.01164 0.03078 0.01459 0.025 C 0.01598 0.02222 0.01875 0.01666 0.01875 0.01689 C 0.01216 0.01365 0.00591 0.00925 -0.00104 0.00694 C -0.00295 0.00532 -0.00729 0.00578 -0.00729 0.00277 C -0.00729 0.00138 -0.0052 0.00162 -0.00416 0.00138 C 0.00348 0.00046 0.01112 0.00046 0.01875 4.81481E-6 C 0.01598 -0.00371 0.01407 -0.00764 0.0125 -0.0125 C 0.01164 -0.01528 0.01042 -0.02084 0.01042 -0.02061 C 0.0066 -0.0132 0.00938 -0.00463 0.00938 0.00416 " pathEditMode="relative" rAng="0" ptsTypes="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0.0044 C -0.01563 0.00625 -0.00764 0.00995 0.00121 0.01134 C -0.00052 0.01666 0.00104 0.01366 -0.00451 0.01875 C -0.00608 0.01991 -0.00938 0.02268 -0.00938 0.02291 C -0.01424 0.03171 -0.00799 0.02129 -0.01354 0.02685 C -0.01424 0.02754 -0.01424 0.02893 -0.0151 0.02986 C -0.01597 0.03032 -0.0184 0.03079 -0.01754 0.03079 C -0.01024 0.03079 -0.00295 0.03032 0.00451 0.02986 C -0.0059 0.02569 -0.01597 0.02407 -0.02656 0.02176 C -0.02274 0.01875 -0.01875 0.01643 -0.01424 0.01458 C -0.01354 0.01412 -0.01285 0.01319 -0.01181 0.0125 C -0.01024 0.01157 -0.00695 0.01065 -0.00695 0.01088 C -0.00608 0.00926 -0.00556 0.00833 -0.00451 0.00741 C -0.00382 0.00671 -0.00295 0.00717 -0.00208 0.00625 C 0.00312 0.00116 -0.00417 0.00486 0.00208 0.00231 C 0.00243 0.00139 0.00365 0.00023 0.00365 -0.0007 C 0.00347 -0.00209 0.00174 -0.00185 0.00121 -0.00255 C -0.00156 -0.0081 -0.00017 -0.0169 -0.00538 -0.01921 C -0.00781 -0.01019 -0.01024 -0.00232 -0.01424 0.00555 C -0.01528 0.00741 -0.0151 0.00949 -0.01597 0.01134 C -0.01788 0.01528 -0.01997 0.01944 -0.02083 0.02384 C -0.02361 0.01342 -0.0224 0.00254 -0.025 -0.00787 C -0.0257 -0.01528 -0.02639 -0.02384 -0.02813 -0.03125 C -0.02847 -0.03357 -0.03108 -0.05093 -0.03073 -0.05278 C -0.03056 -0.05347 -0.02899 -0.05209 -0.02813 -0.05185 C -0.02483 -0.04954 -0.02656 -0.05 -0.02326 -0.04653 C -0.02188 -0.04514 -0.0184 -0.04259 -0.0184 -0.04236 C -0.02326 -0.03866 -0.03073 -0.03935 -0.03629 -0.0375 C -0.03351 -0.0338 -0.03229 -0.02894 -0.02899 -0.02639 C -0.025 -0.01852 -0.02066 -0.00695 -0.01424 -0.00185 C -0.01302 0.00347 -0.01076 0.00625 -0.00695 0.00926 C -0.00243 0.01829 -0.00868 0.00787 -0.00295 0.01366 C 0.00226 0.01898 -0.00504 0.01504 0.00121 0.01759 C 0.00208 0.02106 0.00521 0.02685 0.00521 0.02708 C 0.0059 0.0375 0.00712 0.04676 0.00781 0.05717 C 0.00937 0.05602 0.01094 0.05463 0.01267 0.05324 C 0.01337 0.05278 0.0151 0.05139 0.0151 0.05162 C 0.01684 0.04768 0.01996 0.04352 0.02326 0.04213 C 0.0243 0.04815 0.02621 0.05301 0.02812 0.05856 C 0.02882 0.06041 0.02986 0.06481 0.02986 0.06504 C 0.03125 0.05903 0.03281 0.05416 0.03472 0.0493 C 0.03611 0.04491 0.03646 0.03796 0.03871 0.03403 C 0.04097 0.03009 0.0401 0.03217 0.04115 0.02778 C 0.04115 0.02801 0.04444 0.02916 0.04618 0.02986 C 0.04687 0.03032 0.04774 0.03148 0.04861 0.03194 C 0.04965 0.03264 0.05312 0.03356 0.05434 0.03403 C 0.04375 0.03819 0.03785 0.03935 0.02569 0.04004 C 0.02899 0.04305 0.02934 0.04722 0.03299 0.05023 C 0.03507 0.05787 0.03212 0.04884 0.03628 0.05532 C 0.03854 0.05903 0.03628 0.06041 0.04115 0.0625 C 0.04305 0.05903 0.04566 0.05764 0.04774 0.05416 C 0.05087 0.0493 0.05226 0.04375 0.05677 0.04004 C 0.05799 0.03518 0.05746 0.03241 0.06163 0.03611 C 0.06302 0.0412 0.06562 0.04606 0.06736 0.05139 C 0.06805 0.05324 0.0684 0.05532 0.06892 0.05717 C 0.0691 0.05856 0.06979 0.06041 0.06979 0.06065 C 0.07569 0.05301 0.0776 0.03333 0.08281 0.02384 C 0.08212 0.02291 0.07847 0.02083 0.07882 0.01875 C 0.07899 0.01666 0.08559 0.01528 0.07795 0.01759 C 0.07708 0.01829 0.07552 0.01852 0.07552 0.01967 C 0.07413 0.02801 0.07899 0.03935 0.08125 0.04722 C 0.08212 0.05023 0.08281 0.05324 0.08368 0.05648 C 0.08385 0.05717 0.08455 0.05949 0.08455 0.05972 C 0.08628 0.05579 0.08628 0.0537 0.08941 0.05139 C 0.09028 0.04838 0.09167 0.04329 0.09358 0.04097 " pathEditMode="relative" rAng="0" ptsTypes="fffffff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555 C -0.00851 0.01597 -0.00538 0.00324 -0.00799 0.01944 C -0.00816 0.02106 -0.01024 0.02314 -0.0092 0.02407 C -0.00781 0.02523 -0.00608 0.02314 -0.00451 0.02268 C -0.00035 0.01875 0.00365 0.01643 -0.00347 0.01319 C -0.00955 0.01458 -0.01493 0.01713 -0.02083 0.01944 C -0.01701 0.01435 -0.0125 0.00949 -0.00799 0.00555 C -0.00642 0.00254 -0.0033 0.00115 -0.00226 -0.00232 C -0.00035 -0.0088 -0.00781 -0.00787 -0.01267 -0.00834 C -0.01892 -0.00903 -0.025 -0.0095 -0.03125 -0.00996 C -0.03281 -0.01042 -0.03524 -0.00973 -0.03594 -0.01158 C -0.03646 -0.01297 -0.03368 -0.0125 -0.03247 -0.01297 C -0.03125 -0.01343 -0.03004 -0.01389 -0.02899 -0.01459 C -0.02778 -0.01551 -0.02674 -0.0169 -0.02552 -0.0176 C -0.02326 -0.01899 -0.02083 -0.01968 -0.01858 -0.02084 C -0.01736 -0.0213 -0.0151 -0.02246 -0.0151 -0.02223 C -0.01007 -0.02848 -0.00052 -0.03172 0.0059 -0.03473 C 0.0026 -0.03959 8.33333E-7 -0.04514 -0.00451 -0.04723 C -0.00538 -0.04815 -0.0059 -0.0507 -0.00695 -0.05024 C -0.00816 -0.04977 -0.00764 -0.04723 -0.00799 -0.04561 C -0.01042 -0.03287 -0.00799 -0.04283 -0.01042 -0.03311 C -0.01163 -0.02176 -0.01215 -0.00556 -0.0151 0.00555 C -0.01736 0.04259 -0.01736 0.00995 -0.01858 -0.0007 C -0.02014 -0.07987 -0.00764 -0.06065 -0.02656 -0.05186 C -0.03333 -0.04283 -0.02431 -0.05533 -0.03125 -0.04399 C -0.03368 -0.04005 -0.03403 -0.04144 -0.03715 -0.03797 C -0.03958 -0.03519 -0.04201 -0.03149 -0.0441 -0.02848 C -0.04271 -0.03774 -0.04045 -0.04075 -0.03594 -0.04723 C -0.03438 -0.05325 -0.03316 -0.05602 -0.02899 -0.0595 C -0.02361 -0.06968 -0.02865 -0.06922 -0.03472 -0.072 C -0.03976 -0.07153 -0.04583 -0.07454 -0.04983 -0.07037 C -0.05208 -0.06806 -0.04757 -0.0632 -0.04531 -0.06112 C -0.0408 -0.05718 -0.03854 -0.05093 -0.03368 -0.04862 C -0.02986 -0.04375 -0.02205 -0.03357 -0.01736 -0.03172 C -0.01667 -0.03056 -0.01372 -0.02616 -0.01267 -0.02547 C -0.0059 -0.02014 -0.0125 -0.02825 -0.00573 -0.02084 C -0.00399 -0.01899 -0.0026 -0.01667 -0.00104 -0.01459 C -0.0007 -0.01621 0.00017 -0.0176 0.00017 -0.01922 C 0.00017 -0.04329 0.00121 -0.03658 -0.01615 -0.03473 C -0.02552 -0.03264 -0.0349 -0.03172 -0.0441 -0.02848 C -0.04479 -0.02963 -0.0467 -0.03033 -0.04635 -0.03172 C -0.04601 -0.03334 -0.04392 -0.03218 -0.04288 -0.03311 C -0.03854 -0.03658 -0.03767 -0.0419 -0.03247 -0.04399 C -0.02986 -0.04769 -0.02934 -0.05139 -0.02656 -0.05487 C -0.02309 -0.03959 -0.02361 -0.02292 -0.02205 -0.00695 C -0.01424 -0.00787 -0.00955 -0.01042 -0.00226 -0.00834 C -0.0092 0.00601 -0.00365 -0.00718 -0.00573 0.03032 C -0.0059 0.03402 -0.00799 0.03773 -0.00695 0.0412 C -0.00642 0.04282 -0.00469 0.03888 -0.00347 0.03819 C 0.00087 0.03564 0.00608 0.0324 0.01059 0.03032 C 0.0118 0.03078 0.01319 0.03078 0.01406 0.03194 C 0.01597 0.03449 0.01771 0.04814 0.01875 0.05208 C 0.02517 0.04907 0.02222 0.04398 0.02691 0.03819 C 0.02726 0.03657 0.02691 0.03425 0.02795 0.03356 C 0.03021 0.03194 0.03663 0.04351 0.03854 0.04583 C 0.03976 0.05162 0.03993 0.05671 0.04427 0.05046 C 0.04531 0.04074 0.0467 0.03078 0.04774 0.02106 C 0.0474 0.01689 0.04896 0.01134 0.04653 0.00856 C 0.04462 0.00648 0.03958 0.0118 0.03958 0.01203 C 0.04219 0.02152 0.04722 0.01759 0.05469 0.01643 C 0.04809 0.01944 0.04149 0.02152 0.0349 0.02407 C 0.03333 0.03101 0.03212 0.04074 0.02795 0.04583 C 0.02691 0.05023 0.02604 0.05416 0.02448 0.05833 " pathEditMode="relative" rAng="0" ptsTypes="ffffff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 autoUpdateAnimBg="0"/>
      <p:bldP spid="28" grpId="0" animBg="1"/>
      <p:bldP spid="40" grpId="0" animBg="1"/>
      <p:bldP spid="44" grpId="0" animBg="1"/>
      <p:bldP spid="66" grpId="0" animBg="1"/>
      <p:bldP spid="6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2110" y="423909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√Δ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580" y="125946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MSD</a:t>
            </a:r>
            <a:r>
              <a:rPr lang="en-US" baseline="30000" dirty="0" smtClean="0">
                <a:solidFill>
                  <a:srgbClr val="FFFF00"/>
                </a:solidFill>
                <a:latin typeface="Comic Sans MS" pitchFamily="66" charset="0"/>
              </a:rPr>
              <a:t>1/2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11660" y="2618910"/>
            <a:ext cx="4648200" cy="1588"/>
          </a:xfrm>
          <a:prstGeom prst="line">
            <a:avLst/>
          </a:prstGeom>
          <a:ln w="76200">
            <a:solidFill>
              <a:srgbClr val="00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92"/>
          <p:cNvGrpSpPr/>
          <p:nvPr/>
        </p:nvGrpSpPr>
        <p:grpSpPr>
          <a:xfrm>
            <a:off x="6397848" y="863715"/>
            <a:ext cx="2494632" cy="2010685"/>
            <a:chOff x="372533" y="1828800"/>
            <a:chExt cx="4605867" cy="3457574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169811" y="1857375"/>
              <a:ext cx="745067" cy="838200"/>
              <a:chOff x="2293" y="1170"/>
              <a:chExt cx="528" cy="528"/>
            </a:xfrm>
          </p:grpSpPr>
          <p:sp>
            <p:nvSpPr>
              <p:cNvPr id="53" name="Oval 4"/>
              <p:cNvSpPr>
                <a:spLocks noChangeArrowheads="1"/>
              </p:cNvSpPr>
              <p:nvPr/>
            </p:nvSpPr>
            <p:spPr bwMode="auto">
              <a:xfrm>
                <a:off x="2485" y="1362"/>
                <a:ext cx="144" cy="14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4" name="Oval 5"/>
              <p:cNvSpPr>
                <a:spLocks noChangeArrowheads="1"/>
              </p:cNvSpPr>
              <p:nvPr/>
            </p:nvSpPr>
            <p:spPr bwMode="auto">
              <a:xfrm>
                <a:off x="2389" y="1266"/>
                <a:ext cx="336" cy="336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5" name="Oval 6"/>
              <p:cNvSpPr>
                <a:spLocks noChangeArrowheads="1"/>
              </p:cNvSpPr>
              <p:nvPr/>
            </p:nvSpPr>
            <p:spPr bwMode="auto">
              <a:xfrm>
                <a:off x="2341" y="1218"/>
                <a:ext cx="432" cy="43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6" name="Oval 7"/>
              <p:cNvSpPr>
                <a:spLocks noChangeArrowheads="1"/>
              </p:cNvSpPr>
              <p:nvPr/>
            </p:nvSpPr>
            <p:spPr bwMode="auto">
              <a:xfrm>
                <a:off x="2293" y="1170"/>
                <a:ext cx="528" cy="528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065867" y="1828800"/>
              <a:ext cx="745067" cy="838200"/>
              <a:chOff x="2352" y="1152"/>
              <a:chExt cx="528" cy="528"/>
            </a:xfrm>
          </p:grpSpPr>
          <p:sp>
            <p:nvSpPr>
              <p:cNvPr id="58" name="Oval 9"/>
              <p:cNvSpPr>
                <a:spLocks noChangeArrowheads="1"/>
              </p:cNvSpPr>
              <p:nvPr/>
            </p:nvSpPr>
            <p:spPr bwMode="auto">
              <a:xfrm>
                <a:off x="2544" y="1344"/>
                <a:ext cx="144" cy="14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" name="Oval 10"/>
              <p:cNvSpPr>
                <a:spLocks noChangeArrowheads="1"/>
              </p:cNvSpPr>
              <p:nvPr/>
            </p:nvSpPr>
            <p:spPr bwMode="auto">
              <a:xfrm>
                <a:off x="2448" y="1248"/>
                <a:ext cx="336" cy="336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0" name="Oval 11"/>
              <p:cNvSpPr>
                <a:spLocks noChangeArrowheads="1"/>
              </p:cNvSpPr>
              <p:nvPr/>
            </p:nvSpPr>
            <p:spPr bwMode="auto">
              <a:xfrm>
                <a:off x="2400" y="1200"/>
                <a:ext cx="432" cy="43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1" name="Oval 12"/>
              <p:cNvSpPr>
                <a:spLocks noChangeArrowheads="1"/>
              </p:cNvSpPr>
              <p:nvPr/>
            </p:nvSpPr>
            <p:spPr bwMode="auto">
              <a:xfrm>
                <a:off x="2352" y="1152"/>
                <a:ext cx="528" cy="528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950634" y="1828800"/>
              <a:ext cx="745067" cy="838200"/>
              <a:chOff x="2403" y="1152"/>
              <a:chExt cx="528" cy="528"/>
            </a:xfrm>
          </p:grpSpPr>
          <p:sp>
            <p:nvSpPr>
              <p:cNvPr id="63" name="Oval 14"/>
              <p:cNvSpPr>
                <a:spLocks noChangeArrowheads="1"/>
              </p:cNvSpPr>
              <p:nvPr/>
            </p:nvSpPr>
            <p:spPr bwMode="auto">
              <a:xfrm>
                <a:off x="2595" y="1344"/>
                <a:ext cx="144" cy="14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" name="Oval 15"/>
              <p:cNvSpPr>
                <a:spLocks noChangeArrowheads="1"/>
              </p:cNvSpPr>
              <p:nvPr/>
            </p:nvSpPr>
            <p:spPr bwMode="auto">
              <a:xfrm>
                <a:off x="2499" y="1248"/>
                <a:ext cx="336" cy="336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5" name="Oval 16"/>
              <p:cNvSpPr>
                <a:spLocks noChangeArrowheads="1"/>
              </p:cNvSpPr>
              <p:nvPr/>
            </p:nvSpPr>
            <p:spPr bwMode="auto">
              <a:xfrm>
                <a:off x="2451" y="1200"/>
                <a:ext cx="432" cy="43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6" name="Oval 17"/>
              <p:cNvSpPr>
                <a:spLocks noChangeArrowheads="1"/>
              </p:cNvSpPr>
              <p:nvPr/>
            </p:nvSpPr>
            <p:spPr bwMode="auto">
              <a:xfrm>
                <a:off x="2403" y="1152"/>
                <a:ext cx="528" cy="528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1625600" y="2667000"/>
              <a:ext cx="745067" cy="838200"/>
              <a:chOff x="2352" y="1152"/>
              <a:chExt cx="528" cy="528"/>
            </a:xfrm>
          </p:grpSpPr>
          <p:sp>
            <p:nvSpPr>
              <p:cNvPr id="68" name="Oval 19"/>
              <p:cNvSpPr>
                <a:spLocks noChangeArrowheads="1"/>
              </p:cNvSpPr>
              <p:nvPr/>
            </p:nvSpPr>
            <p:spPr bwMode="auto">
              <a:xfrm>
                <a:off x="2544" y="1344"/>
                <a:ext cx="144" cy="14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9" name="Oval 20"/>
              <p:cNvSpPr>
                <a:spLocks noChangeArrowheads="1"/>
              </p:cNvSpPr>
              <p:nvPr/>
            </p:nvSpPr>
            <p:spPr bwMode="auto">
              <a:xfrm>
                <a:off x="2448" y="1248"/>
                <a:ext cx="336" cy="336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0" name="Oval 21"/>
              <p:cNvSpPr>
                <a:spLocks noChangeArrowheads="1"/>
              </p:cNvSpPr>
              <p:nvPr/>
            </p:nvSpPr>
            <p:spPr bwMode="auto">
              <a:xfrm>
                <a:off x="2400" y="1200"/>
                <a:ext cx="432" cy="43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1" name="Oval 22"/>
              <p:cNvSpPr>
                <a:spLocks noChangeArrowheads="1"/>
              </p:cNvSpPr>
              <p:nvPr/>
            </p:nvSpPr>
            <p:spPr bwMode="auto">
              <a:xfrm>
                <a:off x="2352" y="1152"/>
                <a:ext cx="528" cy="528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" name="Group 23"/>
            <p:cNvGrpSpPr>
              <a:grpSpLocks/>
            </p:cNvGrpSpPr>
            <p:nvPr/>
          </p:nvGrpSpPr>
          <p:grpSpPr bwMode="auto">
            <a:xfrm>
              <a:off x="2552700" y="2667000"/>
              <a:ext cx="745067" cy="838200"/>
              <a:chOff x="2409" y="1152"/>
              <a:chExt cx="528" cy="528"/>
            </a:xfrm>
          </p:grpSpPr>
          <p:sp>
            <p:nvSpPr>
              <p:cNvPr id="73" name="Oval 24"/>
              <p:cNvSpPr>
                <a:spLocks noChangeArrowheads="1"/>
              </p:cNvSpPr>
              <p:nvPr/>
            </p:nvSpPr>
            <p:spPr bwMode="auto">
              <a:xfrm>
                <a:off x="2601" y="1344"/>
                <a:ext cx="144" cy="14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" name="Oval 25"/>
              <p:cNvSpPr>
                <a:spLocks noChangeArrowheads="1"/>
              </p:cNvSpPr>
              <p:nvPr/>
            </p:nvSpPr>
            <p:spPr bwMode="auto">
              <a:xfrm>
                <a:off x="2505" y="1248"/>
                <a:ext cx="336" cy="336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5" name="Oval 26"/>
              <p:cNvSpPr>
                <a:spLocks noChangeArrowheads="1"/>
              </p:cNvSpPr>
              <p:nvPr/>
            </p:nvSpPr>
            <p:spPr bwMode="auto">
              <a:xfrm>
                <a:off x="2457" y="1200"/>
                <a:ext cx="432" cy="43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6" name="Oval 27"/>
              <p:cNvSpPr>
                <a:spLocks noChangeArrowheads="1"/>
              </p:cNvSpPr>
              <p:nvPr/>
            </p:nvSpPr>
            <p:spPr bwMode="auto">
              <a:xfrm>
                <a:off x="2409" y="1152"/>
                <a:ext cx="528" cy="528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372533" y="4600575"/>
              <a:ext cx="4605867" cy="533400"/>
              <a:chOff x="1632" y="2322"/>
              <a:chExt cx="3264" cy="336"/>
            </a:xfrm>
          </p:grpSpPr>
          <p:sp>
            <p:nvSpPr>
              <p:cNvPr id="78" name="Rectangle 29"/>
              <p:cNvSpPr>
                <a:spLocks noChangeArrowheads="1"/>
              </p:cNvSpPr>
              <p:nvPr/>
            </p:nvSpPr>
            <p:spPr bwMode="auto">
              <a:xfrm>
                <a:off x="1632" y="2418"/>
                <a:ext cx="3264" cy="144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9" name="Rectangle 30"/>
              <p:cNvSpPr>
                <a:spLocks noChangeArrowheads="1"/>
              </p:cNvSpPr>
              <p:nvPr/>
            </p:nvSpPr>
            <p:spPr bwMode="auto">
              <a:xfrm>
                <a:off x="1632" y="2370"/>
                <a:ext cx="3264" cy="24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Rectangle 31"/>
              <p:cNvSpPr>
                <a:spLocks noChangeArrowheads="1"/>
              </p:cNvSpPr>
              <p:nvPr/>
            </p:nvSpPr>
            <p:spPr bwMode="auto">
              <a:xfrm>
                <a:off x="1632" y="2322"/>
                <a:ext cx="3264" cy="336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>
              <a:off x="372533" y="3838575"/>
              <a:ext cx="4605867" cy="533400"/>
              <a:chOff x="1632" y="2322"/>
              <a:chExt cx="3264" cy="336"/>
            </a:xfrm>
          </p:grpSpPr>
          <p:sp>
            <p:nvSpPr>
              <p:cNvPr id="82" name="Rectangle 33"/>
              <p:cNvSpPr>
                <a:spLocks noChangeArrowheads="1"/>
              </p:cNvSpPr>
              <p:nvPr/>
            </p:nvSpPr>
            <p:spPr bwMode="auto">
              <a:xfrm>
                <a:off x="1632" y="2418"/>
                <a:ext cx="3264" cy="144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" name="Rectangle 34"/>
              <p:cNvSpPr>
                <a:spLocks noChangeArrowheads="1"/>
              </p:cNvSpPr>
              <p:nvPr/>
            </p:nvSpPr>
            <p:spPr bwMode="auto">
              <a:xfrm>
                <a:off x="1632" y="2370"/>
                <a:ext cx="3264" cy="24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4" name="Rectangle 35"/>
              <p:cNvSpPr>
                <a:spLocks noChangeArrowheads="1"/>
              </p:cNvSpPr>
              <p:nvPr/>
            </p:nvSpPr>
            <p:spPr bwMode="auto">
              <a:xfrm>
                <a:off x="1632" y="2322"/>
                <a:ext cx="3264" cy="336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5" name="Line 36"/>
            <p:cNvSpPr>
              <a:spLocks noChangeShapeType="1"/>
            </p:cNvSpPr>
            <p:nvPr/>
          </p:nvSpPr>
          <p:spPr bwMode="auto">
            <a:xfrm>
              <a:off x="1456268" y="4143375"/>
              <a:ext cx="257386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37"/>
            <p:cNvSpPr>
              <a:spLocks noChangeShapeType="1"/>
            </p:cNvSpPr>
            <p:nvPr/>
          </p:nvSpPr>
          <p:spPr bwMode="auto">
            <a:xfrm>
              <a:off x="1456268" y="4829174"/>
              <a:ext cx="257386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38"/>
            <p:cNvSpPr>
              <a:spLocks noChangeShapeType="1"/>
            </p:cNvSpPr>
            <p:nvPr/>
          </p:nvSpPr>
          <p:spPr bwMode="auto">
            <a:xfrm>
              <a:off x="1456268" y="4524375"/>
              <a:ext cx="257386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39"/>
            <p:cNvSpPr>
              <a:spLocks noChangeShapeType="1"/>
            </p:cNvSpPr>
            <p:nvPr/>
          </p:nvSpPr>
          <p:spPr bwMode="auto">
            <a:xfrm>
              <a:off x="1862667" y="2590800"/>
              <a:ext cx="338667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40"/>
            <p:cNvSpPr>
              <a:spLocks noChangeShapeType="1"/>
            </p:cNvSpPr>
            <p:nvPr/>
          </p:nvSpPr>
          <p:spPr bwMode="auto">
            <a:xfrm>
              <a:off x="2675467" y="2590800"/>
              <a:ext cx="338667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41"/>
            <p:cNvSpPr>
              <a:spLocks noChangeShapeType="1"/>
            </p:cNvSpPr>
            <p:nvPr/>
          </p:nvSpPr>
          <p:spPr bwMode="auto">
            <a:xfrm>
              <a:off x="2269067" y="3048000"/>
              <a:ext cx="338667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2"/>
            <p:cNvSpPr>
              <a:spLocks noChangeShapeType="1"/>
            </p:cNvSpPr>
            <p:nvPr/>
          </p:nvSpPr>
          <p:spPr bwMode="auto">
            <a:xfrm>
              <a:off x="1490133" y="5286374"/>
              <a:ext cx="257386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3"/>
            <p:cNvSpPr>
              <a:spLocks noChangeShapeType="1"/>
            </p:cNvSpPr>
            <p:nvPr/>
          </p:nvSpPr>
          <p:spPr bwMode="auto">
            <a:xfrm>
              <a:off x="1422399" y="3686174"/>
              <a:ext cx="257386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uppo 97"/>
          <p:cNvGrpSpPr/>
          <p:nvPr/>
        </p:nvGrpSpPr>
        <p:grpSpPr>
          <a:xfrm>
            <a:off x="296525" y="1102441"/>
            <a:ext cx="5985665" cy="3991744"/>
            <a:chOff x="197379" y="1912532"/>
            <a:chExt cx="7200800" cy="4540808"/>
          </a:xfrm>
        </p:grpSpPr>
        <p:grpSp>
          <p:nvGrpSpPr>
            <p:cNvPr id="16" name="Gruppo 95"/>
            <p:cNvGrpSpPr/>
            <p:nvPr/>
          </p:nvGrpSpPr>
          <p:grpSpPr>
            <a:xfrm>
              <a:off x="197379" y="1912532"/>
              <a:ext cx="7200800" cy="4540808"/>
              <a:chOff x="197379" y="1912532"/>
              <a:chExt cx="7200800" cy="4540808"/>
            </a:xfrm>
          </p:grpSpPr>
          <p:pic>
            <p:nvPicPr>
              <p:cNvPr id="20685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7379" y="1912532"/>
                <a:ext cx="7200800" cy="45408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5" name="CasellaDiTesto 94"/>
              <p:cNvSpPr txBox="1"/>
              <p:nvPr/>
            </p:nvSpPr>
            <p:spPr>
              <a:xfrm>
                <a:off x="755577" y="5949280"/>
                <a:ext cx="5938765" cy="3151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0             0.05          0.10         0.15          0.2            0.25              0.30                       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7" name="CasellaDiTesto 96"/>
            <p:cNvSpPr txBox="1"/>
            <p:nvPr/>
          </p:nvSpPr>
          <p:spPr>
            <a:xfrm>
              <a:off x="251520" y="1988839"/>
              <a:ext cx="504057" cy="409630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30</a:t>
              </a: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25</a:t>
              </a: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20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15</a:t>
              </a: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10</a:t>
              </a: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5.0</a:t>
              </a: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   0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9" name="CasellaDiTesto 98"/>
          <p:cNvSpPr txBox="1"/>
          <p:nvPr/>
        </p:nvSpPr>
        <p:spPr>
          <a:xfrm>
            <a:off x="926595" y="152949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m)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4" name="TextBox 7"/>
          <p:cNvSpPr txBox="1"/>
          <p:nvPr/>
        </p:nvSpPr>
        <p:spPr>
          <a:xfrm>
            <a:off x="2186735" y="122869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MSD</a:t>
            </a:r>
            <a:r>
              <a:rPr lang="en-US" sz="2000" baseline="30000" dirty="0" smtClean="0">
                <a:solidFill>
                  <a:schemeClr val="bg1"/>
                </a:solidFill>
                <a:latin typeface="Comic Sans MS" pitchFamily="66" charset="0"/>
              </a:rPr>
              <a:t>1/2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= (2D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)</a:t>
            </a:r>
            <a:r>
              <a:rPr lang="en-US" sz="2000" baseline="30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1/2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57" name="Gruppo 23"/>
          <p:cNvGrpSpPr>
            <a:grpSpLocks/>
          </p:cNvGrpSpPr>
          <p:nvPr/>
        </p:nvGrpSpPr>
        <p:grpSpPr bwMode="auto">
          <a:xfrm>
            <a:off x="971599" y="5118437"/>
            <a:ext cx="3195356" cy="1640933"/>
            <a:chOff x="900113" y="3573463"/>
            <a:chExt cx="4017962" cy="2441575"/>
          </a:xfrm>
        </p:grpSpPr>
        <p:grpSp>
          <p:nvGrpSpPr>
            <p:cNvPr id="62" name="Group 15"/>
            <p:cNvGrpSpPr>
              <a:grpSpLocks/>
            </p:cNvGrpSpPr>
            <p:nvPr/>
          </p:nvGrpSpPr>
          <p:grpSpPr bwMode="auto">
            <a:xfrm>
              <a:off x="900113" y="3573463"/>
              <a:ext cx="4017962" cy="2441575"/>
              <a:chOff x="576" y="2256"/>
              <a:chExt cx="2531" cy="1538"/>
            </a:xfrm>
          </p:grpSpPr>
          <p:pic>
            <p:nvPicPr>
              <p:cNvPr id="77" name="Picture 5" descr="diffusione_ristretta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6" y="2256"/>
                <a:ext cx="2531" cy="1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" name="Text Box 11"/>
              <p:cNvSpPr txBox="1">
                <a:spLocks noChangeArrowheads="1"/>
              </p:cNvSpPr>
              <p:nvPr/>
            </p:nvSpPr>
            <p:spPr bwMode="auto">
              <a:xfrm>
                <a:off x="672" y="2640"/>
                <a:ext cx="43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Tahoma" pitchFamily="34" charset="0"/>
                  </a:rPr>
                  <a:t>D0</a:t>
                </a:r>
                <a:endParaRPr lang="en-US" sz="2000">
                  <a:latin typeface="Tahoma" pitchFamily="34" charset="0"/>
                </a:endParaRPr>
              </a:p>
            </p:txBody>
          </p:sp>
        </p:grpSp>
        <p:sp>
          <p:nvSpPr>
            <p:cNvPr id="67" name="CasellaDiTesto 19"/>
            <p:cNvSpPr txBox="1">
              <a:spLocks noChangeArrowheads="1"/>
            </p:cNvSpPr>
            <p:nvPr/>
          </p:nvSpPr>
          <p:spPr bwMode="auto">
            <a:xfrm>
              <a:off x="2736896" y="3707391"/>
              <a:ext cx="158750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Hindered  </a:t>
              </a:r>
              <a:r>
                <a:rPr lang="en-US" sz="1400" dirty="0">
                  <a:solidFill>
                    <a:srgbClr val="00B050"/>
                  </a:solidFill>
                </a:rPr>
                <a:t>diffusion</a:t>
              </a:r>
            </a:p>
          </p:txBody>
        </p:sp>
        <p:sp>
          <p:nvSpPr>
            <p:cNvPr id="72" name="CasellaDiTesto 21"/>
            <p:cNvSpPr txBox="1">
              <a:spLocks noChangeArrowheads="1"/>
            </p:cNvSpPr>
            <p:nvPr/>
          </p:nvSpPr>
          <p:spPr bwMode="auto">
            <a:xfrm>
              <a:off x="2622097" y="5247558"/>
              <a:ext cx="17042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</a:rPr>
                <a:t>Restricted diffusion</a:t>
              </a:r>
            </a:p>
          </p:txBody>
        </p:sp>
      </p:grpSp>
      <p:sp>
        <p:nvSpPr>
          <p:cNvPr id="93" name="Text Box 10"/>
          <p:cNvSpPr txBox="1">
            <a:spLocks noChangeArrowheads="1"/>
          </p:cNvSpPr>
          <p:nvPr/>
        </p:nvSpPr>
        <p:spPr bwMode="auto">
          <a:xfrm>
            <a:off x="4842030" y="5364215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D0=2.3·10</a:t>
            </a:r>
            <a:r>
              <a:rPr lang="en-US" baseline="30000" dirty="0">
                <a:solidFill>
                  <a:schemeClr val="bg1"/>
                </a:solidFill>
                <a:latin typeface="Tahoma" pitchFamily="34" charset="0"/>
              </a:rPr>
              <a:t>-9 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m</a:t>
            </a:r>
            <a:r>
              <a:rPr lang="en-US" baseline="30000" dirty="0">
                <a:solidFill>
                  <a:schemeClr val="bg1"/>
                </a:solidFill>
                <a:latin typeface="Tahoma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/s</a:t>
            </a:r>
          </a:p>
          <a:p>
            <a:pPr algn="just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D1=2.0·10</a:t>
            </a:r>
            <a:r>
              <a:rPr lang="en-US" baseline="30000" dirty="0">
                <a:solidFill>
                  <a:schemeClr val="bg1"/>
                </a:solidFill>
                <a:latin typeface="Tahoma" pitchFamily="34" charset="0"/>
              </a:rPr>
              <a:t>-9 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m</a:t>
            </a:r>
            <a:r>
              <a:rPr lang="en-US" baseline="30000" dirty="0">
                <a:solidFill>
                  <a:schemeClr val="bg1"/>
                </a:solidFill>
                <a:latin typeface="Tahoma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/s</a:t>
            </a:r>
          </a:p>
          <a:p>
            <a:pPr algn="just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D2=9·10</a:t>
            </a:r>
            <a:r>
              <a:rPr lang="en-US" baseline="30000" dirty="0">
                <a:solidFill>
                  <a:schemeClr val="bg1"/>
                </a:solidFill>
                <a:latin typeface="Tahoma" pitchFamily="34" charset="0"/>
              </a:rPr>
              <a:t>-11 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m</a:t>
            </a:r>
            <a:r>
              <a:rPr lang="en-US" baseline="30000" dirty="0">
                <a:solidFill>
                  <a:schemeClr val="bg1"/>
                </a:solidFill>
                <a:latin typeface="Tahoma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/s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5742130" y="0"/>
            <a:ext cx="3510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101°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Congresso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della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SIF, Roma 21-25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settembre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2015</a:t>
            </a:r>
            <a:endParaRPr lang="en-US" sz="1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8" name="CasellaDiTesto 97"/>
          <p:cNvSpPr txBox="1"/>
          <p:nvPr/>
        </p:nvSpPr>
        <p:spPr bwMode="auto">
          <a:xfrm>
            <a:off x="468313" y="188913"/>
            <a:ext cx="62642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  <a:latin typeface="+mn-lt"/>
                <a:cs typeface="Arial" charset="0"/>
              </a:rPr>
              <a:t>Restricted diffusion, Apparent diffusion coefficient :ADC</a:t>
            </a:r>
            <a:endParaRPr lang="en-US" sz="2000" dirty="0">
              <a:solidFill>
                <a:srgbClr val="FFC000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00" name="Connettore 99"/>
          <p:cNvSpPr>
            <a:spLocks noChangeArrowheads="1"/>
          </p:cNvSpPr>
          <p:nvPr/>
        </p:nvSpPr>
        <p:spPr bwMode="auto">
          <a:xfrm>
            <a:off x="323850" y="258763"/>
            <a:ext cx="144463" cy="144462"/>
          </a:xfrm>
          <a:prstGeom prst="flowChartConnector">
            <a:avLst/>
          </a:prstGeom>
          <a:solidFill>
            <a:srgbClr val="B48200"/>
          </a:solidFill>
          <a:ln w="6350" cap="rnd">
            <a:solidFill>
              <a:srgbClr val="F0AC00"/>
            </a:solidFill>
            <a:round/>
            <a:headEnd/>
            <a:tailEnd/>
          </a:ln>
          <a:effectLst>
            <a:outerShdw blurRad="63500"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1" name="Content Placeholder 2"/>
          <p:cNvSpPr txBox="1">
            <a:spLocks/>
          </p:cNvSpPr>
          <p:nvPr/>
        </p:nvSpPr>
        <p:spPr bwMode="auto">
          <a:xfrm>
            <a:off x="6552220" y="3158970"/>
            <a:ext cx="21602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D(parallel)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about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free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diffusion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coefficient,where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D(perp.)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is more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defined by the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geometric barrier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as t=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Δ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becomes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longer: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680402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Courier New" pitchFamily="49" charset="0"/>
              <a:buChar char="o"/>
              <a:defRPr/>
            </a:pPr>
            <a:endParaRPr lang="en-US" dirty="0">
              <a:solidFill>
                <a:srgbClr val="7CBF33"/>
              </a:solidFill>
            </a:endParaRPr>
          </a:p>
        </p:txBody>
      </p:sp>
      <p:sp>
        <p:nvSpPr>
          <p:cNvPr id="7" name="Connettore 6"/>
          <p:cNvSpPr>
            <a:spLocks noChangeArrowheads="1"/>
          </p:cNvSpPr>
          <p:nvPr/>
        </p:nvSpPr>
        <p:spPr bwMode="auto">
          <a:xfrm>
            <a:off x="7524750" y="1916113"/>
            <a:ext cx="215900" cy="360362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8" name="Connettore 7"/>
          <p:cNvSpPr>
            <a:spLocks noChangeArrowheads="1"/>
          </p:cNvSpPr>
          <p:nvPr/>
        </p:nvSpPr>
        <p:spPr bwMode="auto">
          <a:xfrm flipH="1">
            <a:off x="7235825" y="2636838"/>
            <a:ext cx="73025" cy="71437"/>
          </a:xfrm>
          <a:prstGeom prst="flowChartConnector">
            <a:avLst/>
          </a:prstGeom>
          <a:solidFill>
            <a:srgbClr val="00B0F0"/>
          </a:solidFill>
          <a:ln w="6350" cap="rnd">
            <a:solidFill>
              <a:srgbClr val="00B0F0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Connettore 8"/>
          <p:cNvSpPr>
            <a:spLocks noChangeArrowheads="1"/>
          </p:cNvSpPr>
          <p:nvPr/>
        </p:nvSpPr>
        <p:spPr bwMode="auto">
          <a:xfrm>
            <a:off x="8532813" y="1196975"/>
            <a:ext cx="71437" cy="71438"/>
          </a:xfrm>
          <a:prstGeom prst="flowChartConnector">
            <a:avLst/>
          </a:prstGeom>
          <a:solidFill>
            <a:srgbClr val="00B0F0"/>
          </a:solidFill>
          <a:ln w="48000" cmpd="thickThin">
            <a:solidFill>
              <a:srgbClr val="00B0F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10" name="Connettore 9"/>
          <p:cNvSpPr>
            <a:spLocks noChangeArrowheads="1"/>
          </p:cNvSpPr>
          <p:nvPr/>
        </p:nvSpPr>
        <p:spPr bwMode="auto">
          <a:xfrm>
            <a:off x="7380288" y="1844675"/>
            <a:ext cx="46037" cy="46038"/>
          </a:xfrm>
          <a:prstGeom prst="flowChartConnector">
            <a:avLst/>
          </a:prstGeom>
          <a:solidFill>
            <a:srgbClr val="00B0F0"/>
          </a:solidFill>
          <a:ln w="48000" cmpd="thickThin">
            <a:solidFill>
              <a:srgbClr val="00B0F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12" name="Connettore 11"/>
          <p:cNvSpPr>
            <a:spLocks noChangeArrowheads="1"/>
          </p:cNvSpPr>
          <p:nvPr/>
        </p:nvSpPr>
        <p:spPr bwMode="auto">
          <a:xfrm>
            <a:off x="7812088" y="1916113"/>
            <a:ext cx="352425" cy="496887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13" name="Connettore 12"/>
          <p:cNvSpPr>
            <a:spLocks noChangeArrowheads="1"/>
          </p:cNvSpPr>
          <p:nvPr/>
        </p:nvSpPr>
        <p:spPr bwMode="auto">
          <a:xfrm>
            <a:off x="7524750" y="2420938"/>
            <a:ext cx="350838" cy="495300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14" name="Connettore 13"/>
          <p:cNvSpPr>
            <a:spLocks noChangeArrowheads="1"/>
          </p:cNvSpPr>
          <p:nvPr/>
        </p:nvSpPr>
        <p:spPr bwMode="auto">
          <a:xfrm rot="-2775405">
            <a:off x="7936706" y="2470944"/>
            <a:ext cx="352425" cy="496888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15" name="Connettore 14"/>
          <p:cNvSpPr>
            <a:spLocks noChangeArrowheads="1"/>
          </p:cNvSpPr>
          <p:nvPr/>
        </p:nvSpPr>
        <p:spPr bwMode="auto">
          <a:xfrm rot="3043578">
            <a:off x="8228013" y="2033588"/>
            <a:ext cx="350837" cy="496887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16" name="Connettore 15"/>
          <p:cNvSpPr>
            <a:spLocks noChangeArrowheads="1"/>
          </p:cNvSpPr>
          <p:nvPr/>
        </p:nvSpPr>
        <p:spPr bwMode="auto">
          <a:xfrm>
            <a:off x="8316913" y="1341438"/>
            <a:ext cx="350837" cy="495300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17" name="Connettore 16"/>
          <p:cNvSpPr>
            <a:spLocks noChangeArrowheads="1"/>
          </p:cNvSpPr>
          <p:nvPr/>
        </p:nvSpPr>
        <p:spPr bwMode="auto">
          <a:xfrm>
            <a:off x="7308850" y="2060575"/>
            <a:ext cx="215900" cy="360363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18" name="Connettore 17"/>
          <p:cNvSpPr>
            <a:spLocks noChangeArrowheads="1"/>
          </p:cNvSpPr>
          <p:nvPr/>
        </p:nvSpPr>
        <p:spPr bwMode="auto">
          <a:xfrm>
            <a:off x="7667625" y="1700213"/>
            <a:ext cx="217488" cy="360362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19" name="Connettore 18"/>
          <p:cNvSpPr>
            <a:spLocks noChangeArrowheads="1"/>
          </p:cNvSpPr>
          <p:nvPr/>
        </p:nvSpPr>
        <p:spPr bwMode="auto">
          <a:xfrm>
            <a:off x="8532813" y="2492375"/>
            <a:ext cx="215900" cy="360363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20" name="Connettore 19"/>
          <p:cNvSpPr>
            <a:spLocks noChangeArrowheads="1"/>
          </p:cNvSpPr>
          <p:nvPr/>
        </p:nvSpPr>
        <p:spPr bwMode="auto">
          <a:xfrm>
            <a:off x="8027988" y="1484313"/>
            <a:ext cx="215900" cy="360362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21" name="Connettore 20"/>
          <p:cNvSpPr>
            <a:spLocks noChangeArrowheads="1"/>
          </p:cNvSpPr>
          <p:nvPr/>
        </p:nvSpPr>
        <p:spPr bwMode="auto">
          <a:xfrm>
            <a:off x="7956550" y="981075"/>
            <a:ext cx="215900" cy="360363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22" name="Connettore 21"/>
          <p:cNvSpPr>
            <a:spLocks noChangeArrowheads="1"/>
          </p:cNvSpPr>
          <p:nvPr/>
        </p:nvSpPr>
        <p:spPr bwMode="auto">
          <a:xfrm>
            <a:off x="8243888" y="1773238"/>
            <a:ext cx="215900" cy="360362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23" name="Connettore 22"/>
          <p:cNvSpPr>
            <a:spLocks noChangeArrowheads="1"/>
          </p:cNvSpPr>
          <p:nvPr/>
        </p:nvSpPr>
        <p:spPr bwMode="auto">
          <a:xfrm>
            <a:off x="7740650" y="2349500"/>
            <a:ext cx="144463" cy="215900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24" name="Connettore 23"/>
          <p:cNvSpPr>
            <a:spLocks noChangeArrowheads="1"/>
          </p:cNvSpPr>
          <p:nvPr/>
        </p:nvSpPr>
        <p:spPr bwMode="auto">
          <a:xfrm>
            <a:off x="8243888" y="1052513"/>
            <a:ext cx="144462" cy="215900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25" name="Connettore 24"/>
          <p:cNvSpPr>
            <a:spLocks noChangeArrowheads="1"/>
          </p:cNvSpPr>
          <p:nvPr/>
        </p:nvSpPr>
        <p:spPr bwMode="auto">
          <a:xfrm>
            <a:off x="8316913" y="2492375"/>
            <a:ext cx="142875" cy="215900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26" name="Connettore 25"/>
          <p:cNvSpPr>
            <a:spLocks noChangeArrowheads="1"/>
          </p:cNvSpPr>
          <p:nvPr/>
        </p:nvSpPr>
        <p:spPr bwMode="auto">
          <a:xfrm>
            <a:off x="7885113" y="1700213"/>
            <a:ext cx="142875" cy="215900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27" name="Connettore 26"/>
          <p:cNvSpPr>
            <a:spLocks noChangeArrowheads="1"/>
          </p:cNvSpPr>
          <p:nvPr/>
        </p:nvSpPr>
        <p:spPr bwMode="auto">
          <a:xfrm>
            <a:off x="7524750" y="2349500"/>
            <a:ext cx="142875" cy="215900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28" name="Connettore 27"/>
          <p:cNvSpPr/>
          <p:nvPr/>
        </p:nvSpPr>
        <p:spPr>
          <a:xfrm flipH="1" flipV="1">
            <a:off x="7812088" y="1125538"/>
            <a:ext cx="46037" cy="4445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Connettore 28"/>
          <p:cNvSpPr>
            <a:spLocks noChangeArrowheads="1"/>
          </p:cNvSpPr>
          <p:nvPr/>
        </p:nvSpPr>
        <p:spPr bwMode="auto">
          <a:xfrm>
            <a:off x="8101013" y="1844675"/>
            <a:ext cx="152400" cy="223838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30" name="Connettore 29"/>
          <p:cNvSpPr>
            <a:spLocks noChangeArrowheads="1"/>
          </p:cNvSpPr>
          <p:nvPr/>
        </p:nvSpPr>
        <p:spPr bwMode="auto">
          <a:xfrm>
            <a:off x="8675688" y="1341438"/>
            <a:ext cx="152400" cy="223837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6804025" y="5157788"/>
            <a:ext cx="2339975" cy="17002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Connettore 31"/>
          <p:cNvSpPr>
            <a:spLocks noChangeArrowheads="1"/>
          </p:cNvSpPr>
          <p:nvPr/>
        </p:nvSpPr>
        <p:spPr bwMode="auto">
          <a:xfrm>
            <a:off x="8027988" y="2349500"/>
            <a:ext cx="152400" cy="223838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33" name="Connettore 32"/>
          <p:cNvSpPr>
            <a:spLocks noChangeArrowheads="1"/>
          </p:cNvSpPr>
          <p:nvPr/>
        </p:nvSpPr>
        <p:spPr bwMode="auto">
          <a:xfrm>
            <a:off x="8172450" y="2060575"/>
            <a:ext cx="71438" cy="136525"/>
          </a:xfrm>
          <a:prstGeom prst="flowChartConnector">
            <a:avLst/>
          </a:prstGeom>
          <a:solidFill>
            <a:srgbClr val="7CBF33"/>
          </a:solidFill>
          <a:ln w="48000" cmpd="thickThin">
            <a:solidFill>
              <a:srgbClr val="76B53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40" name="Connettore 39"/>
          <p:cNvSpPr>
            <a:spLocks noChangeArrowheads="1"/>
          </p:cNvSpPr>
          <p:nvPr/>
        </p:nvSpPr>
        <p:spPr bwMode="auto">
          <a:xfrm flipV="1">
            <a:off x="8243888" y="3068638"/>
            <a:ext cx="73025" cy="73025"/>
          </a:xfrm>
          <a:prstGeom prst="flowChartConnector">
            <a:avLst/>
          </a:prstGeom>
          <a:solidFill>
            <a:srgbClr val="00B0F0"/>
          </a:solidFill>
          <a:ln w="6350" cap="rnd">
            <a:solidFill>
              <a:srgbClr val="00B0F0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3" name="Gruppo 44"/>
          <p:cNvGrpSpPr>
            <a:grpSpLocks/>
          </p:cNvGrpSpPr>
          <p:nvPr/>
        </p:nvGrpSpPr>
        <p:grpSpPr bwMode="auto">
          <a:xfrm>
            <a:off x="7019925" y="5229225"/>
            <a:ext cx="1944688" cy="1584325"/>
            <a:chOff x="6804248" y="5229200"/>
            <a:chExt cx="1944216" cy="1584176"/>
          </a:xfrm>
        </p:grpSpPr>
        <p:sp>
          <p:nvSpPr>
            <p:cNvPr id="11" name="Connettore 10"/>
            <p:cNvSpPr>
              <a:spLocks noChangeArrowheads="1"/>
            </p:cNvSpPr>
            <p:nvPr/>
          </p:nvSpPr>
          <p:spPr bwMode="auto">
            <a:xfrm>
              <a:off x="6875669" y="5660959"/>
              <a:ext cx="280919" cy="423823"/>
            </a:xfrm>
            <a:prstGeom prst="flowChartConnector">
              <a:avLst/>
            </a:prstGeom>
            <a:solidFill>
              <a:srgbClr val="7CBF33"/>
            </a:solidFill>
            <a:ln w="48000" cmpd="thickThin">
              <a:solidFill>
                <a:srgbClr val="76B531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B0F0"/>
                </a:solidFill>
                <a:latin typeface="+mn-lt"/>
                <a:ea typeface="+mn-ea"/>
              </a:endParaRPr>
            </a:p>
          </p:txBody>
        </p:sp>
        <p:pic>
          <p:nvPicPr>
            <p:cNvPr id="1950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6165304"/>
              <a:ext cx="93610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Connettore 38"/>
            <p:cNvSpPr/>
            <p:nvPr/>
          </p:nvSpPr>
          <p:spPr>
            <a:xfrm>
              <a:off x="6948676" y="5373649"/>
              <a:ext cx="71420" cy="71430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503" name="CasellaDiTesto 40"/>
            <p:cNvSpPr txBox="1">
              <a:spLocks noChangeArrowheads="1"/>
            </p:cNvSpPr>
            <p:nvPr/>
          </p:nvSpPr>
          <p:spPr bwMode="auto">
            <a:xfrm>
              <a:off x="7164288" y="5229200"/>
              <a:ext cx="1152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B0F0"/>
                  </a:solidFill>
                </a:rPr>
                <a:t> water</a:t>
              </a:r>
            </a:p>
          </p:txBody>
        </p:sp>
        <p:sp>
          <p:nvSpPr>
            <p:cNvPr id="19504" name="CasellaDiTesto 41"/>
            <p:cNvSpPr txBox="1">
              <a:spLocks noChangeArrowheads="1"/>
            </p:cNvSpPr>
            <p:nvPr/>
          </p:nvSpPr>
          <p:spPr bwMode="auto">
            <a:xfrm>
              <a:off x="7308304" y="5661248"/>
              <a:ext cx="936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7CBF33"/>
                  </a:solidFill>
                </a:rPr>
                <a:t>FAT</a:t>
              </a: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7885074" y="6308598"/>
              <a:ext cx="863390" cy="3698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charset="0"/>
                  <a:ea typeface="+mn-ea"/>
                  <a:cs typeface="Arial" charset="0"/>
                </a:rPr>
                <a:t>bone</a:t>
              </a:r>
            </a:p>
          </p:txBody>
        </p:sp>
      </p:grpSp>
      <p:sp>
        <p:nvSpPr>
          <p:cNvPr id="44" name="Connettore 43"/>
          <p:cNvSpPr>
            <a:spLocks noChangeArrowheads="1"/>
          </p:cNvSpPr>
          <p:nvPr/>
        </p:nvSpPr>
        <p:spPr bwMode="auto">
          <a:xfrm flipV="1">
            <a:off x="7451725" y="1700213"/>
            <a:ext cx="46038" cy="46037"/>
          </a:xfrm>
          <a:prstGeom prst="flowChartConnector">
            <a:avLst/>
          </a:prstGeom>
          <a:solidFill>
            <a:srgbClr val="00B0F0"/>
          </a:solidFill>
          <a:ln w="6350" cap="rnd">
            <a:solidFill>
              <a:srgbClr val="00B0F0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6" name="Connettore 65"/>
          <p:cNvSpPr>
            <a:spLocks noChangeArrowheads="1"/>
          </p:cNvSpPr>
          <p:nvPr/>
        </p:nvSpPr>
        <p:spPr bwMode="auto">
          <a:xfrm flipH="1">
            <a:off x="7388225" y="2789238"/>
            <a:ext cx="73025" cy="71437"/>
          </a:xfrm>
          <a:prstGeom prst="flowChartConnector">
            <a:avLst/>
          </a:prstGeom>
          <a:solidFill>
            <a:srgbClr val="00B0F0"/>
          </a:solidFill>
          <a:ln w="6350" cap="rnd">
            <a:solidFill>
              <a:srgbClr val="00B0F0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" name="Gruppo 44"/>
          <p:cNvGrpSpPr>
            <a:grpSpLocks/>
          </p:cNvGrpSpPr>
          <p:nvPr/>
        </p:nvGrpSpPr>
        <p:grpSpPr bwMode="auto">
          <a:xfrm>
            <a:off x="323850" y="270390"/>
            <a:ext cx="6408738" cy="368300"/>
            <a:chOff x="251520" y="2792366"/>
            <a:chExt cx="6408712" cy="369332"/>
          </a:xfrm>
        </p:grpSpPr>
        <p:sp>
          <p:nvSpPr>
            <p:cNvPr id="46" name="CasellaDiTesto 45"/>
            <p:cNvSpPr txBox="1"/>
            <p:nvPr/>
          </p:nvSpPr>
          <p:spPr>
            <a:xfrm>
              <a:off x="395982" y="2792366"/>
              <a:ext cx="626425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C000"/>
                  </a:solidFill>
                  <a:latin typeface="+mn-lt"/>
                  <a:ea typeface="+mn-ea"/>
                  <a:cs typeface="Arial" charset="0"/>
                </a:rPr>
                <a:t>Water diffusion behavior in calf bone samples at 9.4T</a:t>
              </a:r>
            </a:p>
          </p:txBody>
        </p:sp>
        <p:sp>
          <p:nvSpPr>
            <p:cNvPr id="47" name="Connettore 46"/>
            <p:cNvSpPr>
              <a:spLocks noChangeArrowheads="1"/>
            </p:cNvSpPr>
            <p:nvPr/>
          </p:nvSpPr>
          <p:spPr bwMode="auto">
            <a:xfrm>
              <a:off x="251520" y="2926569"/>
              <a:ext cx="144462" cy="144867"/>
            </a:xfrm>
            <a:prstGeom prst="flowChartConnector">
              <a:avLst/>
            </a:prstGeom>
            <a:solidFill>
              <a:srgbClr val="B48200"/>
            </a:solidFill>
            <a:ln w="6350" cap="rnd">
              <a:solidFill>
                <a:srgbClr val="F0AC00"/>
              </a:solidFill>
              <a:round/>
              <a:headEnd/>
              <a:tailEnd/>
            </a:ln>
            <a:effectLst>
              <a:outerShdw blurRad="63500" dist="25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48" name="CasellaDiTesto 47"/>
          <p:cNvSpPr txBox="1"/>
          <p:nvPr/>
        </p:nvSpPr>
        <p:spPr>
          <a:xfrm>
            <a:off x="539552" y="836712"/>
            <a:ext cx="38163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+mn-ea"/>
                <a:cs typeface="Arial" charset="0"/>
              </a:rPr>
              <a:t>In vitro experiments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cs typeface="Arial" charset="0"/>
              </a:rPr>
              <a:t>20x20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cs typeface="Arial" charset="0"/>
                <a:sym typeface="Symbol"/>
              </a:rPr>
              <a:t>m</a:t>
            </a:r>
            <a:r>
              <a:rPr lang="en-US" baseline="300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cs typeface="Arial" charset="0"/>
                <a:sym typeface="Symbol"/>
              </a:rPr>
              <a:t>2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cs typeface="Arial" charset="0"/>
                <a:sym typeface="Symbol"/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cs typeface="Arial" charset="0"/>
                <a:sym typeface="Symbol"/>
              </a:rPr>
              <a:t>resolution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+mn-ea"/>
                <a:cs typeface="Arial" charset="0"/>
              </a:rPr>
              <a:t>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pic>
        <p:nvPicPr>
          <p:cNvPr id="19492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4328815"/>
            <a:ext cx="3024188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9" name="Picture 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84935"/>
            <a:ext cx="316865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Gruppo 53"/>
          <p:cNvGrpSpPr/>
          <p:nvPr/>
        </p:nvGrpSpPr>
        <p:grpSpPr>
          <a:xfrm>
            <a:off x="395288" y="1916832"/>
            <a:ext cx="6176962" cy="4824536"/>
            <a:chOff x="395288" y="1916832"/>
            <a:chExt cx="6176962" cy="4824536"/>
          </a:xfrm>
        </p:grpSpPr>
        <p:pic>
          <p:nvPicPr>
            <p:cNvPr id="19491" name="Picture 4" descr="C:\Users\Capuani\local\articoli\MRM\AD_BM_DESACAP\Fig2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1960" y="4057540"/>
              <a:ext cx="2360290" cy="2683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4" name="Picture 4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288" y="1916832"/>
              <a:ext cx="5214470" cy="2087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2" name="Connettore 2 51"/>
          <p:cNvCxnSpPr/>
          <p:nvPr/>
        </p:nvCxnSpPr>
        <p:spPr>
          <a:xfrm flipH="1">
            <a:off x="827584" y="3645024"/>
            <a:ext cx="360040" cy="14401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/>
          <p:nvPr/>
        </p:nvCxnSpPr>
        <p:spPr>
          <a:xfrm flipH="1">
            <a:off x="1043608" y="3717032"/>
            <a:ext cx="792088" cy="13681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/>
          <p:nvPr/>
        </p:nvCxnSpPr>
        <p:spPr>
          <a:xfrm flipH="1">
            <a:off x="1259633" y="3717032"/>
            <a:ext cx="1296143" cy="13685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po 52"/>
          <p:cNvGrpSpPr/>
          <p:nvPr/>
        </p:nvGrpSpPr>
        <p:grpSpPr>
          <a:xfrm>
            <a:off x="3527664" y="818710"/>
            <a:ext cx="3159571" cy="4050450"/>
            <a:chOff x="3419872" y="548680"/>
            <a:chExt cx="3159571" cy="4050450"/>
          </a:xfrm>
        </p:grpSpPr>
        <p:pic>
          <p:nvPicPr>
            <p:cNvPr id="50" name="Picture 2" descr="C:\Users\Capuani\local\articoli\MRM\AD_BM_DESACAP\Fig1.t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19872" y="548680"/>
              <a:ext cx="3159571" cy="1489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1" descr="fig1quattrocamp"/>
            <p:cNvPicPr>
              <a:picLocks noChangeAspect="1" noChangeArrowheads="1"/>
            </p:cNvPicPr>
            <p:nvPr/>
          </p:nvPicPr>
          <p:blipFill>
            <a:blip r:embed="rId9" cstate="print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3581891" y="2033845"/>
              <a:ext cx="2917382" cy="2565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" name="CasellaDiTesto 54"/>
          <p:cNvSpPr txBox="1"/>
          <p:nvPr/>
        </p:nvSpPr>
        <p:spPr>
          <a:xfrm>
            <a:off x="3401870" y="32429"/>
            <a:ext cx="3510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101°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Congresso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della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SIF, Roma 21-25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settembre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2015</a:t>
            </a:r>
            <a:endParaRPr lang="en-US" sz="1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94 0.00254 0.02118 0.00764 0.03229 0.00972 C 0.03038 0.01713 0.03212 0.01296 0.025 0.01944 C 0.02292 0.02129 0.01875 0.025 0.01875 0.025 C 0.01285 0.03703 0.02066 0.02291 0.01354 0.03055 C 0.0125 0.03171 0.0125 0.03356 0.01146 0.03472 C 0.01059 0.03564 0.00729 0.03611 0.00833 0.03611 C 0.01771 0.03611 0.02708 0.03518 0.03646 0.03472 C 0.02344 0.02893 0.01042 0.02662 -0.00313 0.02361 C 0.00173 0.01944 0.00694 0.01643 0.0125 0.01389 C 0.01371 0.01342 0.01441 0.0118 0.01562 0.01111 C 0.01771 0.00995 0.02187 0.00833 0.02187 0.00833 C 0.02292 0.00694 0.02378 0.00532 0.025 0.00416 C 0.02587 0.00324 0.02726 0.0037 0.02812 0.00277 C 0.03489 -0.0044 0.02552 0.00069 0.03333 -0.00278 C 0.03403 -0.00417 0.03559 -0.00533 0.03542 -0.00695 C 0.03524 -0.00857 0.03298 -0.00834 0.03229 -0.00973 C 0.02882 -0.01713 0.03073 -0.02894 0.02396 -0.03195 C 0.02101 -0.01991 0.01771 -0.00903 0.0125 0.00139 C 0.01128 0.00393 0.01163 0.00717 0.01042 0.00972 C 0.00798 0.01481 0.00555 0.0206 0.00417 0.02639 C 0.00069 0.01227 0.00243 -0.00255 -0.00104 -0.01667 C -0.00208 -0.02662 -0.00278 -0.03866 -0.00521 -0.04861 C -0.00556 -0.05162 -0.00886 -0.07547 -0.00833 -0.07778 C -0.00799 -0.07917 -0.00625 -0.07709 -0.00521 -0.07639 C -0.0007 -0.07338 -0.00313 -0.07385 0.00104 -0.06945 C 0.00295 -0.06736 0.00729 -0.06389 0.00729 -0.06389 C 0.00104 -0.05834 -0.00816 -0.05949 -0.01563 -0.05695 C -0.01181 -0.05186 -0.01042 -0.04537 -0.00625 -0.04167 C -0.00104 -0.03125 0.00451 -0.01528 0.0125 -0.00834 C 0.01423 -0.00116 0.01719 0.00277 0.02187 0.00694 C 0.02778 0.01898 0.01996 0.00486 0.02708 0.0125 C 0.03385 0.01967 0.02448 0.01458 0.03229 0.01805 C 0.03351 0.02268 0.0375 0.03055 0.0375 0.03055 C 0.03837 0.0449 0.03993 0.05787 0.04062 0.07222 C 0.04271 0.07037 0.04479 0.06852 0.04687 0.06666 C 0.04792 0.06574 0.05 0.06389 0.05 0.06389 C 0.05243 0.05902 0.05625 0.05324 0.06042 0.05139 C 0.06198 0.05949 0.06423 0.0662 0.06667 0.07361 C 0.06753 0.07639 0.06875 0.08194 0.06875 0.08194 C 0.07066 0.07453 0.07274 0.06805 0.075 0.06111 C 0.07691 0.05509 0.07743 0.04583 0.08021 0.04027 C 0.08298 0.03495 0.08194 0.03773 0.08333 0.03194 C 0.08333 0.03194 0.0875 0.03379 0.08958 0.03472 C 0.0908 0.03518 0.09167 0.0368 0.09271 0.0375 C 0.09427 0.03842 0.09861 0.03981 0.1 0.04027 C 0.08663 0.04629 0.07899 0.04745 0.06354 0.04861 C 0.06788 0.05254 0.06823 0.05833 0.07292 0.0625 C 0.07552 0.07291 0.0717 0.06041 0.07708 0.06944 C 0.08003 0.0743 0.07726 0.07639 0.08333 0.07916 C 0.08576 0.0743 0.08906 0.07268 0.09167 0.06805 C 0.09566 0.06111 0.09757 0.05347 0.10312 0.04861 C 0.10486 0.04189 0.10399 0.03819 0.10937 0.04305 C 0.11111 0.05023 0.11441 0.05694 0.11667 0.06389 C 0.11753 0.06666 0.11805 0.06944 0.11875 0.07222 C 0.1191 0.07361 0.11979 0.07639 0.11979 0.07639 C 0.12743 0.0662 0.12986 0.03958 0.13646 0.02639 C 0.13542 0.02546 0.1309 0.02222 0.13125 0.01944 C 0.1316 0.01689 0.1401 0.01481 0.13021 0.01805 C 0.12917 0.01898 0.12726 0.01921 0.12708 0.02083 C 0.12552 0.03217 0.1316 0.04745 0.13437 0.05833 C 0.13542 0.0625 0.13646 0.06666 0.1375 0.07083 C 0.13785 0.07222 0.13854 0.075 0.13854 0.075 C 0.14097 0.07014 0.14097 0.06713 0.14479 0.06389 C 0.14583 0.05972 0.14774 0.05301 0.15 0.05 " pathEditMode="relative" ptsTypes="ffffffffffffffffffffffffffffffffffffffffffffffffffffffffffffffffA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6 C 0.00451 0.00047 0.00902 0.00209 0.01354 0.0014 C 0.01614 0.00093 0.0184 -0.01597 0.01875 -0.01944 C 0.01909 -0.03333 0.0184 -0.04745 0.01979 -0.0611 C 0.01996 -0.06272 0.02205 -0.05972 0.02291 -0.05833 C 0.02517 -0.05462 0.02621 -0.04976 0.02812 -0.04583 C 0.02882 -0.04444 0.03021 -0.04166 0.03021 -0.04166 C 0.03125 -0.04259 0.03246 -0.04328 0.03333 -0.04444 C 0.03489 -0.04698 0.0375 -0.05277 0.0375 -0.05277 C 0.03854 -0.05231 0.03993 -0.05254 0.04062 -0.05138 C 0.04166 -0.04953 0.0401 -0.04536 0.04166 -0.04444 C 0.04618 -0.04212 0.05139 -0.04351 0.05625 -0.04305 C 0.0559 -0.04073 0.05555 -0.03842 0.05521 -0.0361 C 0.05486 -0.03472 0.05486 -0.03101 0.05416 -0.03194 C 0.05364 -0.03263 0.05225 -0.04722 0.05208 -0.0486 C 0.04357 -0.04675 0.04253 -0.04212 0.03958 -0.05416 C 0.03559 -0.05069 0.03576 -0.04745 0.03437 -0.04166 C 0.03281 -0.04768 0.03177 -0.0537 0.03021 -0.05972 C 0.02986 -0.0611 0.02916 -0.06388 0.02916 -0.06388 C 0.02847 -0.06249 0.02725 -0.06134 0.02708 -0.05972 C 0.02621 -0.05046 0.02864 -0.0405 0.02604 -0.03194 C 0.02482 -0.02777 0.01979 -0.03472 0.01666 -0.0361 C 0.01024 -0.03888 0.01458 -0.03726 0.00312 -0.03888 C -0.00677 -0.04328 0.00243 -0.02453 0.00416 -0.01944 C 0.00503 -0.01666 0.00503 -0.01365 0.00625 -0.0111 C 0.00694 -0.00972 0.00781 -0.00856 0.00833 -0.00694 C 0.0092 -0.00416 0.00972 -0.00138 0.01041 0.0014 C 0.01076 0.00278 0.01146 0.00556 0.01146 0.00556 C 0.01423 -0.00555 0.01319 7.40741E-6 0.01458 -0.0111 C 0.01389 -0.03379 0.01336 -0.03911 0.01146 -0.05694 C 0.00764 -0.0537 0.00798 -0.05046 0.00416 -0.04722 C 0.00382 -0.04583 0.00382 -0.04421 0.00312 -0.04305 C 0.00225 -0.04166 0.00069 -0.04166 8.33333E-7 -0.04027 C -0.00122 -0.03772 -0.00209 -0.03194 -0.00209 -0.03194 C 0.00208 -0.0236 0.0092 -0.01967 0.01562 -0.01527 C 0.01875 -0.01319 0.025 -0.00972 0.025 -0.00972 C 0.01666 -0.00601 0.00764 -0.00763 -0.00104 -0.00555 C -0.0066 -0.00416 -0.01771 -0.00138 -0.01771 -0.00138 C -0.01962 0.00603 -0.01702 0.00857 -0.01354 0.01528 C -0.01285 0.01667 -0.01146 0.01945 -0.01146 0.01945 C -0.00834 0.0132 -0.00799 0.00695 -0.00625 7.40741E-6 C -0.00539 -0.00972 -0.00625 -0.0199 -0.00417 -0.02916 C -0.00382 -0.03078 -0.00261 -0.02638 -0.00209 -0.02499 C -0.00104 -0.02222 0.00017 -0.01944 0.00104 -0.01666 C 0.00295 -0.0111 0.00451 -0.00532 0.00625 7.40741E-6 C 0.00711 0.00278 0.00764 0.00556 0.00833 0.00834 C 0.00868 0.00996 0.01163 0.01204 0.01041 0.01251 C 0.00642 0.0139 0.00399 0.0088 0.00104 0.00695 C -0.00191 0.0051 -0.00521 0.00417 -0.00834 0.00278 C -0.01042 0.00186 -0.0125 0.00093 -0.01459 7.40741E-6 C -0.01563 -0.00046 -0.01771 -0.00138 -0.01771 -0.00138 C -0.01945 0.00788 -0.0158 0.01737 -0.01354 0.0264 C -0.01337 0.02686 -0.0224 0.02385 -0.02292 0.02362 C -0.03073 0.0257 -0.02986 0.02686 -0.02396 0.03195 C -0.02257 0.03728 -0.01858 0.0426 -0.01459 0.04445 C -0.01598 0.04538 -0.01719 0.04723 -0.01875 0.04723 C -0.02101 0.04723 -0.025 0.04445 -0.025 0.04445 C -0.02813 0.04491 -0.0316 0.04376 -0.03438 0.04584 C -0.03542 0.04677 -0.03316 0.04885 -0.03229 0.05001 C -0.02969 0.05348 -0.02639 0.05672 -0.02292 0.05834 C -0.02049 0.06343 -0.01823 0.06343 -0.01459 0.06667 C -0.025 0.07362 -0.02535 0.07501 -0.04479 0.06806 C -0.04723 0.06714 -0.04063 0.06436 -0.03854 0.06251 C -0.0375 0.06158 -0.03646 0.06065 -0.03542 0.05973 C -0.02848 0.05348 -0.01945 0.05209 -0.0125 0.04584 C -0.0132 0.03751 -0.01407 0.0301 -0.01563 0.02223 C -0.01615 0.01945 -0.01702 0.01667 -0.01771 0.0139 C -0.01806 0.01251 -0.01875 0.00973 -0.01875 0.00973 C -0.0217 0.02177 -0.02309 0.03473 -0.025 0.04723 C -0.02604 0.05417 -0.02587 0.04885 -0.02813 0.05556 C -0.02952 0.0595 -0.03021 0.0639 -0.03125 0.06806 C -0.03299 0.07524 -0.03577 0.08172 -0.0375 0.0889 C -0.03837 0.0926 -0.04254 0.09584 -0.04063 0.09723 C -0.03959 0.09792 -0.03872 0.09515 -0.0375 0.09445 C -0.03143 0.09075 -0.02483 0.0882 -0.01875 0.08473 C -0.01563 0.08288 -0.0125 0.08103 -0.00938 0.07917 C -0.00729 0.07802 -0.00313 0.0764 -0.00313 0.0764 C 0.00052 0.08357 0.0026 0.09329 0.00521 0.1014 C 0.00607 0.10417 0.00607 0.10718 0.00729 0.10973 C 0.00798 0.11112 0.01059 0.1139 0.00937 0.1139 C 0.00798 0.1139 0.00746 0.11089 0.00625 0.10973 C 0.0033 0.10649 0.00052 0.10302 -0.00313 0.1014 C -0.00434 0.09653 -0.00729 0.09491 -0.01042 0.09167 C -0.01233 0.08959 -0.01459 0.08797 -0.01667 0.08612 C -0.01771 0.08519 -0.01979 0.08334 -0.01979 0.08334 C -0.02344 0.07616 -0.02761 0.06968 -0.03125 0.06251 C -0.03195 0.06112 -0.03264 0.05973 -0.03334 0.05834 C -0.03403 0.05695 -0.03664 0.05371 -0.03542 0.05417 C -0.025 0.05765 -0.02986 0.05579 -0.02084 0.05973 C -0.01979 0.06019 -0.01771 0.06112 -0.01771 0.06112 C -0.02014 0.07107 -0.02361 0.08033 -0.02604 0.09028 C -0.02986 0.10556 -0.02379 0.08241 -0.02917 0.09862 C -0.03004 0.1014 -0.03125 0.10695 -0.03125 0.10695 C -0.01945 0.11228 -0.00226 0.11065 0.00833 0.11112 C 0.00625 0.11922 -0.00035 0.12315 -0.00625 0.12501 C -0.01059 0.12871 -0.01684 0.13241 -0.02188 0.13473 C -0.01181 0.14144 0.00069 0.13959 0.01146 0.14445 C 0.00937 0.15255 0.00764 0.15903 0.00208 0.1639 C 0.00086 0.16899 0.00017 0.17848 -0.00209 0.16667 C 0.00191 0.16135 0.00434 0.15533 0.00833 0.15001 C 0.00955 0.14491 0.01232 0.1426 0.01354 0.13751 C 0.00711 0.13473 0.00104 0.12871 -0.00521 0.12501 C -0.00816 0.12315 -0.01181 0.12339 -0.01459 0.12084 C -0.01962 0.11644 -0.0165 0.11853 -0.02396 0.11528 C -0.02604 0.11436 -0.03021 0.11251 -0.03021 0.11251 C -0.02361 0.10811 -0.0165 0.10695 -0.00938 0.10556 C -0.00521 0.10186 -0.00104 0.09815 0.00312 0.09445 C 0.00521 0.0926 0.00937 0.0889 0.00937 0.0889 C 0.00972 0.08751 0.01111 0.08589 0.01041 0.08473 C 0.00955 0.08311 0.00764 0.08403 0.00625 0.08334 C 0.00503 0.08265 0.00434 0.08126 0.00312 0.08056 C 0.00139 0.07964 -0.00035 0.07964 -0.00209 0.07917 C -0.00868 0.07709 -0.00174 0.07894 -0.00834 0.07501 C -0.0125 0.07246 -0.01754 0.07038 -0.02188 0.06806 C -0.02674 0.06552 -0.0316 0.06459 -0.03646 0.06251 C -0.03611 0.06112 -0.03629 0.05927 -0.03542 0.05834 C -0.03368 0.05672 -0.03125 0.05649 -0.02917 0.05556 C -0.02813 0.0551 -0.02691 0.0551 -0.02604 0.05417 C -0.025 0.05325 -0.02414 0.05209 -0.02292 0.0514 C -0.02084 0.05024 -0.01667 0.04862 -0.01667 0.04862 C -0.01511 0.04214 -0.0191 0.0345 -0.02084 0.02778 C -0.02153 0.02501 -0.02223 0.02223 -0.02292 0.01945 C -0.02327 0.01806 -0.025 0.01505 -0.02396 0.01528 C -0.01667 0.01714 -0.02049 0.01598 -0.0125 0.01945 C -0.01129 0.01991 -0.01042 0.0213 -0.00938 0.02223 C -0.00712 0.0132 -0.0092 0.00232 -0.01042 -0.00694 C -0.01059 -0.00879 -0.01111 -0.01064 -0.01146 -0.01249 C -0.01181 -0.01388 -0.01354 -0.01689 -0.0125 -0.01666 C -0.00903 -0.01573 -0.0066 -0.01134 -0.00313 -0.00972 C -0.00243 -0.00833 -0.00209 -0.00671 -0.00104 -0.00555 C -0.00018 -0.00462 0.00139 -0.0051 0.00208 -0.00416 C 0.01423 0.01204 0.00052 -0.00092 0.00937 0.00695 C 0.00972 0.00834 0.00937 0.01065 0.01041 0.01112 C 0.0118 0.01181 0.01319 0.01042 0.01458 0.00973 C 0.01927 0.00695 0.02343 0.00348 0.02708 -0.00138 C 0.01961 -0.0162 0.00694 -0.01597 -0.00313 -0.02499 C -0.00695 -0.01759 -0.0033 0.00741 -0.00104 0.01667 C 0.00573 0.00302 0.00868 -0.01365 0.0125 -0.02916 C 0.01423 -0.03634 0.01389 -0.04421 0.01562 -0.05138 C 0.01527 -0.05323 0.01597 -0.05647 0.01458 -0.05694 C 0.0118 -0.0581 0.00468 -0.05231 0.00208 -0.04999 C 0.00173 -0.0486 0.00034 -0.04698 0.00104 -0.04583 C 0.00243 -0.04305 0.00521 -0.04212 0.00729 -0.04027 C 0.01163 -0.03634 0.01527 -0.03171 0.01979 -0.02777 C 0.02187 -0.02592 0.02604 -0.02222 0.02604 -0.02222 C 0.02639 -0.03425 0.02448 -0.04675 0.02708 -0.05833 C 0.02777 -0.0611 0.03333 -0.05555 0.03333 -0.05555 C 0.03541 -0.05138 0.0375 -0.04722 0.03958 -0.04305 C 0.04097 -0.04027 0.04375 -0.03472 0.04375 -0.03472 C 0.0434 -0.03796 0.04305 -0.0412 0.04271 -0.04444 C 0.04236 -0.04722 0.04166 -0.05277 0.04166 -0.05277 " pathEditMode="relative" ptsTypes="fffffffffffffffffffffffffffffffffffffffffffffffffffffffffffffffffffffffffffffffffffffffffffff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0.00122 -0.00023 0.01111 -0.00231 0.01146 -0.00278 C 0.01215 -0.0037 0.00938 -0.0037 0.00834 -0.00416 C 0.00695 -0.00509 0.00556 -0.00578 0.00417 -0.00694 C 0.00209 -0.00856 -8.33333E-7 -0.01065 -0.00208 -0.0125 C -0.00312 -0.01342 -0.00521 -0.01528 -0.00521 -0.01528 C -0.00087 -0.01921 0.00608 -0.01528 0.01042 -0.01944 C 0.01181 -0.02083 0.00643 -0.03379 0.00521 -0.03611 C 0.00955 -0.03796 0.01094 -0.03657 0.01459 -0.03333 C 0.01528 -0.03194 0.01702 -0.03078 0.01667 -0.02916 C 0.01632 -0.02778 0.01459 -0.02778 0.01354 -0.02778 C 0.00903 -0.02778 0.00434 -0.03055 -8.33333E-7 -0.03194 C 0.00781 -0.03541 0.01493 -0.03773 0.02292 -0.04028 C 0.025 -0.04097 0.02709 -0.04213 0.02917 -0.04305 C 0.03021 -0.04352 0.03229 -0.04444 0.03229 -0.04444 C 0.03403 -0.0375 0.03368 -0.04166 0.03125 -0.03194 C 0.03108 -0.03125 0.0382 -0.03449 0.03854 -0.03472 C 0.0434 -0.03657 0.0441 -0.03634 0.05 -0.0375 C 0.04844 -0.03148 0.04809 -0.02546 0.04688 -0.01944 C 0.04514 -0.01991 0.0434 -0.02037 0.04167 -0.02083 C 0.04063 -0.02129 0.03854 -0.02083 0.03854 -0.02222 C 0.03854 -0.02361 0.04063 -0.02338 0.04167 -0.02361 C 0.04584 -0.02477 0.05 -0.02546 0.05417 -0.02639 C 0.05625 -0.02685 0.05834 -0.02824 0.06042 -0.02916 C 0.06146 -0.02963 0.06354 -0.03055 0.06354 -0.03055 C 0.0632 -0.0287 0.06285 -0.02685 0.0625 -0.025 C 0.06181 -0.02222 0.05834 -0.01574 0.06042 -0.01666 C 0.06476 -0.01852 0.0691 -0.02176 0.07292 -0.025 C 0.07361 -0.02361 0.075 -0.02245 0.075 -0.02083 C 0.075 -0.01782 0.07292 -0.0125 0.07292 -0.0125 C 0.07327 -0.00278 0.0717 0.00741 0.07396 0.01667 C 0.07483 0.01991 0.07674 0.01111 0.07813 0.00834 C 0.07952 0.00556 0.08438 0.00278 0.08438 0.00278 C 0.08056 0.00116 0.07674 0.00023 0.07292 -0.00139 C 0.06945 -0.00092 0.06511 -0.00301 0.0625 7.40741E-7 C 0.06077 0.00185 0.06389 0.00556 0.06459 0.00834 C 0.06528 0.01111 0.06667 0.01667 0.06667 0.01667 C 0.06997 0.01019 0.07413 -0.00486 0.07604 -0.0125 C 0.07691 -0.01574 0.08021 -0.02083 0.08021 -0.02083 C 0.08108 -0.00717 0.08247 0.00579 0.08334 0.01945 C 0.08299 0.02084 0.08334 0.02384 0.08229 0.02361 C 0.07986 0.02315 0.07847 0.01922 0.07604 0.01806 C 0.07396 0.01713 0.07188 0.01621 0.06979 0.01528 C 0.06771 0.01435 0.06354 0.0125 0.06354 0.0125 C 0.06059 0.01852 0.05834 0.0206 0.05834 0.02778 C 0.05834 0.02917 0.05886 0.025 0.05938 0.02361 C 0.06042 0.02084 0.06129 0.01806 0.0625 0.01528 C 0.06545 0.0081 0.06945 0.00185 0.07188 -0.00555 C 0.07274 -0.00833 0.07327 -0.01111 0.07396 -0.01389 C 0.07431 -0.01528 0.075 -0.01805 0.075 -0.01805 C 0.07222 -0.02893 0.07535 -0.02129 0.05834 -0.02361 C 0.05087 -0.02477 0.04271 -0.02685 0.03542 -0.02916 C 0.03889 -0.03217 0.03976 -0.03565 0.04375 -0.0375 C 0.03577 -0.03958 0.04028 -0.03935 0.03021 -0.03611 C 0.02813 -0.03541 0.02604 -0.03426 0.02396 -0.03333 C 0.02292 -0.03287 0.02084 -0.03194 0.02084 -0.03194 C 0.02014 -0.03472 0.01945 -0.0375 0.01875 -0.04028 C 0.0184 -0.04166 0.01771 -0.04444 0.01771 -0.04444 C 0.01702 -0.04305 0.01597 -0.0419 0.01563 -0.04028 C 0.01476 -0.03565 0.01684 -0.02986 0.01459 -0.02639 C 0.0132 -0.02407 0.01042 -0.02824 0.00834 -0.02916 C 0.00729 -0.02963 0.00521 -0.03055 0.00521 -0.03055 C -0.00035 -0.02801 0.00139 -0.03032 0.00625 -0.02083 C 0.00695 -0.01944 0.00764 -0.01805 0.00834 -0.01666 C 0.00903 -0.01551 0.01042 -0.01273 0.00938 -0.0125 C 0.00938 -0.0125 0.00156 -0.01597 -8.33333E-7 -0.01666 C -0.00208 -0.01759 -0.00625 -0.01944 -0.00625 -0.01944 C -0.00503 -0.01296 -0.00521 -0.01065 -0.00104 -0.00694 C 0.00035 -0.00139 0.00156 0.00093 0.00521 0.00417 C 0.00712 0.01158 0.01077 0.01042 0.00521 0.01528 C 0.00278 0.01482 0.00035 0.01389 -0.00208 0.01389 C -0.00312 0.01389 -8.33333E-7 0.01459 0.00104 0.01528 C 0.00209 0.01597 0.00295 0.01736 0.00417 0.01806 C 0.00712 0.01991 0.01042 0.02084 0.01354 0.02222 C 0.01459 0.02269 0.01667 0.02361 0.01667 0.02361 C 0.01788 0.02824 0.01962 0.03148 0.02084 0.03611 C 0.02222 0.03565 0.02361 0.03519 0.025 0.03472 C 0.02604 0.03426 0.02743 0.03241 0.02813 0.03334 C 0.02969 0.03542 0.02952 0.03889 0.03021 0.04167 C 0.03056 0.04329 0.02813 0.03982 0.02709 0.03889 C 0.02639 0.03588 0.02587 0.03287 0.02396 0.03056 C 0.02205 0.02847 0.01771 0.025 0.01771 0.025 C 0.00504 0.02709 0.00729 0.02685 0.00729 0.00972 " pathEditMode="relative" ptsTypes="ffffffffffffffffffffffffff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93 C 0.00208 -0.00741 0.00104 -0.00278 0.00365 -0.01296 C 0.00434 -0.01574 0.00573 -0.0213 0.00573 -0.0213 C 0.00017 -0.02384 -0.00226 -0.01991 -0.00677 -0.01713 C -0.01788 -0.01042 -0.00903 -0.01782 -0.01615 -0.01157 C -0.01701 -0.03148 -0.01493 -0.04306 -0.0224 -0.02824 C -0.0151 -0.025 0.00382 -0.03681 -0.00573 -0.02407 C -0.00712 -0.01713 -0.00712 -0.00995 -0.00885 -0.00324 C -0.0092 3.7037E-7 -0.0099 0.00324 -0.0099 0.00648 C -0.0099 0.00787 -0.0099 0.01042 -0.00885 0.01065 C -0.00347 0.01134 0.00121 0.00625 0.00573 0.0037 C 0.01111 0.00046 0.01649 -0.00023 0.02135 -0.00463 C 0.0217 0.00139 0.02083 0.00764 0.0224 0.01343 C 0.02274 0.01505 0.0243 0.01134 0.02552 0.01065 C 0.0276 0.00949 0.02969 0.0088 0.03177 0.00787 C 0.03281 0.00741 0.03594 0.00625 0.0349 0.00648 C 0.02865 0.0081 0.0224 0.00949 0.01615 0.01204 C 0.01302 0.01319 0.0099 0.01481 0.00677 0.0162 C 0.00573 0.01667 0.00278 0.01852 0.00365 0.01759 C 0.00573 0.01574 0.00781 0.01389 0.0099 0.01204 C 0.01094 0.01111 0.01302 0.00926 0.01302 0.00926 C 0.01371 0.00787 0.01424 0.00625 0.0151 0.00509 C 0.01701 0.00301 0.02135 -0.00046 0.02135 -0.00046 C 0.02378 0.00417 0.02448 0.00787 0.02552 0.01343 C 0.02795 0.01296 0.03038 0.01273 0.03281 0.01204 C 0.0342 0.01181 0.03559 0.00995 0.03698 0.01065 C 0.03802 0.01111 0.03767 0.01343 0.03802 0.01481 C 0.03698 0.01898 0.03594 0.02315 0.0349 0.02731 C 0.03455 0.02893 0.03073 0.0294 0.03177 0.03009 C 0.03333 0.03125 0.03524 0.02917 0.03698 0.0287 C 0.04149 0.02731 0.04618 0.02639 0.05052 0.02454 C 0.05017 0.03518 0.05035 0.04583 0.04948 0.05648 C 0.0493 0.05833 0.04878 0.05278 0.04844 0.05093 C 0.04809 0.04815 0.04774 0.04537 0.0474 0.04259 C 0.04601 0.02893 0.0474 0.03542 0.04531 0.02731 C 0.04496 0.02361 0.04583 0.01921 0.04427 0.0162 C 0.04149 0.01065 0.04115 0.02176 0.0401 0.02315 C 0.03837 0.02546 0.03594 0.02685 0.03385 0.0287 C 0.03281 0.02963 0.03073 0.03148 0.03073 0.03148 C 0.03403 0.03796 0.03542 0.04259 0.0401 0.04676 C 0.0408 0.04954 0.04097 0.05255 0.04219 0.05509 C 0.04358 0.05787 0.04844 0.06528 0.04635 0.06343 C 0.04236 0.05995 0.03715 0.05764 0.03281 0.05509 C 0.03073 0.05393 0.02656 0.05231 0.02656 0.05231 C 0.02691 0.05694 0.02708 0.06157 0.0276 0.0662 C 0.02778 0.06759 0.02917 0.06898 0.02865 0.07037 C 0.02812 0.07176 0.02656 0.0713 0.02552 0.07176 C 0.02274 0.06921 0.01615 0.0662 0.01615 0.0662 C 0.02083 0.06412 0.02413 0.0669 0.02865 0.06898 C 0.03073 0.06991 0.0349 0.07176 0.0349 0.07176 C 0.03559 0.07037 0.03698 0.06921 0.03698 0.06759 C 0.03698 0.0625 0.03212 0.04838 0.03073 0.04259 C 0.02986 0.03935 0.0349 0.0463 0.03698 0.04815 C 0.03906 0.05 0.04115 0.05185 0.04323 0.0537 C 0.04427 0.05463 0.04635 0.05648 0.04635 0.05648 C 0.04705 0.05787 0.04757 0.06181 0.04844 0.06065 C 0.04948 0.05926 0.04774 0.05694 0.0474 0.05509 C 0.0467 0.05231 0.04601 0.04954 0.04531 0.04676 C 0.04496 0.04537 0.04427 0.04259 0.04427 0.04259 C 0.04323 0.03356 0.04115 0.02523 0.0401 0.0162 C 0.03924 0.03565 0.03698 0.05278 0.0349 0.07176 C 0.02899 0.05972 0.0368 0.07384 0.02969 0.0662 C 0.02292 0.05903 0.03229 0.06412 0.02448 0.06065 C 0.01805 0.04792 0.02135 0.06921 0.02344 0.07315 C 0.02413 0.07454 0.0243 0.07731 0.02552 0.07731 C 0.02656 0.07731 0.02517 0.07431 0.02448 0.07315 C 0.02361 0.07153 0.02222 0.0706 0.02135 0.06898 C 0.01979 0.06643 0.01858 0.06343 0.01719 0.06065 C 0.01649 0.05926 0.0151 0.05648 0.0151 0.05648 C 0.01615 0.05602 0.01719 0.05463 0.01823 0.05509 C 0.01823 0.05509 0.02604 0.06204 0.0276 0.06343 C 0.03003 0.06574 0.03403 0.06759 0.03698 0.06898 C 0.03264 0.06018 0.03351 0.05625 0.03281 0.04398 C 0.03316 0.04213 0.03246 0.03889 0.03385 0.03843 C 0.03767 0.03704 0.04045 0.04236 0.04323 0.04398 C 0.04531 0.04514 0.04757 0.04537 0.04948 0.04676 C 0.05017 0.04722 0.05087 0.04768 0.05156 0.04815 " pathEditMode="relative" ptsTypes="ffffffffffffffffffffffffffffffffffffffffffffffffffffffffffffffffffffffffffffA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185 0.00173 0.00717 0.00104 0.00555 C -0.0033 -0.00625 -0.00417 -0.01968 -0.00729 -0.03195 C -0.0092 -0.02454 -0.01129 -0.01806 -0.01354 -0.01111 C -0.01441 -0.00833 -0.01563 -0.00278 -0.01563 -0.00278 C -0.01997 -0.01158 -0.01979 -0.02176 -0.02083 -0.03195 C -0.02674 -0.02408 -0.03004 -0.00995 -0.03646 -0.00417 C -0.03785 0.00116 -0.04028 0.00162 -0.04167 0.00694 C -0.04271 0.00648 -0.0441 0.00671 -0.04479 0.00555 C -0.04479 0.00555 -0.0474 -0.00486 -0.04792 -0.00695 C -0.04827 -0.00857 -0.04948 -0.00949 -0.05 -0.01111 C -0.05087 -0.01389 -0.05139 -0.01667 -0.05208 -0.01945 C -0.05243 -0.02083 -0.05313 -0.02361 -0.05313 -0.02361 C -0.05382 -0.02222 -0.05434 -0.0206 -0.05521 -0.01945 C -0.05608 -0.01829 -0.05764 -0.01806 -0.05833 -0.01667 C -0.06458 -0.00347 -0.05643 -0.01181 -0.06354 -0.00556 C -0.06493 -0.00023 -0.06736 0.00023 -0.06875 0.00555 C -0.07101 -0.00347 -0.0684 -0.01458 -0.06667 -0.02361 C -0.06215 -0.01458 -0.06077 -0.00347 -0.05625 0.00555 C -0.05191 0.00162 -0.05156 -0.00324 -0.05 -0.00972 C -0.04861 -0.01551 -0.04566 -0.02083 -0.04375 -0.02639 C -0.04132 -0.0338 -0.03976 -0.04051 -0.03646 -0.04722 C -0.03472 -0.04005 -0.03403 -0.03218 -0.03229 -0.025 C -0.03125 -0.0206 -0.02917 -0.0169 -0.02813 -0.0125 C -0.02708 -0.00833 -0.02604 -0.00417 -0.025 0 C -0.02465 0.00139 -0.02396 0.00417 -0.02396 0.00417 C -0.02118 -0.00139 -0.01962 -0.00671 -0.01667 -0.0125 C -0.01268 -0.02037 -0.01597 -0.02292 -0.01042 -0.02778 C -0.00833 -0.02593 -0.00504 -0.02546 -0.00417 -0.02222 C -0.00278 -0.01644 -0.00399 -0.01898 0 -0.01528 C 0.00173 -0.00857 0.00399 -0.00394 0.00833 0 C 0.00937 -0.00046 0.01076 -0.00023 0.01146 -0.00139 C 0.01267 -0.0037 0.01285 -0.00695 0.01354 -0.00972 C 0.0151 -0.01597 0.01736 -0.02176 0.02083 -0.02639 C 0.02448 -0.04097 0.0059 -0.03056 -0.00208 -0.03333 C -0.0007 -0.02593 0.00156 -0.02083 0.00625 -0.01667 C 0.0092 -0.01065 0.01267 -0.00579 0.01562 0 C 0.01753 -0.00741 0.01423 -0.01875 0.01354 -0.02639 C 0.01267 -0.05602 0.01441 -0.07292 0.00937 -0.05278 C 0.01111 -0.05116 0.01771 -0.0456 0.01354 -0.04167 C 0.0118 -0.04005 0.00937 -0.03982 0.00729 -0.03889 C 0.00625 -0.03843 0.00417 -0.0375 0.00417 -0.0375 C 0.0092 -0.0331 0.00607 -0.03519 0.01354 -0.03195 C 0.01458 -0.03148 0.01667 -0.03056 0.01667 -0.03056 C 0.01736 -0.02917 0.01771 -0.02755 0.01875 -0.02639 C 0.01962 -0.02546 0.02118 -0.02616 0.02187 -0.025 C 0.02309 -0.02269 0.02326 -0.01945 0.02396 -0.01667 C 0.0243 -0.01505 0.02552 -0.01412 0.02604 -0.0125 C 0.02691 -0.00972 0.02743 -0.00695 0.02812 -0.00417 C 0.02847 -0.00278 0.02917 0 0.02917 0 C 0.03073 -0.00625 0.03107 -0.01296 0.03229 -0.01945 C 0.03819 -0.0169 0.03333 -0.02014 0.03646 -0.01389 C 0.03802 -0.01065 0.04045 -0.00903 0.04271 -0.00695 C 0.04305 -0.00833 0.04392 -0.00972 0.04375 -0.01111 C 0.04357 -0.01412 0.04167 -0.01945 0.04167 -0.01945 C 0.04201 -0.02176 0.04114 -0.02546 0.04271 -0.02639 C 0.04479 -0.02755 0.04896 -0.02361 0.04896 -0.02361 C 0.04965 -0.02222 0.05 -0.02037 0.05104 -0.01945 C 0.05295 -0.01783 0.0592 -0.01505 0.05729 -0.01667 C 0.05625 -0.01759 0.05521 -0.01852 0.05417 -0.01945 C 0.0526 -0.02546 0.05156 -0.03148 0.05 -0.0375 C 0.04965 -0.03889 0.04896 -0.04167 0.04896 -0.04167 C 0.05 -0.04213 0.05104 -0.04306 0.05208 -0.04306 C 0.05312 -0.04306 0.0559 -0.04259 0.05521 -0.04167 C 0.05364 -0.03958 0.05104 -0.03982 0.04896 -0.03889 C 0.04792 -0.03843 0.04583 -0.0375 0.04583 -0.0375 C 0.04618 -0.03148 0.04635 -0.02546 0.04687 -0.01945 C 0.04705 -0.01667 0.04739 -0.01389 0.04792 -0.01111 C 0.04809 -0.00972 0.05 -0.00764 0.04896 -0.00695 C 0.04687 -0.00556 0.04496 -0.01019 0.04271 -0.01111 C 0.03958 -0.01713 0.03889 -0.01945 0.03542 -0.0125 C 0.03576 -0.00926 0.03646 -0.00602 0.03646 -0.00278 C 0.03646 -0.00139 0.03611 0.00231 0.03542 0.00139 C 0.03385 -0.0007 0.03403 -0.00417 0.03333 -0.00695 C 0.03212 -0.01158 0.03038 -0.01482 0.02917 -0.01945 C 0.02396 -0.01482 0.025 -0.00648 0.02396 0.00139 C 0.01996 -0.01482 0.02205 -0.00394 0.02083 -0.03195 C 0.01944 -0.02639 0.01823 -0.0162 0.01562 -0.01111 C 0.01371 -0.00741 0.01146 0.00139 0.01146 0.00139 C 0.00868 -0.0132 0.0125 0.00393 0.00833 -0.00833 C 0.00573 -0.01597 0.00486 -0.02454 0.00208 -0.03195 " pathEditMode="relative" ptsTypes="ffffffffffffffffffffffffffffffffffffffffffffffffffffffffffffffffffffffffffffffff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261 -0.00533 0.00382 -0.01088 0.00521 -0.01667 C 0.00591 -0.01945 0.0073 -0.025 0.0073 -0.02477 C 0.0099 -0.01968 0.0099 -0.01436 0.01146 -0.00834 C 0.01216 -0.00186 0.01233 0.00486 0.01355 0.01111 C 0.01389 0.01296 0.01441 0.01481 0.01459 0.01666 C 0.01546 0.02314 0.01667 0.03611 0.01667 0.03634 C 0.02205 0.01458 0.02188 -0.0088 0.02605 -0.03056 C 0.02761 -0.02223 0.02657 -0.02686 0.02917 -0.01667 C 0.02987 -0.01389 0.03125 -0.00834 0.03125 -0.00811 C 0.03178 -0.0095 0.03455 -0.01598 0.03646 -0.01528 C 0.03681 -0.01505 0.03803 -0.00834 0.03855 -0.00556 C 0.04653 -0.01274 0.04514 -0.01436 0.04375 -0.00278 C 0.0448 -0.00232 0.04584 -0.00093 0.04688 -0.00139 C 0.04931 -0.00255 0.05313 -0.00695 0.05313 -0.00672 C 0.05278 -0.00417 0.05365 -0.0007 0.05209 0.00138 C 0.05122 0.00254 0.04966 4.81481E-6 0.04896 -0.00139 C 0.04757 -0.00417 0.04775 -0.00788 0.04688 -0.01112 C 0.04653 -0.00695 0.04705 -0.00255 0.04584 0.00138 C 0.04532 0.00324 0.04514 -0.00232 0.0448 -0.00417 C 0.0441 -0.00695 0.04341 -0.00973 0.04271 -0.0125 C 0.04237 -0.01389 0.04167 -0.01667 0.04167 -0.01644 C 0.04132 -0.01528 0.04098 -0.01389 0.04063 -0.0125 C 0.04028 -0.01065 0.0408 -0.00579 0.03959 -0.00695 C 0.03768 -0.00857 0.0382 -0.0125 0.0375 -0.01528 C 0.03716 -0.0169 0.03542 -0.01713 0.03438 -0.01806 C 0.03369 -0.02084 0.03299 -0.02362 0.0323 -0.02639 C 0.03195 -0.02778 0.02934 -0.01343 0.02917 -0.0125 C 0.02483 -0.01436 0.0257 -0.01737 0.02188 -0.02084 C 0.01893 -0.02663 0.01841 -0.03125 0.01459 -0.02362 C 0.0165 -0.01621 0.01789 -0.0088 0.0198 -0.00139 C 0.01563 0.00231 0.01389 0.00069 0.00938 -0.00139 C -0.00034 -0.0007 -0.01562 -0.00325 -0.00416 0.00694 C -0.00191 0.01597 0.00087 0.0243 0.00313 0.03333 C 0.00382 0.03611 0.00521 0.04166 0.00521 0.04189 C 0.00903 0.03657 0.01164 0.03078 0.01459 0.025 C 0.01598 0.02222 0.01875 0.01666 0.01875 0.01689 C 0.01216 0.01365 0.00591 0.00925 -0.00104 0.00694 C -0.00295 0.00532 -0.00729 0.00578 -0.00729 0.00277 C -0.00729 0.00138 -0.0052 0.00162 -0.00416 0.00138 C 0.00348 0.00046 0.01112 0.00046 0.01875 4.81481E-6 C 0.01598 -0.00371 0.01407 -0.00764 0.0125 -0.0125 C 0.01164 -0.01528 0.01042 -0.02084 0.01042 -0.02061 C 0.0066 -0.0132 0.00938 -0.00463 0.00938 0.00416 " pathEditMode="relative" rAng="0" ptsTypes="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0.0044 C -0.01563 0.00625 -0.00764 0.00995 0.00121 0.01134 C -0.00052 0.01666 0.00104 0.01366 -0.00451 0.01875 C -0.00608 0.01991 -0.00938 0.02268 -0.00938 0.02291 C -0.01424 0.03171 -0.00799 0.02129 -0.01354 0.02685 C -0.01424 0.02754 -0.01424 0.02893 -0.0151 0.02986 C -0.01597 0.03032 -0.0184 0.03079 -0.01754 0.03079 C -0.01024 0.03079 -0.00295 0.03032 0.00451 0.02986 C -0.0059 0.02569 -0.01597 0.02407 -0.02656 0.02176 C -0.02274 0.01875 -0.01875 0.01643 -0.01424 0.01458 C -0.01354 0.01412 -0.01285 0.01319 -0.01181 0.0125 C -0.01024 0.01157 -0.00695 0.01065 -0.00695 0.01088 C -0.00608 0.00926 -0.00556 0.00833 -0.00451 0.00741 C -0.00382 0.00671 -0.00295 0.00717 -0.00208 0.00625 C 0.00312 0.00116 -0.00417 0.00486 0.00208 0.00231 C 0.00243 0.00139 0.00365 0.00023 0.00365 -0.0007 C 0.00347 -0.00209 0.00174 -0.00185 0.00121 -0.00255 C -0.00156 -0.0081 -0.00017 -0.0169 -0.00538 -0.01921 C -0.00781 -0.01019 -0.01024 -0.00232 -0.01424 0.00555 C -0.01528 0.00741 -0.0151 0.00949 -0.01597 0.01134 C -0.01788 0.01528 -0.01997 0.01944 -0.02083 0.02384 C -0.02361 0.01342 -0.0224 0.00254 -0.025 -0.00787 C -0.0257 -0.01528 -0.02639 -0.02384 -0.02813 -0.03125 C -0.02847 -0.03357 -0.03108 -0.05093 -0.03073 -0.05278 C -0.03056 -0.05347 -0.02899 -0.05209 -0.02813 -0.05185 C -0.02483 -0.04954 -0.02656 -0.05 -0.02326 -0.04653 C -0.02188 -0.04514 -0.0184 -0.04259 -0.0184 -0.04236 C -0.02326 -0.03866 -0.03073 -0.03935 -0.03629 -0.0375 C -0.03351 -0.0338 -0.03229 -0.02894 -0.02899 -0.02639 C -0.025 -0.01852 -0.02066 -0.00695 -0.01424 -0.00185 C -0.01302 0.00347 -0.01076 0.00625 -0.00695 0.00926 C -0.00243 0.01829 -0.00868 0.00787 -0.00295 0.01366 C 0.00226 0.01898 -0.00504 0.01504 0.00121 0.01759 C 0.00208 0.02106 0.00521 0.02685 0.00521 0.02708 C 0.0059 0.0375 0.00712 0.04676 0.00781 0.05717 C 0.00937 0.05602 0.01094 0.05463 0.01267 0.05324 C 0.01337 0.05278 0.0151 0.05139 0.0151 0.05162 C 0.01684 0.04768 0.01996 0.04352 0.02326 0.04213 C 0.0243 0.04815 0.02621 0.05301 0.02812 0.05856 C 0.02882 0.06041 0.02986 0.06481 0.02986 0.06504 C 0.03125 0.05903 0.03281 0.05416 0.03472 0.0493 C 0.03611 0.04491 0.03646 0.03796 0.03871 0.03403 C 0.04097 0.03009 0.0401 0.03217 0.04115 0.02778 C 0.04115 0.02801 0.04444 0.02916 0.04618 0.02986 C 0.04687 0.03032 0.04774 0.03148 0.04861 0.03194 C 0.04965 0.03264 0.05312 0.03356 0.05434 0.03403 C 0.04375 0.03819 0.03785 0.03935 0.02569 0.04004 C 0.02899 0.04305 0.02934 0.04722 0.03299 0.05023 C 0.03507 0.05787 0.03212 0.04884 0.03628 0.05532 C 0.03854 0.05903 0.03628 0.06041 0.04115 0.0625 C 0.04305 0.05903 0.04566 0.05764 0.04774 0.05416 C 0.05087 0.0493 0.05226 0.04375 0.05677 0.04004 C 0.05799 0.03518 0.05746 0.03241 0.06163 0.03611 C 0.06302 0.0412 0.06562 0.04606 0.06736 0.05139 C 0.06805 0.05324 0.0684 0.05532 0.06892 0.05717 C 0.0691 0.05856 0.06979 0.06041 0.06979 0.06065 C 0.07569 0.05301 0.0776 0.03333 0.08281 0.02384 C 0.08212 0.02291 0.07847 0.02083 0.07882 0.01875 C 0.07899 0.01666 0.08559 0.01528 0.07795 0.01759 C 0.07708 0.01829 0.07552 0.01852 0.07552 0.01967 C 0.07413 0.02801 0.07899 0.03935 0.08125 0.04722 C 0.08212 0.05023 0.08281 0.05324 0.08368 0.05648 C 0.08385 0.05717 0.08455 0.05949 0.08455 0.05972 C 0.08628 0.05579 0.08628 0.0537 0.08941 0.05139 C 0.09028 0.04838 0.09167 0.04329 0.09358 0.04097 " pathEditMode="relative" rAng="0" ptsTypes="ffffffffffffffffffffffffffffffffffffffffffffffffffffffffffffffffA">
                                      <p:cBhvr>
                                        <p:cTn id="28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555 C -0.00851 0.01597 -0.00538 0.00324 -0.00799 0.01944 C -0.00816 0.02106 -0.01024 0.02314 -0.0092 0.02407 C -0.00781 0.02523 -0.00608 0.02314 -0.00451 0.02268 C -0.00035 0.01875 0.00365 0.01643 -0.00347 0.01319 C -0.00955 0.01458 -0.01493 0.01713 -0.02083 0.01944 C -0.01701 0.01435 -0.0125 0.00949 -0.00799 0.00555 C -0.00642 0.00254 -0.0033 0.00115 -0.00226 -0.00232 C -0.00035 -0.0088 -0.00781 -0.00787 -0.01267 -0.00834 C -0.01892 -0.00903 -0.025 -0.0095 -0.03125 -0.00996 C -0.03281 -0.01042 -0.03524 -0.00973 -0.03594 -0.01158 C -0.03646 -0.01297 -0.03368 -0.0125 -0.03247 -0.01297 C -0.03125 -0.01343 -0.03004 -0.01389 -0.02899 -0.01459 C -0.02778 -0.01551 -0.02674 -0.0169 -0.02552 -0.0176 C -0.02326 -0.01899 -0.02083 -0.01968 -0.01858 -0.02084 C -0.01736 -0.0213 -0.0151 -0.02246 -0.0151 -0.02223 C -0.01007 -0.02848 -0.00052 -0.03172 0.0059 -0.03473 C 0.0026 -0.03959 8.33333E-7 -0.04514 -0.00451 -0.04723 C -0.00538 -0.04815 -0.0059 -0.0507 -0.00695 -0.05024 C -0.00816 -0.04977 -0.00764 -0.04723 -0.00799 -0.04561 C -0.01042 -0.03287 -0.00799 -0.04283 -0.01042 -0.03311 C -0.01163 -0.02176 -0.01215 -0.00556 -0.0151 0.00555 C -0.01736 0.04259 -0.01736 0.00995 -0.01858 -0.0007 C -0.02014 -0.07987 -0.00764 -0.06065 -0.02656 -0.05186 C -0.03333 -0.04283 -0.02431 -0.05533 -0.03125 -0.04399 C -0.03368 -0.04005 -0.03403 -0.04144 -0.03715 -0.03797 C -0.03958 -0.03519 -0.04201 -0.03149 -0.0441 -0.02848 C -0.04271 -0.03774 -0.04045 -0.04075 -0.03594 -0.04723 C -0.03438 -0.05325 -0.03316 -0.05602 -0.02899 -0.0595 C -0.02361 -0.06968 -0.02865 -0.06922 -0.03472 -0.072 C -0.03976 -0.07153 -0.04583 -0.07454 -0.04983 -0.07037 C -0.05208 -0.06806 -0.04757 -0.0632 -0.04531 -0.06112 C -0.0408 -0.05718 -0.03854 -0.05093 -0.03368 -0.04862 C -0.02986 -0.04375 -0.02205 -0.03357 -0.01736 -0.03172 C -0.01667 -0.03056 -0.01372 -0.02616 -0.01267 -0.02547 C -0.0059 -0.02014 -0.0125 -0.02825 -0.00573 -0.02084 C -0.00399 -0.01899 -0.0026 -0.01667 -0.00104 -0.01459 C -0.0007 -0.01621 0.00017 -0.0176 0.00017 -0.01922 C 0.00017 -0.04329 0.00121 -0.03658 -0.01615 -0.03473 C -0.02552 -0.03264 -0.0349 -0.03172 -0.0441 -0.02848 C -0.04479 -0.02963 -0.0467 -0.03033 -0.04635 -0.03172 C -0.04601 -0.03334 -0.04392 -0.03218 -0.04288 -0.03311 C -0.03854 -0.03658 -0.03767 -0.0419 -0.03247 -0.04399 C -0.02986 -0.04769 -0.02934 -0.05139 -0.02656 -0.05487 C -0.02309 -0.03959 -0.02361 -0.02292 -0.02205 -0.00695 C -0.01424 -0.00787 -0.00955 -0.01042 -0.00226 -0.00834 C -0.0092 0.00601 -0.00365 -0.00718 -0.00573 0.03032 C -0.0059 0.03402 -0.00799 0.03773 -0.00695 0.0412 C -0.00642 0.04282 -0.00469 0.03888 -0.00347 0.03819 C 0.00087 0.03564 0.00608 0.0324 0.01059 0.03032 C 0.0118 0.03078 0.01319 0.03078 0.01406 0.03194 C 0.01597 0.03449 0.01771 0.04814 0.01875 0.05208 C 0.02517 0.04907 0.02222 0.04398 0.02691 0.03819 C 0.02726 0.03657 0.02691 0.03425 0.02795 0.03356 C 0.03021 0.03194 0.03663 0.04351 0.03854 0.04583 C 0.03976 0.05162 0.03993 0.05671 0.04427 0.05046 C 0.04531 0.04074 0.0467 0.03078 0.04774 0.02106 C 0.0474 0.01689 0.04896 0.01134 0.04653 0.00856 C 0.04462 0.00648 0.03958 0.0118 0.03958 0.01203 C 0.04219 0.02152 0.04722 0.01759 0.05469 0.01643 C 0.04809 0.01944 0.04149 0.02152 0.0349 0.02407 C 0.03333 0.03101 0.03212 0.04074 0.02795 0.04583 C 0.02691 0.05023 0.02604 0.05416 0.02448 0.05833 " pathEditMode="relative" rAng="0" ptsTypes="ffffffffffffffffffffffffffffffffffffffffffffffffffffffffffffffA">
                                      <p:cBhvr>
                                        <p:cTn id="30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 autoUpdateAnimBg="0"/>
      <p:bldP spid="28" grpId="0" animBg="1"/>
      <p:bldP spid="40" grpId="0" animBg="1"/>
      <p:bldP spid="44" grpId="0" animBg="1"/>
      <p:bldP spid="66" grpId="0" animBg="1"/>
      <p:bldP spid="6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680402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Courier New" pitchFamily="49" charset="0"/>
              <a:buChar char="o"/>
              <a:defRPr/>
            </a:pPr>
            <a:endParaRPr lang="en-US" dirty="0">
              <a:solidFill>
                <a:srgbClr val="7CBF33"/>
              </a:solidFill>
            </a:endParaRPr>
          </a:p>
        </p:txBody>
      </p:sp>
      <p:sp>
        <p:nvSpPr>
          <p:cNvPr id="7" name="Connettore 6"/>
          <p:cNvSpPr/>
          <p:nvPr/>
        </p:nvSpPr>
        <p:spPr>
          <a:xfrm>
            <a:off x="7524750" y="1916113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nettore 7"/>
          <p:cNvSpPr/>
          <p:nvPr/>
        </p:nvSpPr>
        <p:spPr>
          <a:xfrm flipH="1">
            <a:off x="7235825" y="2636838"/>
            <a:ext cx="73025" cy="714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onnettore 8"/>
          <p:cNvSpPr/>
          <p:nvPr/>
        </p:nvSpPr>
        <p:spPr>
          <a:xfrm>
            <a:off x="8532813" y="1196975"/>
            <a:ext cx="71437" cy="7143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Connettore 9"/>
          <p:cNvSpPr/>
          <p:nvPr/>
        </p:nvSpPr>
        <p:spPr>
          <a:xfrm>
            <a:off x="7380288" y="1844675"/>
            <a:ext cx="46037" cy="4603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Connettore 11"/>
          <p:cNvSpPr/>
          <p:nvPr/>
        </p:nvSpPr>
        <p:spPr>
          <a:xfrm>
            <a:off x="7812088" y="1916113"/>
            <a:ext cx="352425" cy="49688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Connettore 12"/>
          <p:cNvSpPr/>
          <p:nvPr/>
        </p:nvSpPr>
        <p:spPr>
          <a:xfrm>
            <a:off x="7524750" y="2420938"/>
            <a:ext cx="350838" cy="4953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Connettore 13"/>
          <p:cNvSpPr/>
          <p:nvPr/>
        </p:nvSpPr>
        <p:spPr>
          <a:xfrm rot="18824595">
            <a:off x="7936706" y="2470944"/>
            <a:ext cx="352425" cy="49688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Connettore 14"/>
          <p:cNvSpPr/>
          <p:nvPr/>
        </p:nvSpPr>
        <p:spPr>
          <a:xfrm rot="3043578">
            <a:off x="8228013" y="2033588"/>
            <a:ext cx="350837" cy="49688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6" name="Connettore 15"/>
          <p:cNvSpPr/>
          <p:nvPr/>
        </p:nvSpPr>
        <p:spPr>
          <a:xfrm>
            <a:off x="8316913" y="1341438"/>
            <a:ext cx="350837" cy="4953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Connettore 16"/>
          <p:cNvSpPr/>
          <p:nvPr/>
        </p:nvSpPr>
        <p:spPr>
          <a:xfrm>
            <a:off x="7308850" y="20605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8" name="Connettore 17"/>
          <p:cNvSpPr/>
          <p:nvPr/>
        </p:nvSpPr>
        <p:spPr>
          <a:xfrm>
            <a:off x="7667625" y="1700213"/>
            <a:ext cx="217488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Connettore 18"/>
          <p:cNvSpPr/>
          <p:nvPr/>
        </p:nvSpPr>
        <p:spPr>
          <a:xfrm>
            <a:off x="8532813" y="24923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0" name="Connettore 19"/>
          <p:cNvSpPr/>
          <p:nvPr/>
        </p:nvSpPr>
        <p:spPr>
          <a:xfrm>
            <a:off x="8027988" y="1484313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1" name="Connettore 20"/>
          <p:cNvSpPr/>
          <p:nvPr/>
        </p:nvSpPr>
        <p:spPr>
          <a:xfrm>
            <a:off x="7956550" y="9810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2" name="Connettore 21"/>
          <p:cNvSpPr/>
          <p:nvPr/>
        </p:nvSpPr>
        <p:spPr>
          <a:xfrm>
            <a:off x="8243888" y="1773238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3" name="Connettore 22"/>
          <p:cNvSpPr/>
          <p:nvPr/>
        </p:nvSpPr>
        <p:spPr>
          <a:xfrm>
            <a:off x="7740650" y="2349500"/>
            <a:ext cx="144463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4" name="Connettore 23"/>
          <p:cNvSpPr/>
          <p:nvPr/>
        </p:nvSpPr>
        <p:spPr>
          <a:xfrm>
            <a:off x="8243888" y="1052513"/>
            <a:ext cx="144462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5" name="Connettore 24"/>
          <p:cNvSpPr/>
          <p:nvPr/>
        </p:nvSpPr>
        <p:spPr>
          <a:xfrm>
            <a:off x="8316913" y="2492375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6" name="Connettore 25"/>
          <p:cNvSpPr/>
          <p:nvPr/>
        </p:nvSpPr>
        <p:spPr>
          <a:xfrm>
            <a:off x="7885113" y="1700213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7" name="Connettore 26"/>
          <p:cNvSpPr/>
          <p:nvPr/>
        </p:nvSpPr>
        <p:spPr>
          <a:xfrm>
            <a:off x="7524750" y="2349500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8" name="Connettore 27"/>
          <p:cNvSpPr/>
          <p:nvPr/>
        </p:nvSpPr>
        <p:spPr>
          <a:xfrm flipH="1" flipV="1">
            <a:off x="7812088" y="1125538"/>
            <a:ext cx="46037" cy="4445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Connettore 28"/>
          <p:cNvSpPr/>
          <p:nvPr/>
        </p:nvSpPr>
        <p:spPr>
          <a:xfrm>
            <a:off x="8101013" y="1844675"/>
            <a:ext cx="152400" cy="22383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0" name="Connettore 29"/>
          <p:cNvSpPr/>
          <p:nvPr/>
        </p:nvSpPr>
        <p:spPr>
          <a:xfrm>
            <a:off x="8675688" y="1341438"/>
            <a:ext cx="152400" cy="22383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6804025" y="5157788"/>
            <a:ext cx="2339975" cy="17002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Connettore 31"/>
          <p:cNvSpPr/>
          <p:nvPr/>
        </p:nvSpPr>
        <p:spPr>
          <a:xfrm>
            <a:off x="8027988" y="2349500"/>
            <a:ext cx="152400" cy="22383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3" name="Connettore 32"/>
          <p:cNvSpPr/>
          <p:nvPr/>
        </p:nvSpPr>
        <p:spPr>
          <a:xfrm>
            <a:off x="8172450" y="2060575"/>
            <a:ext cx="71438" cy="136525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0" name="Connettore 39"/>
          <p:cNvSpPr/>
          <p:nvPr/>
        </p:nvSpPr>
        <p:spPr>
          <a:xfrm flipV="1">
            <a:off x="8243888" y="3068638"/>
            <a:ext cx="73025" cy="73025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438" name="Gruppo 44"/>
          <p:cNvGrpSpPr>
            <a:grpSpLocks/>
          </p:cNvGrpSpPr>
          <p:nvPr/>
        </p:nvGrpSpPr>
        <p:grpSpPr bwMode="auto">
          <a:xfrm>
            <a:off x="7019925" y="5229225"/>
            <a:ext cx="1944688" cy="1584325"/>
            <a:chOff x="6804248" y="5229200"/>
            <a:chExt cx="1944216" cy="1584176"/>
          </a:xfrm>
        </p:grpSpPr>
        <p:sp>
          <p:nvSpPr>
            <p:cNvPr id="11" name="Connettore 10"/>
            <p:cNvSpPr/>
            <p:nvPr/>
          </p:nvSpPr>
          <p:spPr>
            <a:xfrm>
              <a:off x="6875669" y="5660959"/>
              <a:ext cx="280919" cy="423823"/>
            </a:xfrm>
            <a:prstGeom prst="flowChartConnector">
              <a:avLst/>
            </a:prstGeom>
            <a:solidFill>
              <a:srgbClr val="7CBF33"/>
            </a:solidFill>
            <a:ln>
              <a:solidFill>
                <a:srgbClr val="76B53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B0F0"/>
                </a:solidFill>
              </a:endParaRPr>
            </a:p>
          </p:txBody>
        </p:sp>
        <p:pic>
          <p:nvPicPr>
            <p:cNvPr id="1746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6165304"/>
              <a:ext cx="93610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Connettore 38"/>
            <p:cNvSpPr/>
            <p:nvPr/>
          </p:nvSpPr>
          <p:spPr>
            <a:xfrm>
              <a:off x="6948676" y="5373649"/>
              <a:ext cx="71420" cy="71430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66" name="CasellaDiTesto 40"/>
            <p:cNvSpPr txBox="1">
              <a:spLocks noChangeArrowheads="1"/>
            </p:cNvSpPr>
            <p:nvPr/>
          </p:nvSpPr>
          <p:spPr bwMode="auto">
            <a:xfrm>
              <a:off x="7164288" y="5229200"/>
              <a:ext cx="1152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B0F0"/>
                  </a:solidFill>
                </a:rPr>
                <a:t> water</a:t>
              </a:r>
            </a:p>
          </p:txBody>
        </p:sp>
        <p:sp>
          <p:nvSpPr>
            <p:cNvPr id="17467" name="CasellaDiTesto 41"/>
            <p:cNvSpPr txBox="1">
              <a:spLocks noChangeArrowheads="1"/>
            </p:cNvSpPr>
            <p:nvPr/>
          </p:nvSpPr>
          <p:spPr bwMode="auto">
            <a:xfrm>
              <a:off x="7308304" y="5661248"/>
              <a:ext cx="936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7CBF33"/>
                  </a:solidFill>
                </a:rPr>
                <a:t>FAT</a:t>
              </a: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7885074" y="6308598"/>
              <a:ext cx="863390" cy="3698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charset="0"/>
                  <a:cs typeface="Arial" charset="0"/>
                </a:rPr>
                <a:t>bone</a:t>
              </a:r>
            </a:p>
          </p:txBody>
        </p:sp>
      </p:grpSp>
      <p:sp>
        <p:nvSpPr>
          <p:cNvPr id="44" name="Connettore 43"/>
          <p:cNvSpPr/>
          <p:nvPr/>
        </p:nvSpPr>
        <p:spPr>
          <a:xfrm flipV="1">
            <a:off x="7451725" y="1700213"/>
            <a:ext cx="46038" cy="460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CasellaDiTesto 61"/>
          <p:cNvSpPr txBox="1"/>
          <p:nvPr/>
        </p:nvSpPr>
        <p:spPr>
          <a:xfrm>
            <a:off x="468313" y="260350"/>
            <a:ext cx="6048375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C000"/>
                </a:solidFill>
                <a:latin typeface="+mn-lt"/>
                <a:cs typeface="Arial" charset="0"/>
              </a:rPr>
              <a:t>The porous system model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rPr>
              <a:t>	   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rPr>
              <a:t>				                              	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rPr>
              <a:t>	    			</a:t>
            </a:r>
          </a:p>
        </p:txBody>
      </p:sp>
      <p:sp>
        <p:nvSpPr>
          <p:cNvPr id="66" name="Connettore 65"/>
          <p:cNvSpPr/>
          <p:nvPr/>
        </p:nvSpPr>
        <p:spPr>
          <a:xfrm flipH="1">
            <a:off x="7388225" y="2789238"/>
            <a:ext cx="73025" cy="714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442" name="Gruppo 74"/>
          <p:cNvGrpSpPr>
            <a:grpSpLocks/>
          </p:cNvGrpSpPr>
          <p:nvPr/>
        </p:nvGrpSpPr>
        <p:grpSpPr bwMode="auto">
          <a:xfrm>
            <a:off x="250825" y="836613"/>
            <a:ext cx="6248400" cy="1787525"/>
            <a:chOff x="179512" y="4221088"/>
            <a:chExt cx="6247607" cy="1787228"/>
          </a:xfrm>
        </p:grpSpPr>
        <p:sp>
          <p:nvSpPr>
            <p:cNvPr id="18482" name="CasellaDiTesto 30"/>
            <p:cNvSpPr txBox="1">
              <a:spLocks noChangeArrowheads="1"/>
            </p:cNvSpPr>
            <p:nvPr/>
          </p:nvSpPr>
          <p:spPr bwMode="auto">
            <a:xfrm>
              <a:off x="1890620" y="4248071"/>
              <a:ext cx="4536499" cy="923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/>
                  </a:solidFill>
                  <a:latin typeface="+mn-lt"/>
                </a:rPr>
                <a:t>“Water is more prevalent in the boundary zone while fat occupies primarily the central zone of the pore”</a:t>
              </a:r>
            </a:p>
          </p:txBody>
        </p:sp>
        <p:pic>
          <p:nvPicPr>
            <p:cNvPr id="17462" name="Immagine 3" descr="pore_matrix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4221088"/>
              <a:ext cx="1598057" cy="1787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po 62"/>
          <p:cNvGrpSpPr>
            <a:grpSpLocks/>
          </p:cNvGrpSpPr>
          <p:nvPr/>
        </p:nvGrpSpPr>
        <p:grpSpPr bwMode="auto">
          <a:xfrm>
            <a:off x="250825" y="2955925"/>
            <a:ext cx="6408738" cy="3759200"/>
            <a:chOff x="250825" y="2875815"/>
            <a:chExt cx="6408738" cy="3759110"/>
          </a:xfrm>
        </p:grpSpPr>
        <p:grpSp>
          <p:nvGrpSpPr>
            <p:cNvPr id="17447" name="Gruppo 54"/>
            <p:cNvGrpSpPr>
              <a:grpSpLocks/>
            </p:cNvGrpSpPr>
            <p:nvPr/>
          </p:nvGrpSpPr>
          <p:grpSpPr bwMode="auto">
            <a:xfrm>
              <a:off x="827088" y="2875815"/>
              <a:ext cx="5185072" cy="2623415"/>
              <a:chOff x="827088" y="3140968"/>
              <a:chExt cx="5168900" cy="2613720"/>
            </a:xfrm>
          </p:grpSpPr>
          <p:grpSp>
            <p:nvGrpSpPr>
              <p:cNvPr id="17449" name="Gruppo 75"/>
              <p:cNvGrpSpPr>
                <a:grpSpLocks/>
              </p:cNvGrpSpPr>
              <p:nvPr/>
            </p:nvGrpSpPr>
            <p:grpSpPr bwMode="auto">
              <a:xfrm>
                <a:off x="827088" y="3644900"/>
                <a:ext cx="5168900" cy="2109788"/>
                <a:chOff x="467544" y="764704"/>
                <a:chExt cx="5168999" cy="2110358"/>
              </a:xfrm>
            </p:grpSpPr>
            <p:pic>
              <p:nvPicPr>
                <p:cNvPr id="17451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67544" y="764704"/>
                  <a:ext cx="1609725" cy="1933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52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483768" y="836712"/>
                  <a:ext cx="3152775" cy="2038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7453" name="Gruppo 71"/>
                <p:cNvGrpSpPr>
                  <a:grpSpLocks/>
                </p:cNvGrpSpPr>
                <p:nvPr/>
              </p:nvGrpSpPr>
              <p:grpSpPr bwMode="auto">
                <a:xfrm>
                  <a:off x="1043608" y="1196752"/>
                  <a:ext cx="432048" cy="432048"/>
                  <a:chOff x="1043608" y="1196752"/>
                  <a:chExt cx="432048" cy="432048"/>
                </a:xfrm>
              </p:grpSpPr>
              <p:cxnSp>
                <p:nvCxnSpPr>
                  <p:cNvPr id="50" name="Connettore 1 49"/>
                  <p:cNvCxnSpPr/>
                  <p:nvPr/>
                </p:nvCxnSpPr>
                <p:spPr>
                  <a:xfrm>
                    <a:off x="1043603" y="1413931"/>
                    <a:ext cx="216813" cy="215155"/>
                  </a:xfrm>
                  <a:prstGeom prst="line">
                    <a:avLst/>
                  </a:prstGeom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Connettore 1 50"/>
                  <p:cNvCxnSpPr/>
                  <p:nvPr/>
                </p:nvCxnSpPr>
                <p:spPr>
                  <a:xfrm flipV="1">
                    <a:off x="1260416" y="1413931"/>
                    <a:ext cx="215231" cy="215155"/>
                  </a:xfrm>
                  <a:prstGeom prst="line">
                    <a:avLst/>
                  </a:prstGeom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Connettore 1 52"/>
                  <p:cNvCxnSpPr/>
                  <p:nvPr/>
                </p:nvCxnSpPr>
                <p:spPr>
                  <a:xfrm flipV="1">
                    <a:off x="1043603" y="1197193"/>
                    <a:ext cx="216813" cy="224647"/>
                  </a:xfrm>
                  <a:prstGeom prst="line">
                    <a:avLst/>
                  </a:prstGeom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Connettore 1 55"/>
                  <p:cNvCxnSpPr/>
                  <p:nvPr/>
                </p:nvCxnSpPr>
                <p:spPr>
                  <a:xfrm>
                    <a:off x="1260416" y="1197193"/>
                    <a:ext cx="215231" cy="216738"/>
                  </a:xfrm>
                  <a:prstGeom prst="line">
                    <a:avLst/>
                  </a:prstGeom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54" name="Gruppo 72"/>
                <p:cNvGrpSpPr>
                  <a:grpSpLocks/>
                </p:cNvGrpSpPr>
                <p:nvPr/>
              </p:nvGrpSpPr>
              <p:grpSpPr bwMode="auto">
                <a:xfrm>
                  <a:off x="1259632" y="836712"/>
                  <a:ext cx="1224136" cy="2016224"/>
                  <a:chOff x="1259632" y="836712"/>
                  <a:chExt cx="1224136" cy="2016224"/>
                </a:xfrm>
              </p:grpSpPr>
              <p:cxnSp>
                <p:nvCxnSpPr>
                  <p:cNvPr id="60" name="Connettore 1 59"/>
                  <p:cNvCxnSpPr/>
                  <p:nvPr/>
                </p:nvCxnSpPr>
                <p:spPr>
                  <a:xfrm flipV="1">
                    <a:off x="1254085" y="842821"/>
                    <a:ext cx="1229665" cy="360701"/>
                  </a:xfrm>
                  <a:prstGeom prst="line">
                    <a:avLst/>
                  </a:prstGeom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Connettore 1 66"/>
                  <p:cNvCxnSpPr/>
                  <p:nvPr/>
                </p:nvCxnSpPr>
                <p:spPr>
                  <a:xfrm>
                    <a:off x="1254085" y="1635415"/>
                    <a:ext cx="1229665" cy="1218157"/>
                  </a:xfrm>
                  <a:prstGeom prst="line">
                    <a:avLst/>
                  </a:prstGeom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7" name="CasellaDiTesto 76"/>
              <p:cNvSpPr txBox="1"/>
              <p:nvPr/>
            </p:nvSpPr>
            <p:spPr>
              <a:xfrm>
                <a:off x="1763957" y="3140968"/>
                <a:ext cx="3886740" cy="3700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  <a:latin typeface="+mn-lt"/>
                    <a:cs typeface="Arial" charset="0"/>
                  </a:rPr>
                  <a:t>Justification: histology of bony surface</a:t>
                </a:r>
              </a:p>
            </p:txBody>
          </p:sp>
        </p:grpSp>
        <p:sp>
          <p:nvSpPr>
            <p:cNvPr id="57" name="CasellaDiTesto 56"/>
            <p:cNvSpPr txBox="1"/>
            <p:nvPr/>
          </p:nvSpPr>
          <p:spPr>
            <a:xfrm>
              <a:off x="250825" y="5679273"/>
              <a:ext cx="6408738" cy="9556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 err="1">
                  <a:solidFill>
                    <a:srgbClr val="FFC000"/>
                  </a:solidFill>
                  <a:latin typeface="+mn-lt"/>
                </a:rPr>
                <a:t>Endosteum</a:t>
              </a:r>
              <a:r>
                <a:rPr lang="en-US" sz="1400" dirty="0">
                  <a:solidFill>
                    <a:srgbClr val="FFC000"/>
                  </a:solidFill>
                  <a:latin typeface="+mn-lt"/>
                </a:rPr>
                <a:t>, is a thin membrane (≈5-10</a:t>
              </a:r>
              <a:r>
                <a:rPr lang="en-US" sz="1400" dirty="0">
                  <a:solidFill>
                    <a:srgbClr val="FFC000"/>
                  </a:solidFill>
                  <a:latin typeface="+mn-lt"/>
                  <a:sym typeface="Symbol"/>
                </a:rPr>
                <a:t>m)</a:t>
              </a:r>
              <a:r>
                <a:rPr lang="en-US" sz="1400" dirty="0">
                  <a:solidFill>
                    <a:srgbClr val="FFC000"/>
                  </a:solidFill>
                  <a:latin typeface="+mn-lt"/>
                </a:rPr>
                <a:t> of soft tissue that lines the </a:t>
              </a:r>
              <a:r>
                <a:rPr lang="en-US" sz="1400" dirty="0" err="1">
                  <a:solidFill>
                    <a:srgbClr val="FFC000"/>
                  </a:solidFill>
                  <a:latin typeface="+mn-lt"/>
                </a:rPr>
                <a:t>medullary</a:t>
              </a:r>
              <a:r>
                <a:rPr lang="en-US" sz="1400" dirty="0">
                  <a:solidFill>
                    <a:srgbClr val="FFC000"/>
                  </a:solidFill>
                  <a:latin typeface="+mn-lt"/>
                </a:rPr>
                <a:t> cavity. Moreover, due to a biological division of the bone-marrow compartment, granulocytes and other non-fat entities accumulate at the boundary of the bone-marrow compartment adjacent to the </a:t>
              </a:r>
              <a:r>
                <a:rPr lang="en-US" sz="1400" dirty="0" err="1">
                  <a:solidFill>
                    <a:srgbClr val="FFC000"/>
                  </a:solidFill>
                  <a:latin typeface="+mn-lt"/>
                </a:rPr>
                <a:t>endosteum</a:t>
              </a:r>
              <a:r>
                <a:rPr lang="en-US" sz="1400" dirty="0">
                  <a:solidFill>
                    <a:srgbClr val="FFC000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58" name="Connettore 57"/>
          <p:cNvSpPr/>
          <p:nvPr/>
        </p:nvSpPr>
        <p:spPr bwMode="auto">
          <a:xfrm>
            <a:off x="323850" y="404813"/>
            <a:ext cx="144463" cy="144462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2051720" y="1898830"/>
            <a:ext cx="40052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C000"/>
                </a:solidFill>
                <a:latin typeface="+mn-lt"/>
              </a:rPr>
              <a:t>De </a:t>
            </a:r>
            <a:r>
              <a:rPr lang="en-US" sz="1400" dirty="0" err="1">
                <a:solidFill>
                  <a:srgbClr val="FFC000"/>
                </a:solidFill>
                <a:latin typeface="+mn-lt"/>
              </a:rPr>
              <a:t>Santis</a:t>
            </a:r>
            <a:r>
              <a:rPr lang="en-US" sz="1400" dirty="0">
                <a:solidFill>
                  <a:srgbClr val="FFC000"/>
                </a:solidFill>
                <a:latin typeface="+mn-lt"/>
              </a:rPr>
              <a:t> S. et al. Phys Med </a:t>
            </a:r>
            <a:r>
              <a:rPr lang="en-US" sz="1400" dirty="0" err="1">
                <a:solidFill>
                  <a:srgbClr val="FFC000"/>
                </a:solidFill>
                <a:latin typeface="+mn-lt"/>
              </a:rPr>
              <a:t>Biol</a:t>
            </a:r>
            <a:r>
              <a:rPr lang="en-US" sz="1400" dirty="0">
                <a:solidFill>
                  <a:srgbClr val="FFC000"/>
                </a:solidFill>
                <a:latin typeface="+mn-lt"/>
              </a:rPr>
              <a:t> 2010;55:5767-5785.</a:t>
            </a: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3221850" y="32429"/>
            <a:ext cx="3510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101°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Congresso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della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SIF, Roma 21-25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settembre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2015</a:t>
            </a:r>
            <a:endParaRPr lang="en-US" sz="1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94 0.00254 0.02118 0.00764 0.03229 0.00972 C 0.03038 0.01713 0.03212 0.01296 0.025 0.01944 C 0.02292 0.02129 0.01875 0.025 0.01875 0.025 C 0.01285 0.03703 0.02066 0.02291 0.01354 0.03055 C 0.0125 0.03171 0.0125 0.03356 0.01146 0.03472 C 0.01059 0.03564 0.00729 0.03611 0.00833 0.03611 C 0.01771 0.03611 0.02708 0.03518 0.03646 0.03472 C 0.02344 0.02893 0.01042 0.02662 -0.00313 0.02361 C 0.00173 0.01944 0.00694 0.01643 0.0125 0.01389 C 0.01371 0.01342 0.01441 0.0118 0.01562 0.01111 C 0.01771 0.00995 0.02187 0.00833 0.02187 0.00833 C 0.02292 0.00694 0.02378 0.00532 0.025 0.00416 C 0.02587 0.00324 0.02726 0.0037 0.02812 0.00277 C 0.03489 -0.0044 0.02552 0.00069 0.03333 -0.00278 C 0.03403 -0.00417 0.03559 -0.00533 0.03542 -0.00695 C 0.03524 -0.00857 0.03298 -0.00834 0.03229 -0.00973 C 0.02882 -0.01713 0.03073 -0.02894 0.02396 -0.03195 C 0.02101 -0.01991 0.01771 -0.00903 0.0125 0.00139 C 0.01128 0.00393 0.01163 0.00717 0.01042 0.00972 C 0.00798 0.01481 0.00555 0.0206 0.00417 0.02639 C 0.00069 0.01227 0.00243 -0.00255 -0.00104 -0.01667 C -0.00208 -0.02662 -0.00278 -0.03866 -0.00521 -0.04861 C -0.00556 -0.05162 -0.00886 -0.07547 -0.00833 -0.07778 C -0.00799 -0.07917 -0.00625 -0.07709 -0.00521 -0.07639 C -0.0007 -0.07338 -0.00313 -0.07385 0.00104 -0.06945 C 0.00295 -0.06736 0.00729 -0.06389 0.00729 -0.06389 C 0.00104 -0.05834 -0.00816 -0.05949 -0.01563 -0.05695 C -0.01181 -0.05186 -0.01042 -0.04537 -0.00625 -0.04167 C -0.00104 -0.03125 0.00451 -0.01528 0.0125 -0.00834 C 0.01423 -0.00116 0.01719 0.00277 0.02187 0.00694 C 0.02778 0.01898 0.01996 0.00486 0.02708 0.0125 C 0.03385 0.01967 0.02448 0.01458 0.03229 0.01805 C 0.03351 0.02268 0.0375 0.03055 0.0375 0.03055 C 0.03837 0.0449 0.03993 0.05787 0.04062 0.07222 C 0.04271 0.07037 0.04479 0.06852 0.04687 0.06666 C 0.04792 0.06574 0.05 0.06389 0.05 0.06389 C 0.05243 0.05902 0.05625 0.05324 0.06042 0.05139 C 0.06198 0.05949 0.06423 0.0662 0.06667 0.07361 C 0.06753 0.07639 0.06875 0.08194 0.06875 0.08194 C 0.07066 0.07453 0.07274 0.06805 0.075 0.06111 C 0.07691 0.05509 0.07743 0.04583 0.08021 0.04027 C 0.08298 0.03495 0.08194 0.03773 0.08333 0.03194 C 0.08333 0.03194 0.0875 0.03379 0.08958 0.03472 C 0.0908 0.03518 0.09167 0.0368 0.09271 0.0375 C 0.09427 0.03842 0.09861 0.03981 0.1 0.04027 C 0.08663 0.04629 0.07899 0.04745 0.06354 0.04861 C 0.06788 0.05254 0.06823 0.05833 0.07292 0.0625 C 0.07552 0.07291 0.0717 0.06041 0.07708 0.06944 C 0.08003 0.0743 0.07726 0.07639 0.08333 0.07916 C 0.08576 0.0743 0.08906 0.07268 0.09167 0.06805 C 0.09566 0.06111 0.09757 0.05347 0.10312 0.04861 C 0.10486 0.04189 0.10399 0.03819 0.10937 0.04305 C 0.11111 0.05023 0.11441 0.05694 0.11667 0.06389 C 0.11753 0.06666 0.11805 0.06944 0.11875 0.07222 C 0.1191 0.07361 0.11979 0.07639 0.11979 0.07639 C 0.12743 0.0662 0.12986 0.03958 0.13646 0.02639 C 0.13542 0.02546 0.1309 0.02222 0.13125 0.01944 C 0.1316 0.01689 0.1401 0.01481 0.13021 0.01805 C 0.12917 0.01898 0.12726 0.01921 0.12708 0.02083 C 0.12552 0.03217 0.1316 0.04745 0.13437 0.05833 C 0.13542 0.0625 0.13646 0.06666 0.1375 0.07083 C 0.13785 0.07222 0.13854 0.075 0.13854 0.075 C 0.14097 0.07014 0.14097 0.06713 0.14479 0.06389 C 0.14583 0.05972 0.14774 0.05301 0.15 0.05 " pathEditMode="relative" ptsTypes="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6 C 0.00451 0.00047 0.00902 0.00209 0.01354 0.0014 C 0.01614 0.00093 0.0184 -0.01597 0.01875 -0.01944 C 0.01909 -0.03333 0.0184 -0.04745 0.01979 -0.0611 C 0.01996 -0.06272 0.02205 -0.05972 0.02291 -0.05833 C 0.02517 -0.05462 0.02621 -0.04976 0.02812 -0.04583 C 0.02882 -0.04444 0.03021 -0.04166 0.03021 -0.04166 C 0.03125 -0.04259 0.03246 -0.04328 0.03333 -0.04444 C 0.03489 -0.04698 0.0375 -0.05277 0.0375 -0.05277 C 0.03854 -0.05231 0.03993 -0.05254 0.04062 -0.05138 C 0.04166 -0.04953 0.0401 -0.04536 0.04166 -0.04444 C 0.04618 -0.04212 0.05139 -0.04351 0.05625 -0.04305 C 0.0559 -0.04073 0.05555 -0.03842 0.05521 -0.0361 C 0.05486 -0.03472 0.05486 -0.03101 0.05416 -0.03194 C 0.05364 -0.03263 0.05225 -0.04722 0.05208 -0.0486 C 0.04357 -0.04675 0.04253 -0.04212 0.03958 -0.05416 C 0.03559 -0.05069 0.03576 -0.04745 0.03437 -0.04166 C 0.03281 -0.04768 0.03177 -0.0537 0.03021 -0.05972 C 0.02986 -0.0611 0.02916 -0.06388 0.02916 -0.06388 C 0.02847 -0.06249 0.02725 -0.06134 0.02708 -0.05972 C 0.02621 -0.05046 0.02864 -0.0405 0.02604 -0.03194 C 0.02482 -0.02777 0.01979 -0.03472 0.01666 -0.0361 C 0.01024 -0.03888 0.01458 -0.03726 0.00312 -0.03888 C -0.00677 -0.04328 0.00243 -0.02453 0.00416 -0.01944 C 0.00503 -0.01666 0.00503 -0.01365 0.00625 -0.0111 C 0.00694 -0.00972 0.00781 -0.00856 0.00833 -0.00694 C 0.0092 -0.00416 0.00972 -0.00138 0.01041 0.0014 C 0.01076 0.00278 0.01146 0.00556 0.01146 0.00556 C 0.01423 -0.00555 0.01319 7.40741E-6 0.01458 -0.0111 C 0.01389 -0.03379 0.01336 -0.03911 0.01146 -0.05694 C 0.00764 -0.0537 0.00798 -0.05046 0.00416 -0.04722 C 0.00382 -0.04583 0.00382 -0.04421 0.00312 -0.04305 C 0.00225 -0.04166 0.00069 -0.04166 8.33333E-7 -0.04027 C -0.00122 -0.03772 -0.00209 -0.03194 -0.00209 -0.03194 C 0.00208 -0.0236 0.0092 -0.01967 0.01562 -0.01527 C 0.01875 -0.01319 0.025 -0.00972 0.025 -0.00972 C 0.01666 -0.00601 0.00764 -0.00763 -0.00104 -0.00555 C -0.0066 -0.00416 -0.01771 -0.00138 -0.01771 -0.00138 C -0.01962 0.00603 -0.01702 0.00857 -0.01354 0.01528 C -0.01285 0.01667 -0.01146 0.01945 -0.01146 0.01945 C -0.00834 0.0132 -0.00799 0.00695 -0.00625 7.40741E-6 C -0.00539 -0.00972 -0.00625 -0.0199 -0.00417 -0.02916 C -0.00382 -0.03078 -0.00261 -0.02638 -0.00209 -0.02499 C -0.00104 -0.02222 0.00017 -0.01944 0.00104 -0.01666 C 0.00295 -0.0111 0.00451 -0.00532 0.00625 7.40741E-6 C 0.00711 0.00278 0.00764 0.00556 0.00833 0.00834 C 0.00868 0.00996 0.01163 0.01204 0.01041 0.01251 C 0.00642 0.0139 0.00399 0.0088 0.00104 0.00695 C -0.00191 0.0051 -0.00521 0.00417 -0.00834 0.00278 C -0.01042 0.00186 -0.0125 0.00093 -0.01459 7.40741E-6 C -0.01563 -0.00046 -0.01771 -0.00138 -0.01771 -0.00138 C -0.01945 0.00788 -0.0158 0.01737 -0.01354 0.0264 C -0.01337 0.02686 -0.0224 0.02385 -0.02292 0.02362 C -0.03073 0.0257 -0.02986 0.02686 -0.02396 0.03195 C -0.02257 0.03728 -0.01858 0.0426 -0.01459 0.04445 C -0.01598 0.04538 -0.01719 0.04723 -0.01875 0.04723 C -0.02101 0.04723 -0.025 0.04445 -0.025 0.04445 C -0.02813 0.04491 -0.0316 0.04376 -0.03438 0.04584 C -0.03542 0.04677 -0.03316 0.04885 -0.03229 0.05001 C -0.02969 0.05348 -0.02639 0.05672 -0.02292 0.05834 C -0.02049 0.06343 -0.01823 0.06343 -0.01459 0.06667 C -0.025 0.07362 -0.02535 0.07501 -0.04479 0.06806 C -0.04723 0.06714 -0.04063 0.06436 -0.03854 0.06251 C -0.0375 0.06158 -0.03646 0.06065 -0.03542 0.05973 C -0.02848 0.05348 -0.01945 0.05209 -0.0125 0.04584 C -0.0132 0.03751 -0.01407 0.0301 -0.01563 0.02223 C -0.01615 0.01945 -0.01702 0.01667 -0.01771 0.0139 C -0.01806 0.01251 -0.01875 0.00973 -0.01875 0.00973 C -0.0217 0.02177 -0.02309 0.03473 -0.025 0.04723 C -0.02604 0.05417 -0.02587 0.04885 -0.02813 0.05556 C -0.02952 0.0595 -0.03021 0.0639 -0.03125 0.06806 C -0.03299 0.07524 -0.03577 0.08172 -0.0375 0.0889 C -0.03837 0.0926 -0.04254 0.09584 -0.04063 0.09723 C -0.03959 0.09792 -0.03872 0.09515 -0.0375 0.09445 C -0.03143 0.09075 -0.02483 0.0882 -0.01875 0.08473 C -0.01563 0.08288 -0.0125 0.08103 -0.00938 0.07917 C -0.00729 0.07802 -0.00313 0.0764 -0.00313 0.0764 C 0.00052 0.08357 0.0026 0.09329 0.00521 0.1014 C 0.00607 0.10417 0.00607 0.10718 0.00729 0.10973 C 0.00798 0.11112 0.01059 0.1139 0.00937 0.1139 C 0.00798 0.1139 0.00746 0.11089 0.00625 0.10973 C 0.0033 0.10649 0.00052 0.10302 -0.00313 0.1014 C -0.00434 0.09653 -0.00729 0.09491 -0.01042 0.09167 C -0.01233 0.08959 -0.01459 0.08797 -0.01667 0.08612 C -0.01771 0.08519 -0.01979 0.08334 -0.01979 0.08334 C -0.02344 0.07616 -0.02761 0.06968 -0.03125 0.06251 C -0.03195 0.06112 -0.03264 0.05973 -0.03334 0.05834 C -0.03403 0.05695 -0.03664 0.05371 -0.03542 0.05417 C -0.025 0.05765 -0.02986 0.05579 -0.02084 0.05973 C -0.01979 0.06019 -0.01771 0.06112 -0.01771 0.06112 C -0.02014 0.07107 -0.02361 0.08033 -0.02604 0.09028 C -0.02986 0.10556 -0.02379 0.08241 -0.02917 0.09862 C -0.03004 0.1014 -0.03125 0.10695 -0.03125 0.10695 C -0.01945 0.11228 -0.00226 0.11065 0.00833 0.11112 C 0.00625 0.11922 -0.00035 0.12315 -0.00625 0.12501 C -0.01059 0.12871 -0.01684 0.13241 -0.02188 0.13473 C -0.01181 0.14144 0.00069 0.13959 0.01146 0.14445 C 0.00937 0.15255 0.00764 0.15903 0.00208 0.1639 C 0.00086 0.16899 0.00017 0.17848 -0.00209 0.16667 C 0.00191 0.16135 0.00434 0.15533 0.00833 0.15001 C 0.00955 0.14491 0.01232 0.1426 0.01354 0.13751 C 0.00711 0.13473 0.00104 0.12871 -0.00521 0.12501 C -0.00816 0.12315 -0.01181 0.12339 -0.01459 0.12084 C -0.01962 0.11644 -0.0165 0.11853 -0.02396 0.11528 C -0.02604 0.11436 -0.03021 0.11251 -0.03021 0.11251 C -0.02361 0.10811 -0.0165 0.10695 -0.00938 0.10556 C -0.00521 0.10186 -0.00104 0.09815 0.00312 0.09445 C 0.00521 0.0926 0.00937 0.0889 0.00937 0.0889 C 0.00972 0.08751 0.01111 0.08589 0.01041 0.08473 C 0.00955 0.08311 0.00764 0.08403 0.00625 0.08334 C 0.00503 0.08265 0.00434 0.08126 0.00312 0.08056 C 0.00139 0.07964 -0.00035 0.07964 -0.00209 0.07917 C -0.00868 0.07709 -0.00174 0.07894 -0.00834 0.07501 C -0.0125 0.07246 -0.01754 0.07038 -0.02188 0.06806 C -0.02674 0.06552 -0.0316 0.06459 -0.03646 0.06251 C -0.03611 0.06112 -0.03629 0.05927 -0.03542 0.05834 C -0.03368 0.05672 -0.03125 0.05649 -0.02917 0.05556 C -0.02813 0.0551 -0.02691 0.0551 -0.02604 0.05417 C -0.025 0.05325 -0.02414 0.05209 -0.02292 0.0514 C -0.02084 0.05024 -0.01667 0.04862 -0.01667 0.04862 C -0.01511 0.04214 -0.0191 0.0345 -0.02084 0.02778 C -0.02153 0.02501 -0.02223 0.02223 -0.02292 0.01945 C -0.02327 0.01806 -0.025 0.01505 -0.02396 0.01528 C -0.01667 0.01714 -0.02049 0.01598 -0.0125 0.01945 C -0.01129 0.01991 -0.01042 0.0213 -0.00938 0.02223 C -0.00712 0.0132 -0.0092 0.00232 -0.01042 -0.00694 C -0.01059 -0.00879 -0.01111 -0.01064 -0.01146 -0.01249 C -0.01181 -0.01388 -0.01354 -0.01689 -0.0125 -0.01666 C -0.00903 -0.01573 -0.0066 -0.01134 -0.00313 -0.00972 C -0.00243 -0.00833 -0.00209 -0.00671 -0.00104 -0.00555 C -0.00018 -0.00462 0.00139 -0.0051 0.00208 -0.00416 C 0.01423 0.01204 0.00052 -0.00092 0.00937 0.00695 C 0.00972 0.00834 0.00937 0.01065 0.01041 0.01112 C 0.0118 0.01181 0.01319 0.01042 0.01458 0.00973 C 0.01927 0.00695 0.02343 0.00348 0.02708 -0.00138 C 0.01961 -0.0162 0.00694 -0.01597 -0.00313 -0.02499 C -0.00695 -0.01759 -0.0033 0.00741 -0.00104 0.01667 C 0.00573 0.00302 0.00868 -0.01365 0.0125 -0.02916 C 0.01423 -0.03634 0.01389 -0.04421 0.01562 -0.05138 C 0.01527 -0.05323 0.01597 -0.05647 0.01458 -0.05694 C 0.0118 -0.0581 0.00468 -0.05231 0.00208 -0.04999 C 0.00173 -0.0486 0.00034 -0.04698 0.00104 -0.04583 C 0.00243 -0.04305 0.00521 -0.04212 0.00729 -0.04027 C 0.01163 -0.03634 0.01527 -0.03171 0.01979 -0.02777 C 0.02187 -0.02592 0.02604 -0.02222 0.02604 -0.02222 C 0.02639 -0.03425 0.02448 -0.04675 0.02708 -0.05833 C 0.02777 -0.0611 0.03333 -0.05555 0.03333 -0.05555 C 0.03541 -0.05138 0.0375 -0.04722 0.03958 -0.04305 C 0.04097 -0.04027 0.04375 -0.03472 0.04375 -0.03472 C 0.0434 -0.03796 0.04305 -0.0412 0.04271 -0.04444 C 0.04236 -0.04722 0.04166 -0.05277 0.04166 -0.05277 " pathEditMode="relative" ptsTypes="fffffffffffffffffffffffffffffffffffffffffffffffffffffffffffffffffffffffffffffff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0.00122 -0.00023 0.01111 -0.00231 0.01146 -0.00278 C 0.01215 -0.0037 0.00938 -0.0037 0.00834 -0.00416 C 0.00695 -0.00509 0.00556 -0.00578 0.00417 -0.00694 C 0.00209 -0.00856 -8.33333E-7 -0.01065 -0.00208 -0.0125 C -0.00312 -0.01342 -0.00521 -0.01528 -0.00521 -0.01528 C -0.00087 -0.01921 0.00608 -0.01528 0.01042 -0.01944 C 0.01181 -0.02083 0.00643 -0.03379 0.00521 -0.03611 C 0.00955 -0.03796 0.01094 -0.03657 0.01459 -0.03333 C 0.01528 -0.03194 0.01702 -0.03078 0.01667 -0.02916 C 0.01632 -0.02778 0.01459 -0.02778 0.01354 -0.02778 C 0.00903 -0.02778 0.00434 -0.03055 -8.33333E-7 -0.03194 C 0.00781 -0.03541 0.01493 -0.03773 0.02292 -0.04028 C 0.025 -0.04097 0.02709 -0.04213 0.02917 -0.04305 C 0.03021 -0.04352 0.03229 -0.04444 0.03229 -0.04444 C 0.03403 -0.0375 0.03368 -0.04166 0.03125 -0.03194 C 0.03108 -0.03125 0.0382 -0.03449 0.03854 -0.03472 C 0.0434 -0.03657 0.0441 -0.03634 0.05 -0.0375 C 0.04844 -0.03148 0.04809 -0.02546 0.04688 -0.01944 C 0.04514 -0.01991 0.0434 -0.02037 0.04167 -0.02083 C 0.04063 -0.02129 0.03854 -0.02083 0.03854 -0.02222 C 0.03854 -0.02361 0.04063 -0.02338 0.04167 -0.02361 C 0.04584 -0.02477 0.05 -0.02546 0.05417 -0.02639 C 0.05625 -0.02685 0.05834 -0.02824 0.06042 -0.02916 C 0.06146 -0.02963 0.06354 -0.03055 0.06354 -0.03055 C 0.0632 -0.0287 0.06285 -0.02685 0.0625 -0.025 C 0.06181 -0.02222 0.05834 -0.01574 0.06042 -0.01666 C 0.06476 -0.01852 0.0691 -0.02176 0.07292 -0.025 C 0.07361 -0.02361 0.075 -0.02245 0.075 -0.02083 C 0.075 -0.01782 0.07292 -0.0125 0.07292 -0.0125 C 0.07327 -0.00278 0.0717 0.00741 0.07396 0.01667 C 0.07483 0.01991 0.07674 0.01111 0.07813 0.00834 C 0.07952 0.00556 0.08438 0.00278 0.08438 0.00278 C 0.08056 0.00116 0.07674 0.00023 0.07292 -0.00139 C 0.06945 -0.00092 0.06511 -0.00301 0.0625 7.40741E-7 C 0.06077 0.00185 0.06389 0.00556 0.06459 0.00834 C 0.06528 0.01111 0.06667 0.01667 0.06667 0.01667 C 0.06997 0.01019 0.07413 -0.00486 0.07604 -0.0125 C 0.07691 -0.01574 0.08021 -0.02083 0.08021 -0.02083 C 0.08108 -0.00717 0.08247 0.00579 0.08334 0.01945 C 0.08299 0.02084 0.08334 0.02384 0.08229 0.02361 C 0.07986 0.02315 0.07847 0.01922 0.07604 0.01806 C 0.07396 0.01713 0.07188 0.01621 0.06979 0.01528 C 0.06771 0.01435 0.06354 0.0125 0.06354 0.0125 C 0.06059 0.01852 0.05834 0.0206 0.05834 0.02778 C 0.05834 0.02917 0.05886 0.025 0.05938 0.02361 C 0.06042 0.02084 0.06129 0.01806 0.0625 0.01528 C 0.06545 0.0081 0.06945 0.00185 0.07188 -0.00555 C 0.07274 -0.00833 0.07327 -0.01111 0.07396 -0.01389 C 0.07431 -0.01528 0.075 -0.01805 0.075 -0.01805 C 0.07222 -0.02893 0.07535 -0.02129 0.05834 -0.02361 C 0.05087 -0.02477 0.04271 -0.02685 0.03542 -0.02916 C 0.03889 -0.03217 0.03976 -0.03565 0.04375 -0.0375 C 0.03577 -0.03958 0.04028 -0.03935 0.03021 -0.03611 C 0.02813 -0.03541 0.02604 -0.03426 0.02396 -0.03333 C 0.02292 -0.03287 0.02084 -0.03194 0.02084 -0.03194 C 0.02014 -0.03472 0.01945 -0.0375 0.01875 -0.04028 C 0.0184 -0.04166 0.01771 -0.04444 0.01771 -0.04444 C 0.01702 -0.04305 0.01597 -0.0419 0.01563 -0.04028 C 0.01476 -0.03565 0.01684 -0.02986 0.01459 -0.02639 C 0.0132 -0.02407 0.01042 -0.02824 0.00834 -0.02916 C 0.00729 -0.02963 0.00521 -0.03055 0.00521 -0.03055 C -0.00035 -0.02801 0.00139 -0.03032 0.00625 -0.02083 C 0.00695 -0.01944 0.00764 -0.01805 0.00834 -0.01666 C 0.00903 -0.01551 0.01042 -0.01273 0.00938 -0.0125 C 0.00938 -0.0125 0.00156 -0.01597 -8.33333E-7 -0.01666 C -0.00208 -0.01759 -0.00625 -0.01944 -0.00625 -0.01944 C -0.00503 -0.01296 -0.00521 -0.01065 -0.00104 -0.00694 C 0.00035 -0.00139 0.00156 0.00093 0.00521 0.00417 C 0.00712 0.01158 0.01077 0.01042 0.00521 0.01528 C 0.00278 0.01482 0.00035 0.01389 -0.00208 0.01389 C -0.00312 0.01389 -8.33333E-7 0.01459 0.00104 0.01528 C 0.00209 0.01597 0.00295 0.01736 0.00417 0.01806 C 0.00712 0.01991 0.01042 0.02084 0.01354 0.02222 C 0.01459 0.02269 0.01667 0.02361 0.01667 0.02361 C 0.01788 0.02824 0.01962 0.03148 0.02084 0.03611 C 0.02222 0.03565 0.02361 0.03519 0.025 0.03472 C 0.02604 0.03426 0.02743 0.03241 0.02813 0.03334 C 0.02969 0.03542 0.02952 0.03889 0.03021 0.04167 C 0.03056 0.04329 0.02813 0.03982 0.02709 0.03889 C 0.02639 0.03588 0.02587 0.03287 0.02396 0.03056 C 0.02205 0.02847 0.01771 0.025 0.01771 0.025 C 0.00504 0.02709 0.00729 0.02685 0.00729 0.00972 " pathEditMode="relative" ptsTypes="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93 C 0.00208 -0.00741 0.00104 -0.00278 0.00365 -0.01296 C 0.00434 -0.01574 0.00573 -0.0213 0.00573 -0.0213 C 0.00017 -0.02384 -0.00226 -0.01991 -0.00677 -0.01713 C -0.01788 -0.01042 -0.00903 -0.01782 -0.01615 -0.01157 C -0.01701 -0.03148 -0.01493 -0.04306 -0.0224 -0.02824 C -0.0151 -0.025 0.00382 -0.03681 -0.00573 -0.02407 C -0.00712 -0.01713 -0.00712 -0.00995 -0.00885 -0.00324 C -0.0092 3.7037E-7 -0.0099 0.00324 -0.0099 0.00648 C -0.0099 0.00787 -0.0099 0.01042 -0.00885 0.01065 C -0.00347 0.01134 0.00121 0.00625 0.00573 0.0037 C 0.01111 0.00046 0.01649 -0.00023 0.02135 -0.00463 C 0.0217 0.00139 0.02083 0.00764 0.0224 0.01343 C 0.02274 0.01505 0.0243 0.01134 0.02552 0.01065 C 0.0276 0.00949 0.02969 0.0088 0.03177 0.00787 C 0.03281 0.00741 0.03594 0.00625 0.0349 0.00648 C 0.02865 0.0081 0.0224 0.00949 0.01615 0.01204 C 0.01302 0.01319 0.0099 0.01481 0.00677 0.0162 C 0.00573 0.01667 0.00278 0.01852 0.00365 0.01759 C 0.00573 0.01574 0.00781 0.01389 0.0099 0.01204 C 0.01094 0.01111 0.01302 0.00926 0.01302 0.00926 C 0.01371 0.00787 0.01424 0.00625 0.0151 0.00509 C 0.01701 0.00301 0.02135 -0.00046 0.02135 -0.00046 C 0.02378 0.00417 0.02448 0.00787 0.02552 0.01343 C 0.02795 0.01296 0.03038 0.01273 0.03281 0.01204 C 0.0342 0.01181 0.03559 0.00995 0.03698 0.01065 C 0.03802 0.01111 0.03767 0.01343 0.03802 0.01481 C 0.03698 0.01898 0.03594 0.02315 0.0349 0.02731 C 0.03455 0.02893 0.03073 0.0294 0.03177 0.03009 C 0.03333 0.03125 0.03524 0.02917 0.03698 0.0287 C 0.04149 0.02731 0.04618 0.02639 0.05052 0.02454 C 0.05017 0.03518 0.05035 0.04583 0.04948 0.05648 C 0.0493 0.05833 0.04878 0.05278 0.04844 0.05093 C 0.04809 0.04815 0.04774 0.04537 0.0474 0.04259 C 0.04601 0.02893 0.0474 0.03542 0.04531 0.02731 C 0.04496 0.02361 0.04583 0.01921 0.04427 0.0162 C 0.04149 0.01065 0.04115 0.02176 0.0401 0.02315 C 0.03837 0.02546 0.03594 0.02685 0.03385 0.0287 C 0.03281 0.02963 0.03073 0.03148 0.03073 0.03148 C 0.03403 0.03796 0.03542 0.04259 0.0401 0.04676 C 0.0408 0.04954 0.04097 0.05255 0.04219 0.05509 C 0.04358 0.05787 0.04844 0.06528 0.04635 0.06343 C 0.04236 0.05995 0.03715 0.05764 0.03281 0.05509 C 0.03073 0.05393 0.02656 0.05231 0.02656 0.05231 C 0.02691 0.05694 0.02708 0.06157 0.0276 0.0662 C 0.02778 0.06759 0.02917 0.06898 0.02865 0.07037 C 0.02812 0.07176 0.02656 0.0713 0.02552 0.07176 C 0.02274 0.06921 0.01615 0.0662 0.01615 0.0662 C 0.02083 0.06412 0.02413 0.0669 0.02865 0.06898 C 0.03073 0.06991 0.0349 0.07176 0.0349 0.07176 C 0.03559 0.07037 0.03698 0.06921 0.03698 0.06759 C 0.03698 0.0625 0.03212 0.04838 0.03073 0.04259 C 0.02986 0.03935 0.0349 0.0463 0.03698 0.04815 C 0.03906 0.05 0.04115 0.05185 0.04323 0.0537 C 0.04427 0.05463 0.04635 0.05648 0.04635 0.05648 C 0.04705 0.05787 0.04757 0.06181 0.04844 0.06065 C 0.04948 0.05926 0.04774 0.05694 0.0474 0.05509 C 0.0467 0.05231 0.04601 0.04954 0.04531 0.04676 C 0.04496 0.04537 0.04427 0.04259 0.04427 0.04259 C 0.04323 0.03356 0.04115 0.02523 0.0401 0.0162 C 0.03924 0.03565 0.03698 0.05278 0.0349 0.07176 C 0.02899 0.05972 0.0368 0.07384 0.02969 0.0662 C 0.02292 0.05903 0.03229 0.06412 0.02448 0.06065 C 0.01805 0.04792 0.02135 0.06921 0.02344 0.07315 C 0.02413 0.07454 0.0243 0.07731 0.02552 0.07731 C 0.02656 0.07731 0.02517 0.07431 0.02448 0.07315 C 0.02361 0.07153 0.02222 0.0706 0.02135 0.06898 C 0.01979 0.06643 0.01858 0.06343 0.01719 0.06065 C 0.01649 0.05926 0.0151 0.05648 0.0151 0.05648 C 0.01615 0.05602 0.01719 0.05463 0.01823 0.05509 C 0.01823 0.05509 0.02604 0.06204 0.0276 0.06343 C 0.03003 0.06574 0.03403 0.06759 0.03698 0.06898 C 0.03264 0.06018 0.03351 0.05625 0.03281 0.04398 C 0.03316 0.04213 0.03246 0.03889 0.03385 0.03843 C 0.03767 0.03704 0.04045 0.04236 0.04323 0.04398 C 0.04531 0.04514 0.04757 0.04537 0.04948 0.04676 C 0.05017 0.04722 0.05087 0.04768 0.05156 0.04815 " pathEditMode="relative" ptsTypes="ffffffffffffffffffffff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185 0.00173 0.00717 0.00104 0.00555 C -0.0033 -0.00625 -0.00417 -0.01968 -0.00729 -0.03195 C -0.0092 -0.02454 -0.01129 -0.01806 -0.01354 -0.01111 C -0.01441 -0.00833 -0.01563 -0.00278 -0.01563 -0.00278 C -0.01997 -0.01158 -0.01979 -0.02176 -0.02083 -0.03195 C -0.02674 -0.02408 -0.03004 -0.00995 -0.03646 -0.00417 C -0.03785 0.00116 -0.04028 0.00162 -0.04167 0.00694 C -0.04271 0.00648 -0.0441 0.00671 -0.04479 0.00555 C -0.04479 0.00555 -0.0474 -0.00486 -0.04792 -0.00695 C -0.04827 -0.00857 -0.04948 -0.00949 -0.05 -0.01111 C -0.05087 -0.01389 -0.05139 -0.01667 -0.05208 -0.01945 C -0.05243 -0.02083 -0.05313 -0.02361 -0.05313 -0.02361 C -0.05382 -0.02222 -0.05434 -0.0206 -0.05521 -0.01945 C -0.05608 -0.01829 -0.05764 -0.01806 -0.05833 -0.01667 C -0.06458 -0.00347 -0.05643 -0.01181 -0.06354 -0.00556 C -0.06493 -0.00023 -0.06736 0.00023 -0.06875 0.00555 C -0.07101 -0.00347 -0.0684 -0.01458 -0.06667 -0.02361 C -0.06215 -0.01458 -0.06077 -0.00347 -0.05625 0.00555 C -0.05191 0.00162 -0.05156 -0.00324 -0.05 -0.00972 C -0.04861 -0.01551 -0.04566 -0.02083 -0.04375 -0.02639 C -0.04132 -0.0338 -0.03976 -0.04051 -0.03646 -0.04722 C -0.03472 -0.04005 -0.03403 -0.03218 -0.03229 -0.025 C -0.03125 -0.0206 -0.02917 -0.0169 -0.02813 -0.0125 C -0.02708 -0.00833 -0.02604 -0.00417 -0.025 0 C -0.02465 0.00139 -0.02396 0.00417 -0.02396 0.00417 C -0.02118 -0.00139 -0.01962 -0.00671 -0.01667 -0.0125 C -0.01268 -0.02037 -0.01597 -0.02292 -0.01042 -0.02778 C -0.00833 -0.02593 -0.00504 -0.02546 -0.00417 -0.02222 C -0.00278 -0.01644 -0.00399 -0.01898 0 -0.01528 C 0.00173 -0.00857 0.00399 -0.00394 0.00833 0 C 0.00937 -0.00046 0.01076 -0.00023 0.01146 -0.00139 C 0.01267 -0.0037 0.01285 -0.00695 0.01354 -0.00972 C 0.0151 -0.01597 0.01736 -0.02176 0.02083 -0.02639 C 0.02448 -0.04097 0.0059 -0.03056 -0.00208 -0.03333 C -0.0007 -0.02593 0.00156 -0.02083 0.00625 -0.01667 C 0.0092 -0.01065 0.01267 -0.00579 0.01562 0 C 0.01753 -0.00741 0.01423 -0.01875 0.01354 -0.02639 C 0.01267 -0.05602 0.01441 -0.07292 0.00937 -0.05278 C 0.01111 -0.05116 0.01771 -0.0456 0.01354 -0.04167 C 0.0118 -0.04005 0.00937 -0.03982 0.00729 -0.03889 C 0.00625 -0.03843 0.00417 -0.0375 0.00417 -0.0375 C 0.0092 -0.0331 0.00607 -0.03519 0.01354 -0.03195 C 0.01458 -0.03148 0.01667 -0.03056 0.01667 -0.03056 C 0.01736 -0.02917 0.01771 -0.02755 0.01875 -0.02639 C 0.01962 -0.02546 0.02118 -0.02616 0.02187 -0.025 C 0.02309 -0.02269 0.02326 -0.01945 0.02396 -0.01667 C 0.0243 -0.01505 0.02552 -0.01412 0.02604 -0.0125 C 0.02691 -0.00972 0.02743 -0.00695 0.02812 -0.00417 C 0.02847 -0.00278 0.02917 0 0.02917 0 C 0.03073 -0.00625 0.03107 -0.01296 0.03229 -0.01945 C 0.03819 -0.0169 0.03333 -0.02014 0.03646 -0.01389 C 0.03802 -0.01065 0.04045 -0.00903 0.04271 -0.00695 C 0.04305 -0.00833 0.04392 -0.00972 0.04375 -0.01111 C 0.04357 -0.01412 0.04167 -0.01945 0.04167 -0.01945 C 0.04201 -0.02176 0.04114 -0.02546 0.04271 -0.02639 C 0.04479 -0.02755 0.04896 -0.02361 0.04896 -0.02361 C 0.04965 -0.02222 0.05 -0.02037 0.05104 -0.01945 C 0.05295 -0.01783 0.0592 -0.01505 0.05729 -0.01667 C 0.05625 -0.01759 0.05521 -0.01852 0.05417 -0.01945 C 0.0526 -0.02546 0.05156 -0.03148 0.05 -0.0375 C 0.04965 -0.03889 0.04896 -0.04167 0.04896 -0.04167 C 0.05 -0.04213 0.05104 -0.04306 0.05208 -0.04306 C 0.05312 -0.04306 0.0559 -0.04259 0.05521 -0.04167 C 0.05364 -0.03958 0.05104 -0.03982 0.04896 -0.03889 C 0.04792 -0.03843 0.04583 -0.0375 0.04583 -0.0375 C 0.04618 -0.03148 0.04635 -0.02546 0.04687 -0.01945 C 0.04705 -0.01667 0.04739 -0.01389 0.04792 -0.01111 C 0.04809 -0.00972 0.05 -0.00764 0.04896 -0.00695 C 0.04687 -0.00556 0.04496 -0.01019 0.04271 -0.01111 C 0.03958 -0.01713 0.03889 -0.01945 0.03542 -0.0125 C 0.03576 -0.00926 0.03646 -0.00602 0.03646 -0.00278 C 0.03646 -0.00139 0.03611 0.00231 0.03542 0.00139 C 0.03385 -0.0007 0.03403 -0.00417 0.03333 -0.00695 C 0.03212 -0.01158 0.03038 -0.01482 0.02917 -0.01945 C 0.02396 -0.01482 0.025 -0.00648 0.02396 0.00139 C 0.01996 -0.01482 0.02205 -0.00394 0.02083 -0.03195 C 0.01944 -0.02639 0.01823 -0.0162 0.01562 -0.01111 C 0.01371 -0.00741 0.01146 0.00139 0.01146 0.00139 C 0.00868 -0.0132 0.0125 0.00393 0.00833 -0.00833 C 0.00573 -0.01597 0.00486 -0.02454 0.00208 -0.03195 " pathEditMode="relative" ptsTypes="ffffffff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261 -0.00533 0.00382 -0.01088 0.00521 -0.01667 C 0.00591 -0.01945 0.0073 -0.025 0.0073 -0.02477 C 0.0099 -0.01968 0.0099 -0.01436 0.01146 -0.00834 C 0.01216 -0.00186 0.01233 0.00486 0.01355 0.01111 C 0.01389 0.01296 0.01441 0.01481 0.01459 0.01666 C 0.01546 0.02314 0.01667 0.03611 0.01667 0.03634 C 0.02205 0.01458 0.02188 -0.0088 0.02605 -0.03056 C 0.02761 -0.02223 0.02657 -0.02686 0.02917 -0.01667 C 0.02987 -0.01389 0.03125 -0.00834 0.03125 -0.00811 C 0.03178 -0.0095 0.03455 -0.01598 0.03646 -0.01528 C 0.03681 -0.01505 0.03803 -0.00834 0.03855 -0.00556 C 0.04653 -0.01274 0.04514 -0.01436 0.04375 -0.00278 C 0.0448 -0.00232 0.04584 -0.00093 0.04688 -0.00139 C 0.04931 -0.00255 0.05313 -0.00695 0.05313 -0.00672 C 0.05278 -0.00417 0.05365 -0.0007 0.05209 0.00138 C 0.05122 0.00254 0.04966 4.81481E-6 0.04896 -0.00139 C 0.04757 -0.00417 0.04775 -0.00788 0.04688 -0.01112 C 0.04653 -0.00695 0.04705 -0.00255 0.04584 0.00138 C 0.04532 0.00324 0.04514 -0.00232 0.0448 -0.00417 C 0.0441 -0.00695 0.04341 -0.00973 0.04271 -0.0125 C 0.04237 -0.01389 0.04167 -0.01667 0.04167 -0.01644 C 0.04132 -0.01528 0.04098 -0.01389 0.04063 -0.0125 C 0.04028 -0.01065 0.0408 -0.00579 0.03959 -0.00695 C 0.03768 -0.00857 0.0382 -0.0125 0.0375 -0.01528 C 0.03716 -0.0169 0.03542 -0.01713 0.03438 -0.01806 C 0.03369 -0.02084 0.03299 -0.02362 0.0323 -0.02639 C 0.03195 -0.02778 0.02934 -0.01343 0.02917 -0.0125 C 0.02483 -0.01436 0.0257 -0.01737 0.02188 -0.02084 C 0.01893 -0.02663 0.01841 -0.03125 0.01459 -0.02362 C 0.0165 -0.01621 0.01789 -0.0088 0.0198 -0.00139 C 0.01563 0.00231 0.01389 0.00069 0.00938 -0.00139 C -0.00034 -0.0007 -0.01562 -0.00325 -0.00416 0.00694 C -0.00191 0.01597 0.00087 0.0243 0.00313 0.03333 C 0.00382 0.03611 0.00521 0.04166 0.00521 0.04189 C 0.00903 0.03657 0.01164 0.03078 0.01459 0.025 C 0.01598 0.02222 0.01875 0.01666 0.01875 0.01689 C 0.01216 0.01365 0.00591 0.00925 -0.00104 0.00694 C -0.00295 0.00532 -0.00729 0.00578 -0.00729 0.00277 C -0.00729 0.00138 -0.0052 0.00162 -0.00416 0.00138 C 0.00348 0.00046 0.01112 0.00046 0.01875 4.81481E-6 C 0.01598 -0.00371 0.01407 -0.00764 0.0125 -0.0125 C 0.01164 -0.01528 0.01042 -0.02084 0.01042 -0.02061 C 0.0066 -0.0132 0.00938 -0.00463 0.00938 0.00416 " pathEditMode="relative" rAng="0" ptsTypes="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0.0044 C -0.01563 0.00625 -0.00764 0.00995 0.00121 0.01134 C -0.00052 0.01666 0.00104 0.01366 -0.00451 0.01875 C -0.00608 0.01991 -0.00938 0.02268 -0.00938 0.02291 C -0.01424 0.03171 -0.00799 0.02129 -0.01354 0.02685 C -0.01424 0.02754 -0.01424 0.02893 -0.0151 0.02986 C -0.01597 0.03032 -0.0184 0.03079 -0.01754 0.03079 C -0.01024 0.03079 -0.00295 0.03032 0.00451 0.02986 C -0.0059 0.02569 -0.01597 0.02407 -0.02656 0.02176 C -0.02274 0.01875 -0.01875 0.01643 -0.01424 0.01458 C -0.01354 0.01412 -0.01285 0.01319 -0.01181 0.0125 C -0.01024 0.01157 -0.00695 0.01065 -0.00695 0.01088 C -0.00608 0.00926 -0.00556 0.00833 -0.00451 0.00741 C -0.00382 0.00671 -0.00295 0.00717 -0.00208 0.00625 C 0.00312 0.00116 -0.00417 0.00486 0.00208 0.00231 C 0.00243 0.00139 0.00365 0.00023 0.00365 -0.0007 C 0.00347 -0.00209 0.00174 -0.00185 0.00121 -0.00255 C -0.00156 -0.0081 -0.00017 -0.0169 -0.00538 -0.01921 C -0.00781 -0.01019 -0.01024 -0.00232 -0.01424 0.00555 C -0.01528 0.00741 -0.0151 0.00949 -0.01597 0.01134 C -0.01788 0.01528 -0.01997 0.01944 -0.02083 0.02384 C -0.02361 0.01342 -0.0224 0.00254 -0.025 -0.00787 C -0.0257 -0.01528 -0.02639 -0.02384 -0.02813 -0.03125 C -0.02847 -0.03357 -0.03108 -0.05093 -0.03073 -0.05278 C -0.03056 -0.05347 -0.02899 -0.05209 -0.02813 -0.05185 C -0.02483 -0.04954 -0.02656 -0.05 -0.02326 -0.04653 C -0.02188 -0.04514 -0.0184 -0.04259 -0.0184 -0.04236 C -0.02326 -0.03866 -0.03073 -0.03935 -0.03629 -0.0375 C -0.03351 -0.0338 -0.03229 -0.02894 -0.02899 -0.02639 C -0.025 -0.01852 -0.02066 -0.00695 -0.01424 -0.00185 C -0.01302 0.00347 -0.01076 0.00625 -0.00695 0.00926 C -0.00243 0.01829 -0.00868 0.00787 -0.00295 0.01366 C 0.00226 0.01898 -0.00504 0.01504 0.00121 0.01759 C 0.00208 0.02106 0.00521 0.02685 0.00521 0.02708 C 0.0059 0.0375 0.00712 0.04676 0.00781 0.05717 C 0.00937 0.05602 0.01094 0.05463 0.01267 0.05324 C 0.01337 0.05278 0.0151 0.05139 0.0151 0.05162 C 0.01684 0.04768 0.01996 0.04352 0.02326 0.04213 C 0.0243 0.04815 0.02621 0.05301 0.02812 0.05856 C 0.02882 0.06041 0.02986 0.06481 0.02986 0.06504 C 0.03125 0.05903 0.03281 0.05416 0.03472 0.0493 C 0.03611 0.04491 0.03646 0.03796 0.03871 0.03403 C 0.04097 0.03009 0.0401 0.03217 0.04115 0.02778 C 0.04115 0.02801 0.04444 0.02916 0.04618 0.02986 C 0.04687 0.03032 0.04774 0.03148 0.04861 0.03194 C 0.04965 0.03264 0.05312 0.03356 0.05434 0.03403 C 0.04375 0.03819 0.03785 0.03935 0.02569 0.04004 C 0.02899 0.04305 0.02934 0.04722 0.03299 0.05023 C 0.03507 0.05787 0.03212 0.04884 0.03628 0.05532 C 0.03854 0.05903 0.03628 0.06041 0.04115 0.0625 C 0.04305 0.05903 0.04566 0.05764 0.04774 0.05416 C 0.05087 0.0493 0.05226 0.04375 0.05677 0.04004 C 0.05799 0.03518 0.05746 0.03241 0.06163 0.03611 C 0.06302 0.0412 0.06562 0.04606 0.06736 0.05139 C 0.06805 0.05324 0.0684 0.05532 0.06892 0.05717 C 0.0691 0.05856 0.06979 0.06041 0.06979 0.06065 C 0.07569 0.05301 0.0776 0.03333 0.08281 0.02384 C 0.08212 0.02291 0.07847 0.02083 0.07882 0.01875 C 0.07899 0.01666 0.08559 0.01528 0.07795 0.01759 C 0.07708 0.01829 0.07552 0.01852 0.07552 0.01967 C 0.07413 0.02801 0.07899 0.03935 0.08125 0.04722 C 0.08212 0.05023 0.08281 0.05324 0.08368 0.05648 C 0.08385 0.05717 0.08455 0.05949 0.08455 0.05972 C 0.08628 0.05579 0.08628 0.0537 0.08941 0.05139 C 0.09028 0.04838 0.09167 0.04329 0.09358 0.04097 " pathEditMode="relative" rAng="0" ptsTypes="fffffff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555 C -0.00851 0.01597 -0.00538 0.00324 -0.00799 0.01944 C -0.00816 0.02106 -0.01024 0.02314 -0.0092 0.02407 C -0.00781 0.02523 -0.00608 0.02314 -0.00451 0.02268 C -0.00035 0.01875 0.00365 0.01643 -0.00347 0.01319 C -0.00955 0.01458 -0.01493 0.01713 -0.02083 0.01944 C -0.01701 0.01435 -0.0125 0.00949 -0.00799 0.00555 C -0.00642 0.00254 -0.0033 0.00115 -0.00226 -0.00232 C -0.00035 -0.0088 -0.00781 -0.00787 -0.01267 -0.00834 C -0.01892 -0.00903 -0.025 -0.0095 -0.03125 -0.00996 C -0.03281 -0.01042 -0.03524 -0.00973 -0.03594 -0.01158 C -0.03646 -0.01297 -0.03368 -0.0125 -0.03247 -0.01297 C -0.03125 -0.01343 -0.03004 -0.01389 -0.02899 -0.01459 C -0.02778 -0.01551 -0.02674 -0.0169 -0.02552 -0.0176 C -0.02326 -0.01899 -0.02083 -0.01968 -0.01858 -0.02084 C -0.01736 -0.0213 -0.0151 -0.02246 -0.0151 -0.02223 C -0.01007 -0.02848 -0.00052 -0.03172 0.0059 -0.03473 C 0.0026 -0.03959 8.33333E-7 -0.04514 -0.00451 -0.04723 C -0.00538 -0.04815 -0.0059 -0.0507 -0.00695 -0.05024 C -0.00816 -0.04977 -0.00764 -0.04723 -0.00799 -0.04561 C -0.01042 -0.03287 -0.00799 -0.04283 -0.01042 -0.03311 C -0.01163 -0.02176 -0.01215 -0.00556 -0.0151 0.00555 C -0.01736 0.04259 -0.01736 0.00995 -0.01858 -0.0007 C -0.02014 -0.07987 -0.00764 -0.06065 -0.02656 -0.05186 C -0.03333 -0.04283 -0.02431 -0.05533 -0.03125 -0.04399 C -0.03368 -0.04005 -0.03403 -0.04144 -0.03715 -0.03797 C -0.03958 -0.03519 -0.04201 -0.03149 -0.0441 -0.02848 C -0.04271 -0.03774 -0.04045 -0.04075 -0.03594 -0.04723 C -0.03438 -0.05325 -0.03316 -0.05602 -0.02899 -0.0595 C -0.02361 -0.06968 -0.02865 -0.06922 -0.03472 -0.072 C -0.03976 -0.07153 -0.04583 -0.07454 -0.04983 -0.07037 C -0.05208 -0.06806 -0.04757 -0.0632 -0.04531 -0.06112 C -0.0408 -0.05718 -0.03854 -0.05093 -0.03368 -0.04862 C -0.02986 -0.04375 -0.02205 -0.03357 -0.01736 -0.03172 C -0.01667 -0.03056 -0.01372 -0.02616 -0.01267 -0.02547 C -0.0059 -0.02014 -0.0125 -0.02825 -0.00573 -0.02084 C -0.00399 -0.01899 -0.0026 -0.01667 -0.00104 -0.01459 C -0.0007 -0.01621 0.00017 -0.0176 0.00017 -0.01922 C 0.00017 -0.04329 0.00121 -0.03658 -0.01615 -0.03473 C -0.02552 -0.03264 -0.0349 -0.03172 -0.0441 -0.02848 C -0.04479 -0.02963 -0.0467 -0.03033 -0.04635 -0.03172 C -0.04601 -0.03334 -0.04392 -0.03218 -0.04288 -0.03311 C -0.03854 -0.03658 -0.03767 -0.0419 -0.03247 -0.04399 C -0.02986 -0.04769 -0.02934 -0.05139 -0.02656 -0.05487 C -0.02309 -0.03959 -0.02361 -0.02292 -0.02205 -0.00695 C -0.01424 -0.00787 -0.00955 -0.01042 -0.00226 -0.00834 C -0.0092 0.00601 -0.00365 -0.00718 -0.00573 0.03032 C -0.0059 0.03402 -0.00799 0.03773 -0.00695 0.0412 C -0.00642 0.04282 -0.00469 0.03888 -0.00347 0.03819 C 0.00087 0.03564 0.00608 0.0324 0.01059 0.03032 C 0.0118 0.03078 0.01319 0.03078 0.01406 0.03194 C 0.01597 0.03449 0.01771 0.04814 0.01875 0.05208 C 0.02517 0.04907 0.02222 0.04398 0.02691 0.03819 C 0.02726 0.03657 0.02691 0.03425 0.02795 0.03356 C 0.03021 0.03194 0.03663 0.04351 0.03854 0.04583 C 0.03976 0.05162 0.03993 0.05671 0.04427 0.05046 C 0.04531 0.04074 0.0467 0.03078 0.04774 0.02106 C 0.0474 0.01689 0.04896 0.01134 0.04653 0.00856 C 0.04462 0.00648 0.03958 0.0118 0.03958 0.01203 C 0.04219 0.02152 0.04722 0.01759 0.05469 0.01643 C 0.04809 0.01944 0.04149 0.02152 0.0349 0.02407 C 0.03333 0.03101 0.03212 0.04074 0.02795 0.04583 C 0.02691 0.05023 0.02604 0.05416 0.02448 0.05833 " pathEditMode="relative" rAng="0" ptsTypes="ffffff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 autoUpdateAnimBg="0"/>
      <p:bldP spid="28" grpId="0" animBg="1"/>
      <p:bldP spid="40" grpId="0" animBg="1"/>
      <p:bldP spid="44" grpId="0" animBg="1"/>
      <p:bldP spid="66" grpId="0" animBg="1"/>
      <p:bldP spid="6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687546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Courier New" pitchFamily="49" charset="0"/>
              <a:buChar char="o"/>
              <a:defRPr/>
            </a:pPr>
            <a:endParaRPr lang="en-US" dirty="0">
              <a:solidFill>
                <a:srgbClr val="7CBF33"/>
              </a:solidFill>
            </a:endParaRPr>
          </a:p>
        </p:txBody>
      </p:sp>
      <p:sp>
        <p:nvSpPr>
          <p:cNvPr id="7" name="Connettore 6"/>
          <p:cNvSpPr/>
          <p:nvPr/>
        </p:nvSpPr>
        <p:spPr>
          <a:xfrm>
            <a:off x="7524750" y="1916113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nettore 7"/>
          <p:cNvSpPr/>
          <p:nvPr/>
        </p:nvSpPr>
        <p:spPr>
          <a:xfrm flipH="1">
            <a:off x="7235825" y="2636838"/>
            <a:ext cx="73025" cy="714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onnettore 8"/>
          <p:cNvSpPr/>
          <p:nvPr/>
        </p:nvSpPr>
        <p:spPr>
          <a:xfrm>
            <a:off x="8532813" y="1196975"/>
            <a:ext cx="71437" cy="7143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Connettore 9"/>
          <p:cNvSpPr/>
          <p:nvPr/>
        </p:nvSpPr>
        <p:spPr>
          <a:xfrm>
            <a:off x="7380288" y="1844675"/>
            <a:ext cx="46037" cy="4603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Connettore 11"/>
          <p:cNvSpPr/>
          <p:nvPr/>
        </p:nvSpPr>
        <p:spPr>
          <a:xfrm>
            <a:off x="7812088" y="1916113"/>
            <a:ext cx="352425" cy="49688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Connettore 12"/>
          <p:cNvSpPr/>
          <p:nvPr/>
        </p:nvSpPr>
        <p:spPr>
          <a:xfrm>
            <a:off x="7524750" y="2420938"/>
            <a:ext cx="350838" cy="4953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Connettore 13"/>
          <p:cNvSpPr/>
          <p:nvPr/>
        </p:nvSpPr>
        <p:spPr>
          <a:xfrm rot="18824595">
            <a:off x="7936706" y="2470944"/>
            <a:ext cx="352425" cy="49688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Connettore 14"/>
          <p:cNvSpPr/>
          <p:nvPr/>
        </p:nvSpPr>
        <p:spPr>
          <a:xfrm rot="3043578">
            <a:off x="8228013" y="2033588"/>
            <a:ext cx="350837" cy="49688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6" name="Connettore 15"/>
          <p:cNvSpPr/>
          <p:nvPr/>
        </p:nvSpPr>
        <p:spPr>
          <a:xfrm>
            <a:off x="8316913" y="1341438"/>
            <a:ext cx="350837" cy="4953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Connettore 16"/>
          <p:cNvSpPr/>
          <p:nvPr/>
        </p:nvSpPr>
        <p:spPr>
          <a:xfrm>
            <a:off x="7308850" y="20605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8" name="Connettore 17"/>
          <p:cNvSpPr/>
          <p:nvPr/>
        </p:nvSpPr>
        <p:spPr>
          <a:xfrm>
            <a:off x="7667625" y="1700213"/>
            <a:ext cx="217488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Connettore 18"/>
          <p:cNvSpPr/>
          <p:nvPr/>
        </p:nvSpPr>
        <p:spPr>
          <a:xfrm>
            <a:off x="8532813" y="24923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0" name="Connettore 19"/>
          <p:cNvSpPr/>
          <p:nvPr/>
        </p:nvSpPr>
        <p:spPr>
          <a:xfrm>
            <a:off x="8027988" y="1484313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1" name="Connettore 20"/>
          <p:cNvSpPr/>
          <p:nvPr/>
        </p:nvSpPr>
        <p:spPr>
          <a:xfrm>
            <a:off x="7956550" y="981075"/>
            <a:ext cx="215900" cy="360363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2" name="Connettore 21"/>
          <p:cNvSpPr/>
          <p:nvPr/>
        </p:nvSpPr>
        <p:spPr>
          <a:xfrm>
            <a:off x="8243888" y="1773238"/>
            <a:ext cx="215900" cy="360362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3" name="Connettore 22"/>
          <p:cNvSpPr/>
          <p:nvPr/>
        </p:nvSpPr>
        <p:spPr>
          <a:xfrm>
            <a:off x="7740650" y="2349500"/>
            <a:ext cx="144463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4" name="Connettore 23"/>
          <p:cNvSpPr/>
          <p:nvPr/>
        </p:nvSpPr>
        <p:spPr>
          <a:xfrm>
            <a:off x="8243888" y="1052513"/>
            <a:ext cx="144462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5" name="Connettore 24"/>
          <p:cNvSpPr/>
          <p:nvPr/>
        </p:nvSpPr>
        <p:spPr>
          <a:xfrm>
            <a:off x="8316913" y="2492375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6" name="Connettore 25"/>
          <p:cNvSpPr/>
          <p:nvPr/>
        </p:nvSpPr>
        <p:spPr>
          <a:xfrm>
            <a:off x="7885113" y="1700213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7" name="Connettore 26"/>
          <p:cNvSpPr/>
          <p:nvPr/>
        </p:nvSpPr>
        <p:spPr>
          <a:xfrm>
            <a:off x="7524750" y="2349500"/>
            <a:ext cx="142875" cy="215900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8" name="Connettore 27"/>
          <p:cNvSpPr/>
          <p:nvPr/>
        </p:nvSpPr>
        <p:spPr>
          <a:xfrm flipH="1" flipV="1">
            <a:off x="7812088" y="1125538"/>
            <a:ext cx="46037" cy="4445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Connettore 28"/>
          <p:cNvSpPr/>
          <p:nvPr/>
        </p:nvSpPr>
        <p:spPr>
          <a:xfrm>
            <a:off x="8101013" y="1844675"/>
            <a:ext cx="152400" cy="22383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0" name="Connettore 29"/>
          <p:cNvSpPr/>
          <p:nvPr/>
        </p:nvSpPr>
        <p:spPr>
          <a:xfrm>
            <a:off x="8675688" y="1341438"/>
            <a:ext cx="152400" cy="223837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6875463" y="5157788"/>
            <a:ext cx="2268537" cy="17002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Connettore 31"/>
          <p:cNvSpPr/>
          <p:nvPr/>
        </p:nvSpPr>
        <p:spPr>
          <a:xfrm>
            <a:off x="8027988" y="2349500"/>
            <a:ext cx="152400" cy="223838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3" name="Connettore 32"/>
          <p:cNvSpPr/>
          <p:nvPr/>
        </p:nvSpPr>
        <p:spPr>
          <a:xfrm>
            <a:off x="8172450" y="2060575"/>
            <a:ext cx="71438" cy="136525"/>
          </a:xfrm>
          <a:prstGeom prst="flowChartConnector">
            <a:avLst/>
          </a:prstGeom>
          <a:solidFill>
            <a:srgbClr val="7CBF33"/>
          </a:solidFill>
          <a:ln>
            <a:solidFill>
              <a:srgbClr val="76B5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0" name="Connettore 39"/>
          <p:cNvSpPr/>
          <p:nvPr/>
        </p:nvSpPr>
        <p:spPr>
          <a:xfrm flipV="1">
            <a:off x="8243888" y="3068638"/>
            <a:ext cx="73025" cy="73025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462" name="Gruppo 44"/>
          <p:cNvGrpSpPr>
            <a:grpSpLocks/>
          </p:cNvGrpSpPr>
          <p:nvPr/>
        </p:nvGrpSpPr>
        <p:grpSpPr bwMode="auto">
          <a:xfrm>
            <a:off x="7019925" y="5229225"/>
            <a:ext cx="1944688" cy="1584325"/>
            <a:chOff x="6804248" y="5229200"/>
            <a:chExt cx="1944216" cy="1584176"/>
          </a:xfrm>
        </p:grpSpPr>
        <p:sp>
          <p:nvSpPr>
            <p:cNvPr id="11" name="Connettore 10"/>
            <p:cNvSpPr/>
            <p:nvPr/>
          </p:nvSpPr>
          <p:spPr>
            <a:xfrm>
              <a:off x="6875669" y="5660959"/>
              <a:ext cx="280919" cy="423823"/>
            </a:xfrm>
            <a:prstGeom prst="flowChartConnector">
              <a:avLst/>
            </a:prstGeom>
            <a:solidFill>
              <a:srgbClr val="7CBF33"/>
            </a:solidFill>
            <a:ln>
              <a:solidFill>
                <a:srgbClr val="76B53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B0F0"/>
                </a:solidFill>
              </a:endParaRPr>
            </a:p>
          </p:txBody>
        </p:sp>
        <p:pic>
          <p:nvPicPr>
            <p:cNvPr id="1849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6165304"/>
              <a:ext cx="93610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Connettore 38"/>
            <p:cNvSpPr/>
            <p:nvPr/>
          </p:nvSpPr>
          <p:spPr>
            <a:xfrm>
              <a:off x="6948676" y="5373649"/>
              <a:ext cx="71420" cy="71430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99" name="CasellaDiTesto 40"/>
            <p:cNvSpPr txBox="1">
              <a:spLocks noChangeArrowheads="1"/>
            </p:cNvSpPr>
            <p:nvPr/>
          </p:nvSpPr>
          <p:spPr bwMode="auto">
            <a:xfrm>
              <a:off x="7164288" y="5229200"/>
              <a:ext cx="1152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B0F0"/>
                  </a:solidFill>
                </a:rPr>
                <a:t> water</a:t>
              </a:r>
            </a:p>
          </p:txBody>
        </p:sp>
        <p:sp>
          <p:nvSpPr>
            <p:cNvPr id="18500" name="CasellaDiTesto 41"/>
            <p:cNvSpPr txBox="1">
              <a:spLocks noChangeArrowheads="1"/>
            </p:cNvSpPr>
            <p:nvPr/>
          </p:nvSpPr>
          <p:spPr bwMode="auto">
            <a:xfrm>
              <a:off x="7308304" y="5661248"/>
              <a:ext cx="936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7CBF33"/>
                  </a:solidFill>
                </a:rPr>
                <a:t>FAT</a:t>
              </a: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7885074" y="6308598"/>
              <a:ext cx="863390" cy="3698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charset="0"/>
                  <a:cs typeface="Arial" charset="0"/>
                </a:rPr>
                <a:t>bone</a:t>
              </a:r>
            </a:p>
          </p:txBody>
        </p:sp>
      </p:grpSp>
      <p:sp>
        <p:nvSpPr>
          <p:cNvPr id="44" name="Connettore 43"/>
          <p:cNvSpPr/>
          <p:nvPr/>
        </p:nvSpPr>
        <p:spPr>
          <a:xfrm flipV="1">
            <a:off x="7451725" y="1700213"/>
            <a:ext cx="46038" cy="460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Connettore 65"/>
          <p:cNvSpPr/>
          <p:nvPr/>
        </p:nvSpPr>
        <p:spPr>
          <a:xfrm flipH="1">
            <a:off x="7388225" y="2789238"/>
            <a:ext cx="73025" cy="71437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6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49275"/>
            <a:ext cx="648017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0" name="CasellaDiTesto 40"/>
          <p:cNvSpPr txBox="1">
            <a:spLocks noChangeArrowheads="1"/>
          </p:cNvSpPr>
          <p:nvPr/>
        </p:nvSpPr>
        <p:spPr bwMode="auto">
          <a:xfrm>
            <a:off x="468313" y="252413"/>
            <a:ext cx="504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C000"/>
                </a:solidFill>
                <a:latin typeface="+mj-lt"/>
                <a:cs typeface="Arial" charset="0"/>
              </a:rPr>
              <a:t>The porous system model: restricted diffusion</a:t>
            </a:r>
            <a:endParaRPr lang="en-US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9491" name="CasellaDiTesto 41"/>
          <p:cNvSpPr txBox="1">
            <a:spLocks noChangeArrowheads="1"/>
          </p:cNvSpPr>
          <p:nvPr/>
        </p:nvSpPr>
        <p:spPr bwMode="auto">
          <a:xfrm>
            <a:off x="0" y="3141663"/>
            <a:ext cx="183515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2"/>
                </a:solidFill>
                <a:latin typeface="+mn-lt"/>
              </a:rPr>
              <a:t>Vertebrae</a:t>
            </a:r>
          </a:p>
          <a:p>
            <a:pPr>
              <a:defRPr/>
            </a:pPr>
            <a:r>
              <a:rPr lang="en-US" sz="1600" b="1" dirty="0">
                <a:solidFill>
                  <a:schemeClr val="bg2"/>
                </a:solidFill>
                <a:latin typeface="+mn-lt"/>
              </a:rPr>
              <a:t> ADC ≈ </a:t>
            </a:r>
            <a:r>
              <a:rPr lang="en-US" b="1" dirty="0">
                <a:solidFill>
                  <a:schemeClr val="bg2"/>
                </a:solidFill>
                <a:latin typeface="+mn-lt"/>
              </a:rPr>
              <a:t>10</a:t>
            </a:r>
            <a:r>
              <a:rPr lang="en-US" b="1" baseline="30000" dirty="0">
                <a:solidFill>
                  <a:schemeClr val="bg2"/>
                </a:solidFill>
                <a:latin typeface="+mn-lt"/>
              </a:rPr>
              <a:t>-3</a:t>
            </a:r>
            <a:r>
              <a:rPr lang="en-US" b="1" dirty="0">
                <a:solidFill>
                  <a:schemeClr val="bg2"/>
                </a:solidFill>
                <a:latin typeface="+mn-lt"/>
              </a:rPr>
              <a:t> mm</a:t>
            </a:r>
            <a:r>
              <a:rPr lang="en-US" b="1" baseline="30000" dirty="0">
                <a:solidFill>
                  <a:schemeClr val="bg2"/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bg2"/>
                </a:solidFill>
                <a:latin typeface="+mn-lt"/>
              </a:rPr>
              <a:t>/s</a:t>
            </a:r>
          </a:p>
        </p:txBody>
      </p:sp>
      <p:sp>
        <p:nvSpPr>
          <p:cNvPr id="19492" name="CasellaDiTesto 44"/>
          <p:cNvSpPr txBox="1">
            <a:spLocks noChangeArrowheads="1"/>
          </p:cNvSpPr>
          <p:nvPr/>
        </p:nvSpPr>
        <p:spPr bwMode="auto">
          <a:xfrm>
            <a:off x="1835150" y="3141663"/>
            <a:ext cx="14414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2"/>
                </a:solidFill>
                <a:latin typeface="+mn-lt"/>
              </a:rPr>
              <a:t>Femoral neck</a:t>
            </a:r>
          </a:p>
          <a:p>
            <a:pPr>
              <a:defRPr/>
            </a:pPr>
            <a:r>
              <a:rPr lang="en-US" b="1" dirty="0">
                <a:solidFill>
                  <a:schemeClr val="bg2"/>
                </a:solidFill>
                <a:latin typeface="+mn-lt"/>
              </a:rPr>
              <a:t>10</a:t>
            </a:r>
            <a:r>
              <a:rPr lang="en-US" b="1" baseline="30000" dirty="0">
                <a:solidFill>
                  <a:schemeClr val="bg2"/>
                </a:solidFill>
                <a:latin typeface="+mn-lt"/>
              </a:rPr>
              <a:t>-4</a:t>
            </a:r>
            <a:r>
              <a:rPr lang="en-US" b="1" dirty="0">
                <a:solidFill>
                  <a:schemeClr val="bg2"/>
                </a:solidFill>
                <a:latin typeface="+mn-lt"/>
              </a:rPr>
              <a:t> mm</a:t>
            </a:r>
            <a:r>
              <a:rPr lang="en-US" b="1" baseline="30000" dirty="0">
                <a:solidFill>
                  <a:schemeClr val="bg2"/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bg2"/>
                </a:solidFill>
                <a:latin typeface="+mn-lt"/>
              </a:rPr>
              <a:t>/s</a:t>
            </a:r>
          </a:p>
          <a:p>
            <a:pPr>
              <a:defRPr/>
            </a:pPr>
            <a:endParaRPr lang="en-US" sz="16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9493" name="CasellaDiTesto 46"/>
          <p:cNvSpPr txBox="1">
            <a:spLocks noChangeArrowheads="1"/>
          </p:cNvSpPr>
          <p:nvPr/>
        </p:nvSpPr>
        <p:spPr bwMode="auto">
          <a:xfrm>
            <a:off x="3419475" y="3141663"/>
            <a:ext cx="13684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bg2"/>
                </a:solidFill>
                <a:latin typeface="+mn-lt"/>
              </a:rPr>
              <a:t>Calcaneus</a:t>
            </a:r>
            <a:endParaRPr lang="en-US" sz="1600" b="1" dirty="0">
              <a:solidFill>
                <a:schemeClr val="bg2"/>
              </a:solidFill>
              <a:latin typeface="+mn-lt"/>
            </a:endParaRPr>
          </a:p>
          <a:p>
            <a:pPr>
              <a:defRPr/>
            </a:pPr>
            <a:r>
              <a:rPr lang="en-US" b="1" dirty="0">
                <a:solidFill>
                  <a:schemeClr val="bg2"/>
                </a:solidFill>
                <a:latin typeface="+mn-lt"/>
              </a:rPr>
              <a:t>10</a:t>
            </a:r>
            <a:r>
              <a:rPr lang="en-US" b="1" baseline="30000" dirty="0">
                <a:solidFill>
                  <a:schemeClr val="bg2"/>
                </a:solidFill>
                <a:latin typeface="+mn-lt"/>
              </a:rPr>
              <a:t>-5</a:t>
            </a:r>
            <a:r>
              <a:rPr lang="en-US" b="1" dirty="0">
                <a:solidFill>
                  <a:schemeClr val="bg2"/>
                </a:solidFill>
                <a:latin typeface="+mn-lt"/>
              </a:rPr>
              <a:t> mm</a:t>
            </a:r>
            <a:r>
              <a:rPr lang="en-US" b="1" baseline="30000" dirty="0">
                <a:solidFill>
                  <a:schemeClr val="bg2"/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bg2"/>
                </a:solidFill>
                <a:latin typeface="+mn-lt"/>
              </a:rPr>
              <a:t>/s</a:t>
            </a:r>
          </a:p>
          <a:p>
            <a:pPr>
              <a:defRPr/>
            </a:pPr>
            <a:endParaRPr lang="en-US" sz="1600" b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18470" name="Picture 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933825"/>
            <a:ext cx="2852738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Ovale 44"/>
          <p:cNvSpPr/>
          <p:nvPr/>
        </p:nvSpPr>
        <p:spPr>
          <a:xfrm>
            <a:off x="684213" y="4508500"/>
            <a:ext cx="504825" cy="433388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e 45"/>
          <p:cNvSpPr/>
          <p:nvPr/>
        </p:nvSpPr>
        <p:spPr>
          <a:xfrm>
            <a:off x="2051050" y="4508500"/>
            <a:ext cx="431800" cy="43338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e 46"/>
          <p:cNvSpPr/>
          <p:nvPr/>
        </p:nvSpPr>
        <p:spPr>
          <a:xfrm>
            <a:off x="1547813" y="5516563"/>
            <a:ext cx="431800" cy="36036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e 47"/>
          <p:cNvSpPr/>
          <p:nvPr/>
        </p:nvSpPr>
        <p:spPr>
          <a:xfrm>
            <a:off x="611188" y="5876925"/>
            <a:ext cx="215900" cy="2159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75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9488" y="3933825"/>
            <a:ext cx="2852737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vale 58"/>
          <p:cNvSpPr/>
          <p:nvPr/>
        </p:nvSpPr>
        <p:spPr>
          <a:xfrm>
            <a:off x="3924300" y="4365625"/>
            <a:ext cx="792163" cy="7191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e 59"/>
          <p:cNvSpPr/>
          <p:nvPr/>
        </p:nvSpPr>
        <p:spPr>
          <a:xfrm>
            <a:off x="5221288" y="4437063"/>
            <a:ext cx="790575" cy="7207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e 60"/>
          <p:cNvSpPr/>
          <p:nvPr/>
        </p:nvSpPr>
        <p:spPr>
          <a:xfrm>
            <a:off x="4859338" y="5445125"/>
            <a:ext cx="792162" cy="7207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e 61"/>
          <p:cNvSpPr/>
          <p:nvPr/>
        </p:nvSpPr>
        <p:spPr>
          <a:xfrm>
            <a:off x="3995738" y="5805488"/>
            <a:ext cx="504825" cy="431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e 62"/>
          <p:cNvSpPr/>
          <p:nvPr/>
        </p:nvSpPr>
        <p:spPr>
          <a:xfrm>
            <a:off x="4068763" y="4581525"/>
            <a:ext cx="431800" cy="40957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e 63"/>
          <p:cNvSpPr/>
          <p:nvPr/>
        </p:nvSpPr>
        <p:spPr>
          <a:xfrm>
            <a:off x="5435600" y="4652963"/>
            <a:ext cx="431800" cy="41116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e 64"/>
          <p:cNvSpPr/>
          <p:nvPr/>
        </p:nvSpPr>
        <p:spPr>
          <a:xfrm>
            <a:off x="5002213" y="5589588"/>
            <a:ext cx="433387" cy="40957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e 66"/>
          <p:cNvSpPr/>
          <p:nvPr/>
        </p:nvSpPr>
        <p:spPr>
          <a:xfrm>
            <a:off x="4140200" y="5949950"/>
            <a:ext cx="215900" cy="19367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CasellaDiTesto 70"/>
          <p:cNvSpPr txBox="1"/>
          <p:nvPr/>
        </p:nvSpPr>
        <p:spPr>
          <a:xfrm>
            <a:off x="2557463" y="6381750"/>
            <a:ext cx="15827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C000"/>
                </a:solidFill>
                <a:latin typeface="+mn-lt"/>
              </a:rPr>
              <a:t>Osteoporosis</a:t>
            </a:r>
          </a:p>
        </p:txBody>
      </p:sp>
      <p:sp>
        <p:nvSpPr>
          <p:cNvPr id="73" name="CasellaDiTesto 41"/>
          <p:cNvSpPr txBox="1">
            <a:spLocks noChangeArrowheads="1"/>
          </p:cNvSpPr>
          <p:nvPr/>
        </p:nvSpPr>
        <p:spPr bwMode="auto">
          <a:xfrm>
            <a:off x="4932363" y="3141663"/>
            <a:ext cx="1835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FFC000"/>
                </a:solidFill>
                <a:latin typeface="+mn-lt"/>
              </a:rPr>
              <a:t>Increased ADC</a:t>
            </a:r>
            <a:endParaRPr lang="en-US" b="1" dirty="0">
              <a:solidFill>
                <a:srgbClr val="FFC000"/>
              </a:solidFill>
              <a:latin typeface="+mn-lt"/>
            </a:endParaRPr>
          </a:p>
        </p:txBody>
      </p:sp>
      <p:grpSp>
        <p:nvGrpSpPr>
          <p:cNvPr id="4" name="Gruppo 73"/>
          <p:cNvGrpSpPr>
            <a:grpSpLocks/>
          </p:cNvGrpSpPr>
          <p:nvPr/>
        </p:nvGrpSpPr>
        <p:grpSpPr bwMode="auto">
          <a:xfrm>
            <a:off x="2771775" y="4221163"/>
            <a:ext cx="647700" cy="1800225"/>
            <a:chOff x="2771800" y="4221088"/>
            <a:chExt cx="648072" cy="1800200"/>
          </a:xfrm>
        </p:grpSpPr>
        <p:sp>
          <p:nvSpPr>
            <p:cNvPr id="68" name="Freccia in giù 67"/>
            <p:cNvSpPr/>
            <p:nvPr/>
          </p:nvSpPr>
          <p:spPr>
            <a:xfrm>
              <a:off x="2771800" y="4221088"/>
              <a:ext cx="648072" cy="1800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95" name="CasellaDiTesto 69"/>
            <p:cNvSpPr txBox="1">
              <a:spLocks noChangeArrowheads="1"/>
            </p:cNvSpPr>
            <p:nvPr/>
          </p:nvSpPr>
          <p:spPr bwMode="auto">
            <a:xfrm>
              <a:off x="2915816" y="4809926"/>
              <a:ext cx="2160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ADC</a:t>
              </a:r>
            </a:p>
          </p:txBody>
        </p:sp>
      </p:grpSp>
      <p:grpSp>
        <p:nvGrpSpPr>
          <p:cNvPr id="5" name="Gruppo 74"/>
          <p:cNvGrpSpPr>
            <a:grpSpLocks/>
          </p:cNvGrpSpPr>
          <p:nvPr/>
        </p:nvGrpSpPr>
        <p:grpSpPr bwMode="auto">
          <a:xfrm>
            <a:off x="6084888" y="4221163"/>
            <a:ext cx="647700" cy="1800225"/>
            <a:chOff x="6084169" y="4221088"/>
            <a:chExt cx="648072" cy="1800200"/>
          </a:xfrm>
        </p:grpSpPr>
        <p:sp>
          <p:nvSpPr>
            <p:cNvPr id="69" name="Freccia in giù 68"/>
            <p:cNvSpPr/>
            <p:nvPr/>
          </p:nvSpPr>
          <p:spPr>
            <a:xfrm rot="10800000">
              <a:off x="6084169" y="4221088"/>
              <a:ext cx="648072" cy="1800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93" name="CasellaDiTesto 71"/>
            <p:cNvSpPr txBox="1">
              <a:spLocks noChangeArrowheads="1"/>
            </p:cNvSpPr>
            <p:nvPr/>
          </p:nvSpPr>
          <p:spPr bwMode="auto">
            <a:xfrm>
              <a:off x="6228184" y="4509120"/>
              <a:ext cx="2160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ADC</a:t>
              </a:r>
            </a:p>
          </p:txBody>
        </p:sp>
      </p:grpSp>
      <p:sp>
        <p:nvSpPr>
          <p:cNvPr id="70" name="Connettore 69"/>
          <p:cNvSpPr/>
          <p:nvPr/>
        </p:nvSpPr>
        <p:spPr bwMode="auto">
          <a:xfrm>
            <a:off x="250825" y="333375"/>
            <a:ext cx="144463" cy="144463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2" name="Rettangolo 71"/>
          <p:cNvSpPr/>
          <p:nvPr/>
        </p:nvSpPr>
        <p:spPr>
          <a:xfrm>
            <a:off x="4932363" y="692150"/>
            <a:ext cx="1655762" cy="27368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5076825" y="1773238"/>
            <a:ext cx="10080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Healthy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75" name="Rettangolo 74"/>
          <p:cNvSpPr/>
          <p:nvPr/>
        </p:nvSpPr>
        <p:spPr>
          <a:xfrm>
            <a:off x="206375" y="3833813"/>
            <a:ext cx="6570663" cy="2881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CasellaDiTesto 73"/>
          <p:cNvSpPr txBox="1"/>
          <p:nvPr/>
        </p:nvSpPr>
        <p:spPr>
          <a:xfrm>
            <a:off x="3356865" y="0"/>
            <a:ext cx="3510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101°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Congresso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della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SIF, Roma 21-25 </a:t>
            </a:r>
            <a:r>
              <a:rPr lang="en-US" sz="1000" dirty="0" err="1" smtClean="0">
                <a:solidFill>
                  <a:schemeClr val="bg1"/>
                </a:solidFill>
                <a:latin typeface="Comic Sans MS" pitchFamily="66" charset="0"/>
              </a:rPr>
              <a:t>settembre</a:t>
            </a:r>
            <a:r>
              <a:rPr lang="en-US" sz="1000" dirty="0" smtClean="0">
                <a:solidFill>
                  <a:schemeClr val="bg1"/>
                </a:solidFill>
                <a:latin typeface="Comic Sans MS" pitchFamily="66" charset="0"/>
              </a:rPr>
              <a:t> 2015</a:t>
            </a:r>
            <a:endParaRPr lang="en-US" sz="1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7" name="CasellaDiTesto 76"/>
          <p:cNvSpPr txBox="1"/>
          <p:nvPr/>
        </p:nvSpPr>
        <p:spPr>
          <a:xfrm>
            <a:off x="5067055" y="593685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C000"/>
                </a:solidFill>
                <a:latin typeface="Comic Sans MS" pitchFamily="66" charset="0"/>
              </a:rPr>
              <a:t>S. </a:t>
            </a:r>
            <a:r>
              <a:rPr lang="it-IT" sz="1200" dirty="0" err="1" smtClean="0">
                <a:solidFill>
                  <a:srgbClr val="FFC000"/>
                </a:solidFill>
                <a:latin typeface="Comic Sans MS" pitchFamily="66" charset="0"/>
              </a:rPr>
              <a:t>Capuani</a:t>
            </a:r>
            <a:r>
              <a:rPr lang="it-IT" sz="1200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it-IT" sz="1200" dirty="0" err="1" smtClean="0">
                <a:solidFill>
                  <a:srgbClr val="FFC000"/>
                </a:solidFill>
                <a:latin typeface="Comic Sans MS" pitchFamily="66" charset="0"/>
              </a:rPr>
              <a:t>Microp</a:t>
            </a:r>
            <a:r>
              <a:rPr lang="it-IT" sz="1200" dirty="0" smtClean="0">
                <a:solidFill>
                  <a:srgbClr val="FFC000"/>
                </a:solidFill>
                <a:latin typeface="Comic Sans MS" pitchFamily="66" charset="0"/>
              </a:rPr>
              <a:t>  </a:t>
            </a:r>
            <a:r>
              <a:rPr lang="it-IT" sz="1200" dirty="0" err="1" smtClean="0">
                <a:solidFill>
                  <a:srgbClr val="FFC000"/>
                </a:solidFill>
                <a:latin typeface="Comic Sans MS" pitchFamily="66" charset="0"/>
              </a:rPr>
              <a:t>Mesop</a:t>
            </a:r>
            <a:r>
              <a:rPr lang="it-IT" sz="1200" dirty="0" smtClean="0">
                <a:solidFill>
                  <a:srgbClr val="FFC000"/>
                </a:solidFill>
                <a:latin typeface="Comic Sans MS" pitchFamily="66" charset="0"/>
              </a:rPr>
              <a:t> Mater 2013;178:34</a:t>
            </a:r>
            <a:endParaRPr lang="en-GB" sz="1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94 0.00254 0.02118 0.00764 0.03229 0.00972 C 0.03038 0.01713 0.03212 0.01296 0.025 0.01944 C 0.02292 0.02129 0.01875 0.025 0.01875 0.025 C 0.01285 0.03703 0.02066 0.02291 0.01354 0.03055 C 0.0125 0.03171 0.0125 0.03356 0.01146 0.03472 C 0.01059 0.03564 0.00729 0.03611 0.00833 0.03611 C 0.01771 0.03611 0.02708 0.03518 0.03646 0.03472 C 0.02344 0.02893 0.01042 0.02662 -0.00313 0.02361 C 0.00173 0.01944 0.00694 0.01643 0.0125 0.01389 C 0.01371 0.01342 0.01441 0.0118 0.01562 0.01111 C 0.01771 0.00995 0.02187 0.00833 0.02187 0.00833 C 0.02292 0.00694 0.02378 0.00532 0.025 0.00416 C 0.02587 0.00324 0.02726 0.0037 0.02812 0.00277 C 0.03489 -0.0044 0.02552 0.00069 0.03333 -0.00278 C 0.03403 -0.00417 0.03559 -0.00533 0.03542 -0.00695 C 0.03524 -0.00857 0.03298 -0.00834 0.03229 -0.00973 C 0.02882 -0.01713 0.03073 -0.02894 0.02396 -0.03195 C 0.02101 -0.01991 0.01771 -0.00903 0.0125 0.00139 C 0.01128 0.00393 0.01163 0.00717 0.01042 0.00972 C 0.00798 0.01481 0.00555 0.0206 0.00417 0.02639 C 0.00069 0.01227 0.00243 -0.00255 -0.00104 -0.01667 C -0.00208 -0.02662 -0.00278 -0.03866 -0.00521 -0.04861 C -0.00556 -0.05162 -0.00886 -0.07547 -0.00833 -0.07778 C -0.00799 -0.07917 -0.00625 -0.07709 -0.00521 -0.07639 C -0.0007 -0.07338 -0.00313 -0.07385 0.00104 -0.06945 C 0.00295 -0.06736 0.00729 -0.06389 0.00729 -0.06389 C 0.00104 -0.05834 -0.00816 -0.05949 -0.01563 -0.05695 C -0.01181 -0.05186 -0.01042 -0.04537 -0.00625 -0.04167 C -0.00104 -0.03125 0.00451 -0.01528 0.0125 -0.00834 C 0.01423 -0.00116 0.01719 0.00277 0.02187 0.00694 C 0.02778 0.01898 0.01996 0.00486 0.02708 0.0125 C 0.03385 0.01967 0.02448 0.01458 0.03229 0.01805 C 0.03351 0.02268 0.0375 0.03055 0.0375 0.03055 C 0.03837 0.0449 0.03993 0.05787 0.04062 0.07222 C 0.04271 0.07037 0.04479 0.06852 0.04687 0.06666 C 0.04792 0.06574 0.05 0.06389 0.05 0.06389 C 0.05243 0.05902 0.05625 0.05324 0.06042 0.05139 C 0.06198 0.05949 0.06423 0.0662 0.06667 0.07361 C 0.06753 0.07639 0.06875 0.08194 0.06875 0.08194 C 0.07066 0.07453 0.07274 0.06805 0.075 0.06111 C 0.07691 0.05509 0.07743 0.04583 0.08021 0.04027 C 0.08298 0.03495 0.08194 0.03773 0.08333 0.03194 C 0.08333 0.03194 0.0875 0.03379 0.08958 0.03472 C 0.0908 0.03518 0.09167 0.0368 0.09271 0.0375 C 0.09427 0.03842 0.09861 0.03981 0.1 0.04027 C 0.08663 0.04629 0.07899 0.04745 0.06354 0.04861 C 0.06788 0.05254 0.06823 0.05833 0.07292 0.0625 C 0.07552 0.07291 0.0717 0.06041 0.07708 0.06944 C 0.08003 0.0743 0.07726 0.07639 0.08333 0.07916 C 0.08576 0.0743 0.08906 0.07268 0.09167 0.06805 C 0.09566 0.06111 0.09757 0.05347 0.10312 0.04861 C 0.10486 0.04189 0.10399 0.03819 0.10937 0.04305 C 0.11111 0.05023 0.11441 0.05694 0.11667 0.06389 C 0.11753 0.06666 0.11805 0.06944 0.11875 0.07222 C 0.1191 0.07361 0.11979 0.07639 0.11979 0.07639 C 0.12743 0.0662 0.12986 0.03958 0.13646 0.02639 C 0.13542 0.02546 0.1309 0.02222 0.13125 0.01944 C 0.1316 0.01689 0.1401 0.01481 0.13021 0.01805 C 0.12917 0.01898 0.12726 0.01921 0.12708 0.02083 C 0.12552 0.03217 0.1316 0.04745 0.13437 0.05833 C 0.13542 0.0625 0.13646 0.06666 0.1375 0.07083 C 0.13785 0.07222 0.13854 0.075 0.13854 0.075 C 0.14097 0.07014 0.14097 0.06713 0.14479 0.06389 C 0.14583 0.05972 0.14774 0.05301 0.15 0.05 " pathEditMode="relative" ptsTypes="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6 C 0.00451 0.00047 0.00902 0.00209 0.01354 0.0014 C 0.01614 0.00093 0.0184 -0.01597 0.01875 -0.01944 C 0.01909 -0.03333 0.0184 -0.04745 0.01979 -0.0611 C 0.01996 -0.06272 0.02205 -0.05972 0.02291 -0.05833 C 0.02517 -0.05462 0.02621 -0.04976 0.02812 -0.04583 C 0.02882 -0.04444 0.03021 -0.04166 0.03021 -0.04166 C 0.03125 -0.04259 0.03246 -0.04328 0.03333 -0.04444 C 0.03489 -0.04698 0.0375 -0.05277 0.0375 -0.05277 C 0.03854 -0.05231 0.03993 -0.05254 0.04062 -0.05138 C 0.04166 -0.04953 0.0401 -0.04536 0.04166 -0.04444 C 0.04618 -0.04212 0.05139 -0.04351 0.05625 -0.04305 C 0.0559 -0.04073 0.05555 -0.03842 0.05521 -0.0361 C 0.05486 -0.03472 0.05486 -0.03101 0.05416 -0.03194 C 0.05364 -0.03263 0.05225 -0.04722 0.05208 -0.0486 C 0.04357 -0.04675 0.04253 -0.04212 0.03958 -0.05416 C 0.03559 -0.05069 0.03576 -0.04745 0.03437 -0.04166 C 0.03281 -0.04768 0.03177 -0.0537 0.03021 -0.05972 C 0.02986 -0.0611 0.02916 -0.06388 0.02916 -0.06388 C 0.02847 -0.06249 0.02725 -0.06134 0.02708 -0.05972 C 0.02621 -0.05046 0.02864 -0.0405 0.02604 -0.03194 C 0.02482 -0.02777 0.01979 -0.03472 0.01666 -0.0361 C 0.01024 -0.03888 0.01458 -0.03726 0.00312 -0.03888 C -0.00677 -0.04328 0.00243 -0.02453 0.00416 -0.01944 C 0.00503 -0.01666 0.00503 -0.01365 0.00625 -0.0111 C 0.00694 -0.00972 0.00781 -0.00856 0.00833 -0.00694 C 0.0092 -0.00416 0.00972 -0.00138 0.01041 0.0014 C 0.01076 0.00278 0.01146 0.00556 0.01146 0.00556 C 0.01423 -0.00555 0.01319 7.40741E-6 0.01458 -0.0111 C 0.01389 -0.03379 0.01336 -0.03911 0.01146 -0.05694 C 0.00764 -0.0537 0.00798 -0.05046 0.00416 -0.04722 C 0.00382 -0.04583 0.00382 -0.04421 0.00312 -0.04305 C 0.00225 -0.04166 0.00069 -0.04166 8.33333E-7 -0.04027 C -0.00122 -0.03772 -0.00209 -0.03194 -0.00209 -0.03194 C 0.00208 -0.0236 0.0092 -0.01967 0.01562 -0.01527 C 0.01875 -0.01319 0.025 -0.00972 0.025 -0.00972 C 0.01666 -0.00601 0.00764 -0.00763 -0.00104 -0.00555 C -0.0066 -0.00416 -0.01771 -0.00138 -0.01771 -0.00138 C -0.01962 0.00603 -0.01702 0.00857 -0.01354 0.01528 C -0.01285 0.01667 -0.01146 0.01945 -0.01146 0.01945 C -0.00834 0.0132 -0.00799 0.00695 -0.00625 7.40741E-6 C -0.00539 -0.00972 -0.00625 -0.0199 -0.00417 -0.02916 C -0.00382 -0.03078 -0.00261 -0.02638 -0.00209 -0.02499 C -0.00104 -0.02222 0.00017 -0.01944 0.00104 -0.01666 C 0.00295 -0.0111 0.00451 -0.00532 0.00625 7.40741E-6 C 0.00711 0.00278 0.00764 0.00556 0.00833 0.00834 C 0.00868 0.00996 0.01163 0.01204 0.01041 0.01251 C 0.00642 0.0139 0.00399 0.0088 0.00104 0.00695 C -0.00191 0.0051 -0.00521 0.00417 -0.00834 0.00278 C -0.01042 0.00186 -0.0125 0.00093 -0.01459 7.40741E-6 C -0.01563 -0.00046 -0.01771 -0.00138 -0.01771 -0.00138 C -0.01945 0.00788 -0.0158 0.01737 -0.01354 0.0264 C -0.01337 0.02686 -0.0224 0.02385 -0.02292 0.02362 C -0.03073 0.0257 -0.02986 0.02686 -0.02396 0.03195 C -0.02257 0.03728 -0.01858 0.0426 -0.01459 0.04445 C -0.01598 0.04538 -0.01719 0.04723 -0.01875 0.04723 C -0.02101 0.04723 -0.025 0.04445 -0.025 0.04445 C -0.02813 0.04491 -0.0316 0.04376 -0.03438 0.04584 C -0.03542 0.04677 -0.03316 0.04885 -0.03229 0.05001 C -0.02969 0.05348 -0.02639 0.05672 -0.02292 0.05834 C -0.02049 0.06343 -0.01823 0.06343 -0.01459 0.06667 C -0.025 0.07362 -0.02535 0.07501 -0.04479 0.06806 C -0.04723 0.06714 -0.04063 0.06436 -0.03854 0.06251 C -0.0375 0.06158 -0.03646 0.06065 -0.03542 0.05973 C -0.02848 0.05348 -0.01945 0.05209 -0.0125 0.04584 C -0.0132 0.03751 -0.01407 0.0301 -0.01563 0.02223 C -0.01615 0.01945 -0.01702 0.01667 -0.01771 0.0139 C -0.01806 0.01251 -0.01875 0.00973 -0.01875 0.00973 C -0.0217 0.02177 -0.02309 0.03473 -0.025 0.04723 C -0.02604 0.05417 -0.02587 0.04885 -0.02813 0.05556 C -0.02952 0.0595 -0.03021 0.0639 -0.03125 0.06806 C -0.03299 0.07524 -0.03577 0.08172 -0.0375 0.0889 C -0.03837 0.0926 -0.04254 0.09584 -0.04063 0.09723 C -0.03959 0.09792 -0.03872 0.09515 -0.0375 0.09445 C -0.03143 0.09075 -0.02483 0.0882 -0.01875 0.08473 C -0.01563 0.08288 -0.0125 0.08103 -0.00938 0.07917 C -0.00729 0.07802 -0.00313 0.0764 -0.00313 0.0764 C 0.00052 0.08357 0.0026 0.09329 0.00521 0.1014 C 0.00607 0.10417 0.00607 0.10718 0.00729 0.10973 C 0.00798 0.11112 0.01059 0.1139 0.00937 0.1139 C 0.00798 0.1139 0.00746 0.11089 0.00625 0.10973 C 0.0033 0.10649 0.00052 0.10302 -0.00313 0.1014 C -0.00434 0.09653 -0.00729 0.09491 -0.01042 0.09167 C -0.01233 0.08959 -0.01459 0.08797 -0.01667 0.08612 C -0.01771 0.08519 -0.01979 0.08334 -0.01979 0.08334 C -0.02344 0.07616 -0.02761 0.06968 -0.03125 0.06251 C -0.03195 0.06112 -0.03264 0.05973 -0.03334 0.05834 C -0.03403 0.05695 -0.03664 0.05371 -0.03542 0.05417 C -0.025 0.05765 -0.02986 0.05579 -0.02084 0.05973 C -0.01979 0.06019 -0.01771 0.06112 -0.01771 0.06112 C -0.02014 0.07107 -0.02361 0.08033 -0.02604 0.09028 C -0.02986 0.10556 -0.02379 0.08241 -0.02917 0.09862 C -0.03004 0.1014 -0.03125 0.10695 -0.03125 0.10695 C -0.01945 0.11228 -0.00226 0.11065 0.00833 0.11112 C 0.00625 0.11922 -0.00035 0.12315 -0.00625 0.12501 C -0.01059 0.12871 -0.01684 0.13241 -0.02188 0.13473 C -0.01181 0.14144 0.00069 0.13959 0.01146 0.14445 C 0.00937 0.15255 0.00764 0.15903 0.00208 0.1639 C 0.00086 0.16899 0.00017 0.17848 -0.00209 0.16667 C 0.00191 0.16135 0.00434 0.15533 0.00833 0.15001 C 0.00955 0.14491 0.01232 0.1426 0.01354 0.13751 C 0.00711 0.13473 0.00104 0.12871 -0.00521 0.12501 C -0.00816 0.12315 -0.01181 0.12339 -0.01459 0.12084 C -0.01962 0.11644 -0.0165 0.11853 -0.02396 0.11528 C -0.02604 0.11436 -0.03021 0.11251 -0.03021 0.11251 C -0.02361 0.10811 -0.0165 0.10695 -0.00938 0.10556 C -0.00521 0.10186 -0.00104 0.09815 0.00312 0.09445 C 0.00521 0.0926 0.00937 0.0889 0.00937 0.0889 C 0.00972 0.08751 0.01111 0.08589 0.01041 0.08473 C 0.00955 0.08311 0.00764 0.08403 0.00625 0.08334 C 0.00503 0.08265 0.00434 0.08126 0.00312 0.08056 C 0.00139 0.07964 -0.00035 0.07964 -0.00209 0.07917 C -0.00868 0.07709 -0.00174 0.07894 -0.00834 0.07501 C -0.0125 0.07246 -0.01754 0.07038 -0.02188 0.06806 C -0.02674 0.06552 -0.0316 0.06459 -0.03646 0.06251 C -0.03611 0.06112 -0.03629 0.05927 -0.03542 0.05834 C -0.03368 0.05672 -0.03125 0.05649 -0.02917 0.05556 C -0.02813 0.0551 -0.02691 0.0551 -0.02604 0.05417 C -0.025 0.05325 -0.02414 0.05209 -0.02292 0.0514 C -0.02084 0.05024 -0.01667 0.04862 -0.01667 0.04862 C -0.01511 0.04214 -0.0191 0.0345 -0.02084 0.02778 C -0.02153 0.02501 -0.02223 0.02223 -0.02292 0.01945 C -0.02327 0.01806 -0.025 0.01505 -0.02396 0.01528 C -0.01667 0.01714 -0.02049 0.01598 -0.0125 0.01945 C -0.01129 0.01991 -0.01042 0.0213 -0.00938 0.02223 C -0.00712 0.0132 -0.0092 0.00232 -0.01042 -0.00694 C -0.01059 -0.00879 -0.01111 -0.01064 -0.01146 -0.01249 C -0.01181 -0.01388 -0.01354 -0.01689 -0.0125 -0.01666 C -0.00903 -0.01573 -0.0066 -0.01134 -0.00313 -0.00972 C -0.00243 -0.00833 -0.00209 -0.00671 -0.00104 -0.00555 C -0.00018 -0.00462 0.00139 -0.0051 0.00208 -0.00416 C 0.01423 0.01204 0.00052 -0.00092 0.00937 0.00695 C 0.00972 0.00834 0.00937 0.01065 0.01041 0.01112 C 0.0118 0.01181 0.01319 0.01042 0.01458 0.00973 C 0.01927 0.00695 0.02343 0.00348 0.02708 -0.00138 C 0.01961 -0.0162 0.00694 -0.01597 -0.00313 -0.02499 C -0.00695 -0.01759 -0.0033 0.00741 -0.00104 0.01667 C 0.00573 0.00302 0.00868 -0.01365 0.0125 -0.02916 C 0.01423 -0.03634 0.01389 -0.04421 0.01562 -0.05138 C 0.01527 -0.05323 0.01597 -0.05647 0.01458 -0.05694 C 0.0118 -0.0581 0.00468 -0.05231 0.00208 -0.04999 C 0.00173 -0.0486 0.00034 -0.04698 0.00104 -0.04583 C 0.00243 -0.04305 0.00521 -0.04212 0.00729 -0.04027 C 0.01163 -0.03634 0.01527 -0.03171 0.01979 -0.02777 C 0.02187 -0.02592 0.02604 -0.02222 0.02604 -0.02222 C 0.02639 -0.03425 0.02448 -0.04675 0.02708 -0.05833 C 0.02777 -0.0611 0.03333 -0.05555 0.03333 -0.05555 C 0.03541 -0.05138 0.0375 -0.04722 0.03958 -0.04305 C 0.04097 -0.04027 0.04375 -0.03472 0.04375 -0.03472 C 0.0434 -0.03796 0.04305 -0.0412 0.04271 -0.04444 C 0.04236 -0.04722 0.04166 -0.05277 0.04166 -0.05277 " pathEditMode="relative" ptsTypes="fffffffffffffffffffffffffffffffffffffffffffffffffffffffffffffffffffffffffffffff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0.00122 -0.00023 0.01111 -0.00231 0.01146 -0.00278 C 0.01215 -0.0037 0.00938 -0.0037 0.00834 -0.00416 C 0.00695 -0.00509 0.00556 -0.00578 0.00417 -0.00694 C 0.00209 -0.00856 -8.33333E-7 -0.01065 -0.00208 -0.0125 C -0.00312 -0.01342 -0.00521 -0.01528 -0.00521 -0.01528 C -0.00087 -0.01921 0.00608 -0.01528 0.01042 -0.01944 C 0.01181 -0.02083 0.00643 -0.03379 0.00521 -0.03611 C 0.00955 -0.03796 0.01094 -0.03657 0.01459 -0.03333 C 0.01528 -0.03194 0.01702 -0.03078 0.01667 -0.02916 C 0.01632 -0.02778 0.01459 -0.02778 0.01354 -0.02778 C 0.00903 -0.02778 0.00434 -0.03055 -8.33333E-7 -0.03194 C 0.00781 -0.03541 0.01493 -0.03773 0.02292 -0.04028 C 0.025 -0.04097 0.02709 -0.04213 0.02917 -0.04305 C 0.03021 -0.04352 0.03229 -0.04444 0.03229 -0.04444 C 0.03403 -0.0375 0.03368 -0.04166 0.03125 -0.03194 C 0.03108 -0.03125 0.0382 -0.03449 0.03854 -0.03472 C 0.0434 -0.03657 0.0441 -0.03634 0.05 -0.0375 C 0.04844 -0.03148 0.04809 -0.02546 0.04688 -0.01944 C 0.04514 -0.01991 0.0434 -0.02037 0.04167 -0.02083 C 0.04063 -0.02129 0.03854 -0.02083 0.03854 -0.02222 C 0.03854 -0.02361 0.04063 -0.02338 0.04167 -0.02361 C 0.04584 -0.02477 0.05 -0.02546 0.05417 -0.02639 C 0.05625 -0.02685 0.05834 -0.02824 0.06042 -0.02916 C 0.06146 -0.02963 0.06354 -0.03055 0.06354 -0.03055 C 0.0632 -0.0287 0.06285 -0.02685 0.0625 -0.025 C 0.06181 -0.02222 0.05834 -0.01574 0.06042 -0.01666 C 0.06476 -0.01852 0.0691 -0.02176 0.07292 -0.025 C 0.07361 -0.02361 0.075 -0.02245 0.075 -0.02083 C 0.075 -0.01782 0.07292 -0.0125 0.07292 -0.0125 C 0.07327 -0.00278 0.0717 0.00741 0.07396 0.01667 C 0.07483 0.01991 0.07674 0.01111 0.07813 0.00834 C 0.07952 0.00556 0.08438 0.00278 0.08438 0.00278 C 0.08056 0.00116 0.07674 0.00023 0.07292 -0.00139 C 0.06945 -0.00092 0.06511 -0.00301 0.0625 7.40741E-7 C 0.06077 0.00185 0.06389 0.00556 0.06459 0.00834 C 0.06528 0.01111 0.06667 0.01667 0.06667 0.01667 C 0.06997 0.01019 0.07413 -0.00486 0.07604 -0.0125 C 0.07691 -0.01574 0.08021 -0.02083 0.08021 -0.02083 C 0.08108 -0.00717 0.08247 0.00579 0.08334 0.01945 C 0.08299 0.02084 0.08334 0.02384 0.08229 0.02361 C 0.07986 0.02315 0.07847 0.01922 0.07604 0.01806 C 0.07396 0.01713 0.07188 0.01621 0.06979 0.01528 C 0.06771 0.01435 0.06354 0.0125 0.06354 0.0125 C 0.06059 0.01852 0.05834 0.0206 0.05834 0.02778 C 0.05834 0.02917 0.05886 0.025 0.05938 0.02361 C 0.06042 0.02084 0.06129 0.01806 0.0625 0.01528 C 0.06545 0.0081 0.06945 0.00185 0.07188 -0.00555 C 0.07274 -0.00833 0.07327 -0.01111 0.07396 -0.01389 C 0.07431 -0.01528 0.075 -0.01805 0.075 -0.01805 C 0.07222 -0.02893 0.07535 -0.02129 0.05834 -0.02361 C 0.05087 -0.02477 0.04271 -0.02685 0.03542 -0.02916 C 0.03889 -0.03217 0.03976 -0.03565 0.04375 -0.0375 C 0.03577 -0.03958 0.04028 -0.03935 0.03021 -0.03611 C 0.02813 -0.03541 0.02604 -0.03426 0.02396 -0.03333 C 0.02292 -0.03287 0.02084 -0.03194 0.02084 -0.03194 C 0.02014 -0.03472 0.01945 -0.0375 0.01875 -0.04028 C 0.0184 -0.04166 0.01771 -0.04444 0.01771 -0.04444 C 0.01702 -0.04305 0.01597 -0.0419 0.01563 -0.04028 C 0.01476 -0.03565 0.01684 -0.02986 0.01459 -0.02639 C 0.0132 -0.02407 0.01042 -0.02824 0.00834 -0.02916 C 0.00729 -0.02963 0.00521 -0.03055 0.00521 -0.03055 C -0.00035 -0.02801 0.00139 -0.03032 0.00625 -0.02083 C 0.00695 -0.01944 0.00764 -0.01805 0.00834 -0.01666 C 0.00903 -0.01551 0.01042 -0.01273 0.00938 -0.0125 C 0.00938 -0.0125 0.00156 -0.01597 -8.33333E-7 -0.01666 C -0.00208 -0.01759 -0.00625 -0.01944 -0.00625 -0.01944 C -0.00503 -0.01296 -0.00521 -0.01065 -0.00104 -0.00694 C 0.00035 -0.00139 0.00156 0.00093 0.00521 0.00417 C 0.00712 0.01158 0.01077 0.01042 0.00521 0.01528 C 0.00278 0.01482 0.00035 0.01389 -0.00208 0.01389 C -0.00312 0.01389 -8.33333E-7 0.01459 0.00104 0.01528 C 0.00209 0.01597 0.00295 0.01736 0.00417 0.01806 C 0.00712 0.01991 0.01042 0.02084 0.01354 0.02222 C 0.01459 0.02269 0.01667 0.02361 0.01667 0.02361 C 0.01788 0.02824 0.01962 0.03148 0.02084 0.03611 C 0.02222 0.03565 0.02361 0.03519 0.025 0.03472 C 0.02604 0.03426 0.02743 0.03241 0.02813 0.03334 C 0.02969 0.03542 0.02952 0.03889 0.03021 0.04167 C 0.03056 0.04329 0.02813 0.03982 0.02709 0.03889 C 0.02639 0.03588 0.02587 0.03287 0.02396 0.03056 C 0.02205 0.02847 0.01771 0.025 0.01771 0.025 C 0.00504 0.02709 0.00729 0.02685 0.00729 0.00972 " pathEditMode="relative" ptsTypes="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93 C 0.00208 -0.00741 0.00104 -0.00278 0.00365 -0.01296 C 0.00434 -0.01574 0.00573 -0.0213 0.00573 -0.0213 C 0.00017 -0.02384 -0.00226 -0.01991 -0.00677 -0.01713 C -0.01788 -0.01042 -0.00903 -0.01782 -0.01615 -0.01157 C -0.01701 -0.03148 -0.01493 -0.04306 -0.0224 -0.02824 C -0.0151 -0.025 0.00382 -0.03681 -0.00573 -0.02407 C -0.00712 -0.01713 -0.00712 -0.00995 -0.00885 -0.00324 C -0.0092 3.7037E-7 -0.0099 0.00324 -0.0099 0.00648 C -0.0099 0.00787 -0.0099 0.01042 -0.00885 0.01065 C -0.00347 0.01134 0.00121 0.00625 0.00573 0.0037 C 0.01111 0.00046 0.01649 -0.00023 0.02135 -0.00463 C 0.0217 0.00139 0.02083 0.00764 0.0224 0.01343 C 0.02274 0.01505 0.0243 0.01134 0.02552 0.01065 C 0.0276 0.00949 0.02969 0.0088 0.03177 0.00787 C 0.03281 0.00741 0.03594 0.00625 0.0349 0.00648 C 0.02865 0.0081 0.0224 0.00949 0.01615 0.01204 C 0.01302 0.01319 0.0099 0.01481 0.00677 0.0162 C 0.00573 0.01667 0.00278 0.01852 0.00365 0.01759 C 0.00573 0.01574 0.00781 0.01389 0.0099 0.01204 C 0.01094 0.01111 0.01302 0.00926 0.01302 0.00926 C 0.01371 0.00787 0.01424 0.00625 0.0151 0.00509 C 0.01701 0.00301 0.02135 -0.00046 0.02135 -0.00046 C 0.02378 0.00417 0.02448 0.00787 0.02552 0.01343 C 0.02795 0.01296 0.03038 0.01273 0.03281 0.01204 C 0.0342 0.01181 0.03559 0.00995 0.03698 0.01065 C 0.03802 0.01111 0.03767 0.01343 0.03802 0.01481 C 0.03698 0.01898 0.03594 0.02315 0.0349 0.02731 C 0.03455 0.02893 0.03073 0.0294 0.03177 0.03009 C 0.03333 0.03125 0.03524 0.02917 0.03698 0.0287 C 0.04149 0.02731 0.04618 0.02639 0.05052 0.02454 C 0.05017 0.03518 0.05035 0.04583 0.04948 0.05648 C 0.0493 0.05833 0.04878 0.05278 0.04844 0.05093 C 0.04809 0.04815 0.04774 0.04537 0.0474 0.04259 C 0.04601 0.02893 0.0474 0.03542 0.04531 0.02731 C 0.04496 0.02361 0.04583 0.01921 0.04427 0.0162 C 0.04149 0.01065 0.04115 0.02176 0.0401 0.02315 C 0.03837 0.02546 0.03594 0.02685 0.03385 0.0287 C 0.03281 0.02963 0.03073 0.03148 0.03073 0.03148 C 0.03403 0.03796 0.03542 0.04259 0.0401 0.04676 C 0.0408 0.04954 0.04097 0.05255 0.04219 0.05509 C 0.04358 0.05787 0.04844 0.06528 0.04635 0.06343 C 0.04236 0.05995 0.03715 0.05764 0.03281 0.05509 C 0.03073 0.05393 0.02656 0.05231 0.02656 0.05231 C 0.02691 0.05694 0.02708 0.06157 0.0276 0.0662 C 0.02778 0.06759 0.02917 0.06898 0.02865 0.07037 C 0.02812 0.07176 0.02656 0.0713 0.02552 0.07176 C 0.02274 0.06921 0.01615 0.0662 0.01615 0.0662 C 0.02083 0.06412 0.02413 0.0669 0.02865 0.06898 C 0.03073 0.06991 0.0349 0.07176 0.0349 0.07176 C 0.03559 0.07037 0.03698 0.06921 0.03698 0.06759 C 0.03698 0.0625 0.03212 0.04838 0.03073 0.04259 C 0.02986 0.03935 0.0349 0.0463 0.03698 0.04815 C 0.03906 0.05 0.04115 0.05185 0.04323 0.0537 C 0.04427 0.05463 0.04635 0.05648 0.04635 0.05648 C 0.04705 0.05787 0.04757 0.06181 0.04844 0.06065 C 0.04948 0.05926 0.04774 0.05694 0.0474 0.05509 C 0.0467 0.05231 0.04601 0.04954 0.04531 0.04676 C 0.04496 0.04537 0.04427 0.04259 0.04427 0.04259 C 0.04323 0.03356 0.04115 0.02523 0.0401 0.0162 C 0.03924 0.03565 0.03698 0.05278 0.0349 0.07176 C 0.02899 0.05972 0.0368 0.07384 0.02969 0.0662 C 0.02292 0.05903 0.03229 0.06412 0.02448 0.06065 C 0.01805 0.04792 0.02135 0.06921 0.02344 0.07315 C 0.02413 0.07454 0.0243 0.07731 0.02552 0.07731 C 0.02656 0.07731 0.02517 0.07431 0.02448 0.07315 C 0.02361 0.07153 0.02222 0.0706 0.02135 0.06898 C 0.01979 0.06643 0.01858 0.06343 0.01719 0.06065 C 0.01649 0.05926 0.0151 0.05648 0.0151 0.05648 C 0.01615 0.05602 0.01719 0.05463 0.01823 0.05509 C 0.01823 0.05509 0.02604 0.06204 0.0276 0.06343 C 0.03003 0.06574 0.03403 0.06759 0.03698 0.06898 C 0.03264 0.06018 0.03351 0.05625 0.03281 0.04398 C 0.03316 0.04213 0.03246 0.03889 0.03385 0.03843 C 0.03767 0.03704 0.04045 0.04236 0.04323 0.04398 C 0.04531 0.04514 0.04757 0.04537 0.04948 0.04676 C 0.05017 0.04722 0.05087 0.04768 0.05156 0.04815 " pathEditMode="relative" ptsTypes="ffffffffffffffffffffff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185 0.00173 0.00717 0.00104 0.00555 C -0.0033 -0.00625 -0.00417 -0.01968 -0.00729 -0.03195 C -0.0092 -0.02454 -0.01129 -0.01806 -0.01354 -0.01111 C -0.01441 -0.00833 -0.01563 -0.00278 -0.01563 -0.00278 C -0.01997 -0.01158 -0.01979 -0.02176 -0.02083 -0.03195 C -0.02674 -0.02408 -0.03004 -0.00995 -0.03646 -0.00417 C -0.03785 0.00116 -0.04028 0.00162 -0.04167 0.00694 C -0.04271 0.00648 -0.0441 0.00671 -0.04479 0.00555 C -0.04479 0.00555 -0.0474 -0.00486 -0.04792 -0.00695 C -0.04827 -0.00857 -0.04948 -0.00949 -0.05 -0.01111 C -0.05087 -0.01389 -0.05139 -0.01667 -0.05208 -0.01945 C -0.05243 -0.02083 -0.05313 -0.02361 -0.05313 -0.02361 C -0.05382 -0.02222 -0.05434 -0.0206 -0.05521 -0.01945 C -0.05608 -0.01829 -0.05764 -0.01806 -0.05833 -0.01667 C -0.06458 -0.00347 -0.05643 -0.01181 -0.06354 -0.00556 C -0.06493 -0.00023 -0.06736 0.00023 -0.06875 0.00555 C -0.07101 -0.00347 -0.0684 -0.01458 -0.06667 -0.02361 C -0.06215 -0.01458 -0.06077 -0.00347 -0.05625 0.00555 C -0.05191 0.00162 -0.05156 -0.00324 -0.05 -0.00972 C -0.04861 -0.01551 -0.04566 -0.02083 -0.04375 -0.02639 C -0.04132 -0.0338 -0.03976 -0.04051 -0.03646 -0.04722 C -0.03472 -0.04005 -0.03403 -0.03218 -0.03229 -0.025 C -0.03125 -0.0206 -0.02917 -0.0169 -0.02813 -0.0125 C -0.02708 -0.00833 -0.02604 -0.00417 -0.025 0 C -0.02465 0.00139 -0.02396 0.00417 -0.02396 0.00417 C -0.02118 -0.00139 -0.01962 -0.00671 -0.01667 -0.0125 C -0.01268 -0.02037 -0.01597 -0.02292 -0.01042 -0.02778 C -0.00833 -0.02593 -0.00504 -0.02546 -0.00417 -0.02222 C -0.00278 -0.01644 -0.00399 -0.01898 0 -0.01528 C 0.00173 -0.00857 0.00399 -0.00394 0.00833 0 C 0.00937 -0.00046 0.01076 -0.00023 0.01146 -0.00139 C 0.01267 -0.0037 0.01285 -0.00695 0.01354 -0.00972 C 0.0151 -0.01597 0.01736 -0.02176 0.02083 -0.02639 C 0.02448 -0.04097 0.0059 -0.03056 -0.00208 -0.03333 C -0.0007 -0.02593 0.00156 -0.02083 0.00625 -0.01667 C 0.0092 -0.01065 0.01267 -0.00579 0.01562 0 C 0.01753 -0.00741 0.01423 -0.01875 0.01354 -0.02639 C 0.01267 -0.05602 0.01441 -0.07292 0.00937 -0.05278 C 0.01111 -0.05116 0.01771 -0.0456 0.01354 -0.04167 C 0.0118 -0.04005 0.00937 -0.03982 0.00729 -0.03889 C 0.00625 -0.03843 0.00417 -0.0375 0.00417 -0.0375 C 0.0092 -0.0331 0.00607 -0.03519 0.01354 -0.03195 C 0.01458 -0.03148 0.01667 -0.03056 0.01667 -0.03056 C 0.01736 -0.02917 0.01771 -0.02755 0.01875 -0.02639 C 0.01962 -0.02546 0.02118 -0.02616 0.02187 -0.025 C 0.02309 -0.02269 0.02326 -0.01945 0.02396 -0.01667 C 0.0243 -0.01505 0.02552 -0.01412 0.02604 -0.0125 C 0.02691 -0.00972 0.02743 -0.00695 0.02812 -0.00417 C 0.02847 -0.00278 0.02917 0 0.02917 0 C 0.03073 -0.00625 0.03107 -0.01296 0.03229 -0.01945 C 0.03819 -0.0169 0.03333 -0.02014 0.03646 -0.01389 C 0.03802 -0.01065 0.04045 -0.00903 0.04271 -0.00695 C 0.04305 -0.00833 0.04392 -0.00972 0.04375 -0.01111 C 0.04357 -0.01412 0.04167 -0.01945 0.04167 -0.01945 C 0.04201 -0.02176 0.04114 -0.02546 0.04271 -0.02639 C 0.04479 -0.02755 0.04896 -0.02361 0.04896 -0.02361 C 0.04965 -0.02222 0.05 -0.02037 0.05104 -0.01945 C 0.05295 -0.01783 0.0592 -0.01505 0.05729 -0.01667 C 0.05625 -0.01759 0.05521 -0.01852 0.05417 -0.01945 C 0.0526 -0.02546 0.05156 -0.03148 0.05 -0.0375 C 0.04965 -0.03889 0.04896 -0.04167 0.04896 -0.04167 C 0.05 -0.04213 0.05104 -0.04306 0.05208 -0.04306 C 0.05312 -0.04306 0.0559 -0.04259 0.05521 -0.04167 C 0.05364 -0.03958 0.05104 -0.03982 0.04896 -0.03889 C 0.04792 -0.03843 0.04583 -0.0375 0.04583 -0.0375 C 0.04618 -0.03148 0.04635 -0.02546 0.04687 -0.01945 C 0.04705 -0.01667 0.04739 -0.01389 0.04792 -0.01111 C 0.04809 -0.00972 0.05 -0.00764 0.04896 -0.00695 C 0.04687 -0.00556 0.04496 -0.01019 0.04271 -0.01111 C 0.03958 -0.01713 0.03889 -0.01945 0.03542 -0.0125 C 0.03576 -0.00926 0.03646 -0.00602 0.03646 -0.00278 C 0.03646 -0.00139 0.03611 0.00231 0.03542 0.00139 C 0.03385 -0.0007 0.03403 -0.00417 0.03333 -0.00695 C 0.03212 -0.01158 0.03038 -0.01482 0.02917 -0.01945 C 0.02396 -0.01482 0.025 -0.00648 0.02396 0.00139 C 0.01996 -0.01482 0.02205 -0.00394 0.02083 -0.03195 C 0.01944 -0.02639 0.01823 -0.0162 0.01562 -0.01111 C 0.01371 -0.00741 0.01146 0.00139 0.01146 0.00139 C 0.00868 -0.0132 0.0125 0.00393 0.00833 -0.00833 C 0.00573 -0.01597 0.00486 -0.02454 0.00208 -0.03195 " pathEditMode="relative" ptsTypes="ffffffff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261 -0.00533 0.00382 -0.01088 0.00521 -0.01667 C 0.00591 -0.01945 0.0073 -0.025 0.0073 -0.02477 C 0.0099 -0.01968 0.0099 -0.01436 0.01146 -0.00834 C 0.01216 -0.00186 0.01233 0.00486 0.01355 0.01111 C 0.01389 0.01296 0.01441 0.01481 0.01459 0.01666 C 0.01546 0.02314 0.01667 0.03611 0.01667 0.03634 C 0.02205 0.01458 0.02188 -0.0088 0.02605 -0.03056 C 0.02761 -0.02223 0.02657 -0.02686 0.02917 -0.01667 C 0.02987 -0.01389 0.03125 -0.00834 0.03125 -0.00811 C 0.03178 -0.0095 0.03455 -0.01598 0.03646 -0.01528 C 0.03681 -0.01505 0.03803 -0.00834 0.03855 -0.00556 C 0.04653 -0.01274 0.04514 -0.01436 0.04375 -0.00278 C 0.0448 -0.00232 0.04584 -0.00093 0.04688 -0.00139 C 0.04931 -0.00255 0.05313 -0.00695 0.05313 -0.00672 C 0.05278 -0.00417 0.05365 -0.0007 0.05209 0.00138 C 0.05122 0.00254 0.04966 4.81481E-6 0.04896 -0.00139 C 0.04757 -0.00417 0.04775 -0.00788 0.04688 -0.01112 C 0.04653 -0.00695 0.04705 -0.00255 0.04584 0.00138 C 0.04532 0.00324 0.04514 -0.00232 0.0448 -0.00417 C 0.0441 -0.00695 0.04341 -0.00973 0.04271 -0.0125 C 0.04237 -0.01389 0.04167 -0.01667 0.04167 -0.01644 C 0.04132 -0.01528 0.04098 -0.01389 0.04063 -0.0125 C 0.04028 -0.01065 0.0408 -0.00579 0.03959 -0.00695 C 0.03768 -0.00857 0.0382 -0.0125 0.0375 -0.01528 C 0.03716 -0.0169 0.03542 -0.01713 0.03438 -0.01806 C 0.03369 -0.02084 0.03299 -0.02362 0.0323 -0.02639 C 0.03195 -0.02778 0.02934 -0.01343 0.02917 -0.0125 C 0.02483 -0.01436 0.0257 -0.01737 0.02188 -0.02084 C 0.01893 -0.02663 0.01841 -0.03125 0.01459 -0.02362 C 0.0165 -0.01621 0.01789 -0.0088 0.0198 -0.00139 C 0.01563 0.00231 0.01389 0.00069 0.00938 -0.00139 C -0.00034 -0.0007 -0.01562 -0.00325 -0.00416 0.00694 C -0.00191 0.01597 0.00087 0.0243 0.00313 0.03333 C 0.00382 0.03611 0.00521 0.04166 0.00521 0.04189 C 0.00903 0.03657 0.01164 0.03078 0.01459 0.025 C 0.01598 0.02222 0.01875 0.01666 0.01875 0.01689 C 0.01216 0.01365 0.00591 0.00925 -0.00104 0.00694 C -0.00295 0.00532 -0.00729 0.00578 -0.00729 0.00277 C -0.00729 0.00138 -0.0052 0.00162 -0.00416 0.00138 C 0.00348 0.00046 0.01112 0.00046 0.01875 4.81481E-6 C 0.01598 -0.00371 0.01407 -0.00764 0.0125 -0.0125 C 0.01164 -0.01528 0.01042 -0.02084 0.01042 -0.02061 C 0.0066 -0.0132 0.00938 -0.00463 0.00938 0.00416 " pathEditMode="relative" rAng="0" ptsTypes="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0.0044 C -0.01563 0.00625 -0.00764 0.00995 0.00121 0.01134 C -0.00052 0.01666 0.00104 0.01366 -0.00451 0.01875 C -0.00608 0.01991 -0.00938 0.02268 -0.00938 0.02291 C -0.01424 0.03171 -0.00799 0.02129 -0.01354 0.02685 C -0.01424 0.02754 -0.01424 0.02893 -0.0151 0.02986 C -0.01597 0.03032 -0.0184 0.03079 -0.01754 0.03079 C -0.01024 0.03079 -0.00295 0.03032 0.00451 0.02986 C -0.0059 0.02569 -0.01597 0.02407 -0.02656 0.02176 C -0.02274 0.01875 -0.01875 0.01643 -0.01424 0.01458 C -0.01354 0.01412 -0.01285 0.01319 -0.01181 0.0125 C -0.01024 0.01157 -0.00695 0.01065 -0.00695 0.01088 C -0.00608 0.00926 -0.00556 0.00833 -0.00451 0.00741 C -0.00382 0.00671 -0.00295 0.00717 -0.00208 0.00625 C 0.00312 0.00116 -0.00417 0.00486 0.00208 0.00231 C 0.00243 0.00139 0.00365 0.00023 0.00365 -0.0007 C 0.00347 -0.00209 0.00174 -0.00185 0.00121 -0.00255 C -0.00156 -0.0081 -0.00017 -0.0169 -0.00538 -0.01921 C -0.00781 -0.01019 -0.01024 -0.00232 -0.01424 0.00555 C -0.01528 0.00741 -0.0151 0.00949 -0.01597 0.01134 C -0.01788 0.01528 -0.01997 0.01944 -0.02083 0.02384 C -0.02361 0.01342 -0.0224 0.00254 -0.025 -0.00787 C -0.0257 -0.01528 -0.02639 -0.02384 -0.02813 -0.03125 C -0.02847 -0.03357 -0.03108 -0.05093 -0.03073 -0.05278 C -0.03056 -0.05347 -0.02899 -0.05209 -0.02813 -0.05185 C -0.02483 -0.04954 -0.02656 -0.05 -0.02326 -0.04653 C -0.02188 -0.04514 -0.0184 -0.04259 -0.0184 -0.04236 C -0.02326 -0.03866 -0.03073 -0.03935 -0.03629 -0.0375 C -0.03351 -0.0338 -0.03229 -0.02894 -0.02899 -0.02639 C -0.025 -0.01852 -0.02066 -0.00695 -0.01424 -0.00185 C -0.01302 0.00347 -0.01076 0.00625 -0.00695 0.00926 C -0.00243 0.01829 -0.00868 0.00787 -0.00295 0.01366 C 0.00226 0.01898 -0.00504 0.01504 0.00121 0.01759 C 0.00208 0.02106 0.00521 0.02685 0.00521 0.02708 C 0.0059 0.0375 0.00712 0.04676 0.00781 0.05717 C 0.00937 0.05602 0.01094 0.05463 0.01267 0.05324 C 0.01337 0.05278 0.0151 0.05139 0.0151 0.05162 C 0.01684 0.04768 0.01996 0.04352 0.02326 0.04213 C 0.0243 0.04815 0.02621 0.05301 0.02812 0.05856 C 0.02882 0.06041 0.02986 0.06481 0.02986 0.06504 C 0.03125 0.05903 0.03281 0.05416 0.03472 0.0493 C 0.03611 0.04491 0.03646 0.03796 0.03871 0.03403 C 0.04097 0.03009 0.0401 0.03217 0.04115 0.02778 C 0.04115 0.02801 0.04444 0.02916 0.04618 0.02986 C 0.04687 0.03032 0.04774 0.03148 0.04861 0.03194 C 0.04965 0.03264 0.05312 0.03356 0.05434 0.03403 C 0.04375 0.03819 0.03785 0.03935 0.02569 0.04004 C 0.02899 0.04305 0.02934 0.04722 0.03299 0.05023 C 0.03507 0.05787 0.03212 0.04884 0.03628 0.05532 C 0.03854 0.05903 0.03628 0.06041 0.04115 0.0625 C 0.04305 0.05903 0.04566 0.05764 0.04774 0.05416 C 0.05087 0.0493 0.05226 0.04375 0.05677 0.04004 C 0.05799 0.03518 0.05746 0.03241 0.06163 0.03611 C 0.06302 0.0412 0.06562 0.04606 0.06736 0.05139 C 0.06805 0.05324 0.0684 0.05532 0.06892 0.05717 C 0.0691 0.05856 0.06979 0.06041 0.06979 0.06065 C 0.07569 0.05301 0.0776 0.03333 0.08281 0.02384 C 0.08212 0.02291 0.07847 0.02083 0.07882 0.01875 C 0.07899 0.01666 0.08559 0.01528 0.07795 0.01759 C 0.07708 0.01829 0.07552 0.01852 0.07552 0.01967 C 0.07413 0.02801 0.07899 0.03935 0.08125 0.04722 C 0.08212 0.05023 0.08281 0.05324 0.08368 0.05648 C 0.08385 0.05717 0.08455 0.05949 0.08455 0.05972 C 0.08628 0.05579 0.08628 0.0537 0.08941 0.05139 C 0.09028 0.04838 0.09167 0.04329 0.09358 0.04097 " pathEditMode="relative" rAng="0" ptsTypes="fffffff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555 C -0.00851 0.01597 -0.00538 0.00324 -0.00799 0.01944 C -0.00816 0.02106 -0.01024 0.02314 -0.0092 0.02407 C -0.00781 0.02523 -0.00608 0.02314 -0.00451 0.02268 C -0.00035 0.01875 0.00365 0.01643 -0.00347 0.01319 C -0.00955 0.01458 -0.01493 0.01713 -0.02083 0.01944 C -0.01701 0.01435 -0.0125 0.00949 -0.00799 0.00555 C -0.00642 0.00254 -0.0033 0.00115 -0.00226 -0.00232 C -0.00035 -0.0088 -0.00781 -0.00787 -0.01267 -0.00834 C -0.01892 -0.00903 -0.025 -0.0095 -0.03125 -0.00996 C -0.03281 -0.01042 -0.03524 -0.00973 -0.03594 -0.01158 C -0.03646 -0.01297 -0.03368 -0.0125 -0.03247 -0.01297 C -0.03125 -0.01343 -0.03004 -0.01389 -0.02899 -0.01459 C -0.02778 -0.01551 -0.02674 -0.0169 -0.02552 -0.0176 C -0.02326 -0.01899 -0.02083 -0.01968 -0.01858 -0.02084 C -0.01736 -0.0213 -0.0151 -0.02246 -0.0151 -0.02223 C -0.01007 -0.02848 -0.00052 -0.03172 0.0059 -0.03473 C 0.0026 -0.03959 8.33333E-7 -0.04514 -0.00451 -0.04723 C -0.00538 -0.04815 -0.0059 -0.0507 -0.00695 -0.05024 C -0.00816 -0.04977 -0.00764 -0.04723 -0.00799 -0.04561 C -0.01042 -0.03287 -0.00799 -0.04283 -0.01042 -0.03311 C -0.01163 -0.02176 -0.01215 -0.00556 -0.0151 0.00555 C -0.01736 0.04259 -0.01736 0.00995 -0.01858 -0.0007 C -0.02014 -0.07987 -0.00764 -0.06065 -0.02656 -0.05186 C -0.03333 -0.04283 -0.02431 -0.05533 -0.03125 -0.04399 C -0.03368 -0.04005 -0.03403 -0.04144 -0.03715 -0.03797 C -0.03958 -0.03519 -0.04201 -0.03149 -0.0441 -0.02848 C -0.04271 -0.03774 -0.04045 -0.04075 -0.03594 -0.04723 C -0.03438 -0.05325 -0.03316 -0.05602 -0.02899 -0.0595 C -0.02361 -0.06968 -0.02865 -0.06922 -0.03472 -0.072 C -0.03976 -0.07153 -0.04583 -0.07454 -0.04983 -0.07037 C -0.05208 -0.06806 -0.04757 -0.0632 -0.04531 -0.06112 C -0.0408 -0.05718 -0.03854 -0.05093 -0.03368 -0.04862 C -0.02986 -0.04375 -0.02205 -0.03357 -0.01736 -0.03172 C -0.01667 -0.03056 -0.01372 -0.02616 -0.01267 -0.02547 C -0.0059 -0.02014 -0.0125 -0.02825 -0.00573 -0.02084 C -0.00399 -0.01899 -0.0026 -0.01667 -0.00104 -0.01459 C -0.0007 -0.01621 0.00017 -0.0176 0.00017 -0.01922 C 0.00017 -0.04329 0.00121 -0.03658 -0.01615 -0.03473 C -0.02552 -0.03264 -0.0349 -0.03172 -0.0441 -0.02848 C -0.04479 -0.02963 -0.0467 -0.03033 -0.04635 -0.03172 C -0.04601 -0.03334 -0.04392 -0.03218 -0.04288 -0.03311 C -0.03854 -0.03658 -0.03767 -0.0419 -0.03247 -0.04399 C -0.02986 -0.04769 -0.02934 -0.05139 -0.02656 -0.05487 C -0.02309 -0.03959 -0.02361 -0.02292 -0.02205 -0.00695 C -0.01424 -0.00787 -0.00955 -0.01042 -0.00226 -0.00834 C -0.0092 0.00601 -0.00365 -0.00718 -0.00573 0.03032 C -0.0059 0.03402 -0.00799 0.03773 -0.00695 0.0412 C -0.00642 0.04282 -0.00469 0.03888 -0.00347 0.03819 C 0.00087 0.03564 0.00608 0.0324 0.01059 0.03032 C 0.0118 0.03078 0.01319 0.03078 0.01406 0.03194 C 0.01597 0.03449 0.01771 0.04814 0.01875 0.05208 C 0.02517 0.04907 0.02222 0.04398 0.02691 0.03819 C 0.02726 0.03657 0.02691 0.03425 0.02795 0.03356 C 0.03021 0.03194 0.03663 0.04351 0.03854 0.04583 C 0.03976 0.05162 0.03993 0.05671 0.04427 0.05046 C 0.04531 0.04074 0.0467 0.03078 0.04774 0.02106 C 0.0474 0.01689 0.04896 0.01134 0.04653 0.00856 C 0.04462 0.00648 0.03958 0.0118 0.03958 0.01203 C 0.04219 0.02152 0.04722 0.01759 0.05469 0.01643 C 0.04809 0.01944 0.04149 0.02152 0.0349 0.02407 C 0.03333 0.03101 0.03212 0.04074 0.02795 0.04583 C 0.02691 0.05023 0.02604 0.05416 0.02448 0.05833 " pathEditMode="relative" rAng="0" ptsTypes="ffffff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 autoUpdateAnimBg="0"/>
      <p:bldP spid="28" grpId="0" animBg="1"/>
      <p:bldP spid="40" grpId="0" animBg="1"/>
      <p:bldP spid="44" grpId="0" animBg="1"/>
      <p:bldP spid="66" grpId="0" animBg="1"/>
      <p:bldP spid="66" grpId="1" animBg="1"/>
      <p:bldP spid="59" grpId="0" animBg="1"/>
      <p:bldP spid="60" grpId="0" animBg="1"/>
      <p:bldP spid="61" grpId="0" animBg="1"/>
      <p:bldP spid="62" grpId="0" animBg="1"/>
      <p:bldP spid="7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o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5392</TotalTime>
  <Words>1403</Words>
  <Application>Microsoft Office PowerPoint</Application>
  <PresentationFormat>Presentazione su schermo (4:3)</PresentationFormat>
  <Paragraphs>310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Modulo</vt:lpstr>
      <vt:lpstr>La diffusione NMR per la diagnosi dell'osteoporosi.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diffusion in cancellous bone to investigate bone quality: in vitro and in vivo results</dc:title>
  <dc:creator>Silvia Capuani</dc:creator>
  <cp:lastModifiedBy>Silvia Capuani</cp:lastModifiedBy>
  <cp:revision>477</cp:revision>
  <dcterms:created xsi:type="dcterms:W3CDTF">2012-08-25T17:06:46Z</dcterms:created>
  <dcterms:modified xsi:type="dcterms:W3CDTF">2015-09-23T07:16:43Z</dcterms:modified>
</cp:coreProperties>
</file>