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4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79" r:id="rId3"/>
    <p:sldId id="281" r:id="rId4"/>
    <p:sldId id="259" r:id="rId5"/>
    <p:sldId id="263" r:id="rId6"/>
    <p:sldId id="267" r:id="rId7"/>
    <p:sldId id="271" r:id="rId8"/>
    <p:sldId id="272" r:id="rId9"/>
    <p:sldId id="280" r:id="rId10"/>
    <p:sldId id="269" r:id="rId11"/>
    <p:sldId id="274" r:id="rId12"/>
    <p:sldId id="258" r:id="rId13"/>
    <p:sldId id="277" r:id="rId14"/>
    <p:sldId id="257" r:id="rId15"/>
    <p:sldId id="268" r:id="rId16"/>
    <p:sldId id="264" r:id="rId17"/>
    <p:sldId id="273" r:id="rId18"/>
    <p:sldId id="27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0070C0"/>
    <a:srgbClr val="FF5050"/>
    <a:srgbClr val="5BC98D"/>
    <a:srgbClr val="A5E1C0"/>
    <a:srgbClr val="CBE6E7"/>
    <a:srgbClr val="ABD7D9"/>
    <a:srgbClr val="00A29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0409" autoAdjust="0"/>
  </p:normalViewPr>
  <p:slideViewPr>
    <p:cSldViewPr>
      <p:cViewPr>
        <p:scale>
          <a:sx n="92" d="100"/>
          <a:sy n="92" d="100"/>
        </p:scale>
        <p:origin x="-260" y="-12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60347264284269E-2"/>
          <c:y val="0.10689127634467041"/>
          <c:w val="0.8951988117471662"/>
          <c:h val="0.71835336614250056"/>
        </c:manualLayout>
      </c:layout>
      <c:scatterChart>
        <c:scatterStyle val="smoothMarker"/>
        <c:varyColors val="0"/>
        <c:ser>
          <c:idx val="1"/>
          <c:order val="0"/>
          <c:tx>
            <c:v>media bottoni 1-85</c:v>
          </c:tx>
          <c:spPr>
            <a:ln w="25400">
              <a:solidFill>
                <a:srgbClr val="CC0066"/>
              </a:solidFill>
            </a:ln>
          </c:spPr>
          <c:marker>
            <c:symbol val="diamond"/>
            <c:size val="7"/>
            <c:spPr>
              <a:solidFill>
                <a:srgbClr val="CC0066"/>
              </a:solidFill>
              <a:ln w="19050">
                <a:solidFill>
                  <a:srgbClr val="CC0066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'grafico dei bottoni'!$G$4:$G$88</c:f>
                <c:numCache>
                  <c:formatCode>General</c:formatCode>
                  <c:ptCount val="85"/>
                  <c:pt idx="0">
                    <c:v>0.13448803283581062</c:v>
                  </c:pt>
                  <c:pt idx="1">
                    <c:v>0.10963976971930506</c:v>
                  </c:pt>
                  <c:pt idx="2">
                    <c:v>0.11634660422627924</c:v>
                  </c:pt>
                  <c:pt idx="3">
                    <c:v>0.12847616868355116</c:v>
                  </c:pt>
                  <c:pt idx="4">
                    <c:v>0.12998317233143108</c:v>
                  </c:pt>
                  <c:pt idx="5">
                    <c:v>7.7347794250498342E-2</c:v>
                  </c:pt>
                  <c:pt idx="6">
                    <c:v>9.6770371683675666E-2</c:v>
                  </c:pt>
                  <c:pt idx="7">
                    <c:v>8.7487951621182711E-2</c:v>
                  </c:pt>
                  <c:pt idx="8">
                    <c:v>0.13182979218056037</c:v>
                  </c:pt>
                  <c:pt idx="9">
                    <c:v>0.14497190696106022</c:v>
                  </c:pt>
                  <c:pt idx="10">
                    <c:v>0.11560282723024563</c:v>
                  </c:pt>
                  <c:pt idx="11">
                    <c:v>8.5879540924616665E-2</c:v>
                  </c:pt>
                  <c:pt idx="12">
                    <c:v>8.4716584998326502E-2</c:v>
                  </c:pt>
                  <c:pt idx="13">
                    <c:v>6.0908234408908461E-2</c:v>
                  </c:pt>
                  <c:pt idx="14">
                    <c:v>5.4916472022537383E-2</c:v>
                  </c:pt>
                  <c:pt idx="15">
                    <c:v>3.8497198033247158E-2</c:v>
                  </c:pt>
                  <c:pt idx="16">
                    <c:v>1.9770074173565529E-2</c:v>
                  </c:pt>
                  <c:pt idx="17">
                    <c:v>2.5366193025938056E-2</c:v>
                  </c:pt>
                  <c:pt idx="18">
                    <c:v>3.5650505021196217E-2</c:v>
                  </c:pt>
                  <c:pt idx="19">
                    <c:v>2.8716631136218727E-2</c:v>
                  </c:pt>
                  <c:pt idx="20">
                    <c:v>1.8858599873747339E-2</c:v>
                  </c:pt>
                  <c:pt idx="21">
                    <c:v>4.9290052982169028E-2</c:v>
                  </c:pt>
                  <c:pt idx="22">
                    <c:v>3.7208146644328227E-2</c:v>
                  </c:pt>
                  <c:pt idx="23">
                    <c:v>2.4579846782726227E-2</c:v>
                  </c:pt>
                  <c:pt idx="24">
                    <c:v>4.291729861054551E-2</c:v>
                  </c:pt>
                  <c:pt idx="25">
                    <c:v>5.0008934560632046E-2</c:v>
                  </c:pt>
                  <c:pt idx="26">
                    <c:v>3.7962310823407196E-2</c:v>
                  </c:pt>
                  <c:pt idx="27">
                    <c:v>7.3078641715020154E-2</c:v>
                  </c:pt>
                  <c:pt idx="28">
                    <c:v>8.3611180679756397E-2</c:v>
                  </c:pt>
                  <c:pt idx="29">
                    <c:v>5.0563819627257846E-2</c:v>
                  </c:pt>
                  <c:pt idx="30">
                    <c:v>4.597380438142127E-2</c:v>
                  </c:pt>
                  <c:pt idx="31">
                    <c:v>5.7778457300049359E-2</c:v>
                  </c:pt>
                  <c:pt idx="32">
                    <c:v>7.8040509671211275E-2</c:v>
                  </c:pt>
                  <c:pt idx="33">
                    <c:v>7.4112053760821001E-2</c:v>
                  </c:pt>
                  <c:pt idx="34">
                    <c:v>5.6230952551237987E-2</c:v>
                  </c:pt>
                  <c:pt idx="35">
                    <c:v>7.5794921846901384E-2</c:v>
                  </c:pt>
                  <c:pt idx="36">
                    <c:v>9.7671257292473362E-2</c:v>
                  </c:pt>
                  <c:pt idx="37">
                    <c:v>8.3040587946843408E-2</c:v>
                  </c:pt>
                  <c:pt idx="38">
                    <c:v>7.6966262204879232E-2</c:v>
                  </c:pt>
                  <c:pt idx="39">
                    <c:v>7.5883474112502333E-2</c:v>
                  </c:pt>
                  <c:pt idx="40">
                    <c:v>8.5330110566220849E-2</c:v>
                  </c:pt>
                  <c:pt idx="41">
                    <c:v>8.2929430242404567E-2</c:v>
                  </c:pt>
                  <c:pt idx="42">
                    <c:v>0.12716679194706629</c:v>
                  </c:pt>
                  <c:pt idx="43">
                    <c:v>0.15665947066083277</c:v>
                  </c:pt>
                  <c:pt idx="44">
                    <c:v>0.14455717598118062</c:v>
                  </c:pt>
                  <c:pt idx="45">
                    <c:v>0.18647095542731537</c:v>
                  </c:pt>
                  <c:pt idx="46">
                    <c:v>9.5224582143495412E-2</c:v>
                  </c:pt>
                  <c:pt idx="47">
                    <c:v>0.10684795100425436</c:v>
                  </c:pt>
                  <c:pt idx="48">
                    <c:v>0.17352225777980476</c:v>
                  </c:pt>
                  <c:pt idx="49">
                    <c:v>0.14994935258407552</c:v>
                  </c:pt>
                  <c:pt idx="50">
                    <c:v>0.14128274162842733</c:v>
                  </c:pt>
                  <c:pt idx="51">
                    <c:v>0.12479809080463082</c:v>
                  </c:pt>
                  <c:pt idx="52">
                    <c:v>0.21055804975795225</c:v>
                  </c:pt>
                  <c:pt idx="53">
                    <c:v>0.20415507131363048</c:v>
                  </c:pt>
                  <c:pt idx="54">
                    <c:v>0.15488788908138004</c:v>
                  </c:pt>
                  <c:pt idx="55">
                    <c:v>0.17347089915679531</c:v>
                  </c:pt>
                  <c:pt idx="56">
                    <c:v>0.21481255227928095</c:v>
                  </c:pt>
                  <c:pt idx="57">
                    <c:v>0.20118485751679444</c:v>
                  </c:pt>
                  <c:pt idx="58">
                    <c:v>0.20001570468468549</c:v>
                  </c:pt>
                  <c:pt idx="59">
                    <c:v>0.15464042361648267</c:v>
                  </c:pt>
                  <c:pt idx="60">
                    <c:v>0.11504105593306976</c:v>
                  </c:pt>
                  <c:pt idx="61">
                    <c:v>0.1435424908978023</c:v>
                  </c:pt>
                  <c:pt idx="62">
                    <c:v>0.16165844565062215</c:v>
                  </c:pt>
                  <c:pt idx="63">
                    <c:v>0.16090215524255319</c:v>
                  </c:pt>
                  <c:pt idx="64">
                    <c:v>7.1314957571739571E-2</c:v>
                  </c:pt>
                  <c:pt idx="65">
                    <c:v>3.7486010283516183E-2</c:v>
                  </c:pt>
                  <c:pt idx="66">
                    <c:v>3.6978265502916781E-2</c:v>
                  </c:pt>
                  <c:pt idx="67">
                    <c:v>5.1061004057537829E-2</c:v>
                  </c:pt>
                  <c:pt idx="68">
                    <c:v>4.8830214780715371E-2</c:v>
                  </c:pt>
                  <c:pt idx="69">
                    <c:v>4.6539554711245316E-2</c:v>
                  </c:pt>
                  <c:pt idx="70">
                    <c:v>4.8378714546704171E-2</c:v>
                  </c:pt>
                  <c:pt idx="71">
                    <c:v>6.8452662328952668E-2</c:v>
                  </c:pt>
                  <c:pt idx="72">
                    <c:v>8.3595952543118787E-2</c:v>
                  </c:pt>
                  <c:pt idx="73">
                    <c:v>6.395504330143037E-2</c:v>
                  </c:pt>
                  <c:pt idx="74">
                    <c:v>6.9400255753861162E-2</c:v>
                  </c:pt>
                  <c:pt idx="75">
                    <c:v>5.3212107558489659E-2</c:v>
                  </c:pt>
                  <c:pt idx="76">
                    <c:v>4.4035092100525856E-2</c:v>
                  </c:pt>
                  <c:pt idx="77">
                    <c:v>3.582895005291746E-2</c:v>
                  </c:pt>
                  <c:pt idx="78">
                    <c:v>7.9970054545662667E-2</c:v>
                  </c:pt>
                  <c:pt idx="79">
                    <c:v>9.4702462152277955E-2</c:v>
                  </c:pt>
                  <c:pt idx="80">
                    <c:v>5.1489892056629238E-2</c:v>
                  </c:pt>
                  <c:pt idx="81">
                    <c:v>6.1688245396000804E-2</c:v>
                  </c:pt>
                  <c:pt idx="82">
                    <c:v>5.8686822022031043E-2</c:v>
                  </c:pt>
                  <c:pt idx="83">
                    <c:v>4.9243701138670222E-2</c:v>
                  </c:pt>
                  <c:pt idx="84">
                    <c:v>0.12914858372598254</c:v>
                  </c:pt>
                </c:numCache>
              </c:numRef>
            </c:plus>
            <c:minus>
              <c:numRef>
                <c:f>'grafico dei bottoni'!$G$4:$G$88</c:f>
                <c:numCache>
                  <c:formatCode>General</c:formatCode>
                  <c:ptCount val="85"/>
                  <c:pt idx="0">
                    <c:v>0.13448803283581062</c:v>
                  </c:pt>
                  <c:pt idx="1">
                    <c:v>0.10963976971930506</c:v>
                  </c:pt>
                  <c:pt idx="2">
                    <c:v>0.11634660422627924</c:v>
                  </c:pt>
                  <c:pt idx="3">
                    <c:v>0.12847616868355116</c:v>
                  </c:pt>
                  <c:pt idx="4">
                    <c:v>0.12998317233143108</c:v>
                  </c:pt>
                  <c:pt idx="5">
                    <c:v>7.7347794250498342E-2</c:v>
                  </c:pt>
                  <c:pt idx="6">
                    <c:v>9.6770371683675666E-2</c:v>
                  </c:pt>
                  <c:pt idx="7">
                    <c:v>8.7487951621182711E-2</c:v>
                  </c:pt>
                  <c:pt idx="8">
                    <c:v>0.13182979218056037</c:v>
                  </c:pt>
                  <c:pt idx="9">
                    <c:v>0.14497190696106022</c:v>
                  </c:pt>
                  <c:pt idx="10">
                    <c:v>0.11560282723024563</c:v>
                  </c:pt>
                  <c:pt idx="11">
                    <c:v>8.5879540924616665E-2</c:v>
                  </c:pt>
                  <c:pt idx="12">
                    <c:v>8.4716584998326502E-2</c:v>
                  </c:pt>
                  <c:pt idx="13">
                    <c:v>6.0908234408908461E-2</c:v>
                  </c:pt>
                  <c:pt idx="14">
                    <c:v>5.4916472022537383E-2</c:v>
                  </c:pt>
                  <c:pt idx="15">
                    <c:v>3.8497198033247158E-2</c:v>
                  </c:pt>
                  <c:pt idx="16">
                    <c:v>1.9770074173565529E-2</c:v>
                  </c:pt>
                  <c:pt idx="17">
                    <c:v>2.5366193025938056E-2</c:v>
                  </c:pt>
                  <c:pt idx="18">
                    <c:v>3.5650505021196217E-2</c:v>
                  </c:pt>
                  <c:pt idx="19">
                    <c:v>2.8716631136218727E-2</c:v>
                  </c:pt>
                  <c:pt idx="20">
                    <c:v>1.8858599873747339E-2</c:v>
                  </c:pt>
                  <c:pt idx="21">
                    <c:v>4.9290052982169028E-2</c:v>
                  </c:pt>
                  <c:pt idx="22">
                    <c:v>3.7208146644328227E-2</c:v>
                  </c:pt>
                  <c:pt idx="23">
                    <c:v>2.4579846782726227E-2</c:v>
                  </c:pt>
                  <c:pt idx="24">
                    <c:v>4.291729861054551E-2</c:v>
                  </c:pt>
                  <c:pt idx="25">
                    <c:v>5.0008934560632046E-2</c:v>
                  </c:pt>
                  <c:pt idx="26">
                    <c:v>3.7962310823407196E-2</c:v>
                  </c:pt>
                  <c:pt idx="27">
                    <c:v>7.3078641715020154E-2</c:v>
                  </c:pt>
                  <c:pt idx="28">
                    <c:v>8.3611180679756397E-2</c:v>
                  </c:pt>
                  <c:pt idx="29">
                    <c:v>5.0563819627257846E-2</c:v>
                  </c:pt>
                  <c:pt idx="30">
                    <c:v>4.597380438142127E-2</c:v>
                  </c:pt>
                  <c:pt idx="31">
                    <c:v>5.7778457300049359E-2</c:v>
                  </c:pt>
                  <c:pt idx="32">
                    <c:v>7.8040509671211275E-2</c:v>
                  </c:pt>
                  <c:pt idx="33">
                    <c:v>7.4112053760821001E-2</c:v>
                  </c:pt>
                  <c:pt idx="34">
                    <c:v>5.6230952551237987E-2</c:v>
                  </c:pt>
                  <c:pt idx="35">
                    <c:v>7.5794921846901384E-2</c:v>
                  </c:pt>
                  <c:pt idx="36">
                    <c:v>9.7671257292473362E-2</c:v>
                  </c:pt>
                  <c:pt idx="37">
                    <c:v>8.3040587946843408E-2</c:v>
                  </c:pt>
                  <c:pt idx="38">
                    <c:v>7.6966262204879232E-2</c:v>
                  </c:pt>
                  <c:pt idx="39">
                    <c:v>7.5883474112502333E-2</c:v>
                  </c:pt>
                  <c:pt idx="40">
                    <c:v>8.5330110566220849E-2</c:v>
                  </c:pt>
                  <c:pt idx="41">
                    <c:v>8.2929430242404567E-2</c:v>
                  </c:pt>
                  <c:pt idx="42">
                    <c:v>0.12716679194706629</c:v>
                  </c:pt>
                  <c:pt idx="43">
                    <c:v>0.15665947066083277</c:v>
                  </c:pt>
                  <c:pt idx="44">
                    <c:v>0.14455717598118062</c:v>
                  </c:pt>
                  <c:pt idx="45">
                    <c:v>0.18647095542731537</c:v>
                  </c:pt>
                  <c:pt idx="46">
                    <c:v>9.5224582143495412E-2</c:v>
                  </c:pt>
                  <c:pt idx="47">
                    <c:v>0.10684795100425436</c:v>
                  </c:pt>
                  <c:pt idx="48">
                    <c:v>0.17352225777980476</c:v>
                  </c:pt>
                  <c:pt idx="49">
                    <c:v>0.14994935258407552</c:v>
                  </c:pt>
                  <c:pt idx="50">
                    <c:v>0.14128274162842733</c:v>
                  </c:pt>
                  <c:pt idx="51">
                    <c:v>0.12479809080463082</c:v>
                  </c:pt>
                  <c:pt idx="52">
                    <c:v>0.21055804975795225</c:v>
                  </c:pt>
                  <c:pt idx="53">
                    <c:v>0.20415507131363048</c:v>
                  </c:pt>
                  <c:pt idx="54">
                    <c:v>0.15488788908138004</c:v>
                  </c:pt>
                  <c:pt idx="55">
                    <c:v>0.17347089915679531</c:v>
                  </c:pt>
                  <c:pt idx="56">
                    <c:v>0.21481255227928095</c:v>
                  </c:pt>
                  <c:pt idx="57">
                    <c:v>0.20118485751679444</c:v>
                  </c:pt>
                  <c:pt idx="58">
                    <c:v>0.20001570468468549</c:v>
                  </c:pt>
                  <c:pt idx="59">
                    <c:v>0.15464042361648267</c:v>
                  </c:pt>
                  <c:pt idx="60">
                    <c:v>0.11504105593306976</c:v>
                  </c:pt>
                  <c:pt idx="61">
                    <c:v>0.1435424908978023</c:v>
                  </c:pt>
                  <c:pt idx="62">
                    <c:v>0.16165844565062215</c:v>
                  </c:pt>
                  <c:pt idx="63">
                    <c:v>0.16090215524255319</c:v>
                  </c:pt>
                  <c:pt idx="64">
                    <c:v>7.1314957571739571E-2</c:v>
                  </c:pt>
                  <c:pt idx="65">
                    <c:v>3.7486010283516183E-2</c:v>
                  </c:pt>
                  <c:pt idx="66">
                    <c:v>3.6978265502916781E-2</c:v>
                  </c:pt>
                  <c:pt idx="67">
                    <c:v>5.1061004057537829E-2</c:v>
                  </c:pt>
                  <c:pt idx="68">
                    <c:v>4.8830214780715371E-2</c:v>
                  </c:pt>
                  <c:pt idx="69">
                    <c:v>4.6539554711245316E-2</c:v>
                  </c:pt>
                  <c:pt idx="70">
                    <c:v>4.8378714546704171E-2</c:v>
                  </c:pt>
                  <c:pt idx="71">
                    <c:v>6.8452662328952668E-2</c:v>
                  </c:pt>
                  <c:pt idx="72">
                    <c:v>8.3595952543118787E-2</c:v>
                  </c:pt>
                  <c:pt idx="73">
                    <c:v>6.395504330143037E-2</c:v>
                  </c:pt>
                  <c:pt idx="74">
                    <c:v>6.9400255753861162E-2</c:v>
                  </c:pt>
                  <c:pt idx="75">
                    <c:v>5.3212107558489659E-2</c:v>
                  </c:pt>
                  <c:pt idx="76">
                    <c:v>4.4035092100525856E-2</c:v>
                  </c:pt>
                  <c:pt idx="77">
                    <c:v>3.582895005291746E-2</c:v>
                  </c:pt>
                  <c:pt idx="78">
                    <c:v>7.9970054545662667E-2</c:v>
                  </c:pt>
                  <c:pt idx="79">
                    <c:v>9.4702462152277955E-2</c:v>
                  </c:pt>
                  <c:pt idx="80">
                    <c:v>5.1489892056629238E-2</c:v>
                  </c:pt>
                  <c:pt idx="81">
                    <c:v>6.1688245396000804E-2</c:v>
                  </c:pt>
                  <c:pt idx="82">
                    <c:v>5.8686822022031043E-2</c:v>
                  </c:pt>
                  <c:pt idx="83">
                    <c:v>4.9243701138670222E-2</c:v>
                  </c:pt>
                  <c:pt idx="84">
                    <c:v>0.12914858372598254</c:v>
                  </c:pt>
                </c:numCache>
              </c:numRef>
            </c:minus>
          </c:errBars>
          <c:xVal>
            <c:numRef>
              <c:f>'grafico dei bottoni'!$C$4:$C$88</c:f>
              <c:numCache>
                <c:formatCode>General</c:formatCode>
                <c:ptCount val="8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</c:numCache>
            </c:numRef>
          </c:xVal>
          <c:yVal>
            <c:numRef>
              <c:f>'grafico dei bottoni'!$E$4:$E$88</c:f>
              <c:numCache>
                <c:formatCode>0.00</c:formatCode>
                <c:ptCount val="85"/>
                <c:pt idx="0">
                  <c:v>1.7774627272727299</c:v>
                </c:pt>
                <c:pt idx="1">
                  <c:v>1.4372536363636361</c:v>
                </c:pt>
                <c:pt idx="2">
                  <c:v>1.6016863636363641</c:v>
                </c:pt>
                <c:pt idx="3">
                  <c:v>1.5782945454545452</c:v>
                </c:pt>
                <c:pt idx="4">
                  <c:v>1.4886799999999991</c:v>
                </c:pt>
                <c:pt idx="5">
                  <c:v>1.4478713636363638</c:v>
                </c:pt>
                <c:pt idx="6">
                  <c:v>1.3661977272727275</c:v>
                </c:pt>
                <c:pt idx="7">
                  <c:v>1.4494390909090908</c:v>
                </c:pt>
                <c:pt idx="8">
                  <c:v>1.6753336363636362</c:v>
                </c:pt>
                <c:pt idx="9">
                  <c:v>1.6684995454545453</c:v>
                </c:pt>
                <c:pt idx="10">
                  <c:v>1.2948213636363639</c:v>
                </c:pt>
                <c:pt idx="11">
                  <c:v>1.043020454545454</c:v>
                </c:pt>
                <c:pt idx="12">
                  <c:v>0.95432727272727225</c:v>
                </c:pt>
                <c:pt idx="13">
                  <c:v>0.89671954545454557</c:v>
                </c:pt>
                <c:pt idx="14">
                  <c:v>0.86465272727272757</c:v>
                </c:pt>
                <c:pt idx="15">
                  <c:v>0.81607681818181832</c:v>
                </c:pt>
                <c:pt idx="16">
                  <c:v>0.75789318181818155</c:v>
                </c:pt>
                <c:pt idx="17">
                  <c:v>0.77103454545454553</c:v>
                </c:pt>
                <c:pt idx="18">
                  <c:v>0.84310545454545416</c:v>
                </c:pt>
                <c:pt idx="19">
                  <c:v>0.79710090909090914</c:v>
                </c:pt>
                <c:pt idx="20">
                  <c:v>0.75755272727272716</c:v>
                </c:pt>
                <c:pt idx="21">
                  <c:v>0.89726272727272716</c:v>
                </c:pt>
                <c:pt idx="22">
                  <c:v>0.92555181818181809</c:v>
                </c:pt>
                <c:pt idx="23">
                  <c:v>0.81022818181818201</c:v>
                </c:pt>
                <c:pt idx="24">
                  <c:v>0.87314590909090928</c:v>
                </c:pt>
                <c:pt idx="25">
                  <c:v>0.92104818181818171</c:v>
                </c:pt>
                <c:pt idx="26">
                  <c:v>0.84288772727272754</c:v>
                </c:pt>
                <c:pt idx="27">
                  <c:v>0.92019727272727314</c:v>
                </c:pt>
                <c:pt idx="28">
                  <c:v>0.97942772727272787</c:v>
                </c:pt>
                <c:pt idx="29">
                  <c:v>0.94391772727272727</c:v>
                </c:pt>
                <c:pt idx="30">
                  <c:v>1.0423690909090912</c:v>
                </c:pt>
                <c:pt idx="31">
                  <c:v>1.0708927272727276</c:v>
                </c:pt>
                <c:pt idx="32">
                  <c:v>1.0851672727272725</c:v>
                </c:pt>
                <c:pt idx="33">
                  <c:v>1.0829731818181823</c:v>
                </c:pt>
                <c:pt idx="34">
                  <c:v>1.0281354545454544</c:v>
                </c:pt>
                <c:pt idx="35">
                  <c:v>1.1321499999999998</c:v>
                </c:pt>
                <c:pt idx="36">
                  <c:v>1.2470390909090914</c:v>
                </c:pt>
                <c:pt idx="37">
                  <c:v>1.1906440909090907</c:v>
                </c:pt>
                <c:pt idx="38">
                  <c:v>1.1839254545454541</c:v>
                </c:pt>
                <c:pt idx="39">
                  <c:v>1.2387459090909094</c:v>
                </c:pt>
                <c:pt idx="40">
                  <c:v>1.2963672727272724</c:v>
                </c:pt>
                <c:pt idx="41">
                  <c:v>1.2766554545454545</c:v>
                </c:pt>
                <c:pt idx="42">
                  <c:v>1.7847290909090909</c:v>
                </c:pt>
                <c:pt idx="43">
                  <c:v>1.9864549999999999</c:v>
                </c:pt>
                <c:pt idx="44">
                  <c:v>1.6935795454545453</c:v>
                </c:pt>
                <c:pt idx="45">
                  <c:v>1.6526818181818181</c:v>
                </c:pt>
                <c:pt idx="46">
                  <c:v>1.574599090909091</c:v>
                </c:pt>
                <c:pt idx="47">
                  <c:v>1.5674163636363634</c:v>
                </c:pt>
                <c:pt idx="48">
                  <c:v>1.6061854545454546</c:v>
                </c:pt>
                <c:pt idx="49">
                  <c:v>1.6128663636363636</c:v>
                </c:pt>
                <c:pt idx="50">
                  <c:v>1.7925490909090906</c:v>
                </c:pt>
                <c:pt idx="51">
                  <c:v>1.7791899999999994</c:v>
                </c:pt>
                <c:pt idx="52">
                  <c:v>1.9753290909090917</c:v>
                </c:pt>
                <c:pt idx="53">
                  <c:v>1.9009504545454545</c:v>
                </c:pt>
                <c:pt idx="54">
                  <c:v>1.6005509090909089</c:v>
                </c:pt>
                <c:pt idx="55">
                  <c:v>1.7280040909090912</c:v>
                </c:pt>
                <c:pt idx="56">
                  <c:v>1.783450909090909</c:v>
                </c:pt>
                <c:pt idx="57">
                  <c:v>1.7622968181818179</c:v>
                </c:pt>
                <c:pt idx="58">
                  <c:v>1.7169045454545451</c:v>
                </c:pt>
                <c:pt idx="59">
                  <c:v>1.622600909090909</c:v>
                </c:pt>
                <c:pt idx="60">
                  <c:v>1.3910072727272733</c:v>
                </c:pt>
                <c:pt idx="61">
                  <c:v>1.3250468181818187</c:v>
                </c:pt>
                <c:pt idx="62">
                  <c:v>1.3014581818181821</c:v>
                </c:pt>
                <c:pt idx="63">
                  <c:v>1.2436863636363635</c:v>
                </c:pt>
                <c:pt idx="64">
                  <c:v>1.0097304545454548</c:v>
                </c:pt>
                <c:pt idx="65">
                  <c:v>0.91158727272727291</c:v>
                </c:pt>
                <c:pt idx="66">
                  <c:v>0.95247545454545479</c:v>
                </c:pt>
                <c:pt idx="67">
                  <c:v>0.97449045454545402</c:v>
                </c:pt>
                <c:pt idx="68">
                  <c:v>0.95024636363636361</c:v>
                </c:pt>
                <c:pt idx="69">
                  <c:v>1.0009350000000001</c:v>
                </c:pt>
                <c:pt idx="70">
                  <c:v>0.9650745454545453</c:v>
                </c:pt>
                <c:pt idx="71">
                  <c:v>0.92503454545454544</c:v>
                </c:pt>
                <c:pt idx="72">
                  <c:v>0.99025090909090929</c:v>
                </c:pt>
                <c:pt idx="73">
                  <c:v>0.9959122727272729</c:v>
                </c:pt>
                <c:pt idx="74">
                  <c:v>1.0721481818181817</c:v>
                </c:pt>
                <c:pt idx="75">
                  <c:v>1.114465</c:v>
                </c:pt>
                <c:pt idx="76">
                  <c:v>0.97917636363636351</c:v>
                </c:pt>
                <c:pt idx="77">
                  <c:v>0.91795045454545465</c:v>
                </c:pt>
                <c:pt idx="78">
                  <c:v>1.2307700000000001</c:v>
                </c:pt>
                <c:pt idx="79">
                  <c:v>1.241661818181818</c:v>
                </c:pt>
                <c:pt idx="80">
                  <c:v>1.1082945454545454</c:v>
                </c:pt>
                <c:pt idx="81">
                  <c:v>1.1241427272727269</c:v>
                </c:pt>
                <c:pt idx="82">
                  <c:v>1.0135913636363636</c:v>
                </c:pt>
                <c:pt idx="83">
                  <c:v>1.048666363636364</c:v>
                </c:pt>
                <c:pt idx="84">
                  <c:v>1.6653522727272727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07518480"/>
        <c:axId val="-1407527728"/>
      </c:scatterChart>
      <c:valAx>
        <c:axId val="-1407518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Calibri"/>
                  </a:defRPr>
                </a:pPr>
                <a:r>
                  <a:rPr lang="it-IT" sz="1400">
                    <a:latin typeface="Calibri"/>
                  </a:rPr>
                  <a:t>bottoni</a:t>
                </a:r>
                <a:endParaRPr lang="it-IT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5875"/>
        </c:spPr>
        <c:crossAx val="-1407527728"/>
        <c:crosses val="autoZero"/>
        <c:crossBetween val="midCat"/>
      </c:valAx>
      <c:valAx>
        <c:axId val="-1407527728"/>
        <c:scaling>
          <c:orientation val="minMax"/>
          <c:max val="4"/>
          <c:min val="0"/>
        </c:scaling>
        <c:delete val="0"/>
        <c:axPos val="l"/>
        <c:majorGridlines>
          <c:spPr>
            <a:ln w="15875"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it-IT" sz="1400" dirty="0" smtClean="0"/>
                  <a:t>media deficit </a:t>
                </a:r>
                <a:r>
                  <a:rPr lang="it-IT" sz="1400" dirty="0"/>
                  <a:t>(u. a.)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1407518480"/>
        <c:crosses val="autoZero"/>
        <c:crossBetween val="midCat"/>
        <c:majorUnit val="1"/>
      </c:valAx>
      <c:spPr>
        <a:ln w="15875"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err="1" smtClean="0"/>
              <a:t>Medie</a:t>
            </a:r>
            <a:r>
              <a:rPr lang="en-US" sz="2000" dirty="0" smtClean="0"/>
              <a:t> deficit </a:t>
            </a:r>
            <a:r>
              <a:rPr lang="en-US" sz="2000" dirty="0"/>
              <a:t>in </a:t>
            </a:r>
            <a:r>
              <a:rPr lang="en-US" sz="2000" dirty="0" err="1"/>
              <a:t>funzione</a:t>
            </a:r>
            <a:r>
              <a:rPr lang="en-US" sz="2000" dirty="0"/>
              <a:t> di </a:t>
            </a:r>
            <a:r>
              <a:rPr lang="el-GR" sz="2000" dirty="0"/>
              <a:t>λ </a:t>
            </a:r>
            <a:r>
              <a:rPr lang="en-US" sz="2000" dirty="0" err="1"/>
              <a:t>dominante</a:t>
            </a:r>
            <a:endParaRPr lang="en-US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09988334791485"/>
          <c:y val="0.20373761921735092"/>
          <c:w val="0.84637430737824437"/>
          <c:h val="0.5967240823114075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1C1C1C"/>
              </a:solidFill>
            </a:ln>
          </c:spPr>
          <c:marker>
            <c:symbol val="diamond"/>
            <c:size val="5"/>
            <c:spPr>
              <a:solidFill>
                <a:srgbClr val="1C1C1C"/>
              </a:solidFill>
              <a:ln>
                <a:solidFill>
                  <a:srgbClr val="1C1C1C"/>
                </a:solidFill>
              </a:ln>
            </c:spPr>
          </c:marker>
          <c:xVal>
            <c:numRef>
              <c:f>Foglio3!$D$7:$D$75</c:f>
              <c:numCache>
                <c:formatCode>0</c:formatCode>
                <c:ptCount val="69"/>
                <c:pt idx="0">
                  <c:v>700</c:v>
                </c:pt>
                <c:pt idx="1">
                  <c:v>620</c:v>
                </c:pt>
                <c:pt idx="2">
                  <c:v>600</c:v>
                </c:pt>
                <c:pt idx="3">
                  <c:v>593</c:v>
                </c:pt>
                <c:pt idx="4">
                  <c:v>588</c:v>
                </c:pt>
                <c:pt idx="5">
                  <c:v>585</c:v>
                </c:pt>
                <c:pt idx="6">
                  <c:v>583</c:v>
                </c:pt>
                <c:pt idx="7">
                  <c:v>580</c:v>
                </c:pt>
                <c:pt idx="8">
                  <c:v>579</c:v>
                </c:pt>
                <c:pt idx="9">
                  <c:v>577</c:v>
                </c:pt>
                <c:pt idx="10">
                  <c:v>575</c:v>
                </c:pt>
                <c:pt idx="11">
                  <c:v>574</c:v>
                </c:pt>
                <c:pt idx="12">
                  <c:v>572</c:v>
                </c:pt>
                <c:pt idx="13">
                  <c:v>570</c:v>
                </c:pt>
                <c:pt idx="14">
                  <c:v>569</c:v>
                </c:pt>
                <c:pt idx="15">
                  <c:v>568</c:v>
                </c:pt>
                <c:pt idx="16">
                  <c:v>566</c:v>
                </c:pt>
                <c:pt idx="17">
                  <c:v>564</c:v>
                </c:pt>
                <c:pt idx="18">
                  <c:v>562</c:v>
                </c:pt>
                <c:pt idx="19">
                  <c:v>559</c:v>
                </c:pt>
                <c:pt idx="20">
                  <c:v>556</c:v>
                </c:pt>
                <c:pt idx="21">
                  <c:v>554</c:v>
                </c:pt>
                <c:pt idx="22">
                  <c:v>550</c:v>
                </c:pt>
                <c:pt idx="23">
                  <c:v>546</c:v>
                </c:pt>
                <c:pt idx="24">
                  <c:v>540</c:v>
                </c:pt>
                <c:pt idx="25">
                  <c:v>535</c:v>
                </c:pt>
                <c:pt idx="26">
                  <c:v>530</c:v>
                </c:pt>
                <c:pt idx="27">
                  <c:v>519</c:v>
                </c:pt>
                <c:pt idx="28">
                  <c:v>514</c:v>
                </c:pt>
                <c:pt idx="29">
                  <c:v>511</c:v>
                </c:pt>
                <c:pt idx="30">
                  <c:v>506</c:v>
                </c:pt>
                <c:pt idx="31">
                  <c:v>503</c:v>
                </c:pt>
                <c:pt idx="32">
                  <c:v>499</c:v>
                </c:pt>
                <c:pt idx="33">
                  <c:v>498</c:v>
                </c:pt>
                <c:pt idx="34">
                  <c:v>496</c:v>
                </c:pt>
                <c:pt idx="35">
                  <c:v>495</c:v>
                </c:pt>
                <c:pt idx="36">
                  <c:v>494</c:v>
                </c:pt>
                <c:pt idx="37">
                  <c:v>492</c:v>
                </c:pt>
                <c:pt idx="38">
                  <c:v>491</c:v>
                </c:pt>
                <c:pt idx="39">
                  <c:v>490</c:v>
                </c:pt>
                <c:pt idx="40" formatCode="General">
                  <c:v>489</c:v>
                </c:pt>
                <c:pt idx="41" formatCode="General">
                  <c:v>488</c:v>
                </c:pt>
                <c:pt idx="42" formatCode="General">
                  <c:v>487</c:v>
                </c:pt>
                <c:pt idx="43" formatCode="General">
                  <c:v>486</c:v>
                </c:pt>
                <c:pt idx="44" formatCode="General">
                  <c:v>485</c:v>
                </c:pt>
                <c:pt idx="45" formatCode="General">
                  <c:v>484</c:v>
                </c:pt>
                <c:pt idx="46" formatCode="General">
                  <c:v>483</c:v>
                </c:pt>
                <c:pt idx="47" formatCode="General">
                  <c:v>482</c:v>
                </c:pt>
                <c:pt idx="48" formatCode="General">
                  <c:v>481</c:v>
                </c:pt>
                <c:pt idx="49" formatCode="General">
                  <c:v>480</c:v>
                </c:pt>
                <c:pt idx="50" formatCode="General">
                  <c:v>479</c:v>
                </c:pt>
                <c:pt idx="51" formatCode="General">
                  <c:v>478</c:v>
                </c:pt>
                <c:pt idx="52" formatCode="General">
                  <c:v>477</c:v>
                </c:pt>
                <c:pt idx="53" formatCode="General">
                  <c:v>476</c:v>
                </c:pt>
                <c:pt idx="54" formatCode="General">
                  <c:v>475</c:v>
                </c:pt>
                <c:pt idx="55" formatCode="General">
                  <c:v>473</c:v>
                </c:pt>
                <c:pt idx="56" formatCode="General">
                  <c:v>472</c:v>
                </c:pt>
                <c:pt idx="57" formatCode="General">
                  <c:v>471</c:v>
                </c:pt>
                <c:pt idx="58" formatCode="General">
                  <c:v>470</c:v>
                </c:pt>
                <c:pt idx="59" formatCode="General">
                  <c:v>469</c:v>
                </c:pt>
                <c:pt idx="60" formatCode="General">
                  <c:v>468</c:v>
                </c:pt>
                <c:pt idx="61" formatCode="General">
                  <c:v>467</c:v>
                </c:pt>
                <c:pt idx="62" formatCode="General">
                  <c:v>466</c:v>
                </c:pt>
                <c:pt idx="63" formatCode="General">
                  <c:v>464</c:v>
                </c:pt>
                <c:pt idx="64" formatCode="General">
                  <c:v>463</c:v>
                </c:pt>
                <c:pt idx="65" formatCode="General">
                  <c:v>460</c:v>
                </c:pt>
                <c:pt idx="66" formatCode="General">
                  <c:v>450</c:v>
                </c:pt>
                <c:pt idx="67" formatCode="General">
                  <c:v>420</c:v>
                </c:pt>
                <c:pt idx="68" formatCode="General">
                  <c:v>410</c:v>
                </c:pt>
              </c:numCache>
            </c:numRef>
          </c:xVal>
          <c:yVal>
            <c:numRef>
              <c:f>Foglio3!$C$7:$C$75</c:f>
              <c:numCache>
                <c:formatCode>0.00</c:formatCode>
                <c:ptCount val="69"/>
                <c:pt idx="0">
                  <c:v>0.54735999999999996</c:v>
                </c:pt>
                <c:pt idx="1">
                  <c:v>0.78454000000000002</c:v>
                </c:pt>
                <c:pt idx="2">
                  <c:v>0.79457</c:v>
                </c:pt>
                <c:pt idx="3">
                  <c:v>0.42575999999999992</c:v>
                </c:pt>
                <c:pt idx="4">
                  <c:v>0.37175999999999998</c:v>
                </c:pt>
                <c:pt idx="5">
                  <c:v>0.7539300000000001</c:v>
                </c:pt>
                <c:pt idx="6">
                  <c:v>0.67083999999999999</c:v>
                </c:pt>
                <c:pt idx="7">
                  <c:v>0.36584000000000005</c:v>
                </c:pt>
                <c:pt idx="8">
                  <c:v>0.39143499999999998</c:v>
                </c:pt>
                <c:pt idx="9">
                  <c:v>0.36943500000000007</c:v>
                </c:pt>
                <c:pt idx="10">
                  <c:v>0.21854000000000007</c:v>
                </c:pt>
                <c:pt idx="11">
                  <c:v>0.21627999999999992</c:v>
                </c:pt>
                <c:pt idx="12">
                  <c:v>0.16966000000000003</c:v>
                </c:pt>
                <c:pt idx="13">
                  <c:v>0.15848499999999999</c:v>
                </c:pt>
                <c:pt idx="14">
                  <c:v>0.16929000000000005</c:v>
                </c:pt>
                <c:pt idx="15">
                  <c:v>0.24139999999999995</c:v>
                </c:pt>
                <c:pt idx="16">
                  <c:v>0.33369000000000004</c:v>
                </c:pt>
                <c:pt idx="17">
                  <c:v>0.33433999999999997</c:v>
                </c:pt>
                <c:pt idx="18">
                  <c:v>0.39319500000000007</c:v>
                </c:pt>
                <c:pt idx="19">
                  <c:v>0.33688499999999999</c:v>
                </c:pt>
                <c:pt idx="20">
                  <c:v>0.28969499999999992</c:v>
                </c:pt>
                <c:pt idx="21">
                  <c:v>0.26788500000000004</c:v>
                </c:pt>
                <c:pt idx="22">
                  <c:v>0.24001000000000006</c:v>
                </c:pt>
                <c:pt idx="23">
                  <c:v>0.23683500000000002</c:v>
                </c:pt>
                <c:pt idx="24">
                  <c:v>0.37906000000000006</c:v>
                </c:pt>
                <c:pt idx="25">
                  <c:v>0.44515500000000008</c:v>
                </c:pt>
                <c:pt idx="26">
                  <c:v>0.49416499999999997</c:v>
                </c:pt>
                <c:pt idx="27">
                  <c:v>0.49778</c:v>
                </c:pt>
                <c:pt idx="28">
                  <c:v>0.41713999999999996</c:v>
                </c:pt>
                <c:pt idx="29">
                  <c:v>0.38136999999999999</c:v>
                </c:pt>
                <c:pt idx="30">
                  <c:v>0.30477999999999994</c:v>
                </c:pt>
                <c:pt idx="31">
                  <c:v>0.31238499999999991</c:v>
                </c:pt>
                <c:pt idx="32">
                  <c:v>0.27520999999999995</c:v>
                </c:pt>
                <c:pt idx="33">
                  <c:v>0.349935</c:v>
                </c:pt>
                <c:pt idx="34">
                  <c:v>0.35989499999999996</c:v>
                </c:pt>
                <c:pt idx="35">
                  <c:v>0.35776000000000008</c:v>
                </c:pt>
                <c:pt idx="36">
                  <c:v>0.49202999999999997</c:v>
                </c:pt>
                <c:pt idx="37">
                  <c:v>0.42585499999999998</c:v>
                </c:pt>
                <c:pt idx="38">
                  <c:v>0.41814999999999991</c:v>
                </c:pt>
                <c:pt idx="39">
                  <c:v>0.68815499999999985</c:v>
                </c:pt>
                <c:pt idx="40">
                  <c:v>0.71637499999999998</c:v>
                </c:pt>
                <c:pt idx="41">
                  <c:v>0.55491000000000001</c:v>
                </c:pt>
                <c:pt idx="42">
                  <c:v>0.56171500000000008</c:v>
                </c:pt>
                <c:pt idx="43">
                  <c:v>0.66191999999999995</c:v>
                </c:pt>
                <c:pt idx="44">
                  <c:v>0.58794000000000013</c:v>
                </c:pt>
                <c:pt idx="45">
                  <c:v>0.65781500000000004</c:v>
                </c:pt>
                <c:pt idx="46">
                  <c:v>0.66996000000000011</c:v>
                </c:pt>
                <c:pt idx="47">
                  <c:v>0.41406500000000002</c:v>
                </c:pt>
                <c:pt idx="48">
                  <c:v>0.34643999999999997</c:v>
                </c:pt>
                <c:pt idx="49">
                  <c:v>0.35272499999999996</c:v>
                </c:pt>
                <c:pt idx="50">
                  <c:v>0.31562499999999993</c:v>
                </c:pt>
                <c:pt idx="51">
                  <c:v>0.29737500000000006</c:v>
                </c:pt>
                <c:pt idx="52">
                  <c:v>0.45604500000000014</c:v>
                </c:pt>
                <c:pt idx="53">
                  <c:v>0.52639500000000006</c:v>
                </c:pt>
                <c:pt idx="54">
                  <c:v>0.39914500000000008</c:v>
                </c:pt>
                <c:pt idx="55">
                  <c:v>0.35740000000000005</c:v>
                </c:pt>
                <c:pt idx="56">
                  <c:v>0.40017999999999998</c:v>
                </c:pt>
                <c:pt idx="57">
                  <c:v>0.3069599999999999</c:v>
                </c:pt>
                <c:pt idx="58">
                  <c:v>0.30740000000000001</c:v>
                </c:pt>
                <c:pt idx="59">
                  <c:v>0.27825500000000003</c:v>
                </c:pt>
                <c:pt idx="60">
                  <c:v>0.25753999999999999</c:v>
                </c:pt>
                <c:pt idx="61">
                  <c:v>0.31243500000000002</c:v>
                </c:pt>
                <c:pt idx="62">
                  <c:v>0.35109000000000001</c:v>
                </c:pt>
                <c:pt idx="63">
                  <c:v>0.44110499999999997</c:v>
                </c:pt>
                <c:pt idx="64">
                  <c:v>0.43497999999999992</c:v>
                </c:pt>
                <c:pt idx="65">
                  <c:v>0.25724499999999995</c:v>
                </c:pt>
                <c:pt idx="66">
                  <c:v>0.36303000000000007</c:v>
                </c:pt>
                <c:pt idx="67">
                  <c:v>0.36653499999999994</c:v>
                </c:pt>
                <c:pt idx="68">
                  <c:v>0.19135999999999997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603568"/>
        <c:axId val="-1363603024"/>
      </c:scatterChart>
      <c:valAx>
        <c:axId val="-1363603568"/>
        <c:scaling>
          <c:orientation val="minMax"/>
          <c:max val="7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it-IT" sz="1200" b="1" i="0" u="none" strike="noStrike" baseline="0">
                    <a:effectLst/>
                  </a:rPr>
                  <a:t>λ(nm)</a:t>
                </a:r>
                <a:endParaRPr lang="it-IT" sz="120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1363603024"/>
        <c:crosses val="autoZero"/>
        <c:crossBetween val="midCat"/>
        <c:majorUnit val="20"/>
      </c:valAx>
      <c:valAx>
        <c:axId val="-136360302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 i="0" baseline="0" dirty="0" smtClean="0">
                    <a:effectLst/>
                  </a:rPr>
                  <a:t>media deficit </a:t>
                </a:r>
                <a:r>
                  <a:rPr lang="it-IT" sz="1200" b="1" i="0" baseline="0" dirty="0">
                    <a:effectLst/>
                  </a:rPr>
                  <a:t>(u. a.)</a:t>
                </a:r>
                <a:endParaRPr lang="it-IT" sz="12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 sz="7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-1363603568"/>
        <c:crosses val="autoZero"/>
        <c:crossBetween val="midCat"/>
        <c:majorUnit val="0.5"/>
      </c:valAx>
      <c:spPr>
        <a:gradFill flip="none" rotWithShape="1">
          <a:gsLst>
            <a:gs pos="0">
              <a:srgbClr val="A603AB"/>
            </a:gs>
            <a:gs pos="17074">
              <a:srgbClr val="2615EC"/>
            </a:gs>
            <a:gs pos="30000">
              <a:srgbClr val="10D0CB"/>
            </a:gs>
            <a:gs pos="21001">
              <a:srgbClr val="0819FB"/>
            </a:gs>
            <a:gs pos="44000">
              <a:srgbClr val="12D625"/>
            </a:gs>
            <a:gs pos="60000">
              <a:srgbClr val="FFFF00"/>
            </a:gs>
            <a:gs pos="67000">
              <a:srgbClr val="EE3F17"/>
            </a:gs>
            <a:gs pos="81000">
              <a:srgbClr val="EA1653"/>
            </a:gs>
            <a:gs pos="100000">
              <a:srgbClr val="CD0F89"/>
            </a:gs>
            <a:gs pos="94000">
              <a:srgbClr val="C6064B"/>
            </a:gs>
          </a:gsLst>
          <a:lin ang="0" scaled="1"/>
          <a:tileRect/>
        </a:gradFill>
      </c:spPr>
    </c:plotArea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err="1" smtClean="0"/>
              <a:t>Medie</a:t>
            </a:r>
            <a:r>
              <a:rPr lang="en-US" sz="2000" dirty="0" smtClean="0"/>
              <a:t> deficit </a:t>
            </a:r>
            <a:r>
              <a:rPr lang="en-US" sz="2000" dirty="0"/>
              <a:t>in </a:t>
            </a:r>
            <a:r>
              <a:rPr lang="en-US" sz="2000" dirty="0" err="1"/>
              <a:t>funzione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l-GR" sz="2000" dirty="0">
                <a:latin typeface="Calibri"/>
              </a:rPr>
              <a:t>λ</a:t>
            </a:r>
            <a:r>
              <a:rPr lang="it-IT" sz="2000" baseline="0" dirty="0">
                <a:latin typeface="Calibri"/>
              </a:rPr>
              <a:t> dominante</a:t>
            </a:r>
            <a:endParaRPr lang="en-US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306707099141854"/>
          <c:y val="0.2038088158708822"/>
          <c:w val="0.85364184740065385"/>
          <c:h val="0.60328402985805407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1C1C1C"/>
              </a:solidFill>
            </a:ln>
          </c:spPr>
          <c:marker>
            <c:symbol val="diamond"/>
            <c:size val="5"/>
            <c:spPr>
              <a:solidFill>
                <a:srgbClr val="1C1C1C"/>
              </a:solidFill>
              <a:ln>
                <a:solidFill>
                  <a:srgbClr val="1C1C1C"/>
                </a:solidFill>
              </a:ln>
            </c:spPr>
          </c:marker>
          <c:dPt>
            <c:idx val="51"/>
            <c:bubble3D val="0"/>
          </c:dPt>
          <c:xVal>
            <c:numRef>
              <c:f>'grafico finale'!$D$6:$D$74</c:f>
              <c:numCache>
                <c:formatCode>General</c:formatCode>
                <c:ptCount val="69"/>
                <c:pt idx="0">
                  <c:v>700</c:v>
                </c:pt>
                <c:pt idx="1">
                  <c:v>620</c:v>
                </c:pt>
                <c:pt idx="2">
                  <c:v>600</c:v>
                </c:pt>
                <c:pt idx="3">
                  <c:v>593</c:v>
                </c:pt>
                <c:pt idx="4">
                  <c:v>588</c:v>
                </c:pt>
                <c:pt idx="5">
                  <c:v>585</c:v>
                </c:pt>
                <c:pt idx="6">
                  <c:v>583</c:v>
                </c:pt>
                <c:pt idx="7">
                  <c:v>580</c:v>
                </c:pt>
                <c:pt idx="8">
                  <c:v>579</c:v>
                </c:pt>
                <c:pt idx="9">
                  <c:v>577</c:v>
                </c:pt>
                <c:pt idx="10">
                  <c:v>575</c:v>
                </c:pt>
                <c:pt idx="11">
                  <c:v>574</c:v>
                </c:pt>
                <c:pt idx="12">
                  <c:v>572</c:v>
                </c:pt>
                <c:pt idx="13">
                  <c:v>570</c:v>
                </c:pt>
                <c:pt idx="14">
                  <c:v>569</c:v>
                </c:pt>
                <c:pt idx="15">
                  <c:v>568</c:v>
                </c:pt>
                <c:pt idx="16">
                  <c:v>566</c:v>
                </c:pt>
                <c:pt idx="17">
                  <c:v>564</c:v>
                </c:pt>
                <c:pt idx="18">
                  <c:v>562</c:v>
                </c:pt>
                <c:pt idx="19">
                  <c:v>559</c:v>
                </c:pt>
                <c:pt idx="20">
                  <c:v>556</c:v>
                </c:pt>
                <c:pt idx="21">
                  <c:v>554</c:v>
                </c:pt>
                <c:pt idx="22">
                  <c:v>550</c:v>
                </c:pt>
                <c:pt idx="23">
                  <c:v>546</c:v>
                </c:pt>
                <c:pt idx="24">
                  <c:v>540</c:v>
                </c:pt>
                <c:pt idx="25">
                  <c:v>535</c:v>
                </c:pt>
                <c:pt idx="26">
                  <c:v>530</c:v>
                </c:pt>
                <c:pt idx="27">
                  <c:v>519</c:v>
                </c:pt>
                <c:pt idx="28">
                  <c:v>514</c:v>
                </c:pt>
                <c:pt idx="29">
                  <c:v>511</c:v>
                </c:pt>
                <c:pt idx="30">
                  <c:v>506</c:v>
                </c:pt>
                <c:pt idx="31">
                  <c:v>503</c:v>
                </c:pt>
                <c:pt idx="32">
                  <c:v>499</c:v>
                </c:pt>
                <c:pt idx="33">
                  <c:v>498</c:v>
                </c:pt>
                <c:pt idx="34">
                  <c:v>496</c:v>
                </c:pt>
                <c:pt idx="35">
                  <c:v>495</c:v>
                </c:pt>
                <c:pt idx="36">
                  <c:v>494</c:v>
                </c:pt>
                <c:pt idx="37">
                  <c:v>492</c:v>
                </c:pt>
                <c:pt idx="38">
                  <c:v>491</c:v>
                </c:pt>
                <c:pt idx="39">
                  <c:v>490</c:v>
                </c:pt>
                <c:pt idx="40">
                  <c:v>489</c:v>
                </c:pt>
                <c:pt idx="41">
                  <c:v>488</c:v>
                </c:pt>
                <c:pt idx="42">
                  <c:v>487</c:v>
                </c:pt>
                <c:pt idx="43">
                  <c:v>486</c:v>
                </c:pt>
                <c:pt idx="44">
                  <c:v>485</c:v>
                </c:pt>
                <c:pt idx="45">
                  <c:v>484</c:v>
                </c:pt>
                <c:pt idx="46">
                  <c:v>483</c:v>
                </c:pt>
                <c:pt idx="47">
                  <c:v>482</c:v>
                </c:pt>
                <c:pt idx="48">
                  <c:v>481</c:v>
                </c:pt>
                <c:pt idx="49">
                  <c:v>480</c:v>
                </c:pt>
                <c:pt idx="50">
                  <c:v>479</c:v>
                </c:pt>
                <c:pt idx="51">
                  <c:v>478</c:v>
                </c:pt>
                <c:pt idx="52">
                  <c:v>477</c:v>
                </c:pt>
                <c:pt idx="53">
                  <c:v>476</c:v>
                </c:pt>
                <c:pt idx="54">
                  <c:v>475</c:v>
                </c:pt>
                <c:pt idx="55">
                  <c:v>473</c:v>
                </c:pt>
                <c:pt idx="56">
                  <c:v>472</c:v>
                </c:pt>
                <c:pt idx="57">
                  <c:v>471</c:v>
                </c:pt>
                <c:pt idx="58">
                  <c:v>470</c:v>
                </c:pt>
                <c:pt idx="59">
                  <c:v>469</c:v>
                </c:pt>
                <c:pt idx="60">
                  <c:v>468</c:v>
                </c:pt>
                <c:pt idx="61">
                  <c:v>467</c:v>
                </c:pt>
                <c:pt idx="62">
                  <c:v>466</c:v>
                </c:pt>
                <c:pt idx="63">
                  <c:v>464</c:v>
                </c:pt>
                <c:pt idx="64">
                  <c:v>463</c:v>
                </c:pt>
                <c:pt idx="65">
                  <c:v>460</c:v>
                </c:pt>
                <c:pt idx="66">
                  <c:v>450</c:v>
                </c:pt>
                <c:pt idx="67">
                  <c:v>420</c:v>
                </c:pt>
                <c:pt idx="68">
                  <c:v>410</c:v>
                </c:pt>
              </c:numCache>
            </c:numRef>
          </c:xVal>
          <c:yVal>
            <c:numRef>
              <c:f>'grafico finale'!$F$6:$F$74</c:f>
              <c:numCache>
                <c:formatCode>0.00</c:formatCode>
                <c:ptCount val="69"/>
                <c:pt idx="0">
                  <c:v>1.5782945454545452</c:v>
                </c:pt>
                <c:pt idx="1">
                  <c:v>1.4886799999999991</c:v>
                </c:pt>
                <c:pt idx="2">
                  <c:v>1.4478713636363638</c:v>
                </c:pt>
                <c:pt idx="3">
                  <c:v>1.3661977272727275</c:v>
                </c:pt>
                <c:pt idx="4">
                  <c:v>1.4494390909090908</c:v>
                </c:pt>
                <c:pt idx="5">
                  <c:v>1.6753336363636362</c:v>
                </c:pt>
                <c:pt idx="6">
                  <c:v>1.6684995454545453</c:v>
                </c:pt>
                <c:pt idx="7">
                  <c:v>1.2948213636363639</c:v>
                </c:pt>
                <c:pt idx="8">
                  <c:v>1.043020454545454</c:v>
                </c:pt>
                <c:pt idx="9">
                  <c:v>0.95432727272727225</c:v>
                </c:pt>
                <c:pt idx="10">
                  <c:v>0.89671954545454557</c:v>
                </c:pt>
                <c:pt idx="11">
                  <c:v>0.86465272727272757</c:v>
                </c:pt>
                <c:pt idx="12">
                  <c:v>0.81607681818181832</c:v>
                </c:pt>
                <c:pt idx="13">
                  <c:v>0.75789318181818155</c:v>
                </c:pt>
                <c:pt idx="14">
                  <c:v>0.77103454545454553</c:v>
                </c:pt>
                <c:pt idx="15">
                  <c:v>0.84310545454545416</c:v>
                </c:pt>
                <c:pt idx="16">
                  <c:v>0.79710090909090914</c:v>
                </c:pt>
                <c:pt idx="17">
                  <c:v>0.75755272727272716</c:v>
                </c:pt>
                <c:pt idx="18">
                  <c:v>0.89726272727272716</c:v>
                </c:pt>
                <c:pt idx="19">
                  <c:v>0.92555181818181809</c:v>
                </c:pt>
                <c:pt idx="20">
                  <c:v>0.81022818181818201</c:v>
                </c:pt>
                <c:pt idx="21">
                  <c:v>0.87314590909090928</c:v>
                </c:pt>
                <c:pt idx="22">
                  <c:v>0.92104818181818171</c:v>
                </c:pt>
                <c:pt idx="23">
                  <c:v>0.84288772727272754</c:v>
                </c:pt>
                <c:pt idx="24">
                  <c:v>0.92019727272727314</c:v>
                </c:pt>
                <c:pt idx="25">
                  <c:v>0.97942772727272787</c:v>
                </c:pt>
                <c:pt idx="26">
                  <c:v>0.94391772727272727</c:v>
                </c:pt>
                <c:pt idx="27">
                  <c:v>1.0423690909090912</c:v>
                </c:pt>
                <c:pt idx="28">
                  <c:v>1.0708927272727276</c:v>
                </c:pt>
                <c:pt idx="29">
                  <c:v>1.0851672727272725</c:v>
                </c:pt>
                <c:pt idx="30">
                  <c:v>1.0829731818181823</c:v>
                </c:pt>
                <c:pt idx="31">
                  <c:v>1.0281354545454544</c:v>
                </c:pt>
                <c:pt idx="32">
                  <c:v>1.1321499999999998</c:v>
                </c:pt>
                <c:pt idx="33">
                  <c:v>1.2470390909090914</c:v>
                </c:pt>
                <c:pt idx="34">
                  <c:v>1.1906440909090907</c:v>
                </c:pt>
                <c:pt idx="35">
                  <c:v>1.1839254545454541</c:v>
                </c:pt>
                <c:pt idx="36">
                  <c:v>1.2387459090909094</c:v>
                </c:pt>
                <c:pt idx="37">
                  <c:v>1.2963672727272724</c:v>
                </c:pt>
                <c:pt idx="38">
                  <c:v>1.2766554545454545</c:v>
                </c:pt>
                <c:pt idx="39">
                  <c:v>1.7847290909090909</c:v>
                </c:pt>
                <c:pt idx="40">
                  <c:v>1.9864549999999999</c:v>
                </c:pt>
                <c:pt idx="41">
                  <c:v>1.6935795454545453</c:v>
                </c:pt>
                <c:pt idx="42">
                  <c:v>1.6526818181818181</c:v>
                </c:pt>
                <c:pt idx="43">
                  <c:v>1.574599090909091</c:v>
                </c:pt>
                <c:pt idx="44">
                  <c:v>1.5674163636363634</c:v>
                </c:pt>
                <c:pt idx="45">
                  <c:v>1.6061854545454546</c:v>
                </c:pt>
                <c:pt idx="46">
                  <c:v>1.6128663636363636</c:v>
                </c:pt>
                <c:pt idx="47">
                  <c:v>1.7925490909090906</c:v>
                </c:pt>
                <c:pt idx="48">
                  <c:v>1.7791899999999994</c:v>
                </c:pt>
                <c:pt idx="49">
                  <c:v>1.9753290909090917</c:v>
                </c:pt>
                <c:pt idx="50">
                  <c:v>1.9009504545454545</c:v>
                </c:pt>
                <c:pt idx="51">
                  <c:v>1.6005509090909089</c:v>
                </c:pt>
                <c:pt idx="52">
                  <c:v>1.7280040909090912</c:v>
                </c:pt>
                <c:pt idx="53">
                  <c:v>1.783450909090909</c:v>
                </c:pt>
                <c:pt idx="54">
                  <c:v>1.7622968181818179</c:v>
                </c:pt>
                <c:pt idx="55">
                  <c:v>1.7169045454545451</c:v>
                </c:pt>
                <c:pt idx="56">
                  <c:v>1.622600909090909</c:v>
                </c:pt>
                <c:pt idx="57">
                  <c:v>1.3910072727272733</c:v>
                </c:pt>
                <c:pt idx="58">
                  <c:v>1.3250468181818187</c:v>
                </c:pt>
                <c:pt idx="59">
                  <c:v>1.3014581818181821</c:v>
                </c:pt>
                <c:pt idx="60">
                  <c:v>1.2436863636363635</c:v>
                </c:pt>
                <c:pt idx="61">
                  <c:v>1.0097304545454548</c:v>
                </c:pt>
                <c:pt idx="62">
                  <c:v>0.91158727272727291</c:v>
                </c:pt>
                <c:pt idx="63">
                  <c:v>0.95247545454545479</c:v>
                </c:pt>
                <c:pt idx="64">
                  <c:v>0.97449045454545402</c:v>
                </c:pt>
                <c:pt idx="65">
                  <c:v>0.95024636363636361</c:v>
                </c:pt>
                <c:pt idx="66">
                  <c:v>1.0009350000000001</c:v>
                </c:pt>
                <c:pt idx="67">
                  <c:v>0.9650745454545453</c:v>
                </c:pt>
                <c:pt idx="68">
                  <c:v>0.92503454545454544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612272"/>
        <c:axId val="-1363613904"/>
      </c:scatterChart>
      <c:valAx>
        <c:axId val="-1363612272"/>
        <c:scaling>
          <c:orientation val="minMax"/>
          <c:max val="7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Calibri"/>
                  </a:defRPr>
                </a:pPr>
                <a:r>
                  <a:rPr lang="it-IT" sz="1200">
                    <a:latin typeface="Calibri"/>
                  </a:rPr>
                  <a:t>λ(nm)</a:t>
                </a:r>
                <a:endParaRPr lang="it-IT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63613904"/>
        <c:crosses val="autoZero"/>
        <c:crossBetween val="midCat"/>
        <c:majorUnit val="20"/>
      </c:valAx>
      <c:valAx>
        <c:axId val="-136361390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it-IT" sz="1200" dirty="0" smtClean="0"/>
                  <a:t>media deficit </a:t>
                </a:r>
                <a:r>
                  <a:rPr lang="it-IT" sz="1200" dirty="0"/>
                  <a:t>(u.</a:t>
                </a:r>
                <a:r>
                  <a:rPr lang="it-IT" sz="1200" baseline="0" dirty="0"/>
                  <a:t> a.)</a:t>
                </a:r>
                <a:endParaRPr lang="it-IT" sz="12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-1363612272"/>
        <c:crosses val="autoZero"/>
        <c:crossBetween val="midCat"/>
        <c:majorUnit val="0.5"/>
      </c:valAx>
      <c:spPr>
        <a:gradFill flip="none" rotWithShape="1">
          <a:gsLst>
            <a:gs pos="17000">
              <a:srgbClr val="2615EC"/>
            </a:gs>
            <a:gs pos="28000">
              <a:srgbClr val="10D0CB"/>
            </a:gs>
            <a:gs pos="0">
              <a:srgbClr val="A603AB"/>
            </a:gs>
            <a:gs pos="21000">
              <a:srgbClr val="0819FB"/>
            </a:gs>
            <a:gs pos="100000">
              <a:srgbClr val="CD0F89"/>
            </a:gs>
            <a:gs pos="44000">
              <a:srgbClr val="05CD2B"/>
            </a:gs>
            <a:gs pos="60000">
              <a:srgbClr val="FFFF00"/>
            </a:gs>
            <a:gs pos="67000">
              <a:srgbClr val="EE3F17"/>
            </a:gs>
            <a:gs pos="81000">
              <a:srgbClr val="EA1653"/>
            </a:gs>
            <a:gs pos="94000">
              <a:srgbClr val="C6064B"/>
            </a:gs>
          </a:gsLst>
          <a:lin ang="0" scaled="1"/>
          <a:tileRect/>
        </a:gradFill>
      </c:spPr>
    </c:plotArea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86442529566449E-2"/>
          <c:y val="0.16697005035401821"/>
          <c:w val="0.86122758175232639"/>
          <c:h val="0.63541062801932369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rgbClr val="1C1C1C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1C1C1C"/>
              </a:solidFill>
              <a:ln w="9525">
                <a:solidFill>
                  <a:srgbClr val="1C1C1C"/>
                </a:solidFill>
              </a:ln>
              <a:effectLst/>
            </c:spPr>
          </c:marker>
          <c:xVal>
            <c:numRef>
              <c:f>differenze!$C$5:$C$73</c:f>
              <c:numCache>
                <c:formatCode>0</c:formatCode>
                <c:ptCount val="69"/>
                <c:pt idx="0">
                  <c:v>700</c:v>
                </c:pt>
                <c:pt idx="1">
                  <c:v>620</c:v>
                </c:pt>
                <c:pt idx="2">
                  <c:v>600</c:v>
                </c:pt>
                <c:pt idx="3">
                  <c:v>593</c:v>
                </c:pt>
                <c:pt idx="4">
                  <c:v>588</c:v>
                </c:pt>
                <c:pt idx="5">
                  <c:v>585</c:v>
                </c:pt>
                <c:pt idx="6">
                  <c:v>583</c:v>
                </c:pt>
                <c:pt idx="7">
                  <c:v>580</c:v>
                </c:pt>
                <c:pt idx="8">
                  <c:v>579</c:v>
                </c:pt>
                <c:pt idx="9">
                  <c:v>577</c:v>
                </c:pt>
                <c:pt idx="10">
                  <c:v>575</c:v>
                </c:pt>
                <c:pt idx="11">
                  <c:v>574</c:v>
                </c:pt>
                <c:pt idx="12">
                  <c:v>572</c:v>
                </c:pt>
                <c:pt idx="13">
                  <c:v>570</c:v>
                </c:pt>
                <c:pt idx="14">
                  <c:v>569</c:v>
                </c:pt>
                <c:pt idx="15">
                  <c:v>568</c:v>
                </c:pt>
                <c:pt idx="16">
                  <c:v>566</c:v>
                </c:pt>
                <c:pt idx="17">
                  <c:v>564</c:v>
                </c:pt>
                <c:pt idx="18">
                  <c:v>562</c:v>
                </c:pt>
                <c:pt idx="19">
                  <c:v>559</c:v>
                </c:pt>
                <c:pt idx="20">
                  <c:v>556</c:v>
                </c:pt>
                <c:pt idx="21">
                  <c:v>554</c:v>
                </c:pt>
                <c:pt idx="22">
                  <c:v>550</c:v>
                </c:pt>
                <c:pt idx="23">
                  <c:v>546</c:v>
                </c:pt>
                <c:pt idx="24">
                  <c:v>540</c:v>
                </c:pt>
                <c:pt idx="25">
                  <c:v>535</c:v>
                </c:pt>
                <c:pt idx="26">
                  <c:v>530</c:v>
                </c:pt>
                <c:pt idx="27">
                  <c:v>519</c:v>
                </c:pt>
                <c:pt idx="28">
                  <c:v>514</c:v>
                </c:pt>
                <c:pt idx="29">
                  <c:v>511</c:v>
                </c:pt>
                <c:pt idx="30">
                  <c:v>506</c:v>
                </c:pt>
                <c:pt idx="31">
                  <c:v>503</c:v>
                </c:pt>
                <c:pt idx="32">
                  <c:v>499</c:v>
                </c:pt>
                <c:pt idx="33">
                  <c:v>498</c:v>
                </c:pt>
                <c:pt idx="34">
                  <c:v>496</c:v>
                </c:pt>
                <c:pt idx="35">
                  <c:v>495</c:v>
                </c:pt>
                <c:pt idx="36">
                  <c:v>494</c:v>
                </c:pt>
                <c:pt idx="37">
                  <c:v>492</c:v>
                </c:pt>
                <c:pt idx="38">
                  <c:v>491</c:v>
                </c:pt>
                <c:pt idx="39">
                  <c:v>490</c:v>
                </c:pt>
                <c:pt idx="40" formatCode="General">
                  <c:v>489</c:v>
                </c:pt>
                <c:pt idx="41" formatCode="General">
                  <c:v>488</c:v>
                </c:pt>
                <c:pt idx="42" formatCode="General">
                  <c:v>487</c:v>
                </c:pt>
                <c:pt idx="43" formatCode="General">
                  <c:v>486</c:v>
                </c:pt>
                <c:pt idx="44" formatCode="General">
                  <c:v>485</c:v>
                </c:pt>
                <c:pt idx="45" formatCode="General">
                  <c:v>484</c:v>
                </c:pt>
                <c:pt idx="46" formatCode="General">
                  <c:v>483</c:v>
                </c:pt>
                <c:pt idx="47" formatCode="General">
                  <c:v>482</c:v>
                </c:pt>
                <c:pt idx="48" formatCode="General">
                  <c:v>481</c:v>
                </c:pt>
                <c:pt idx="49" formatCode="General">
                  <c:v>480</c:v>
                </c:pt>
                <c:pt idx="50" formatCode="General">
                  <c:v>479</c:v>
                </c:pt>
                <c:pt idx="51" formatCode="General">
                  <c:v>478</c:v>
                </c:pt>
                <c:pt idx="52" formatCode="General">
                  <c:v>477</c:v>
                </c:pt>
                <c:pt idx="53" formatCode="General">
                  <c:v>476</c:v>
                </c:pt>
                <c:pt idx="54" formatCode="General">
                  <c:v>475</c:v>
                </c:pt>
                <c:pt idx="55" formatCode="General">
                  <c:v>473</c:v>
                </c:pt>
                <c:pt idx="56" formatCode="General">
                  <c:v>472</c:v>
                </c:pt>
                <c:pt idx="57" formatCode="General">
                  <c:v>471</c:v>
                </c:pt>
                <c:pt idx="58" formatCode="General">
                  <c:v>470</c:v>
                </c:pt>
                <c:pt idx="59" formatCode="General">
                  <c:v>469</c:v>
                </c:pt>
                <c:pt idx="60" formatCode="General">
                  <c:v>468</c:v>
                </c:pt>
                <c:pt idx="61" formatCode="General">
                  <c:v>467</c:v>
                </c:pt>
                <c:pt idx="62" formatCode="General">
                  <c:v>466</c:v>
                </c:pt>
                <c:pt idx="63" formatCode="General">
                  <c:v>464</c:v>
                </c:pt>
                <c:pt idx="64" formatCode="General">
                  <c:v>463</c:v>
                </c:pt>
                <c:pt idx="65" formatCode="General">
                  <c:v>460</c:v>
                </c:pt>
                <c:pt idx="66" formatCode="General">
                  <c:v>450</c:v>
                </c:pt>
                <c:pt idx="67" formatCode="General">
                  <c:v>420</c:v>
                </c:pt>
                <c:pt idx="68" formatCode="General">
                  <c:v>410</c:v>
                </c:pt>
              </c:numCache>
            </c:numRef>
          </c:xVal>
          <c:yVal>
            <c:numRef>
              <c:f>differenze!$H$5:$H$73</c:f>
              <c:numCache>
                <c:formatCode>0.00</c:formatCode>
                <c:ptCount val="69"/>
                <c:pt idx="0">
                  <c:v>0.70742454545454514</c:v>
                </c:pt>
                <c:pt idx="1">
                  <c:v>0.55655499999999902</c:v>
                </c:pt>
                <c:pt idx="2">
                  <c:v>0.40051136363636397</c:v>
                </c:pt>
                <c:pt idx="3">
                  <c:v>8.1657727272727687E-2</c:v>
                </c:pt>
                <c:pt idx="4">
                  <c:v>0.15486909090909062</c:v>
                </c:pt>
                <c:pt idx="5">
                  <c:v>0.74957363636363628</c:v>
                </c:pt>
                <c:pt idx="6">
                  <c:v>0.79673954545454517</c:v>
                </c:pt>
                <c:pt idx="7">
                  <c:v>4.089136363636392E-2</c:v>
                </c:pt>
                <c:pt idx="8">
                  <c:v>-0.1278195454545461</c:v>
                </c:pt>
                <c:pt idx="9">
                  <c:v>8.8487272727272304E-2</c:v>
                </c:pt>
                <c:pt idx="10">
                  <c:v>5.2845454545455972E-3</c:v>
                </c:pt>
                <c:pt idx="11">
                  <c:v>-4.7822727272726073E-3</c:v>
                </c:pt>
                <c:pt idx="12">
                  <c:v>9.7536818181818363E-2</c:v>
                </c:pt>
                <c:pt idx="13">
                  <c:v>4.1613181818181744E-2</c:v>
                </c:pt>
                <c:pt idx="14">
                  <c:v>0.10137454545454561</c:v>
                </c:pt>
                <c:pt idx="15">
                  <c:v>0.18462045454545417</c:v>
                </c:pt>
                <c:pt idx="16">
                  <c:v>0.12781090909090898</c:v>
                </c:pt>
                <c:pt idx="17">
                  <c:v>1.6152727272727097E-2</c:v>
                </c:pt>
                <c:pt idx="18">
                  <c:v>6.3572727272727114E-2</c:v>
                </c:pt>
                <c:pt idx="19">
                  <c:v>9.1211818181818005E-2</c:v>
                </c:pt>
                <c:pt idx="20">
                  <c:v>-8.2966818181817947E-2</c:v>
                </c:pt>
                <c:pt idx="21">
                  <c:v>3.6260909090909177E-2</c:v>
                </c:pt>
                <c:pt idx="22">
                  <c:v>0.13135318181818167</c:v>
                </c:pt>
                <c:pt idx="23">
                  <c:v>7.5002727272727387E-2</c:v>
                </c:pt>
                <c:pt idx="24">
                  <c:v>0.18018727272727308</c:v>
                </c:pt>
                <c:pt idx="25">
                  <c:v>0.24259272727272774</c:v>
                </c:pt>
                <c:pt idx="26">
                  <c:v>6.4857727272727317E-2</c:v>
                </c:pt>
                <c:pt idx="27">
                  <c:v>9.7214090909091055E-2</c:v>
                </c:pt>
                <c:pt idx="28">
                  <c:v>7.6727727272727586E-2</c:v>
                </c:pt>
                <c:pt idx="29">
                  <c:v>8.7387272727272425E-2</c:v>
                </c:pt>
                <c:pt idx="30">
                  <c:v>0.16583318181818241</c:v>
                </c:pt>
                <c:pt idx="31">
                  <c:v>0.14676545454545442</c:v>
                </c:pt>
                <c:pt idx="32">
                  <c:v>0.32736999999999972</c:v>
                </c:pt>
                <c:pt idx="33">
                  <c:v>0.43465409090909146</c:v>
                </c:pt>
                <c:pt idx="34">
                  <c:v>0.41543409090909078</c:v>
                </c:pt>
                <c:pt idx="35">
                  <c:v>0.33399045454545417</c:v>
                </c:pt>
                <c:pt idx="36">
                  <c:v>0.37885090909090957</c:v>
                </c:pt>
                <c:pt idx="37">
                  <c:v>0.43860727272727229</c:v>
                </c:pt>
                <c:pt idx="38">
                  <c:v>0.28462545454545451</c:v>
                </c:pt>
                <c:pt idx="39">
                  <c:v>0.85887409090909106</c:v>
                </c:pt>
                <c:pt idx="40">
                  <c:v>1.0683050000000001</c:v>
                </c:pt>
                <c:pt idx="41">
                  <c:v>0.50542454545454518</c:v>
                </c:pt>
                <c:pt idx="42">
                  <c:v>0.43630681818181793</c:v>
                </c:pt>
                <c:pt idx="43">
                  <c:v>0.51968909090909099</c:v>
                </c:pt>
                <c:pt idx="44">
                  <c:v>0.50570136363636342</c:v>
                </c:pt>
                <c:pt idx="45">
                  <c:v>0.44426545454545474</c:v>
                </c:pt>
                <c:pt idx="46">
                  <c:v>0.52492636363636347</c:v>
                </c:pt>
                <c:pt idx="47">
                  <c:v>0.63473409090909039</c:v>
                </c:pt>
                <c:pt idx="48">
                  <c:v>0.60922999999999927</c:v>
                </c:pt>
                <c:pt idx="49">
                  <c:v>1.0612640909090918</c:v>
                </c:pt>
                <c:pt idx="50">
                  <c:v>1.0545104545454547</c:v>
                </c:pt>
                <c:pt idx="51">
                  <c:v>0.74782590909090896</c:v>
                </c:pt>
                <c:pt idx="52">
                  <c:v>0.91237909090909142</c:v>
                </c:pt>
                <c:pt idx="53">
                  <c:v>0.98607590909090881</c:v>
                </c:pt>
                <c:pt idx="54">
                  <c:v>0.8062518181818179</c:v>
                </c:pt>
                <c:pt idx="55">
                  <c:v>0.69050954545454513</c:v>
                </c:pt>
                <c:pt idx="56">
                  <c:v>0.72345590909090896</c:v>
                </c:pt>
                <c:pt idx="57">
                  <c:v>0.53360727272727315</c:v>
                </c:pt>
                <c:pt idx="58">
                  <c:v>0.42486681818181871</c:v>
                </c:pt>
                <c:pt idx="59">
                  <c:v>0.49449818181818217</c:v>
                </c:pt>
                <c:pt idx="60">
                  <c:v>0.43628636363636364</c:v>
                </c:pt>
                <c:pt idx="61">
                  <c:v>0.23147545454545471</c:v>
                </c:pt>
                <c:pt idx="62">
                  <c:v>0.15404727272727281</c:v>
                </c:pt>
                <c:pt idx="63">
                  <c:v>0.14004045454545477</c:v>
                </c:pt>
                <c:pt idx="64">
                  <c:v>0.1234004545454539</c:v>
                </c:pt>
                <c:pt idx="65">
                  <c:v>9.1413636363637529E-3</c:v>
                </c:pt>
                <c:pt idx="66">
                  <c:v>6.5955000000000208E-2</c:v>
                </c:pt>
                <c:pt idx="67">
                  <c:v>0.20782954545454535</c:v>
                </c:pt>
                <c:pt idx="68">
                  <c:v>6.2004545454545257E-2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615536"/>
        <c:axId val="-1363614992"/>
      </c:scatterChart>
      <c:valAx>
        <c:axId val="-1363615536"/>
        <c:scaling>
          <c:orientation val="minMax"/>
          <c:max val="700"/>
          <c:min val="4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l-GR" sz="1400">
                    <a:latin typeface="Calibri"/>
                  </a:rPr>
                  <a:t>λ</a:t>
                </a:r>
                <a:r>
                  <a:rPr lang="it-IT" sz="1400">
                    <a:latin typeface="Calibri"/>
                  </a:rPr>
                  <a:t>(nm)</a:t>
                </a:r>
                <a:endParaRPr lang="it-IT" sz="140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low"/>
        <c:spPr>
          <a:noFill/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363614992"/>
        <c:crosses val="autoZero"/>
        <c:crossBetween val="midCat"/>
        <c:majorUnit val="20"/>
      </c:valAx>
      <c:valAx>
        <c:axId val="-1363614992"/>
        <c:scaling>
          <c:orientation val="minMax"/>
          <c:max val="1.2"/>
          <c:min val="-0.2"/>
        </c:scaling>
        <c:delete val="0"/>
        <c:axPos val="l"/>
        <c:majorGridlines>
          <c:spPr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it-IT" sz="1400" dirty="0" smtClean="0"/>
                  <a:t>medie deficit</a:t>
                </a:r>
                <a:r>
                  <a:rPr lang="it-IT" sz="1400" baseline="0" dirty="0" smtClean="0"/>
                  <a:t> </a:t>
                </a:r>
                <a:r>
                  <a:rPr lang="it-IT" sz="1400" baseline="0" dirty="0"/>
                  <a:t>(u. a.)</a:t>
                </a:r>
                <a:endParaRPr lang="it-IT" sz="1400" dirty="0"/>
              </a:p>
            </c:rich>
          </c:tx>
          <c:layout/>
          <c:overlay val="0"/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363615536"/>
        <c:crosses val="autoZero"/>
        <c:crossBetween val="midCat"/>
        <c:majorUnit val="0.2"/>
      </c:valAx>
      <c:spPr>
        <a:gradFill>
          <a:gsLst>
            <a:gs pos="17000">
              <a:srgbClr val="2615EC"/>
            </a:gs>
            <a:gs pos="30000">
              <a:srgbClr val="10D0CB"/>
            </a:gs>
            <a:gs pos="0">
              <a:srgbClr val="A603AB"/>
            </a:gs>
            <a:gs pos="21000">
              <a:srgbClr val="0819FB"/>
            </a:gs>
            <a:gs pos="100000">
              <a:srgbClr val="CD0F89"/>
            </a:gs>
            <a:gs pos="44000">
              <a:srgbClr val="05CD2B"/>
            </a:gs>
            <a:gs pos="60000">
              <a:srgbClr val="FFFF00"/>
            </a:gs>
            <a:gs pos="67000">
              <a:srgbClr val="EE3F17"/>
            </a:gs>
            <a:gs pos="81000">
              <a:srgbClr val="EA1653"/>
            </a:gs>
            <a:gs pos="94000">
              <a:srgbClr val="C6064B"/>
            </a:gs>
          </a:gsLst>
          <a:lin ang="0" scaled="1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2D62D764-C4E2-45B5-915B-BC4706807CB6}" type="presOf" srcId="{19F18914-A9EC-4301-901D-6C71EF8BA328}" destId="{7C21CE01-00AA-4AE7-B5B4-AEDF43D7A529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0ABF26D9-92D1-4BE6-8649-74B2F3331025}" type="presOf" srcId="{EF0B89DF-5570-4DD4-9A17-C2AF990E5323}" destId="{FFBE41F1-6C42-42A3-A754-86A3ABE2C1C2}" srcOrd="0" destOrd="0" presId="urn:microsoft.com/office/officeart/2005/8/layout/chevron1"/>
    <dgm:cxn modelId="{234BB7B6-815C-4F4A-BEF2-2BCDDFAFD264}" type="presOf" srcId="{6A5AEEE7-D54E-434D-BA2E-E75079C95CE6}" destId="{3C3CDF07-6301-4CB5-95CB-8307162300D5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3BE53046-A558-453F-A79F-FC37F2BEFE62}" type="presOf" srcId="{AFD56B6C-8BC3-4A85-A91C-18F2D8983BEC}" destId="{E309E9E0-5CAE-487C-AD7E-DD49ED0CB942}" srcOrd="0" destOrd="0" presId="urn:microsoft.com/office/officeart/2005/8/layout/chevron1"/>
    <dgm:cxn modelId="{31E2987C-98B7-4ED2-9D26-16C5A5D5E3D7}" type="presOf" srcId="{085A4D30-642C-4CAF-8063-F2E45FA22049}" destId="{0444A347-AB5B-4834-8A34-FB520E8F47C3}" srcOrd="0" destOrd="0" presId="urn:microsoft.com/office/officeart/2005/8/layout/chevron1"/>
    <dgm:cxn modelId="{8DE2B3E4-8878-41DD-B0EA-664929E8F763}" type="presOf" srcId="{1FE46BC4-76F6-43E8-AA16-2145C366B108}" destId="{FC339FF4-E174-4610-BCB2-1451C92C24CC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E97550DD-F491-44DA-90B7-62104D555CAD}" type="presOf" srcId="{4D9B5B7E-7000-44EE-8047-E6824D3E9DCB}" destId="{236D65E3-C549-4477-9BC5-E9DAECE58356}" srcOrd="0" destOrd="0" presId="urn:microsoft.com/office/officeart/2005/8/layout/chevron1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BBB67AE9-E38A-4993-8E3D-A0B1BF21416E}" type="presParOf" srcId="{0444A347-AB5B-4834-8A34-FB520E8F47C3}" destId="{3C3CDF07-6301-4CB5-95CB-8307162300D5}" srcOrd="0" destOrd="0" presId="urn:microsoft.com/office/officeart/2005/8/layout/chevron1"/>
    <dgm:cxn modelId="{90E6CE4C-1F00-4B89-BF2E-C9DDB8002F3D}" type="presParOf" srcId="{0444A347-AB5B-4834-8A34-FB520E8F47C3}" destId="{C2B1628D-E843-41DA-9EE2-C4ACE3C0CA44}" srcOrd="1" destOrd="0" presId="urn:microsoft.com/office/officeart/2005/8/layout/chevron1"/>
    <dgm:cxn modelId="{8D685D72-E2E3-44B5-9D95-1920FFCE173D}" type="presParOf" srcId="{0444A347-AB5B-4834-8A34-FB520E8F47C3}" destId="{236D65E3-C549-4477-9BC5-E9DAECE58356}" srcOrd="2" destOrd="0" presId="urn:microsoft.com/office/officeart/2005/8/layout/chevron1"/>
    <dgm:cxn modelId="{53BFEA10-F5F0-4DAE-B1DF-32E69535F7B6}" type="presParOf" srcId="{0444A347-AB5B-4834-8A34-FB520E8F47C3}" destId="{5CE20AAC-5E71-4700-8B1B-DEE9FA3FEB7C}" srcOrd="3" destOrd="0" presId="urn:microsoft.com/office/officeart/2005/8/layout/chevron1"/>
    <dgm:cxn modelId="{03D498A5-A266-4E9D-B586-C03BED89C525}" type="presParOf" srcId="{0444A347-AB5B-4834-8A34-FB520E8F47C3}" destId="{FFBE41F1-6C42-42A3-A754-86A3ABE2C1C2}" srcOrd="4" destOrd="0" presId="urn:microsoft.com/office/officeart/2005/8/layout/chevron1"/>
    <dgm:cxn modelId="{56DEF0F0-883F-4C28-96A8-EE5526504800}" type="presParOf" srcId="{0444A347-AB5B-4834-8A34-FB520E8F47C3}" destId="{6A4162DF-5EA8-4323-ADB4-95F2D188028D}" srcOrd="5" destOrd="0" presId="urn:microsoft.com/office/officeart/2005/8/layout/chevron1"/>
    <dgm:cxn modelId="{D45D593F-5282-488F-AED8-2A5D4054BE0B}" type="presParOf" srcId="{0444A347-AB5B-4834-8A34-FB520E8F47C3}" destId="{FC339FF4-E174-4610-BCB2-1451C92C24CC}" srcOrd="6" destOrd="0" presId="urn:microsoft.com/office/officeart/2005/8/layout/chevron1"/>
    <dgm:cxn modelId="{A5B22E6A-649C-4242-B5F7-81CD863FC96C}" type="presParOf" srcId="{0444A347-AB5B-4834-8A34-FB520E8F47C3}" destId="{AE0CBDE7-07BB-466C-87B7-182FA044BC67}" srcOrd="7" destOrd="0" presId="urn:microsoft.com/office/officeart/2005/8/layout/chevron1"/>
    <dgm:cxn modelId="{33A29D9A-6731-4CCD-BF3C-D66794F1D858}" type="presParOf" srcId="{0444A347-AB5B-4834-8A34-FB520E8F47C3}" destId="{E309E9E0-5CAE-487C-AD7E-DD49ED0CB942}" srcOrd="8" destOrd="0" presId="urn:microsoft.com/office/officeart/2005/8/layout/chevron1"/>
    <dgm:cxn modelId="{CE278C29-8726-4B8A-A4AB-84DEDEEA6D57}" type="presParOf" srcId="{0444A347-AB5B-4834-8A34-FB520E8F47C3}" destId="{358E872B-4A63-4FB2-AF69-574684826CB9}" srcOrd="9" destOrd="0" presId="urn:microsoft.com/office/officeart/2005/8/layout/chevron1"/>
    <dgm:cxn modelId="{A0A134CD-4A2F-4BC8-A841-5E973ED6833C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C63C248B-FD3B-407D-9A26-26D70071E4C5}" type="presOf" srcId="{AFD56B6C-8BC3-4A85-A91C-18F2D8983BEC}" destId="{E309E9E0-5CAE-487C-AD7E-DD49ED0CB942}" srcOrd="0" destOrd="0" presId="urn:microsoft.com/office/officeart/2005/8/layout/chevron1"/>
    <dgm:cxn modelId="{658E58D8-85C1-4910-A374-616C75083D14}" type="presOf" srcId="{1FE46BC4-76F6-43E8-AA16-2145C366B108}" destId="{FC339FF4-E174-4610-BCB2-1451C92C24CC}" srcOrd="0" destOrd="0" presId="urn:microsoft.com/office/officeart/2005/8/layout/chevron1"/>
    <dgm:cxn modelId="{A39B573A-F774-4BE6-8AB3-4B4EEA18BC72}" type="presOf" srcId="{19F18914-A9EC-4301-901D-6C71EF8BA328}" destId="{7C21CE01-00AA-4AE7-B5B4-AEDF43D7A529}" srcOrd="0" destOrd="0" presId="urn:microsoft.com/office/officeart/2005/8/layout/chevron1"/>
    <dgm:cxn modelId="{5F6C4AC0-5476-46E7-8AE4-0FCB76E2C13F}" type="presOf" srcId="{6A5AEEE7-D54E-434D-BA2E-E75079C95CE6}" destId="{3C3CDF07-6301-4CB5-95CB-8307162300D5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8D3915EC-89E4-4D94-A58D-42576142D0C9}" type="presOf" srcId="{4D9B5B7E-7000-44EE-8047-E6824D3E9DCB}" destId="{236D65E3-C549-4477-9BC5-E9DAECE58356}" srcOrd="0" destOrd="0" presId="urn:microsoft.com/office/officeart/2005/8/layout/chevron1"/>
    <dgm:cxn modelId="{CF0F80F7-3E6B-455B-AB0C-25A037489F0F}" type="presOf" srcId="{EF0B89DF-5570-4DD4-9A17-C2AF990E5323}" destId="{FFBE41F1-6C42-42A3-A754-86A3ABE2C1C2}" srcOrd="0" destOrd="0" presId="urn:microsoft.com/office/officeart/2005/8/layout/chevron1"/>
    <dgm:cxn modelId="{C3432194-7BA6-4829-A4B9-0AAC3316B667}" type="presOf" srcId="{085A4D30-642C-4CAF-8063-F2E45FA22049}" destId="{0444A347-AB5B-4834-8A34-FB520E8F47C3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B0ABE7B4-643C-4E84-9537-9E724E07DCAB}" type="presParOf" srcId="{0444A347-AB5B-4834-8A34-FB520E8F47C3}" destId="{3C3CDF07-6301-4CB5-95CB-8307162300D5}" srcOrd="0" destOrd="0" presId="urn:microsoft.com/office/officeart/2005/8/layout/chevron1"/>
    <dgm:cxn modelId="{260711C5-3A95-45E8-8447-0967769D434E}" type="presParOf" srcId="{0444A347-AB5B-4834-8A34-FB520E8F47C3}" destId="{C2B1628D-E843-41DA-9EE2-C4ACE3C0CA44}" srcOrd="1" destOrd="0" presId="urn:microsoft.com/office/officeart/2005/8/layout/chevron1"/>
    <dgm:cxn modelId="{FC6D98CE-2C47-4D03-9866-BF4968CC9E89}" type="presParOf" srcId="{0444A347-AB5B-4834-8A34-FB520E8F47C3}" destId="{236D65E3-C549-4477-9BC5-E9DAECE58356}" srcOrd="2" destOrd="0" presId="urn:microsoft.com/office/officeart/2005/8/layout/chevron1"/>
    <dgm:cxn modelId="{958A9C93-256A-4332-BB8C-0B769285036B}" type="presParOf" srcId="{0444A347-AB5B-4834-8A34-FB520E8F47C3}" destId="{5CE20AAC-5E71-4700-8B1B-DEE9FA3FEB7C}" srcOrd="3" destOrd="0" presId="urn:microsoft.com/office/officeart/2005/8/layout/chevron1"/>
    <dgm:cxn modelId="{AA44DD2F-2EDB-4E6A-A52E-C4901D610CA9}" type="presParOf" srcId="{0444A347-AB5B-4834-8A34-FB520E8F47C3}" destId="{FFBE41F1-6C42-42A3-A754-86A3ABE2C1C2}" srcOrd="4" destOrd="0" presId="urn:microsoft.com/office/officeart/2005/8/layout/chevron1"/>
    <dgm:cxn modelId="{AC338011-0A5A-4ADA-AD7B-03155DBDD15A}" type="presParOf" srcId="{0444A347-AB5B-4834-8A34-FB520E8F47C3}" destId="{6A4162DF-5EA8-4323-ADB4-95F2D188028D}" srcOrd="5" destOrd="0" presId="urn:microsoft.com/office/officeart/2005/8/layout/chevron1"/>
    <dgm:cxn modelId="{8EB9DD48-7FB5-474A-BA06-C9000020696F}" type="presParOf" srcId="{0444A347-AB5B-4834-8A34-FB520E8F47C3}" destId="{FC339FF4-E174-4610-BCB2-1451C92C24CC}" srcOrd="6" destOrd="0" presId="urn:microsoft.com/office/officeart/2005/8/layout/chevron1"/>
    <dgm:cxn modelId="{50BE291D-7D5A-4289-ADB7-D45E2E6E59E7}" type="presParOf" srcId="{0444A347-AB5B-4834-8A34-FB520E8F47C3}" destId="{AE0CBDE7-07BB-466C-87B7-182FA044BC67}" srcOrd="7" destOrd="0" presId="urn:microsoft.com/office/officeart/2005/8/layout/chevron1"/>
    <dgm:cxn modelId="{3E1AE8E4-3B4C-4061-B9F9-38A0D2F34C68}" type="presParOf" srcId="{0444A347-AB5B-4834-8A34-FB520E8F47C3}" destId="{E309E9E0-5CAE-487C-AD7E-DD49ED0CB942}" srcOrd="8" destOrd="0" presId="urn:microsoft.com/office/officeart/2005/8/layout/chevron1"/>
    <dgm:cxn modelId="{4743A068-A515-44FC-B475-A39E6EB0C2E2}" type="presParOf" srcId="{0444A347-AB5B-4834-8A34-FB520E8F47C3}" destId="{358E872B-4A63-4FB2-AF69-574684826CB9}" srcOrd="9" destOrd="0" presId="urn:microsoft.com/office/officeart/2005/8/layout/chevron1"/>
    <dgm:cxn modelId="{63291F0C-4D04-45D9-B4CE-2B4B577DBCB3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E7B22810-38DC-472B-8E99-BB7CAB2F6E13}" type="presOf" srcId="{085A4D30-642C-4CAF-8063-F2E45FA22049}" destId="{0444A347-AB5B-4834-8A34-FB520E8F47C3}" srcOrd="0" destOrd="0" presId="urn:microsoft.com/office/officeart/2005/8/layout/chevron1"/>
    <dgm:cxn modelId="{7EFC8995-AC65-4A0B-8CBF-A2B24946602F}" type="presOf" srcId="{4D9B5B7E-7000-44EE-8047-E6824D3E9DCB}" destId="{236D65E3-C549-4477-9BC5-E9DAECE58356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D85347E1-3B0E-4030-9820-EECD6B0CB969}" type="presOf" srcId="{19F18914-A9EC-4301-901D-6C71EF8BA328}" destId="{7C21CE01-00AA-4AE7-B5B4-AEDF43D7A529}" srcOrd="0" destOrd="0" presId="urn:microsoft.com/office/officeart/2005/8/layout/chevron1"/>
    <dgm:cxn modelId="{DFC603CB-5128-464A-9F65-EE91468159A2}" type="presOf" srcId="{EF0B89DF-5570-4DD4-9A17-C2AF990E5323}" destId="{FFBE41F1-6C42-42A3-A754-86A3ABE2C1C2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2CB41153-76A8-4A7E-B400-BFFD826AF89D}" type="presOf" srcId="{AFD56B6C-8BC3-4A85-A91C-18F2D8983BEC}" destId="{E309E9E0-5CAE-487C-AD7E-DD49ED0CB942}" srcOrd="0" destOrd="0" presId="urn:microsoft.com/office/officeart/2005/8/layout/chevron1"/>
    <dgm:cxn modelId="{D2B84122-4959-4954-9A36-AF5DF63A0B7B}" type="presOf" srcId="{1FE46BC4-76F6-43E8-AA16-2145C366B108}" destId="{FC339FF4-E174-4610-BCB2-1451C92C24CC}" srcOrd="0" destOrd="0" presId="urn:microsoft.com/office/officeart/2005/8/layout/chevron1"/>
    <dgm:cxn modelId="{5B86915B-716D-4750-89B5-30E876FC295F}" type="presOf" srcId="{6A5AEEE7-D54E-434D-BA2E-E75079C95CE6}" destId="{3C3CDF07-6301-4CB5-95CB-8307162300D5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A06EA9D1-E5D2-4762-99E6-36667941E411}" type="presParOf" srcId="{0444A347-AB5B-4834-8A34-FB520E8F47C3}" destId="{3C3CDF07-6301-4CB5-95CB-8307162300D5}" srcOrd="0" destOrd="0" presId="urn:microsoft.com/office/officeart/2005/8/layout/chevron1"/>
    <dgm:cxn modelId="{75A66CA3-B1DE-4929-B0DF-088114BF3BDB}" type="presParOf" srcId="{0444A347-AB5B-4834-8A34-FB520E8F47C3}" destId="{C2B1628D-E843-41DA-9EE2-C4ACE3C0CA44}" srcOrd="1" destOrd="0" presId="urn:microsoft.com/office/officeart/2005/8/layout/chevron1"/>
    <dgm:cxn modelId="{F3CB873B-7F81-4C6D-8A04-C018A79A7CFF}" type="presParOf" srcId="{0444A347-AB5B-4834-8A34-FB520E8F47C3}" destId="{236D65E3-C549-4477-9BC5-E9DAECE58356}" srcOrd="2" destOrd="0" presId="urn:microsoft.com/office/officeart/2005/8/layout/chevron1"/>
    <dgm:cxn modelId="{D050F526-E7D0-450E-AC31-EC298F351AEC}" type="presParOf" srcId="{0444A347-AB5B-4834-8A34-FB520E8F47C3}" destId="{5CE20AAC-5E71-4700-8B1B-DEE9FA3FEB7C}" srcOrd="3" destOrd="0" presId="urn:microsoft.com/office/officeart/2005/8/layout/chevron1"/>
    <dgm:cxn modelId="{0967B276-B53E-40A4-93F1-394B72C92918}" type="presParOf" srcId="{0444A347-AB5B-4834-8A34-FB520E8F47C3}" destId="{FFBE41F1-6C42-42A3-A754-86A3ABE2C1C2}" srcOrd="4" destOrd="0" presId="urn:microsoft.com/office/officeart/2005/8/layout/chevron1"/>
    <dgm:cxn modelId="{305C6BCE-1BF0-4C22-B90E-24344EF96B1A}" type="presParOf" srcId="{0444A347-AB5B-4834-8A34-FB520E8F47C3}" destId="{6A4162DF-5EA8-4323-ADB4-95F2D188028D}" srcOrd="5" destOrd="0" presId="urn:microsoft.com/office/officeart/2005/8/layout/chevron1"/>
    <dgm:cxn modelId="{04496290-E932-4083-99D7-B1CBD5BBCC08}" type="presParOf" srcId="{0444A347-AB5B-4834-8A34-FB520E8F47C3}" destId="{FC339FF4-E174-4610-BCB2-1451C92C24CC}" srcOrd="6" destOrd="0" presId="urn:microsoft.com/office/officeart/2005/8/layout/chevron1"/>
    <dgm:cxn modelId="{DCC8096F-7DE6-415A-B65B-29BABAA008C4}" type="presParOf" srcId="{0444A347-AB5B-4834-8A34-FB520E8F47C3}" destId="{AE0CBDE7-07BB-466C-87B7-182FA044BC67}" srcOrd="7" destOrd="0" presId="urn:microsoft.com/office/officeart/2005/8/layout/chevron1"/>
    <dgm:cxn modelId="{F9291D42-D2FE-484D-9833-6EA0B02F0D91}" type="presParOf" srcId="{0444A347-AB5B-4834-8A34-FB520E8F47C3}" destId="{E309E9E0-5CAE-487C-AD7E-DD49ED0CB942}" srcOrd="8" destOrd="0" presId="urn:microsoft.com/office/officeart/2005/8/layout/chevron1"/>
    <dgm:cxn modelId="{07921026-398E-46A1-BAC8-E4227164859F}" type="presParOf" srcId="{0444A347-AB5B-4834-8A34-FB520E8F47C3}" destId="{358E872B-4A63-4FB2-AF69-574684826CB9}" srcOrd="9" destOrd="0" presId="urn:microsoft.com/office/officeart/2005/8/layout/chevron1"/>
    <dgm:cxn modelId="{6159E2EF-BD3E-49DC-A147-3842D1BD5009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0D65EA02-FE5D-4A90-AE7C-FDAA41635457}" type="presOf" srcId="{19F18914-A9EC-4301-901D-6C71EF8BA328}" destId="{7C21CE01-00AA-4AE7-B5B4-AEDF43D7A529}" srcOrd="0" destOrd="0" presId="urn:microsoft.com/office/officeart/2005/8/layout/chevron1"/>
    <dgm:cxn modelId="{5B057127-70E4-4478-8A38-A816654F5456}" type="presOf" srcId="{AFD56B6C-8BC3-4A85-A91C-18F2D8983BEC}" destId="{E309E9E0-5CAE-487C-AD7E-DD49ED0CB942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3EE6E6B9-78E3-4071-97C2-3B93CA8B63D0}" type="presOf" srcId="{EF0B89DF-5570-4DD4-9A17-C2AF990E5323}" destId="{FFBE41F1-6C42-42A3-A754-86A3ABE2C1C2}" srcOrd="0" destOrd="0" presId="urn:microsoft.com/office/officeart/2005/8/layout/chevron1"/>
    <dgm:cxn modelId="{59E66465-5473-46B1-838C-6C1E7D5744E1}" type="presOf" srcId="{4D9B5B7E-7000-44EE-8047-E6824D3E9DCB}" destId="{236D65E3-C549-4477-9BC5-E9DAECE58356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0316B571-B63D-45DD-B8BA-5F801394EB7F}" type="presOf" srcId="{6A5AEEE7-D54E-434D-BA2E-E75079C95CE6}" destId="{3C3CDF07-6301-4CB5-95CB-8307162300D5}" srcOrd="0" destOrd="0" presId="urn:microsoft.com/office/officeart/2005/8/layout/chevron1"/>
    <dgm:cxn modelId="{68AF2DD3-41E3-4D21-895E-80662836A8D4}" type="presOf" srcId="{1FE46BC4-76F6-43E8-AA16-2145C366B108}" destId="{FC339FF4-E174-4610-BCB2-1451C92C24CC}" srcOrd="0" destOrd="0" presId="urn:microsoft.com/office/officeart/2005/8/layout/chevron1"/>
    <dgm:cxn modelId="{A69B2D93-A795-4364-8FF4-4824FCA9CDFA}" type="presOf" srcId="{085A4D30-642C-4CAF-8063-F2E45FA22049}" destId="{0444A347-AB5B-4834-8A34-FB520E8F47C3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73D81D41-603B-42CC-B917-F1DBD7CEFFAD}" type="presParOf" srcId="{0444A347-AB5B-4834-8A34-FB520E8F47C3}" destId="{3C3CDF07-6301-4CB5-95CB-8307162300D5}" srcOrd="0" destOrd="0" presId="urn:microsoft.com/office/officeart/2005/8/layout/chevron1"/>
    <dgm:cxn modelId="{E7ED9405-150F-413A-98CD-86F68D7D7D19}" type="presParOf" srcId="{0444A347-AB5B-4834-8A34-FB520E8F47C3}" destId="{C2B1628D-E843-41DA-9EE2-C4ACE3C0CA44}" srcOrd="1" destOrd="0" presId="urn:microsoft.com/office/officeart/2005/8/layout/chevron1"/>
    <dgm:cxn modelId="{73A5CD2C-A5A1-4C06-A8AD-C782908E4179}" type="presParOf" srcId="{0444A347-AB5B-4834-8A34-FB520E8F47C3}" destId="{236D65E3-C549-4477-9BC5-E9DAECE58356}" srcOrd="2" destOrd="0" presId="urn:microsoft.com/office/officeart/2005/8/layout/chevron1"/>
    <dgm:cxn modelId="{BAAFD935-7524-4AA1-8508-0C295C3455D6}" type="presParOf" srcId="{0444A347-AB5B-4834-8A34-FB520E8F47C3}" destId="{5CE20AAC-5E71-4700-8B1B-DEE9FA3FEB7C}" srcOrd="3" destOrd="0" presId="urn:microsoft.com/office/officeart/2005/8/layout/chevron1"/>
    <dgm:cxn modelId="{AD464DA7-CF2C-4056-81FE-6D8258443C5B}" type="presParOf" srcId="{0444A347-AB5B-4834-8A34-FB520E8F47C3}" destId="{FFBE41F1-6C42-42A3-A754-86A3ABE2C1C2}" srcOrd="4" destOrd="0" presId="urn:microsoft.com/office/officeart/2005/8/layout/chevron1"/>
    <dgm:cxn modelId="{969BB517-79AE-4F9D-8E9D-59429FA86325}" type="presParOf" srcId="{0444A347-AB5B-4834-8A34-FB520E8F47C3}" destId="{6A4162DF-5EA8-4323-ADB4-95F2D188028D}" srcOrd="5" destOrd="0" presId="urn:microsoft.com/office/officeart/2005/8/layout/chevron1"/>
    <dgm:cxn modelId="{8582F79F-D874-4DAA-BA39-097C250D05CB}" type="presParOf" srcId="{0444A347-AB5B-4834-8A34-FB520E8F47C3}" destId="{FC339FF4-E174-4610-BCB2-1451C92C24CC}" srcOrd="6" destOrd="0" presId="urn:microsoft.com/office/officeart/2005/8/layout/chevron1"/>
    <dgm:cxn modelId="{D538C694-33AB-45C4-820F-47C497748076}" type="presParOf" srcId="{0444A347-AB5B-4834-8A34-FB520E8F47C3}" destId="{AE0CBDE7-07BB-466C-87B7-182FA044BC67}" srcOrd="7" destOrd="0" presId="urn:microsoft.com/office/officeart/2005/8/layout/chevron1"/>
    <dgm:cxn modelId="{AE3B7ECB-D7B9-4416-9D30-9C32921701B8}" type="presParOf" srcId="{0444A347-AB5B-4834-8A34-FB520E8F47C3}" destId="{E309E9E0-5CAE-487C-AD7E-DD49ED0CB942}" srcOrd="8" destOrd="0" presId="urn:microsoft.com/office/officeart/2005/8/layout/chevron1"/>
    <dgm:cxn modelId="{60E3545F-9069-4AB5-9C6B-9EA468AF4DA0}" type="presParOf" srcId="{0444A347-AB5B-4834-8A34-FB520E8F47C3}" destId="{358E872B-4A63-4FB2-AF69-574684826CB9}" srcOrd="9" destOrd="0" presId="urn:microsoft.com/office/officeart/2005/8/layout/chevron1"/>
    <dgm:cxn modelId="{8CB519EC-11CF-45D9-9A73-8380F072F1FA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14B2EEF1-5BD9-4F43-B3D2-F1DB0E7B1B42}" type="presOf" srcId="{4D9B5B7E-7000-44EE-8047-E6824D3E9DCB}" destId="{236D65E3-C549-4477-9BC5-E9DAECE58356}" srcOrd="0" destOrd="0" presId="urn:microsoft.com/office/officeart/2005/8/layout/chevron1"/>
    <dgm:cxn modelId="{60A4300A-58EF-4782-B089-6D4275387AC3}" type="presOf" srcId="{1FE46BC4-76F6-43E8-AA16-2145C366B108}" destId="{FC339FF4-E174-4610-BCB2-1451C92C24CC}" srcOrd="0" destOrd="0" presId="urn:microsoft.com/office/officeart/2005/8/layout/chevron1"/>
    <dgm:cxn modelId="{FB0D44B1-4E4C-4570-93CD-BE513A1A569D}" type="presOf" srcId="{085A4D30-642C-4CAF-8063-F2E45FA22049}" destId="{0444A347-AB5B-4834-8A34-FB520E8F47C3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9E024327-1724-431C-AF87-5FA7A94BE3A8}" type="presOf" srcId="{19F18914-A9EC-4301-901D-6C71EF8BA328}" destId="{7C21CE01-00AA-4AE7-B5B4-AEDF43D7A529}" srcOrd="0" destOrd="0" presId="urn:microsoft.com/office/officeart/2005/8/layout/chevron1"/>
    <dgm:cxn modelId="{AC50E903-13B1-44AE-891D-D1BAC4FC1B07}" type="presOf" srcId="{AFD56B6C-8BC3-4A85-A91C-18F2D8983BEC}" destId="{E309E9E0-5CAE-487C-AD7E-DD49ED0CB942}" srcOrd="0" destOrd="0" presId="urn:microsoft.com/office/officeart/2005/8/layout/chevron1"/>
    <dgm:cxn modelId="{CD25ED69-A2CA-4AEA-9128-3CBF7118754E}" type="presOf" srcId="{EF0B89DF-5570-4DD4-9A17-C2AF990E5323}" destId="{FFBE41F1-6C42-42A3-A754-86A3ABE2C1C2}" srcOrd="0" destOrd="0" presId="urn:microsoft.com/office/officeart/2005/8/layout/chevron1"/>
    <dgm:cxn modelId="{02CFB9C0-4DC0-4AE3-AE02-2738C931F5D1}" type="presOf" srcId="{6A5AEEE7-D54E-434D-BA2E-E75079C95CE6}" destId="{3C3CDF07-6301-4CB5-95CB-8307162300D5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47836E98-9917-440C-B389-86F09E4CB158}" type="presParOf" srcId="{0444A347-AB5B-4834-8A34-FB520E8F47C3}" destId="{3C3CDF07-6301-4CB5-95CB-8307162300D5}" srcOrd="0" destOrd="0" presId="urn:microsoft.com/office/officeart/2005/8/layout/chevron1"/>
    <dgm:cxn modelId="{84950B7D-A24B-47DC-A054-29B9FCEBDA07}" type="presParOf" srcId="{0444A347-AB5B-4834-8A34-FB520E8F47C3}" destId="{C2B1628D-E843-41DA-9EE2-C4ACE3C0CA44}" srcOrd="1" destOrd="0" presId="urn:microsoft.com/office/officeart/2005/8/layout/chevron1"/>
    <dgm:cxn modelId="{0A496B09-309A-4A19-8E17-7C5F06362518}" type="presParOf" srcId="{0444A347-AB5B-4834-8A34-FB520E8F47C3}" destId="{236D65E3-C549-4477-9BC5-E9DAECE58356}" srcOrd="2" destOrd="0" presId="urn:microsoft.com/office/officeart/2005/8/layout/chevron1"/>
    <dgm:cxn modelId="{E2CB3028-5DB1-4F40-A537-89C18EE5A3CE}" type="presParOf" srcId="{0444A347-AB5B-4834-8A34-FB520E8F47C3}" destId="{5CE20AAC-5E71-4700-8B1B-DEE9FA3FEB7C}" srcOrd="3" destOrd="0" presId="urn:microsoft.com/office/officeart/2005/8/layout/chevron1"/>
    <dgm:cxn modelId="{6F6BA007-2D65-4995-8D30-74410BE8929E}" type="presParOf" srcId="{0444A347-AB5B-4834-8A34-FB520E8F47C3}" destId="{FFBE41F1-6C42-42A3-A754-86A3ABE2C1C2}" srcOrd="4" destOrd="0" presId="urn:microsoft.com/office/officeart/2005/8/layout/chevron1"/>
    <dgm:cxn modelId="{39D2E587-2F52-4628-B3F4-03712B93B6D2}" type="presParOf" srcId="{0444A347-AB5B-4834-8A34-FB520E8F47C3}" destId="{6A4162DF-5EA8-4323-ADB4-95F2D188028D}" srcOrd="5" destOrd="0" presId="urn:microsoft.com/office/officeart/2005/8/layout/chevron1"/>
    <dgm:cxn modelId="{29F01878-1130-49BC-B013-2D5F5A407B9E}" type="presParOf" srcId="{0444A347-AB5B-4834-8A34-FB520E8F47C3}" destId="{FC339FF4-E174-4610-BCB2-1451C92C24CC}" srcOrd="6" destOrd="0" presId="urn:microsoft.com/office/officeart/2005/8/layout/chevron1"/>
    <dgm:cxn modelId="{2038B138-7DB4-47BC-86C1-AA791884E0A6}" type="presParOf" srcId="{0444A347-AB5B-4834-8A34-FB520E8F47C3}" destId="{AE0CBDE7-07BB-466C-87B7-182FA044BC67}" srcOrd="7" destOrd="0" presId="urn:microsoft.com/office/officeart/2005/8/layout/chevron1"/>
    <dgm:cxn modelId="{0A9AD491-3080-414B-83D0-E5AE99E2C184}" type="presParOf" srcId="{0444A347-AB5B-4834-8A34-FB520E8F47C3}" destId="{E309E9E0-5CAE-487C-AD7E-DD49ED0CB942}" srcOrd="8" destOrd="0" presId="urn:microsoft.com/office/officeart/2005/8/layout/chevron1"/>
    <dgm:cxn modelId="{16E6D1DA-D091-4814-875D-A54677A1B71F}" type="presParOf" srcId="{0444A347-AB5B-4834-8A34-FB520E8F47C3}" destId="{358E872B-4A63-4FB2-AF69-574684826CB9}" srcOrd="9" destOrd="0" presId="urn:microsoft.com/office/officeart/2005/8/layout/chevron1"/>
    <dgm:cxn modelId="{B6527F54-BB27-4E4B-B1E0-34F7C617D5F2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2324471B-B305-4580-B46E-AE5B6BC74AB2}" type="presOf" srcId="{AFD56B6C-8BC3-4A85-A91C-18F2D8983BEC}" destId="{E309E9E0-5CAE-487C-AD7E-DD49ED0CB942}" srcOrd="0" destOrd="0" presId="urn:microsoft.com/office/officeart/2005/8/layout/chevron1"/>
    <dgm:cxn modelId="{52BC060D-B534-4EFC-BC5D-713345FBFE59}" type="presOf" srcId="{EF0B89DF-5570-4DD4-9A17-C2AF990E5323}" destId="{FFBE41F1-6C42-42A3-A754-86A3ABE2C1C2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39E3FB15-9006-4AB8-9914-AA32943AA869}" type="presOf" srcId="{085A4D30-642C-4CAF-8063-F2E45FA22049}" destId="{0444A347-AB5B-4834-8A34-FB520E8F47C3}" srcOrd="0" destOrd="0" presId="urn:microsoft.com/office/officeart/2005/8/layout/chevron1"/>
    <dgm:cxn modelId="{EDB29272-6BE7-4BBA-A42C-7AA160B337EC}" type="presOf" srcId="{4D9B5B7E-7000-44EE-8047-E6824D3E9DCB}" destId="{236D65E3-C549-4477-9BC5-E9DAECE58356}" srcOrd="0" destOrd="0" presId="urn:microsoft.com/office/officeart/2005/8/layout/chevron1"/>
    <dgm:cxn modelId="{F74146CA-15CD-48F5-AEB6-B42403535F0C}" type="presOf" srcId="{6A5AEEE7-D54E-434D-BA2E-E75079C95CE6}" destId="{3C3CDF07-6301-4CB5-95CB-8307162300D5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C7972FA5-F131-42AF-8191-9892B2DA8910}" type="presOf" srcId="{19F18914-A9EC-4301-901D-6C71EF8BA328}" destId="{7C21CE01-00AA-4AE7-B5B4-AEDF43D7A529}" srcOrd="0" destOrd="0" presId="urn:microsoft.com/office/officeart/2005/8/layout/chevron1"/>
    <dgm:cxn modelId="{8FDE65ED-D7A2-4533-AA59-BBD1BE3D698E}" type="presOf" srcId="{1FE46BC4-76F6-43E8-AA16-2145C366B108}" destId="{FC339FF4-E174-4610-BCB2-1451C92C24CC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286DA026-9F16-4B8E-A51C-AD9A514C577D}" type="presParOf" srcId="{0444A347-AB5B-4834-8A34-FB520E8F47C3}" destId="{3C3CDF07-6301-4CB5-95CB-8307162300D5}" srcOrd="0" destOrd="0" presId="urn:microsoft.com/office/officeart/2005/8/layout/chevron1"/>
    <dgm:cxn modelId="{7D20C87C-BC36-4460-88D8-D02C31EF2F89}" type="presParOf" srcId="{0444A347-AB5B-4834-8A34-FB520E8F47C3}" destId="{C2B1628D-E843-41DA-9EE2-C4ACE3C0CA44}" srcOrd="1" destOrd="0" presId="urn:microsoft.com/office/officeart/2005/8/layout/chevron1"/>
    <dgm:cxn modelId="{C6C1CEC7-6DAF-4844-915E-7BEA0F0DBDEA}" type="presParOf" srcId="{0444A347-AB5B-4834-8A34-FB520E8F47C3}" destId="{236D65E3-C549-4477-9BC5-E9DAECE58356}" srcOrd="2" destOrd="0" presId="urn:microsoft.com/office/officeart/2005/8/layout/chevron1"/>
    <dgm:cxn modelId="{EDC41DFB-0EC6-4748-A948-D0C1E6B1C8B1}" type="presParOf" srcId="{0444A347-AB5B-4834-8A34-FB520E8F47C3}" destId="{5CE20AAC-5E71-4700-8B1B-DEE9FA3FEB7C}" srcOrd="3" destOrd="0" presId="urn:microsoft.com/office/officeart/2005/8/layout/chevron1"/>
    <dgm:cxn modelId="{8652770D-EA29-44AF-8128-773D9232B6F3}" type="presParOf" srcId="{0444A347-AB5B-4834-8A34-FB520E8F47C3}" destId="{FFBE41F1-6C42-42A3-A754-86A3ABE2C1C2}" srcOrd="4" destOrd="0" presId="urn:microsoft.com/office/officeart/2005/8/layout/chevron1"/>
    <dgm:cxn modelId="{3C71D5E7-3E73-4537-84EB-1BFA9F04F5EB}" type="presParOf" srcId="{0444A347-AB5B-4834-8A34-FB520E8F47C3}" destId="{6A4162DF-5EA8-4323-ADB4-95F2D188028D}" srcOrd="5" destOrd="0" presId="urn:microsoft.com/office/officeart/2005/8/layout/chevron1"/>
    <dgm:cxn modelId="{188057A9-E426-464E-ACED-106AAE809880}" type="presParOf" srcId="{0444A347-AB5B-4834-8A34-FB520E8F47C3}" destId="{FC339FF4-E174-4610-BCB2-1451C92C24CC}" srcOrd="6" destOrd="0" presId="urn:microsoft.com/office/officeart/2005/8/layout/chevron1"/>
    <dgm:cxn modelId="{4F9C0FB5-CBF0-438A-B60E-AB132C5AE3AC}" type="presParOf" srcId="{0444A347-AB5B-4834-8A34-FB520E8F47C3}" destId="{AE0CBDE7-07BB-466C-87B7-182FA044BC67}" srcOrd="7" destOrd="0" presId="urn:microsoft.com/office/officeart/2005/8/layout/chevron1"/>
    <dgm:cxn modelId="{4A217982-4B2A-4F63-AEC9-6E6040AB5068}" type="presParOf" srcId="{0444A347-AB5B-4834-8A34-FB520E8F47C3}" destId="{E309E9E0-5CAE-487C-AD7E-DD49ED0CB942}" srcOrd="8" destOrd="0" presId="urn:microsoft.com/office/officeart/2005/8/layout/chevron1"/>
    <dgm:cxn modelId="{596BD9C3-7525-452E-A5A2-593157670734}" type="presParOf" srcId="{0444A347-AB5B-4834-8A34-FB520E8F47C3}" destId="{358E872B-4A63-4FB2-AF69-574684826CB9}" srcOrd="9" destOrd="0" presId="urn:microsoft.com/office/officeart/2005/8/layout/chevron1"/>
    <dgm:cxn modelId="{8835B247-B194-4407-BAC3-51F5877D7535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B8BB192E-965E-4857-B7CA-9CE97337FD06}" type="presOf" srcId="{6A5AEEE7-D54E-434D-BA2E-E75079C95CE6}" destId="{3C3CDF07-6301-4CB5-95CB-8307162300D5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1284C8EF-B70D-4B72-9951-5AA403C72023}" type="presOf" srcId="{085A4D30-642C-4CAF-8063-F2E45FA22049}" destId="{0444A347-AB5B-4834-8A34-FB520E8F47C3}" srcOrd="0" destOrd="0" presId="urn:microsoft.com/office/officeart/2005/8/layout/chevron1"/>
    <dgm:cxn modelId="{68C218F3-C1AE-41C9-80FC-5A6CA0F3CD86}" type="presOf" srcId="{4D9B5B7E-7000-44EE-8047-E6824D3E9DCB}" destId="{236D65E3-C549-4477-9BC5-E9DAECE58356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B31E939F-0902-4267-B9FC-F7F9D0AF049D}" type="presOf" srcId="{EF0B89DF-5570-4DD4-9A17-C2AF990E5323}" destId="{FFBE41F1-6C42-42A3-A754-86A3ABE2C1C2}" srcOrd="0" destOrd="0" presId="urn:microsoft.com/office/officeart/2005/8/layout/chevron1"/>
    <dgm:cxn modelId="{6D854F7E-AF4F-4946-A0B7-C782533A4E89}" type="presOf" srcId="{19F18914-A9EC-4301-901D-6C71EF8BA328}" destId="{7C21CE01-00AA-4AE7-B5B4-AEDF43D7A529}" srcOrd="0" destOrd="0" presId="urn:microsoft.com/office/officeart/2005/8/layout/chevron1"/>
    <dgm:cxn modelId="{D86324AD-08A8-4DF6-87E4-1F4B3526704C}" type="presOf" srcId="{1FE46BC4-76F6-43E8-AA16-2145C366B108}" destId="{FC339FF4-E174-4610-BCB2-1451C92C24CC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7AC7C47D-3124-43E9-9A7B-AB69B9B4023E}" type="presOf" srcId="{AFD56B6C-8BC3-4A85-A91C-18F2D8983BEC}" destId="{E309E9E0-5CAE-487C-AD7E-DD49ED0CB942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A0B4A1F4-2D01-4487-8A9E-D86807D36174}" type="presParOf" srcId="{0444A347-AB5B-4834-8A34-FB520E8F47C3}" destId="{3C3CDF07-6301-4CB5-95CB-8307162300D5}" srcOrd="0" destOrd="0" presId="urn:microsoft.com/office/officeart/2005/8/layout/chevron1"/>
    <dgm:cxn modelId="{C80AB8E0-25B7-431C-A6F9-99B013D46004}" type="presParOf" srcId="{0444A347-AB5B-4834-8A34-FB520E8F47C3}" destId="{C2B1628D-E843-41DA-9EE2-C4ACE3C0CA44}" srcOrd="1" destOrd="0" presId="urn:microsoft.com/office/officeart/2005/8/layout/chevron1"/>
    <dgm:cxn modelId="{D4DF819A-224E-4989-8435-E877438DFF9B}" type="presParOf" srcId="{0444A347-AB5B-4834-8A34-FB520E8F47C3}" destId="{236D65E3-C549-4477-9BC5-E9DAECE58356}" srcOrd="2" destOrd="0" presId="urn:microsoft.com/office/officeart/2005/8/layout/chevron1"/>
    <dgm:cxn modelId="{3B47C074-03B9-44B3-9BC8-7B3A56C44BBA}" type="presParOf" srcId="{0444A347-AB5B-4834-8A34-FB520E8F47C3}" destId="{5CE20AAC-5E71-4700-8B1B-DEE9FA3FEB7C}" srcOrd="3" destOrd="0" presId="urn:microsoft.com/office/officeart/2005/8/layout/chevron1"/>
    <dgm:cxn modelId="{77E70722-CCB2-4E27-AB55-C12B417F28C6}" type="presParOf" srcId="{0444A347-AB5B-4834-8A34-FB520E8F47C3}" destId="{FFBE41F1-6C42-42A3-A754-86A3ABE2C1C2}" srcOrd="4" destOrd="0" presId="urn:microsoft.com/office/officeart/2005/8/layout/chevron1"/>
    <dgm:cxn modelId="{ECC854B9-91E8-4F34-8CE8-DA63FBA34627}" type="presParOf" srcId="{0444A347-AB5B-4834-8A34-FB520E8F47C3}" destId="{6A4162DF-5EA8-4323-ADB4-95F2D188028D}" srcOrd="5" destOrd="0" presId="urn:microsoft.com/office/officeart/2005/8/layout/chevron1"/>
    <dgm:cxn modelId="{343C9559-4018-4CE9-BCB1-57C7256AA9DF}" type="presParOf" srcId="{0444A347-AB5B-4834-8A34-FB520E8F47C3}" destId="{FC339FF4-E174-4610-BCB2-1451C92C24CC}" srcOrd="6" destOrd="0" presId="urn:microsoft.com/office/officeart/2005/8/layout/chevron1"/>
    <dgm:cxn modelId="{CA0A2720-EFE1-414A-B61C-420BF1BBD25C}" type="presParOf" srcId="{0444A347-AB5B-4834-8A34-FB520E8F47C3}" destId="{AE0CBDE7-07BB-466C-87B7-182FA044BC67}" srcOrd="7" destOrd="0" presId="urn:microsoft.com/office/officeart/2005/8/layout/chevron1"/>
    <dgm:cxn modelId="{C17973C8-7D23-4C29-AE77-5E663664077E}" type="presParOf" srcId="{0444A347-AB5B-4834-8A34-FB520E8F47C3}" destId="{E309E9E0-5CAE-487C-AD7E-DD49ED0CB942}" srcOrd="8" destOrd="0" presId="urn:microsoft.com/office/officeart/2005/8/layout/chevron1"/>
    <dgm:cxn modelId="{2347B232-DE47-42DB-BE61-B300209FC47B}" type="presParOf" srcId="{0444A347-AB5B-4834-8A34-FB520E8F47C3}" destId="{358E872B-4A63-4FB2-AF69-574684826CB9}" srcOrd="9" destOrd="0" presId="urn:microsoft.com/office/officeart/2005/8/layout/chevron1"/>
    <dgm:cxn modelId="{003EFEB8-8466-4357-8C03-71186EE85FB4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191588BE-FC05-4C42-BEEA-529F887A4DD2}" type="presOf" srcId="{AFD56B6C-8BC3-4A85-A91C-18F2D8983BEC}" destId="{E309E9E0-5CAE-487C-AD7E-DD49ED0CB942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70B48BEB-3C29-4EE2-AF4C-5D8BD851B251}" type="presOf" srcId="{EF0B89DF-5570-4DD4-9A17-C2AF990E5323}" destId="{FFBE41F1-6C42-42A3-A754-86A3ABE2C1C2}" srcOrd="0" destOrd="0" presId="urn:microsoft.com/office/officeart/2005/8/layout/chevron1"/>
    <dgm:cxn modelId="{61DB0193-92BE-4A4D-B78C-2985253304E4}" type="presOf" srcId="{4D9B5B7E-7000-44EE-8047-E6824D3E9DCB}" destId="{236D65E3-C549-4477-9BC5-E9DAECE58356}" srcOrd="0" destOrd="0" presId="urn:microsoft.com/office/officeart/2005/8/layout/chevron1"/>
    <dgm:cxn modelId="{C49451C8-C092-47A0-9552-6C5475EAE39F}" type="presOf" srcId="{19F18914-A9EC-4301-901D-6C71EF8BA328}" destId="{7C21CE01-00AA-4AE7-B5B4-AEDF43D7A529}" srcOrd="0" destOrd="0" presId="urn:microsoft.com/office/officeart/2005/8/layout/chevron1"/>
    <dgm:cxn modelId="{935BC29A-F1A3-4FD5-AB55-4736F3404896}" type="presOf" srcId="{6A5AEEE7-D54E-434D-BA2E-E75079C95CE6}" destId="{3C3CDF07-6301-4CB5-95CB-8307162300D5}" srcOrd="0" destOrd="0" presId="urn:microsoft.com/office/officeart/2005/8/layout/chevron1"/>
    <dgm:cxn modelId="{0F46DF0D-BC92-4A11-99C5-244FF55983C8}" type="presOf" srcId="{1FE46BC4-76F6-43E8-AA16-2145C366B108}" destId="{FC339FF4-E174-4610-BCB2-1451C92C24CC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9706AAC7-2ACB-4E79-9A1A-D35FC3311C29}" type="presOf" srcId="{085A4D30-642C-4CAF-8063-F2E45FA22049}" destId="{0444A347-AB5B-4834-8A34-FB520E8F47C3}" srcOrd="0" destOrd="0" presId="urn:microsoft.com/office/officeart/2005/8/layout/chevron1"/>
    <dgm:cxn modelId="{8A2A7F7E-9F43-47E3-96C4-074FAC89F088}" type="presParOf" srcId="{0444A347-AB5B-4834-8A34-FB520E8F47C3}" destId="{3C3CDF07-6301-4CB5-95CB-8307162300D5}" srcOrd="0" destOrd="0" presId="urn:microsoft.com/office/officeart/2005/8/layout/chevron1"/>
    <dgm:cxn modelId="{36BBF2F8-16D5-40E9-828A-987197A01D7F}" type="presParOf" srcId="{0444A347-AB5B-4834-8A34-FB520E8F47C3}" destId="{C2B1628D-E843-41DA-9EE2-C4ACE3C0CA44}" srcOrd="1" destOrd="0" presId="urn:microsoft.com/office/officeart/2005/8/layout/chevron1"/>
    <dgm:cxn modelId="{1E42421C-212D-4E6F-93C9-CEEE7CC3AACF}" type="presParOf" srcId="{0444A347-AB5B-4834-8A34-FB520E8F47C3}" destId="{236D65E3-C549-4477-9BC5-E9DAECE58356}" srcOrd="2" destOrd="0" presId="urn:microsoft.com/office/officeart/2005/8/layout/chevron1"/>
    <dgm:cxn modelId="{E6DCC6A2-647B-4482-A15A-92317679BCD6}" type="presParOf" srcId="{0444A347-AB5B-4834-8A34-FB520E8F47C3}" destId="{5CE20AAC-5E71-4700-8B1B-DEE9FA3FEB7C}" srcOrd="3" destOrd="0" presId="urn:microsoft.com/office/officeart/2005/8/layout/chevron1"/>
    <dgm:cxn modelId="{A7500554-D953-42DD-AE55-636AA14A2EFC}" type="presParOf" srcId="{0444A347-AB5B-4834-8A34-FB520E8F47C3}" destId="{FFBE41F1-6C42-42A3-A754-86A3ABE2C1C2}" srcOrd="4" destOrd="0" presId="urn:microsoft.com/office/officeart/2005/8/layout/chevron1"/>
    <dgm:cxn modelId="{9F681EB4-FC08-467E-84D2-86697443B3B2}" type="presParOf" srcId="{0444A347-AB5B-4834-8A34-FB520E8F47C3}" destId="{6A4162DF-5EA8-4323-ADB4-95F2D188028D}" srcOrd="5" destOrd="0" presId="urn:microsoft.com/office/officeart/2005/8/layout/chevron1"/>
    <dgm:cxn modelId="{8E03E488-2F46-4BC4-8937-1D8AE517128F}" type="presParOf" srcId="{0444A347-AB5B-4834-8A34-FB520E8F47C3}" destId="{FC339FF4-E174-4610-BCB2-1451C92C24CC}" srcOrd="6" destOrd="0" presId="urn:microsoft.com/office/officeart/2005/8/layout/chevron1"/>
    <dgm:cxn modelId="{433CD2FD-A515-423C-9944-A2BAA46840B2}" type="presParOf" srcId="{0444A347-AB5B-4834-8A34-FB520E8F47C3}" destId="{AE0CBDE7-07BB-466C-87B7-182FA044BC67}" srcOrd="7" destOrd="0" presId="urn:microsoft.com/office/officeart/2005/8/layout/chevron1"/>
    <dgm:cxn modelId="{B81DFE57-EF7C-4806-B333-CE4651DEFDDB}" type="presParOf" srcId="{0444A347-AB5B-4834-8A34-FB520E8F47C3}" destId="{E309E9E0-5CAE-487C-AD7E-DD49ED0CB942}" srcOrd="8" destOrd="0" presId="urn:microsoft.com/office/officeart/2005/8/layout/chevron1"/>
    <dgm:cxn modelId="{3EAC5D0A-812B-4915-BF9B-7BCF5B13495A}" type="presParOf" srcId="{0444A347-AB5B-4834-8A34-FB520E8F47C3}" destId="{358E872B-4A63-4FB2-AF69-574684826CB9}" srcOrd="9" destOrd="0" presId="urn:microsoft.com/office/officeart/2005/8/layout/chevron1"/>
    <dgm:cxn modelId="{F42A7603-0D17-4ACD-9B98-BC7153EC581F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2927EFDD-A196-4846-884D-761AD2AAB89A}" type="presOf" srcId="{EF0B89DF-5570-4DD4-9A17-C2AF990E5323}" destId="{FFBE41F1-6C42-42A3-A754-86A3ABE2C1C2}" srcOrd="0" destOrd="0" presId="urn:microsoft.com/office/officeart/2005/8/layout/chevron1"/>
    <dgm:cxn modelId="{6E1142AD-2C4A-45CF-8459-0973F68FF280}" type="presOf" srcId="{AFD56B6C-8BC3-4A85-A91C-18F2D8983BEC}" destId="{E309E9E0-5CAE-487C-AD7E-DD49ED0CB942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630E1BF3-7FEB-4E41-B883-F4C74CD590EB}" type="presOf" srcId="{1FE46BC4-76F6-43E8-AA16-2145C366B108}" destId="{FC339FF4-E174-4610-BCB2-1451C92C24CC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BD3E9B28-FDF4-4B25-833B-757857023500}" type="presOf" srcId="{19F18914-A9EC-4301-901D-6C71EF8BA328}" destId="{7C21CE01-00AA-4AE7-B5B4-AEDF43D7A529}" srcOrd="0" destOrd="0" presId="urn:microsoft.com/office/officeart/2005/8/layout/chevron1"/>
    <dgm:cxn modelId="{4B908812-3586-48DD-BE87-649D789A4091}" type="presOf" srcId="{085A4D30-642C-4CAF-8063-F2E45FA22049}" destId="{0444A347-AB5B-4834-8A34-FB520E8F47C3}" srcOrd="0" destOrd="0" presId="urn:microsoft.com/office/officeart/2005/8/layout/chevron1"/>
    <dgm:cxn modelId="{FF1A9A4A-5666-4F88-91B1-58BC37FE83DB}" type="presOf" srcId="{4D9B5B7E-7000-44EE-8047-E6824D3E9DCB}" destId="{236D65E3-C549-4477-9BC5-E9DAECE58356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1EB25D5C-E871-4691-983B-2BA8D683440E}" type="presOf" srcId="{6A5AEEE7-D54E-434D-BA2E-E75079C95CE6}" destId="{3C3CDF07-6301-4CB5-95CB-8307162300D5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856E547F-53E1-4CED-A25D-1C9E9EB2DB78}" type="presParOf" srcId="{0444A347-AB5B-4834-8A34-FB520E8F47C3}" destId="{3C3CDF07-6301-4CB5-95CB-8307162300D5}" srcOrd="0" destOrd="0" presId="urn:microsoft.com/office/officeart/2005/8/layout/chevron1"/>
    <dgm:cxn modelId="{39E4EBDA-B145-4D79-9A5F-89F74E0036B1}" type="presParOf" srcId="{0444A347-AB5B-4834-8A34-FB520E8F47C3}" destId="{C2B1628D-E843-41DA-9EE2-C4ACE3C0CA44}" srcOrd="1" destOrd="0" presId="urn:microsoft.com/office/officeart/2005/8/layout/chevron1"/>
    <dgm:cxn modelId="{D0FF00FB-0055-49B4-9C6A-E4CA0210B122}" type="presParOf" srcId="{0444A347-AB5B-4834-8A34-FB520E8F47C3}" destId="{236D65E3-C549-4477-9BC5-E9DAECE58356}" srcOrd="2" destOrd="0" presId="urn:microsoft.com/office/officeart/2005/8/layout/chevron1"/>
    <dgm:cxn modelId="{9EB14EEC-2124-427A-B371-DFEFF6E20D2B}" type="presParOf" srcId="{0444A347-AB5B-4834-8A34-FB520E8F47C3}" destId="{5CE20AAC-5E71-4700-8B1B-DEE9FA3FEB7C}" srcOrd="3" destOrd="0" presId="urn:microsoft.com/office/officeart/2005/8/layout/chevron1"/>
    <dgm:cxn modelId="{3A8A3A43-B2FA-4884-B6AC-13FF20927298}" type="presParOf" srcId="{0444A347-AB5B-4834-8A34-FB520E8F47C3}" destId="{FFBE41F1-6C42-42A3-A754-86A3ABE2C1C2}" srcOrd="4" destOrd="0" presId="urn:microsoft.com/office/officeart/2005/8/layout/chevron1"/>
    <dgm:cxn modelId="{AEDA60B1-66C7-4C13-B099-6F61F0442596}" type="presParOf" srcId="{0444A347-AB5B-4834-8A34-FB520E8F47C3}" destId="{6A4162DF-5EA8-4323-ADB4-95F2D188028D}" srcOrd="5" destOrd="0" presId="urn:microsoft.com/office/officeart/2005/8/layout/chevron1"/>
    <dgm:cxn modelId="{CBAC9F9A-2A66-454E-AD9C-A9BD850CD2AC}" type="presParOf" srcId="{0444A347-AB5B-4834-8A34-FB520E8F47C3}" destId="{FC339FF4-E174-4610-BCB2-1451C92C24CC}" srcOrd="6" destOrd="0" presId="urn:microsoft.com/office/officeart/2005/8/layout/chevron1"/>
    <dgm:cxn modelId="{3B02A8F9-A917-4953-9BBE-7D8DA71BC4D4}" type="presParOf" srcId="{0444A347-AB5B-4834-8A34-FB520E8F47C3}" destId="{AE0CBDE7-07BB-466C-87B7-182FA044BC67}" srcOrd="7" destOrd="0" presId="urn:microsoft.com/office/officeart/2005/8/layout/chevron1"/>
    <dgm:cxn modelId="{B3F9BEF8-33C1-402A-9EF9-F8FAD93DE254}" type="presParOf" srcId="{0444A347-AB5B-4834-8A34-FB520E8F47C3}" destId="{E309E9E0-5CAE-487C-AD7E-DD49ED0CB942}" srcOrd="8" destOrd="0" presId="urn:microsoft.com/office/officeart/2005/8/layout/chevron1"/>
    <dgm:cxn modelId="{C65D1A3F-7D59-45EB-940C-77C412B0940F}" type="presParOf" srcId="{0444A347-AB5B-4834-8A34-FB520E8F47C3}" destId="{358E872B-4A63-4FB2-AF69-574684826CB9}" srcOrd="9" destOrd="0" presId="urn:microsoft.com/office/officeart/2005/8/layout/chevron1"/>
    <dgm:cxn modelId="{67EEE1BF-9A1E-44B9-9AB6-BA21AD42E6BA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A4B65-4D0F-49F2-B46F-5A0327C343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6F0AACF-496B-4743-BC8C-BB608D0CBD9A}">
      <dgm:prSet phldrT="[Testo]" custT="1"/>
      <dgm:spPr>
        <a:solidFill>
          <a:srgbClr val="008080">
            <a:alpha val="50000"/>
          </a:srgbClr>
        </a:solidFill>
      </dgm:spPr>
      <dgm:t>
        <a:bodyPr/>
        <a:lstStyle/>
        <a:p>
          <a:r>
            <a:rPr lang="it-IT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1) Campione esaminato</a:t>
          </a:r>
          <a:endParaRPr lang="it-IT" sz="2400" b="1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</a:endParaRPr>
        </a:p>
      </dgm:t>
    </dgm:pt>
    <dgm:pt modelId="{4D86CF7A-E8EB-41A9-9AF4-8EDA64DE7C36}" type="parTrans" cxnId="{A1F86FE4-1B3E-4226-999E-B51D5060655D}">
      <dgm:prSet/>
      <dgm:spPr/>
      <dgm:t>
        <a:bodyPr/>
        <a:lstStyle/>
        <a:p>
          <a:endParaRPr lang="it-IT"/>
        </a:p>
      </dgm:t>
    </dgm:pt>
    <dgm:pt modelId="{6F5B16D6-3378-418A-A12E-9DB31AAB0142}" type="sibTrans" cxnId="{A1F86FE4-1B3E-4226-999E-B51D5060655D}">
      <dgm:prSet/>
      <dgm:spPr>
        <a:solidFill>
          <a:srgbClr val="008080"/>
        </a:solidFill>
        <a:ln>
          <a:solidFill>
            <a:srgbClr val="008080"/>
          </a:solidFill>
        </a:ln>
      </dgm:spPr>
      <dgm:t>
        <a:bodyPr/>
        <a:lstStyle/>
        <a:p>
          <a:endParaRPr lang="it-IT"/>
        </a:p>
      </dgm:t>
    </dgm:pt>
    <dgm:pt modelId="{8D5D61A9-F1C2-40A7-8421-CA23D764D32F}">
      <dgm:prSet phldrT="[Testo]" custT="1"/>
      <dgm:spPr>
        <a:solidFill>
          <a:srgbClr val="008080">
            <a:alpha val="50000"/>
          </a:srgbClr>
        </a:solidFill>
      </dgm:spPr>
      <dgm:t>
        <a:bodyPr/>
        <a:lstStyle/>
        <a:p>
          <a:r>
            <a:rPr lang="it-IT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2)</a:t>
          </a:r>
          <a:r>
            <a:rPr lang="it-IT" sz="2400" b="1" cap="none" spc="0" dirty="0" smtClean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 </a:t>
          </a:r>
          <a:r>
            <a:rPr lang="it-IT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Svolgimento del test di F-M100-H</a:t>
          </a:r>
          <a:endParaRPr lang="it-IT" sz="2400" b="1" dirty="0">
            <a:solidFill>
              <a:schemeClr val="bg1"/>
            </a:solidFill>
          </a:endParaRPr>
        </a:p>
      </dgm:t>
    </dgm:pt>
    <dgm:pt modelId="{C73FF8D0-1EA2-4DC5-B288-8269BB8BBA94}" type="parTrans" cxnId="{E7107765-D65F-448C-A99A-CA297521D8CF}">
      <dgm:prSet/>
      <dgm:spPr/>
      <dgm:t>
        <a:bodyPr/>
        <a:lstStyle/>
        <a:p>
          <a:endParaRPr lang="it-IT"/>
        </a:p>
      </dgm:t>
    </dgm:pt>
    <dgm:pt modelId="{FEAAEA3F-2392-4BD7-A2CA-2119AB038855}" type="sibTrans" cxnId="{E7107765-D65F-448C-A99A-CA297521D8CF}">
      <dgm:prSet/>
      <dgm:spPr/>
      <dgm:t>
        <a:bodyPr/>
        <a:lstStyle/>
        <a:p>
          <a:endParaRPr lang="it-IT"/>
        </a:p>
      </dgm:t>
    </dgm:pt>
    <dgm:pt modelId="{06F5A638-FE9A-42A9-A82B-221946E658CA}">
      <dgm:prSet phldrT="[Testo]" custT="1"/>
      <dgm:spPr>
        <a:solidFill>
          <a:srgbClr val="008080">
            <a:alpha val="50000"/>
          </a:srgbClr>
        </a:solidFill>
      </dgm:spPr>
      <dgm:t>
        <a:bodyPr/>
        <a:lstStyle/>
        <a:p>
          <a:pPr algn="l"/>
          <a:r>
            <a:rPr lang="it-IT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3)</a:t>
          </a:r>
          <a:r>
            <a:rPr lang="it-IT" sz="2400" b="1" dirty="0" smtClean="0"/>
            <a:t> </a:t>
          </a:r>
          <a:r>
            <a:rPr lang="it-IT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Analisi "Deficit" </a:t>
          </a:r>
        </a:p>
        <a:p>
          <a:pPr algn="ctr"/>
          <a:r>
            <a:rPr lang="it-IT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Ricerca e analisi dei valori numerici</a:t>
          </a:r>
          <a:endParaRPr lang="it-IT" b="1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</a:endParaRPr>
        </a:p>
      </dgm:t>
    </dgm:pt>
    <dgm:pt modelId="{5D4621AF-A89E-4E9C-BBB4-FFBC93F028D6}" type="parTrans" cxnId="{106C7BC0-141F-45FA-900E-C45F35A82754}">
      <dgm:prSet/>
      <dgm:spPr/>
      <dgm:t>
        <a:bodyPr/>
        <a:lstStyle/>
        <a:p>
          <a:endParaRPr lang="it-IT"/>
        </a:p>
      </dgm:t>
    </dgm:pt>
    <dgm:pt modelId="{C18018AE-B096-4CAD-88AE-16C581D9C6E6}" type="sibTrans" cxnId="{106C7BC0-141F-45FA-900E-C45F35A82754}">
      <dgm:prSet/>
      <dgm:spPr/>
      <dgm:t>
        <a:bodyPr/>
        <a:lstStyle/>
        <a:p>
          <a:endParaRPr lang="it-IT"/>
        </a:p>
      </dgm:t>
    </dgm:pt>
    <dgm:pt modelId="{B6F161CA-1EA6-44DD-BD35-0695D8D95101}">
      <dgm:prSet phldrT="[Testo]" custT="1"/>
      <dgm:spPr>
        <a:solidFill>
          <a:srgbClr val="008080">
            <a:alpha val="50000"/>
          </a:srgbClr>
        </a:solidFill>
      </dgm:spPr>
      <dgm:t>
        <a:bodyPr/>
        <a:lstStyle/>
        <a:p>
          <a:pPr algn="l"/>
          <a:r>
            <a:rPr lang="it-IT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4) Correlazione delle </a:t>
          </a:r>
          <a:r>
            <a:rPr lang="el-GR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λ</a:t>
          </a:r>
          <a:r>
            <a:rPr lang="it-IT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 ai bottoni</a:t>
          </a:r>
        </a:p>
        <a:p>
          <a:pPr algn="ctr"/>
          <a:r>
            <a:rPr lang="it-IT" sz="18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Ricerca e analisi dei valori numerici</a:t>
          </a:r>
          <a:endParaRPr lang="it-IT" sz="1800" b="1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</a:endParaRPr>
        </a:p>
      </dgm:t>
    </dgm:pt>
    <dgm:pt modelId="{A88A83A8-B30B-47E8-BD6B-A75B6073999A}" type="parTrans" cxnId="{C129FB83-1EB8-4228-B4BA-B2D8756DDDB9}">
      <dgm:prSet/>
      <dgm:spPr/>
      <dgm:t>
        <a:bodyPr/>
        <a:lstStyle/>
        <a:p>
          <a:endParaRPr lang="it-IT"/>
        </a:p>
      </dgm:t>
    </dgm:pt>
    <dgm:pt modelId="{8964C2A1-8021-43FC-8C54-ABB938606E43}" type="sibTrans" cxnId="{C129FB83-1EB8-4228-B4BA-B2D8756DDDB9}">
      <dgm:prSet/>
      <dgm:spPr/>
      <dgm:t>
        <a:bodyPr/>
        <a:lstStyle/>
        <a:p>
          <a:endParaRPr lang="it-IT"/>
        </a:p>
      </dgm:t>
    </dgm:pt>
    <dgm:pt modelId="{AABE690D-860C-4A66-92FB-5795A0825B95}" type="pres">
      <dgm:prSet presAssocID="{276A4B65-4D0F-49F2-B46F-5A0327C343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96B6AA55-8A2E-4824-86A3-2D0F0681F726}" type="pres">
      <dgm:prSet presAssocID="{276A4B65-4D0F-49F2-B46F-5A0327C343FA}" presName="Name1" presStyleCnt="0"/>
      <dgm:spPr/>
    </dgm:pt>
    <dgm:pt modelId="{DDAA4EDF-10DA-46FA-9932-F21B221002D1}" type="pres">
      <dgm:prSet presAssocID="{276A4B65-4D0F-49F2-B46F-5A0327C343FA}" presName="cycle" presStyleCnt="0"/>
      <dgm:spPr/>
    </dgm:pt>
    <dgm:pt modelId="{81D846AC-79BA-4819-BDF8-A4EEAF53A692}" type="pres">
      <dgm:prSet presAssocID="{276A4B65-4D0F-49F2-B46F-5A0327C343FA}" presName="srcNode" presStyleLbl="node1" presStyleIdx="0" presStyleCnt="4"/>
      <dgm:spPr/>
    </dgm:pt>
    <dgm:pt modelId="{D1A42171-2343-4EBD-A5ED-877A18CBB314}" type="pres">
      <dgm:prSet presAssocID="{276A4B65-4D0F-49F2-B46F-5A0327C343FA}" presName="conn" presStyleLbl="parChTrans1D2" presStyleIdx="0" presStyleCnt="1"/>
      <dgm:spPr/>
      <dgm:t>
        <a:bodyPr/>
        <a:lstStyle/>
        <a:p>
          <a:endParaRPr lang="it-IT"/>
        </a:p>
      </dgm:t>
    </dgm:pt>
    <dgm:pt modelId="{54A1E635-D675-471A-83A2-B39324ED6DB3}" type="pres">
      <dgm:prSet presAssocID="{276A4B65-4D0F-49F2-B46F-5A0327C343FA}" presName="extraNode" presStyleLbl="node1" presStyleIdx="0" presStyleCnt="4"/>
      <dgm:spPr/>
    </dgm:pt>
    <dgm:pt modelId="{2DD6975B-A80E-467E-AE49-FEE2E2EA708D}" type="pres">
      <dgm:prSet presAssocID="{276A4B65-4D0F-49F2-B46F-5A0327C343FA}" presName="dstNode" presStyleLbl="node1" presStyleIdx="0" presStyleCnt="4"/>
      <dgm:spPr/>
    </dgm:pt>
    <dgm:pt modelId="{AC7BB351-4AC5-4B1D-94B7-1CBCADF14E2E}" type="pres">
      <dgm:prSet presAssocID="{06F0AACF-496B-4743-BC8C-BB608D0CBD9A}" presName="text_1" presStyleLbl="node1" presStyleIdx="0" presStyleCnt="4" custLinFactNeighborY="-4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2F2F5E-1627-40B9-9494-35299E7034CB}" type="pres">
      <dgm:prSet presAssocID="{06F0AACF-496B-4743-BC8C-BB608D0CBD9A}" presName="accent_1" presStyleCnt="0"/>
      <dgm:spPr/>
    </dgm:pt>
    <dgm:pt modelId="{F861C006-D9B2-4E66-89BF-8FCDB7643074}" type="pres">
      <dgm:prSet presAssocID="{06F0AACF-496B-4743-BC8C-BB608D0CBD9A}" presName="accentRepeatNode" presStyleLbl="solidFgAcc1" presStyleIdx="0" presStyleCnt="4" custScaleX="68050" custScaleY="67818"/>
      <dgm:spPr>
        <a:solidFill>
          <a:schemeClr val="bg1"/>
        </a:solidFill>
        <a:ln>
          <a:solidFill>
            <a:srgbClr val="008080"/>
          </a:solidFill>
        </a:ln>
      </dgm:spPr>
      <dgm:t>
        <a:bodyPr/>
        <a:lstStyle/>
        <a:p>
          <a:endParaRPr lang="it-IT"/>
        </a:p>
      </dgm:t>
    </dgm:pt>
    <dgm:pt modelId="{B579A784-C199-43A9-B02B-5C137BF7E3FE}" type="pres">
      <dgm:prSet presAssocID="{8D5D61A9-F1C2-40A7-8421-CA23D764D32F}" presName="text_2" presStyleLbl="node1" presStyleIdx="1" presStyleCnt="4" custLinFactNeighborY="-17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33BB7C-58D7-4D8F-A37D-AF358301D333}" type="pres">
      <dgm:prSet presAssocID="{8D5D61A9-F1C2-40A7-8421-CA23D764D32F}" presName="accent_2" presStyleCnt="0"/>
      <dgm:spPr/>
    </dgm:pt>
    <dgm:pt modelId="{FC7FDE6E-EF17-4592-8649-B70F91E38463}" type="pres">
      <dgm:prSet presAssocID="{8D5D61A9-F1C2-40A7-8421-CA23D764D32F}" presName="accentRepeatNode" presStyleLbl="solidFgAcc1" presStyleIdx="1" presStyleCnt="4" custScaleX="68050" custScaleY="67818"/>
      <dgm:spPr>
        <a:solidFill>
          <a:schemeClr val="bg1"/>
        </a:solidFill>
        <a:ln>
          <a:solidFill>
            <a:srgbClr val="008080"/>
          </a:solidFill>
        </a:ln>
      </dgm:spPr>
    </dgm:pt>
    <dgm:pt modelId="{758D278F-3138-45F5-B875-2DE85C11DC73}" type="pres">
      <dgm:prSet presAssocID="{06F5A638-FE9A-42A9-A82B-221946E658CA}" presName="text_3" presStyleLbl="node1" presStyleIdx="2" presStyleCnt="4" custScaleX="99843" custScaleY="109304" custLinFactNeighborX="85" custLinFactNeighborY="-5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F8DB0D-252C-498F-8549-9AF7685DB5DE}" type="pres">
      <dgm:prSet presAssocID="{06F5A638-FE9A-42A9-A82B-221946E658CA}" presName="accent_3" presStyleCnt="0"/>
      <dgm:spPr/>
    </dgm:pt>
    <dgm:pt modelId="{4B7D1554-C5BF-409F-9080-5AAD57A438A1}" type="pres">
      <dgm:prSet presAssocID="{06F5A638-FE9A-42A9-A82B-221946E658CA}" presName="accentRepeatNode" presStyleLbl="solidFgAcc1" presStyleIdx="2" presStyleCnt="4" custScaleX="68050" custScaleY="67818"/>
      <dgm:spPr>
        <a:solidFill>
          <a:schemeClr val="bg1"/>
        </a:solidFill>
        <a:ln>
          <a:solidFill>
            <a:srgbClr val="008080"/>
          </a:solidFill>
        </a:ln>
      </dgm:spPr>
    </dgm:pt>
    <dgm:pt modelId="{DBF7C53B-981F-4857-B9D9-ED1BB42DCCA0}" type="pres">
      <dgm:prSet presAssocID="{B6F161CA-1EA6-44DD-BD35-0695D8D95101}" presName="text_4" presStyleLbl="node1" presStyleIdx="3" presStyleCnt="4" custScaleX="99714" custScaleY="112015" custLinFactNeighborX="-78" custLinFactNeighborY="16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F15EE5-8EE3-4F7F-A70A-355997D207E2}" type="pres">
      <dgm:prSet presAssocID="{B6F161CA-1EA6-44DD-BD35-0695D8D95101}" presName="accent_4" presStyleCnt="0"/>
      <dgm:spPr/>
    </dgm:pt>
    <dgm:pt modelId="{8F82A533-985C-41C0-8954-065855D52085}" type="pres">
      <dgm:prSet presAssocID="{B6F161CA-1EA6-44DD-BD35-0695D8D95101}" presName="accentRepeatNode" presStyleLbl="solidFgAcc1" presStyleIdx="3" presStyleCnt="4" custScaleX="68050" custScaleY="67818"/>
      <dgm:spPr>
        <a:solidFill>
          <a:schemeClr val="bg1"/>
        </a:solidFill>
        <a:ln>
          <a:solidFill>
            <a:srgbClr val="008080"/>
          </a:solidFill>
        </a:ln>
      </dgm:spPr>
      <dgm:t>
        <a:bodyPr/>
        <a:lstStyle/>
        <a:p>
          <a:endParaRPr lang="it-IT"/>
        </a:p>
      </dgm:t>
    </dgm:pt>
  </dgm:ptLst>
  <dgm:cxnLst>
    <dgm:cxn modelId="{F81F3846-3BE2-4EDA-BF55-5E6E3AD980D2}" type="presOf" srcId="{06F0AACF-496B-4743-BC8C-BB608D0CBD9A}" destId="{AC7BB351-4AC5-4B1D-94B7-1CBCADF14E2E}" srcOrd="0" destOrd="0" presId="urn:microsoft.com/office/officeart/2008/layout/VerticalCurvedList"/>
    <dgm:cxn modelId="{A6BA3DF3-C26E-4C1D-B3B1-7B1BB130DC5A}" type="presOf" srcId="{06F5A638-FE9A-42A9-A82B-221946E658CA}" destId="{758D278F-3138-45F5-B875-2DE85C11DC73}" srcOrd="0" destOrd="0" presId="urn:microsoft.com/office/officeart/2008/layout/VerticalCurvedList"/>
    <dgm:cxn modelId="{5ACDB0CD-76D7-45DE-B6A4-D264532BCCC5}" type="presOf" srcId="{8D5D61A9-F1C2-40A7-8421-CA23D764D32F}" destId="{B579A784-C199-43A9-B02B-5C137BF7E3FE}" srcOrd="0" destOrd="0" presId="urn:microsoft.com/office/officeart/2008/layout/VerticalCurvedList"/>
    <dgm:cxn modelId="{0B6136C2-1136-4E53-AC43-895267F3376C}" type="presOf" srcId="{6F5B16D6-3378-418A-A12E-9DB31AAB0142}" destId="{D1A42171-2343-4EBD-A5ED-877A18CBB314}" srcOrd="0" destOrd="0" presId="urn:microsoft.com/office/officeart/2008/layout/VerticalCurvedList"/>
    <dgm:cxn modelId="{F2766EF5-2F59-40A8-9BE0-96A369DA36B8}" type="presOf" srcId="{276A4B65-4D0F-49F2-B46F-5A0327C343FA}" destId="{AABE690D-860C-4A66-92FB-5795A0825B95}" srcOrd="0" destOrd="0" presId="urn:microsoft.com/office/officeart/2008/layout/VerticalCurvedList"/>
    <dgm:cxn modelId="{106C7BC0-141F-45FA-900E-C45F35A82754}" srcId="{276A4B65-4D0F-49F2-B46F-5A0327C343FA}" destId="{06F5A638-FE9A-42A9-A82B-221946E658CA}" srcOrd="2" destOrd="0" parTransId="{5D4621AF-A89E-4E9C-BBB4-FFBC93F028D6}" sibTransId="{C18018AE-B096-4CAD-88AE-16C581D9C6E6}"/>
    <dgm:cxn modelId="{D47B68EA-6315-41BE-87D6-E40ECD8178EE}" type="presOf" srcId="{B6F161CA-1EA6-44DD-BD35-0695D8D95101}" destId="{DBF7C53B-981F-4857-B9D9-ED1BB42DCCA0}" srcOrd="0" destOrd="0" presId="urn:microsoft.com/office/officeart/2008/layout/VerticalCurvedList"/>
    <dgm:cxn modelId="{E7107765-D65F-448C-A99A-CA297521D8CF}" srcId="{276A4B65-4D0F-49F2-B46F-5A0327C343FA}" destId="{8D5D61A9-F1C2-40A7-8421-CA23D764D32F}" srcOrd="1" destOrd="0" parTransId="{C73FF8D0-1EA2-4DC5-B288-8269BB8BBA94}" sibTransId="{FEAAEA3F-2392-4BD7-A2CA-2119AB038855}"/>
    <dgm:cxn modelId="{C129FB83-1EB8-4228-B4BA-B2D8756DDDB9}" srcId="{276A4B65-4D0F-49F2-B46F-5A0327C343FA}" destId="{B6F161CA-1EA6-44DD-BD35-0695D8D95101}" srcOrd="3" destOrd="0" parTransId="{A88A83A8-B30B-47E8-BD6B-A75B6073999A}" sibTransId="{8964C2A1-8021-43FC-8C54-ABB938606E43}"/>
    <dgm:cxn modelId="{A1F86FE4-1B3E-4226-999E-B51D5060655D}" srcId="{276A4B65-4D0F-49F2-B46F-5A0327C343FA}" destId="{06F0AACF-496B-4743-BC8C-BB608D0CBD9A}" srcOrd="0" destOrd="0" parTransId="{4D86CF7A-E8EB-41A9-9AF4-8EDA64DE7C36}" sibTransId="{6F5B16D6-3378-418A-A12E-9DB31AAB0142}"/>
    <dgm:cxn modelId="{1C6104F4-8AAF-4EE7-BCDF-466660353689}" type="presParOf" srcId="{AABE690D-860C-4A66-92FB-5795A0825B95}" destId="{96B6AA55-8A2E-4824-86A3-2D0F0681F726}" srcOrd="0" destOrd="0" presId="urn:microsoft.com/office/officeart/2008/layout/VerticalCurvedList"/>
    <dgm:cxn modelId="{32062173-6EC3-424E-8E8A-2B6A40518B21}" type="presParOf" srcId="{96B6AA55-8A2E-4824-86A3-2D0F0681F726}" destId="{DDAA4EDF-10DA-46FA-9932-F21B221002D1}" srcOrd="0" destOrd="0" presId="urn:microsoft.com/office/officeart/2008/layout/VerticalCurvedList"/>
    <dgm:cxn modelId="{13690240-A63C-4EB0-B29A-71361D0E17D9}" type="presParOf" srcId="{DDAA4EDF-10DA-46FA-9932-F21B221002D1}" destId="{81D846AC-79BA-4819-BDF8-A4EEAF53A692}" srcOrd="0" destOrd="0" presId="urn:microsoft.com/office/officeart/2008/layout/VerticalCurvedList"/>
    <dgm:cxn modelId="{29D064DC-BF0F-443B-B980-1ACD94C42779}" type="presParOf" srcId="{DDAA4EDF-10DA-46FA-9932-F21B221002D1}" destId="{D1A42171-2343-4EBD-A5ED-877A18CBB314}" srcOrd="1" destOrd="0" presId="urn:microsoft.com/office/officeart/2008/layout/VerticalCurvedList"/>
    <dgm:cxn modelId="{26EA0AC1-3E7B-40ED-B879-92EE5B854D0E}" type="presParOf" srcId="{DDAA4EDF-10DA-46FA-9932-F21B221002D1}" destId="{54A1E635-D675-471A-83A2-B39324ED6DB3}" srcOrd="2" destOrd="0" presId="urn:microsoft.com/office/officeart/2008/layout/VerticalCurvedList"/>
    <dgm:cxn modelId="{D4276A63-7297-4DF1-8070-A18ADA281A19}" type="presParOf" srcId="{DDAA4EDF-10DA-46FA-9932-F21B221002D1}" destId="{2DD6975B-A80E-467E-AE49-FEE2E2EA708D}" srcOrd="3" destOrd="0" presId="urn:microsoft.com/office/officeart/2008/layout/VerticalCurvedList"/>
    <dgm:cxn modelId="{3DC70DCA-EB39-4CA5-BE4A-090762F0A250}" type="presParOf" srcId="{96B6AA55-8A2E-4824-86A3-2D0F0681F726}" destId="{AC7BB351-4AC5-4B1D-94B7-1CBCADF14E2E}" srcOrd="1" destOrd="0" presId="urn:microsoft.com/office/officeart/2008/layout/VerticalCurvedList"/>
    <dgm:cxn modelId="{F06DCA69-C8CA-4ADC-A586-DFF158A3EA0F}" type="presParOf" srcId="{96B6AA55-8A2E-4824-86A3-2D0F0681F726}" destId="{D72F2F5E-1627-40B9-9494-35299E7034CB}" srcOrd="2" destOrd="0" presId="urn:microsoft.com/office/officeart/2008/layout/VerticalCurvedList"/>
    <dgm:cxn modelId="{047D6345-F8CF-40AF-B1D4-ED72B7AF8C8D}" type="presParOf" srcId="{D72F2F5E-1627-40B9-9494-35299E7034CB}" destId="{F861C006-D9B2-4E66-89BF-8FCDB7643074}" srcOrd="0" destOrd="0" presId="urn:microsoft.com/office/officeart/2008/layout/VerticalCurvedList"/>
    <dgm:cxn modelId="{A2E01C06-D13D-4BA0-B1F0-2212A540E134}" type="presParOf" srcId="{96B6AA55-8A2E-4824-86A3-2D0F0681F726}" destId="{B579A784-C199-43A9-B02B-5C137BF7E3FE}" srcOrd="3" destOrd="0" presId="urn:microsoft.com/office/officeart/2008/layout/VerticalCurvedList"/>
    <dgm:cxn modelId="{0032D319-9800-418B-A2CC-B9AE4D55F748}" type="presParOf" srcId="{96B6AA55-8A2E-4824-86A3-2D0F0681F726}" destId="{CC33BB7C-58D7-4D8F-A37D-AF358301D333}" srcOrd="4" destOrd="0" presId="urn:microsoft.com/office/officeart/2008/layout/VerticalCurvedList"/>
    <dgm:cxn modelId="{FDCDDF69-FD12-47E0-A2D2-417C57D5EC35}" type="presParOf" srcId="{CC33BB7C-58D7-4D8F-A37D-AF358301D333}" destId="{FC7FDE6E-EF17-4592-8649-B70F91E38463}" srcOrd="0" destOrd="0" presId="urn:microsoft.com/office/officeart/2008/layout/VerticalCurvedList"/>
    <dgm:cxn modelId="{96811934-82A5-4B45-9DF6-3DE386C464D5}" type="presParOf" srcId="{96B6AA55-8A2E-4824-86A3-2D0F0681F726}" destId="{758D278F-3138-45F5-B875-2DE85C11DC73}" srcOrd="5" destOrd="0" presId="urn:microsoft.com/office/officeart/2008/layout/VerticalCurvedList"/>
    <dgm:cxn modelId="{9DAB0C35-49D0-4FAA-BCF8-32C8C376DBD4}" type="presParOf" srcId="{96B6AA55-8A2E-4824-86A3-2D0F0681F726}" destId="{ACF8DB0D-252C-498F-8549-9AF7685DB5DE}" srcOrd="6" destOrd="0" presId="urn:microsoft.com/office/officeart/2008/layout/VerticalCurvedList"/>
    <dgm:cxn modelId="{6091EF62-DCE7-403D-9471-702E083CEC69}" type="presParOf" srcId="{ACF8DB0D-252C-498F-8549-9AF7685DB5DE}" destId="{4B7D1554-C5BF-409F-9080-5AAD57A438A1}" srcOrd="0" destOrd="0" presId="urn:microsoft.com/office/officeart/2008/layout/VerticalCurvedList"/>
    <dgm:cxn modelId="{EB9ECBC2-AFB4-4585-ABF9-E0D09E997F47}" type="presParOf" srcId="{96B6AA55-8A2E-4824-86A3-2D0F0681F726}" destId="{DBF7C53B-981F-4857-B9D9-ED1BB42DCCA0}" srcOrd="7" destOrd="0" presId="urn:microsoft.com/office/officeart/2008/layout/VerticalCurvedList"/>
    <dgm:cxn modelId="{362AA833-C631-4FE6-8925-18830A7B6860}" type="presParOf" srcId="{96B6AA55-8A2E-4824-86A3-2D0F0681F726}" destId="{DAF15EE5-8EE3-4F7F-A70A-355997D207E2}" srcOrd="8" destOrd="0" presId="urn:microsoft.com/office/officeart/2008/layout/VerticalCurvedList"/>
    <dgm:cxn modelId="{F5E422FF-489E-4180-B5F5-F570735D3458}" type="presParOf" srcId="{DAF15EE5-8EE3-4F7F-A70A-355997D207E2}" destId="{8F82A533-985C-41C0-8954-065855D520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BFCE8A55-B28E-4560-8102-38A342C5780C}" type="presOf" srcId="{19F18914-A9EC-4301-901D-6C71EF8BA328}" destId="{7C21CE01-00AA-4AE7-B5B4-AEDF43D7A529}" srcOrd="0" destOrd="0" presId="urn:microsoft.com/office/officeart/2005/8/layout/chevron1"/>
    <dgm:cxn modelId="{96F77748-87C3-4C32-8127-76A5BF25C93D}" type="presOf" srcId="{AFD56B6C-8BC3-4A85-A91C-18F2D8983BEC}" destId="{E309E9E0-5CAE-487C-AD7E-DD49ED0CB942}" srcOrd="0" destOrd="0" presId="urn:microsoft.com/office/officeart/2005/8/layout/chevron1"/>
    <dgm:cxn modelId="{A6323B34-A370-44F1-B136-8046C4343706}" type="presOf" srcId="{085A4D30-642C-4CAF-8063-F2E45FA22049}" destId="{0444A347-AB5B-4834-8A34-FB520E8F47C3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4D7C8AF0-A7FF-43C3-94C5-37A71B439AD8}" type="presOf" srcId="{1FE46BC4-76F6-43E8-AA16-2145C366B108}" destId="{FC339FF4-E174-4610-BCB2-1451C92C24CC}" srcOrd="0" destOrd="0" presId="urn:microsoft.com/office/officeart/2005/8/layout/chevron1"/>
    <dgm:cxn modelId="{283629A1-1C05-4D1E-A67C-5EA54C2FC7EC}" type="presOf" srcId="{EF0B89DF-5570-4DD4-9A17-C2AF990E5323}" destId="{FFBE41F1-6C42-42A3-A754-86A3ABE2C1C2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88E6E408-9ED6-469B-9308-5B870C0C5845}" type="presOf" srcId="{4D9B5B7E-7000-44EE-8047-E6824D3E9DCB}" destId="{236D65E3-C549-4477-9BC5-E9DAECE58356}" srcOrd="0" destOrd="0" presId="urn:microsoft.com/office/officeart/2005/8/layout/chevron1"/>
    <dgm:cxn modelId="{3965DC0D-E882-4FEA-9508-9794D9A9D31A}" type="presOf" srcId="{6A5AEEE7-D54E-434D-BA2E-E75079C95CE6}" destId="{3C3CDF07-6301-4CB5-95CB-8307162300D5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94F8B03C-1FD4-4E2E-A163-636B97EF6527}" type="presParOf" srcId="{0444A347-AB5B-4834-8A34-FB520E8F47C3}" destId="{3C3CDF07-6301-4CB5-95CB-8307162300D5}" srcOrd="0" destOrd="0" presId="urn:microsoft.com/office/officeart/2005/8/layout/chevron1"/>
    <dgm:cxn modelId="{D4F25543-29ED-4D04-BD90-1D32933B058D}" type="presParOf" srcId="{0444A347-AB5B-4834-8A34-FB520E8F47C3}" destId="{C2B1628D-E843-41DA-9EE2-C4ACE3C0CA44}" srcOrd="1" destOrd="0" presId="urn:microsoft.com/office/officeart/2005/8/layout/chevron1"/>
    <dgm:cxn modelId="{FA094D26-34B7-4459-961C-9CA25C60A23F}" type="presParOf" srcId="{0444A347-AB5B-4834-8A34-FB520E8F47C3}" destId="{236D65E3-C549-4477-9BC5-E9DAECE58356}" srcOrd="2" destOrd="0" presId="urn:microsoft.com/office/officeart/2005/8/layout/chevron1"/>
    <dgm:cxn modelId="{228AE302-66C2-4FBB-8001-938E1233ACB0}" type="presParOf" srcId="{0444A347-AB5B-4834-8A34-FB520E8F47C3}" destId="{5CE20AAC-5E71-4700-8B1B-DEE9FA3FEB7C}" srcOrd="3" destOrd="0" presId="urn:microsoft.com/office/officeart/2005/8/layout/chevron1"/>
    <dgm:cxn modelId="{B346A0FB-7F48-48BF-8DC7-10F6EF922253}" type="presParOf" srcId="{0444A347-AB5B-4834-8A34-FB520E8F47C3}" destId="{FFBE41F1-6C42-42A3-A754-86A3ABE2C1C2}" srcOrd="4" destOrd="0" presId="urn:microsoft.com/office/officeart/2005/8/layout/chevron1"/>
    <dgm:cxn modelId="{1182F2F6-8E93-4832-BAE9-FDC8BAED8438}" type="presParOf" srcId="{0444A347-AB5B-4834-8A34-FB520E8F47C3}" destId="{6A4162DF-5EA8-4323-ADB4-95F2D188028D}" srcOrd="5" destOrd="0" presId="urn:microsoft.com/office/officeart/2005/8/layout/chevron1"/>
    <dgm:cxn modelId="{0690322A-1C31-4F92-8F10-8F94FBBED6E1}" type="presParOf" srcId="{0444A347-AB5B-4834-8A34-FB520E8F47C3}" destId="{FC339FF4-E174-4610-BCB2-1451C92C24CC}" srcOrd="6" destOrd="0" presId="urn:microsoft.com/office/officeart/2005/8/layout/chevron1"/>
    <dgm:cxn modelId="{94A796E3-7BC0-47BB-ACB2-7DB7B7FCFD58}" type="presParOf" srcId="{0444A347-AB5B-4834-8A34-FB520E8F47C3}" destId="{AE0CBDE7-07BB-466C-87B7-182FA044BC67}" srcOrd="7" destOrd="0" presId="urn:microsoft.com/office/officeart/2005/8/layout/chevron1"/>
    <dgm:cxn modelId="{8D4B018C-923E-4723-8575-05237DC063AF}" type="presParOf" srcId="{0444A347-AB5B-4834-8A34-FB520E8F47C3}" destId="{E309E9E0-5CAE-487C-AD7E-DD49ED0CB942}" srcOrd="8" destOrd="0" presId="urn:microsoft.com/office/officeart/2005/8/layout/chevron1"/>
    <dgm:cxn modelId="{355EC1F3-89B3-4DC2-994F-2F240EF58672}" type="presParOf" srcId="{0444A347-AB5B-4834-8A34-FB520E8F47C3}" destId="{358E872B-4A63-4FB2-AF69-574684826CB9}" srcOrd="9" destOrd="0" presId="urn:microsoft.com/office/officeart/2005/8/layout/chevron1"/>
    <dgm:cxn modelId="{ADC3A07F-D2AC-4C9A-8BFC-B612B9ECACBF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40BD248A-AD7C-435A-AA26-CAE84D06E1F7}" type="presOf" srcId="{1FE46BC4-76F6-43E8-AA16-2145C366B108}" destId="{FC339FF4-E174-4610-BCB2-1451C92C24CC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CD02E85C-DA74-4EA5-9B97-52C1DEC5CCAC}" type="presOf" srcId="{6A5AEEE7-D54E-434D-BA2E-E75079C95CE6}" destId="{3C3CDF07-6301-4CB5-95CB-8307162300D5}" srcOrd="0" destOrd="0" presId="urn:microsoft.com/office/officeart/2005/8/layout/chevron1"/>
    <dgm:cxn modelId="{3E0C182C-DDB3-4F50-8C1C-D5674DF494DC}" type="presOf" srcId="{AFD56B6C-8BC3-4A85-A91C-18F2D8983BEC}" destId="{E309E9E0-5CAE-487C-AD7E-DD49ED0CB942}" srcOrd="0" destOrd="0" presId="urn:microsoft.com/office/officeart/2005/8/layout/chevron1"/>
    <dgm:cxn modelId="{5D44CEDB-A2AF-4517-AAD4-010FEECF001A}" type="presOf" srcId="{085A4D30-642C-4CAF-8063-F2E45FA22049}" destId="{0444A347-AB5B-4834-8A34-FB520E8F47C3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860C0D80-BCF9-4392-874C-F5821DA024D7}" type="presOf" srcId="{4D9B5B7E-7000-44EE-8047-E6824D3E9DCB}" destId="{236D65E3-C549-4477-9BC5-E9DAECE58356}" srcOrd="0" destOrd="0" presId="urn:microsoft.com/office/officeart/2005/8/layout/chevron1"/>
    <dgm:cxn modelId="{95A13753-B2FA-46E2-8FAF-97B3BF07FC32}" type="presOf" srcId="{19F18914-A9EC-4301-901D-6C71EF8BA328}" destId="{7C21CE01-00AA-4AE7-B5B4-AEDF43D7A529}" srcOrd="0" destOrd="0" presId="urn:microsoft.com/office/officeart/2005/8/layout/chevron1"/>
    <dgm:cxn modelId="{1A6BAEC8-8E2E-43E9-8440-0D14D1497815}" type="presOf" srcId="{EF0B89DF-5570-4DD4-9A17-C2AF990E5323}" destId="{FFBE41F1-6C42-42A3-A754-86A3ABE2C1C2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34408BC9-2423-4795-BB92-C72E7989787E}" type="presParOf" srcId="{0444A347-AB5B-4834-8A34-FB520E8F47C3}" destId="{3C3CDF07-6301-4CB5-95CB-8307162300D5}" srcOrd="0" destOrd="0" presId="urn:microsoft.com/office/officeart/2005/8/layout/chevron1"/>
    <dgm:cxn modelId="{622860E1-423A-4128-9391-A668C6D1996E}" type="presParOf" srcId="{0444A347-AB5B-4834-8A34-FB520E8F47C3}" destId="{C2B1628D-E843-41DA-9EE2-C4ACE3C0CA44}" srcOrd="1" destOrd="0" presId="urn:microsoft.com/office/officeart/2005/8/layout/chevron1"/>
    <dgm:cxn modelId="{D33433CB-19F8-463D-AC42-317A46D2129A}" type="presParOf" srcId="{0444A347-AB5B-4834-8A34-FB520E8F47C3}" destId="{236D65E3-C549-4477-9BC5-E9DAECE58356}" srcOrd="2" destOrd="0" presId="urn:microsoft.com/office/officeart/2005/8/layout/chevron1"/>
    <dgm:cxn modelId="{0F098370-A630-443D-A95B-0E7FA9E01554}" type="presParOf" srcId="{0444A347-AB5B-4834-8A34-FB520E8F47C3}" destId="{5CE20AAC-5E71-4700-8B1B-DEE9FA3FEB7C}" srcOrd="3" destOrd="0" presId="urn:microsoft.com/office/officeart/2005/8/layout/chevron1"/>
    <dgm:cxn modelId="{26B898F7-7DBB-4215-B46E-5FAA17D72CE6}" type="presParOf" srcId="{0444A347-AB5B-4834-8A34-FB520E8F47C3}" destId="{FFBE41F1-6C42-42A3-A754-86A3ABE2C1C2}" srcOrd="4" destOrd="0" presId="urn:microsoft.com/office/officeart/2005/8/layout/chevron1"/>
    <dgm:cxn modelId="{C4DB3DBD-742E-49E7-89E4-6FC307626D82}" type="presParOf" srcId="{0444A347-AB5B-4834-8A34-FB520E8F47C3}" destId="{6A4162DF-5EA8-4323-ADB4-95F2D188028D}" srcOrd="5" destOrd="0" presId="urn:microsoft.com/office/officeart/2005/8/layout/chevron1"/>
    <dgm:cxn modelId="{74621A03-B3D9-48F0-8112-B09797A65118}" type="presParOf" srcId="{0444A347-AB5B-4834-8A34-FB520E8F47C3}" destId="{FC339FF4-E174-4610-BCB2-1451C92C24CC}" srcOrd="6" destOrd="0" presId="urn:microsoft.com/office/officeart/2005/8/layout/chevron1"/>
    <dgm:cxn modelId="{89DA62A8-8776-4BDD-853B-FD4FCCA4A3F5}" type="presParOf" srcId="{0444A347-AB5B-4834-8A34-FB520E8F47C3}" destId="{AE0CBDE7-07BB-466C-87B7-182FA044BC67}" srcOrd="7" destOrd="0" presId="urn:microsoft.com/office/officeart/2005/8/layout/chevron1"/>
    <dgm:cxn modelId="{3CFA7CB1-C042-48E5-AE84-A12EBF81603B}" type="presParOf" srcId="{0444A347-AB5B-4834-8A34-FB520E8F47C3}" destId="{E309E9E0-5CAE-487C-AD7E-DD49ED0CB942}" srcOrd="8" destOrd="0" presId="urn:microsoft.com/office/officeart/2005/8/layout/chevron1"/>
    <dgm:cxn modelId="{62A63A47-895A-4490-A859-2C068E0C0F55}" type="presParOf" srcId="{0444A347-AB5B-4834-8A34-FB520E8F47C3}" destId="{358E872B-4A63-4FB2-AF69-574684826CB9}" srcOrd="9" destOrd="0" presId="urn:microsoft.com/office/officeart/2005/8/layout/chevron1"/>
    <dgm:cxn modelId="{4414CABB-1561-430A-95DF-2FCA27332DAC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0BB1DB-954A-46E3-8294-AD1A20720050}" type="presOf" srcId="{085A4D30-642C-4CAF-8063-F2E45FA22049}" destId="{0444A347-AB5B-4834-8A34-FB520E8F47C3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202A1B5E-20D1-41A4-93E5-3D2F670A5EB2}" type="presOf" srcId="{EF0B89DF-5570-4DD4-9A17-C2AF990E5323}" destId="{FFBE41F1-6C42-42A3-A754-86A3ABE2C1C2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9D70850B-2992-4C8D-9388-40BA243FC965}" type="presOf" srcId="{4D9B5B7E-7000-44EE-8047-E6824D3E9DCB}" destId="{236D65E3-C549-4477-9BC5-E9DAECE58356}" srcOrd="0" destOrd="0" presId="urn:microsoft.com/office/officeart/2005/8/layout/chevron1"/>
    <dgm:cxn modelId="{FB4C20A5-AA82-490D-B40D-070AF17C135F}" type="presOf" srcId="{AFD56B6C-8BC3-4A85-A91C-18F2D8983BEC}" destId="{E309E9E0-5CAE-487C-AD7E-DD49ED0CB942}" srcOrd="0" destOrd="0" presId="urn:microsoft.com/office/officeart/2005/8/layout/chevron1"/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7C232717-9CAE-4916-973A-15946EE42EA2}" type="presOf" srcId="{6A5AEEE7-D54E-434D-BA2E-E75079C95CE6}" destId="{3C3CDF07-6301-4CB5-95CB-8307162300D5}" srcOrd="0" destOrd="0" presId="urn:microsoft.com/office/officeart/2005/8/layout/chevron1"/>
    <dgm:cxn modelId="{66E8661A-90DF-4F0A-9203-62C1DBFE371F}" type="presOf" srcId="{19F18914-A9EC-4301-901D-6C71EF8BA328}" destId="{7C21CE01-00AA-4AE7-B5B4-AEDF43D7A529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34EB267F-0DE7-409D-AEAC-771EC0998781}" type="presOf" srcId="{1FE46BC4-76F6-43E8-AA16-2145C366B108}" destId="{FC339FF4-E174-4610-BCB2-1451C92C24CC}" srcOrd="0" destOrd="0" presId="urn:microsoft.com/office/officeart/2005/8/layout/chevron1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7A1F233E-23C6-431A-977B-3DFF67E7D302}" type="presParOf" srcId="{0444A347-AB5B-4834-8A34-FB520E8F47C3}" destId="{3C3CDF07-6301-4CB5-95CB-8307162300D5}" srcOrd="0" destOrd="0" presId="urn:microsoft.com/office/officeart/2005/8/layout/chevron1"/>
    <dgm:cxn modelId="{8F8FAF90-7E56-4439-B591-F2C38099416C}" type="presParOf" srcId="{0444A347-AB5B-4834-8A34-FB520E8F47C3}" destId="{C2B1628D-E843-41DA-9EE2-C4ACE3C0CA44}" srcOrd="1" destOrd="0" presId="urn:microsoft.com/office/officeart/2005/8/layout/chevron1"/>
    <dgm:cxn modelId="{197A3C1C-9260-46A0-A899-55D7B3926A5C}" type="presParOf" srcId="{0444A347-AB5B-4834-8A34-FB520E8F47C3}" destId="{236D65E3-C549-4477-9BC5-E9DAECE58356}" srcOrd="2" destOrd="0" presId="urn:microsoft.com/office/officeart/2005/8/layout/chevron1"/>
    <dgm:cxn modelId="{16C122B3-48E2-4DD6-837B-B76192108F84}" type="presParOf" srcId="{0444A347-AB5B-4834-8A34-FB520E8F47C3}" destId="{5CE20AAC-5E71-4700-8B1B-DEE9FA3FEB7C}" srcOrd="3" destOrd="0" presId="urn:microsoft.com/office/officeart/2005/8/layout/chevron1"/>
    <dgm:cxn modelId="{5B1AD785-639D-4C0C-9CA3-8936499E87C8}" type="presParOf" srcId="{0444A347-AB5B-4834-8A34-FB520E8F47C3}" destId="{FFBE41F1-6C42-42A3-A754-86A3ABE2C1C2}" srcOrd="4" destOrd="0" presId="urn:microsoft.com/office/officeart/2005/8/layout/chevron1"/>
    <dgm:cxn modelId="{6B3BAFF7-6DB8-4F68-B3BB-C05591EB3FC4}" type="presParOf" srcId="{0444A347-AB5B-4834-8A34-FB520E8F47C3}" destId="{6A4162DF-5EA8-4323-ADB4-95F2D188028D}" srcOrd="5" destOrd="0" presId="urn:microsoft.com/office/officeart/2005/8/layout/chevron1"/>
    <dgm:cxn modelId="{FE079864-B592-42A7-9F24-D0676FD2AEAC}" type="presParOf" srcId="{0444A347-AB5B-4834-8A34-FB520E8F47C3}" destId="{FC339FF4-E174-4610-BCB2-1451C92C24CC}" srcOrd="6" destOrd="0" presId="urn:microsoft.com/office/officeart/2005/8/layout/chevron1"/>
    <dgm:cxn modelId="{8FED778D-AB7F-470C-AB4E-986229FB7554}" type="presParOf" srcId="{0444A347-AB5B-4834-8A34-FB520E8F47C3}" destId="{AE0CBDE7-07BB-466C-87B7-182FA044BC67}" srcOrd="7" destOrd="0" presId="urn:microsoft.com/office/officeart/2005/8/layout/chevron1"/>
    <dgm:cxn modelId="{9C38CFD1-A043-40F1-96B0-BA074CCEB080}" type="presParOf" srcId="{0444A347-AB5B-4834-8A34-FB520E8F47C3}" destId="{E309E9E0-5CAE-487C-AD7E-DD49ED0CB942}" srcOrd="8" destOrd="0" presId="urn:microsoft.com/office/officeart/2005/8/layout/chevron1"/>
    <dgm:cxn modelId="{11B595C5-3FA1-4E56-8361-ABDDCB3BBB9B}" type="presParOf" srcId="{0444A347-AB5B-4834-8A34-FB520E8F47C3}" destId="{358E872B-4A63-4FB2-AF69-574684826CB9}" srcOrd="9" destOrd="0" presId="urn:microsoft.com/office/officeart/2005/8/layout/chevron1"/>
    <dgm:cxn modelId="{73B4F524-25E7-4350-9461-D79F3D9F2E1A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2A4E0C5C-5B9E-48D0-8D71-9B7FE65BF1D2}" type="presOf" srcId="{4D9B5B7E-7000-44EE-8047-E6824D3E9DCB}" destId="{236D65E3-C549-4477-9BC5-E9DAECE58356}" srcOrd="0" destOrd="0" presId="urn:microsoft.com/office/officeart/2005/8/layout/chevron1"/>
    <dgm:cxn modelId="{60694565-33DE-4C26-83BB-A52B4C2F431C}" type="presOf" srcId="{19F18914-A9EC-4301-901D-6C71EF8BA328}" destId="{7C21CE01-00AA-4AE7-B5B4-AEDF43D7A529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63059363-3048-45F7-88AA-12F440085C5B}" type="presOf" srcId="{6A5AEEE7-D54E-434D-BA2E-E75079C95CE6}" destId="{3C3CDF07-6301-4CB5-95CB-8307162300D5}" srcOrd="0" destOrd="0" presId="urn:microsoft.com/office/officeart/2005/8/layout/chevron1"/>
    <dgm:cxn modelId="{30CE1C45-966A-4E79-B0B4-D501832C7B87}" type="presOf" srcId="{EF0B89DF-5570-4DD4-9A17-C2AF990E5323}" destId="{FFBE41F1-6C42-42A3-A754-86A3ABE2C1C2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8E790C38-6506-49E7-8DF1-E74314AE4007}" type="presOf" srcId="{AFD56B6C-8BC3-4A85-A91C-18F2D8983BEC}" destId="{E309E9E0-5CAE-487C-AD7E-DD49ED0CB942}" srcOrd="0" destOrd="0" presId="urn:microsoft.com/office/officeart/2005/8/layout/chevron1"/>
    <dgm:cxn modelId="{6365A817-0E72-42DE-A209-381B6513E315}" type="presOf" srcId="{1FE46BC4-76F6-43E8-AA16-2145C366B108}" destId="{FC339FF4-E174-4610-BCB2-1451C92C24CC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26AB64CD-1079-4205-B617-96A21A4DF6BE}" type="presOf" srcId="{085A4D30-642C-4CAF-8063-F2E45FA22049}" destId="{0444A347-AB5B-4834-8A34-FB520E8F47C3}" srcOrd="0" destOrd="0" presId="urn:microsoft.com/office/officeart/2005/8/layout/chevron1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85D4C94A-E92D-4516-9642-B7E7B2ACFB98}" type="presParOf" srcId="{0444A347-AB5B-4834-8A34-FB520E8F47C3}" destId="{3C3CDF07-6301-4CB5-95CB-8307162300D5}" srcOrd="0" destOrd="0" presId="urn:microsoft.com/office/officeart/2005/8/layout/chevron1"/>
    <dgm:cxn modelId="{98AAAF30-DB14-4C30-9435-DB430020FDBC}" type="presParOf" srcId="{0444A347-AB5B-4834-8A34-FB520E8F47C3}" destId="{C2B1628D-E843-41DA-9EE2-C4ACE3C0CA44}" srcOrd="1" destOrd="0" presId="urn:microsoft.com/office/officeart/2005/8/layout/chevron1"/>
    <dgm:cxn modelId="{8DB33FBA-111E-4906-B1AD-EEAE238B7381}" type="presParOf" srcId="{0444A347-AB5B-4834-8A34-FB520E8F47C3}" destId="{236D65E3-C549-4477-9BC5-E9DAECE58356}" srcOrd="2" destOrd="0" presId="urn:microsoft.com/office/officeart/2005/8/layout/chevron1"/>
    <dgm:cxn modelId="{9D5AD62F-F0E9-458F-AEA2-A7E5373135AA}" type="presParOf" srcId="{0444A347-AB5B-4834-8A34-FB520E8F47C3}" destId="{5CE20AAC-5E71-4700-8B1B-DEE9FA3FEB7C}" srcOrd="3" destOrd="0" presId="urn:microsoft.com/office/officeart/2005/8/layout/chevron1"/>
    <dgm:cxn modelId="{50F1B7AE-ADFD-41D1-B0C0-7742917DB95A}" type="presParOf" srcId="{0444A347-AB5B-4834-8A34-FB520E8F47C3}" destId="{FFBE41F1-6C42-42A3-A754-86A3ABE2C1C2}" srcOrd="4" destOrd="0" presId="urn:microsoft.com/office/officeart/2005/8/layout/chevron1"/>
    <dgm:cxn modelId="{FE00BB04-C613-4919-98E3-1D641D18C076}" type="presParOf" srcId="{0444A347-AB5B-4834-8A34-FB520E8F47C3}" destId="{6A4162DF-5EA8-4323-ADB4-95F2D188028D}" srcOrd="5" destOrd="0" presId="urn:microsoft.com/office/officeart/2005/8/layout/chevron1"/>
    <dgm:cxn modelId="{57F02E00-F877-419C-93AA-0830510F0E79}" type="presParOf" srcId="{0444A347-AB5B-4834-8A34-FB520E8F47C3}" destId="{FC339FF4-E174-4610-BCB2-1451C92C24CC}" srcOrd="6" destOrd="0" presId="urn:microsoft.com/office/officeart/2005/8/layout/chevron1"/>
    <dgm:cxn modelId="{9B0ECC66-0747-411A-A1E7-7D7AD5A613CA}" type="presParOf" srcId="{0444A347-AB5B-4834-8A34-FB520E8F47C3}" destId="{AE0CBDE7-07BB-466C-87B7-182FA044BC67}" srcOrd="7" destOrd="0" presId="urn:microsoft.com/office/officeart/2005/8/layout/chevron1"/>
    <dgm:cxn modelId="{2C562F00-F8FA-4746-9ADF-361F4202F09E}" type="presParOf" srcId="{0444A347-AB5B-4834-8A34-FB520E8F47C3}" destId="{E309E9E0-5CAE-487C-AD7E-DD49ED0CB942}" srcOrd="8" destOrd="0" presId="urn:microsoft.com/office/officeart/2005/8/layout/chevron1"/>
    <dgm:cxn modelId="{B45EB759-1555-4B69-86F8-1C563FE39CD8}" type="presParOf" srcId="{0444A347-AB5B-4834-8A34-FB520E8F47C3}" destId="{358E872B-4A63-4FB2-AF69-574684826CB9}" srcOrd="9" destOrd="0" presId="urn:microsoft.com/office/officeart/2005/8/layout/chevron1"/>
    <dgm:cxn modelId="{5A2B77AA-B5C7-4977-93F1-E54EA6744594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2DBAE92F-DC22-499F-9B39-989CBF7333CD}" type="presOf" srcId="{6A5AEEE7-D54E-434D-BA2E-E75079C95CE6}" destId="{3C3CDF07-6301-4CB5-95CB-8307162300D5}" srcOrd="0" destOrd="0" presId="urn:microsoft.com/office/officeart/2005/8/layout/chevron1"/>
    <dgm:cxn modelId="{B8F85814-1B53-45A7-B1FA-A0F42F80E676}" type="presOf" srcId="{19F18914-A9EC-4301-901D-6C71EF8BA328}" destId="{7C21CE01-00AA-4AE7-B5B4-AEDF43D7A529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1B39043B-35C6-4D3C-8E67-289092BB8322}" type="presOf" srcId="{1FE46BC4-76F6-43E8-AA16-2145C366B108}" destId="{FC339FF4-E174-4610-BCB2-1451C92C24CC}" srcOrd="0" destOrd="0" presId="urn:microsoft.com/office/officeart/2005/8/layout/chevron1"/>
    <dgm:cxn modelId="{57F1ACE2-BE7E-4215-8CB3-829708A1132C}" type="presOf" srcId="{AFD56B6C-8BC3-4A85-A91C-18F2D8983BEC}" destId="{E309E9E0-5CAE-487C-AD7E-DD49ED0CB942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AB013AD8-25BA-4CFF-A15B-64411E889B81}" type="presOf" srcId="{085A4D30-642C-4CAF-8063-F2E45FA22049}" destId="{0444A347-AB5B-4834-8A34-FB520E8F47C3}" srcOrd="0" destOrd="0" presId="urn:microsoft.com/office/officeart/2005/8/layout/chevron1"/>
    <dgm:cxn modelId="{39A8FA63-07CB-4D3A-AD60-6015D935B4A8}" type="presOf" srcId="{EF0B89DF-5570-4DD4-9A17-C2AF990E5323}" destId="{FFBE41F1-6C42-42A3-A754-86A3ABE2C1C2}" srcOrd="0" destOrd="0" presId="urn:microsoft.com/office/officeart/2005/8/layout/chevron1"/>
    <dgm:cxn modelId="{049BAE5C-E825-49D9-BC1A-254CD78CFFEA}" type="presOf" srcId="{4D9B5B7E-7000-44EE-8047-E6824D3E9DCB}" destId="{236D65E3-C549-4477-9BC5-E9DAECE58356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8C796E2B-E00C-4194-9CC4-8AB366DD26D3}" type="presParOf" srcId="{0444A347-AB5B-4834-8A34-FB520E8F47C3}" destId="{3C3CDF07-6301-4CB5-95CB-8307162300D5}" srcOrd="0" destOrd="0" presId="urn:microsoft.com/office/officeart/2005/8/layout/chevron1"/>
    <dgm:cxn modelId="{EF5F1477-E104-498B-ABEA-151AFFAD0462}" type="presParOf" srcId="{0444A347-AB5B-4834-8A34-FB520E8F47C3}" destId="{C2B1628D-E843-41DA-9EE2-C4ACE3C0CA44}" srcOrd="1" destOrd="0" presId="urn:microsoft.com/office/officeart/2005/8/layout/chevron1"/>
    <dgm:cxn modelId="{0A7CBB72-05C5-4DB2-B717-B55EBBDD7C15}" type="presParOf" srcId="{0444A347-AB5B-4834-8A34-FB520E8F47C3}" destId="{236D65E3-C549-4477-9BC5-E9DAECE58356}" srcOrd="2" destOrd="0" presId="urn:microsoft.com/office/officeart/2005/8/layout/chevron1"/>
    <dgm:cxn modelId="{2DE0E3FC-8A09-4B32-935C-D26F8C48F10D}" type="presParOf" srcId="{0444A347-AB5B-4834-8A34-FB520E8F47C3}" destId="{5CE20AAC-5E71-4700-8B1B-DEE9FA3FEB7C}" srcOrd="3" destOrd="0" presId="urn:microsoft.com/office/officeart/2005/8/layout/chevron1"/>
    <dgm:cxn modelId="{7F132C70-8876-404E-AB84-D27E52FF5F9E}" type="presParOf" srcId="{0444A347-AB5B-4834-8A34-FB520E8F47C3}" destId="{FFBE41F1-6C42-42A3-A754-86A3ABE2C1C2}" srcOrd="4" destOrd="0" presId="urn:microsoft.com/office/officeart/2005/8/layout/chevron1"/>
    <dgm:cxn modelId="{AF0BE303-219C-4E4F-850C-04F3608D7E68}" type="presParOf" srcId="{0444A347-AB5B-4834-8A34-FB520E8F47C3}" destId="{6A4162DF-5EA8-4323-ADB4-95F2D188028D}" srcOrd="5" destOrd="0" presId="urn:microsoft.com/office/officeart/2005/8/layout/chevron1"/>
    <dgm:cxn modelId="{0A21E589-0BF2-466C-B63C-C63DB515AD54}" type="presParOf" srcId="{0444A347-AB5B-4834-8A34-FB520E8F47C3}" destId="{FC339FF4-E174-4610-BCB2-1451C92C24CC}" srcOrd="6" destOrd="0" presId="urn:microsoft.com/office/officeart/2005/8/layout/chevron1"/>
    <dgm:cxn modelId="{E75F95B5-4B29-4E2A-A7E9-E36026398FA9}" type="presParOf" srcId="{0444A347-AB5B-4834-8A34-FB520E8F47C3}" destId="{AE0CBDE7-07BB-466C-87B7-182FA044BC67}" srcOrd="7" destOrd="0" presId="urn:microsoft.com/office/officeart/2005/8/layout/chevron1"/>
    <dgm:cxn modelId="{86DD085D-E12E-4C1B-9E19-E90D94BF2542}" type="presParOf" srcId="{0444A347-AB5B-4834-8A34-FB520E8F47C3}" destId="{E309E9E0-5CAE-487C-AD7E-DD49ED0CB942}" srcOrd="8" destOrd="0" presId="urn:microsoft.com/office/officeart/2005/8/layout/chevron1"/>
    <dgm:cxn modelId="{8F12F74B-9B9B-4F0C-9BC5-DB96A6BBD9D2}" type="presParOf" srcId="{0444A347-AB5B-4834-8A34-FB520E8F47C3}" destId="{358E872B-4A63-4FB2-AF69-574684826CB9}" srcOrd="9" destOrd="0" presId="urn:microsoft.com/office/officeart/2005/8/layout/chevron1"/>
    <dgm:cxn modelId="{2FE2FCDF-9247-4D12-955D-EDF77A633F35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AFBDFDA1-73DA-40BB-BF4C-459FD1D56D26}" type="presOf" srcId="{AFD56B6C-8BC3-4A85-A91C-18F2D8983BEC}" destId="{E309E9E0-5CAE-487C-AD7E-DD49ED0CB942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4AE5226B-BFAA-4522-A7C3-4056D38CBBBD}" type="presOf" srcId="{6A5AEEE7-D54E-434D-BA2E-E75079C95CE6}" destId="{3C3CDF07-6301-4CB5-95CB-8307162300D5}" srcOrd="0" destOrd="0" presId="urn:microsoft.com/office/officeart/2005/8/layout/chevron1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FDAEAA96-DEEF-4740-93F3-14F4AEFCFB37}" type="presOf" srcId="{EF0B89DF-5570-4DD4-9A17-C2AF990E5323}" destId="{FFBE41F1-6C42-42A3-A754-86A3ABE2C1C2}" srcOrd="0" destOrd="0" presId="urn:microsoft.com/office/officeart/2005/8/layout/chevron1"/>
    <dgm:cxn modelId="{068E83A3-C5A4-4875-9BB6-4C6784119C6E}" type="presOf" srcId="{19F18914-A9EC-4301-901D-6C71EF8BA328}" destId="{7C21CE01-00AA-4AE7-B5B4-AEDF43D7A529}" srcOrd="0" destOrd="0" presId="urn:microsoft.com/office/officeart/2005/8/layout/chevron1"/>
    <dgm:cxn modelId="{AF60BDB7-BC6A-44CE-8CF9-0FDD39501249}" type="presOf" srcId="{1FE46BC4-76F6-43E8-AA16-2145C366B108}" destId="{FC339FF4-E174-4610-BCB2-1451C92C24CC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3213F57B-D27A-4EA1-BF30-51C9477B7141}" type="presOf" srcId="{4D9B5B7E-7000-44EE-8047-E6824D3E9DCB}" destId="{236D65E3-C549-4477-9BC5-E9DAECE58356}" srcOrd="0" destOrd="0" presId="urn:microsoft.com/office/officeart/2005/8/layout/chevron1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68C0BC09-2E33-4054-B112-6975EF1DC5F7}" type="presOf" srcId="{085A4D30-642C-4CAF-8063-F2E45FA22049}" destId="{0444A347-AB5B-4834-8A34-FB520E8F47C3}" srcOrd="0" destOrd="0" presId="urn:microsoft.com/office/officeart/2005/8/layout/chevron1"/>
    <dgm:cxn modelId="{F88F77C3-8CFC-46D3-9767-2F6C11228AC2}" type="presParOf" srcId="{0444A347-AB5B-4834-8A34-FB520E8F47C3}" destId="{3C3CDF07-6301-4CB5-95CB-8307162300D5}" srcOrd="0" destOrd="0" presId="urn:microsoft.com/office/officeart/2005/8/layout/chevron1"/>
    <dgm:cxn modelId="{A1A89DC0-5516-4057-B796-31D729D31276}" type="presParOf" srcId="{0444A347-AB5B-4834-8A34-FB520E8F47C3}" destId="{C2B1628D-E843-41DA-9EE2-C4ACE3C0CA44}" srcOrd="1" destOrd="0" presId="urn:microsoft.com/office/officeart/2005/8/layout/chevron1"/>
    <dgm:cxn modelId="{4C3CFB53-D163-4D5B-8656-F22D9305788E}" type="presParOf" srcId="{0444A347-AB5B-4834-8A34-FB520E8F47C3}" destId="{236D65E3-C549-4477-9BC5-E9DAECE58356}" srcOrd="2" destOrd="0" presId="urn:microsoft.com/office/officeart/2005/8/layout/chevron1"/>
    <dgm:cxn modelId="{41A87890-A5CC-4525-A33D-C6C8FD891AB5}" type="presParOf" srcId="{0444A347-AB5B-4834-8A34-FB520E8F47C3}" destId="{5CE20AAC-5E71-4700-8B1B-DEE9FA3FEB7C}" srcOrd="3" destOrd="0" presId="urn:microsoft.com/office/officeart/2005/8/layout/chevron1"/>
    <dgm:cxn modelId="{82ADB2F7-AD26-40D1-BD45-3B4222FCA72D}" type="presParOf" srcId="{0444A347-AB5B-4834-8A34-FB520E8F47C3}" destId="{FFBE41F1-6C42-42A3-A754-86A3ABE2C1C2}" srcOrd="4" destOrd="0" presId="urn:microsoft.com/office/officeart/2005/8/layout/chevron1"/>
    <dgm:cxn modelId="{B90F2718-F2A1-429B-838A-88203B70E7AE}" type="presParOf" srcId="{0444A347-AB5B-4834-8A34-FB520E8F47C3}" destId="{6A4162DF-5EA8-4323-ADB4-95F2D188028D}" srcOrd="5" destOrd="0" presId="urn:microsoft.com/office/officeart/2005/8/layout/chevron1"/>
    <dgm:cxn modelId="{DCBE9A2D-845A-491E-8EFF-D021EDB19395}" type="presParOf" srcId="{0444A347-AB5B-4834-8A34-FB520E8F47C3}" destId="{FC339FF4-E174-4610-BCB2-1451C92C24CC}" srcOrd="6" destOrd="0" presId="urn:microsoft.com/office/officeart/2005/8/layout/chevron1"/>
    <dgm:cxn modelId="{73763ACE-F29C-4FF3-89A6-50045986FA86}" type="presParOf" srcId="{0444A347-AB5B-4834-8A34-FB520E8F47C3}" destId="{AE0CBDE7-07BB-466C-87B7-182FA044BC67}" srcOrd="7" destOrd="0" presId="urn:microsoft.com/office/officeart/2005/8/layout/chevron1"/>
    <dgm:cxn modelId="{8146FBC1-60DC-4CE1-BC27-F579317020B0}" type="presParOf" srcId="{0444A347-AB5B-4834-8A34-FB520E8F47C3}" destId="{E309E9E0-5CAE-487C-AD7E-DD49ED0CB942}" srcOrd="8" destOrd="0" presId="urn:microsoft.com/office/officeart/2005/8/layout/chevron1"/>
    <dgm:cxn modelId="{E6C88813-5E11-430E-A2B7-06ED531458E3}" type="presParOf" srcId="{0444A347-AB5B-4834-8A34-FB520E8F47C3}" destId="{358E872B-4A63-4FB2-AF69-574684826CB9}" srcOrd="9" destOrd="0" presId="urn:microsoft.com/office/officeart/2005/8/layout/chevron1"/>
    <dgm:cxn modelId="{7F157189-9F7B-40FF-88EF-F2E71597590D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5A4D30-642C-4CAF-8063-F2E45FA2204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D9B5B7E-7000-44EE-8047-E6824D3E9DCB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1.</a:t>
          </a:r>
          <a:endParaRPr lang="it-IT" dirty="0"/>
        </a:p>
      </dgm:t>
    </dgm:pt>
    <dgm:pt modelId="{146C3252-2287-4918-9FC3-F01434DF78E7}" type="parTrans" cxnId="{FAB4A160-475C-45A9-8206-88DA07B9F6AC}">
      <dgm:prSet/>
      <dgm:spPr/>
      <dgm:t>
        <a:bodyPr/>
        <a:lstStyle/>
        <a:p>
          <a:endParaRPr lang="it-IT"/>
        </a:p>
      </dgm:t>
    </dgm:pt>
    <dgm:pt modelId="{48B70C4E-4BD0-4026-A6B5-C6A419D9619A}" type="sibTrans" cxnId="{FAB4A160-475C-45A9-8206-88DA07B9F6AC}">
      <dgm:prSet/>
      <dgm:spPr/>
      <dgm:t>
        <a:bodyPr/>
        <a:lstStyle/>
        <a:p>
          <a:endParaRPr lang="it-IT"/>
        </a:p>
      </dgm:t>
    </dgm:pt>
    <dgm:pt modelId="{EF0B89DF-5570-4DD4-9A17-C2AF990E5323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2.</a:t>
          </a:r>
          <a:endParaRPr lang="it-IT" dirty="0"/>
        </a:p>
      </dgm:t>
    </dgm:pt>
    <dgm:pt modelId="{C2ED81C2-5219-4074-B1C3-46C7C8E9E47B}" type="parTrans" cxnId="{E3DDBD9A-9F39-4776-83E0-F02FF2D1E171}">
      <dgm:prSet/>
      <dgm:spPr/>
      <dgm:t>
        <a:bodyPr/>
        <a:lstStyle/>
        <a:p>
          <a:endParaRPr lang="it-IT"/>
        </a:p>
      </dgm:t>
    </dgm:pt>
    <dgm:pt modelId="{FC67F714-2CDB-4FE0-8325-95E7EAF9BAFF}" type="sibTrans" cxnId="{E3DDBD9A-9F39-4776-83E0-F02FF2D1E171}">
      <dgm:prSet/>
      <dgm:spPr/>
      <dgm:t>
        <a:bodyPr/>
        <a:lstStyle/>
        <a:p>
          <a:endParaRPr lang="it-IT"/>
        </a:p>
      </dgm:t>
    </dgm:pt>
    <dgm:pt modelId="{1FE46BC4-76F6-43E8-AA16-2145C366B108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3.</a:t>
          </a:r>
          <a:endParaRPr lang="it-IT" dirty="0"/>
        </a:p>
      </dgm:t>
    </dgm:pt>
    <dgm:pt modelId="{51BA330B-A94A-4C1F-8AB3-170E42C32091}" type="parTrans" cxnId="{B869FB3D-EFA4-424D-818C-2860AB493EC8}">
      <dgm:prSet/>
      <dgm:spPr/>
      <dgm:t>
        <a:bodyPr/>
        <a:lstStyle/>
        <a:p>
          <a:endParaRPr lang="it-IT"/>
        </a:p>
      </dgm:t>
    </dgm:pt>
    <dgm:pt modelId="{85F711F2-BB7A-4754-B242-C467E2BE9A52}" type="sibTrans" cxnId="{B869FB3D-EFA4-424D-818C-2860AB493EC8}">
      <dgm:prSet/>
      <dgm:spPr/>
      <dgm:t>
        <a:bodyPr/>
        <a:lstStyle/>
        <a:p>
          <a:endParaRPr lang="it-IT"/>
        </a:p>
      </dgm:t>
    </dgm:pt>
    <dgm:pt modelId="{6A5AEEE7-D54E-434D-BA2E-E75079C95CE6}">
      <dgm:prSet phldrT="[Testo]"/>
      <dgm:spPr>
        <a:solidFill>
          <a:srgbClr val="5BC98D"/>
        </a:solidFill>
        <a:ln>
          <a:solidFill>
            <a:srgbClr val="ABD7D9"/>
          </a:solidFill>
        </a:ln>
      </dgm:spPr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1D30715D-6F09-4FA3-90C4-1BB82C9C86BD}" type="parTrans" cxnId="{BDCDD3A5-599E-403F-A93B-4594BC392614}">
      <dgm:prSet/>
      <dgm:spPr/>
      <dgm:t>
        <a:bodyPr/>
        <a:lstStyle/>
        <a:p>
          <a:endParaRPr lang="it-IT"/>
        </a:p>
      </dgm:t>
    </dgm:pt>
    <dgm:pt modelId="{B15363F7-54B8-407D-A187-A7A90C440801}" type="sibTrans" cxnId="{BDCDD3A5-599E-403F-A93B-4594BC392614}">
      <dgm:prSet/>
      <dgm:spPr/>
      <dgm:t>
        <a:bodyPr/>
        <a:lstStyle/>
        <a:p>
          <a:endParaRPr lang="it-IT"/>
        </a:p>
      </dgm:t>
    </dgm:pt>
    <dgm:pt modelId="{AFD56B6C-8BC3-4A85-A91C-18F2D8983BEC}">
      <dgm:prSet phldrT="[Testo]"/>
      <dgm:spPr>
        <a:solidFill>
          <a:srgbClr val="5BC98D"/>
        </a:solidFill>
      </dgm:spPr>
      <dgm:t>
        <a:bodyPr/>
        <a:lstStyle/>
        <a:p>
          <a:r>
            <a:rPr lang="it-IT" dirty="0" smtClean="0"/>
            <a:t>FASE 4.</a:t>
          </a:r>
          <a:endParaRPr lang="it-IT" dirty="0"/>
        </a:p>
      </dgm:t>
    </dgm:pt>
    <dgm:pt modelId="{E87B9BCF-DBA3-4B93-8EA0-25CFAC2C5600}" type="parTrans" cxnId="{9F9FFCED-03F7-4062-8E46-3B5F33158A4C}">
      <dgm:prSet/>
      <dgm:spPr/>
      <dgm:t>
        <a:bodyPr/>
        <a:lstStyle/>
        <a:p>
          <a:endParaRPr lang="it-IT"/>
        </a:p>
      </dgm:t>
    </dgm:pt>
    <dgm:pt modelId="{DBC603CE-8308-4A1B-AA66-552CAC43B7EA}" type="sibTrans" cxnId="{9F9FFCED-03F7-4062-8E46-3B5F33158A4C}">
      <dgm:prSet/>
      <dgm:spPr/>
      <dgm:t>
        <a:bodyPr/>
        <a:lstStyle/>
        <a:p>
          <a:endParaRPr lang="it-IT"/>
        </a:p>
      </dgm:t>
    </dgm:pt>
    <dgm:pt modelId="{19F18914-A9EC-4301-901D-6C71EF8BA328}">
      <dgm:prSet phldrT="[Testo]"/>
      <dgm:spPr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</a:gradFill>
      </dgm:spPr>
      <dgm:t>
        <a:bodyPr/>
        <a:lstStyle/>
        <a:p>
          <a:r>
            <a:rPr lang="it-IT" dirty="0" smtClean="0"/>
            <a:t>CONCLUSIONI</a:t>
          </a:r>
          <a:endParaRPr lang="it-IT" dirty="0"/>
        </a:p>
      </dgm:t>
    </dgm:pt>
    <dgm:pt modelId="{F870F29C-FB41-4D60-B8C5-C604763E6BE6}" type="parTrans" cxnId="{E5104174-CA47-4EB4-84E2-2C9996849495}">
      <dgm:prSet/>
      <dgm:spPr/>
      <dgm:t>
        <a:bodyPr/>
        <a:lstStyle/>
        <a:p>
          <a:endParaRPr lang="it-IT"/>
        </a:p>
      </dgm:t>
    </dgm:pt>
    <dgm:pt modelId="{1BEFAFC4-74CA-4378-9A7F-B7A63C320EFB}" type="sibTrans" cxnId="{E5104174-CA47-4EB4-84E2-2C9996849495}">
      <dgm:prSet/>
      <dgm:spPr/>
      <dgm:t>
        <a:bodyPr/>
        <a:lstStyle/>
        <a:p>
          <a:endParaRPr lang="it-IT"/>
        </a:p>
      </dgm:t>
    </dgm:pt>
    <dgm:pt modelId="{0444A347-AB5B-4834-8A34-FB520E8F47C3}" type="pres">
      <dgm:prSet presAssocID="{085A4D30-642C-4CAF-8063-F2E45FA22049}" presName="Name0" presStyleCnt="0">
        <dgm:presLayoutVars>
          <dgm:dir/>
          <dgm:animLvl val="lvl"/>
          <dgm:resizeHandles val="exact"/>
        </dgm:presLayoutVars>
      </dgm:prSet>
      <dgm:spPr/>
    </dgm:pt>
    <dgm:pt modelId="{3C3CDF07-6301-4CB5-95CB-8307162300D5}" type="pres">
      <dgm:prSet presAssocID="{6A5AEEE7-D54E-434D-BA2E-E75079C95C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1628D-E843-41DA-9EE2-C4ACE3C0CA44}" type="pres">
      <dgm:prSet presAssocID="{B15363F7-54B8-407D-A187-A7A90C440801}" presName="parTxOnlySpace" presStyleCnt="0"/>
      <dgm:spPr/>
    </dgm:pt>
    <dgm:pt modelId="{236D65E3-C549-4477-9BC5-E9DAECE58356}" type="pres">
      <dgm:prSet presAssocID="{4D9B5B7E-7000-44EE-8047-E6824D3E9DC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20AAC-5E71-4700-8B1B-DEE9FA3FEB7C}" type="pres">
      <dgm:prSet presAssocID="{48B70C4E-4BD0-4026-A6B5-C6A419D9619A}" presName="parTxOnlySpace" presStyleCnt="0"/>
      <dgm:spPr/>
    </dgm:pt>
    <dgm:pt modelId="{FFBE41F1-6C42-42A3-A754-86A3ABE2C1C2}" type="pres">
      <dgm:prSet presAssocID="{EF0B89DF-5570-4DD4-9A17-C2AF990E532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162DF-5EA8-4323-ADB4-95F2D188028D}" type="pres">
      <dgm:prSet presAssocID="{FC67F714-2CDB-4FE0-8325-95E7EAF9BAFF}" presName="parTxOnlySpace" presStyleCnt="0"/>
      <dgm:spPr/>
    </dgm:pt>
    <dgm:pt modelId="{FC339FF4-E174-4610-BCB2-1451C92C24CC}" type="pres">
      <dgm:prSet presAssocID="{1FE46BC4-76F6-43E8-AA16-2145C366B10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0CBDE7-07BB-466C-87B7-182FA044BC67}" type="pres">
      <dgm:prSet presAssocID="{85F711F2-BB7A-4754-B242-C467E2BE9A52}" presName="parTxOnlySpace" presStyleCnt="0"/>
      <dgm:spPr/>
    </dgm:pt>
    <dgm:pt modelId="{E309E9E0-5CAE-487C-AD7E-DD49ED0CB942}" type="pres">
      <dgm:prSet presAssocID="{AFD56B6C-8BC3-4A85-A91C-18F2D8983BE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E872B-4A63-4FB2-AF69-574684826CB9}" type="pres">
      <dgm:prSet presAssocID="{DBC603CE-8308-4A1B-AA66-552CAC43B7EA}" presName="parTxOnlySpace" presStyleCnt="0"/>
      <dgm:spPr/>
    </dgm:pt>
    <dgm:pt modelId="{7C21CE01-00AA-4AE7-B5B4-AEDF43D7A529}" type="pres">
      <dgm:prSet presAssocID="{19F18914-A9EC-4301-901D-6C71EF8BA328}" presName="parTxOnly" presStyleLbl="node1" presStyleIdx="5" presStyleCnt="6" custLinFactY="500000" custLinFactNeighborX="23392" custLinFactNeighborY="59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E29E836-793C-4C49-A406-D1AECDED073F}" type="presOf" srcId="{6A5AEEE7-D54E-434D-BA2E-E75079C95CE6}" destId="{3C3CDF07-6301-4CB5-95CB-8307162300D5}" srcOrd="0" destOrd="0" presId="urn:microsoft.com/office/officeart/2005/8/layout/chevron1"/>
    <dgm:cxn modelId="{9F9FFCED-03F7-4062-8E46-3B5F33158A4C}" srcId="{085A4D30-642C-4CAF-8063-F2E45FA22049}" destId="{AFD56B6C-8BC3-4A85-A91C-18F2D8983BEC}" srcOrd="4" destOrd="0" parTransId="{E87B9BCF-DBA3-4B93-8EA0-25CFAC2C5600}" sibTransId="{DBC603CE-8308-4A1B-AA66-552CAC43B7EA}"/>
    <dgm:cxn modelId="{63463F54-ACF7-42A9-B7F0-6C080A8C38BC}" type="presOf" srcId="{4D9B5B7E-7000-44EE-8047-E6824D3E9DCB}" destId="{236D65E3-C549-4477-9BC5-E9DAECE58356}" srcOrd="0" destOrd="0" presId="urn:microsoft.com/office/officeart/2005/8/layout/chevron1"/>
    <dgm:cxn modelId="{E3DDBD9A-9F39-4776-83E0-F02FF2D1E171}" srcId="{085A4D30-642C-4CAF-8063-F2E45FA22049}" destId="{EF0B89DF-5570-4DD4-9A17-C2AF990E5323}" srcOrd="2" destOrd="0" parTransId="{C2ED81C2-5219-4074-B1C3-46C7C8E9E47B}" sibTransId="{FC67F714-2CDB-4FE0-8325-95E7EAF9BAFF}"/>
    <dgm:cxn modelId="{6D740DE3-5955-4890-9989-A7DDDE57947F}" type="presOf" srcId="{19F18914-A9EC-4301-901D-6C71EF8BA328}" destId="{7C21CE01-00AA-4AE7-B5B4-AEDF43D7A529}" srcOrd="0" destOrd="0" presId="urn:microsoft.com/office/officeart/2005/8/layout/chevron1"/>
    <dgm:cxn modelId="{B869FB3D-EFA4-424D-818C-2860AB493EC8}" srcId="{085A4D30-642C-4CAF-8063-F2E45FA22049}" destId="{1FE46BC4-76F6-43E8-AA16-2145C366B108}" srcOrd="3" destOrd="0" parTransId="{51BA330B-A94A-4C1F-8AB3-170E42C32091}" sibTransId="{85F711F2-BB7A-4754-B242-C467E2BE9A52}"/>
    <dgm:cxn modelId="{E5104174-CA47-4EB4-84E2-2C9996849495}" srcId="{085A4D30-642C-4CAF-8063-F2E45FA22049}" destId="{19F18914-A9EC-4301-901D-6C71EF8BA328}" srcOrd="5" destOrd="0" parTransId="{F870F29C-FB41-4D60-B8C5-C604763E6BE6}" sibTransId="{1BEFAFC4-74CA-4378-9A7F-B7A63C320EFB}"/>
    <dgm:cxn modelId="{AA408EFB-EEA5-4969-90C6-F6974B1A1714}" type="presOf" srcId="{1FE46BC4-76F6-43E8-AA16-2145C366B108}" destId="{FC339FF4-E174-4610-BCB2-1451C92C24CC}" srcOrd="0" destOrd="0" presId="urn:microsoft.com/office/officeart/2005/8/layout/chevron1"/>
    <dgm:cxn modelId="{41BAA1D4-6CBE-4854-9D0A-E695446E280D}" type="presOf" srcId="{AFD56B6C-8BC3-4A85-A91C-18F2D8983BEC}" destId="{E309E9E0-5CAE-487C-AD7E-DD49ED0CB942}" srcOrd="0" destOrd="0" presId="urn:microsoft.com/office/officeart/2005/8/layout/chevron1"/>
    <dgm:cxn modelId="{D5ADE937-1C05-4BB8-8518-01AB5E98B654}" type="presOf" srcId="{EF0B89DF-5570-4DD4-9A17-C2AF990E5323}" destId="{FFBE41F1-6C42-42A3-A754-86A3ABE2C1C2}" srcOrd="0" destOrd="0" presId="urn:microsoft.com/office/officeart/2005/8/layout/chevron1"/>
    <dgm:cxn modelId="{BDCDD3A5-599E-403F-A93B-4594BC392614}" srcId="{085A4D30-642C-4CAF-8063-F2E45FA22049}" destId="{6A5AEEE7-D54E-434D-BA2E-E75079C95CE6}" srcOrd="0" destOrd="0" parTransId="{1D30715D-6F09-4FA3-90C4-1BB82C9C86BD}" sibTransId="{B15363F7-54B8-407D-A187-A7A90C440801}"/>
    <dgm:cxn modelId="{AD4E281F-0F88-4F9F-8288-A5ED790BDDFD}" type="presOf" srcId="{085A4D30-642C-4CAF-8063-F2E45FA22049}" destId="{0444A347-AB5B-4834-8A34-FB520E8F47C3}" srcOrd="0" destOrd="0" presId="urn:microsoft.com/office/officeart/2005/8/layout/chevron1"/>
    <dgm:cxn modelId="{FAB4A160-475C-45A9-8206-88DA07B9F6AC}" srcId="{085A4D30-642C-4CAF-8063-F2E45FA22049}" destId="{4D9B5B7E-7000-44EE-8047-E6824D3E9DCB}" srcOrd="1" destOrd="0" parTransId="{146C3252-2287-4918-9FC3-F01434DF78E7}" sibTransId="{48B70C4E-4BD0-4026-A6B5-C6A419D9619A}"/>
    <dgm:cxn modelId="{F4A3CB7F-CB08-4AB2-A73F-9C87CBD5731A}" type="presParOf" srcId="{0444A347-AB5B-4834-8A34-FB520E8F47C3}" destId="{3C3CDF07-6301-4CB5-95CB-8307162300D5}" srcOrd="0" destOrd="0" presId="urn:microsoft.com/office/officeart/2005/8/layout/chevron1"/>
    <dgm:cxn modelId="{F7E58A5A-0E00-489D-AB31-C9E864538271}" type="presParOf" srcId="{0444A347-AB5B-4834-8A34-FB520E8F47C3}" destId="{C2B1628D-E843-41DA-9EE2-C4ACE3C0CA44}" srcOrd="1" destOrd="0" presId="urn:microsoft.com/office/officeart/2005/8/layout/chevron1"/>
    <dgm:cxn modelId="{316D696C-93CC-4031-BAA9-43849B21396A}" type="presParOf" srcId="{0444A347-AB5B-4834-8A34-FB520E8F47C3}" destId="{236D65E3-C549-4477-9BC5-E9DAECE58356}" srcOrd="2" destOrd="0" presId="urn:microsoft.com/office/officeart/2005/8/layout/chevron1"/>
    <dgm:cxn modelId="{C6FF65F0-FBDB-4A37-9DAC-79F73353D269}" type="presParOf" srcId="{0444A347-AB5B-4834-8A34-FB520E8F47C3}" destId="{5CE20AAC-5E71-4700-8B1B-DEE9FA3FEB7C}" srcOrd="3" destOrd="0" presId="urn:microsoft.com/office/officeart/2005/8/layout/chevron1"/>
    <dgm:cxn modelId="{F0B27F5D-C06D-4575-BE25-E191BDA59806}" type="presParOf" srcId="{0444A347-AB5B-4834-8A34-FB520E8F47C3}" destId="{FFBE41F1-6C42-42A3-A754-86A3ABE2C1C2}" srcOrd="4" destOrd="0" presId="urn:microsoft.com/office/officeart/2005/8/layout/chevron1"/>
    <dgm:cxn modelId="{EACF631B-5F58-4282-B07D-3E970297D018}" type="presParOf" srcId="{0444A347-AB5B-4834-8A34-FB520E8F47C3}" destId="{6A4162DF-5EA8-4323-ADB4-95F2D188028D}" srcOrd="5" destOrd="0" presId="urn:microsoft.com/office/officeart/2005/8/layout/chevron1"/>
    <dgm:cxn modelId="{3E009407-B2DA-48C4-9BC3-C7336DB0FEF9}" type="presParOf" srcId="{0444A347-AB5B-4834-8A34-FB520E8F47C3}" destId="{FC339FF4-E174-4610-BCB2-1451C92C24CC}" srcOrd="6" destOrd="0" presId="urn:microsoft.com/office/officeart/2005/8/layout/chevron1"/>
    <dgm:cxn modelId="{CE59BD85-C8DE-4760-83F4-BC8B58C30BB9}" type="presParOf" srcId="{0444A347-AB5B-4834-8A34-FB520E8F47C3}" destId="{AE0CBDE7-07BB-466C-87B7-182FA044BC67}" srcOrd="7" destOrd="0" presId="urn:microsoft.com/office/officeart/2005/8/layout/chevron1"/>
    <dgm:cxn modelId="{26BA2053-DC91-4D40-BDC3-CEE902CCDDBA}" type="presParOf" srcId="{0444A347-AB5B-4834-8A34-FB520E8F47C3}" destId="{E309E9E0-5CAE-487C-AD7E-DD49ED0CB942}" srcOrd="8" destOrd="0" presId="urn:microsoft.com/office/officeart/2005/8/layout/chevron1"/>
    <dgm:cxn modelId="{89234B1E-B2B3-4B8C-8AE8-08968B821232}" type="presParOf" srcId="{0444A347-AB5B-4834-8A34-FB520E8F47C3}" destId="{358E872B-4A63-4FB2-AF69-574684826CB9}" srcOrd="9" destOrd="0" presId="urn:microsoft.com/office/officeart/2005/8/layout/chevron1"/>
    <dgm:cxn modelId="{4047B14C-2090-427C-BC92-7F7A6B25C545}" type="presParOf" srcId="{0444A347-AB5B-4834-8A34-FB520E8F47C3}" destId="{7C21CE01-00AA-4AE7-B5B4-AEDF43D7A529}" srcOrd="10" destOrd="0" presId="urn:microsoft.com/office/officeart/2005/8/layout/chevron1"/>
  </dgm:cxnLst>
  <dgm:bg>
    <a:solidFill>
      <a:srgbClr val="00808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42171-2343-4EBD-A5ED-877A18CBB314}">
      <dsp:nvSpPr>
        <dsp:cNvPr id="0" name=""/>
        <dsp:cNvSpPr/>
      </dsp:nvSpPr>
      <dsp:spPr>
        <a:xfrm>
          <a:off x="-5337626" y="-817407"/>
          <a:ext cx="6355791" cy="6355791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solidFill>
          <a:srgbClr val="008080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BB351-4AC5-4B1D-94B7-1CBCADF14E2E}">
      <dsp:nvSpPr>
        <dsp:cNvPr id="0" name=""/>
        <dsp:cNvSpPr/>
      </dsp:nvSpPr>
      <dsp:spPr>
        <a:xfrm>
          <a:off x="533056" y="360043"/>
          <a:ext cx="6410836" cy="726274"/>
        </a:xfrm>
        <a:prstGeom prst="rect">
          <a:avLst/>
        </a:prstGeom>
        <a:solidFill>
          <a:srgbClr val="0080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4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1) Campione esaminato</a:t>
          </a:r>
          <a:endParaRPr lang="it-IT" sz="2400" b="1" kern="1200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</a:endParaRPr>
        </a:p>
      </dsp:txBody>
      <dsp:txXfrm>
        <a:off x="533056" y="360043"/>
        <a:ext cx="6410836" cy="726274"/>
      </dsp:txXfrm>
    </dsp:sp>
    <dsp:sp modelId="{F861C006-D9B2-4E66-89BF-8FCDB7643074}">
      <dsp:nvSpPr>
        <dsp:cNvPr id="0" name=""/>
        <dsp:cNvSpPr/>
      </dsp:nvSpPr>
      <dsp:spPr>
        <a:xfrm>
          <a:off x="224163" y="418245"/>
          <a:ext cx="617787" cy="61568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9A784-C199-43A9-B02B-5C137BF7E3FE}">
      <dsp:nvSpPr>
        <dsp:cNvPr id="0" name=""/>
        <dsp:cNvSpPr/>
      </dsp:nvSpPr>
      <dsp:spPr>
        <a:xfrm>
          <a:off x="949447" y="1440159"/>
          <a:ext cx="5994446" cy="726274"/>
        </a:xfrm>
        <a:prstGeom prst="rect">
          <a:avLst/>
        </a:prstGeom>
        <a:solidFill>
          <a:srgbClr val="0080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4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2)</a:t>
          </a:r>
          <a:r>
            <a:rPr lang="it-IT" sz="2400" b="1" kern="1200" cap="none" spc="0" dirty="0" smtClean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 </a:t>
          </a:r>
          <a:r>
            <a:rPr lang="it-IT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Svolgimento del test di F-M100-H</a:t>
          </a:r>
          <a:endParaRPr lang="it-IT" sz="2400" b="1" kern="1200" dirty="0">
            <a:solidFill>
              <a:schemeClr val="bg1"/>
            </a:solidFill>
          </a:endParaRPr>
        </a:p>
      </dsp:txBody>
      <dsp:txXfrm>
        <a:off x="949447" y="1440159"/>
        <a:ext cx="5994446" cy="726274"/>
      </dsp:txXfrm>
    </dsp:sp>
    <dsp:sp modelId="{FC7FDE6E-EF17-4592-8649-B70F91E38463}">
      <dsp:nvSpPr>
        <dsp:cNvPr id="0" name=""/>
        <dsp:cNvSpPr/>
      </dsp:nvSpPr>
      <dsp:spPr>
        <a:xfrm>
          <a:off x="640553" y="1507846"/>
          <a:ext cx="617787" cy="61568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D278F-3138-45F5-B875-2DE85C11DC73}">
      <dsp:nvSpPr>
        <dsp:cNvPr id="0" name=""/>
        <dsp:cNvSpPr/>
      </dsp:nvSpPr>
      <dsp:spPr>
        <a:xfrm>
          <a:off x="959247" y="2504515"/>
          <a:ext cx="5985034" cy="793847"/>
        </a:xfrm>
        <a:prstGeom prst="rect">
          <a:avLst/>
        </a:prstGeom>
        <a:solidFill>
          <a:srgbClr val="0080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4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3)</a:t>
          </a:r>
          <a:r>
            <a:rPr lang="it-IT" sz="2400" b="1" kern="1200" dirty="0" smtClean="0"/>
            <a:t> </a:t>
          </a:r>
          <a:r>
            <a:rPr lang="it-IT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Analisi "Deficit"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Ricerca e analisi dei valori numerici</a:t>
          </a:r>
          <a:endParaRPr lang="it-IT" b="1" kern="1200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</a:endParaRPr>
        </a:p>
      </dsp:txBody>
      <dsp:txXfrm>
        <a:off x="959247" y="2504515"/>
        <a:ext cx="5985034" cy="793847"/>
      </dsp:txXfrm>
    </dsp:sp>
    <dsp:sp modelId="{4B7D1554-C5BF-409F-9080-5AAD57A438A1}">
      <dsp:nvSpPr>
        <dsp:cNvPr id="0" name=""/>
        <dsp:cNvSpPr/>
      </dsp:nvSpPr>
      <dsp:spPr>
        <a:xfrm>
          <a:off x="640553" y="2597447"/>
          <a:ext cx="617787" cy="61568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7C53B-981F-4857-B9D9-ED1BB42DCCA0}">
      <dsp:nvSpPr>
        <dsp:cNvPr id="0" name=""/>
        <dsp:cNvSpPr/>
      </dsp:nvSpPr>
      <dsp:spPr>
        <a:xfrm>
          <a:off x="537223" y="3600402"/>
          <a:ext cx="6392501" cy="813536"/>
        </a:xfrm>
        <a:prstGeom prst="rect">
          <a:avLst/>
        </a:prstGeom>
        <a:solidFill>
          <a:srgbClr val="0080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4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4) Correlazione delle </a:t>
          </a:r>
          <a:r>
            <a:rPr lang="el-GR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λ</a:t>
          </a:r>
          <a:r>
            <a:rPr lang="it-IT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 ai bottoni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Ricerca e analisi dei valori numerici</a:t>
          </a:r>
          <a:endParaRPr lang="it-IT" sz="1800" b="1" kern="1200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</a:endParaRPr>
        </a:p>
      </dsp:txBody>
      <dsp:txXfrm>
        <a:off x="537223" y="3600402"/>
        <a:ext cx="6392501" cy="813536"/>
      </dsp:txXfrm>
    </dsp:sp>
    <dsp:sp modelId="{8F82A533-985C-41C0-8954-065855D52085}">
      <dsp:nvSpPr>
        <dsp:cNvPr id="0" name=""/>
        <dsp:cNvSpPr/>
      </dsp:nvSpPr>
      <dsp:spPr>
        <a:xfrm>
          <a:off x="224163" y="3687049"/>
          <a:ext cx="617787" cy="61568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DF07-6301-4CB5-95CB-8307162300D5}">
      <dsp:nvSpPr>
        <dsp:cNvPr id="0" name=""/>
        <dsp:cNvSpPr/>
      </dsp:nvSpPr>
      <dsp:spPr>
        <a:xfrm>
          <a:off x="4464" y="0"/>
          <a:ext cx="1660921" cy="159791"/>
        </a:xfrm>
        <a:prstGeom prst="chevron">
          <a:avLst/>
        </a:prstGeom>
        <a:solidFill>
          <a:srgbClr val="5BC98D"/>
        </a:solidFill>
        <a:ln>
          <a:solidFill>
            <a:srgbClr val="ABD7D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INTRODUZIONE</a:t>
          </a:r>
          <a:endParaRPr lang="it-IT" sz="1000" kern="1200" dirty="0"/>
        </a:p>
      </dsp:txBody>
      <dsp:txXfrm>
        <a:off x="84360" y="0"/>
        <a:ext cx="1501130" cy="159791"/>
      </dsp:txXfrm>
    </dsp:sp>
    <dsp:sp modelId="{236D65E3-C549-4477-9BC5-E9DAECE58356}">
      <dsp:nvSpPr>
        <dsp:cNvPr id="0" name=""/>
        <dsp:cNvSpPr/>
      </dsp:nvSpPr>
      <dsp:spPr>
        <a:xfrm>
          <a:off x="149929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1.</a:t>
          </a:r>
          <a:endParaRPr lang="it-IT" sz="1000" kern="1200" dirty="0"/>
        </a:p>
      </dsp:txBody>
      <dsp:txXfrm>
        <a:off x="1579190" y="0"/>
        <a:ext cx="1501130" cy="159791"/>
      </dsp:txXfrm>
    </dsp:sp>
    <dsp:sp modelId="{FFBE41F1-6C42-42A3-A754-86A3ABE2C1C2}">
      <dsp:nvSpPr>
        <dsp:cNvPr id="0" name=""/>
        <dsp:cNvSpPr/>
      </dsp:nvSpPr>
      <dsp:spPr>
        <a:xfrm>
          <a:off x="2994124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2.</a:t>
          </a:r>
          <a:endParaRPr lang="it-IT" sz="1000" kern="1200" dirty="0"/>
        </a:p>
      </dsp:txBody>
      <dsp:txXfrm>
        <a:off x="3074020" y="0"/>
        <a:ext cx="1501130" cy="159791"/>
      </dsp:txXfrm>
    </dsp:sp>
    <dsp:sp modelId="{FC339FF4-E174-4610-BCB2-1451C92C24CC}">
      <dsp:nvSpPr>
        <dsp:cNvPr id="0" name=""/>
        <dsp:cNvSpPr/>
      </dsp:nvSpPr>
      <dsp:spPr>
        <a:xfrm>
          <a:off x="448895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3.</a:t>
          </a:r>
          <a:endParaRPr lang="it-IT" sz="1000" kern="1200" dirty="0"/>
        </a:p>
      </dsp:txBody>
      <dsp:txXfrm>
        <a:off x="4568849" y="0"/>
        <a:ext cx="1501130" cy="159791"/>
      </dsp:txXfrm>
    </dsp:sp>
    <dsp:sp modelId="{E309E9E0-5CAE-487C-AD7E-DD49ED0CB942}">
      <dsp:nvSpPr>
        <dsp:cNvPr id="0" name=""/>
        <dsp:cNvSpPr/>
      </dsp:nvSpPr>
      <dsp:spPr>
        <a:xfrm>
          <a:off x="5983783" y="0"/>
          <a:ext cx="1660921" cy="159791"/>
        </a:xfrm>
        <a:prstGeom prst="chevron">
          <a:avLst/>
        </a:prstGeom>
        <a:solidFill>
          <a:srgbClr val="5BC98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FASE 4.</a:t>
          </a:r>
          <a:endParaRPr lang="it-IT" sz="1000" kern="1200" dirty="0"/>
        </a:p>
      </dsp:txBody>
      <dsp:txXfrm>
        <a:off x="6063679" y="0"/>
        <a:ext cx="1501130" cy="159791"/>
      </dsp:txXfrm>
    </dsp:sp>
    <dsp:sp modelId="{7C21CE01-00AA-4AE7-B5B4-AEDF43D7A529}">
      <dsp:nvSpPr>
        <dsp:cNvPr id="0" name=""/>
        <dsp:cNvSpPr/>
      </dsp:nvSpPr>
      <dsp:spPr>
        <a:xfrm>
          <a:off x="7483078" y="0"/>
          <a:ext cx="1660921" cy="159791"/>
        </a:xfrm>
        <a:prstGeom prst="chevron">
          <a:avLst/>
        </a:prstGeom>
        <a:gradFill rotWithShape="0">
          <a:gsLst>
            <a:gs pos="57000">
              <a:srgbClr val="A5E1C0"/>
            </a:gs>
            <a:gs pos="6000">
              <a:srgbClr val="ABD7D9"/>
            </a:gs>
            <a:gs pos="10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CONCLUSIONI</a:t>
          </a:r>
          <a:endParaRPr lang="it-IT" sz="1000" kern="1200" dirty="0"/>
        </a:p>
      </dsp:txBody>
      <dsp:txXfrm>
        <a:off x="7562974" y="0"/>
        <a:ext cx="1501130" cy="15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E97AD-1A8C-406B-9705-D182BE249AC5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E7CE-C169-4115-8B4D-7AD4A6294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17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9E7CE-C169-4115-8B4D-7AD4A629424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95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9E7CE-C169-4115-8B4D-7AD4A629424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9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9E7CE-C169-4115-8B4D-7AD4A629424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04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9E7CE-C169-4115-8B4D-7AD4A629424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5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9E7CE-C169-4115-8B4D-7AD4A629424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38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9E7CE-C169-4115-8B4D-7AD4A629424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7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1C883C-E161-4BBB-BE1C-281E621C3C1A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CF9CC5-2669-44F4-A3E2-34515AAE86A1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6.jpeg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5" Type="http://schemas.openxmlformats.org/officeDocument/2006/relationships/chart" Target="../charts/chart3.xml"/><Relationship Id="rId10" Type="http://schemas.microsoft.com/office/2007/relationships/diagramDrawing" Target="../diagrams/drawing11.xml"/><Relationship Id="rId4" Type="http://schemas.openxmlformats.org/officeDocument/2006/relationships/chart" Target="../charts/chart2.xml"/><Relationship Id="rId9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4.jpg"/><Relationship Id="rId7" Type="http://schemas.openxmlformats.org/officeDocument/2006/relationships/diagramData" Target="../diagrams/data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microsoft.com/office/2007/relationships/diagramDrawing" Target="../diagrams/drawing13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5.xml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diagramDrawing" Target="../diagrams/drawing15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image" Target="../media/image20.jpeg"/><Relationship Id="rId7" Type="http://schemas.openxmlformats.org/officeDocument/2006/relationships/diagramData" Target="../diagrams/data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microsoft.com/office/2007/relationships/diagramDrawing" Target="../diagrams/drawing16.xml"/><Relationship Id="rId5" Type="http://schemas.openxmlformats.org/officeDocument/2006/relationships/image" Target="../media/image22.jpe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jpe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3.png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1.jpe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H0v95r_PTppcrvKxBz4Ci0gI13FSXUhgHsOMG1XTnTSeMlmKEz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16" y="237800"/>
            <a:ext cx="2439752" cy="1246984"/>
          </a:xfrm>
          <a:prstGeom prst="rect">
            <a:avLst/>
          </a:prstGeom>
          <a:gradFill>
            <a:gsLst>
              <a:gs pos="46000">
                <a:srgbClr val="8A8985"/>
              </a:gs>
              <a:gs pos="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50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096852"/>
            <a:ext cx="8172400" cy="2016224"/>
          </a:xfrm>
        </p:spPr>
        <p:txBody>
          <a:bodyPr>
            <a:noAutofit/>
          </a:bodyPr>
          <a:lstStyle/>
          <a:p>
            <a:pPr algn="ctr"/>
            <a:r>
              <a:rPr lang="it-IT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8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E’ possibile analizzare l’interazione tra fisiologia di un artista e la sua opera?</a:t>
            </a:r>
            <a:endParaRPr lang="it-IT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808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36000" y="4725144"/>
            <a:ext cx="5256584" cy="1703907"/>
          </a:xfrm>
        </p:spPr>
        <p:txBody>
          <a:bodyPr>
            <a:normAutofit fontScale="92500" lnSpcReduction="10000"/>
          </a:bodyPr>
          <a:lstStyle/>
          <a:p>
            <a:pPr algn="ctr"/>
            <a:endParaRPr lang="it-IT" sz="2800" b="1" i="1" dirty="0" smtClean="0"/>
          </a:p>
          <a:p>
            <a:pPr algn="ctr"/>
            <a:r>
              <a:rPr lang="it-IT" sz="2800" b="1" i="1" dirty="0" smtClean="0"/>
              <a:t>Marianna Mita</a:t>
            </a:r>
          </a:p>
          <a:p>
            <a:pPr algn="ctr"/>
            <a:r>
              <a:rPr lang="it-IT" sz="2800" b="1" i="1" dirty="0" smtClean="0"/>
              <a:t>Fabrizio Fontana</a:t>
            </a:r>
          </a:p>
          <a:p>
            <a:pPr algn="ctr"/>
            <a:r>
              <a:rPr lang="it-IT" sz="2800" b="1" i="1" dirty="0" smtClean="0"/>
              <a:t>Pio Alfonso Russo</a:t>
            </a:r>
          </a:p>
          <a:p>
            <a:pPr algn="ctr"/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30160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9933" y="188640"/>
            <a:ext cx="74887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4400" b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CC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t-IT" sz="4400" b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CC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  <a:r>
              <a:rPr lang="it-IT" sz="4400" b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CC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ssociare </a:t>
            </a:r>
            <a:r>
              <a:rPr lang="el-GR" sz="4400" b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CC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λ</a:t>
            </a:r>
            <a:r>
              <a:rPr lang="it-IT" sz="4400" b="1" spc="50" baseline="-2500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CC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D </a:t>
            </a:r>
            <a:r>
              <a:rPr lang="it-IT" sz="4400" b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CC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ad ogni bottone</a:t>
            </a:r>
            <a:endParaRPr lang="it-IT" sz="4400" b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00CC99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Immagin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t="9937" r="17316"/>
          <a:stretch/>
        </p:blipFill>
        <p:spPr bwMode="auto">
          <a:xfrm>
            <a:off x="827584" y="2348880"/>
            <a:ext cx="3898623" cy="3980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647184" y="890136"/>
            <a:ext cx="6453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 smtClean="0">
                <a:solidFill>
                  <a:srgbClr val="FF5050"/>
                </a:solidFill>
              </a:rPr>
              <a:t>CIE 1931 </a:t>
            </a:r>
            <a:r>
              <a:rPr lang="it-IT" sz="2400" i="1" dirty="0" smtClean="0"/>
              <a:t>(</a:t>
            </a:r>
            <a:r>
              <a:rPr lang="it-IT" sz="2400" i="1" dirty="0"/>
              <a:t>Commission International </a:t>
            </a:r>
            <a:r>
              <a:rPr lang="it-IT" sz="2400" i="1" dirty="0" smtClean="0"/>
              <a:t>del’Éclairage)</a:t>
            </a:r>
            <a:endParaRPr lang="it-IT" sz="2400" i="1" dirty="0"/>
          </a:p>
        </p:txBody>
      </p:sp>
      <p:pic>
        <p:nvPicPr>
          <p:cNvPr id="1027" name="Picture 3" descr="G:\correzione\presentazione\Munsell_CIE_Univ. Utah - Copia - Co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47" y="2331230"/>
            <a:ext cx="3588074" cy="39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642893" y="2457385"/>
            <a:ext cx="168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333399"/>
                </a:solidFill>
              </a:rPr>
              <a:t>C (x=0,33; y=0,33)</a:t>
            </a:r>
            <a:endParaRPr lang="it-IT" sz="1400" b="1" dirty="0">
              <a:solidFill>
                <a:srgbClr val="333399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369102" y="3645024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573 nm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76056" y="2082334"/>
            <a:ext cx="397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William </a:t>
            </a:r>
            <a:r>
              <a:rPr lang="it-IT" sz="1600" i="1" dirty="0" err="1" smtClean="0"/>
              <a:t>Hart</a:t>
            </a:r>
            <a:r>
              <a:rPr lang="it-IT" sz="1600" i="1" dirty="0" smtClean="0"/>
              <a:t> </a:t>
            </a:r>
            <a:r>
              <a:rPr lang="it-IT" sz="1600" i="1" dirty="0" smtClean="0">
                <a:latin typeface="Calibri"/>
              </a:rPr>
              <a:t>"</a:t>
            </a:r>
            <a:r>
              <a:rPr lang="it-IT" sz="1600" i="1" dirty="0" err="1" smtClean="0"/>
              <a:t>Acquired</a:t>
            </a:r>
            <a:r>
              <a:rPr lang="it-IT" sz="1600" i="1" dirty="0" smtClean="0"/>
              <a:t> Dischromatopsias</a:t>
            </a:r>
            <a:r>
              <a:rPr lang="it-IT" sz="1600" i="1" dirty="0" smtClean="0">
                <a:latin typeface="Calibri"/>
              </a:rPr>
              <a:t>"</a:t>
            </a:r>
            <a:r>
              <a:rPr lang="it-IT" sz="1600" i="1" dirty="0" smtClean="0"/>
              <a:t>,1987</a:t>
            </a:r>
            <a:endParaRPr lang="it-IT" sz="1600" i="1" dirty="0"/>
          </a:p>
        </p:txBody>
      </p:sp>
      <p:cxnSp>
        <p:nvCxnSpPr>
          <p:cNvPr id="13" name="Connettore 1 12"/>
          <p:cNvCxnSpPr>
            <a:endCxn id="8" idx="1"/>
          </p:cNvCxnSpPr>
          <p:nvPr/>
        </p:nvCxnSpPr>
        <p:spPr>
          <a:xfrm flipV="1">
            <a:off x="6732240" y="3798913"/>
            <a:ext cx="636862" cy="9982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23528" y="1572964"/>
            <a:ext cx="69705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 smtClean="0">
                <a:solidFill>
                  <a:srgbClr val="FF5050"/>
                </a:solidFill>
              </a:rPr>
              <a:t>Rappresenta le </a:t>
            </a:r>
            <a:r>
              <a:rPr lang="it-IT" sz="2100" dirty="0">
                <a:solidFill>
                  <a:srgbClr val="FF5050"/>
                </a:solidFill>
              </a:rPr>
              <a:t>cromaticità che l’occhio umano può </a:t>
            </a:r>
            <a:r>
              <a:rPr lang="it-IT" sz="2100" dirty="0" smtClean="0">
                <a:solidFill>
                  <a:srgbClr val="FF5050"/>
                </a:solidFill>
              </a:rPr>
              <a:t>percepire </a:t>
            </a:r>
            <a:endParaRPr lang="it-IT" sz="2100" dirty="0">
              <a:solidFill>
                <a:srgbClr val="FF505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982920" y="2924944"/>
            <a:ext cx="1727962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333399"/>
                </a:solidFill>
              </a:rPr>
              <a:t>Sulla curva sono </a:t>
            </a:r>
            <a:r>
              <a:rPr lang="it-IT" sz="1600" b="1" dirty="0">
                <a:solidFill>
                  <a:srgbClr val="333399"/>
                </a:solidFill>
              </a:rPr>
              <a:t>situati i colori spettrali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023893" y="5027692"/>
            <a:ext cx="1692123" cy="1569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333399"/>
                </a:solidFill>
              </a:rPr>
              <a:t>Sulla </a:t>
            </a:r>
            <a:r>
              <a:rPr lang="it-IT" sz="1600" b="1" i="1" dirty="0" smtClean="0">
                <a:solidFill>
                  <a:srgbClr val="333399"/>
                </a:solidFill>
              </a:rPr>
              <a:t>retta dei porpora i </a:t>
            </a:r>
            <a:r>
              <a:rPr lang="it-IT" sz="1600" b="1" dirty="0" smtClean="0">
                <a:solidFill>
                  <a:srgbClr val="333399"/>
                </a:solidFill>
              </a:rPr>
              <a:t>colori </a:t>
            </a:r>
            <a:r>
              <a:rPr lang="it-IT" sz="1600" b="1" dirty="0">
                <a:solidFill>
                  <a:srgbClr val="333399"/>
                </a:solidFill>
              </a:rPr>
              <a:t>non spettrali ottenuti dalla combinazione di blu e rosso</a:t>
            </a:r>
          </a:p>
        </p:txBody>
      </p:sp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3520965948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1101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afico 26"/>
          <p:cNvGraphicFramePr/>
          <p:nvPr>
            <p:extLst>
              <p:ext uri="{D42A27DB-BD31-4B8C-83A1-F6EECF244321}">
                <p14:modId xmlns:p14="http://schemas.microsoft.com/office/powerpoint/2010/main" val="2623862843"/>
              </p:ext>
            </p:extLst>
          </p:nvPr>
        </p:nvGraphicFramePr>
        <p:xfrm>
          <a:off x="1760404" y="3688927"/>
          <a:ext cx="7204084" cy="290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1191574682"/>
              </p:ext>
            </p:extLst>
          </p:nvPr>
        </p:nvGraphicFramePr>
        <p:xfrm>
          <a:off x="1775320" y="188640"/>
          <a:ext cx="7189167" cy="297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Ovale 3"/>
          <p:cNvSpPr/>
          <p:nvPr/>
        </p:nvSpPr>
        <p:spPr>
          <a:xfrm>
            <a:off x="1991346" y="1921707"/>
            <a:ext cx="918432" cy="724955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3863553" y="1312663"/>
            <a:ext cx="504056" cy="18002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00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6108339" y="1312663"/>
            <a:ext cx="41951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271265" y="3001883"/>
            <a:ext cx="1451038" cy="369332"/>
          </a:xfrm>
          <a:prstGeom prst="rect">
            <a:avLst/>
          </a:prstGeom>
          <a:ln>
            <a:solidFill>
              <a:srgbClr val="D600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D60093"/>
                </a:solidFill>
              </a:rPr>
              <a:t>assorbimento</a:t>
            </a:r>
            <a:endParaRPr lang="it-IT" dirty="0">
              <a:solidFill>
                <a:srgbClr val="D60093"/>
              </a:solidFill>
            </a:endParaRPr>
          </a:p>
        </p:txBody>
      </p:sp>
      <p:cxnSp>
        <p:nvCxnSpPr>
          <p:cNvPr id="9" name="Connettore 2 8"/>
          <p:cNvCxnSpPr>
            <a:stCxn id="7" idx="0"/>
            <a:endCxn id="4" idx="3"/>
          </p:cNvCxnSpPr>
          <p:nvPr/>
        </p:nvCxnSpPr>
        <p:spPr>
          <a:xfrm flipV="1">
            <a:off x="1996784" y="2540495"/>
            <a:ext cx="129063" cy="461388"/>
          </a:xfrm>
          <a:prstGeom prst="straightConnector1">
            <a:avLst/>
          </a:prstGeom>
          <a:ln w="1587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019243" y="808607"/>
            <a:ext cx="686406" cy="369332"/>
          </a:xfrm>
          <a:prstGeom prst="rect">
            <a:avLst/>
          </a:prstGeom>
          <a:ln>
            <a:solidFill>
              <a:srgbClr val="D600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D60093"/>
                </a:solidFill>
              </a:rPr>
              <a:t>taglio</a:t>
            </a:r>
            <a:endParaRPr lang="it-IT" dirty="0">
              <a:solidFill>
                <a:srgbClr val="D60093"/>
              </a:solidFill>
            </a:endParaRPr>
          </a:p>
        </p:txBody>
      </p:sp>
      <p:cxnSp>
        <p:nvCxnSpPr>
          <p:cNvPr id="17" name="Connettore 2 16"/>
          <p:cNvCxnSpPr>
            <a:stCxn id="11" idx="1"/>
            <a:endCxn id="5" idx="0"/>
          </p:cNvCxnSpPr>
          <p:nvPr/>
        </p:nvCxnSpPr>
        <p:spPr>
          <a:xfrm flipH="1">
            <a:off x="4115581" y="993273"/>
            <a:ext cx="903662" cy="319390"/>
          </a:xfrm>
          <a:prstGeom prst="straightConnector1">
            <a:avLst/>
          </a:prstGeom>
          <a:ln w="1587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1" idx="3"/>
            <a:endCxn id="6" idx="0"/>
          </p:cNvCxnSpPr>
          <p:nvPr/>
        </p:nvCxnSpPr>
        <p:spPr>
          <a:xfrm>
            <a:off x="5705649" y="993273"/>
            <a:ext cx="612445" cy="319390"/>
          </a:xfrm>
          <a:prstGeom prst="straightConnector1">
            <a:avLst/>
          </a:prstGeom>
          <a:ln w="1587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1981663" y="5673619"/>
            <a:ext cx="918432" cy="724955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-54506" y="605587"/>
            <a:ext cx="1746186" cy="182357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500" b="1" dirty="0" smtClean="0">
                <a:solidFill>
                  <a:srgbClr val="0070C0"/>
                </a:solidFill>
              </a:rPr>
              <a:t>Grafico delle medie dei deficit di pazienti </a:t>
            </a:r>
            <a:r>
              <a:rPr lang="it-IT" sz="1500" b="1" u="sng" dirty="0" smtClean="0">
                <a:solidFill>
                  <a:srgbClr val="0070C0"/>
                </a:solidFill>
              </a:rPr>
              <a:t>AFFETTI</a:t>
            </a:r>
            <a:r>
              <a:rPr lang="it-IT" sz="1500" b="1" dirty="0" smtClean="0">
                <a:solidFill>
                  <a:srgbClr val="0070C0"/>
                </a:solidFill>
              </a:rPr>
              <a:t> DA CATARATTA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-36512" y="4149080"/>
            <a:ext cx="1746186" cy="182357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500" b="1" dirty="0" smtClean="0">
                <a:solidFill>
                  <a:srgbClr val="0070C0"/>
                </a:solidFill>
              </a:rPr>
              <a:t>Grafico delle medie  dei deficit di pazienti </a:t>
            </a:r>
          </a:p>
          <a:p>
            <a:pPr algn="ctr">
              <a:lnSpc>
                <a:spcPct val="150000"/>
              </a:lnSpc>
            </a:pPr>
            <a:r>
              <a:rPr lang="it-IT" sz="1500" b="1" u="sng" dirty="0" smtClean="0">
                <a:solidFill>
                  <a:srgbClr val="0070C0"/>
                </a:solidFill>
              </a:rPr>
              <a:t>NON AFFETTI </a:t>
            </a:r>
            <a:r>
              <a:rPr lang="it-IT" sz="1500" b="1" dirty="0" smtClean="0">
                <a:solidFill>
                  <a:srgbClr val="0070C0"/>
                </a:solidFill>
              </a:rPr>
              <a:t>DA CATARATTA</a:t>
            </a:r>
          </a:p>
        </p:txBody>
      </p: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3520965948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3491880" y="2924944"/>
            <a:ext cx="1236236" cy="592064"/>
            <a:chOff x="3345979" y="2841764"/>
            <a:chExt cx="1298577" cy="79643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3345979" y="3224180"/>
              <a:ext cx="1298577" cy="414016"/>
            </a:xfrm>
            <a:prstGeom prst="rect">
              <a:avLst/>
            </a:prstGeom>
            <a:solidFill>
              <a:schemeClr val="lt1"/>
            </a:solidFill>
            <a:ln>
              <a:solidFill>
                <a:srgbClr val="D6009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D60093"/>
                  </a:solidFill>
                </a:rPr>
                <a:t>475nm-490nm</a:t>
              </a:r>
              <a:endParaRPr lang="it-IT" sz="1400" dirty="0">
                <a:solidFill>
                  <a:srgbClr val="D60093"/>
                </a:solidFill>
              </a:endParaRPr>
            </a:p>
          </p:txBody>
        </p:sp>
        <p:cxnSp>
          <p:nvCxnSpPr>
            <p:cNvPr id="20" name="Connettore 2 19"/>
            <p:cNvCxnSpPr/>
            <p:nvPr/>
          </p:nvCxnSpPr>
          <p:spPr>
            <a:xfrm flipV="1">
              <a:off x="3995268" y="2841764"/>
              <a:ext cx="0" cy="375784"/>
            </a:xfrm>
            <a:prstGeom prst="straightConnector1">
              <a:avLst/>
            </a:prstGeom>
            <a:ln w="22225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20"/>
          <p:cNvGrpSpPr/>
          <p:nvPr/>
        </p:nvGrpSpPr>
        <p:grpSpPr>
          <a:xfrm>
            <a:off x="5724128" y="2924944"/>
            <a:ext cx="1236236" cy="592063"/>
            <a:chOff x="3345979" y="2841764"/>
            <a:chExt cx="1298577" cy="796431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3345979" y="3224180"/>
              <a:ext cx="1298577" cy="414015"/>
            </a:xfrm>
            <a:prstGeom prst="rect">
              <a:avLst/>
            </a:prstGeom>
            <a:solidFill>
              <a:schemeClr val="lt1"/>
            </a:solidFill>
            <a:ln>
              <a:solidFill>
                <a:srgbClr val="D6009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D60093"/>
                  </a:solidFill>
                </a:rPr>
                <a:t>580nm-590nm</a:t>
              </a:r>
              <a:endParaRPr lang="it-IT" sz="1400" dirty="0">
                <a:solidFill>
                  <a:srgbClr val="D60093"/>
                </a:solidFill>
              </a:endParaRPr>
            </a:p>
          </p:txBody>
        </p:sp>
        <p:cxnSp>
          <p:nvCxnSpPr>
            <p:cNvPr id="24" name="Connettore 2 23"/>
            <p:cNvCxnSpPr/>
            <p:nvPr/>
          </p:nvCxnSpPr>
          <p:spPr>
            <a:xfrm flipV="1">
              <a:off x="3995268" y="2841764"/>
              <a:ext cx="0" cy="375784"/>
            </a:xfrm>
            <a:prstGeom prst="straightConnector1">
              <a:avLst/>
            </a:prstGeom>
            <a:ln w="22225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4" grpId="0" animBg="1"/>
      <p:bldP spid="5" grpId="0" animBg="1"/>
      <p:bldP spid="6" grpId="0" animBg="1"/>
      <p:bldP spid="7" grpId="0" animBg="1"/>
      <p:bldP spid="11" grpId="0" animBg="1"/>
      <p:bldP spid="2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764704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CC99"/>
              </a:buClr>
              <a:buSzPct val="120000"/>
              <a:buFont typeface="Wingdings" pitchFamily="2" charset="2"/>
              <a:buChar char="ü"/>
            </a:pPr>
            <a:r>
              <a:rPr lang="it-IT" sz="2600" b="1" dirty="0" smtClean="0">
                <a:solidFill>
                  <a:srgbClr val="0070C0"/>
                </a:solidFill>
              </a:rPr>
              <a:t> Abbiamo…</a:t>
            </a:r>
          </a:p>
          <a:p>
            <a:pPr marL="457200" indent="-457200">
              <a:buClr>
                <a:srgbClr val="00CC99"/>
              </a:buClr>
              <a:buSzPct val="120000"/>
              <a:buFont typeface="Wingdings" pitchFamily="2" charset="2"/>
              <a:buChar char="ü"/>
            </a:pPr>
            <a:endParaRPr lang="it-IT" sz="2600" b="1" dirty="0">
              <a:solidFill>
                <a:srgbClr val="0070C0"/>
              </a:solidFill>
            </a:endParaRPr>
          </a:p>
          <a:p>
            <a:pPr marL="457200" indent="-457200">
              <a:buClr>
                <a:srgbClr val="00CC99"/>
              </a:buClr>
              <a:buSzPct val="120000"/>
              <a:buFont typeface="Wingdings" pitchFamily="2" charset="2"/>
              <a:buChar char="ü"/>
            </a:pPr>
            <a:r>
              <a:rPr lang="it-IT" sz="2600" b="1" dirty="0" smtClean="0">
                <a:solidFill>
                  <a:srgbClr val="0070C0"/>
                </a:solidFill>
              </a:rPr>
              <a:t>convertito e correlato delle misure fisiche a valori di percezione del colore.</a:t>
            </a:r>
            <a:endParaRPr lang="it-IT" sz="2600" b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2824480"/>
            <a:ext cx="7776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CC99"/>
              </a:buClr>
              <a:buSzPct val="120000"/>
              <a:buFont typeface="Wingdings" pitchFamily="2" charset="2"/>
              <a:buChar char="ü"/>
            </a:pPr>
            <a:r>
              <a:rPr lang="it-IT" sz="2600" b="1" dirty="0">
                <a:solidFill>
                  <a:srgbClr val="0070C0"/>
                </a:solidFill>
              </a:rPr>
              <a:t>v</a:t>
            </a:r>
            <a:r>
              <a:rPr lang="it-IT" sz="2600" b="1" dirty="0" smtClean="0">
                <a:solidFill>
                  <a:srgbClr val="0070C0"/>
                </a:solidFill>
              </a:rPr>
              <a:t>erificato che la cataratta attenua e filtra le </a:t>
            </a:r>
            <a:r>
              <a:rPr lang="el-GR" sz="2600" b="1" dirty="0" smtClean="0">
                <a:solidFill>
                  <a:srgbClr val="0070C0"/>
                </a:solidFill>
                <a:latin typeface="Calibri"/>
              </a:rPr>
              <a:t>λ</a:t>
            </a:r>
            <a:r>
              <a:rPr lang="it-IT" sz="26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it-IT" sz="2600" b="1" dirty="0" smtClean="0">
                <a:solidFill>
                  <a:srgbClr val="0070C0"/>
                </a:solidFill>
              </a:rPr>
              <a:t>del visibile e taglia quelle del blu e del giallo. </a:t>
            </a:r>
            <a:endParaRPr lang="it-IT" sz="2600" b="1" dirty="0">
              <a:solidFill>
                <a:srgbClr val="0070C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73866" y="2276872"/>
            <a:ext cx="4592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CONCLUSIONI</a:t>
            </a:r>
            <a:endParaRPr lang="it-IT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CC99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5155138"/>
            <a:ext cx="781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CC99"/>
              </a:buClr>
              <a:buSzPct val="120000"/>
              <a:buFont typeface="Wingdings" pitchFamily="2" charset="2"/>
              <a:buChar char="ü"/>
            </a:pPr>
            <a:r>
              <a:rPr lang="it-IT" sz="2600" b="1" dirty="0" smtClean="0">
                <a:solidFill>
                  <a:srgbClr val="0070C0"/>
                </a:solidFill>
              </a:rPr>
              <a:t>Quindi, in casi particolari, può emergere </a:t>
            </a:r>
            <a:r>
              <a:rPr lang="it-IT" sz="2600" b="1" dirty="0">
                <a:solidFill>
                  <a:srgbClr val="0070C0"/>
                </a:solidFill>
              </a:rPr>
              <a:t>l</a:t>
            </a:r>
            <a:r>
              <a:rPr lang="it-IT" sz="2600" b="1" dirty="0" smtClean="0">
                <a:solidFill>
                  <a:srgbClr val="0070C0"/>
                </a:solidFill>
              </a:rPr>
              <a:t>’interazione tra la vita </a:t>
            </a:r>
            <a:r>
              <a:rPr lang="it-IT" sz="2600" b="1" dirty="0">
                <a:solidFill>
                  <a:srgbClr val="0070C0"/>
                </a:solidFill>
              </a:rPr>
              <a:t>fisiologia di un artista e la sua </a:t>
            </a:r>
            <a:r>
              <a:rPr lang="it-IT" sz="2600" b="1" dirty="0" smtClean="0">
                <a:solidFill>
                  <a:srgbClr val="0070C0"/>
                </a:solidFill>
              </a:rPr>
              <a:t>opera.</a:t>
            </a:r>
            <a:endParaRPr lang="it-IT" sz="26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3995539"/>
            <a:ext cx="78324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CC99"/>
              </a:buClr>
              <a:buSzPct val="120000"/>
              <a:buFont typeface="Wingdings" pitchFamily="2" charset="2"/>
              <a:buChar char="ü"/>
            </a:pPr>
            <a:r>
              <a:rPr lang="it-IT" sz="2600" b="1" dirty="0" smtClean="0">
                <a:solidFill>
                  <a:srgbClr val="0070C0"/>
                </a:solidFill>
              </a:rPr>
              <a:t>validato </a:t>
            </a:r>
            <a:r>
              <a:rPr lang="it-IT" sz="2600" b="1" dirty="0">
                <a:solidFill>
                  <a:srgbClr val="0070C0"/>
                </a:solidFill>
              </a:rPr>
              <a:t>ciò che </a:t>
            </a:r>
            <a:r>
              <a:rPr lang="it-IT" sz="2600" b="1" dirty="0" err="1">
                <a:solidFill>
                  <a:srgbClr val="0070C0"/>
                </a:solidFill>
              </a:rPr>
              <a:t>Marmor</a:t>
            </a:r>
            <a:r>
              <a:rPr lang="it-IT" sz="2600" b="1" dirty="0">
                <a:solidFill>
                  <a:srgbClr val="0070C0"/>
                </a:solidFill>
              </a:rPr>
              <a:t> ha ipotizzato e simulato con un programma di fotoritocco.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193622455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389 L 0.00017 -0.342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8278" y="155988"/>
            <a:ext cx="8357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GRAZIE PER L’ATTENZIONE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63688" y="4512022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You </a:t>
            </a:r>
            <a:r>
              <a:rPr lang="en-US" sz="3200" b="1" i="1" dirty="0">
                <a:solidFill>
                  <a:schemeClr val="bg1"/>
                </a:solidFill>
              </a:rPr>
              <a:t>must be positive to take tune of the world</a:t>
            </a:r>
            <a:endParaRPr lang="it-IT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692696"/>
          </a:xfrm>
        </p:spPr>
        <p:txBody>
          <a:bodyPr>
            <a:noAutofit/>
          </a:bodyPr>
          <a:lstStyle/>
          <a:p>
            <a:r>
              <a:rPr lang="it-IT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Ponte Giapponese di Giverny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66814" y="4882525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Prima della patologia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00192" y="4781470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Massima influenza della patologia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83666" y="1730788"/>
            <a:ext cx="217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Dopo rimozione di cataratta</a:t>
            </a:r>
          </a:p>
        </p:txBody>
      </p:sp>
      <p:cxnSp>
        <p:nvCxnSpPr>
          <p:cNvPr id="12" name="Connettore 2 11"/>
          <p:cNvCxnSpPr>
            <a:stCxn id="7" idx="0"/>
          </p:cNvCxnSpPr>
          <p:nvPr/>
        </p:nvCxnSpPr>
        <p:spPr>
          <a:xfrm flipH="1" flipV="1">
            <a:off x="1973130" y="3946277"/>
            <a:ext cx="9808" cy="9362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0"/>
          </p:cNvCxnSpPr>
          <p:nvPr/>
        </p:nvCxnSpPr>
        <p:spPr>
          <a:xfrm flipH="1" flipV="1">
            <a:off x="7332365" y="3946276"/>
            <a:ext cx="11943" cy="835194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9" idx="2"/>
          </p:cNvCxnSpPr>
          <p:nvPr/>
        </p:nvCxnSpPr>
        <p:spPr>
          <a:xfrm>
            <a:off x="4669606" y="3115783"/>
            <a:ext cx="0" cy="90389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86" y="2168721"/>
            <a:ext cx="2403240" cy="24807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56" y="2173937"/>
            <a:ext cx="2399544" cy="24755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50" y="2168721"/>
            <a:ext cx="2411780" cy="2467096"/>
          </a:xfrm>
          <a:prstGeom prst="rect">
            <a:avLst/>
          </a:prstGeom>
        </p:spPr>
      </p:pic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747234025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707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7.40741E-7 L -0.30191 -0.11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4.81481E-6 L 0.2974 -0.1115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3.7037E-6 L -0.0007 0.2754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0466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0070C0"/>
                </a:solidFill>
              </a:rPr>
              <a:t>Esempio di un diagramma polare del deficit in funzione dei bottoni ottenuto dall’apparecchiatura in formato pdf</a:t>
            </a:r>
            <a:endParaRPr lang="it-IT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75738293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G:\correzione\presentazione\Paziente 20_M_87_T2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75" y="1591420"/>
            <a:ext cx="5205074" cy="47179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6694" y="750099"/>
            <a:ext cx="35437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Grafico polare F-M 100-H</a:t>
            </a:r>
            <a:endParaRPr lang="it-IT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85662" y="750099"/>
            <a:ext cx="2998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Grafico polare </a:t>
            </a:r>
            <a:r>
              <a:rPr lang="it-IT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it-IT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rigin</a:t>
            </a:r>
            <a:endParaRPr lang="it-IT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G:\correzione\presentazione\orgi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94" y="1906998"/>
            <a:ext cx="552562" cy="202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arrotondato 6"/>
          <p:cNvSpPr/>
          <p:nvPr/>
        </p:nvSpPr>
        <p:spPr>
          <a:xfrm>
            <a:off x="8123894" y="2708920"/>
            <a:ext cx="552562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46154" y="5265523"/>
            <a:ext cx="34945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ln w="1905"/>
                <a:solidFill>
                  <a:srgbClr val="FF5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Coordinate ottenute: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40700" y="5296301"/>
            <a:ext cx="499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Deficit              Angolo / Bottone</a:t>
            </a:r>
            <a:endParaRPr lang="it-IT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6021288"/>
            <a:ext cx="875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Tabella con valori numerici e calcolo della media con errore</a:t>
            </a:r>
            <a:endParaRPr lang="it-IT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15007"/>
            <a:ext cx="25939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Es. Paziente n.1</a:t>
            </a:r>
            <a:endParaRPr lang="it-IT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5252568" y="5461073"/>
            <a:ext cx="615576" cy="168643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747820833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G:\correzione\presentazione\graf e origin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1600"/>
          <a:stretch/>
        </p:blipFill>
        <p:spPr bwMode="auto">
          <a:xfrm>
            <a:off x="467544" y="1137368"/>
            <a:ext cx="7719308" cy="38758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correzione\presentazione\Grafico 1-22 - C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r="13449" b="1915"/>
          <a:stretch/>
        </p:blipFill>
        <p:spPr bwMode="auto">
          <a:xfrm>
            <a:off x="827584" y="-18073"/>
            <a:ext cx="3576180" cy="35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correzione\presentazione\grafico 23-43buon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10621" r="13954" b="2071"/>
          <a:stretch/>
        </p:blipFill>
        <p:spPr bwMode="auto">
          <a:xfrm>
            <a:off x="5131450" y="19914"/>
            <a:ext cx="3487882" cy="34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correzione\presentazione\grafico 44-64 - Copi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0106" r="13322" b="864"/>
          <a:stretch/>
        </p:blipFill>
        <p:spPr bwMode="auto">
          <a:xfrm>
            <a:off x="827584" y="3156734"/>
            <a:ext cx="3576180" cy="35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correzione\presentazione\grafico 66-84 - Copia - Cop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11935" r="13556" b="864"/>
          <a:stretch/>
        </p:blipFill>
        <p:spPr bwMode="auto">
          <a:xfrm>
            <a:off x="5147060" y="3149912"/>
            <a:ext cx="3484004" cy="35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32191" y="6039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 smtClean="0">
                <a:solidFill>
                  <a:srgbClr val="D60093"/>
                </a:solidFill>
              </a:rPr>
              <a:t>Coordinate colorimetriche            </a:t>
            </a:r>
            <a:r>
              <a:rPr lang="it-IT" sz="1200" b="1" dirty="0" smtClean="0">
                <a:solidFill>
                  <a:srgbClr val="D60093"/>
                </a:solidFill>
              </a:rPr>
              <a:t>1° quadrante</a:t>
            </a:r>
            <a:r>
              <a:rPr lang="it-IT" sz="1200" dirty="0" smtClean="0">
                <a:solidFill>
                  <a:srgbClr val="D60093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it-IT" sz="1200" dirty="0" smtClean="0">
                <a:solidFill>
                  <a:srgbClr val="D60093"/>
                </a:solidFill>
              </a:rPr>
              <a:t>    bottoni 1-22</a:t>
            </a:r>
            <a:endParaRPr lang="it-IT" sz="1200" dirty="0">
              <a:solidFill>
                <a:srgbClr val="D60093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331052" y="4674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 smtClean="0">
                <a:solidFill>
                  <a:srgbClr val="D60093"/>
                </a:solidFill>
              </a:rPr>
              <a:t>Coordinate colorimetriche            </a:t>
            </a:r>
            <a:r>
              <a:rPr lang="it-IT" sz="1200" b="1" dirty="0" smtClean="0">
                <a:solidFill>
                  <a:srgbClr val="D60093"/>
                </a:solidFill>
              </a:rPr>
              <a:t>2° quadrante</a:t>
            </a:r>
            <a:r>
              <a:rPr lang="it-IT" sz="1200" dirty="0" smtClean="0">
                <a:solidFill>
                  <a:srgbClr val="D60093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it-IT" sz="1200" dirty="0" smtClean="0">
                <a:solidFill>
                  <a:srgbClr val="D60093"/>
                </a:solidFill>
              </a:rPr>
              <a:t>    bottoni 23-43</a:t>
            </a:r>
            <a:endParaRPr lang="it-IT" sz="1200" dirty="0">
              <a:solidFill>
                <a:srgbClr val="D60093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23728" y="319307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 smtClean="0">
                <a:solidFill>
                  <a:srgbClr val="D60093"/>
                </a:solidFill>
              </a:rPr>
              <a:t>Coordinate colorimetriche            </a:t>
            </a:r>
            <a:r>
              <a:rPr lang="it-IT" sz="1200" b="1" dirty="0" smtClean="0">
                <a:solidFill>
                  <a:srgbClr val="D60093"/>
                </a:solidFill>
              </a:rPr>
              <a:t>3° quadrante</a:t>
            </a:r>
            <a:r>
              <a:rPr lang="it-IT" sz="1200" dirty="0" smtClean="0">
                <a:solidFill>
                  <a:srgbClr val="D60093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it-IT" sz="1200" dirty="0" smtClean="0">
                <a:solidFill>
                  <a:srgbClr val="D60093"/>
                </a:solidFill>
              </a:rPr>
              <a:t>    bottoni 44-64</a:t>
            </a:r>
            <a:endParaRPr lang="it-IT" sz="1200" dirty="0">
              <a:solidFill>
                <a:srgbClr val="D60093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331535" y="314096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 smtClean="0">
                <a:solidFill>
                  <a:srgbClr val="D60093"/>
                </a:solidFill>
              </a:rPr>
              <a:t>Coordinate colorimetriche            </a:t>
            </a:r>
            <a:r>
              <a:rPr lang="it-IT" sz="1200" b="1" dirty="0" smtClean="0">
                <a:solidFill>
                  <a:srgbClr val="D60093"/>
                </a:solidFill>
              </a:rPr>
              <a:t>4° quadrante</a:t>
            </a:r>
            <a:r>
              <a:rPr lang="it-IT" sz="1200" dirty="0" smtClean="0">
                <a:solidFill>
                  <a:srgbClr val="D60093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it-IT" sz="1200" dirty="0" smtClean="0">
                <a:solidFill>
                  <a:srgbClr val="D60093"/>
                </a:solidFill>
              </a:rPr>
              <a:t>    bottoni 65-85</a:t>
            </a:r>
            <a:endParaRPr lang="it-IT" sz="1200" dirty="0">
              <a:solidFill>
                <a:srgbClr val="D60093"/>
              </a:solidFill>
            </a:endParaRP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520965948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30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927491223"/>
              </p:ext>
            </p:extLst>
          </p:nvPr>
        </p:nvGraphicFramePr>
        <p:xfrm>
          <a:off x="-1" y="2204864"/>
          <a:ext cx="9135571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tangolo arrotondato 1"/>
          <p:cNvSpPr/>
          <p:nvPr/>
        </p:nvSpPr>
        <p:spPr>
          <a:xfrm>
            <a:off x="2771800" y="2780928"/>
            <a:ext cx="576064" cy="2669832"/>
          </a:xfrm>
          <a:prstGeom prst="roundRect">
            <a:avLst/>
          </a:prstGeom>
          <a:solidFill>
            <a:srgbClr val="00FFCC">
              <a:alpha val="0"/>
            </a:srgbClr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5523870" y="2786464"/>
            <a:ext cx="416282" cy="2664296"/>
          </a:xfrm>
          <a:prstGeom prst="roundRect">
            <a:avLst/>
          </a:prstGeom>
          <a:solidFill>
            <a:srgbClr val="00FFCC">
              <a:alpha val="0"/>
            </a:srgbClr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37707" y="1196752"/>
            <a:ext cx="84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Range in cui si evidenzia il maggior deficit in termini di </a:t>
            </a:r>
            <a:r>
              <a:rPr lang="el-GR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λ</a:t>
            </a:r>
            <a:endParaRPr lang="it-IT" sz="2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90230" y="5877272"/>
            <a:ext cx="1539204" cy="369332"/>
          </a:xfrm>
          <a:prstGeom prst="rect">
            <a:avLst/>
          </a:prstGeom>
          <a:solidFill>
            <a:schemeClr val="lt1"/>
          </a:solidFill>
          <a:ln>
            <a:solidFill>
              <a:srgbClr val="D600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D60093"/>
                </a:solidFill>
              </a:rPr>
              <a:t>475nm-490nm</a:t>
            </a:r>
            <a:endParaRPr lang="it-IT" dirty="0">
              <a:solidFill>
                <a:srgbClr val="D60093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962409" y="5877272"/>
            <a:ext cx="1539204" cy="369332"/>
          </a:xfrm>
          <a:prstGeom prst="rect">
            <a:avLst/>
          </a:prstGeom>
          <a:ln>
            <a:solidFill>
              <a:srgbClr val="D600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D60093"/>
                </a:solidFill>
              </a:rPr>
              <a:t>580nm-590nm</a:t>
            </a:r>
            <a:endParaRPr lang="it-IT" dirty="0">
              <a:solidFill>
                <a:srgbClr val="D60093"/>
              </a:solidFill>
            </a:endParaRPr>
          </a:p>
        </p:txBody>
      </p:sp>
      <p:cxnSp>
        <p:nvCxnSpPr>
          <p:cNvPr id="16" name="Connettore 2 15"/>
          <p:cNvCxnSpPr>
            <a:stCxn id="11" idx="0"/>
            <a:endCxn id="2" idx="2"/>
          </p:cNvCxnSpPr>
          <p:nvPr/>
        </p:nvCxnSpPr>
        <p:spPr>
          <a:xfrm flipV="1">
            <a:off x="3059832" y="5450760"/>
            <a:ext cx="0" cy="426512"/>
          </a:xfrm>
          <a:prstGeom prst="straightConnector1">
            <a:avLst/>
          </a:prstGeom>
          <a:ln w="2222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4" idx="0"/>
            <a:endCxn id="5" idx="2"/>
          </p:cNvCxnSpPr>
          <p:nvPr/>
        </p:nvCxnSpPr>
        <p:spPr>
          <a:xfrm flipV="1">
            <a:off x="5732011" y="5450760"/>
            <a:ext cx="0" cy="426512"/>
          </a:xfrm>
          <a:prstGeom prst="straightConnector1">
            <a:avLst/>
          </a:prstGeom>
          <a:ln w="2222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229206" y="377972"/>
            <a:ext cx="6617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Grafico delle differenze dei deficit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520965948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48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92950"/>
            <a:ext cx="3312368" cy="25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:\correzione\presentazione\Cattur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07" y="3928693"/>
            <a:ext cx="1930953" cy="19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correzione\presentazione\Catt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88" y="1693457"/>
            <a:ext cx="2119568" cy="21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correzione\presentazione\Cattur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2" y="3928692"/>
            <a:ext cx="1951128" cy="19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861670" y="2541203"/>
            <a:ext cx="3276643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t-IT" sz="2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Michael </a:t>
            </a:r>
            <a:r>
              <a:rPr lang="it-IT" sz="26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Marmor</a:t>
            </a:r>
            <a:r>
              <a:rPr lang="it-IT" sz="2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it-IT" sz="2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94181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Ophthalmology and Art</a:t>
            </a:r>
            <a:r>
              <a:rPr lang="en-US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en-US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"</a:t>
            </a:r>
            <a:r>
              <a:rPr lang="en-US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Simulation </a:t>
            </a:r>
            <a:r>
              <a:rPr lang="en-US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of </a:t>
            </a:r>
            <a:r>
              <a:rPr lang="en-US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Monet’s Cataracts </a:t>
            </a:r>
            <a:r>
              <a:rPr lang="en-US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Degas’ Retinal </a:t>
            </a:r>
            <a:r>
              <a:rPr lang="en-US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Disease</a:t>
            </a:r>
            <a:r>
              <a:rPr lang="en-US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"</a:t>
            </a:r>
            <a:endParaRPr lang="it-IT" sz="2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11413" y="6029359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Dipinti di Monet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6030133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Dipinti di Degas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71636757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04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3370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489692530"/>
              </p:ext>
            </p:extLst>
          </p:nvPr>
        </p:nvGraphicFramePr>
        <p:xfrm>
          <a:off x="1162944" y="1628800"/>
          <a:ext cx="7009456" cy="472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tangolo 3"/>
          <p:cNvSpPr/>
          <p:nvPr/>
        </p:nvSpPr>
        <p:spPr>
          <a:xfrm>
            <a:off x="415165" y="188640"/>
            <a:ext cx="83531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FASI DEL LAVORO</a:t>
            </a:r>
            <a:endParaRPr lang="it-IT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747234025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545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71600" y="2546901"/>
            <a:ext cx="253511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5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23 soggetti</a:t>
            </a:r>
          </a:p>
        </p:txBody>
      </p:sp>
      <p:cxnSp>
        <p:nvCxnSpPr>
          <p:cNvPr id="8" name="Connettore 2 7"/>
          <p:cNvCxnSpPr>
            <a:stCxn id="3" idx="3"/>
            <a:endCxn id="15" idx="1"/>
          </p:cNvCxnSpPr>
          <p:nvPr/>
        </p:nvCxnSpPr>
        <p:spPr>
          <a:xfrm>
            <a:off x="3506718" y="2870067"/>
            <a:ext cx="1065282" cy="7299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3" idx="3"/>
            <a:endCxn id="14" idx="1"/>
          </p:cNvCxnSpPr>
          <p:nvPr/>
        </p:nvCxnSpPr>
        <p:spPr>
          <a:xfrm flipV="1">
            <a:off x="3506718" y="2303875"/>
            <a:ext cx="1065282" cy="5661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572000" y="1826821"/>
            <a:ext cx="432048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5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21</a:t>
            </a:r>
            <a:r>
              <a:rPr lang="it-IT" sz="3200" b="1" dirty="0" smtClean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con CATARATTA senile</a:t>
            </a:r>
          </a:p>
          <a:p>
            <a:r>
              <a:rPr lang="it-IT" sz="2400" b="1" dirty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d</a:t>
            </a:r>
            <a:r>
              <a:rPr lang="it-IT" sz="2400" b="1" dirty="0" smtClean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i età media 76 ± 9 anni</a:t>
            </a:r>
            <a:endParaRPr lang="it-IT" sz="2400" b="1" dirty="0"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72000" y="3122965"/>
            <a:ext cx="432048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5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2</a:t>
            </a:r>
            <a:r>
              <a:rPr lang="it-IT" sz="2800" b="1" dirty="0" smtClean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senza patologia</a:t>
            </a:r>
          </a:p>
          <a:p>
            <a:r>
              <a:rPr lang="it-IT" sz="2400" b="1" dirty="0" smtClean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di età media 26.5 ± 2 anni</a:t>
            </a:r>
            <a:endParaRPr lang="it-IT" sz="2400" b="1" dirty="0"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2592288" cy="19665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8" y="4365104"/>
            <a:ext cx="2592289" cy="1966564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2696645" y="1052736"/>
            <a:ext cx="37721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Campione esaminato</a:t>
            </a:r>
            <a:endParaRPr lang="it-IT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60260" y="148164"/>
            <a:ext cx="3731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PRIMA FASE</a:t>
            </a:r>
            <a:endParaRPr lang="it-IT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545662392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625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1469781" y="889556"/>
            <a:ext cx="6249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 di Farnsworth-Munsell 100-Hue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32" y="1814289"/>
            <a:ext cx="4533900" cy="3990975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66391" y="2109040"/>
            <a:ext cx="215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3300"/>
                </a:solidFill>
              </a:rPr>
              <a:t>1° quadrante</a:t>
            </a:r>
          </a:p>
          <a:p>
            <a:pPr algn="ctr"/>
            <a:r>
              <a:rPr lang="it-IT" b="1" dirty="0" smtClean="0">
                <a:solidFill>
                  <a:srgbClr val="FF3300"/>
                </a:solidFill>
              </a:rPr>
              <a:t>Bottoni 1-22</a:t>
            </a:r>
            <a:endParaRPr lang="it-IT" b="1" dirty="0">
              <a:solidFill>
                <a:srgbClr val="FF33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105264" y="2087545"/>
            <a:ext cx="215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669900"/>
                </a:solidFill>
              </a:rPr>
              <a:t>2° quadrante</a:t>
            </a:r>
          </a:p>
          <a:p>
            <a:pPr algn="ctr"/>
            <a:r>
              <a:rPr lang="it-IT" b="1" dirty="0" smtClean="0">
                <a:solidFill>
                  <a:srgbClr val="669900"/>
                </a:solidFill>
              </a:rPr>
              <a:t>Bottoni 23-43</a:t>
            </a:r>
            <a:endParaRPr lang="it-IT" b="1" dirty="0">
              <a:solidFill>
                <a:srgbClr val="6699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 flipH="1">
            <a:off x="177477" y="4601228"/>
            <a:ext cx="2053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3° quadrante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Bottoni 44-64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090450" y="4573621"/>
            <a:ext cx="205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D3517F"/>
                </a:solidFill>
              </a:rPr>
              <a:t>4° quadrante</a:t>
            </a:r>
          </a:p>
          <a:p>
            <a:pPr algn="ctr"/>
            <a:r>
              <a:rPr lang="it-IT" b="1" dirty="0" smtClean="0">
                <a:solidFill>
                  <a:srgbClr val="D3517F"/>
                </a:solidFill>
              </a:rPr>
              <a:t>Bottoni 65-85</a:t>
            </a:r>
          </a:p>
        </p:txBody>
      </p:sp>
      <p:cxnSp>
        <p:nvCxnSpPr>
          <p:cNvPr id="23" name="Connettore 2 22"/>
          <p:cNvCxnSpPr>
            <a:stCxn id="19" idx="2"/>
          </p:cNvCxnSpPr>
          <p:nvPr/>
        </p:nvCxnSpPr>
        <p:spPr>
          <a:xfrm>
            <a:off x="1245945" y="2847704"/>
            <a:ext cx="1079553" cy="118713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20" idx="2"/>
          </p:cNvCxnSpPr>
          <p:nvPr/>
        </p:nvCxnSpPr>
        <p:spPr>
          <a:xfrm flipH="1">
            <a:off x="6861432" y="2826209"/>
            <a:ext cx="1323386" cy="140208"/>
          </a:xfrm>
          <a:prstGeom prst="straightConnector1">
            <a:avLst/>
          </a:prstGeom>
          <a:ln w="28575"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21" idx="2"/>
          </p:cNvCxnSpPr>
          <p:nvPr/>
        </p:nvCxnSpPr>
        <p:spPr>
          <a:xfrm>
            <a:off x="1204330" y="5339892"/>
            <a:ext cx="1123202" cy="7479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2" idx="2"/>
          </p:cNvCxnSpPr>
          <p:nvPr/>
        </p:nvCxnSpPr>
        <p:spPr>
          <a:xfrm flipH="1">
            <a:off x="6861432" y="5312285"/>
            <a:ext cx="1254902" cy="102407"/>
          </a:xfrm>
          <a:prstGeom prst="straightConnector1">
            <a:avLst/>
          </a:prstGeom>
          <a:ln w="28575">
            <a:solidFill>
              <a:srgbClr val="D351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892734" y="3548166"/>
            <a:ext cx="340349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1) IDENTIFICARE </a:t>
            </a:r>
            <a:endParaRPr lang="it-IT" sz="2800" b="1" cap="all" dirty="0">
              <a:ln w="0">
                <a:solidFill>
                  <a:srgbClr val="0070C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131840" y="3563675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2) CLASSIFICARE</a:t>
            </a:r>
            <a:endParaRPr lang="it-IT" sz="2400" b="1" cap="all" dirty="0">
              <a:ln w="0">
                <a:solidFill>
                  <a:srgbClr val="0070C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14644" y="3610205"/>
            <a:ext cx="25596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3) valutare</a:t>
            </a:r>
            <a:endParaRPr lang="it-IT" sz="2800" b="1" cap="all" dirty="0">
              <a:ln w="0">
                <a:solidFill>
                  <a:srgbClr val="0070C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71600" y="1277704"/>
            <a:ext cx="71429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 smtClean="0"/>
              <a:t>(Test proposto al paziente con apparecchiatura ‘’Vision-Chart ‘’della CSO Italia)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110782" y="148164"/>
            <a:ext cx="48308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SECONDA FASE</a:t>
            </a:r>
            <a:endParaRPr lang="it-IT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2557025026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80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31736 0.353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29097 0.3518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00243 0.3553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/>
      <p:bldP spid="27" grpId="1"/>
      <p:bldP spid="28" grpId="0"/>
      <p:bldP spid="28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2641295" y="332656"/>
            <a:ext cx="38328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TERZA FASE</a:t>
            </a:r>
            <a:endParaRPr lang="it-IT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29093" y="160963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it-IT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Analisi del </a:t>
            </a:r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deficit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67944" y="3370693"/>
            <a:ext cx="509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1) Ricavare i valori numerici dei deficit dai pdf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499828"/>
            <a:ext cx="382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3</a:t>
            </a:r>
            <a:r>
              <a:rPr lang="it-IT" b="1" dirty="0" smtClean="0">
                <a:solidFill>
                  <a:srgbClr val="0070C0"/>
                </a:solidFill>
              </a:rPr>
              <a:t>) Fare un grafico del valor medio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84182" y="3930370"/>
            <a:ext cx="373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2) Costruire una tabella di valori </a:t>
            </a:r>
            <a:endParaRPr lang="it-IT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253155254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G:\correzione\presentazione\Paziente 20_M_87_T2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2636912"/>
            <a:ext cx="3654406" cy="331236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9010" y="216019"/>
            <a:ext cx="73532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6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Grafico della media del deficit dei 21 pazienti</a:t>
            </a:r>
            <a:endParaRPr lang="it-IT" sz="26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2730451664"/>
              </p:ext>
            </p:extLst>
          </p:nvPr>
        </p:nvGraphicFramePr>
        <p:xfrm>
          <a:off x="107504" y="1940304"/>
          <a:ext cx="8590210" cy="342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arentesi graffa aperta 5"/>
          <p:cNvSpPr/>
          <p:nvPr/>
        </p:nvSpPr>
        <p:spPr>
          <a:xfrm>
            <a:off x="7913896" y="2818956"/>
            <a:ext cx="202778" cy="2217692"/>
          </a:xfrm>
          <a:prstGeom prst="leftBrac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chiusa 6"/>
          <p:cNvSpPr/>
          <p:nvPr/>
        </p:nvSpPr>
        <p:spPr>
          <a:xfrm>
            <a:off x="1561426" y="2818956"/>
            <a:ext cx="254146" cy="2217692"/>
          </a:xfrm>
          <a:prstGeom prst="rightBrac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graffa aperta 9"/>
          <p:cNvSpPr/>
          <p:nvPr/>
        </p:nvSpPr>
        <p:spPr>
          <a:xfrm>
            <a:off x="4425980" y="2818956"/>
            <a:ext cx="216024" cy="2217692"/>
          </a:xfrm>
          <a:prstGeom prst="leftBrac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chiusa 10"/>
          <p:cNvSpPr/>
          <p:nvPr/>
        </p:nvSpPr>
        <p:spPr>
          <a:xfrm>
            <a:off x="5465624" y="2818956"/>
            <a:ext cx="216024" cy="2217692"/>
          </a:xfrm>
          <a:prstGeom prst="rightBrac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432137" y="1401163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85-10</a:t>
            </a:r>
            <a:endParaRPr lang="it-IT" sz="2800" b="1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1751563" y="1924383"/>
            <a:ext cx="3230564" cy="519977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4" idx="2"/>
          </p:cNvCxnSpPr>
          <p:nvPr/>
        </p:nvCxnSpPr>
        <p:spPr>
          <a:xfrm>
            <a:off x="4982128" y="1924383"/>
            <a:ext cx="3064689" cy="519977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552139" y="5301208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45-55</a:t>
            </a:r>
            <a:endParaRPr lang="it-IT" sz="2800" b="1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5076056" y="5127425"/>
            <a:ext cx="1" cy="228733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23528" y="909881"/>
            <a:ext cx="8568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Range in cui si evidenzia il maggior deficit in termini di bottoni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496" y="5868561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Soggetti </a:t>
            </a:r>
            <a:r>
              <a:rPr lang="it-IT" sz="1600" b="1" dirty="0" smtClean="0">
                <a:solidFill>
                  <a:srgbClr val="0070C0"/>
                </a:solidFill>
              </a:rPr>
              <a:t>con discromatopsie acquisite, di tipo </a:t>
            </a:r>
            <a:r>
              <a:rPr lang="it-IT" sz="1600" b="1" dirty="0" err="1" smtClean="0">
                <a:solidFill>
                  <a:srgbClr val="0070C0"/>
                </a:solidFill>
              </a:rPr>
              <a:t>tritan</a:t>
            </a:r>
            <a:r>
              <a:rPr lang="it-IT" sz="1600" b="1" dirty="0" smtClean="0">
                <a:solidFill>
                  <a:srgbClr val="0070C0"/>
                </a:solidFill>
              </a:rPr>
              <a:t>, confonderanno bottoni tra </a:t>
            </a:r>
            <a:r>
              <a:rPr lang="it-IT" sz="1600" b="1" i="1" dirty="0" smtClean="0">
                <a:solidFill>
                  <a:srgbClr val="FF0000"/>
                </a:solidFill>
              </a:rPr>
              <a:t>85-10</a:t>
            </a:r>
            <a:r>
              <a:rPr lang="it-IT" sz="1600" b="1" dirty="0" smtClean="0">
                <a:solidFill>
                  <a:srgbClr val="0070C0"/>
                </a:solidFill>
              </a:rPr>
              <a:t> e </a:t>
            </a:r>
            <a:r>
              <a:rPr lang="it-IT" sz="1600" b="1" i="1" dirty="0" smtClean="0">
                <a:solidFill>
                  <a:srgbClr val="FF0000"/>
                </a:solidFill>
              </a:rPr>
              <a:t>40-55</a:t>
            </a:r>
          </a:p>
          <a:p>
            <a:endParaRPr lang="it-IT" sz="800" b="1" i="1" dirty="0" smtClean="0">
              <a:solidFill>
                <a:srgbClr val="FF0000"/>
              </a:solidFill>
            </a:endParaRPr>
          </a:p>
          <a:p>
            <a:pPr algn="r"/>
            <a:r>
              <a:rPr lang="it-IT" sz="1600" dirty="0"/>
              <a:t> </a:t>
            </a:r>
            <a:r>
              <a:rPr lang="en-US" sz="1100" b="1" dirty="0"/>
              <a:t>Hart, William M.</a:t>
            </a:r>
            <a:r>
              <a:rPr lang="en-US" sz="1100" dirty="0"/>
              <a:t> </a:t>
            </a:r>
            <a:r>
              <a:rPr lang="en-US" sz="1100" i="1" dirty="0"/>
              <a:t>Acquired </a:t>
            </a:r>
            <a:r>
              <a:rPr lang="en-US" sz="1100" i="1" dirty="0" err="1"/>
              <a:t>Dyschromatopsias</a:t>
            </a:r>
            <a:r>
              <a:rPr lang="en-US" sz="1100" dirty="0"/>
              <a:t>. Survey of Ophthalmology. 1987, Vol. 32, 1.</a:t>
            </a:r>
            <a:endParaRPr lang="it-IT" sz="11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1887297803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49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/>
      <p:bldP spid="19" grpId="0"/>
      <p:bldP spid="1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orrezione\presentazione\Immagin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r="12652"/>
          <a:stretch/>
        </p:blipFill>
        <p:spPr bwMode="auto">
          <a:xfrm>
            <a:off x="1656183" y="1700808"/>
            <a:ext cx="6156177" cy="4617132"/>
          </a:xfrm>
          <a:prstGeom prst="rect">
            <a:avLst/>
          </a:prstGeom>
          <a:solidFill>
            <a:srgbClr val="D1FFFF"/>
          </a:solidFill>
        </p:spPr>
      </p:pic>
      <p:sp>
        <p:nvSpPr>
          <p:cNvPr id="4" name="Rettangolo arrotondato 3"/>
          <p:cNvSpPr/>
          <p:nvPr/>
        </p:nvSpPr>
        <p:spPr>
          <a:xfrm>
            <a:off x="288031" y="4729454"/>
            <a:ext cx="3744416" cy="1795890"/>
          </a:xfrm>
          <a:prstGeom prst="roundRect">
            <a:avLst/>
          </a:prstGeom>
          <a:gradFill flip="none" rotWithShape="1">
            <a:gsLst>
              <a:gs pos="0">
                <a:srgbClr val="CBE6E7"/>
              </a:gs>
              <a:gs pos="98000">
                <a:schemeClr val="lt1">
                  <a:tint val="85000"/>
                  <a:satMod val="32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D60093"/>
                </a:solidFill>
              </a:rPr>
              <a:t>Due zone diametralmente opposte di confusione di colore definiscono un asse lungo il quale si manifesta la confusione.</a:t>
            </a:r>
          </a:p>
          <a:p>
            <a:pPr lvl="0" algn="ctr"/>
            <a:r>
              <a:rPr lang="it-IT" sz="1100" i="1" dirty="0" smtClean="0"/>
              <a:t>                     William </a:t>
            </a:r>
            <a:r>
              <a:rPr lang="it-IT" sz="1100" i="1" dirty="0" err="1" smtClean="0"/>
              <a:t>Hart</a:t>
            </a:r>
            <a:r>
              <a:rPr lang="it-IT" sz="1100" i="1" dirty="0" smtClean="0"/>
              <a:t>,</a:t>
            </a:r>
            <a:r>
              <a:rPr lang="it-IT" sz="1100" b="1" i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"</a:t>
            </a:r>
            <a:r>
              <a:rPr lang="it-IT" sz="1100" i="1" dirty="0" smtClean="0"/>
              <a:t>Acquired </a:t>
            </a:r>
            <a:r>
              <a:rPr lang="it-IT" sz="1100" i="1" dirty="0" err="1" smtClean="0"/>
              <a:t>Discromatopsias</a:t>
            </a:r>
            <a:r>
              <a:rPr lang="it-IT" sz="1100" b="1" i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"</a:t>
            </a:r>
            <a:r>
              <a:rPr lang="it-IT" sz="1100" b="1" i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it-IT" sz="1100" b="1" i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it-IT" sz="1100" i="1" dirty="0" smtClean="0"/>
              <a:t>1987</a:t>
            </a:r>
            <a:endParaRPr lang="it-IT" sz="1100" b="1" i="1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316890"/>
            <a:ext cx="810260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Grafico polare delle medie con evidenziati gli assi di confusione dei difetti:</a:t>
            </a:r>
          </a:p>
          <a:p>
            <a:pPr marL="342900" indent="-342900">
              <a:buClr>
                <a:srgbClr val="FF5050"/>
              </a:buClr>
              <a:buFont typeface="Wingdings" pitchFamily="2" charset="2"/>
              <a:buChar char="ü"/>
            </a:pPr>
            <a:r>
              <a:rPr lang="it-IT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Protan</a:t>
            </a:r>
          </a:p>
          <a:p>
            <a:pPr marL="342900" indent="-342900">
              <a:buClr>
                <a:srgbClr val="FF5050"/>
              </a:buClr>
              <a:buFont typeface="Wingdings" pitchFamily="2" charset="2"/>
              <a:buChar char="ü"/>
            </a:pPr>
            <a:r>
              <a:rPr lang="it-IT" sz="2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Deutan</a:t>
            </a:r>
            <a:endParaRPr lang="it-IT" sz="2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Clr>
                <a:srgbClr val="FF5050"/>
              </a:buClr>
              <a:buFont typeface="Wingdings" pitchFamily="2" charset="2"/>
              <a:buChar char="ü"/>
            </a:pPr>
            <a:r>
              <a:rPr lang="it-IT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Tritan</a:t>
            </a:r>
            <a:endParaRPr lang="it-IT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55421612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72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610797"/>
            <a:ext cx="7773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  <a:buSzPct val="120000"/>
            </a:pPr>
            <a:r>
              <a:rPr lang="it-IT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Correlazione dei bottoni </a:t>
            </a:r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alle </a:t>
            </a:r>
            <a:r>
              <a:rPr lang="el-GR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λ</a:t>
            </a:r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dello spettro del visibile</a:t>
            </a:r>
          </a:p>
        </p:txBody>
      </p:sp>
      <p:pic>
        <p:nvPicPr>
          <p:cNvPr id="3" name="Picture 3" descr="G:\correzione\presentazione\spettro-visib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9765"/>
            <a:ext cx="3888874" cy="24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377646" y="332656"/>
            <a:ext cx="43598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QUARTA FASE</a:t>
            </a:r>
            <a:endParaRPr lang="it-IT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9" y="3356992"/>
            <a:ext cx="2755998" cy="2425970"/>
          </a:xfrm>
          <a:prstGeom prst="rect">
            <a:avLst/>
          </a:prstGeom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41920567"/>
              </p:ext>
            </p:extLst>
          </p:nvPr>
        </p:nvGraphicFramePr>
        <p:xfrm>
          <a:off x="0" y="6685126"/>
          <a:ext cx="9144000" cy="1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602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4227</TotalTime>
  <Words>870</Words>
  <Application>Microsoft Office PowerPoint</Application>
  <PresentationFormat>Presentazione su schermo (4:3)</PresentationFormat>
  <Paragraphs>216</Paragraphs>
  <Slides>18</Slides>
  <Notes>6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Calibri</vt:lpstr>
      <vt:lpstr>Corbel</vt:lpstr>
      <vt:lpstr>Gill Sans MT</vt:lpstr>
      <vt:lpstr>Verdana</vt:lpstr>
      <vt:lpstr>Wingdings</vt:lpstr>
      <vt:lpstr>Wingdings 2</vt:lpstr>
      <vt:lpstr>Solstizio</vt:lpstr>
      <vt:lpstr>E’ possibile analizzare l’interazione tra fisiologia di un artista e la sua opera?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Ponte Giapponese di Giverny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Alterazione della distribuzione spettrale visiva nella cataratta e sue implicazioni</dc:title>
  <dc:creator>Marianna</dc:creator>
  <cp:lastModifiedBy>Alfonso Russo</cp:lastModifiedBy>
  <cp:revision>213</cp:revision>
  <dcterms:created xsi:type="dcterms:W3CDTF">2015-05-08T15:26:35Z</dcterms:created>
  <dcterms:modified xsi:type="dcterms:W3CDTF">2015-09-20T19:04:11Z</dcterms:modified>
</cp:coreProperties>
</file>