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0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3070C6-03F8-40CF-90C2-296D2596EAE9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74811-1C4C-4553-A8A5-A67900896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5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5874-85F8-4A80-A576-925FB4C52E4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1A48-B3A3-400A-B15B-7E88EDCD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4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5874-85F8-4A80-A576-925FB4C52E4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1A48-B3A3-400A-B15B-7E88EDCD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5874-85F8-4A80-A576-925FB4C52E4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1A48-B3A3-400A-B15B-7E88EDCD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18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5874-85F8-4A80-A576-925FB4C52E4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1A48-B3A3-400A-B15B-7E88EDCD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73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5874-85F8-4A80-A576-925FB4C52E4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1A48-B3A3-400A-B15B-7E88EDCD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9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5874-85F8-4A80-A576-925FB4C52E4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1A48-B3A3-400A-B15B-7E88EDCD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38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5874-85F8-4A80-A576-925FB4C52E4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1A48-B3A3-400A-B15B-7E88EDCD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31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5874-85F8-4A80-A576-925FB4C52E4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1A48-B3A3-400A-B15B-7E88EDCD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6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5874-85F8-4A80-A576-925FB4C52E4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1A48-B3A3-400A-B15B-7E88EDCD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54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5874-85F8-4A80-A576-925FB4C52E4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1A48-B3A3-400A-B15B-7E88EDCD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2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5874-85F8-4A80-A576-925FB4C52E4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1A48-B3A3-400A-B15B-7E88EDCD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3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15874-85F8-4A80-A576-925FB4C52E41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61A48-B3A3-400A-B15B-7E88EDCD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48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Progress and testing on SLP1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Christos </a:t>
            </a:r>
            <a:r>
              <a:rPr lang="en-US" dirty="0" err="1" smtClean="0"/>
              <a:t>Gentsos</a:t>
            </a:r>
            <a:r>
              <a:rPr lang="en-US" dirty="0" smtClean="0"/>
              <a:t>, </a:t>
            </a:r>
            <a:r>
              <a:rPr lang="en-US" dirty="0" err="1" smtClean="0"/>
              <a:t>Prisma</a:t>
            </a:r>
            <a:endParaRPr lang="en-US" dirty="0" smtClean="0"/>
          </a:p>
          <a:p>
            <a:pPr algn="r"/>
            <a:r>
              <a:rPr lang="en-US" dirty="0" smtClean="0"/>
              <a:t>Paris 11/3/2015</a:t>
            </a:r>
            <a:endParaRPr lang="en-US" dirty="0"/>
          </a:p>
        </p:txBody>
      </p:sp>
      <p:pic>
        <p:nvPicPr>
          <p:cNvPr id="4" name="4 - Εικόνα" descr="logo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357166"/>
            <a:ext cx="1080500" cy="144066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20" y="410548"/>
            <a:ext cx="1800200" cy="1232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8 - Εικόνα" descr="ATLAS-logo.jpg (JPEG Image, 120 × 200 pixels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238116"/>
            <a:ext cx="1143000" cy="1905000"/>
          </a:xfrm>
          <a:prstGeom prst="rect">
            <a:avLst/>
          </a:prstGeom>
        </p:spPr>
      </p:pic>
      <p:pic>
        <p:nvPicPr>
          <p:cNvPr id="7" name="9 - Εικόνα" descr="logo.png (PNG Image, 380 × 62 pixels)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9454" y="714356"/>
            <a:ext cx="2161576" cy="3526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414" y="548680"/>
            <a:ext cx="1766682" cy="64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248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test the SLP1 design core, a </a:t>
            </a:r>
            <a:r>
              <a:rPr lang="en-US" dirty="0" err="1" smtClean="0"/>
              <a:t>testbench</a:t>
            </a:r>
            <a:r>
              <a:rPr lang="en-US" dirty="0" smtClean="0"/>
              <a:t> written in </a:t>
            </a:r>
            <a:r>
              <a:rPr lang="en-US" dirty="0" err="1" smtClean="0"/>
              <a:t>SystemVerilog</a:t>
            </a:r>
            <a:r>
              <a:rPr lang="en-US" dirty="0" smtClean="0"/>
              <a:t> (UVM) was written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testbench</a:t>
            </a:r>
            <a:r>
              <a:rPr lang="en-US" dirty="0" smtClean="0"/>
              <a:t>, running in </a:t>
            </a:r>
            <a:r>
              <a:rPr lang="en-US" dirty="0" err="1" smtClean="0"/>
              <a:t>Modelsim</a:t>
            </a:r>
            <a:r>
              <a:rPr lang="en-US" dirty="0" smtClean="0"/>
              <a:t>, creates sample events and verifies the results</a:t>
            </a:r>
          </a:p>
          <a:p>
            <a:r>
              <a:rPr lang="en-US" dirty="0" smtClean="0"/>
              <a:t>If we connect the evaluation board with the PC via Ethernet using the </a:t>
            </a:r>
            <a:r>
              <a:rPr lang="en-US" dirty="0" err="1" smtClean="0"/>
              <a:t>IPBus</a:t>
            </a:r>
            <a:r>
              <a:rPr lang="en-US" dirty="0" smtClean="0"/>
              <a:t> protocol, we can have a simple setup</a:t>
            </a:r>
          </a:p>
          <a:p>
            <a:r>
              <a:rPr lang="en-US" dirty="0" smtClean="0"/>
              <a:t>We can call the </a:t>
            </a:r>
            <a:r>
              <a:rPr lang="en-US" dirty="0" err="1" smtClean="0"/>
              <a:t>IPBus</a:t>
            </a:r>
            <a:r>
              <a:rPr lang="en-US" dirty="0" smtClean="0"/>
              <a:t> communication functions from within the </a:t>
            </a:r>
            <a:r>
              <a:rPr lang="en-US" dirty="0" err="1" smtClean="0"/>
              <a:t>testbench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073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hardware necessary to translate </a:t>
            </a:r>
            <a:r>
              <a:rPr lang="en-US" dirty="0" err="1" smtClean="0"/>
              <a:t>IPBus</a:t>
            </a:r>
            <a:r>
              <a:rPr lang="en-US" dirty="0" smtClean="0"/>
              <a:t> transactions to memory initialization commands (write the </a:t>
            </a:r>
            <a:r>
              <a:rPr lang="en-US" dirty="0" err="1" smtClean="0"/>
              <a:t>AMMap</a:t>
            </a:r>
            <a:r>
              <a:rPr lang="en-US" dirty="0" smtClean="0"/>
              <a:t> to the board RAM, write the coefficients) and event data transactions is being designed</a:t>
            </a:r>
          </a:p>
          <a:p>
            <a:r>
              <a:rPr lang="en-US" dirty="0" smtClean="0"/>
              <a:t>Using Francesco's firmware, I succeeded to communicate with the board via </a:t>
            </a:r>
            <a:r>
              <a:rPr lang="en-US" dirty="0" err="1" smtClean="0"/>
              <a:t>IPBus</a:t>
            </a:r>
            <a:endParaRPr lang="en-US" dirty="0"/>
          </a:p>
          <a:p>
            <a:r>
              <a:rPr lang="en-US" dirty="0" smtClean="0"/>
              <a:t>Some minor hiccups on finding a suitable power supply and power connector for the mezzanine, and on the writing of firmware to communicate with the RAM, but there is progress</a:t>
            </a:r>
          </a:p>
        </p:txBody>
      </p:sp>
    </p:spTree>
    <p:extLst>
      <p:ext uri="{BB962C8B-B14F-4D97-AF65-F5344CB8AC3E}">
        <p14:creationId xmlns:p14="http://schemas.microsoft.com/office/powerpoint/2010/main" val="2579056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end we</a:t>
            </a:r>
            <a:r>
              <a:rPr lang="en-US" dirty="0"/>
              <a:t> </a:t>
            </a:r>
            <a:r>
              <a:rPr lang="en-US" dirty="0" smtClean="0"/>
              <a:t>will be able to run </a:t>
            </a:r>
            <a:r>
              <a:rPr lang="en-US" dirty="0" err="1" smtClean="0"/>
              <a:t>testbench</a:t>
            </a:r>
            <a:r>
              <a:rPr lang="en-US" dirty="0" smtClean="0"/>
              <a:t> code on the actual hardware, which gives us flexibility to possibly write many tests - in a language that is actually meant to do just that</a:t>
            </a:r>
          </a:p>
          <a:p>
            <a:r>
              <a:rPr lang="en-US" dirty="0" err="1" smtClean="0"/>
              <a:t>Testbench</a:t>
            </a:r>
            <a:r>
              <a:rPr lang="en-US" dirty="0" smtClean="0"/>
              <a:t> doesn‘t cover the missing layer functionality yet, but priority is to fully verify the design with all layers and then verify that missing bit</a:t>
            </a:r>
          </a:p>
        </p:txBody>
      </p:sp>
    </p:spTree>
    <p:extLst>
      <p:ext uri="{BB962C8B-B14F-4D97-AF65-F5344CB8AC3E}">
        <p14:creationId xmlns:p14="http://schemas.microsoft.com/office/powerpoint/2010/main" val="1464683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220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Progress and testing on SLP1</vt:lpstr>
      <vt:lpstr>Testing methodology</vt:lpstr>
      <vt:lpstr>Testing methodology</vt:lpstr>
      <vt:lpstr>Testing methodology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and testing on SLP1</dc:title>
  <dc:creator>chgentso</dc:creator>
  <cp:lastModifiedBy>chgentso</cp:lastModifiedBy>
  <cp:revision>11</cp:revision>
  <dcterms:created xsi:type="dcterms:W3CDTF">2015-03-11T12:12:26Z</dcterms:created>
  <dcterms:modified xsi:type="dcterms:W3CDTF">2015-03-11T13:50:10Z</dcterms:modified>
</cp:coreProperties>
</file>