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182.xml" ContentType="application/vnd.openxmlformats-officedocument.presentationml.slideLayout+xml"/>
  <Override PartName="/ppt/slideLayouts/slideLayout1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198.xml" ContentType="application/vnd.openxmlformats-officedocument.presentationml.slideLayout+xml"/>
  <Override PartName="/ppt/slideLayouts/slideLayout203.xml" ContentType="application/vnd.openxmlformats-officedocument.presentationml.slideLayout+xml"/>
  <Override PartName="/ppt/slideLayouts/slideLayout214.xml" ContentType="application/vnd.openxmlformats-officedocument.presentationml.slideLayout+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Default Extension="emf" ContentType="image/x-emf"/>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208.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211.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Default Extension="wmf" ContentType="image/x-wmf"/>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notesSlides/notesSlide18.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theme/theme17.xml" ContentType="application/vnd.openxmlformats-officedocument.theme+xml"/>
  <Override PartName="/ppt/notesSlides/notesSlide22.xml" ContentType="application/vnd.openxmlformats-officedocument.presentationml.notesSlide+xml"/>
  <Override PartName="/ppt/slideLayouts/slideLayout206.xml" ContentType="application/vnd.openxmlformats-officedocument.presentationml.slideLayou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Layouts/slideLayout179.xml" ContentType="application/vnd.openxmlformats-officedocument.presentationml.slideLayout+xml"/>
  <Override PartName="/ppt/slideLayouts/slideLayout213.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s/slide48.xml" ContentType="application/vnd.openxmlformats-officedocument.presentationml.slide+xml"/>
  <Default Extension="bin" ContentType="application/vnd.openxmlformats-officedocument.oleObject"/>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s/slide40.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Default Extension="vml" ContentType="application/vnd.openxmlformats-officedocument.vmlDrawing"/>
  <Override PartName="/ppt/slideLayouts/slideLayout215.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9992" r:id="rId2"/>
    <p:sldMasterId id="2147490240" r:id="rId3"/>
    <p:sldMasterId id="2147490288" r:id="rId4"/>
    <p:sldMasterId id="2147490353" r:id="rId5"/>
    <p:sldMasterId id="2147490375" r:id="rId6"/>
    <p:sldMasterId id="2147490388" r:id="rId7"/>
    <p:sldMasterId id="2147490402" r:id="rId8"/>
    <p:sldMasterId id="2147490428" r:id="rId9"/>
    <p:sldMasterId id="2147490440" r:id="rId10"/>
    <p:sldMasterId id="2147490453" r:id="rId11"/>
    <p:sldMasterId id="2147490466" r:id="rId12"/>
    <p:sldMasterId id="2147490478" r:id="rId13"/>
    <p:sldMasterId id="2147490490" r:id="rId14"/>
    <p:sldMasterId id="2147490503" r:id="rId15"/>
    <p:sldMasterId id="2147490515" r:id="rId16"/>
    <p:sldMasterId id="2147490528" r:id="rId17"/>
    <p:sldMasterId id="2147490541" r:id="rId18"/>
  </p:sldMasterIdLst>
  <p:notesMasterIdLst>
    <p:notesMasterId r:id="rId71"/>
  </p:notesMasterIdLst>
  <p:handoutMasterIdLst>
    <p:handoutMasterId r:id="rId72"/>
  </p:handoutMasterIdLst>
  <p:sldIdLst>
    <p:sldId id="863" r:id="rId19"/>
    <p:sldId id="470" r:id="rId20"/>
    <p:sldId id="878" r:id="rId21"/>
    <p:sldId id="879" r:id="rId22"/>
    <p:sldId id="854" r:id="rId23"/>
    <p:sldId id="774" r:id="rId24"/>
    <p:sldId id="793" r:id="rId25"/>
    <p:sldId id="794" r:id="rId26"/>
    <p:sldId id="842" r:id="rId27"/>
    <p:sldId id="778" r:id="rId28"/>
    <p:sldId id="798" r:id="rId29"/>
    <p:sldId id="802" r:id="rId30"/>
    <p:sldId id="843" r:id="rId31"/>
    <p:sldId id="801" r:id="rId32"/>
    <p:sldId id="820" r:id="rId33"/>
    <p:sldId id="821" r:id="rId34"/>
    <p:sldId id="822" r:id="rId35"/>
    <p:sldId id="825" r:id="rId36"/>
    <p:sldId id="824" r:id="rId37"/>
    <p:sldId id="829" r:id="rId38"/>
    <p:sldId id="830" r:id="rId39"/>
    <p:sldId id="831" r:id="rId40"/>
    <p:sldId id="848" r:id="rId41"/>
    <p:sldId id="849" r:id="rId42"/>
    <p:sldId id="850" r:id="rId43"/>
    <p:sldId id="851" r:id="rId44"/>
    <p:sldId id="808" r:id="rId45"/>
    <p:sldId id="807" r:id="rId46"/>
    <p:sldId id="809" r:id="rId47"/>
    <p:sldId id="814" r:id="rId48"/>
    <p:sldId id="855" r:id="rId49"/>
    <p:sldId id="838" r:id="rId50"/>
    <p:sldId id="839" r:id="rId51"/>
    <p:sldId id="856" r:id="rId52"/>
    <p:sldId id="858" r:id="rId53"/>
    <p:sldId id="860" r:id="rId54"/>
    <p:sldId id="861" r:id="rId55"/>
    <p:sldId id="859" r:id="rId56"/>
    <p:sldId id="862" r:id="rId57"/>
    <p:sldId id="869" r:id="rId58"/>
    <p:sldId id="870" r:id="rId59"/>
    <p:sldId id="871" r:id="rId60"/>
    <p:sldId id="872" r:id="rId61"/>
    <p:sldId id="873" r:id="rId62"/>
    <p:sldId id="874" r:id="rId63"/>
    <p:sldId id="876" r:id="rId64"/>
    <p:sldId id="877" r:id="rId65"/>
    <p:sldId id="864" r:id="rId66"/>
    <p:sldId id="865" r:id="rId67"/>
    <p:sldId id="866" r:id="rId68"/>
    <p:sldId id="867" r:id="rId69"/>
    <p:sldId id="868" r:id="rId70"/>
  </p:sldIdLst>
  <p:sldSz cx="9144000" cy="6858000" type="screen4x3"/>
  <p:notesSz cx="6797675" cy="9928225"/>
  <p:defaultTextStyle>
    <a:defPPr>
      <a:defRPr lang="en-US"/>
    </a:defPPr>
    <a:lvl1pPr algn="l" rtl="0" fontAlgn="base">
      <a:spcBef>
        <a:spcPct val="0"/>
      </a:spcBef>
      <a:spcAft>
        <a:spcPct val="0"/>
      </a:spcAft>
      <a:defRPr kern="1200">
        <a:solidFill>
          <a:schemeClr val="tx1"/>
        </a:solidFill>
        <a:latin typeface="Arial" pitchFamily="34" charset="0"/>
        <a:ea typeface="ＭＳ Ｐゴシック" charset="-128"/>
        <a:cs typeface="+mn-cs"/>
      </a:defRPr>
    </a:lvl1pPr>
    <a:lvl2pPr marL="456538" algn="l" rtl="0" fontAlgn="base">
      <a:spcBef>
        <a:spcPct val="0"/>
      </a:spcBef>
      <a:spcAft>
        <a:spcPct val="0"/>
      </a:spcAft>
      <a:defRPr kern="1200">
        <a:solidFill>
          <a:schemeClr val="tx1"/>
        </a:solidFill>
        <a:latin typeface="Arial" pitchFamily="34" charset="0"/>
        <a:ea typeface="ＭＳ Ｐゴシック" charset="-128"/>
        <a:cs typeface="+mn-cs"/>
      </a:defRPr>
    </a:lvl2pPr>
    <a:lvl3pPr marL="913077" algn="l" rtl="0" fontAlgn="base">
      <a:spcBef>
        <a:spcPct val="0"/>
      </a:spcBef>
      <a:spcAft>
        <a:spcPct val="0"/>
      </a:spcAft>
      <a:defRPr kern="1200">
        <a:solidFill>
          <a:schemeClr val="tx1"/>
        </a:solidFill>
        <a:latin typeface="Arial" pitchFamily="34" charset="0"/>
        <a:ea typeface="ＭＳ Ｐゴシック" charset="-128"/>
        <a:cs typeface="+mn-cs"/>
      </a:defRPr>
    </a:lvl3pPr>
    <a:lvl4pPr marL="1369616" algn="l" rtl="0" fontAlgn="base">
      <a:spcBef>
        <a:spcPct val="0"/>
      </a:spcBef>
      <a:spcAft>
        <a:spcPct val="0"/>
      </a:spcAft>
      <a:defRPr kern="1200">
        <a:solidFill>
          <a:schemeClr val="tx1"/>
        </a:solidFill>
        <a:latin typeface="Arial" pitchFamily="34" charset="0"/>
        <a:ea typeface="ＭＳ Ｐゴシック" charset="-128"/>
        <a:cs typeface="+mn-cs"/>
      </a:defRPr>
    </a:lvl4pPr>
    <a:lvl5pPr marL="1826152" algn="l" rtl="0" fontAlgn="base">
      <a:spcBef>
        <a:spcPct val="0"/>
      </a:spcBef>
      <a:spcAft>
        <a:spcPct val="0"/>
      </a:spcAft>
      <a:defRPr kern="1200">
        <a:solidFill>
          <a:schemeClr val="tx1"/>
        </a:solidFill>
        <a:latin typeface="Arial" pitchFamily="34" charset="0"/>
        <a:ea typeface="ＭＳ Ｐゴシック" charset="-128"/>
        <a:cs typeface="+mn-cs"/>
      </a:defRPr>
    </a:lvl5pPr>
    <a:lvl6pPr marL="2282691" algn="l" defTabSz="913077" rtl="0" eaLnBrk="1" latinLnBrk="0" hangingPunct="1">
      <a:defRPr kern="1200">
        <a:solidFill>
          <a:schemeClr val="tx1"/>
        </a:solidFill>
        <a:latin typeface="Arial" pitchFamily="34" charset="0"/>
        <a:ea typeface="ＭＳ Ｐゴシック" charset="-128"/>
        <a:cs typeface="+mn-cs"/>
      </a:defRPr>
    </a:lvl6pPr>
    <a:lvl7pPr marL="2739230" algn="l" defTabSz="913077" rtl="0" eaLnBrk="1" latinLnBrk="0" hangingPunct="1">
      <a:defRPr kern="1200">
        <a:solidFill>
          <a:schemeClr val="tx1"/>
        </a:solidFill>
        <a:latin typeface="Arial" pitchFamily="34" charset="0"/>
        <a:ea typeface="ＭＳ Ｐゴシック" charset="-128"/>
        <a:cs typeface="+mn-cs"/>
      </a:defRPr>
    </a:lvl7pPr>
    <a:lvl8pPr marL="3195762" algn="l" defTabSz="913077" rtl="0" eaLnBrk="1" latinLnBrk="0" hangingPunct="1">
      <a:defRPr kern="1200">
        <a:solidFill>
          <a:schemeClr val="tx1"/>
        </a:solidFill>
        <a:latin typeface="Arial" pitchFamily="34" charset="0"/>
        <a:ea typeface="ＭＳ Ｐゴシック" charset="-128"/>
        <a:cs typeface="+mn-cs"/>
      </a:defRPr>
    </a:lvl8pPr>
    <a:lvl9pPr marL="3652304" algn="l" defTabSz="913077" rtl="0" eaLnBrk="1" latinLnBrk="0" hangingPunct="1">
      <a:defRPr kern="1200">
        <a:solidFill>
          <a:schemeClr val="tx1"/>
        </a:solidFill>
        <a:latin typeface="Arial" pitchFamily="34"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6600"/>
    <a:srgbClr val="F2850E"/>
    <a:srgbClr val="EF9511"/>
    <a:srgbClr val="FFFF00"/>
    <a:srgbClr val="280959"/>
    <a:srgbClr val="CC0000"/>
    <a:srgbClr val="B2B2B2"/>
    <a:srgbClr val="FFFFCC"/>
    <a:srgbClr val="D8FD1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294" autoAdjust="0"/>
    <p:restoredTop sz="81541" autoAdjust="0"/>
  </p:normalViewPr>
  <p:slideViewPr>
    <p:cSldViewPr>
      <p:cViewPr>
        <p:scale>
          <a:sx n="66" d="100"/>
          <a:sy n="66" d="100"/>
        </p:scale>
        <p:origin x="-1518" y="-528"/>
      </p:cViewPr>
      <p:guideLst>
        <p:guide orient="horz" pos="2160"/>
        <p:guide pos="2880"/>
      </p:guideLst>
    </p:cSldViewPr>
  </p:slideViewPr>
  <p:outlineViewPr>
    <p:cViewPr>
      <p:scale>
        <a:sx n="33" d="100"/>
        <a:sy n="33" d="100"/>
      </p:scale>
      <p:origin x="0" y="3144"/>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1" d="100"/>
          <a:sy n="51" d="100"/>
        </p:scale>
        <p:origin x="-2958" y="-96"/>
      </p:cViewPr>
      <p:guideLst>
        <p:guide orient="horz" pos="3127"/>
        <p:guide pos="2141"/>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slide" Target="slides/slide45.xml"/><Relationship Id="rId68" Type="http://schemas.openxmlformats.org/officeDocument/2006/relationships/slide" Target="slides/slide50.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61" Type="http://schemas.openxmlformats.org/officeDocument/2006/relationships/slide" Target="slides/slide43.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47764" cy="496967"/>
          </a:xfrm>
          <a:prstGeom prst="rect">
            <a:avLst/>
          </a:prstGeom>
          <a:noFill/>
          <a:ln w="9525">
            <a:noFill/>
            <a:miter lim="800000"/>
            <a:headEnd/>
            <a:tailEnd/>
          </a:ln>
          <a:effectLst/>
        </p:spPr>
        <p:txBody>
          <a:bodyPr vert="horz" wrap="square" lIns="92190" tIns="46095" rIns="92190" bIns="46095" numCol="1" anchor="t" anchorCtr="0" compatLnSpc="1">
            <a:prstTxWarp prst="textNoShape">
              <a:avLst/>
            </a:prstTxWarp>
          </a:bodyPr>
          <a:lstStyle>
            <a:lvl1pPr>
              <a:defRPr sz="1200">
                <a:latin typeface="Arial" charset="0"/>
                <a:ea typeface="+mn-ea"/>
              </a:defRPr>
            </a:lvl1pPr>
          </a:lstStyle>
          <a:p>
            <a:pPr>
              <a:defRPr/>
            </a:pPr>
            <a:endParaRPr lang="en-US"/>
          </a:p>
        </p:txBody>
      </p:sp>
      <p:sp>
        <p:nvSpPr>
          <p:cNvPr id="47107" name="Rectangle 3"/>
          <p:cNvSpPr>
            <a:spLocks noGrp="1" noChangeArrowheads="1"/>
          </p:cNvSpPr>
          <p:nvPr>
            <p:ph type="dt" sz="quarter" idx="1"/>
          </p:nvPr>
        </p:nvSpPr>
        <p:spPr bwMode="auto">
          <a:xfrm>
            <a:off x="3848291" y="0"/>
            <a:ext cx="2947764" cy="496967"/>
          </a:xfrm>
          <a:prstGeom prst="rect">
            <a:avLst/>
          </a:prstGeom>
          <a:noFill/>
          <a:ln w="9525">
            <a:noFill/>
            <a:miter lim="800000"/>
            <a:headEnd/>
            <a:tailEnd/>
          </a:ln>
          <a:effectLst/>
        </p:spPr>
        <p:txBody>
          <a:bodyPr vert="horz" wrap="square" lIns="92190" tIns="46095" rIns="92190" bIns="46095" numCol="1" anchor="t" anchorCtr="0" compatLnSpc="1">
            <a:prstTxWarp prst="textNoShape">
              <a:avLst/>
            </a:prstTxWarp>
          </a:bodyPr>
          <a:lstStyle>
            <a:lvl1pPr algn="r">
              <a:defRPr sz="1200">
                <a:latin typeface="Arial" charset="0"/>
                <a:ea typeface="+mn-ea"/>
              </a:defRPr>
            </a:lvl1pPr>
          </a:lstStyle>
          <a:p>
            <a:pPr>
              <a:defRPr/>
            </a:pPr>
            <a:endParaRPr lang="en-US"/>
          </a:p>
        </p:txBody>
      </p:sp>
      <p:sp>
        <p:nvSpPr>
          <p:cNvPr id="47108" name="Rectangle 4"/>
          <p:cNvSpPr>
            <a:spLocks noGrp="1" noChangeArrowheads="1"/>
          </p:cNvSpPr>
          <p:nvPr>
            <p:ph type="ftr" sz="quarter" idx="2"/>
          </p:nvPr>
        </p:nvSpPr>
        <p:spPr bwMode="auto">
          <a:xfrm>
            <a:off x="0" y="9429671"/>
            <a:ext cx="2947764" cy="496966"/>
          </a:xfrm>
          <a:prstGeom prst="rect">
            <a:avLst/>
          </a:prstGeom>
          <a:noFill/>
          <a:ln w="9525">
            <a:noFill/>
            <a:miter lim="800000"/>
            <a:headEnd/>
            <a:tailEnd/>
          </a:ln>
          <a:effectLst/>
        </p:spPr>
        <p:txBody>
          <a:bodyPr vert="horz" wrap="square" lIns="92190" tIns="46095" rIns="92190" bIns="46095" numCol="1" anchor="b" anchorCtr="0" compatLnSpc="1">
            <a:prstTxWarp prst="textNoShape">
              <a:avLst/>
            </a:prstTxWarp>
          </a:bodyPr>
          <a:lstStyle>
            <a:lvl1pPr>
              <a:defRPr sz="1200">
                <a:latin typeface="Arial" charset="0"/>
                <a:ea typeface="+mn-ea"/>
              </a:defRPr>
            </a:lvl1pPr>
          </a:lstStyle>
          <a:p>
            <a:pPr>
              <a:defRPr/>
            </a:pPr>
            <a:r>
              <a:rPr lang="it-IT" smtClean="0"/>
              <a:t>Alberto Del Guerra -September 19, 2015 Krakow</a:t>
            </a:r>
            <a:endParaRPr lang="en-US"/>
          </a:p>
        </p:txBody>
      </p:sp>
      <p:sp>
        <p:nvSpPr>
          <p:cNvPr id="47109" name="Rectangle 5"/>
          <p:cNvSpPr>
            <a:spLocks noGrp="1" noChangeArrowheads="1"/>
          </p:cNvSpPr>
          <p:nvPr>
            <p:ph type="sldNum" sz="quarter" idx="3"/>
          </p:nvPr>
        </p:nvSpPr>
        <p:spPr bwMode="auto">
          <a:xfrm>
            <a:off x="3848291" y="9429671"/>
            <a:ext cx="2947764" cy="496966"/>
          </a:xfrm>
          <a:prstGeom prst="rect">
            <a:avLst/>
          </a:prstGeom>
          <a:noFill/>
          <a:ln w="9525">
            <a:noFill/>
            <a:miter lim="800000"/>
            <a:headEnd/>
            <a:tailEnd/>
          </a:ln>
          <a:effectLst/>
        </p:spPr>
        <p:txBody>
          <a:bodyPr vert="horz" wrap="square" lIns="92190" tIns="46095" rIns="92190" bIns="46095" numCol="1" anchor="b" anchorCtr="0" compatLnSpc="1">
            <a:prstTxWarp prst="textNoShape">
              <a:avLst/>
            </a:prstTxWarp>
          </a:bodyPr>
          <a:lstStyle>
            <a:lvl1pPr algn="r">
              <a:defRPr sz="1200">
                <a:latin typeface="Arial" pitchFamily="34" charset="0"/>
              </a:defRPr>
            </a:lvl1pPr>
          </a:lstStyle>
          <a:p>
            <a:pPr>
              <a:defRPr/>
            </a:pPr>
            <a:fld id="{0450A1F4-C608-47D9-8641-171718B98929}" type="slidenum">
              <a:rPr lang="en-US"/>
              <a:pPr>
                <a:defRPr/>
              </a:pPr>
              <a:t>‹#›</a:t>
            </a:fld>
            <a:endParaRPr lang="en-US"/>
          </a:p>
        </p:txBody>
      </p:sp>
    </p:spTree>
    <p:extLst>
      <p:ext uri="{BB962C8B-B14F-4D97-AF65-F5344CB8AC3E}">
        <p14:creationId xmlns="" xmlns:p14="http://schemas.microsoft.com/office/powerpoint/2010/main" val="119471911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47764" cy="496967"/>
          </a:xfrm>
          <a:prstGeom prst="rect">
            <a:avLst/>
          </a:prstGeom>
          <a:noFill/>
          <a:ln w="9525">
            <a:noFill/>
            <a:miter lim="800000"/>
            <a:headEnd/>
            <a:tailEnd/>
          </a:ln>
          <a:effectLst/>
        </p:spPr>
        <p:txBody>
          <a:bodyPr vert="horz" wrap="square" lIns="92190" tIns="46095" rIns="92190" bIns="46095" numCol="1" anchor="t" anchorCtr="0" compatLnSpc="1">
            <a:prstTxWarp prst="textNoShape">
              <a:avLst/>
            </a:prstTxWarp>
          </a:bodyPr>
          <a:lstStyle>
            <a:lvl1pPr>
              <a:defRPr sz="1200">
                <a:latin typeface="Arial" charset="0"/>
                <a:ea typeface="+mn-ea"/>
              </a:defRPr>
            </a:lvl1pPr>
          </a:lstStyle>
          <a:p>
            <a:pPr>
              <a:defRPr/>
            </a:pPr>
            <a:endParaRPr lang="en-US"/>
          </a:p>
        </p:txBody>
      </p:sp>
      <p:sp>
        <p:nvSpPr>
          <p:cNvPr id="6147" name="Rectangle 3"/>
          <p:cNvSpPr>
            <a:spLocks noGrp="1" noChangeArrowheads="1"/>
          </p:cNvSpPr>
          <p:nvPr>
            <p:ph type="dt" idx="1"/>
          </p:nvPr>
        </p:nvSpPr>
        <p:spPr bwMode="auto">
          <a:xfrm>
            <a:off x="3848291" y="0"/>
            <a:ext cx="2947764" cy="496967"/>
          </a:xfrm>
          <a:prstGeom prst="rect">
            <a:avLst/>
          </a:prstGeom>
          <a:noFill/>
          <a:ln w="9525">
            <a:noFill/>
            <a:miter lim="800000"/>
            <a:headEnd/>
            <a:tailEnd/>
          </a:ln>
          <a:effectLst/>
        </p:spPr>
        <p:txBody>
          <a:bodyPr vert="horz" wrap="square" lIns="92190" tIns="46095" rIns="92190" bIns="46095" numCol="1" anchor="t" anchorCtr="0" compatLnSpc="1">
            <a:prstTxWarp prst="textNoShape">
              <a:avLst/>
            </a:prstTxWarp>
          </a:bodyPr>
          <a:lstStyle>
            <a:lvl1pPr algn="r">
              <a:defRPr sz="1200">
                <a:latin typeface="Arial" charset="0"/>
                <a:ea typeface="+mn-ea"/>
              </a:defRPr>
            </a:lvl1pPr>
          </a:lstStyle>
          <a:p>
            <a:pPr>
              <a:defRPr/>
            </a:pPr>
            <a:endParaRPr lang="en-US"/>
          </a:p>
        </p:txBody>
      </p:sp>
      <p:sp>
        <p:nvSpPr>
          <p:cNvPr id="157700"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680254" y="4715629"/>
            <a:ext cx="5437168" cy="4467939"/>
          </a:xfrm>
          <a:prstGeom prst="rect">
            <a:avLst/>
          </a:prstGeom>
          <a:noFill/>
          <a:ln w="9525">
            <a:noFill/>
            <a:miter lim="800000"/>
            <a:headEnd/>
            <a:tailEnd/>
          </a:ln>
          <a:effectLst/>
        </p:spPr>
        <p:txBody>
          <a:bodyPr vert="horz" wrap="square" lIns="92190" tIns="46095" rIns="92190" bIns="46095" numCol="1" anchor="t" anchorCtr="0" compatLnSpc="1">
            <a:prstTxWarp prst="textNoShape">
              <a:avLst/>
            </a:prstTxWarp>
          </a:bodyPr>
          <a:lstStyle/>
          <a:p>
            <a:pPr lvl="0"/>
            <a:r>
              <a:rPr lang="en-US" noProof="0" dirty="0"/>
              <a:t>Fare </a:t>
            </a:r>
            <a:r>
              <a:rPr lang="en-US" noProof="0" dirty="0" err="1"/>
              <a:t>clic</a:t>
            </a:r>
            <a:r>
              <a:rPr lang="en-US" noProof="0" dirty="0"/>
              <a:t> per </a:t>
            </a:r>
            <a:r>
              <a:rPr lang="en-US" noProof="0" dirty="0" err="1"/>
              <a:t>modificare</a:t>
            </a:r>
            <a:r>
              <a:rPr lang="en-US" noProof="0" dirty="0"/>
              <a:t> </a:t>
            </a:r>
            <a:r>
              <a:rPr lang="en-US" noProof="0" dirty="0" err="1"/>
              <a:t>gli</a:t>
            </a:r>
            <a:r>
              <a:rPr lang="en-US" noProof="0" dirty="0"/>
              <a:t> </a:t>
            </a:r>
            <a:r>
              <a:rPr lang="en-US" noProof="0" dirty="0" err="1"/>
              <a:t>stili</a:t>
            </a:r>
            <a:r>
              <a:rPr lang="en-US" noProof="0" dirty="0"/>
              <a:t> del </a:t>
            </a:r>
            <a:r>
              <a:rPr lang="en-US" noProof="0" dirty="0" err="1"/>
              <a:t>testo</a:t>
            </a:r>
            <a:r>
              <a:rPr lang="en-US" noProof="0" dirty="0"/>
              <a:t> </a:t>
            </a:r>
            <a:r>
              <a:rPr lang="en-US" noProof="0" dirty="0" err="1"/>
              <a:t>dello</a:t>
            </a:r>
            <a:r>
              <a:rPr lang="en-US" noProof="0" dirty="0"/>
              <a:t> schema</a:t>
            </a:r>
          </a:p>
          <a:p>
            <a:pPr lvl="1"/>
            <a:r>
              <a:rPr lang="en-US" noProof="0" dirty="0" err="1"/>
              <a:t>Secondo</a:t>
            </a:r>
            <a:r>
              <a:rPr lang="en-US" noProof="0" dirty="0"/>
              <a:t> </a:t>
            </a:r>
            <a:r>
              <a:rPr lang="en-US" noProof="0" dirty="0" err="1"/>
              <a:t>livello</a:t>
            </a:r>
            <a:endParaRPr lang="en-US" noProof="0" dirty="0"/>
          </a:p>
          <a:p>
            <a:pPr lvl="2"/>
            <a:r>
              <a:rPr lang="en-US" noProof="0" dirty="0" err="1"/>
              <a:t>Terzo</a:t>
            </a:r>
            <a:r>
              <a:rPr lang="en-US" noProof="0" dirty="0"/>
              <a:t> </a:t>
            </a:r>
            <a:r>
              <a:rPr lang="en-US" noProof="0" dirty="0" err="1" smtClean="0"/>
              <a:t>livello</a:t>
            </a:r>
            <a:endParaRPr lang="en-US" noProof="0" dirty="0"/>
          </a:p>
          <a:p>
            <a:pPr lvl="3"/>
            <a:r>
              <a:rPr lang="en-US" noProof="0" dirty="0"/>
              <a:t>Quarto </a:t>
            </a:r>
            <a:r>
              <a:rPr lang="en-US" noProof="0" dirty="0" err="1"/>
              <a:t>livello</a:t>
            </a:r>
            <a:endParaRPr lang="en-US" noProof="0" dirty="0"/>
          </a:p>
          <a:p>
            <a:pPr lvl="4"/>
            <a:r>
              <a:rPr lang="en-US" noProof="0" dirty="0" err="1"/>
              <a:t>Quinto</a:t>
            </a:r>
            <a:r>
              <a:rPr lang="en-US" noProof="0" dirty="0"/>
              <a:t> </a:t>
            </a:r>
            <a:r>
              <a:rPr lang="en-US" noProof="0" dirty="0" err="1"/>
              <a:t>livello</a:t>
            </a:r>
            <a:endParaRPr lang="en-US" noProof="0" dirty="0"/>
          </a:p>
        </p:txBody>
      </p:sp>
      <p:sp>
        <p:nvSpPr>
          <p:cNvPr id="6150" name="Rectangle 6"/>
          <p:cNvSpPr>
            <a:spLocks noGrp="1" noChangeArrowheads="1"/>
          </p:cNvSpPr>
          <p:nvPr>
            <p:ph type="ftr" sz="quarter" idx="4"/>
          </p:nvPr>
        </p:nvSpPr>
        <p:spPr bwMode="auto">
          <a:xfrm>
            <a:off x="0" y="9429671"/>
            <a:ext cx="2947764" cy="496966"/>
          </a:xfrm>
          <a:prstGeom prst="rect">
            <a:avLst/>
          </a:prstGeom>
          <a:noFill/>
          <a:ln w="9525">
            <a:noFill/>
            <a:miter lim="800000"/>
            <a:headEnd/>
            <a:tailEnd/>
          </a:ln>
          <a:effectLst/>
        </p:spPr>
        <p:txBody>
          <a:bodyPr vert="horz" wrap="square" lIns="92190" tIns="46095" rIns="92190" bIns="46095" numCol="1" anchor="b" anchorCtr="0" compatLnSpc="1">
            <a:prstTxWarp prst="textNoShape">
              <a:avLst/>
            </a:prstTxWarp>
          </a:bodyPr>
          <a:lstStyle>
            <a:lvl1pPr>
              <a:defRPr sz="1200">
                <a:latin typeface="Arial" charset="0"/>
                <a:ea typeface="+mn-ea"/>
              </a:defRPr>
            </a:lvl1pPr>
          </a:lstStyle>
          <a:p>
            <a:pPr>
              <a:defRPr/>
            </a:pPr>
            <a:r>
              <a:rPr lang="it-IT" smtClean="0"/>
              <a:t>Alberto Del Guerra -September 19, 2015 Krakow</a:t>
            </a:r>
            <a:endParaRPr lang="en-US"/>
          </a:p>
        </p:txBody>
      </p:sp>
      <p:sp>
        <p:nvSpPr>
          <p:cNvPr id="6151" name="Rectangle 7"/>
          <p:cNvSpPr>
            <a:spLocks noGrp="1" noChangeArrowheads="1"/>
          </p:cNvSpPr>
          <p:nvPr>
            <p:ph type="sldNum" sz="quarter" idx="5"/>
          </p:nvPr>
        </p:nvSpPr>
        <p:spPr bwMode="auto">
          <a:xfrm>
            <a:off x="3848291" y="9429671"/>
            <a:ext cx="2947764" cy="496966"/>
          </a:xfrm>
          <a:prstGeom prst="rect">
            <a:avLst/>
          </a:prstGeom>
          <a:noFill/>
          <a:ln w="9525">
            <a:noFill/>
            <a:miter lim="800000"/>
            <a:headEnd/>
            <a:tailEnd/>
          </a:ln>
          <a:effectLst/>
        </p:spPr>
        <p:txBody>
          <a:bodyPr vert="horz" wrap="square" lIns="92190" tIns="46095" rIns="92190" bIns="46095" numCol="1" anchor="b" anchorCtr="0" compatLnSpc="1">
            <a:prstTxWarp prst="textNoShape">
              <a:avLst/>
            </a:prstTxWarp>
          </a:bodyPr>
          <a:lstStyle>
            <a:lvl1pPr algn="r">
              <a:defRPr sz="1200">
                <a:latin typeface="Arial" pitchFamily="34" charset="0"/>
              </a:defRPr>
            </a:lvl1pPr>
          </a:lstStyle>
          <a:p>
            <a:pPr>
              <a:defRPr/>
            </a:pPr>
            <a:fld id="{2F89CE28-594E-4947-A80B-38DD274D6B26}" type="slidenum">
              <a:rPr lang="en-US"/>
              <a:pPr>
                <a:defRPr/>
              </a:pPr>
              <a:t>‹#›</a:t>
            </a:fld>
            <a:endParaRPr lang="en-US"/>
          </a:p>
        </p:txBody>
      </p:sp>
    </p:spTree>
    <p:extLst>
      <p:ext uri="{BB962C8B-B14F-4D97-AF65-F5344CB8AC3E}">
        <p14:creationId xmlns="" xmlns:p14="http://schemas.microsoft.com/office/powerpoint/2010/main" val="2117787489"/>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6538"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3077"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69616"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6152"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2691" algn="l" defTabSz="456538" rtl="0" eaLnBrk="1" latinLnBrk="0" hangingPunct="1">
      <a:defRPr sz="1200" kern="1200">
        <a:solidFill>
          <a:schemeClr val="tx1"/>
        </a:solidFill>
        <a:latin typeface="+mn-lt"/>
        <a:ea typeface="+mn-ea"/>
        <a:cs typeface="+mn-cs"/>
      </a:defRPr>
    </a:lvl6pPr>
    <a:lvl7pPr marL="2739230" algn="l" defTabSz="456538" rtl="0" eaLnBrk="1" latinLnBrk="0" hangingPunct="1">
      <a:defRPr sz="1200" kern="1200">
        <a:solidFill>
          <a:schemeClr val="tx1"/>
        </a:solidFill>
        <a:latin typeface="+mn-lt"/>
        <a:ea typeface="+mn-ea"/>
        <a:cs typeface="+mn-cs"/>
      </a:defRPr>
    </a:lvl7pPr>
    <a:lvl8pPr marL="3195762" algn="l" defTabSz="456538" rtl="0" eaLnBrk="1" latinLnBrk="0" hangingPunct="1">
      <a:defRPr sz="1200" kern="1200">
        <a:solidFill>
          <a:schemeClr val="tx1"/>
        </a:solidFill>
        <a:latin typeface="+mn-lt"/>
        <a:ea typeface="+mn-ea"/>
        <a:cs typeface="+mn-cs"/>
      </a:defRPr>
    </a:lvl8pPr>
    <a:lvl9pPr marL="3652304" algn="l" defTabSz="45653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2A62C7B8-3828-450E-8BD6-70730D5C9680}" type="slidenum">
              <a:rPr lang="en-US" smtClean="0"/>
              <a:pPr/>
              <a:t>1</a:t>
            </a:fld>
            <a:endParaRPr lang="en-US" smtClean="0"/>
          </a:p>
        </p:txBody>
      </p:sp>
      <p:sp>
        <p:nvSpPr>
          <p:cNvPr id="158723" name="Rectangle 2"/>
          <p:cNvSpPr>
            <a:spLocks noGrp="1" noRot="1" noChangeAspect="1" noChangeArrowheads="1" noTextEdit="1"/>
          </p:cNvSpPr>
          <p:nvPr>
            <p:ph type="sldImg"/>
          </p:nvPr>
        </p:nvSpPr>
        <p:spPr>
          <a:xfrm>
            <a:off x="917575" y="744538"/>
            <a:ext cx="4962525" cy="3722687"/>
          </a:xfrm>
          <a:ln/>
        </p:spPr>
      </p:sp>
      <p:sp>
        <p:nvSpPr>
          <p:cNvPr id="158724" name="Rectangle 3"/>
          <p:cNvSpPr>
            <a:spLocks noGrp="1" noChangeArrowheads="1"/>
          </p:cNvSpPr>
          <p:nvPr>
            <p:ph type="body" idx="1"/>
          </p:nvPr>
        </p:nvSpPr>
        <p:spPr>
          <a:noFill/>
          <a:ln/>
        </p:spPr>
        <p:txBody>
          <a:bodyPr/>
          <a:lstStyle/>
          <a:p>
            <a:pPr eaLnBrk="1" hangingPunct="1"/>
            <a:endParaRPr lang="it-IT"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Segnaposto immagine diapositiva 1"/>
          <p:cNvSpPr>
            <a:spLocks noGrp="1" noRot="1" noChangeAspect="1"/>
          </p:cNvSpPr>
          <p:nvPr>
            <p:ph type="sldImg"/>
          </p:nvPr>
        </p:nvSpPr>
        <p:spPr>
          <a:ln/>
        </p:spPr>
      </p:sp>
      <p:sp>
        <p:nvSpPr>
          <p:cNvPr id="202754" name="Segnaposto note 2"/>
          <p:cNvSpPr>
            <a:spLocks noGrp="1"/>
          </p:cNvSpPr>
          <p:nvPr>
            <p:ph type="body" idx="1"/>
          </p:nvPr>
        </p:nvSpPr>
        <p:spPr>
          <a:noFill/>
          <a:ln/>
        </p:spPr>
        <p:txBody>
          <a:bodyPr/>
          <a:lstStyle/>
          <a:p>
            <a:endParaRPr lang="it-IT" dirty="0" smtClean="0">
              <a:latin typeface="Gill Sans Light"/>
            </a:endParaRPr>
          </a:p>
        </p:txBody>
      </p:sp>
      <p:sp>
        <p:nvSpPr>
          <p:cNvPr id="202755" name="Segnaposto numero diapositiva 3"/>
          <p:cNvSpPr>
            <a:spLocks noGrp="1"/>
          </p:cNvSpPr>
          <p:nvPr>
            <p:ph type="sldNum" sz="quarter" idx="5"/>
          </p:nvPr>
        </p:nvSpPr>
        <p:spPr>
          <a:noFill/>
        </p:spPr>
        <p:txBody>
          <a:bodyPr/>
          <a:lstStyle/>
          <a:p>
            <a:pPr defTabSz="932854"/>
            <a:fld id="{52A9E2B7-77B9-406D-ADF6-1DEB753D0D46}" type="slidenum">
              <a:rPr lang="en-US" altLang="it-IT" smtClean="0"/>
              <a:pPr defTabSz="932854"/>
              <a:t>24</a:t>
            </a:fld>
            <a:endParaRPr lang="en-US" altLang="it-IT"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p:cNvSpPr>
            <a:spLocks noGrp="1" noRot="1" noChangeAspect="1" noChangeArrowheads="1" noTextEdit="1"/>
          </p:cNvSpPr>
          <p:nvPr>
            <p:ph type="sldImg"/>
          </p:nvPr>
        </p:nvSpPr>
        <p:spPr>
          <a:ln/>
        </p:spPr>
      </p:sp>
      <p:sp>
        <p:nvSpPr>
          <p:cNvPr id="206850" name="Rectangle 3"/>
          <p:cNvSpPr>
            <a:spLocks noGrp="1" noChangeArrowheads="1"/>
          </p:cNvSpPr>
          <p:nvPr>
            <p:ph type="body" idx="1"/>
          </p:nvPr>
        </p:nvSpPr>
        <p:spPr>
          <a:noFill/>
          <a:ln/>
        </p:spPr>
        <p:txBody>
          <a:bodyPr/>
          <a:lstStyle/>
          <a:p>
            <a:endParaRPr lang="en-US" smtClean="0">
              <a:latin typeface="Gill Sans 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Segnaposto immagine diapositiva 1"/>
          <p:cNvSpPr>
            <a:spLocks noGrp="1" noRot="1" noChangeAspect="1"/>
          </p:cNvSpPr>
          <p:nvPr>
            <p:ph type="sldImg"/>
          </p:nvPr>
        </p:nvSpPr>
        <p:spPr>
          <a:ln/>
        </p:spPr>
      </p:sp>
      <p:sp>
        <p:nvSpPr>
          <p:cNvPr id="214018" name="Segnaposto note 2"/>
          <p:cNvSpPr>
            <a:spLocks noGrp="1"/>
          </p:cNvSpPr>
          <p:nvPr>
            <p:ph type="body" idx="1"/>
          </p:nvPr>
        </p:nvSpPr>
        <p:spPr>
          <a:noFill/>
          <a:ln/>
        </p:spPr>
        <p:txBody>
          <a:bodyPr/>
          <a:lstStyle/>
          <a:p>
            <a:endParaRPr lang="it-IT" smtClean="0">
              <a:latin typeface="Gill Sans Light"/>
            </a:endParaRPr>
          </a:p>
        </p:txBody>
      </p:sp>
      <p:sp>
        <p:nvSpPr>
          <p:cNvPr id="214019" name="Segnaposto numero diapositiva 3"/>
          <p:cNvSpPr>
            <a:spLocks noGrp="1"/>
          </p:cNvSpPr>
          <p:nvPr>
            <p:ph type="sldNum" sz="quarter" idx="5"/>
          </p:nvPr>
        </p:nvSpPr>
        <p:spPr>
          <a:noFill/>
        </p:spPr>
        <p:txBody>
          <a:bodyPr/>
          <a:lstStyle/>
          <a:p>
            <a:pPr defTabSz="932854"/>
            <a:fld id="{8FE7B529-D551-44AD-8FCF-E34D0F645974}" type="slidenum">
              <a:rPr lang="en-US" altLang="it-IT" smtClean="0"/>
              <a:pPr defTabSz="932854"/>
              <a:t>26</a:t>
            </a:fld>
            <a:endParaRPr lang="en-US" altLang="it-IT"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4538"/>
            <a:ext cx="4965700" cy="3724275"/>
          </a:xfrm>
        </p:spPr>
      </p:sp>
      <p:sp>
        <p:nvSpPr>
          <p:cNvPr id="3" name="Notes Placeholder 2"/>
          <p:cNvSpPr>
            <a:spLocks noGrp="1"/>
          </p:cNvSpPr>
          <p:nvPr>
            <p:ph type="body" idx="1"/>
          </p:nvPr>
        </p:nvSpPr>
        <p:spPr/>
        <p:txBody>
          <a:bodyPr>
            <a:normAutofit/>
          </a:bodyPr>
          <a:lstStyle/>
          <a:p>
            <a:pPr algn="l">
              <a:lnSpc>
                <a:spcPct val="100000"/>
              </a:lnSpc>
            </a:pPr>
            <a:r>
              <a:rPr lang="en-US" sz="1100" dirty="0" smtClean="0"/>
              <a:t>based on the combination of a in-beam PET scanner and a tracking system</a:t>
            </a:r>
            <a:endParaRPr lang="en-US" dirty="0"/>
          </a:p>
        </p:txBody>
      </p:sp>
      <p:sp>
        <p:nvSpPr>
          <p:cNvPr id="4" name="Slide Number Placeholder 3"/>
          <p:cNvSpPr>
            <a:spLocks noGrp="1"/>
          </p:cNvSpPr>
          <p:nvPr>
            <p:ph type="sldNum" sz="quarter" idx="10"/>
          </p:nvPr>
        </p:nvSpPr>
        <p:spPr/>
        <p:txBody>
          <a:bodyPr/>
          <a:lstStyle/>
          <a:p>
            <a:fld id="{6BE686BC-412A-BE44-AD7A-6FFA1E20243F}" type="slidenum">
              <a:rPr lang="en-US" smtClean="0"/>
              <a:pPr/>
              <a:t>35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4538"/>
            <a:ext cx="4965700" cy="3724275"/>
          </a:xfrm>
        </p:spPr>
      </p:sp>
      <p:sp>
        <p:nvSpPr>
          <p:cNvPr id="3" name="Notes Placeholder 2"/>
          <p:cNvSpPr>
            <a:spLocks noGrp="1"/>
          </p:cNvSpPr>
          <p:nvPr>
            <p:ph type="body" idx="1"/>
          </p:nvPr>
        </p:nvSpPr>
        <p:spPr/>
        <p:txBody>
          <a:bodyPr>
            <a:normAutofit/>
          </a:bodyPr>
          <a:lstStyle/>
          <a:p>
            <a:r>
              <a:rPr lang="en-US" dirty="0" smtClean="0"/>
              <a:t>The INSIDE system is mounted on a cart to be fully</a:t>
            </a:r>
            <a:r>
              <a:rPr lang="en-US" baseline="0" dirty="0" smtClean="0"/>
              <a:t> compatible with clinics</a:t>
            </a:r>
            <a:endParaRPr lang="en-US" dirty="0"/>
          </a:p>
        </p:txBody>
      </p:sp>
      <p:sp>
        <p:nvSpPr>
          <p:cNvPr id="4" name="Slide Number Placeholder 3"/>
          <p:cNvSpPr>
            <a:spLocks noGrp="1"/>
          </p:cNvSpPr>
          <p:nvPr>
            <p:ph type="sldNum" sz="quarter" idx="10"/>
          </p:nvPr>
        </p:nvSpPr>
        <p:spPr/>
        <p:txBody>
          <a:bodyPr/>
          <a:lstStyle/>
          <a:p>
            <a:fld id="{6BE686BC-412A-BE44-AD7A-6FFA1E20243F}" type="slidenum">
              <a:rPr lang="en-US" smtClean="0"/>
              <a:pPr/>
              <a:t>36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4538"/>
            <a:ext cx="4965700" cy="3724275"/>
          </a:xfrm>
        </p:spPr>
      </p:sp>
      <p:sp>
        <p:nvSpPr>
          <p:cNvPr id="3" name="Notes Placeholder 2"/>
          <p:cNvSpPr>
            <a:spLocks noGrp="1"/>
          </p:cNvSpPr>
          <p:nvPr>
            <p:ph type="body" idx="1"/>
          </p:nvPr>
        </p:nvSpPr>
        <p:spPr/>
        <p:txBody>
          <a:bodyPr>
            <a:normAutofit/>
          </a:bodyPr>
          <a:lstStyle/>
          <a:p>
            <a:r>
              <a:rPr lang="en-US" dirty="0" err="1" smtClean="0"/>
              <a:t>Disegnato</a:t>
            </a:r>
            <a:r>
              <a:rPr lang="en-US" dirty="0" smtClean="0"/>
              <a:t> per</a:t>
            </a:r>
            <a:r>
              <a:rPr lang="en-US" baseline="0" dirty="0" smtClean="0"/>
              <a:t> </a:t>
            </a:r>
            <a:r>
              <a:rPr lang="en-US" baseline="0" dirty="0" err="1" smtClean="0"/>
              <a:t>lavorare</a:t>
            </a:r>
            <a:r>
              <a:rPr lang="en-US" baseline="0" dirty="0" smtClean="0"/>
              <a:t> ad </a:t>
            </a:r>
            <a:r>
              <a:rPr lang="en-US" baseline="0" smtClean="0"/>
              <a:t>alto rate</a:t>
            </a:r>
            <a:endParaRPr lang="en-US"/>
          </a:p>
        </p:txBody>
      </p:sp>
      <p:sp>
        <p:nvSpPr>
          <p:cNvPr id="4" name="Slide Number Placeholder 3"/>
          <p:cNvSpPr>
            <a:spLocks noGrp="1"/>
          </p:cNvSpPr>
          <p:nvPr>
            <p:ph type="sldNum" sz="quarter" idx="10"/>
          </p:nvPr>
        </p:nvSpPr>
        <p:spPr/>
        <p:txBody>
          <a:bodyPr/>
          <a:lstStyle/>
          <a:p>
            <a:fld id="{6BE686BC-412A-BE44-AD7A-6FFA1E20243F}" type="slidenum">
              <a:rPr lang="en-US" smtClean="0"/>
              <a:pPr/>
              <a:t>37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4538"/>
            <a:ext cx="4965700" cy="3724275"/>
          </a:xfrm>
        </p:spPr>
      </p:sp>
      <p:sp>
        <p:nvSpPr>
          <p:cNvPr id="3" name="Notes Placeholder 2"/>
          <p:cNvSpPr>
            <a:spLocks noGrp="1"/>
          </p:cNvSpPr>
          <p:nvPr>
            <p:ph type="body" idx="1"/>
          </p:nvPr>
        </p:nvSpPr>
        <p:spPr/>
        <p:txBody>
          <a:bodyPr>
            <a:normAutofit/>
          </a:bodyPr>
          <a:lstStyle/>
          <a:p>
            <a:pPr algn="l"/>
            <a:r>
              <a:rPr lang="en-US" dirty="0" smtClean="0"/>
              <a:t>plastic </a:t>
            </a:r>
            <a:r>
              <a:rPr lang="en-US" dirty="0" err="1" smtClean="0"/>
              <a:t>scintillator</a:t>
            </a:r>
            <a:r>
              <a:rPr lang="en-US" dirty="0" smtClean="0"/>
              <a:t>:</a:t>
            </a:r>
            <a:r>
              <a:rPr lang="en-US" baseline="0" dirty="0" smtClean="0"/>
              <a:t> </a:t>
            </a:r>
            <a:r>
              <a:rPr lang="en-US" sz="1100" dirty="0" smtClean="0"/>
              <a:t>to avoid electron back scattering</a:t>
            </a:r>
          </a:p>
          <a:p>
            <a:pPr algn="l"/>
            <a:r>
              <a:rPr lang="en-US" dirty="0" smtClean="0"/>
              <a:t>Calorimeter: </a:t>
            </a:r>
            <a:r>
              <a:rPr lang="en-US" sz="1100" dirty="0" smtClean="0"/>
              <a:t>LYSO crystals</a:t>
            </a:r>
          </a:p>
          <a:p>
            <a:pPr defTabSz="418978" eaLnBrk="1" fontAlgn="auto" hangingPunct="1">
              <a:spcBef>
                <a:spcPts val="0"/>
              </a:spcBef>
              <a:spcAft>
                <a:spcPts val="0"/>
              </a:spcAft>
              <a:defRPr/>
            </a:pPr>
            <a:r>
              <a:rPr lang="en-US" sz="1100" dirty="0" smtClean="0"/>
              <a:t>2 layers of 192 fibers (0.5x0.5 mm^2)</a:t>
            </a:r>
          </a:p>
          <a:p>
            <a:pPr algn="l"/>
            <a:r>
              <a:rPr lang="en-US" sz="1100" dirty="0" smtClean="0"/>
              <a:t>1mm ^3 </a:t>
            </a:r>
            <a:r>
              <a:rPr lang="en-US" sz="1100" dirty="0" err="1" smtClean="0"/>
              <a:t>sipm</a:t>
            </a:r>
            <a:endParaRPr lang="en-US" sz="1100" dirty="0" smtClean="0"/>
          </a:p>
          <a:p>
            <a:pPr algn="l"/>
            <a:endParaRPr lang="en-US" sz="1100" dirty="0" smtClean="0"/>
          </a:p>
          <a:p>
            <a:endParaRPr lang="en-US" dirty="0"/>
          </a:p>
        </p:txBody>
      </p:sp>
      <p:sp>
        <p:nvSpPr>
          <p:cNvPr id="4" name="Slide Number Placeholder 3"/>
          <p:cNvSpPr>
            <a:spLocks noGrp="1"/>
          </p:cNvSpPr>
          <p:nvPr>
            <p:ph type="sldNum" sz="quarter" idx="10"/>
          </p:nvPr>
        </p:nvSpPr>
        <p:spPr/>
        <p:txBody>
          <a:bodyPr/>
          <a:lstStyle/>
          <a:p>
            <a:fld id="{6BE686BC-412A-BE44-AD7A-6FFA1E20243F}" type="slidenum">
              <a:rPr lang="en-US" smtClean="0"/>
              <a:pPr/>
              <a:t>38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5E8229D0-D220-468E-AA05-D2BE55C18436}" type="slidenum">
              <a:rPr lang="en-US"/>
              <a:pPr/>
              <a:t>41</a:t>
            </a:fld>
            <a:endParaRPr lang="en-US"/>
          </a:p>
        </p:txBody>
      </p:sp>
      <p:sp>
        <p:nvSpPr>
          <p:cNvPr id="9217"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p:spPr>
      </p:sp>
      <p:sp>
        <p:nvSpPr>
          <p:cNvPr id="9218" name="Text Box 2"/>
          <p:cNvSpPr txBox="1">
            <a:spLocks noChangeArrowheads="1"/>
          </p:cNvSpPr>
          <p:nvPr/>
        </p:nvSpPr>
        <p:spPr bwMode="auto">
          <a:xfrm>
            <a:off x="679482" y="4715723"/>
            <a:ext cx="5438711" cy="4468069"/>
          </a:xfrm>
          <a:prstGeom prst="rect">
            <a:avLst/>
          </a:prstGeom>
          <a:noFill/>
          <a:ln w="9525" cap="flat">
            <a:noFill/>
            <a:round/>
            <a:headEnd/>
            <a:tailEnd/>
          </a:ln>
          <a:effectLst/>
        </p:spPr>
        <p:txBody>
          <a:bodyPr wrap="none" lIns="83796" tIns="41898" rIns="83796" bIns="41898" anchor="ctr"/>
          <a:lstStyle/>
          <a:p>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E2BB6792-0198-4648-9027-1B57888CA17C}" type="slidenum">
              <a:rPr lang="en-US"/>
              <a:pPr/>
              <a:t>42</a:t>
            </a:fld>
            <a:endParaRPr lang="en-US"/>
          </a:p>
        </p:txBody>
      </p:sp>
      <p:sp>
        <p:nvSpPr>
          <p:cNvPr id="11265"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p:spPr>
      </p:sp>
      <p:sp>
        <p:nvSpPr>
          <p:cNvPr id="11266" name="Text Box 2"/>
          <p:cNvSpPr txBox="1">
            <a:spLocks noChangeArrowheads="1"/>
          </p:cNvSpPr>
          <p:nvPr/>
        </p:nvSpPr>
        <p:spPr bwMode="auto">
          <a:xfrm>
            <a:off x="679482" y="4715723"/>
            <a:ext cx="5438711" cy="4468069"/>
          </a:xfrm>
          <a:prstGeom prst="rect">
            <a:avLst/>
          </a:prstGeom>
          <a:noFill/>
          <a:ln w="9525" cap="flat">
            <a:noFill/>
            <a:round/>
            <a:headEnd/>
            <a:tailEnd/>
          </a:ln>
          <a:effectLst/>
        </p:spPr>
        <p:txBody>
          <a:bodyPr wrap="none" lIns="83796" tIns="41898" rIns="83796" bIns="41898" anchor="ctr"/>
          <a:lstStyle/>
          <a:p>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A3B37150-C160-435D-A556-645F837E9451}" type="slidenum">
              <a:rPr lang="en-US"/>
              <a:pPr/>
              <a:t>43</a:t>
            </a:fld>
            <a:endParaRPr lang="en-US"/>
          </a:p>
        </p:txBody>
      </p:sp>
      <p:sp>
        <p:nvSpPr>
          <p:cNvPr id="12289"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p:spPr>
      </p:sp>
      <p:sp>
        <p:nvSpPr>
          <p:cNvPr id="12290" name="Text Box 2"/>
          <p:cNvSpPr txBox="1">
            <a:spLocks noChangeArrowheads="1"/>
          </p:cNvSpPr>
          <p:nvPr/>
        </p:nvSpPr>
        <p:spPr bwMode="auto">
          <a:xfrm>
            <a:off x="679482" y="4715723"/>
            <a:ext cx="5438711" cy="4468069"/>
          </a:xfrm>
          <a:prstGeom prst="rect">
            <a:avLst/>
          </a:prstGeom>
          <a:noFill/>
          <a:ln w="9525" cap="flat">
            <a:noFill/>
            <a:round/>
            <a:headEnd/>
            <a:tailEnd/>
          </a:ln>
          <a:effectLst/>
        </p:spPr>
        <p:txBody>
          <a:bodyPr wrap="none" lIns="83796" tIns="41898" rIns="83796" bIns="41898" anchor="ctr"/>
          <a:lstStyle/>
          <a:p>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p:cNvSpPr>
            <a:spLocks noGrp="1" noChangeArrowheads="1"/>
          </p:cNvSpPr>
          <p:nvPr>
            <p:ph type="dt"/>
          </p:nvPr>
        </p:nvSpPr>
        <p:spPr>
          <a:ln/>
        </p:spPr>
        <p:txBody>
          <a:bodyPr/>
          <a:lstStyle/>
          <a:p>
            <a:r>
              <a:rPr lang="en-GB">
                <a:solidFill>
                  <a:prstClr val="black"/>
                </a:solidFill>
              </a:rPr>
              <a:t>11th June 2012</a:t>
            </a:r>
          </a:p>
        </p:txBody>
      </p:sp>
      <p:sp>
        <p:nvSpPr>
          <p:cNvPr id="6" name="Rectangle 5"/>
          <p:cNvSpPr>
            <a:spLocks noGrp="1" noChangeArrowheads="1"/>
          </p:cNvSpPr>
          <p:nvPr>
            <p:ph type="ftr"/>
          </p:nvPr>
        </p:nvSpPr>
        <p:spPr>
          <a:ln/>
        </p:spPr>
        <p:txBody>
          <a:bodyPr/>
          <a:lstStyle/>
          <a:p>
            <a:r>
              <a:rPr lang="en-GB">
                <a:solidFill>
                  <a:prstClr val="black"/>
                </a:solidFill>
              </a:rPr>
              <a:t>                                                                Scuola di Dottorato Galileo Galilei                                                                                                                                                                                              Scuola di Dottorato Galileo Galilei</a:t>
            </a:r>
          </a:p>
        </p:txBody>
      </p:sp>
      <p:sp>
        <p:nvSpPr>
          <p:cNvPr id="7" name="Rectangle 6"/>
          <p:cNvSpPr>
            <a:spLocks noGrp="1" noChangeArrowheads="1"/>
          </p:cNvSpPr>
          <p:nvPr>
            <p:ph type="sldNum"/>
          </p:nvPr>
        </p:nvSpPr>
        <p:spPr>
          <a:ln/>
        </p:spPr>
        <p:txBody>
          <a:bodyPr/>
          <a:lstStyle/>
          <a:p>
            <a:fld id="{18E93A3F-03F8-41D5-B3FE-3209A0AAD296}" type="slidenum">
              <a:rPr lang="en-GB">
                <a:solidFill>
                  <a:prstClr val="black"/>
                </a:solidFill>
              </a:rPr>
              <a:pPr/>
              <a:t>4</a:t>
            </a:fld>
            <a:endParaRPr lang="en-GB">
              <a:solidFill>
                <a:prstClr val="black"/>
              </a:solidFill>
            </a:endParaRPr>
          </a:p>
        </p:txBody>
      </p:sp>
      <p:sp>
        <p:nvSpPr>
          <p:cNvPr id="47105" name="Rectangle 1"/>
          <p:cNvSpPr txBox="1">
            <a:spLocks noGrp="1" noRot="1" noChangeAspect="1" noChangeArrowheads="1"/>
          </p:cNvSpPr>
          <p:nvPr>
            <p:ph type="sldImg"/>
          </p:nvPr>
        </p:nvSpPr>
        <p:spPr bwMode="auto">
          <a:xfrm>
            <a:off x="-609600" y="0"/>
            <a:ext cx="4456113" cy="3341688"/>
          </a:xfrm>
          <a:prstGeom prst="rect">
            <a:avLst/>
          </a:prstGeom>
          <a:solidFill>
            <a:srgbClr val="FFFFFF"/>
          </a:solidFill>
          <a:ln>
            <a:solidFill>
              <a:srgbClr val="000000"/>
            </a:solidFill>
            <a:miter lim="800000"/>
            <a:headEnd/>
            <a:tailEnd/>
          </a:ln>
        </p:spPr>
      </p:sp>
      <p:sp>
        <p:nvSpPr>
          <p:cNvPr id="47106" name="Rectangle 2"/>
          <p:cNvSpPr txBox="1">
            <a:spLocks noGrp="1" noChangeArrowheads="1"/>
          </p:cNvSpPr>
          <p:nvPr>
            <p:ph type="body" idx="1"/>
          </p:nvPr>
        </p:nvSpPr>
        <p:spPr bwMode="auto">
          <a:xfrm>
            <a:off x="679482" y="4715723"/>
            <a:ext cx="5438711" cy="4468069"/>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9739EA3D-C4EE-4D0E-BB5B-7FBBAEFBA3F5}" type="slidenum">
              <a:rPr lang="en-US"/>
              <a:pPr/>
              <a:t>44</a:t>
            </a:fld>
            <a:endParaRPr lang="en-US"/>
          </a:p>
        </p:txBody>
      </p:sp>
      <p:sp>
        <p:nvSpPr>
          <p:cNvPr id="13313"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p:spPr>
      </p:sp>
      <p:sp>
        <p:nvSpPr>
          <p:cNvPr id="13314" name="Text Box 2"/>
          <p:cNvSpPr txBox="1">
            <a:spLocks noChangeArrowheads="1"/>
          </p:cNvSpPr>
          <p:nvPr/>
        </p:nvSpPr>
        <p:spPr bwMode="auto">
          <a:xfrm>
            <a:off x="679482" y="4715723"/>
            <a:ext cx="5438711" cy="4468069"/>
          </a:xfrm>
          <a:prstGeom prst="rect">
            <a:avLst/>
          </a:prstGeom>
          <a:noFill/>
          <a:ln w="9525" cap="flat">
            <a:noFill/>
            <a:round/>
            <a:headEnd/>
            <a:tailEnd/>
          </a:ln>
          <a:effectLst/>
        </p:spPr>
        <p:txBody>
          <a:bodyPr wrap="none" lIns="83796" tIns="41898" rIns="83796" bIns="41898" anchor="ctr"/>
          <a:lstStyle/>
          <a:p>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3DC3A5FE-26FF-4144-85E3-465A0B7B91F4}" type="slidenum">
              <a:rPr lang="en-US"/>
              <a:pPr/>
              <a:t>45</a:t>
            </a:fld>
            <a:endParaRPr lang="en-US"/>
          </a:p>
        </p:txBody>
      </p:sp>
      <p:sp>
        <p:nvSpPr>
          <p:cNvPr id="14337"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p:spPr>
      </p:sp>
      <p:sp>
        <p:nvSpPr>
          <p:cNvPr id="14338" name="Text Box 2"/>
          <p:cNvSpPr txBox="1">
            <a:spLocks noChangeArrowheads="1"/>
          </p:cNvSpPr>
          <p:nvPr/>
        </p:nvSpPr>
        <p:spPr bwMode="auto">
          <a:xfrm>
            <a:off x="679482" y="4715723"/>
            <a:ext cx="5438711" cy="4468069"/>
          </a:xfrm>
          <a:prstGeom prst="rect">
            <a:avLst/>
          </a:prstGeom>
          <a:noFill/>
          <a:ln w="9525" cap="flat">
            <a:noFill/>
            <a:round/>
            <a:headEnd/>
            <a:tailEnd/>
          </a:ln>
          <a:effectLst/>
        </p:spPr>
        <p:txBody>
          <a:bodyPr wrap="none" lIns="83796" tIns="41898" rIns="83796" bIns="41898" anchor="ctr"/>
          <a:lstStyle/>
          <a:p>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E795E5-7822-489B-8125-1A6DFA681808}" type="slidenum">
              <a:rPr lang="en-US"/>
              <a:pPr/>
              <a:t>49</a:t>
            </a:fld>
            <a:endParaRPr lang="en-US"/>
          </a:p>
        </p:txBody>
      </p:sp>
      <p:sp>
        <p:nvSpPr>
          <p:cNvPr id="20482" name="Rectangle 2"/>
          <p:cNvSpPr>
            <a:spLocks noGrp="1" noRot="1" noChangeAspect="1" noChangeArrowheads="1" noTextEdit="1"/>
          </p:cNvSpPr>
          <p:nvPr>
            <p:ph type="sldImg"/>
          </p:nvPr>
        </p:nvSpPr>
        <p:spPr>
          <a:xfrm>
            <a:off x="917575" y="744538"/>
            <a:ext cx="4962525" cy="3722687"/>
          </a:xfrm>
          <a:ln/>
        </p:spPr>
      </p:sp>
      <p:sp>
        <p:nvSpPr>
          <p:cNvPr id="2048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dirty="0"/>
          </a:p>
        </p:txBody>
      </p:sp>
      <p:sp>
        <p:nvSpPr>
          <p:cNvPr id="4" name="Slide Number Placeholder 3"/>
          <p:cNvSpPr>
            <a:spLocks noGrp="1"/>
          </p:cNvSpPr>
          <p:nvPr>
            <p:ph type="sldNum" sz="quarter" idx="10"/>
          </p:nvPr>
        </p:nvSpPr>
        <p:spPr/>
        <p:txBody>
          <a:bodyPr/>
          <a:lstStyle/>
          <a:p>
            <a:pPr>
              <a:defRPr/>
            </a:pPr>
            <a:fld id="{2F89CE28-594E-4947-A80B-38DD274D6B26}" type="slidenum">
              <a:rPr lang="en-US" smtClean="0"/>
              <a:pPr>
                <a:defRPr/>
              </a:pPr>
              <a:t>51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Slide Image Placeholder 1"/>
          <p:cNvSpPr>
            <a:spLocks noGrp="1" noRot="1" noChangeAspect="1" noTextEdit="1"/>
          </p:cNvSpPr>
          <p:nvPr>
            <p:ph type="sldImg"/>
          </p:nvPr>
        </p:nvSpPr>
        <p:spPr>
          <a:ln/>
        </p:spPr>
      </p:sp>
      <p:sp>
        <p:nvSpPr>
          <p:cNvPr id="192514" name="Notes Placeholder 2"/>
          <p:cNvSpPr>
            <a:spLocks noGrp="1"/>
          </p:cNvSpPr>
          <p:nvPr>
            <p:ph type="body" idx="1"/>
          </p:nvPr>
        </p:nvSpPr>
        <p:spPr>
          <a:noFill/>
          <a:ln/>
        </p:spPr>
        <p:txBody>
          <a:bodyPr/>
          <a:lstStyle/>
          <a:p>
            <a:pPr eaLnBrk="1" hangingPunct="1"/>
            <a:endParaRPr lang="en-US" altLang="it-IT" smtClean="0">
              <a:latin typeface="Arial" charset="0"/>
              <a:ea typeface="MS PGothic" pitchFamily="34" charset="-128"/>
            </a:endParaRPr>
          </a:p>
        </p:txBody>
      </p:sp>
      <p:sp>
        <p:nvSpPr>
          <p:cNvPr id="192515" name="Slide Number Placeholder 3"/>
          <p:cNvSpPr txBox="1">
            <a:spLocks noGrp="1"/>
          </p:cNvSpPr>
          <p:nvPr/>
        </p:nvSpPr>
        <p:spPr bwMode="auto">
          <a:xfrm>
            <a:off x="3850294" y="9430813"/>
            <a:ext cx="2945862" cy="495872"/>
          </a:xfrm>
          <a:prstGeom prst="rect">
            <a:avLst/>
          </a:prstGeom>
          <a:noFill/>
          <a:ln w="9525">
            <a:noFill/>
            <a:miter lim="800000"/>
            <a:headEnd/>
            <a:tailEnd/>
          </a:ln>
        </p:spPr>
        <p:txBody>
          <a:bodyPr lIns="93261" tIns="46632" rIns="93261" bIns="46632" anchor="b"/>
          <a:lstStyle/>
          <a:p>
            <a:pPr algn="r" defTabSz="952766"/>
            <a:fld id="{A09A31BD-1ADB-4EB8-9C7A-194AB5833DB0}" type="slidenum">
              <a:rPr lang="en-US" altLang="it-IT" sz="1300">
                <a:latin typeface="Arial" charset="0"/>
                <a:ea typeface="MS PGothic" pitchFamily="34" charset="-128"/>
              </a:rPr>
              <a:pPr algn="r" defTabSz="952766"/>
              <a:t>5</a:t>
            </a:fld>
            <a:endParaRPr lang="en-US" altLang="it-IT" sz="1300" dirty="0">
              <a:latin typeface="Arial" charset="0"/>
              <a:ea typeface="MS PGothic"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dirty="0"/>
          </a:p>
        </p:txBody>
      </p:sp>
      <p:sp>
        <p:nvSpPr>
          <p:cNvPr id="4" name="Footer Placeholder 3"/>
          <p:cNvSpPr>
            <a:spLocks noGrp="1"/>
          </p:cNvSpPr>
          <p:nvPr>
            <p:ph type="ftr" sz="quarter" idx="10"/>
          </p:nvPr>
        </p:nvSpPr>
        <p:spPr/>
        <p:txBody>
          <a:bodyPr/>
          <a:lstStyle/>
          <a:p>
            <a:pPr>
              <a:defRPr/>
            </a:pPr>
            <a:r>
              <a:rPr lang="it-IT" smtClean="0"/>
              <a:t>Alberto Del Guerra -September 19, 2015 Krakow</a:t>
            </a:r>
            <a:endParaRPr lang="en-US"/>
          </a:p>
        </p:txBody>
      </p:sp>
      <p:sp>
        <p:nvSpPr>
          <p:cNvPr id="5" name="Slide Number Placeholder 4"/>
          <p:cNvSpPr>
            <a:spLocks noGrp="1"/>
          </p:cNvSpPr>
          <p:nvPr>
            <p:ph type="sldNum" sz="quarter" idx="11"/>
          </p:nvPr>
        </p:nvSpPr>
        <p:spPr/>
        <p:txBody>
          <a:bodyPr/>
          <a:lstStyle/>
          <a:p>
            <a:pPr>
              <a:defRPr/>
            </a:pPr>
            <a:fld id="{2F89CE28-594E-4947-A80B-38DD274D6B26}" type="slidenum">
              <a:rPr lang="en-US" smtClean="0"/>
              <a:pPr>
                <a:defRPr/>
              </a:pPr>
              <a:t>17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E’ dunque</a:t>
            </a:r>
            <a:r>
              <a:rPr lang="it-IT" baseline="0" dirty="0" smtClean="0"/>
              <a:t> chiaro ce c’entra di nuovo l’</a:t>
            </a:r>
            <a:r>
              <a:rPr lang="it-IT" baseline="0" dirty="0" err="1" smtClean="0"/>
              <a:t>imaging</a:t>
            </a:r>
            <a:r>
              <a:rPr lang="it-IT" baseline="0" dirty="0" smtClean="0"/>
              <a:t>.</a:t>
            </a:r>
          </a:p>
          <a:p>
            <a:r>
              <a:rPr lang="it-IT" baseline="0" dirty="0" smtClean="0"/>
              <a:t>Infatti sia usando </a:t>
            </a:r>
            <a:r>
              <a:rPr lang="it-IT" baseline="0" dirty="0" err="1" smtClean="0"/>
              <a:t>p</a:t>
            </a:r>
            <a:r>
              <a:rPr lang="it-IT" baseline="0" dirty="0" smtClean="0"/>
              <a:t> che 12C si hanno reazioni…</a:t>
            </a:r>
          </a:p>
          <a:p>
            <a:r>
              <a:rPr lang="it-IT" baseline="0" dirty="0" smtClean="0"/>
              <a:t>Distribuzione di attività di emettitori b+ - PET</a:t>
            </a:r>
          </a:p>
          <a:p>
            <a:r>
              <a:rPr lang="it-IT" baseline="0" dirty="0" smtClean="0"/>
              <a:t>Per via del fatto che si ha una breve emivita … in-</a:t>
            </a:r>
            <a:r>
              <a:rPr lang="it-IT" baseline="0" dirty="0" err="1" smtClean="0"/>
              <a:t>beam</a:t>
            </a:r>
            <a:r>
              <a:rPr lang="it-IT" baseline="0" dirty="0" smtClean="0"/>
              <a:t> PET</a:t>
            </a:r>
            <a:endParaRPr lang="it-IT" dirty="0"/>
          </a:p>
        </p:txBody>
      </p:sp>
      <p:sp>
        <p:nvSpPr>
          <p:cNvPr id="4" name="Segnaposto numero diapositiva 3"/>
          <p:cNvSpPr>
            <a:spLocks noGrp="1"/>
          </p:cNvSpPr>
          <p:nvPr>
            <p:ph type="sldNum" sz="quarter" idx="10"/>
          </p:nvPr>
        </p:nvSpPr>
        <p:spPr/>
        <p:txBody>
          <a:bodyPr/>
          <a:lstStyle/>
          <a:p>
            <a:fld id="{21997BE6-3BEF-E146-8FE5-C997CE5BA77B}" type="slidenum">
              <a:rPr lang="it-IT" smtClean="0"/>
              <a:pPr/>
              <a:t>18</a:t>
            </a:fld>
            <a:endParaRPr lang="it-IT"/>
          </a:p>
        </p:txBody>
      </p:sp>
    </p:spTree>
    <p:extLst>
      <p:ext uri="{BB962C8B-B14F-4D97-AF65-F5344CB8AC3E}">
        <p14:creationId xmlns:p14="http://schemas.microsoft.com/office/powerpoint/2010/main" xmlns="" val="3514358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p:cNvSpPr>
            <a:spLocks noGrp="1" noChangeArrowheads="1"/>
          </p:cNvSpPr>
          <p:nvPr>
            <p:ph type="dt"/>
          </p:nvPr>
        </p:nvSpPr>
        <p:spPr>
          <a:ln/>
        </p:spPr>
        <p:txBody>
          <a:bodyPr/>
          <a:lstStyle/>
          <a:p>
            <a:r>
              <a:rPr lang="en-GB">
                <a:solidFill>
                  <a:prstClr val="black"/>
                </a:solidFill>
              </a:rPr>
              <a:t>11th June 2012</a:t>
            </a:r>
          </a:p>
        </p:txBody>
      </p:sp>
      <p:sp>
        <p:nvSpPr>
          <p:cNvPr id="6" name="Rectangle 5"/>
          <p:cNvSpPr>
            <a:spLocks noGrp="1" noChangeArrowheads="1"/>
          </p:cNvSpPr>
          <p:nvPr>
            <p:ph type="ftr"/>
          </p:nvPr>
        </p:nvSpPr>
        <p:spPr>
          <a:ln/>
        </p:spPr>
        <p:txBody>
          <a:bodyPr/>
          <a:lstStyle/>
          <a:p>
            <a:r>
              <a:rPr lang="en-GB">
                <a:solidFill>
                  <a:prstClr val="black"/>
                </a:solidFill>
              </a:rPr>
              <a:t>                                                                Scuola di Dottorato Galileo Galilei                                                                                                                                                                                              Scuola di Dottorato Galileo Galilei</a:t>
            </a:r>
          </a:p>
        </p:txBody>
      </p:sp>
      <p:sp>
        <p:nvSpPr>
          <p:cNvPr id="7" name="Rectangle 6"/>
          <p:cNvSpPr>
            <a:spLocks noGrp="1" noChangeArrowheads="1"/>
          </p:cNvSpPr>
          <p:nvPr>
            <p:ph type="sldNum"/>
          </p:nvPr>
        </p:nvSpPr>
        <p:spPr>
          <a:ln/>
        </p:spPr>
        <p:txBody>
          <a:bodyPr/>
          <a:lstStyle/>
          <a:p>
            <a:fld id="{6F368677-1063-4EEE-AF39-A8573B1569A0}" type="slidenum">
              <a:rPr lang="en-GB">
                <a:solidFill>
                  <a:prstClr val="black"/>
                </a:solidFill>
              </a:rPr>
              <a:pPr/>
              <a:t>20</a:t>
            </a:fld>
            <a:endParaRPr lang="en-GB">
              <a:solidFill>
                <a:prstClr val="black"/>
              </a:solidFill>
            </a:endParaRPr>
          </a:p>
        </p:txBody>
      </p:sp>
      <p:sp>
        <p:nvSpPr>
          <p:cNvPr id="52225" name="Rectangle 1"/>
          <p:cNvSpPr txBox="1">
            <a:spLocks noGrp="1" noRot="1" noChangeAspect="1" noChangeArrowheads="1"/>
          </p:cNvSpPr>
          <p:nvPr>
            <p:ph type="sldImg"/>
          </p:nvPr>
        </p:nvSpPr>
        <p:spPr bwMode="auto">
          <a:xfrm>
            <a:off x="-609600" y="0"/>
            <a:ext cx="4454525" cy="3341688"/>
          </a:xfrm>
          <a:prstGeom prst="rect">
            <a:avLst/>
          </a:prstGeom>
          <a:solidFill>
            <a:srgbClr val="FFFFFF"/>
          </a:solidFill>
          <a:ln>
            <a:solidFill>
              <a:srgbClr val="000000"/>
            </a:solidFill>
            <a:miter lim="800000"/>
            <a:headEnd/>
            <a:tailEnd/>
          </a:ln>
        </p:spPr>
      </p:sp>
      <p:sp>
        <p:nvSpPr>
          <p:cNvPr id="52226" name="Rectangle 2"/>
          <p:cNvSpPr txBox="1">
            <a:spLocks noGrp="1" noChangeArrowheads="1"/>
          </p:cNvSpPr>
          <p:nvPr>
            <p:ph type="body" idx="1"/>
          </p:nvPr>
        </p:nvSpPr>
        <p:spPr bwMode="auto">
          <a:xfrm>
            <a:off x="679484" y="4715724"/>
            <a:ext cx="5438711" cy="4468069"/>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p:cNvSpPr>
            <a:spLocks noGrp="1" noChangeArrowheads="1"/>
          </p:cNvSpPr>
          <p:nvPr>
            <p:ph type="dt"/>
          </p:nvPr>
        </p:nvSpPr>
        <p:spPr>
          <a:ln/>
        </p:spPr>
        <p:txBody>
          <a:bodyPr/>
          <a:lstStyle/>
          <a:p>
            <a:r>
              <a:rPr lang="en-GB">
                <a:solidFill>
                  <a:prstClr val="black"/>
                </a:solidFill>
              </a:rPr>
              <a:t>11th June 2012</a:t>
            </a:r>
          </a:p>
        </p:txBody>
      </p:sp>
      <p:sp>
        <p:nvSpPr>
          <p:cNvPr id="6" name="Rectangle 5"/>
          <p:cNvSpPr>
            <a:spLocks noGrp="1" noChangeArrowheads="1"/>
          </p:cNvSpPr>
          <p:nvPr>
            <p:ph type="ftr"/>
          </p:nvPr>
        </p:nvSpPr>
        <p:spPr>
          <a:ln/>
        </p:spPr>
        <p:txBody>
          <a:bodyPr/>
          <a:lstStyle/>
          <a:p>
            <a:r>
              <a:rPr lang="en-GB">
                <a:solidFill>
                  <a:prstClr val="black"/>
                </a:solidFill>
              </a:rPr>
              <a:t>                                                                Scuola di Dottorato Galileo Galilei                                                                                                                                                                                              Scuola di Dottorato Galileo Galilei</a:t>
            </a:r>
          </a:p>
        </p:txBody>
      </p:sp>
      <p:sp>
        <p:nvSpPr>
          <p:cNvPr id="7" name="Rectangle 6"/>
          <p:cNvSpPr>
            <a:spLocks noGrp="1" noChangeArrowheads="1"/>
          </p:cNvSpPr>
          <p:nvPr>
            <p:ph type="sldNum"/>
          </p:nvPr>
        </p:nvSpPr>
        <p:spPr>
          <a:ln/>
        </p:spPr>
        <p:txBody>
          <a:bodyPr/>
          <a:lstStyle/>
          <a:p>
            <a:fld id="{F46CF9EF-6F9D-4790-BDD3-95AEEBFFA619}" type="slidenum">
              <a:rPr lang="en-GB">
                <a:solidFill>
                  <a:prstClr val="black"/>
                </a:solidFill>
              </a:rPr>
              <a:pPr/>
              <a:t>21</a:t>
            </a:fld>
            <a:endParaRPr lang="en-GB">
              <a:solidFill>
                <a:prstClr val="black"/>
              </a:solidFill>
            </a:endParaRPr>
          </a:p>
        </p:txBody>
      </p:sp>
      <p:sp>
        <p:nvSpPr>
          <p:cNvPr id="53249" name="Rectangle 1"/>
          <p:cNvSpPr txBox="1">
            <a:spLocks noGrp="1" noRot="1" noChangeAspect="1" noChangeArrowheads="1"/>
          </p:cNvSpPr>
          <p:nvPr>
            <p:ph type="sldImg"/>
          </p:nvPr>
        </p:nvSpPr>
        <p:spPr bwMode="auto">
          <a:xfrm>
            <a:off x="-609600" y="0"/>
            <a:ext cx="4454525" cy="3341688"/>
          </a:xfrm>
          <a:prstGeom prst="rect">
            <a:avLst/>
          </a:prstGeom>
          <a:solidFill>
            <a:srgbClr val="FFFFFF"/>
          </a:solidFill>
          <a:ln>
            <a:solidFill>
              <a:srgbClr val="000000"/>
            </a:solidFill>
            <a:miter lim="800000"/>
            <a:headEnd/>
            <a:tailEnd/>
          </a:ln>
        </p:spPr>
      </p:sp>
      <p:sp>
        <p:nvSpPr>
          <p:cNvPr id="53250" name="Rectangle 2"/>
          <p:cNvSpPr txBox="1">
            <a:spLocks noGrp="1" noChangeArrowheads="1"/>
          </p:cNvSpPr>
          <p:nvPr>
            <p:ph type="body" idx="1"/>
          </p:nvPr>
        </p:nvSpPr>
        <p:spPr bwMode="auto">
          <a:xfrm>
            <a:off x="679484" y="4715724"/>
            <a:ext cx="5438711" cy="4468069"/>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p:cNvSpPr>
            <a:spLocks noGrp="1" noChangeArrowheads="1"/>
          </p:cNvSpPr>
          <p:nvPr>
            <p:ph type="dt"/>
          </p:nvPr>
        </p:nvSpPr>
        <p:spPr>
          <a:ln/>
        </p:spPr>
        <p:txBody>
          <a:bodyPr/>
          <a:lstStyle/>
          <a:p>
            <a:r>
              <a:rPr lang="en-GB"/>
              <a:t>11th June 2012</a:t>
            </a:r>
          </a:p>
        </p:txBody>
      </p:sp>
      <p:sp>
        <p:nvSpPr>
          <p:cNvPr id="6" name="Rectangle 5"/>
          <p:cNvSpPr>
            <a:spLocks noGrp="1" noChangeArrowheads="1"/>
          </p:cNvSpPr>
          <p:nvPr>
            <p:ph type="ftr"/>
          </p:nvPr>
        </p:nvSpPr>
        <p:spPr>
          <a:ln/>
        </p:spPr>
        <p:txBody>
          <a:bodyPr/>
          <a:lstStyle/>
          <a:p>
            <a:r>
              <a:rPr lang="en-GB"/>
              <a:t>                                                                Scuola di Dottorato Galileo Galilei                                                                                                                                                                                              Scuola di Dottorato Galileo Galilei</a:t>
            </a:r>
          </a:p>
        </p:txBody>
      </p:sp>
      <p:sp>
        <p:nvSpPr>
          <p:cNvPr id="7" name="Rectangle 6"/>
          <p:cNvSpPr>
            <a:spLocks noGrp="1" noChangeArrowheads="1"/>
          </p:cNvSpPr>
          <p:nvPr>
            <p:ph type="sldNum"/>
          </p:nvPr>
        </p:nvSpPr>
        <p:spPr>
          <a:ln/>
        </p:spPr>
        <p:txBody>
          <a:bodyPr/>
          <a:lstStyle/>
          <a:p>
            <a:fld id="{6768C873-D9B8-4BAA-93C9-3632EA2A2C07}" type="slidenum">
              <a:rPr lang="en-GB"/>
              <a:pPr/>
              <a:t>22</a:t>
            </a:fld>
            <a:endParaRPr lang="en-GB"/>
          </a:p>
        </p:txBody>
      </p:sp>
      <p:sp>
        <p:nvSpPr>
          <p:cNvPr id="54273" name="Rectangle 1"/>
          <p:cNvSpPr txBox="1">
            <a:spLocks noGrp="1" noRot="1" noChangeAspect="1" noChangeArrowheads="1"/>
          </p:cNvSpPr>
          <p:nvPr>
            <p:ph type="sldImg"/>
          </p:nvPr>
        </p:nvSpPr>
        <p:spPr bwMode="auto">
          <a:xfrm>
            <a:off x="-609600" y="0"/>
            <a:ext cx="4454525" cy="3341688"/>
          </a:xfrm>
          <a:prstGeom prst="rect">
            <a:avLst/>
          </a:prstGeom>
          <a:solidFill>
            <a:srgbClr val="FFFFFF"/>
          </a:solidFill>
          <a:ln>
            <a:solidFill>
              <a:srgbClr val="000000"/>
            </a:solidFill>
            <a:miter lim="800000"/>
            <a:headEnd/>
            <a:tailEnd/>
          </a:ln>
        </p:spPr>
      </p:sp>
      <p:sp>
        <p:nvSpPr>
          <p:cNvPr id="54274" name="Rectangle 2"/>
          <p:cNvSpPr txBox="1">
            <a:spLocks noGrp="1" noChangeArrowheads="1"/>
          </p:cNvSpPr>
          <p:nvPr>
            <p:ph type="body" idx="1"/>
          </p:nvPr>
        </p:nvSpPr>
        <p:spPr bwMode="auto">
          <a:xfrm>
            <a:off x="679484" y="4715724"/>
            <a:ext cx="5438711" cy="4468069"/>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Segnaposto immagine diapositiva 1"/>
          <p:cNvSpPr>
            <a:spLocks noGrp="1" noRot="1" noChangeAspect="1"/>
          </p:cNvSpPr>
          <p:nvPr>
            <p:ph type="sldImg"/>
          </p:nvPr>
        </p:nvSpPr>
        <p:spPr>
          <a:ln/>
        </p:spPr>
      </p:sp>
      <p:sp>
        <p:nvSpPr>
          <p:cNvPr id="200706" name="Segnaposto note 2"/>
          <p:cNvSpPr>
            <a:spLocks noGrp="1"/>
          </p:cNvSpPr>
          <p:nvPr>
            <p:ph type="body" idx="1"/>
          </p:nvPr>
        </p:nvSpPr>
        <p:spPr>
          <a:noFill/>
          <a:ln/>
        </p:spPr>
        <p:txBody>
          <a:bodyPr/>
          <a:lstStyle/>
          <a:p>
            <a:endParaRPr lang="it-IT" smtClean="0">
              <a:latin typeface="Gill Sans Light"/>
            </a:endParaRPr>
          </a:p>
        </p:txBody>
      </p:sp>
      <p:sp>
        <p:nvSpPr>
          <p:cNvPr id="200707" name="Segnaposto numero diapositiva 3"/>
          <p:cNvSpPr>
            <a:spLocks noGrp="1"/>
          </p:cNvSpPr>
          <p:nvPr>
            <p:ph type="sldNum" sz="quarter" idx="5"/>
          </p:nvPr>
        </p:nvSpPr>
        <p:spPr>
          <a:noFill/>
        </p:spPr>
        <p:txBody>
          <a:bodyPr/>
          <a:lstStyle/>
          <a:p>
            <a:pPr defTabSz="932854"/>
            <a:fld id="{30DC7215-9FB8-4BE7-910B-75E77FAC9945}" type="slidenum">
              <a:rPr lang="en-US" altLang="it-IT" smtClean="0"/>
              <a:pPr defTabSz="932854"/>
              <a:t>23</a:t>
            </a:fld>
            <a:endParaRPr lang="en-US" altLang="it-IT"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oleObject" Target="../embeddings/oleObject4.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1.xml"/><Relationship Id="rId1" Type="http://schemas.openxmlformats.org/officeDocument/2006/relationships/vmlDrawing" Target="../drawings/vmlDrawing6.vml"/><Relationship Id="rId5" Type="http://schemas.openxmlformats.org/officeDocument/2006/relationships/image" Target="../media/image2.png"/><Relationship Id="rId4" Type="http://schemas.openxmlformats.org/officeDocument/2006/relationships/oleObject" Target="../embeddings/oleObject12.bin"/></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1.xml"/><Relationship Id="rId1" Type="http://schemas.openxmlformats.org/officeDocument/2006/relationships/vmlDrawing" Target="../drawings/vmlDrawing7.vml"/><Relationship Id="rId5" Type="http://schemas.openxmlformats.org/officeDocument/2006/relationships/image" Target="../media/image2.png"/><Relationship Id="rId4" Type="http://schemas.openxmlformats.org/officeDocument/2006/relationships/oleObject" Target="../embeddings/oleObject14.bin"/></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4.xml"/><Relationship Id="rId1" Type="http://schemas.openxmlformats.org/officeDocument/2006/relationships/vmlDrawing" Target="../drawings/vmlDrawing9.vml"/><Relationship Id="rId5" Type="http://schemas.openxmlformats.org/officeDocument/2006/relationships/image" Target="../media/image2.png"/><Relationship Id="rId4" Type="http://schemas.openxmlformats.org/officeDocument/2006/relationships/oleObject" Target="../embeddings/oleObject18.bin"/></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4.xml"/><Relationship Id="rId1" Type="http://schemas.openxmlformats.org/officeDocument/2006/relationships/vmlDrawing" Target="../drawings/vmlDrawing10.vml"/><Relationship Id="rId5" Type="http://schemas.openxmlformats.org/officeDocument/2006/relationships/image" Target="../media/image2.png"/><Relationship Id="rId4" Type="http://schemas.openxmlformats.org/officeDocument/2006/relationships/oleObject" Target="../embeddings/oleObject20.bin"/></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6.xml"/><Relationship Id="rId1" Type="http://schemas.openxmlformats.org/officeDocument/2006/relationships/vmlDrawing" Target="../drawings/vmlDrawing12.vml"/><Relationship Id="rId5" Type="http://schemas.openxmlformats.org/officeDocument/2006/relationships/image" Target="../media/image2.png"/><Relationship Id="rId4" Type="http://schemas.openxmlformats.org/officeDocument/2006/relationships/oleObject" Target="../embeddings/oleObject24.bin"/></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6.xml"/><Relationship Id="rId1" Type="http://schemas.openxmlformats.org/officeDocument/2006/relationships/vmlDrawing" Target="../drawings/vmlDrawing13.vml"/><Relationship Id="rId5" Type="http://schemas.openxmlformats.org/officeDocument/2006/relationships/image" Target="../media/image2.png"/><Relationship Id="rId4" Type="http://schemas.openxmlformats.org/officeDocument/2006/relationships/oleObject" Target="../embeddings/oleObject26.bin"/></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7.xml"/><Relationship Id="rId1" Type="http://schemas.openxmlformats.org/officeDocument/2006/relationships/vmlDrawing" Target="../drawings/vmlDrawing15.v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oleObject" Target="../embeddings/oleObject31.bin"/></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wmf"/><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8.xml"/><Relationship Id="rId1" Type="http://schemas.openxmlformats.org/officeDocument/2006/relationships/vmlDrawing" Target="../drawings/vmlDrawing4.v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oleObject" Target="../embeddings/oleObject8.bin"/></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26988"/>
            <a:ext cx="9144000" cy="1368426"/>
            <a:chOff x="0" y="-17"/>
            <a:chExt cx="5760" cy="862"/>
          </a:xfrm>
        </p:grpSpPr>
        <p:graphicFrame>
          <p:nvGraphicFramePr>
            <p:cNvPr id="3" name="Object 4"/>
            <p:cNvGraphicFramePr>
              <a:graphicFrameLocks noChangeAspect="1"/>
            </p:cNvGraphicFramePr>
            <p:nvPr/>
          </p:nvGraphicFramePr>
          <p:xfrm>
            <a:off x="0" y="-17"/>
            <a:ext cx="4558" cy="815"/>
          </p:xfrm>
          <a:graphic>
            <a:graphicData uri="http://schemas.openxmlformats.org/presentationml/2006/ole">
              <p:oleObj spid="_x0000_s309262" name="Immagine bitmap" r:id="rId3" imgW="9752381" imgH="7323810" progId="PBrush">
                <p:embed/>
              </p:oleObj>
            </a:graphicData>
          </a:graphic>
        </p:graphicFrame>
        <p:graphicFrame>
          <p:nvGraphicFramePr>
            <p:cNvPr id="4" name="Object 5"/>
            <p:cNvGraphicFramePr>
              <a:graphicFrameLocks noChangeAspect="1"/>
            </p:cNvGraphicFramePr>
            <p:nvPr/>
          </p:nvGraphicFramePr>
          <p:xfrm>
            <a:off x="4377" y="-17"/>
            <a:ext cx="1383" cy="862"/>
          </p:xfrm>
          <a:graphic>
            <a:graphicData uri="http://schemas.openxmlformats.org/presentationml/2006/ole">
              <p:oleObj spid="_x0000_s309263" name="Immagine bitmap" r:id="rId4" imgW="9752381" imgH="7323810" progId="PBrush">
                <p:embed/>
              </p:oleObj>
            </a:graphicData>
          </a:graphic>
        </p:graphicFrame>
      </p:grpSp>
      <p:pic>
        <p:nvPicPr>
          <p:cNvPr id="5" name="Picture 13" descr="fiigButton"/>
          <p:cNvPicPr>
            <a:picLocks noChangeAspect="1" noChangeArrowheads="1"/>
          </p:cNvPicPr>
          <p:nvPr userDrawn="1"/>
        </p:nvPicPr>
        <p:blipFill>
          <a:blip r:embed="rId5"/>
          <a:srcRect/>
          <a:stretch>
            <a:fillRect/>
          </a:stretch>
        </p:blipFill>
        <p:spPr bwMode="auto">
          <a:xfrm>
            <a:off x="96838" y="63500"/>
            <a:ext cx="1123950" cy="1123950"/>
          </a:xfrm>
          <a:prstGeom prst="rect">
            <a:avLst/>
          </a:prstGeom>
          <a:noFill/>
          <a:ln w="9525">
            <a:noFill/>
            <a:miter lim="800000"/>
            <a:headEnd/>
            <a:tailEnd/>
          </a:ln>
        </p:spPr>
      </p:pic>
      <p:sp>
        <p:nvSpPr>
          <p:cNvPr id="6" name="Rectangle 6"/>
          <p:cNvSpPr>
            <a:spLocks noGrp="1" noChangeArrowheads="1"/>
          </p:cNvSpPr>
          <p:nvPr>
            <p:ph type="sldNum" sz="quarter" idx="10"/>
          </p:nvPr>
        </p:nvSpPr>
        <p:spPr/>
        <p:txBody>
          <a:bodyPr/>
          <a:lstStyle>
            <a:lvl1pPr>
              <a:defRPr/>
            </a:lvl1pPr>
          </a:lstStyle>
          <a:p>
            <a:pPr>
              <a:defRPr/>
            </a:pPr>
            <a:fld id="{092099C2-FB58-48B4-B430-55EA506E958D}" type="slidenum">
              <a:rPr lang="en-US"/>
              <a:pPr>
                <a:defRPr/>
              </a:pPr>
              <a:t>‹#›</a:t>
            </a:fld>
            <a:endParaRPr lang="en-US"/>
          </a:p>
        </p:txBody>
      </p:sp>
      <p:pic>
        <p:nvPicPr>
          <p:cNvPr id="8" name="Picture 15" descr="fiigButton"/>
          <p:cNvPicPr>
            <a:picLocks noChangeAspect="1" noChangeArrowheads="1"/>
          </p:cNvPicPr>
          <p:nvPr userDrawn="1"/>
        </p:nvPicPr>
        <p:blipFill>
          <a:blip r:embed="rId5"/>
          <a:srcRect/>
          <a:stretch>
            <a:fillRect/>
          </a:stretch>
        </p:blipFill>
        <p:spPr bwMode="auto">
          <a:xfrm>
            <a:off x="95250" y="82550"/>
            <a:ext cx="1123950" cy="1123950"/>
          </a:xfrm>
          <a:prstGeom prst="rect">
            <a:avLst/>
          </a:prstGeom>
          <a:noFill/>
          <a:ln w="9525">
            <a:noFill/>
            <a:miter lim="800000"/>
            <a:headEnd/>
            <a:tailEnd/>
          </a:ln>
        </p:spPr>
      </p:pic>
      <p:pic>
        <p:nvPicPr>
          <p:cNvPr id="9" name="Picture 13" descr="cherubino_pant541_144"/>
          <p:cNvPicPr>
            <a:picLocks noChangeAspect="1" noChangeArrowheads="1"/>
          </p:cNvPicPr>
          <p:nvPr userDrawn="1"/>
        </p:nvPicPr>
        <p:blipFill>
          <a:blip r:embed="rId6"/>
          <a:srcRect/>
          <a:stretch>
            <a:fillRect/>
          </a:stretch>
        </p:blipFill>
        <p:spPr bwMode="auto">
          <a:xfrm>
            <a:off x="7956378" y="77073"/>
            <a:ext cx="1100296" cy="1119691"/>
          </a:xfrm>
          <a:prstGeom prst="rect">
            <a:avLst/>
          </a:prstGeom>
          <a:solidFill>
            <a:schemeClr val="bg1"/>
          </a:solid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A03CBA7B-7380-478E-80FE-3ACB81BC9771}" type="datetime1">
              <a:rPr lang="it-IT" smtClean="0"/>
              <a:pPr>
                <a:defRPr/>
              </a:pPr>
              <a:t>28/10/2015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E81B5F-1B3A-4A4F-AFA5-822B3558E824}" type="slidenum">
              <a:rPr lang="en-US"/>
              <a:pPr>
                <a:defRPr/>
              </a:pPr>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1392" y="0"/>
            <a:ext cx="1952625" cy="6083300"/>
          </a:xfrm>
        </p:spPr>
        <p:txBody>
          <a:bodyPr vert="eaVert"/>
          <a:lstStyle/>
          <a:p>
            <a:r>
              <a:rPr lang="it-IT" smtClean="0"/>
              <a:t>Click to edit Master title style</a:t>
            </a:r>
            <a:endParaRPr lang="it-IT"/>
          </a:p>
        </p:txBody>
      </p:sp>
      <p:sp>
        <p:nvSpPr>
          <p:cNvPr id="3" name="Vertical Text Placeholder 2"/>
          <p:cNvSpPr>
            <a:spLocks noGrp="1"/>
          </p:cNvSpPr>
          <p:nvPr>
            <p:ph type="body" orient="vert" idx="1"/>
          </p:nvPr>
        </p:nvSpPr>
        <p:spPr>
          <a:xfrm>
            <a:off x="1331913" y="0"/>
            <a:ext cx="5707062" cy="6083300"/>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164427D1-1D62-4933-AE76-1B204772BBEA}" type="datetime1">
              <a:rPr lang="it-IT" smtClean="0"/>
              <a:pPr>
                <a:defRPr/>
              </a:pPr>
              <a:t>28/10/2015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AD6677-E941-409F-AA77-4665761D3586}" type="slidenum">
              <a:rPr lang="en-US"/>
              <a:pPr>
                <a:defRPr/>
              </a:pPr>
              <a:t>‹#›</a:t>
            </a:fld>
            <a:endParaRPr lang="en-US" dirty="0"/>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it-IT"/>
          </a:p>
        </p:txBody>
      </p:sp>
      <p:sp>
        <p:nvSpPr>
          <p:cNvPr id="4" name="Text Box 3"/>
          <p:cNvSpPr txBox="1">
            <a:spLocks noGrp="1" noChangeArrowheads="1"/>
          </p:cNvSpPr>
          <p:nvPr>
            <p:ph type="sldNum" sz="quarter" idx="10"/>
          </p:nvPr>
        </p:nvSpPr>
        <p:spPr>
          <a:ln/>
        </p:spPr>
        <p:txBody>
          <a:bodyPr/>
          <a:lstStyle>
            <a:lvl1pPr>
              <a:defRPr/>
            </a:lvl1pPr>
          </a:lstStyle>
          <a:p>
            <a:pPr>
              <a:defRPr/>
            </a:pPr>
            <a:fld id="{068B5B79-8A86-449D-8646-922429344BC8}" type="slidenum">
              <a:rPr lang="en-US"/>
              <a:pPr>
                <a:defRPr/>
              </a:pPr>
              <a:t>‹#›</a:t>
            </a:fld>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Box 3"/>
          <p:cNvSpPr txBox="1">
            <a:spLocks noGrp="1" noChangeArrowheads="1"/>
          </p:cNvSpPr>
          <p:nvPr>
            <p:ph type="sldNum" sz="quarter" idx="10"/>
          </p:nvPr>
        </p:nvSpPr>
        <p:spPr>
          <a:ln/>
        </p:spPr>
        <p:txBody>
          <a:bodyPr/>
          <a:lstStyle>
            <a:lvl1pPr>
              <a:defRPr/>
            </a:lvl1pPr>
          </a:lstStyle>
          <a:p>
            <a:pPr>
              <a:defRPr/>
            </a:pPr>
            <a:fld id="{FE00FEEB-AC04-475B-8E41-0771EC247E55}" type="slidenum">
              <a:rPr lang="en-US"/>
              <a:pPr>
                <a:defRPr/>
              </a:pPr>
              <a:t>‹#›</a:t>
            </a:fld>
            <a:endParaRPr lang="en-US"/>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it-IT"/>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E9959818-1353-4B14-96D2-B27A46E0A066}" type="slidenum">
              <a:rPr lang="en-US"/>
              <a:pPr>
                <a:defRPr/>
              </a:pPr>
              <a:t>‹#›</a:t>
            </a:fld>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250031" y="3705820"/>
            <a:ext cx="4268391" cy="910828"/>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25578" y="3705820"/>
            <a:ext cx="4268391" cy="910828"/>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Box 3"/>
          <p:cNvSpPr txBox="1">
            <a:spLocks noGrp="1" noChangeArrowheads="1"/>
          </p:cNvSpPr>
          <p:nvPr>
            <p:ph type="sldNum" sz="quarter" idx="10"/>
          </p:nvPr>
        </p:nvSpPr>
        <p:spPr>
          <a:ln/>
        </p:spPr>
        <p:txBody>
          <a:bodyPr/>
          <a:lstStyle>
            <a:lvl1pPr>
              <a:defRPr/>
            </a:lvl1pPr>
          </a:lstStyle>
          <a:p>
            <a:pPr>
              <a:defRPr/>
            </a:pPr>
            <a:fld id="{87F161F3-5C6D-4B17-8739-BD34B8254617}" type="slidenum">
              <a:rPr lang="en-US"/>
              <a:pPr>
                <a:defRPr/>
              </a:pPr>
              <a:t>‹#›</a:t>
            </a:fld>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Text Box 3"/>
          <p:cNvSpPr txBox="1">
            <a:spLocks noGrp="1" noChangeArrowheads="1"/>
          </p:cNvSpPr>
          <p:nvPr>
            <p:ph type="sldNum" sz="quarter" idx="10"/>
          </p:nvPr>
        </p:nvSpPr>
        <p:spPr>
          <a:ln/>
        </p:spPr>
        <p:txBody>
          <a:bodyPr/>
          <a:lstStyle>
            <a:lvl1pPr>
              <a:defRPr/>
            </a:lvl1pPr>
          </a:lstStyle>
          <a:p>
            <a:pPr>
              <a:defRPr/>
            </a:pPr>
            <a:fld id="{0DC0F1C8-C125-4248-B734-15E74C7769C9}" type="slidenum">
              <a:rPr lang="en-US"/>
              <a:pPr>
                <a:defRPr/>
              </a:pPr>
              <a:t>‹#›</a:t>
            </a:fld>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Text Box 3"/>
          <p:cNvSpPr txBox="1">
            <a:spLocks noGrp="1" noChangeArrowheads="1"/>
          </p:cNvSpPr>
          <p:nvPr>
            <p:ph type="sldNum" sz="quarter" idx="10"/>
          </p:nvPr>
        </p:nvSpPr>
        <p:spPr>
          <a:ln/>
        </p:spPr>
        <p:txBody>
          <a:bodyPr/>
          <a:lstStyle>
            <a:lvl1pPr>
              <a:defRPr/>
            </a:lvl1pPr>
          </a:lstStyle>
          <a:p>
            <a:pPr>
              <a:defRPr/>
            </a:pPr>
            <a:fld id="{DF4ADA65-5E78-4368-871E-FDAC31B45ECD}" type="slidenum">
              <a:rPr lang="en-US"/>
              <a:pPr>
                <a:defRPr/>
              </a:pPr>
              <a:t>‹#›</a:t>
            </a:fld>
            <a:endParaRPr lang="en-US"/>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8BDE31C3-66A6-4C9C-81A8-45307487272F}" type="slidenum">
              <a:rPr lang="en-US"/>
              <a:pPr>
                <a:defRPr/>
              </a:pPr>
              <a:t>‹#›</a:t>
            </a:fld>
            <a:endParaRPr lang="en-US"/>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lstStyle>
            <a:lvl1pPr algn="l">
              <a:defRPr sz="1400" b="1"/>
            </a:lvl1pPr>
          </a:lstStyle>
          <a:p>
            <a:r>
              <a:rPr lang="en-US" smtClean="0"/>
              <a:t>Click to edit Master title style</a:t>
            </a:r>
            <a:endParaRPr lang="it-IT"/>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86D7953-5706-4B75-B65B-9566AF3EF80D}" type="slidenum">
              <a:rPr lang="en-US"/>
              <a:pPr>
                <a:defRPr/>
              </a:pPr>
              <a:t>‹#›</a:t>
            </a:fld>
            <a:endParaRPr lang="en-US"/>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lstStyle>
            <a:lvl1pPr algn="l">
              <a:defRPr sz="1400" b="1"/>
            </a:lvl1pPr>
          </a:lstStyle>
          <a:p>
            <a:r>
              <a:rPr lang="en-US" smtClean="0"/>
              <a:t>Click to edit Master title style</a:t>
            </a:r>
            <a:endParaRPr lang="it-IT"/>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endParaRPr lang="it-IT" noProof="0" smtClean="0">
              <a:sym typeface="Gill Sans Light" charset="0"/>
            </a:endParaRPr>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38E4F60-B45D-48D7-97F9-4BFD64A992BE}"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1392" y="0"/>
            <a:ext cx="1952625" cy="6083300"/>
          </a:xfrm>
        </p:spPr>
        <p:txBody>
          <a:bodyPr vert="eaVert"/>
          <a:lstStyle/>
          <a:p>
            <a:r>
              <a:rPr lang="it-IT" smtClean="0"/>
              <a:t>Click to edit Master title style</a:t>
            </a:r>
            <a:endParaRPr lang="it-IT"/>
          </a:p>
        </p:txBody>
      </p:sp>
      <p:sp>
        <p:nvSpPr>
          <p:cNvPr id="3" name="Vertical Text Placeholder 2"/>
          <p:cNvSpPr>
            <a:spLocks noGrp="1"/>
          </p:cNvSpPr>
          <p:nvPr>
            <p:ph type="body" orient="vert" idx="1"/>
          </p:nvPr>
        </p:nvSpPr>
        <p:spPr>
          <a:xfrm>
            <a:off x="1331913" y="0"/>
            <a:ext cx="5707062" cy="6083300"/>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164427D1-1D62-4933-AE76-1B204772BBEA}" type="datetime1">
              <a:rPr lang="it-IT" smtClean="0"/>
              <a:pPr>
                <a:defRPr/>
              </a:pPr>
              <a:t>28/10/2015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AD6677-E941-409F-AA77-4665761D3586}" type="slidenum">
              <a:rPr lang="en-US"/>
              <a:pPr>
                <a:defRPr/>
              </a:pPr>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Box 3"/>
          <p:cNvSpPr txBox="1">
            <a:spLocks noGrp="1" noChangeArrowheads="1"/>
          </p:cNvSpPr>
          <p:nvPr>
            <p:ph type="sldNum" sz="quarter" idx="10"/>
          </p:nvPr>
        </p:nvSpPr>
        <p:spPr>
          <a:ln/>
        </p:spPr>
        <p:txBody>
          <a:bodyPr/>
          <a:lstStyle>
            <a:lvl1pPr>
              <a:defRPr/>
            </a:lvl1pPr>
          </a:lstStyle>
          <a:p>
            <a:pPr>
              <a:defRPr/>
            </a:pPr>
            <a:fld id="{EE1FD0F9-D88D-4CEB-BD3D-AC03E24E0CCE}" type="slidenum">
              <a:rPr lang="en-US"/>
              <a:pPr>
                <a:defRPr/>
              </a:pPr>
              <a:t>‹#›</a:t>
            </a:fld>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2985" y="1437680"/>
            <a:ext cx="2160984" cy="3178969"/>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250031" y="1437680"/>
            <a:ext cx="6375797" cy="31789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Box 3"/>
          <p:cNvSpPr txBox="1">
            <a:spLocks noGrp="1" noChangeArrowheads="1"/>
          </p:cNvSpPr>
          <p:nvPr>
            <p:ph type="sldNum" sz="quarter" idx="10"/>
          </p:nvPr>
        </p:nvSpPr>
        <p:spPr>
          <a:ln/>
        </p:spPr>
        <p:txBody>
          <a:bodyPr/>
          <a:lstStyle>
            <a:lvl1pPr>
              <a:defRPr/>
            </a:lvl1pPr>
          </a:lstStyle>
          <a:p>
            <a:pPr>
              <a:defRPr/>
            </a:pPr>
            <a:fld id="{D88D44C0-EE2D-4480-843D-A17A33D9FBD1}" type="slidenum">
              <a:rPr lang="en-US"/>
              <a:pPr>
                <a:defRPr/>
              </a:pPr>
              <a:t>‹#›</a:t>
            </a:fld>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60" y="274680"/>
            <a:ext cx="8229267" cy="1143000"/>
          </a:xfrm>
          <a:prstGeom prst="rect">
            <a:avLst/>
          </a:prstGeom>
        </p:spPr>
        <p:txBody>
          <a:bodyPr lIns="0" tIns="0" rIns="0" bIns="0" anchor="ctr"/>
          <a:lstStyle/>
          <a:p>
            <a:endParaRPr/>
          </a:p>
        </p:txBody>
      </p:sp>
      <p:sp>
        <p:nvSpPr>
          <p:cNvPr id="6" name="PlaceHolder 2"/>
          <p:cNvSpPr>
            <a:spLocks noGrp="1"/>
          </p:cNvSpPr>
          <p:nvPr>
            <p:ph type="subTitle"/>
          </p:nvPr>
        </p:nvSpPr>
        <p:spPr>
          <a:xfrm>
            <a:off x="457260" y="1600202"/>
            <a:ext cx="8229267" cy="4525920"/>
          </a:xfrm>
          <a:prstGeom prst="rect">
            <a:avLst/>
          </a:prstGeom>
        </p:spPr>
        <p:txBody>
          <a:bodyPr lIns="0" tIns="0" rIns="0" bIns="0" anchor="ctr"/>
          <a:lstStyle/>
          <a:p>
            <a:pPr algn="ctr"/>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60" y="274680"/>
            <a:ext cx="8229267" cy="1143000"/>
          </a:xfrm>
          <a:prstGeom prst="rect">
            <a:avLst/>
          </a:prstGeom>
        </p:spPr>
        <p:txBody>
          <a:bodyPr lIns="0" tIns="0" rIns="0" bIns="0" anchor="ctr"/>
          <a:lstStyle/>
          <a:p>
            <a:endParaRPr/>
          </a:p>
        </p:txBody>
      </p:sp>
      <p:sp>
        <p:nvSpPr>
          <p:cNvPr id="8" name="PlaceHolder 2"/>
          <p:cNvSpPr>
            <a:spLocks noGrp="1"/>
          </p:cNvSpPr>
          <p:nvPr>
            <p:ph type="body"/>
          </p:nvPr>
        </p:nvSpPr>
        <p:spPr>
          <a:xfrm>
            <a:off x="457260" y="1600200"/>
            <a:ext cx="8229267" cy="4525560"/>
          </a:xfrm>
          <a:prstGeom prst="rect">
            <a:avLst/>
          </a:prstGeom>
        </p:spPr>
        <p:txBody>
          <a:bodyPr lIns="0" tIns="0" rIns="0" bIns="0"/>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60" y="274680"/>
            <a:ext cx="8229267" cy="1143000"/>
          </a:xfrm>
          <a:prstGeom prst="rect">
            <a:avLst/>
          </a:prstGeom>
        </p:spPr>
        <p:txBody>
          <a:bodyPr lIns="0" tIns="0" rIns="0" bIns="0" anchor="ctr"/>
          <a:lstStyle/>
          <a:p>
            <a:endParaRPr/>
          </a:p>
        </p:txBody>
      </p:sp>
      <p:sp>
        <p:nvSpPr>
          <p:cNvPr id="10" name="PlaceHolder 2"/>
          <p:cNvSpPr>
            <a:spLocks noGrp="1"/>
          </p:cNvSpPr>
          <p:nvPr>
            <p:ph type="body"/>
          </p:nvPr>
        </p:nvSpPr>
        <p:spPr>
          <a:xfrm>
            <a:off x="457256" y="1600200"/>
            <a:ext cx="4015606" cy="4525560"/>
          </a:xfrm>
          <a:prstGeom prst="rect">
            <a:avLst/>
          </a:prstGeom>
        </p:spPr>
        <p:txBody>
          <a:bodyPr lIns="0" tIns="0" rIns="0" bIns="0"/>
          <a:lstStyle/>
          <a:p>
            <a:endParaRPr/>
          </a:p>
        </p:txBody>
      </p:sp>
      <p:sp>
        <p:nvSpPr>
          <p:cNvPr id="11" name="PlaceHolder 3"/>
          <p:cNvSpPr>
            <a:spLocks noGrp="1"/>
          </p:cNvSpPr>
          <p:nvPr>
            <p:ph type="body"/>
          </p:nvPr>
        </p:nvSpPr>
        <p:spPr>
          <a:xfrm>
            <a:off x="4673909" y="1600200"/>
            <a:ext cx="4015606" cy="4525560"/>
          </a:xfrm>
          <a:prstGeom prst="rect">
            <a:avLst/>
          </a:prstGeom>
        </p:spPr>
        <p:txBody>
          <a:bodyPr lIns="0" tIns="0" rIns="0" bIns="0"/>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60" y="274680"/>
            <a:ext cx="8229267" cy="1143000"/>
          </a:xfrm>
          <a:prstGeom prst="rect">
            <a:avLst/>
          </a:prstGeom>
        </p:spPr>
        <p:txBody>
          <a:bodyPr lIns="0" tIns="0" rIns="0" bIns="0" anchor="ct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60" y="274680"/>
            <a:ext cx="8229267" cy="5298120"/>
          </a:xfrm>
          <a:prstGeom prst="rect">
            <a:avLst/>
          </a:prstGeom>
        </p:spPr>
        <p:txBody>
          <a:bodyPr lIns="0" tIns="0" rIns="0" bIns="0" anchor="ctr"/>
          <a:lstStyle/>
          <a:p>
            <a:pPr algn="ctr"/>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60" y="274680"/>
            <a:ext cx="8229267" cy="1143000"/>
          </a:xfrm>
          <a:prstGeom prst="rect">
            <a:avLst/>
          </a:prstGeom>
        </p:spPr>
        <p:txBody>
          <a:bodyPr lIns="0" tIns="0" rIns="0" bIns="0" anchor="ctr"/>
          <a:lstStyle/>
          <a:p>
            <a:endParaRPr/>
          </a:p>
        </p:txBody>
      </p:sp>
      <p:sp>
        <p:nvSpPr>
          <p:cNvPr id="15" name="PlaceHolder 2"/>
          <p:cNvSpPr>
            <a:spLocks noGrp="1"/>
          </p:cNvSpPr>
          <p:nvPr>
            <p:ph type="body"/>
          </p:nvPr>
        </p:nvSpPr>
        <p:spPr>
          <a:xfrm>
            <a:off x="457256" y="1600200"/>
            <a:ext cx="4015606" cy="2158560"/>
          </a:xfrm>
          <a:prstGeom prst="rect">
            <a:avLst/>
          </a:prstGeom>
        </p:spPr>
        <p:txBody>
          <a:bodyPr lIns="0" tIns="0" rIns="0" bIns="0"/>
          <a:lstStyle/>
          <a:p>
            <a:endParaRPr/>
          </a:p>
        </p:txBody>
      </p:sp>
      <p:sp>
        <p:nvSpPr>
          <p:cNvPr id="16" name="PlaceHolder 3"/>
          <p:cNvSpPr>
            <a:spLocks noGrp="1"/>
          </p:cNvSpPr>
          <p:nvPr>
            <p:ph type="body"/>
          </p:nvPr>
        </p:nvSpPr>
        <p:spPr>
          <a:xfrm>
            <a:off x="457256" y="3964320"/>
            <a:ext cx="4015606" cy="2158560"/>
          </a:xfrm>
          <a:prstGeom prst="rect">
            <a:avLst/>
          </a:prstGeom>
        </p:spPr>
        <p:txBody>
          <a:bodyPr lIns="0" tIns="0" rIns="0" bIns="0"/>
          <a:lstStyle/>
          <a:p>
            <a:endParaRPr/>
          </a:p>
        </p:txBody>
      </p:sp>
      <p:sp>
        <p:nvSpPr>
          <p:cNvPr id="17" name="PlaceHolder 4"/>
          <p:cNvSpPr>
            <a:spLocks noGrp="1"/>
          </p:cNvSpPr>
          <p:nvPr>
            <p:ph type="body"/>
          </p:nvPr>
        </p:nvSpPr>
        <p:spPr>
          <a:xfrm>
            <a:off x="4673909" y="1600200"/>
            <a:ext cx="4015606" cy="4525560"/>
          </a:xfrm>
          <a:prstGeom prst="rect">
            <a:avLst/>
          </a:prstGeom>
        </p:spPr>
        <p:txBody>
          <a:bodyPr lIns="0" tIns="0" rIns="0" bIns="0"/>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60" y="274680"/>
            <a:ext cx="8229267" cy="1143000"/>
          </a:xfrm>
          <a:prstGeom prst="rect">
            <a:avLst/>
          </a:prstGeom>
        </p:spPr>
        <p:txBody>
          <a:bodyPr lIns="0" tIns="0" rIns="0" bIns="0" anchor="ctr"/>
          <a:lstStyle/>
          <a:p>
            <a:endParaRPr/>
          </a:p>
        </p:txBody>
      </p:sp>
      <p:sp>
        <p:nvSpPr>
          <p:cNvPr id="19" name="PlaceHolder 2"/>
          <p:cNvSpPr>
            <a:spLocks noGrp="1"/>
          </p:cNvSpPr>
          <p:nvPr>
            <p:ph type="body"/>
          </p:nvPr>
        </p:nvSpPr>
        <p:spPr>
          <a:xfrm>
            <a:off x="457256" y="1600200"/>
            <a:ext cx="4015606" cy="4525560"/>
          </a:xfrm>
          <a:prstGeom prst="rect">
            <a:avLst/>
          </a:prstGeom>
        </p:spPr>
        <p:txBody>
          <a:bodyPr lIns="0" tIns="0" rIns="0" bIns="0"/>
          <a:lstStyle/>
          <a:p>
            <a:endParaRPr/>
          </a:p>
        </p:txBody>
      </p:sp>
      <p:sp>
        <p:nvSpPr>
          <p:cNvPr id="20" name="PlaceHolder 3"/>
          <p:cNvSpPr>
            <a:spLocks noGrp="1"/>
          </p:cNvSpPr>
          <p:nvPr>
            <p:ph type="body"/>
          </p:nvPr>
        </p:nvSpPr>
        <p:spPr>
          <a:xfrm>
            <a:off x="4673909" y="1600200"/>
            <a:ext cx="4015606" cy="2158560"/>
          </a:xfrm>
          <a:prstGeom prst="rect">
            <a:avLst/>
          </a:prstGeom>
        </p:spPr>
        <p:txBody>
          <a:bodyPr lIns="0" tIns="0" rIns="0" bIns="0"/>
          <a:lstStyle/>
          <a:p>
            <a:endParaRPr/>
          </a:p>
        </p:txBody>
      </p:sp>
      <p:sp>
        <p:nvSpPr>
          <p:cNvPr id="21" name="PlaceHolder 4"/>
          <p:cNvSpPr>
            <a:spLocks noGrp="1"/>
          </p:cNvSpPr>
          <p:nvPr>
            <p:ph type="body"/>
          </p:nvPr>
        </p:nvSpPr>
        <p:spPr>
          <a:xfrm>
            <a:off x="4673909" y="3964320"/>
            <a:ext cx="4015606" cy="2158560"/>
          </a:xfrm>
          <a:prstGeom prst="rect">
            <a:avLst/>
          </a:prstGeom>
        </p:spPr>
        <p:txBody>
          <a:bodyPr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pic>
        <p:nvPicPr>
          <p:cNvPr id="4" name="Picture 13" descr="testwhitelettersMBRANDOLPH_WVU"/>
          <p:cNvPicPr>
            <a:picLocks noChangeAspect="1" noChangeArrowheads="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3190877" y="3219451"/>
            <a:ext cx="2762250"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4" descr="testwhitelettersMBRANDOLPH_WVU"/>
          <p:cNvPicPr>
            <a:picLocks noChangeAspect="1" noChangeArrowheads="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3190877" y="3219451"/>
            <a:ext cx="2762250"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609600" y="1828807"/>
            <a:ext cx="7772400" cy="1470025"/>
          </a:xfrm>
          <a:prstGeom prst="rect">
            <a:avLst/>
          </a:prstGeom>
        </p:spPr>
        <p:txBody>
          <a:bodyPr lIns="91435" tIns="45718" rIns="91435" bIns="45718"/>
          <a:lstStyle>
            <a:lvl1pPr>
              <a:defRPr>
                <a:effectLst>
                  <a:outerShdw blurRad="38100" dist="38100" dir="2700000" algn="tl">
                    <a:srgbClr val="000000">
                      <a:alpha val="43137"/>
                    </a:srgbClr>
                  </a:outerShdw>
                </a:effectLst>
                <a:latin typeface="Lucida Sans Unicode" pitchFamily="34" charset="0"/>
              </a:defRPr>
            </a:lvl1pPr>
          </a:lstStyle>
          <a:p>
            <a:r>
              <a:rPr lang="en-US" dirty="0"/>
              <a:t>Cancer Center Celebration &amp; Gala Week</a:t>
            </a:r>
            <a:br>
              <a:rPr lang="en-US" dirty="0"/>
            </a:br>
            <a:endParaRPr lang="en-US" dirty="0"/>
          </a:p>
        </p:txBody>
      </p:sp>
      <p:sp>
        <p:nvSpPr>
          <p:cNvPr id="5123" name="Rectangle 3"/>
          <p:cNvSpPr>
            <a:spLocks noGrp="1" noChangeArrowheads="1"/>
          </p:cNvSpPr>
          <p:nvPr>
            <p:ph type="subTitle" idx="1"/>
          </p:nvPr>
        </p:nvSpPr>
        <p:spPr>
          <a:xfrm>
            <a:off x="1828800" y="3429000"/>
            <a:ext cx="6324600" cy="2819400"/>
          </a:xfrm>
          <a:prstGeom prst="rect">
            <a:avLst/>
          </a:prstGeom>
        </p:spPr>
        <p:txBody>
          <a:bodyPr lIns="91435" tIns="45718" rIns="91435" bIns="45718"/>
          <a:lstStyle>
            <a:lvl1pPr marL="0" indent="0" algn="ctr">
              <a:buFontTx/>
              <a:buNone/>
              <a:defRPr sz="2000"/>
            </a:lvl1pPr>
          </a:lstStyle>
          <a:p>
            <a:r>
              <a:rPr lang="en-US" dirty="0"/>
              <a:t>Scot </a:t>
            </a:r>
            <a:r>
              <a:rPr lang="en-US" dirty="0" err="1"/>
              <a:t>Remick</a:t>
            </a:r>
            <a:endParaRPr lang="en-US" dirty="0"/>
          </a:p>
          <a:p>
            <a:endParaRPr lang="en-US" dirty="0"/>
          </a:p>
        </p:txBody>
      </p:sp>
    </p:spTree>
    <p:extLst>
      <p:ext uri="{BB962C8B-B14F-4D97-AF65-F5344CB8AC3E}">
        <p14:creationId xmlns="" xmlns:p14="http://schemas.microsoft.com/office/powerpoint/2010/main" val="259689331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60" y="274680"/>
            <a:ext cx="8229267" cy="1143000"/>
          </a:xfrm>
          <a:prstGeom prst="rect">
            <a:avLst/>
          </a:prstGeom>
        </p:spPr>
        <p:txBody>
          <a:bodyPr lIns="0" tIns="0" rIns="0" bIns="0" anchor="ctr"/>
          <a:lstStyle/>
          <a:p>
            <a:endParaRPr/>
          </a:p>
        </p:txBody>
      </p:sp>
      <p:sp>
        <p:nvSpPr>
          <p:cNvPr id="23" name="PlaceHolder 2"/>
          <p:cNvSpPr>
            <a:spLocks noGrp="1"/>
          </p:cNvSpPr>
          <p:nvPr>
            <p:ph type="body"/>
          </p:nvPr>
        </p:nvSpPr>
        <p:spPr>
          <a:xfrm>
            <a:off x="457256" y="1600200"/>
            <a:ext cx="4015606" cy="2158560"/>
          </a:xfrm>
          <a:prstGeom prst="rect">
            <a:avLst/>
          </a:prstGeom>
        </p:spPr>
        <p:txBody>
          <a:bodyPr lIns="0" tIns="0" rIns="0" bIns="0"/>
          <a:lstStyle/>
          <a:p>
            <a:endParaRPr/>
          </a:p>
        </p:txBody>
      </p:sp>
      <p:sp>
        <p:nvSpPr>
          <p:cNvPr id="24" name="PlaceHolder 3"/>
          <p:cNvSpPr>
            <a:spLocks noGrp="1"/>
          </p:cNvSpPr>
          <p:nvPr>
            <p:ph type="body"/>
          </p:nvPr>
        </p:nvSpPr>
        <p:spPr>
          <a:xfrm>
            <a:off x="4673909" y="1600200"/>
            <a:ext cx="4015606" cy="2158560"/>
          </a:xfrm>
          <a:prstGeom prst="rect">
            <a:avLst/>
          </a:prstGeom>
        </p:spPr>
        <p:txBody>
          <a:bodyPr lIns="0" tIns="0" rIns="0" bIns="0"/>
          <a:lstStyle/>
          <a:p>
            <a:endParaRPr/>
          </a:p>
        </p:txBody>
      </p:sp>
      <p:sp>
        <p:nvSpPr>
          <p:cNvPr id="25" name="PlaceHolder 4"/>
          <p:cNvSpPr>
            <a:spLocks noGrp="1"/>
          </p:cNvSpPr>
          <p:nvPr>
            <p:ph type="body"/>
          </p:nvPr>
        </p:nvSpPr>
        <p:spPr>
          <a:xfrm>
            <a:off x="457260" y="3964320"/>
            <a:ext cx="8229267" cy="2158560"/>
          </a:xfrm>
          <a:prstGeom prst="rect">
            <a:avLst/>
          </a:prstGeom>
        </p:spPr>
        <p:txBody>
          <a:bodyPr lIns="0" tIns="0" rIns="0" bIns="0"/>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60" y="274680"/>
            <a:ext cx="8229267" cy="1143000"/>
          </a:xfrm>
          <a:prstGeom prst="rect">
            <a:avLst/>
          </a:prstGeom>
        </p:spPr>
        <p:txBody>
          <a:bodyPr lIns="0" tIns="0" rIns="0" bIns="0" anchor="ctr"/>
          <a:lstStyle/>
          <a:p>
            <a:endParaRPr/>
          </a:p>
        </p:txBody>
      </p:sp>
      <p:sp>
        <p:nvSpPr>
          <p:cNvPr id="27" name="PlaceHolder 2"/>
          <p:cNvSpPr>
            <a:spLocks noGrp="1"/>
          </p:cNvSpPr>
          <p:nvPr>
            <p:ph type="body"/>
          </p:nvPr>
        </p:nvSpPr>
        <p:spPr>
          <a:xfrm>
            <a:off x="457260" y="1600200"/>
            <a:ext cx="8229267" cy="2158560"/>
          </a:xfrm>
          <a:prstGeom prst="rect">
            <a:avLst/>
          </a:prstGeom>
        </p:spPr>
        <p:txBody>
          <a:bodyPr lIns="0" tIns="0" rIns="0" bIns="0"/>
          <a:lstStyle/>
          <a:p>
            <a:endParaRPr/>
          </a:p>
        </p:txBody>
      </p:sp>
      <p:sp>
        <p:nvSpPr>
          <p:cNvPr id="28" name="PlaceHolder 3"/>
          <p:cNvSpPr>
            <a:spLocks noGrp="1"/>
          </p:cNvSpPr>
          <p:nvPr>
            <p:ph type="body"/>
          </p:nvPr>
        </p:nvSpPr>
        <p:spPr>
          <a:xfrm>
            <a:off x="457260" y="3964320"/>
            <a:ext cx="8229267" cy="2158560"/>
          </a:xfrm>
          <a:prstGeom prst="rect">
            <a:avLst/>
          </a:prstGeom>
        </p:spPr>
        <p:txBody>
          <a:bodyPr lIns="0" tIns="0" rIns="0" bIns="0"/>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60" y="274680"/>
            <a:ext cx="8229267" cy="1143000"/>
          </a:xfrm>
          <a:prstGeom prst="rect">
            <a:avLst/>
          </a:prstGeom>
        </p:spPr>
        <p:txBody>
          <a:bodyPr lIns="0" tIns="0" rIns="0" bIns="0" anchor="ctr"/>
          <a:lstStyle/>
          <a:p>
            <a:endParaRPr/>
          </a:p>
        </p:txBody>
      </p:sp>
      <p:sp>
        <p:nvSpPr>
          <p:cNvPr id="30" name="PlaceHolder 2"/>
          <p:cNvSpPr>
            <a:spLocks noGrp="1"/>
          </p:cNvSpPr>
          <p:nvPr>
            <p:ph type="body"/>
          </p:nvPr>
        </p:nvSpPr>
        <p:spPr>
          <a:xfrm>
            <a:off x="457256" y="1600200"/>
            <a:ext cx="4015606" cy="2158560"/>
          </a:xfrm>
          <a:prstGeom prst="rect">
            <a:avLst/>
          </a:prstGeom>
        </p:spPr>
        <p:txBody>
          <a:bodyPr lIns="0" tIns="0" rIns="0" bIns="0"/>
          <a:lstStyle/>
          <a:p>
            <a:endParaRPr/>
          </a:p>
        </p:txBody>
      </p:sp>
      <p:sp>
        <p:nvSpPr>
          <p:cNvPr id="31" name="PlaceHolder 3"/>
          <p:cNvSpPr>
            <a:spLocks noGrp="1"/>
          </p:cNvSpPr>
          <p:nvPr>
            <p:ph type="body"/>
          </p:nvPr>
        </p:nvSpPr>
        <p:spPr>
          <a:xfrm>
            <a:off x="4673909" y="1600200"/>
            <a:ext cx="4015606" cy="2158560"/>
          </a:xfrm>
          <a:prstGeom prst="rect">
            <a:avLst/>
          </a:prstGeom>
        </p:spPr>
        <p:txBody>
          <a:bodyPr lIns="0" tIns="0" rIns="0" bIns="0"/>
          <a:lstStyle/>
          <a:p>
            <a:endParaRPr/>
          </a:p>
        </p:txBody>
      </p:sp>
      <p:sp>
        <p:nvSpPr>
          <p:cNvPr id="32" name="PlaceHolder 4"/>
          <p:cNvSpPr>
            <a:spLocks noGrp="1"/>
          </p:cNvSpPr>
          <p:nvPr>
            <p:ph type="body"/>
          </p:nvPr>
        </p:nvSpPr>
        <p:spPr>
          <a:xfrm>
            <a:off x="4673909" y="3964320"/>
            <a:ext cx="4015606" cy="2158560"/>
          </a:xfrm>
          <a:prstGeom prst="rect">
            <a:avLst/>
          </a:prstGeom>
        </p:spPr>
        <p:txBody>
          <a:bodyPr lIns="0" tIns="0" rIns="0" bIns="0"/>
          <a:lstStyle/>
          <a:p>
            <a:endParaRPr/>
          </a:p>
        </p:txBody>
      </p:sp>
      <p:sp>
        <p:nvSpPr>
          <p:cNvPr id="33" name="PlaceHolder 5"/>
          <p:cNvSpPr>
            <a:spLocks noGrp="1"/>
          </p:cNvSpPr>
          <p:nvPr>
            <p:ph type="body"/>
          </p:nvPr>
        </p:nvSpPr>
        <p:spPr>
          <a:xfrm>
            <a:off x="457256" y="3964320"/>
            <a:ext cx="4015606" cy="2158560"/>
          </a:xfrm>
          <a:prstGeom prst="rect">
            <a:avLst/>
          </a:prstGeom>
        </p:spPr>
        <p:txBody>
          <a:bodyPr lIns="0" tIns="0" rIns="0" bIns="0"/>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60" y="274680"/>
            <a:ext cx="8229267" cy="1143000"/>
          </a:xfrm>
          <a:prstGeom prst="rect">
            <a:avLst/>
          </a:prstGeom>
        </p:spPr>
        <p:txBody>
          <a:bodyPr lIns="0" tIns="0" rIns="0" bIns="0" anchor="ctr"/>
          <a:lstStyle/>
          <a:p>
            <a:endParaRPr/>
          </a:p>
        </p:txBody>
      </p:sp>
      <p:sp>
        <p:nvSpPr>
          <p:cNvPr id="35" name="PlaceHolder 2"/>
          <p:cNvSpPr>
            <a:spLocks noGrp="1"/>
          </p:cNvSpPr>
          <p:nvPr>
            <p:ph type="body"/>
          </p:nvPr>
        </p:nvSpPr>
        <p:spPr>
          <a:xfrm>
            <a:off x="457260" y="1600200"/>
            <a:ext cx="8229267" cy="4525560"/>
          </a:xfrm>
          <a:prstGeom prst="rect">
            <a:avLst/>
          </a:prstGeom>
        </p:spPr>
        <p:txBody>
          <a:bodyPr lIns="0" tIns="0" rIns="0" bIns="0"/>
          <a:lstStyle/>
          <a:p>
            <a:endParaRPr/>
          </a:p>
        </p:txBody>
      </p:sp>
      <p:sp>
        <p:nvSpPr>
          <p:cNvPr id="36" name="PlaceHolder 3"/>
          <p:cNvSpPr>
            <a:spLocks noGrp="1"/>
          </p:cNvSpPr>
          <p:nvPr>
            <p:ph type="body"/>
          </p:nvPr>
        </p:nvSpPr>
        <p:spPr>
          <a:xfrm>
            <a:off x="457260" y="1600200"/>
            <a:ext cx="8229267" cy="4525560"/>
          </a:xfrm>
          <a:prstGeom prst="rect">
            <a:avLst/>
          </a:prstGeom>
        </p:spPr>
        <p:txBody>
          <a:bodyPr lIns="0" tIns="0" rIns="0" bIns="0"/>
          <a:lstStyle/>
          <a:p>
            <a:endParaRPr/>
          </a:p>
        </p:txBody>
      </p:sp>
      <p:pic>
        <p:nvPicPr>
          <p:cNvPr id="37" name="Picture 36"/>
          <p:cNvPicPr/>
          <p:nvPr/>
        </p:nvPicPr>
        <p:blipFill>
          <a:blip r:embed="rId2"/>
          <a:stretch>
            <a:fillRect/>
          </a:stretch>
        </p:blipFill>
        <p:spPr>
          <a:xfrm>
            <a:off x="1953974" y="1599840"/>
            <a:ext cx="5235507" cy="4525560"/>
          </a:xfrm>
          <a:prstGeom prst="rect">
            <a:avLst/>
          </a:prstGeom>
          <a:ln>
            <a:noFill/>
          </a:ln>
        </p:spPr>
      </p:pic>
      <p:pic>
        <p:nvPicPr>
          <p:cNvPr id="38" name="Picture 37"/>
          <p:cNvPicPr/>
          <p:nvPr/>
        </p:nvPicPr>
        <p:blipFill>
          <a:blip r:embed="rId2"/>
          <a:stretch>
            <a:fillRect/>
          </a:stretch>
        </p:blipFill>
        <p:spPr>
          <a:xfrm>
            <a:off x="1953974" y="1599840"/>
            <a:ext cx="5235507" cy="4525560"/>
          </a:xfrm>
          <a:prstGeom prst="rect">
            <a:avLst/>
          </a:prstGeom>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26988"/>
            <a:ext cx="9144000" cy="1368426"/>
            <a:chOff x="0" y="-17"/>
            <a:chExt cx="5760" cy="862"/>
          </a:xfrm>
        </p:grpSpPr>
        <p:graphicFrame>
          <p:nvGraphicFramePr>
            <p:cNvPr id="3" name="Object 4"/>
            <p:cNvGraphicFramePr>
              <a:graphicFrameLocks noChangeAspect="1"/>
            </p:cNvGraphicFramePr>
            <p:nvPr/>
          </p:nvGraphicFramePr>
          <p:xfrm>
            <a:off x="0" y="-17"/>
            <a:ext cx="4558" cy="815"/>
          </p:xfrm>
          <a:graphic>
            <a:graphicData uri="http://schemas.openxmlformats.org/presentationml/2006/ole">
              <p:oleObj spid="_x0000_s558082" name="Immagine bitmap" r:id="rId3" imgW="9752381" imgH="7323810" progId="PBrush">
                <p:embed/>
              </p:oleObj>
            </a:graphicData>
          </a:graphic>
        </p:graphicFrame>
        <p:graphicFrame>
          <p:nvGraphicFramePr>
            <p:cNvPr id="4" name="Object 5"/>
            <p:cNvGraphicFramePr>
              <a:graphicFrameLocks noChangeAspect="1"/>
            </p:cNvGraphicFramePr>
            <p:nvPr/>
          </p:nvGraphicFramePr>
          <p:xfrm>
            <a:off x="4377" y="-17"/>
            <a:ext cx="1383" cy="862"/>
          </p:xfrm>
          <a:graphic>
            <a:graphicData uri="http://schemas.openxmlformats.org/presentationml/2006/ole">
              <p:oleObj spid="_x0000_s558083" name="Immagine bitmap" r:id="rId4" imgW="9752381" imgH="7323810" progId="PBrush">
                <p:embed/>
              </p:oleObj>
            </a:graphicData>
          </a:graphic>
        </p:graphicFrame>
      </p:grpSp>
      <p:pic>
        <p:nvPicPr>
          <p:cNvPr id="5" name="Picture 13" descr="fiigButton"/>
          <p:cNvPicPr>
            <a:picLocks noChangeAspect="1" noChangeArrowheads="1"/>
          </p:cNvPicPr>
          <p:nvPr userDrawn="1"/>
        </p:nvPicPr>
        <p:blipFill>
          <a:blip r:embed="rId5"/>
          <a:srcRect/>
          <a:stretch>
            <a:fillRect/>
          </a:stretch>
        </p:blipFill>
        <p:spPr bwMode="auto">
          <a:xfrm>
            <a:off x="96838" y="63500"/>
            <a:ext cx="1123950" cy="1123950"/>
          </a:xfrm>
          <a:prstGeom prst="rect">
            <a:avLst/>
          </a:prstGeom>
          <a:noFill/>
          <a:ln w="9525">
            <a:noFill/>
            <a:miter lim="800000"/>
            <a:headEnd/>
            <a:tailEnd/>
          </a:ln>
        </p:spPr>
      </p:pic>
      <p:sp>
        <p:nvSpPr>
          <p:cNvPr id="6" name="Rectangle 6"/>
          <p:cNvSpPr>
            <a:spLocks noGrp="1" noChangeArrowheads="1"/>
          </p:cNvSpPr>
          <p:nvPr>
            <p:ph type="sldNum" sz="quarter" idx="10"/>
          </p:nvPr>
        </p:nvSpPr>
        <p:spPr/>
        <p:txBody>
          <a:bodyPr/>
          <a:lstStyle>
            <a:lvl1pPr>
              <a:defRPr/>
            </a:lvl1pPr>
          </a:lstStyle>
          <a:p>
            <a:pPr>
              <a:defRPr/>
            </a:pPr>
            <a:fld id="{4F5AEE83-196D-4A52-8FF5-1EDD85CE8030}" type="slidenum">
              <a:rPr lang="en-US"/>
              <a:pPr>
                <a:defRPr/>
              </a:pPr>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56373E-8046-41C7-9C31-53010E8901C1}" type="slidenum">
              <a:rPr lang="en-US"/>
              <a:pPr>
                <a:defRPr/>
              </a:pPr>
              <a:t>‹#›</a:t>
            </a:fld>
            <a:endParaRPr lang="en-US" dirty="0"/>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11"/>
            <a:ext cx="7772400" cy="1362075"/>
          </a:xfrm>
        </p:spPr>
        <p:txBody>
          <a:bodyPr anchor="t"/>
          <a:lstStyle>
            <a:lvl1pPr algn="l">
              <a:defRPr sz="4000" b="1" cap="all"/>
            </a:lvl1pPr>
          </a:lstStyle>
          <a:p>
            <a:r>
              <a:rPr lang="it-IT" smtClean="0"/>
              <a:t>Click to edit Master title style</a:t>
            </a:r>
            <a:endParaRPr lang="it-IT"/>
          </a:p>
        </p:txBody>
      </p:sp>
      <p:sp>
        <p:nvSpPr>
          <p:cNvPr id="3" name="Text Placeholder 2"/>
          <p:cNvSpPr>
            <a:spLocks noGrp="1"/>
          </p:cNvSpPr>
          <p:nvPr>
            <p:ph type="body" idx="1"/>
          </p:nvPr>
        </p:nvSpPr>
        <p:spPr>
          <a:xfrm>
            <a:off x="722314" y="2906732"/>
            <a:ext cx="7772400" cy="1500187"/>
          </a:xfrm>
        </p:spPr>
        <p:txBody>
          <a:bodyPr anchor="b"/>
          <a:lstStyle>
            <a:lvl1pPr marL="0" indent="0">
              <a:buNone/>
              <a:defRPr sz="2000"/>
            </a:lvl1pPr>
            <a:lvl2pPr marL="456538" indent="0">
              <a:buNone/>
              <a:defRPr sz="1800"/>
            </a:lvl2pPr>
            <a:lvl3pPr marL="913077" indent="0">
              <a:buNone/>
              <a:defRPr sz="1600"/>
            </a:lvl3pPr>
            <a:lvl4pPr marL="1369616" indent="0">
              <a:buNone/>
              <a:defRPr sz="1400"/>
            </a:lvl4pPr>
            <a:lvl5pPr marL="1826152" indent="0">
              <a:buNone/>
              <a:defRPr sz="1400"/>
            </a:lvl5pPr>
            <a:lvl6pPr marL="2282691" indent="0">
              <a:buNone/>
              <a:defRPr sz="1400"/>
            </a:lvl6pPr>
            <a:lvl7pPr marL="2739230" indent="0">
              <a:buNone/>
              <a:defRPr sz="1400"/>
            </a:lvl7pPr>
            <a:lvl8pPr marL="3195762" indent="0">
              <a:buNone/>
              <a:defRPr sz="1400"/>
            </a:lvl8pPr>
            <a:lvl9pPr marL="3652304" indent="0">
              <a:buNone/>
              <a:defRPr sz="1400"/>
            </a:lvl9pPr>
          </a:lstStyle>
          <a:p>
            <a:pPr lvl="0"/>
            <a:r>
              <a:rPr lang="it-IT"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48E60C-0F5A-4331-90FC-E55C8DA997B2}" type="slidenum">
              <a:rPr lang="en-US"/>
              <a:pPr>
                <a:defRPr/>
              </a:pPr>
              <a:t>‹#›</a:t>
            </a:fld>
            <a:endParaRPr lang="en-US" dirty="0"/>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Content Placeholder 2"/>
          <p:cNvSpPr>
            <a:spLocks noGrp="1"/>
          </p:cNvSpPr>
          <p:nvPr>
            <p:ph sz="half" idx="1"/>
          </p:nvPr>
        </p:nvSpPr>
        <p:spPr>
          <a:xfrm>
            <a:off x="1331913" y="1557338"/>
            <a:ext cx="382905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Content Placeholder 3"/>
          <p:cNvSpPr>
            <a:spLocks noGrp="1"/>
          </p:cNvSpPr>
          <p:nvPr>
            <p:ph sz="half" idx="2"/>
          </p:nvPr>
        </p:nvSpPr>
        <p:spPr>
          <a:xfrm>
            <a:off x="5313380" y="1557338"/>
            <a:ext cx="3830637"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EE5EBA-49C1-451A-904E-769680E8FD30}" type="slidenum">
              <a:rPr lang="en-US"/>
              <a:pPr>
                <a:defRPr/>
              </a:pPr>
              <a:t>‹#›</a:t>
            </a:fld>
            <a:endParaRPr lang="en-US" dirty="0"/>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4641"/>
            <a:ext cx="8229600" cy="1143000"/>
          </a:xfrm>
        </p:spPr>
        <p:txBody>
          <a:bodyPr/>
          <a:lstStyle>
            <a:lvl1pPr>
              <a:defRPr/>
            </a:lvl1pPr>
          </a:lstStyle>
          <a:p>
            <a:r>
              <a:rPr lang="it-IT" smtClean="0"/>
              <a:t>Click to edit Master title style</a:t>
            </a:r>
            <a:endParaRPr lang="it-IT"/>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6538" indent="0">
              <a:buNone/>
              <a:defRPr sz="2000" b="1"/>
            </a:lvl2pPr>
            <a:lvl3pPr marL="913077" indent="0">
              <a:buNone/>
              <a:defRPr sz="1800" b="1"/>
            </a:lvl3pPr>
            <a:lvl4pPr marL="1369616" indent="0">
              <a:buNone/>
              <a:defRPr sz="1600" b="1"/>
            </a:lvl4pPr>
            <a:lvl5pPr marL="1826152" indent="0">
              <a:buNone/>
              <a:defRPr sz="1600" b="1"/>
            </a:lvl5pPr>
            <a:lvl6pPr marL="2282691" indent="0">
              <a:buNone/>
              <a:defRPr sz="1600" b="1"/>
            </a:lvl6pPr>
            <a:lvl7pPr marL="2739230" indent="0">
              <a:buNone/>
              <a:defRPr sz="1600" b="1"/>
            </a:lvl7pPr>
            <a:lvl8pPr marL="3195762" indent="0">
              <a:buNone/>
              <a:defRPr sz="1600" b="1"/>
            </a:lvl8pPr>
            <a:lvl9pPr marL="3652304"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5" name="Text Placeholder 4"/>
          <p:cNvSpPr>
            <a:spLocks noGrp="1"/>
          </p:cNvSpPr>
          <p:nvPr>
            <p:ph type="body" sz="quarter" idx="3"/>
          </p:nvPr>
        </p:nvSpPr>
        <p:spPr>
          <a:xfrm>
            <a:off x="4645041" y="1535116"/>
            <a:ext cx="4041775" cy="639762"/>
          </a:xfrm>
        </p:spPr>
        <p:txBody>
          <a:bodyPr anchor="b"/>
          <a:lstStyle>
            <a:lvl1pPr marL="0" indent="0">
              <a:buNone/>
              <a:defRPr sz="2400" b="1"/>
            </a:lvl1pPr>
            <a:lvl2pPr marL="456538" indent="0">
              <a:buNone/>
              <a:defRPr sz="2000" b="1"/>
            </a:lvl2pPr>
            <a:lvl3pPr marL="913077" indent="0">
              <a:buNone/>
              <a:defRPr sz="1800" b="1"/>
            </a:lvl3pPr>
            <a:lvl4pPr marL="1369616" indent="0">
              <a:buNone/>
              <a:defRPr sz="1600" b="1"/>
            </a:lvl4pPr>
            <a:lvl5pPr marL="1826152" indent="0">
              <a:buNone/>
              <a:defRPr sz="1600" b="1"/>
            </a:lvl5pPr>
            <a:lvl6pPr marL="2282691" indent="0">
              <a:buNone/>
              <a:defRPr sz="1600" b="1"/>
            </a:lvl6pPr>
            <a:lvl7pPr marL="2739230" indent="0">
              <a:buNone/>
              <a:defRPr sz="1600" b="1"/>
            </a:lvl7pPr>
            <a:lvl8pPr marL="3195762" indent="0">
              <a:buNone/>
              <a:defRPr sz="1600" b="1"/>
            </a:lvl8pPr>
            <a:lvl9pPr marL="3652304"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41"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F31A64D-D7E8-46B5-9532-9558C5FEAA13}" type="slidenum">
              <a:rPr lang="en-US"/>
              <a:pPr>
                <a:defRPr/>
              </a:pPr>
              <a:t>‹#›</a:t>
            </a:fld>
            <a:endParaRPr lang="en-US" dirty="0"/>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solidFill>
                  <a:srgbClr val="000000"/>
                </a:solidFill>
              </a:defRPr>
            </a:lvl1pPr>
          </a:lstStyle>
          <a:p>
            <a:pPr>
              <a:defRPr/>
            </a:pPr>
            <a:fld id="{6D7B2425-3E2F-47ED-A050-377EE71D31FE}"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3" descr="testwhitelettersMBRANDOLPH_WVU"/>
          <p:cNvPicPr>
            <a:picLocks noChangeAspect="1" noChangeArrowheads="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3190877" y="3219451"/>
            <a:ext cx="2762250"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4" descr="testwhitelettersMBRANDOLPH_WVU"/>
          <p:cNvPicPr>
            <a:picLocks noChangeAspect="1" noChangeArrowheads="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3190877" y="3219451"/>
            <a:ext cx="2762250"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609600" y="1828807"/>
            <a:ext cx="7772400" cy="1470025"/>
          </a:xfrm>
          <a:prstGeom prst="rect">
            <a:avLst/>
          </a:prstGeom>
        </p:spPr>
        <p:txBody>
          <a:bodyPr lIns="91435" tIns="45718" rIns="91435" bIns="45718"/>
          <a:lstStyle>
            <a:lvl1pPr>
              <a:defRPr>
                <a:latin typeface="Lucida Sans Unicode" charset="-52"/>
              </a:defRPr>
            </a:lvl1pPr>
          </a:lstStyle>
          <a:p>
            <a:r>
              <a:rPr lang="en-US"/>
              <a:t>Cancer Center Celebration &amp; Gala Week</a:t>
            </a:r>
            <a:br>
              <a:rPr lang="en-US"/>
            </a:br>
            <a:endParaRPr lang="en-US"/>
          </a:p>
        </p:txBody>
      </p:sp>
      <p:sp>
        <p:nvSpPr>
          <p:cNvPr id="5123" name="Rectangle 3"/>
          <p:cNvSpPr>
            <a:spLocks noGrp="1" noChangeArrowheads="1"/>
          </p:cNvSpPr>
          <p:nvPr>
            <p:ph type="subTitle" idx="1"/>
          </p:nvPr>
        </p:nvSpPr>
        <p:spPr>
          <a:xfrm>
            <a:off x="609600" y="3505201"/>
            <a:ext cx="5257800" cy="2819400"/>
          </a:xfrm>
          <a:prstGeom prst="rect">
            <a:avLst/>
          </a:prstGeom>
        </p:spPr>
        <p:txBody>
          <a:bodyPr lIns="91435" tIns="45718" rIns="91435" bIns="45718"/>
          <a:lstStyle>
            <a:lvl1pPr marL="0" indent="0" algn="ctr">
              <a:buFontTx/>
              <a:buNone/>
              <a:defRPr/>
            </a:lvl1pPr>
          </a:lstStyle>
          <a:p>
            <a:r>
              <a:rPr lang="en-US"/>
              <a:t>Scot Remick</a:t>
            </a:r>
          </a:p>
          <a:p>
            <a:endParaRPr lang="en-US"/>
          </a:p>
        </p:txBody>
      </p:sp>
    </p:spTree>
    <p:extLst>
      <p:ext uri="{BB962C8B-B14F-4D97-AF65-F5344CB8AC3E}">
        <p14:creationId xmlns="" xmlns:p14="http://schemas.microsoft.com/office/powerpoint/2010/main" val="31363166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B4CDC2F-59E7-4FC7-8D91-9442A4A09BBB}" type="slidenum">
              <a:rPr lang="en-US"/>
              <a:pPr>
                <a:defRPr/>
              </a:pPr>
              <a:t>‹#›</a:t>
            </a:fld>
            <a:endParaRPr lang="en-US" dirty="0"/>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it-IT" smtClean="0"/>
              <a:t>Click to edit Master title style</a:t>
            </a:r>
            <a:endParaRPr lang="it-IT"/>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400"/>
            </a:lvl1pPr>
            <a:lvl2pPr marL="456538" indent="0">
              <a:buNone/>
              <a:defRPr sz="1200"/>
            </a:lvl2pPr>
            <a:lvl3pPr marL="913077" indent="0">
              <a:buNone/>
              <a:defRPr sz="1000"/>
            </a:lvl3pPr>
            <a:lvl4pPr marL="1369616" indent="0">
              <a:buNone/>
              <a:defRPr sz="900"/>
            </a:lvl4pPr>
            <a:lvl5pPr marL="1826152" indent="0">
              <a:buNone/>
              <a:defRPr sz="900"/>
            </a:lvl5pPr>
            <a:lvl6pPr marL="2282691" indent="0">
              <a:buNone/>
              <a:defRPr sz="900"/>
            </a:lvl6pPr>
            <a:lvl7pPr marL="2739230" indent="0">
              <a:buNone/>
              <a:defRPr sz="900"/>
            </a:lvl7pPr>
            <a:lvl8pPr marL="3195762" indent="0">
              <a:buNone/>
              <a:defRPr sz="900"/>
            </a:lvl8pPr>
            <a:lvl9pPr marL="3652304" indent="0">
              <a:buNone/>
              <a:defRPr sz="900"/>
            </a:lvl9pPr>
          </a:lstStyle>
          <a:p>
            <a:pPr lvl="0"/>
            <a:r>
              <a:rPr lang="it-IT"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EE231B-4374-414E-8090-17FB9842D426}" type="slidenum">
              <a:rPr lang="en-US"/>
              <a:pPr>
                <a:defRPr/>
              </a:pPr>
              <a:t>‹#›</a:t>
            </a:fld>
            <a:endParaRPr lang="en-US" dirty="0"/>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38" indent="0">
              <a:buNone/>
              <a:defRPr sz="2800"/>
            </a:lvl2pPr>
            <a:lvl3pPr marL="913077" indent="0">
              <a:buNone/>
              <a:defRPr sz="2400"/>
            </a:lvl3pPr>
            <a:lvl4pPr marL="1369616" indent="0">
              <a:buNone/>
              <a:defRPr sz="2000"/>
            </a:lvl4pPr>
            <a:lvl5pPr marL="1826152" indent="0">
              <a:buNone/>
              <a:defRPr sz="2000"/>
            </a:lvl5pPr>
            <a:lvl6pPr marL="2282691" indent="0">
              <a:buNone/>
              <a:defRPr sz="2000"/>
            </a:lvl6pPr>
            <a:lvl7pPr marL="2739230" indent="0">
              <a:buNone/>
              <a:defRPr sz="2000"/>
            </a:lvl7pPr>
            <a:lvl8pPr marL="3195762" indent="0">
              <a:buNone/>
              <a:defRPr sz="2000"/>
            </a:lvl8pPr>
            <a:lvl9pPr marL="3652304" indent="0">
              <a:buNone/>
              <a:defRPr sz="2000"/>
            </a:lvl9pPr>
          </a:lstStyle>
          <a:p>
            <a:pPr lvl="0"/>
            <a:endParaRPr lang="it-IT"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38" indent="0">
              <a:buNone/>
              <a:defRPr sz="1200"/>
            </a:lvl2pPr>
            <a:lvl3pPr marL="913077" indent="0">
              <a:buNone/>
              <a:defRPr sz="1000"/>
            </a:lvl3pPr>
            <a:lvl4pPr marL="1369616" indent="0">
              <a:buNone/>
              <a:defRPr sz="900"/>
            </a:lvl4pPr>
            <a:lvl5pPr marL="1826152" indent="0">
              <a:buNone/>
              <a:defRPr sz="900"/>
            </a:lvl5pPr>
            <a:lvl6pPr marL="2282691" indent="0">
              <a:buNone/>
              <a:defRPr sz="900"/>
            </a:lvl6pPr>
            <a:lvl7pPr marL="2739230" indent="0">
              <a:buNone/>
              <a:defRPr sz="900"/>
            </a:lvl7pPr>
            <a:lvl8pPr marL="3195762" indent="0">
              <a:buNone/>
              <a:defRPr sz="900"/>
            </a:lvl8pPr>
            <a:lvl9pPr marL="3652304" indent="0">
              <a:buNone/>
              <a:defRPr sz="900"/>
            </a:lvl9pPr>
          </a:lstStyle>
          <a:p>
            <a:pPr lvl="0"/>
            <a:r>
              <a:rPr lang="it-IT"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49CF5C-296F-4197-BA64-4EE98C92A373}" type="slidenum">
              <a:rPr lang="en-US"/>
              <a:pPr>
                <a:defRPr/>
              </a:pPr>
              <a:t>‹#›</a:t>
            </a:fld>
            <a:endParaRPr lang="en-US" dirty="0"/>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A60C32-EFAD-49F3-AC58-1C81E55D3E56}" type="slidenum">
              <a:rPr lang="en-US"/>
              <a:pPr>
                <a:defRPr/>
              </a:pPr>
              <a:t>‹#›</a:t>
            </a:fld>
            <a:endParaRPr lang="en-US" dirty="0"/>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1392" y="0"/>
            <a:ext cx="1952625" cy="6083300"/>
          </a:xfrm>
        </p:spPr>
        <p:txBody>
          <a:bodyPr vert="eaVert"/>
          <a:lstStyle/>
          <a:p>
            <a:r>
              <a:rPr lang="it-IT" smtClean="0"/>
              <a:t>Click to edit Master title style</a:t>
            </a:r>
            <a:endParaRPr lang="it-IT"/>
          </a:p>
        </p:txBody>
      </p:sp>
      <p:sp>
        <p:nvSpPr>
          <p:cNvPr id="3" name="Vertical Text Placeholder 2"/>
          <p:cNvSpPr>
            <a:spLocks noGrp="1"/>
          </p:cNvSpPr>
          <p:nvPr>
            <p:ph type="body" orient="vert" idx="1"/>
          </p:nvPr>
        </p:nvSpPr>
        <p:spPr>
          <a:xfrm>
            <a:off x="1331913" y="0"/>
            <a:ext cx="5707062" cy="6083300"/>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AAD34-899B-4915-B52C-A84755111275}" type="slidenum">
              <a:rPr lang="en-US"/>
              <a:pPr>
                <a:defRPr/>
              </a:pPr>
              <a:t>‹#›</a:t>
            </a:fld>
            <a:endParaRPr lang="en-US" dirty="0"/>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aphicFrame>
        <p:nvGraphicFramePr>
          <p:cNvPr id="4" name="Object 4"/>
          <p:cNvGraphicFramePr>
            <a:graphicFrameLocks noChangeAspect="1"/>
          </p:cNvGraphicFramePr>
          <p:nvPr/>
        </p:nvGraphicFramePr>
        <p:xfrm>
          <a:off x="11" y="19"/>
          <a:ext cx="7235825" cy="5434013"/>
        </p:xfrm>
        <a:graphic>
          <a:graphicData uri="http://schemas.openxmlformats.org/presentationml/2006/ole">
            <p:oleObj spid="_x0000_s559106" name="Immagine bitmap" r:id="rId3" imgW="9752381" imgH="7323810" progId="PBrush">
              <p:embed/>
            </p:oleObj>
          </a:graphicData>
        </a:graphic>
      </p:graphicFrame>
      <p:graphicFrame>
        <p:nvGraphicFramePr>
          <p:cNvPr id="5" name="Object 5"/>
          <p:cNvGraphicFramePr>
            <a:graphicFrameLocks noChangeAspect="1"/>
          </p:cNvGraphicFramePr>
          <p:nvPr/>
        </p:nvGraphicFramePr>
        <p:xfrm>
          <a:off x="6948489" y="3195"/>
          <a:ext cx="2195512" cy="1368425"/>
        </p:xfrm>
        <a:graphic>
          <a:graphicData uri="http://schemas.openxmlformats.org/presentationml/2006/ole">
            <p:oleObj spid="_x0000_s559107" name="Immagine bitmap" r:id="rId4" imgW="9752381" imgH="7323810" progId="PBrush">
              <p:embed/>
            </p:oleObj>
          </a:graphicData>
        </a:graphic>
      </p:graphicFrame>
      <p:pic>
        <p:nvPicPr>
          <p:cNvPr id="6" name="Picture 15" descr="fiigButton"/>
          <p:cNvPicPr>
            <a:picLocks noChangeAspect="1" noChangeArrowheads="1"/>
          </p:cNvPicPr>
          <p:nvPr/>
        </p:nvPicPr>
        <p:blipFill>
          <a:blip r:embed="rId5"/>
          <a:srcRect/>
          <a:stretch>
            <a:fillRect/>
          </a:stretch>
        </p:blipFill>
        <p:spPr bwMode="auto">
          <a:xfrm>
            <a:off x="95250" y="82550"/>
            <a:ext cx="1123950" cy="1123950"/>
          </a:xfrm>
          <a:prstGeom prst="rect">
            <a:avLst/>
          </a:prstGeom>
          <a:noFill/>
          <a:ln w="9525">
            <a:noFill/>
            <a:miter lim="800000"/>
            <a:headEnd/>
            <a:tailEnd/>
          </a:ln>
        </p:spPr>
      </p:pic>
      <p:sp>
        <p:nvSpPr>
          <p:cNvPr id="7" name="Rectangle 13"/>
          <p:cNvSpPr/>
          <p:nvPr userDrawn="1"/>
        </p:nvSpPr>
        <p:spPr>
          <a:xfrm>
            <a:off x="0" y="1295406"/>
            <a:ext cx="1371600" cy="472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00" tIns="45654" rIns="91300" bIns="45654" anchor="ctr"/>
          <a:lstStyle/>
          <a:p>
            <a:pPr algn="ctr">
              <a:defRPr/>
            </a:pPr>
            <a:endParaRPr lang="it-IT">
              <a:solidFill>
                <a:srgbClr val="FFFFFF"/>
              </a:solidFill>
            </a:endParaRPr>
          </a:p>
        </p:txBody>
      </p:sp>
      <p:sp>
        <p:nvSpPr>
          <p:cNvPr id="8" name="Freeform 2"/>
          <p:cNvSpPr>
            <a:spLocks/>
          </p:cNvSpPr>
          <p:nvPr/>
        </p:nvSpPr>
        <p:spPr bwMode="gray">
          <a:xfrm>
            <a:off x="690579" y="3340111"/>
            <a:ext cx="7653337" cy="485775"/>
          </a:xfrm>
          <a:custGeom>
            <a:avLst/>
            <a:gdLst/>
            <a:ahLst/>
            <a:cxnLst>
              <a:cxn ang="0">
                <a:pos x="163" y="200"/>
              </a:cxn>
              <a:cxn ang="0">
                <a:pos x="4128" y="200"/>
              </a:cxn>
              <a:cxn ang="0">
                <a:pos x="4128" y="429"/>
              </a:cxn>
              <a:cxn ang="0">
                <a:pos x="0" y="441"/>
              </a:cxn>
              <a:cxn ang="0">
                <a:pos x="163" y="200"/>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000"/>
            </a:schemeClr>
          </a:solidFill>
          <a:ln w="9525">
            <a:noFill/>
            <a:round/>
            <a:headEnd/>
            <a:tailEnd/>
          </a:ln>
        </p:spPr>
        <p:txBody>
          <a:bodyPr wrap="none" lIns="91300" tIns="45654" rIns="91300" bIns="45654" anchor="ctr"/>
          <a:lstStyle/>
          <a:p>
            <a:pPr>
              <a:defRPr/>
            </a:pPr>
            <a:endParaRPr lang="it-IT">
              <a:solidFill>
                <a:srgbClr val="777777"/>
              </a:solidFill>
              <a:latin typeface="Arial" charset="0"/>
              <a:ea typeface="+mn-ea"/>
            </a:endParaRPr>
          </a:p>
        </p:txBody>
      </p:sp>
      <p:sp>
        <p:nvSpPr>
          <p:cNvPr id="277507" name="Rectangle 3"/>
          <p:cNvSpPr>
            <a:spLocks noGrp="1" noChangeArrowheads="1"/>
          </p:cNvSpPr>
          <p:nvPr>
            <p:ph type="ctrTitle"/>
          </p:nvPr>
        </p:nvSpPr>
        <p:spPr>
          <a:xfrm>
            <a:off x="685805" y="2286000"/>
            <a:ext cx="7772400" cy="1143000"/>
          </a:xfrm>
        </p:spPr>
        <p:txBody>
          <a:bodyPr/>
          <a:lstStyle>
            <a:lvl1pPr>
              <a:defRPr/>
            </a:lvl1pPr>
          </a:lstStyle>
          <a:p>
            <a:r>
              <a:rPr lang="en-US"/>
              <a:t>Click to edit Master title style</a:t>
            </a:r>
          </a:p>
        </p:txBody>
      </p:sp>
      <p:sp>
        <p:nvSpPr>
          <p:cNvPr id="277508" name="Rectangle 4"/>
          <p:cNvSpPr>
            <a:spLocks noGrp="1" noChangeArrowheads="1"/>
          </p:cNvSpPr>
          <p:nvPr>
            <p:ph type="subTitle" idx="1"/>
          </p:nvPr>
        </p:nvSpPr>
        <p:spPr>
          <a:xfrm>
            <a:off x="1371605" y="3886200"/>
            <a:ext cx="6400800" cy="1752600"/>
          </a:xfrm>
        </p:spPr>
        <p:txBody>
          <a:bodyPr/>
          <a:lstStyle>
            <a:lvl1pPr marL="0" indent="0" algn="ctr">
              <a:buFont typeface="Monotype Sorts" charset="2"/>
              <a:buNone/>
              <a:defRPr/>
            </a:lvl1pPr>
          </a:lstStyle>
          <a:p>
            <a:r>
              <a:rPr lang="en-US"/>
              <a:t>Click to edit Master subtitle style</a:t>
            </a:r>
          </a:p>
        </p:txBody>
      </p:sp>
      <p:sp>
        <p:nvSpPr>
          <p:cNvPr id="9" name="Rectangle 5"/>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10" name="Rectangle 6"/>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11" name="Rectangle 7"/>
          <p:cNvSpPr>
            <a:spLocks noGrp="1" noChangeArrowheads="1"/>
          </p:cNvSpPr>
          <p:nvPr>
            <p:ph type="sldNum" sz="quarter" idx="12"/>
          </p:nvPr>
        </p:nvSpPr>
        <p:spPr/>
        <p:txBody>
          <a:bodyPr/>
          <a:lstStyle>
            <a:lvl1pPr>
              <a:defRPr>
                <a:solidFill>
                  <a:srgbClr val="578963"/>
                </a:solidFill>
              </a:defRPr>
            </a:lvl1pPr>
          </a:lstStyle>
          <a:p>
            <a:pPr>
              <a:defRPr/>
            </a:pPr>
            <a:fld id="{8C98E2EE-C607-45B1-90BE-C48EA8A16479}" type="slidenum">
              <a:rPr lang="en-US"/>
              <a:pPr>
                <a:defRPr/>
              </a:pPr>
              <a:t>‹#›</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5" y="2130444"/>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5" y="3886200"/>
            <a:ext cx="6400800" cy="1752600"/>
          </a:xfrm>
        </p:spPr>
        <p:txBody>
          <a:bodyPr/>
          <a:lstStyle>
            <a:lvl1pPr marL="0" indent="0" algn="ctr">
              <a:buNone/>
              <a:defRPr/>
            </a:lvl1pPr>
            <a:lvl2pPr marL="456538" indent="0" algn="ctr">
              <a:buNone/>
              <a:defRPr/>
            </a:lvl2pPr>
            <a:lvl3pPr marL="913077" indent="0" algn="ctr">
              <a:buNone/>
              <a:defRPr/>
            </a:lvl3pPr>
            <a:lvl4pPr marL="1369616" indent="0" algn="ctr">
              <a:buNone/>
              <a:defRPr/>
            </a:lvl4pPr>
            <a:lvl5pPr marL="1826152" indent="0" algn="ctr">
              <a:buNone/>
              <a:defRPr/>
            </a:lvl5pPr>
            <a:lvl6pPr marL="2282691" indent="0" algn="ctr">
              <a:buNone/>
              <a:defRPr/>
            </a:lvl6pPr>
            <a:lvl7pPr marL="2739230" indent="0" algn="ctr">
              <a:buNone/>
              <a:defRPr/>
            </a:lvl7pPr>
            <a:lvl8pPr marL="3195762" indent="0" algn="ctr">
              <a:buNone/>
              <a:defRPr/>
            </a:lvl8pPr>
            <a:lvl9pPr marL="3652304"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75FD0636-AE76-45C8-AA26-E8AB3071CD8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FA020067-A04C-4FD9-AFE6-291A9A4E060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4" y="4406911"/>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4" y="2906732"/>
            <a:ext cx="7772400" cy="1500187"/>
          </a:xfrm>
        </p:spPr>
        <p:txBody>
          <a:bodyPr anchor="b"/>
          <a:lstStyle>
            <a:lvl1pPr marL="0" indent="0">
              <a:buNone/>
              <a:defRPr sz="2000"/>
            </a:lvl1pPr>
            <a:lvl2pPr marL="456538" indent="0">
              <a:buNone/>
              <a:defRPr sz="1800"/>
            </a:lvl2pPr>
            <a:lvl3pPr marL="913077" indent="0">
              <a:buNone/>
              <a:defRPr sz="1600"/>
            </a:lvl3pPr>
            <a:lvl4pPr marL="1369616" indent="0">
              <a:buNone/>
              <a:defRPr sz="1400"/>
            </a:lvl4pPr>
            <a:lvl5pPr marL="1826152" indent="0">
              <a:buNone/>
              <a:defRPr sz="1400"/>
            </a:lvl5pPr>
            <a:lvl6pPr marL="2282691" indent="0">
              <a:buNone/>
              <a:defRPr sz="1400"/>
            </a:lvl6pPr>
            <a:lvl7pPr marL="2739230" indent="0">
              <a:buNone/>
              <a:defRPr sz="1400"/>
            </a:lvl7pPr>
            <a:lvl8pPr marL="3195762" indent="0">
              <a:buNone/>
              <a:defRPr sz="1400"/>
            </a:lvl8pPr>
            <a:lvl9pPr marL="3652304"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6CCB2BEF-FF25-4425-94E7-A7C979BE9D9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en-US">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US">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07ABF8BE-DCAE-4242-B7A0-873D203DA89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153400" cy="1143000"/>
          </a:xfrm>
          <a:prstGeom prst="rect">
            <a:avLst/>
          </a:prstGeom>
        </p:spPr>
        <p:txBody>
          <a:bodyPr lIns="91435" tIns="45718" rIns="91435" bIns="45718"/>
          <a:lstStyle/>
          <a:p>
            <a:r>
              <a:rPr lang="en-US" smtClean="0"/>
              <a:t>Click to edit Master title style</a:t>
            </a:r>
            <a:endParaRPr lang="en-US"/>
          </a:p>
        </p:txBody>
      </p:sp>
      <p:sp>
        <p:nvSpPr>
          <p:cNvPr id="3" name="Content Placeholder 2"/>
          <p:cNvSpPr>
            <a:spLocks noGrp="1"/>
          </p:cNvSpPr>
          <p:nvPr>
            <p:ph idx="1"/>
          </p:nvPr>
        </p:nvSpPr>
        <p:spPr>
          <a:xfrm>
            <a:off x="457200" y="2286007"/>
            <a:ext cx="8153400" cy="3840163"/>
          </a:xfrm>
          <a:prstGeom prst="rect">
            <a:avLst/>
          </a:prstGeom>
        </p:spPr>
        <p:txBody>
          <a:bodyPr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6661870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6"/>
            <a:ext cx="4040188" cy="639762"/>
          </a:xfrm>
        </p:spPr>
        <p:txBody>
          <a:bodyPr anchor="b"/>
          <a:lstStyle>
            <a:lvl1pPr marL="0" indent="0">
              <a:buNone/>
              <a:defRPr sz="2400" b="1"/>
            </a:lvl1pPr>
            <a:lvl2pPr marL="456538" indent="0">
              <a:buNone/>
              <a:defRPr sz="2000" b="1"/>
            </a:lvl2pPr>
            <a:lvl3pPr marL="913077" indent="0">
              <a:buNone/>
              <a:defRPr sz="1800" b="1"/>
            </a:lvl3pPr>
            <a:lvl4pPr marL="1369616" indent="0">
              <a:buNone/>
              <a:defRPr sz="1600" b="1"/>
            </a:lvl4pPr>
            <a:lvl5pPr marL="1826152" indent="0">
              <a:buNone/>
              <a:defRPr sz="1600" b="1"/>
            </a:lvl5pPr>
            <a:lvl6pPr marL="2282691" indent="0">
              <a:buNone/>
              <a:defRPr sz="1600" b="1"/>
            </a:lvl6pPr>
            <a:lvl7pPr marL="2739230" indent="0">
              <a:buNone/>
              <a:defRPr sz="1600" b="1"/>
            </a:lvl7pPr>
            <a:lvl8pPr marL="3195762" indent="0">
              <a:buNone/>
              <a:defRPr sz="1600" b="1"/>
            </a:lvl8pPr>
            <a:lvl9pPr marL="3652304"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41" y="1535116"/>
            <a:ext cx="4041775" cy="639762"/>
          </a:xfrm>
        </p:spPr>
        <p:txBody>
          <a:bodyPr anchor="b"/>
          <a:lstStyle>
            <a:lvl1pPr marL="0" indent="0">
              <a:buNone/>
              <a:defRPr sz="2400" b="1"/>
            </a:lvl1pPr>
            <a:lvl2pPr marL="456538" indent="0">
              <a:buNone/>
              <a:defRPr sz="2000" b="1"/>
            </a:lvl2pPr>
            <a:lvl3pPr marL="913077" indent="0">
              <a:buNone/>
              <a:defRPr sz="1800" b="1"/>
            </a:lvl3pPr>
            <a:lvl4pPr marL="1369616" indent="0">
              <a:buNone/>
              <a:defRPr sz="1600" b="1"/>
            </a:lvl4pPr>
            <a:lvl5pPr marL="1826152" indent="0">
              <a:buNone/>
              <a:defRPr sz="1600" b="1"/>
            </a:lvl5pPr>
            <a:lvl6pPr marL="2282691" indent="0">
              <a:buNone/>
              <a:defRPr sz="1600" b="1"/>
            </a:lvl6pPr>
            <a:lvl7pPr marL="2739230" indent="0">
              <a:buNone/>
              <a:defRPr sz="1600" b="1"/>
            </a:lvl7pPr>
            <a:lvl8pPr marL="3195762" indent="0">
              <a:buNone/>
              <a:defRPr sz="1600" b="1"/>
            </a:lvl8pPr>
            <a:lvl9pPr marL="3652304"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41"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en-US">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en-US">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0AAB2971-1EF9-4DE5-814A-3A208797BBB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en-US">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en-US">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E9BCEFA5-F350-4A75-8FC8-6906C5D76EC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en-US">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en-US">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FCB3DC7C-CA30-4865-8EC0-D39B50D322D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5"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5" y="1435103"/>
            <a:ext cx="3008313" cy="4691063"/>
          </a:xfrm>
        </p:spPr>
        <p:txBody>
          <a:bodyPr/>
          <a:lstStyle>
            <a:lvl1pPr marL="0" indent="0">
              <a:buNone/>
              <a:defRPr sz="1400"/>
            </a:lvl1pPr>
            <a:lvl2pPr marL="456538" indent="0">
              <a:buNone/>
              <a:defRPr sz="1200"/>
            </a:lvl2pPr>
            <a:lvl3pPr marL="913077" indent="0">
              <a:buNone/>
              <a:defRPr sz="1000"/>
            </a:lvl3pPr>
            <a:lvl4pPr marL="1369616" indent="0">
              <a:buNone/>
              <a:defRPr sz="900"/>
            </a:lvl4pPr>
            <a:lvl5pPr marL="1826152" indent="0">
              <a:buNone/>
              <a:defRPr sz="900"/>
            </a:lvl5pPr>
            <a:lvl6pPr marL="2282691" indent="0">
              <a:buNone/>
              <a:defRPr sz="900"/>
            </a:lvl6pPr>
            <a:lvl7pPr marL="2739230" indent="0">
              <a:buNone/>
              <a:defRPr sz="900"/>
            </a:lvl7pPr>
            <a:lvl8pPr marL="3195762" indent="0">
              <a:buNone/>
              <a:defRPr sz="900"/>
            </a:lvl8pPr>
            <a:lvl9pPr marL="3652304"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US">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US">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0A494384-99FF-4F2C-B3FC-4C20DB5ECE4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6538" indent="0">
              <a:buNone/>
              <a:defRPr sz="2800"/>
            </a:lvl2pPr>
            <a:lvl3pPr marL="913077" indent="0">
              <a:buNone/>
              <a:defRPr sz="2400"/>
            </a:lvl3pPr>
            <a:lvl4pPr marL="1369616" indent="0">
              <a:buNone/>
              <a:defRPr sz="2000"/>
            </a:lvl4pPr>
            <a:lvl5pPr marL="1826152" indent="0">
              <a:buNone/>
              <a:defRPr sz="2000"/>
            </a:lvl5pPr>
            <a:lvl6pPr marL="2282691" indent="0">
              <a:buNone/>
              <a:defRPr sz="2000"/>
            </a:lvl6pPr>
            <a:lvl7pPr marL="2739230" indent="0">
              <a:buNone/>
              <a:defRPr sz="2000"/>
            </a:lvl7pPr>
            <a:lvl8pPr marL="3195762" indent="0">
              <a:buNone/>
              <a:defRPr sz="2000"/>
            </a:lvl8pPr>
            <a:lvl9pPr marL="3652304"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6538" indent="0">
              <a:buNone/>
              <a:defRPr sz="1200"/>
            </a:lvl2pPr>
            <a:lvl3pPr marL="913077" indent="0">
              <a:buNone/>
              <a:defRPr sz="1000"/>
            </a:lvl3pPr>
            <a:lvl4pPr marL="1369616" indent="0">
              <a:buNone/>
              <a:defRPr sz="900"/>
            </a:lvl4pPr>
            <a:lvl5pPr marL="1826152" indent="0">
              <a:buNone/>
              <a:defRPr sz="900"/>
            </a:lvl5pPr>
            <a:lvl6pPr marL="2282691" indent="0">
              <a:buNone/>
              <a:defRPr sz="900"/>
            </a:lvl6pPr>
            <a:lvl7pPr marL="2739230" indent="0">
              <a:buNone/>
              <a:defRPr sz="900"/>
            </a:lvl7pPr>
            <a:lvl8pPr marL="3195762" indent="0">
              <a:buNone/>
              <a:defRPr sz="900"/>
            </a:lvl8pPr>
            <a:lvl9pPr marL="3652304"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US">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en-US">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666C9437-0234-416C-A5EA-08F4C454D5C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039EECD5-7B5A-4176-A85D-8791C32E026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5" y="27464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F1D69DA2-FCC9-4CA0-8436-5F17BF30FE2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t-IT"/>
          </a:p>
        </p:txBody>
      </p:sp>
      <p:sp>
        <p:nvSpPr>
          <p:cNvPr id="4" name="Date Placeholder 3"/>
          <p:cNvSpPr>
            <a:spLocks noGrp="1"/>
          </p:cNvSpPr>
          <p:nvPr>
            <p:ph type="dt" sz="half" idx="10"/>
          </p:nvPr>
        </p:nvSpPr>
        <p:spPr/>
        <p:txBody>
          <a:bodyPr/>
          <a:lstStyle/>
          <a:p>
            <a:fld id="{E8D44632-B263-4683-9C28-5E227BED1C5D}" type="datetimeFigureOut">
              <a:rPr lang="it-IT" smtClean="0"/>
              <a:pPr/>
              <a:t>28/10/2015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5430B76-5574-4FC6-BB15-DB2D618684D6}" type="slidenum">
              <a:rPr lang="it-IT" smtClean="0"/>
              <a:pPr/>
              <a:t>‹#›</a:t>
            </a:fld>
            <a:endParaRPr lang="it-IT"/>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E8D44632-B263-4683-9C28-5E227BED1C5D}" type="datetimeFigureOut">
              <a:rPr lang="it-IT" smtClean="0"/>
              <a:pPr/>
              <a:t>28/10/2015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5430B76-5574-4FC6-BB15-DB2D618684D6}" type="slidenum">
              <a:rPr lang="it-IT" smtClean="0"/>
              <a:pPr/>
              <a:t>‹#›</a:t>
            </a:fld>
            <a:endParaRPr lang="it-IT"/>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D44632-B263-4683-9C28-5E227BED1C5D}" type="datetimeFigureOut">
              <a:rPr lang="it-IT" smtClean="0"/>
              <a:pPr/>
              <a:t>28/10/2015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5430B76-5574-4FC6-BB15-DB2D618684D6}" type="slidenum">
              <a:rPr lang="it-IT" smtClean="0"/>
              <a:pPr/>
              <a:t>‹#›</a:t>
            </a:fld>
            <a:endParaRPr lang="it-I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a:prstGeom prst="rect">
            <a:avLst/>
          </a:prstGeom>
        </p:spPr>
        <p:txBody>
          <a:bodyPr lIns="91435" tIns="45718" rIns="91435" bIns="45718"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a:prstGeom prst="rect">
            <a:avLst/>
          </a:prstGeom>
        </p:spPr>
        <p:txBody>
          <a:bodyPr lIns="91435" tIns="45718" rIns="91435" bIns="45718"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Tree>
    <p:extLst>
      <p:ext uri="{BB962C8B-B14F-4D97-AF65-F5344CB8AC3E}">
        <p14:creationId xmlns="" xmlns:p14="http://schemas.microsoft.com/office/powerpoint/2010/main" val="374349720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sz="half" idx="10"/>
          </p:nvPr>
        </p:nvSpPr>
        <p:spPr/>
        <p:txBody>
          <a:bodyPr/>
          <a:lstStyle/>
          <a:p>
            <a:fld id="{E8D44632-B263-4683-9C28-5E227BED1C5D}" type="datetimeFigureOut">
              <a:rPr lang="it-IT" smtClean="0"/>
              <a:pPr/>
              <a:t>28/10/2015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5430B76-5574-4FC6-BB15-DB2D618684D6}" type="slidenum">
              <a:rPr lang="it-IT" smtClean="0"/>
              <a:pPr/>
              <a:t>‹#›</a:t>
            </a:fld>
            <a:endParaRPr lang="it-IT"/>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sz="half" idx="10"/>
          </p:nvPr>
        </p:nvSpPr>
        <p:spPr/>
        <p:txBody>
          <a:bodyPr/>
          <a:lstStyle/>
          <a:p>
            <a:fld id="{E8D44632-B263-4683-9C28-5E227BED1C5D}" type="datetimeFigureOut">
              <a:rPr lang="it-IT" smtClean="0"/>
              <a:pPr/>
              <a:t>28/10/2015</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B5430B76-5574-4FC6-BB15-DB2D618684D6}" type="slidenum">
              <a:rPr lang="it-IT" smtClean="0"/>
              <a:pPr/>
              <a:t>‹#›</a:t>
            </a:fld>
            <a:endParaRPr lang="it-IT"/>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sz="half" idx="10"/>
          </p:nvPr>
        </p:nvSpPr>
        <p:spPr/>
        <p:txBody>
          <a:bodyPr/>
          <a:lstStyle/>
          <a:p>
            <a:fld id="{E8D44632-B263-4683-9C28-5E227BED1C5D}" type="datetimeFigureOut">
              <a:rPr lang="it-IT" smtClean="0"/>
              <a:pPr/>
              <a:t>28/10/2015</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B5430B76-5574-4FC6-BB15-DB2D618684D6}" type="slidenum">
              <a:rPr lang="it-IT" smtClean="0"/>
              <a:pPr/>
              <a:t>‹#›</a:t>
            </a:fld>
            <a:endParaRPr lang="it-IT"/>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D44632-B263-4683-9C28-5E227BED1C5D}" type="datetimeFigureOut">
              <a:rPr lang="it-IT" smtClean="0"/>
              <a:pPr/>
              <a:t>28/10/2015</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B5430B76-5574-4FC6-BB15-DB2D618684D6}" type="slidenum">
              <a:rPr lang="it-IT" smtClean="0"/>
              <a:pPr/>
              <a:t>‹#›</a:t>
            </a:fld>
            <a:endParaRPr lang="it-IT"/>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D44632-B263-4683-9C28-5E227BED1C5D}" type="datetimeFigureOut">
              <a:rPr lang="it-IT" smtClean="0"/>
              <a:pPr/>
              <a:t>28/10/2015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5430B76-5574-4FC6-BB15-DB2D618684D6}" type="slidenum">
              <a:rPr lang="it-IT" smtClean="0"/>
              <a:pPr/>
              <a:t>‹#›</a:t>
            </a:fld>
            <a:endParaRPr lang="it-IT"/>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D44632-B263-4683-9C28-5E227BED1C5D}" type="datetimeFigureOut">
              <a:rPr lang="it-IT" smtClean="0"/>
              <a:pPr/>
              <a:t>28/10/2015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5430B76-5574-4FC6-BB15-DB2D618684D6}" type="slidenum">
              <a:rPr lang="it-IT" smtClean="0"/>
              <a:pPr/>
              <a:t>‹#›</a:t>
            </a:fld>
            <a:endParaRPr lang="it-IT"/>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E8D44632-B263-4683-9C28-5E227BED1C5D}" type="datetimeFigureOut">
              <a:rPr lang="it-IT" smtClean="0"/>
              <a:pPr/>
              <a:t>28/10/2015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5430B76-5574-4FC6-BB15-DB2D618684D6}" type="slidenum">
              <a:rPr lang="it-IT" smtClean="0"/>
              <a:pPr/>
              <a:t>‹#›</a:t>
            </a:fld>
            <a:endParaRPr lang="it-IT"/>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E8D44632-B263-4683-9C28-5E227BED1C5D}" type="datetimeFigureOut">
              <a:rPr lang="it-IT" smtClean="0"/>
              <a:pPr/>
              <a:t>28/10/2015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5430B76-5574-4FC6-BB15-DB2D618684D6}" type="slidenum">
              <a:rPr lang="it-IT" smtClean="0"/>
              <a:pPr/>
              <a:t>‹#›</a:t>
            </a:fld>
            <a:endParaRPr lang="it-IT"/>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26988"/>
            <a:ext cx="9144000" cy="1368426"/>
            <a:chOff x="0" y="-17"/>
            <a:chExt cx="5760" cy="862"/>
          </a:xfrm>
        </p:grpSpPr>
        <p:graphicFrame>
          <p:nvGraphicFramePr>
            <p:cNvPr id="3" name="Object 4"/>
            <p:cNvGraphicFramePr>
              <a:graphicFrameLocks noChangeAspect="1"/>
            </p:cNvGraphicFramePr>
            <p:nvPr/>
          </p:nvGraphicFramePr>
          <p:xfrm>
            <a:off x="0" y="-17"/>
            <a:ext cx="4558" cy="815"/>
          </p:xfrm>
          <a:graphic>
            <a:graphicData uri="http://schemas.openxmlformats.org/presentationml/2006/ole">
              <p:oleObj spid="_x0000_s632834" name="Immagine bitmap" r:id="rId3" imgW="9752381" imgH="7323810" progId="PBrush">
                <p:embed/>
              </p:oleObj>
            </a:graphicData>
          </a:graphic>
        </p:graphicFrame>
        <p:graphicFrame>
          <p:nvGraphicFramePr>
            <p:cNvPr id="4" name="Object 5"/>
            <p:cNvGraphicFramePr>
              <a:graphicFrameLocks noChangeAspect="1"/>
            </p:cNvGraphicFramePr>
            <p:nvPr/>
          </p:nvGraphicFramePr>
          <p:xfrm>
            <a:off x="4377" y="-17"/>
            <a:ext cx="1383" cy="862"/>
          </p:xfrm>
          <a:graphic>
            <a:graphicData uri="http://schemas.openxmlformats.org/presentationml/2006/ole">
              <p:oleObj spid="_x0000_s632835" name="Immagine bitmap" r:id="rId4" imgW="9752381" imgH="7323810" progId="PBrush">
                <p:embed/>
              </p:oleObj>
            </a:graphicData>
          </a:graphic>
        </p:graphicFrame>
      </p:grpSp>
      <p:pic>
        <p:nvPicPr>
          <p:cNvPr id="5" name="Picture 13" descr="fiigButton"/>
          <p:cNvPicPr>
            <a:picLocks noChangeAspect="1" noChangeArrowheads="1"/>
          </p:cNvPicPr>
          <p:nvPr userDrawn="1"/>
        </p:nvPicPr>
        <p:blipFill>
          <a:blip r:embed="rId5"/>
          <a:srcRect/>
          <a:stretch>
            <a:fillRect/>
          </a:stretch>
        </p:blipFill>
        <p:spPr bwMode="auto">
          <a:xfrm>
            <a:off x="96838" y="63500"/>
            <a:ext cx="1123950" cy="1123950"/>
          </a:xfrm>
          <a:prstGeom prst="rect">
            <a:avLst/>
          </a:prstGeom>
          <a:noFill/>
          <a:ln w="9525">
            <a:noFill/>
            <a:miter lim="800000"/>
            <a:headEnd/>
            <a:tailEnd/>
          </a:ln>
        </p:spPr>
      </p:pic>
      <p:sp>
        <p:nvSpPr>
          <p:cNvPr id="6" name="Rectangle 6"/>
          <p:cNvSpPr>
            <a:spLocks noGrp="1" noChangeArrowheads="1"/>
          </p:cNvSpPr>
          <p:nvPr>
            <p:ph type="sldNum" sz="quarter" idx="10"/>
          </p:nvPr>
        </p:nvSpPr>
        <p:spPr/>
        <p:txBody>
          <a:bodyPr/>
          <a:lstStyle>
            <a:lvl1pPr>
              <a:defRPr/>
            </a:lvl1pPr>
          </a:lstStyle>
          <a:p>
            <a:pPr>
              <a:defRPr/>
            </a:pPr>
            <a:fld id="{4F5AEE83-196D-4A52-8FF5-1EDD85CE8030}" type="slidenum">
              <a:rPr lang="en-US"/>
              <a:pPr>
                <a:defRPr/>
              </a:pPr>
              <a:t>‹#›</a:t>
            </a:fld>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56373E-8046-41C7-9C31-53010E8901C1}"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153400" cy="1143000"/>
          </a:xfrm>
          <a:prstGeom prst="rect">
            <a:avLst/>
          </a:prstGeom>
        </p:spPr>
        <p:txBody>
          <a:bodyPr lIns="91435" tIns="45718" rIns="91435" bIns="45718"/>
          <a:lstStyle/>
          <a:p>
            <a:r>
              <a:rPr lang="en-US" smtClean="0"/>
              <a:t>Click to edit Master title style</a:t>
            </a:r>
            <a:endParaRPr lang="en-US"/>
          </a:p>
        </p:txBody>
      </p:sp>
      <p:sp>
        <p:nvSpPr>
          <p:cNvPr id="3" name="Content Placeholder 2"/>
          <p:cNvSpPr>
            <a:spLocks noGrp="1"/>
          </p:cNvSpPr>
          <p:nvPr>
            <p:ph sz="half" idx="1"/>
          </p:nvPr>
        </p:nvSpPr>
        <p:spPr>
          <a:xfrm>
            <a:off x="457201" y="2286007"/>
            <a:ext cx="4000500" cy="3840163"/>
          </a:xfrm>
          <a:prstGeom prst="rect">
            <a:avLst/>
          </a:prstGeom>
        </p:spPr>
        <p:txBody>
          <a:bodyPr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86007"/>
            <a:ext cx="4000500" cy="3840163"/>
          </a:xfrm>
          <a:prstGeom prst="rect">
            <a:avLst/>
          </a:prstGeom>
        </p:spPr>
        <p:txBody>
          <a:bodyPr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24072607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11"/>
            <a:ext cx="7772400" cy="1362075"/>
          </a:xfrm>
        </p:spPr>
        <p:txBody>
          <a:bodyPr anchor="t"/>
          <a:lstStyle>
            <a:lvl1pPr algn="l">
              <a:defRPr sz="4000" b="1" cap="all"/>
            </a:lvl1pPr>
          </a:lstStyle>
          <a:p>
            <a:r>
              <a:rPr lang="it-IT" smtClean="0"/>
              <a:t>Click to edit Master title style</a:t>
            </a:r>
            <a:endParaRPr lang="it-IT"/>
          </a:p>
        </p:txBody>
      </p:sp>
      <p:sp>
        <p:nvSpPr>
          <p:cNvPr id="3" name="Text Placeholder 2"/>
          <p:cNvSpPr>
            <a:spLocks noGrp="1"/>
          </p:cNvSpPr>
          <p:nvPr>
            <p:ph type="body" idx="1"/>
          </p:nvPr>
        </p:nvSpPr>
        <p:spPr>
          <a:xfrm>
            <a:off x="722314" y="2906732"/>
            <a:ext cx="7772400" cy="1500187"/>
          </a:xfrm>
        </p:spPr>
        <p:txBody>
          <a:bodyPr anchor="b"/>
          <a:lstStyle>
            <a:lvl1pPr marL="0" indent="0">
              <a:buNone/>
              <a:defRPr sz="2000"/>
            </a:lvl1pPr>
            <a:lvl2pPr marL="456538" indent="0">
              <a:buNone/>
              <a:defRPr sz="1800"/>
            </a:lvl2pPr>
            <a:lvl3pPr marL="913077" indent="0">
              <a:buNone/>
              <a:defRPr sz="1600"/>
            </a:lvl3pPr>
            <a:lvl4pPr marL="1369616" indent="0">
              <a:buNone/>
              <a:defRPr sz="1400"/>
            </a:lvl4pPr>
            <a:lvl5pPr marL="1826152" indent="0">
              <a:buNone/>
              <a:defRPr sz="1400"/>
            </a:lvl5pPr>
            <a:lvl6pPr marL="2282691" indent="0">
              <a:buNone/>
              <a:defRPr sz="1400"/>
            </a:lvl6pPr>
            <a:lvl7pPr marL="2739230" indent="0">
              <a:buNone/>
              <a:defRPr sz="1400"/>
            </a:lvl7pPr>
            <a:lvl8pPr marL="3195762" indent="0">
              <a:buNone/>
              <a:defRPr sz="1400"/>
            </a:lvl8pPr>
            <a:lvl9pPr marL="3652304" indent="0">
              <a:buNone/>
              <a:defRPr sz="1400"/>
            </a:lvl9pPr>
          </a:lstStyle>
          <a:p>
            <a:pPr lvl="0"/>
            <a:r>
              <a:rPr lang="it-IT"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48E60C-0F5A-4331-90FC-E55C8DA997B2}" type="slidenum">
              <a:rPr lang="en-US"/>
              <a:pPr>
                <a:defRPr/>
              </a:pPr>
              <a:t>‹#›</a:t>
            </a:fld>
            <a:endParaRPr lang="en-US" dirty="0"/>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Content Placeholder 2"/>
          <p:cNvSpPr>
            <a:spLocks noGrp="1"/>
          </p:cNvSpPr>
          <p:nvPr>
            <p:ph sz="half" idx="1"/>
          </p:nvPr>
        </p:nvSpPr>
        <p:spPr>
          <a:xfrm>
            <a:off x="1331913" y="1557338"/>
            <a:ext cx="382905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Content Placeholder 3"/>
          <p:cNvSpPr>
            <a:spLocks noGrp="1"/>
          </p:cNvSpPr>
          <p:nvPr>
            <p:ph sz="half" idx="2"/>
          </p:nvPr>
        </p:nvSpPr>
        <p:spPr>
          <a:xfrm>
            <a:off x="5313380" y="1557338"/>
            <a:ext cx="3830637"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EE5EBA-49C1-451A-904E-769680E8FD30}" type="slidenum">
              <a:rPr lang="en-US"/>
              <a:pPr>
                <a:defRPr/>
              </a:pPr>
              <a:t>‹#›</a:t>
            </a:fld>
            <a:endParaRPr lang="en-US" dirty="0"/>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4641"/>
            <a:ext cx="8229600" cy="1143000"/>
          </a:xfrm>
        </p:spPr>
        <p:txBody>
          <a:bodyPr/>
          <a:lstStyle>
            <a:lvl1pPr>
              <a:defRPr/>
            </a:lvl1pPr>
          </a:lstStyle>
          <a:p>
            <a:r>
              <a:rPr lang="it-IT" smtClean="0"/>
              <a:t>Click to edit Master title style</a:t>
            </a:r>
            <a:endParaRPr lang="it-IT"/>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6538" indent="0">
              <a:buNone/>
              <a:defRPr sz="2000" b="1"/>
            </a:lvl2pPr>
            <a:lvl3pPr marL="913077" indent="0">
              <a:buNone/>
              <a:defRPr sz="1800" b="1"/>
            </a:lvl3pPr>
            <a:lvl4pPr marL="1369616" indent="0">
              <a:buNone/>
              <a:defRPr sz="1600" b="1"/>
            </a:lvl4pPr>
            <a:lvl5pPr marL="1826152" indent="0">
              <a:buNone/>
              <a:defRPr sz="1600" b="1"/>
            </a:lvl5pPr>
            <a:lvl6pPr marL="2282691" indent="0">
              <a:buNone/>
              <a:defRPr sz="1600" b="1"/>
            </a:lvl6pPr>
            <a:lvl7pPr marL="2739230" indent="0">
              <a:buNone/>
              <a:defRPr sz="1600" b="1"/>
            </a:lvl7pPr>
            <a:lvl8pPr marL="3195762" indent="0">
              <a:buNone/>
              <a:defRPr sz="1600" b="1"/>
            </a:lvl8pPr>
            <a:lvl9pPr marL="3652304"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5" name="Text Placeholder 4"/>
          <p:cNvSpPr>
            <a:spLocks noGrp="1"/>
          </p:cNvSpPr>
          <p:nvPr>
            <p:ph type="body" sz="quarter" idx="3"/>
          </p:nvPr>
        </p:nvSpPr>
        <p:spPr>
          <a:xfrm>
            <a:off x="4645041" y="1535116"/>
            <a:ext cx="4041775" cy="639762"/>
          </a:xfrm>
        </p:spPr>
        <p:txBody>
          <a:bodyPr anchor="b"/>
          <a:lstStyle>
            <a:lvl1pPr marL="0" indent="0">
              <a:buNone/>
              <a:defRPr sz="2400" b="1"/>
            </a:lvl1pPr>
            <a:lvl2pPr marL="456538" indent="0">
              <a:buNone/>
              <a:defRPr sz="2000" b="1"/>
            </a:lvl2pPr>
            <a:lvl3pPr marL="913077" indent="0">
              <a:buNone/>
              <a:defRPr sz="1800" b="1"/>
            </a:lvl3pPr>
            <a:lvl4pPr marL="1369616" indent="0">
              <a:buNone/>
              <a:defRPr sz="1600" b="1"/>
            </a:lvl4pPr>
            <a:lvl5pPr marL="1826152" indent="0">
              <a:buNone/>
              <a:defRPr sz="1600" b="1"/>
            </a:lvl5pPr>
            <a:lvl6pPr marL="2282691" indent="0">
              <a:buNone/>
              <a:defRPr sz="1600" b="1"/>
            </a:lvl6pPr>
            <a:lvl7pPr marL="2739230" indent="0">
              <a:buNone/>
              <a:defRPr sz="1600" b="1"/>
            </a:lvl7pPr>
            <a:lvl8pPr marL="3195762" indent="0">
              <a:buNone/>
              <a:defRPr sz="1600" b="1"/>
            </a:lvl8pPr>
            <a:lvl9pPr marL="3652304"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41"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F31A64D-D7E8-46B5-9532-9558C5FEAA13}" type="slidenum">
              <a:rPr lang="en-US"/>
              <a:pPr>
                <a:defRPr/>
              </a:pPr>
              <a:t>‹#›</a:t>
            </a:fld>
            <a:endParaRPr lang="en-US" dirty="0"/>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solidFill>
                  <a:srgbClr val="000000"/>
                </a:solidFill>
              </a:defRPr>
            </a:lvl1pPr>
          </a:lstStyle>
          <a:p>
            <a:pPr>
              <a:defRPr/>
            </a:pPr>
            <a:fld id="{6D7B2425-3E2F-47ED-A050-377EE71D31FE}" type="slidenum">
              <a:rPr lang="en-US"/>
              <a:pPr>
                <a:defRPr/>
              </a:pPr>
              <a:t>‹#›</a:t>
            </a:fld>
            <a:endParaRPr lang="en-US" dirty="0"/>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B4CDC2F-59E7-4FC7-8D91-9442A4A09BBB}" type="slidenum">
              <a:rPr lang="en-US"/>
              <a:pPr>
                <a:defRPr/>
              </a:pPr>
              <a:t>‹#›</a:t>
            </a:fld>
            <a:endParaRPr lang="en-US" dirty="0"/>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it-IT" smtClean="0"/>
              <a:t>Click to edit Master title style</a:t>
            </a:r>
            <a:endParaRPr lang="it-IT"/>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400"/>
            </a:lvl1pPr>
            <a:lvl2pPr marL="456538" indent="0">
              <a:buNone/>
              <a:defRPr sz="1200"/>
            </a:lvl2pPr>
            <a:lvl3pPr marL="913077" indent="0">
              <a:buNone/>
              <a:defRPr sz="1000"/>
            </a:lvl3pPr>
            <a:lvl4pPr marL="1369616" indent="0">
              <a:buNone/>
              <a:defRPr sz="900"/>
            </a:lvl4pPr>
            <a:lvl5pPr marL="1826152" indent="0">
              <a:buNone/>
              <a:defRPr sz="900"/>
            </a:lvl5pPr>
            <a:lvl6pPr marL="2282691" indent="0">
              <a:buNone/>
              <a:defRPr sz="900"/>
            </a:lvl6pPr>
            <a:lvl7pPr marL="2739230" indent="0">
              <a:buNone/>
              <a:defRPr sz="900"/>
            </a:lvl7pPr>
            <a:lvl8pPr marL="3195762" indent="0">
              <a:buNone/>
              <a:defRPr sz="900"/>
            </a:lvl8pPr>
            <a:lvl9pPr marL="3652304" indent="0">
              <a:buNone/>
              <a:defRPr sz="900"/>
            </a:lvl9pPr>
          </a:lstStyle>
          <a:p>
            <a:pPr lvl="0"/>
            <a:r>
              <a:rPr lang="it-IT"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EE231B-4374-414E-8090-17FB9842D426}" type="slidenum">
              <a:rPr lang="en-US"/>
              <a:pPr>
                <a:defRPr/>
              </a:pPr>
              <a:t>‹#›</a:t>
            </a:fld>
            <a:endParaRPr lang="en-US" dirty="0"/>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38" indent="0">
              <a:buNone/>
              <a:defRPr sz="2800"/>
            </a:lvl2pPr>
            <a:lvl3pPr marL="913077" indent="0">
              <a:buNone/>
              <a:defRPr sz="2400"/>
            </a:lvl3pPr>
            <a:lvl4pPr marL="1369616" indent="0">
              <a:buNone/>
              <a:defRPr sz="2000"/>
            </a:lvl4pPr>
            <a:lvl5pPr marL="1826152" indent="0">
              <a:buNone/>
              <a:defRPr sz="2000"/>
            </a:lvl5pPr>
            <a:lvl6pPr marL="2282691" indent="0">
              <a:buNone/>
              <a:defRPr sz="2000"/>
            </a:lvl6pPr>
            <a:lvl7pPr marL="2739230" indent="0">
              <a:buNone/>
              <a:defRPr sz="2000"/>
            </a:lvl7pPr>
            <a:lvl8pPr marL="3195762" indent="0">
              <a:buNone/>
              <a:defRPr sz="2000"/>
            </a:lvl8pPr>
            <a:lvl9pPr marL="3652304" indent="0">
              <a:buNone/>
              <a:defRPr sz="2000"/>
            </a:lvl9pPr>
          </a:lstStyle>
          <a:p>
            <a:pPr lvl="0"/>
            <a:endParaRPr lang="it-IT"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38" indent="0">
              <a:buNone/>
              <a:defRPr sz="1200"/>
            </a:lvl2pPr>
            <a:lvl3pPr marL="913077" indent="0">
              <a:buNone/>
              <a:defRPr sz="1000"/>
            </a:lvl3pPr>
            <a:lvl4pPr marL="1369616" indent="0">
              <a:buNone/>
              <a:defRPr sz="900"/>
            </a:lvl4pPr>
            <a:lvl5pPr marL="1826152" indent="0">
              <a:buNone/>
              <a:defRPr sz="900"/>
            </a:lvl5pPr>
            <a:lvl6pPr marL="2282691" indent="0">
              <a:buNone/>
              <a:defRPr sz="900"/>
            </a:lvl6pPr>
            <a:lvl7pPr marL="2739230" indent="0">
              <a:buNone/>
              <a:defRPr sz="900"/>
            </a:lvl7pPr>
            <a:lvl8pPr marL="3195762" indent="0">
              <a:buNone/>
              <a:defRPr sz="900"/>
            </a:lvl8pPr>
            <a:lvl9pPr marL="3652304" indent="0">
              <a:buNone/>
              <a:defRPr sz="900"/>
            </a:lvl9pPr>
          </a:lstStyle>
          <a:p>
            <a:pPr lvl="0"/>
            <a:r>
              <a:rPr lang="it-IT"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49CF5C-296F-4197-BA64-4EE98C92A373}" type="slidenum">
              <a:rPr lang="en-US"/>
              <a:pPr>
                <a:defRPr/>
              </a:pPr>
              <a:t>‹#›</a:t>
            </a:fld>
            <a:endParaRPr lang="en-US" dirty="0"/>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A60C32-EFAD-49F3-AC58-1C81E55D3E56}" type="slidenum">
              <a:rPr lang="en-US"/>
              <a:pPr>
                <a:defRPr/>
              </a:pPr>
              <a:t>‹#›</a:t>
            </a:fld>
            <a:endParaRPr lang="en-US" dirty="0"/>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1392" y="0"/>
            <a:ext cx="1952625" cy="6083300"/>
          </a:xfrm>
        </p:spPr>
        <p:txBody>
          <a:bodyPr vert="eaVert"/>
          <a:lstStyle/>
          <a:p>
            <a:r>
              <a:rPr lang="it-IT" smtClean="0"/>
              <a:t>Click to edit Master title style</a:t>
            </a:r>
            <a:endParaRPr lang="it-IT"/>
          </a:p>
        </p:txBody>
      </p:sp>
      <p:sp>
        <p:nvSpPr>
          <p:cNvPr id="3" name="Vertical Text Placeholder 2"/>
          <p:cNvSpPr>
            <a:spLocks noGrp="1"/>
          </p:cNvSpPr>
          <p:nvPr>
            <p:ph type="body" orient="vert" idx="1"/>
          </p:nvPr>
        </p:nvSpPr>
        <p:spPr>
          <a:xfrm>
            <a:off x="1331913" y="0"/>
            <a:ext cx="5707062" cy="6083300"/>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AAD34-899B-4915-B52C-A84755111275}" type="slidenum">
              <a:rPr lang="en-US"/>
              <a:pPr>
                <a:defRPr/>
              </a:pPr>
              <a:t>‹#›</a:t>
            </a:fld>
            <a:endParaRPr lang="en-US" dirty="0"/>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aphicFrame>
        <p:nvGraphicFramePr>
          <p:cNvPr id="4" name="Object 4"/>
          <p:cNvGraphicFramePr>
            <a:graphicFrameLocks noChangeAspect="1"/>
          </p:cNvGraphicFramePr>
          <p:nvPr/>
        </p:nvGraphicFramePr>
        <p:xfrm>
          <a:off x="11" y="19"/>
          <a:ext cx="7235825" cy="5434013"/>
        </p:xfrm>
        <a:graphic>
          <a:graphicData uri="http://schemas.openxmlformats.org/presentationml/2006/ole">
            <p:oleObj spid="_x0000_s633858" name="Immagine bitmap" r:id="rId3" imgW="9752381" imgH="7323810" progId="PBrush">
              <p:embed/>
            </p:oleObj>
          </a:graphicData>
        </a:graphic>
      </p:graphicFrame>
      <p:graphicFrame>
        <p:nvGraphicFramePr>
          <p:cNvPr id="5" name="Object 5"/>
          <p:cNvGraphicFramePr>
            <a:graphicFrameLocks noChangeAspect="1"/>
          </p:cNvGraphicFramePr>
          <p:nvPr/>
        </p:nvGraphicFramePr>
        <p:xfrm>
          <a:off x="6948489" y="3195"/>
          <a:ext cx="2195512" cy="1368425"/>
        </p:xfrm>
        <a:graphic>
          <a:graphicData uri="http://schemas.openxmlformats.org/presentationml/2006/ole">
            <p:oleObj spid="_x0000_s633859" name="Immagine bitmap" r:id="rId4" imgW="9752381" imgH="7323810" progId="PBrush">
              <p:embed/>
            </p:oleObj>
          </a:graphicData>
        </a:graphic>
      </p:graphicFrame>
      <p:pic>
        <p:nvPicPr>
          <p:cNvPr id="6" name="Picture 15" descr="fiigButton"/>
          <p:cNvPicPr>
            <a:picLocks noChangeAspect="1" noChangeArrowheads="1"/>
          </p:cNvPicPr>
          <p:nvPr/>
        </p:nvPicPr>
        <p:blipFill>
          <a:blip r:embed="rId5"/>
          <a:srcRect/>
          <a:stretch>
            <a:fillRect/>
          </a:stretch>
        </p:blipFill>
        <p:spPr bwMode="auto">
          <a:xfrm>
            <a:off x="95250" y="82550"/>
            <a:ext cx="1123950" cy="1123950"/>
          </a:xfrm>
          <a:prstGeom prst="rect">
            <a:avLst/>
          </a:prstGeom>
          <a:noFill/>
          <a:ln w="9525">
            <a:noFill/>
            <a:miter lim="800000"/>
            <a:headEnd/>
            <a:tailEnd/>
          </a:ln>
        </p:spPr>
      </p:pic>
      <p:sp>
        <p:nvSpPr>
          <p:cNvPr id="7" name="Rectangle 13"/>
          <p:cNvSpPr/>
          <p:nvPr userDrawn="1"/>
        </p:nvSpPr>
        <p:spPr>
          <a:xfrm>
            <a:off x="0" y="1295406"/>
            <a:ext cx="1371600" cy="472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00" tIns="45654" rIns="91300" bIns="45654" anchor="ctr"/>
          <a:lstStyle/>
          <a:p>
            <a:pPr algn="ctr">
              <a:defRPr/>
            </a:pPr>
            <a:endParaRPr lang="it-IT">
              <a:solidFill>
                <a:srgbClr val="FFFFFF"/>
              </a:solidFill>
            </a:endParaRPr>
          </a:p>
        </p:txBody>
      </p:sp>
      <p:sp>
        <p:nvSpPr>
          <p:cNvPr id="8" name="Freeform 2"/>
          <p:cNvSpPr>
            <a:spLocks/>
          </p:cNvSpPr>
          <p:nvPr/>
        </p:nvSpPr>
        <p:spPr bwMode="gray">
          <a:xfrm>
            <a:off x="690579" y="3340111"/>
            <a:ext cx="7653337" cy="485775"/>
          </a:xfrm>
          <a:custGeom>
            <a:avLst/>
            <a:gdLst/>
            <a:ahLst/>
            <a:cxnLst>
              <a:cxn ang="0">
                <a:pos x="163" y="200"/>
              </a:cxn>
              <a:cxn ang="0">
                <a:pos x="4128" y="200"/>
              </a:cxn>
              <a:cxn ang="0">
                <a:pos x="4128" y="429"/>
              </a:cxn>
              <a:cxn ang="0">
                <a:pos x="0" y="441"/>
              </a:cxn>
              <a:cxn ang="0">
                <a:pos x="163" y="200"/>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000"/>
            </a:schemeClr>
          </a:solidFill>
          <a:ln w="9525">
            <a:noFill/>
            <a:round/>
            <a:headEnd/>
            <a:tailEnd/>
          </a:ln>
        </p:spPr>
        <p:txBody>
          <a:bodyPr wrap="none" lIns="91300" tIns="45654" rIns="91300" bIns="45654" anchor="ctr"/>
          <a:lstStyle/>
          <a:p>
            <a:pPr>
              <a:defRPr/>
            </a:pPr>
            <a:endParaRPr lang="it-IT">
              <a:solidFill>
                <a:srgbClr val="777777"/>
              </a:solidFill>
              <a:latin typeface="Arial" charset="0"/>
              <a:ea typeface="+mn-ea"/>
            </a:endParaRPr>
          </a:p>
        </p:txBody>
      </p:sp>
      <p:sp>
        <p:nvSpPr>
          <p:cNvPr id="277507" name="Rectangle 3"/>
          <p:cNvSpPr>
            <a:spLocks noGrp="1" noChangeArrowheads="1"/>
          </p:cNvSpPr>
          <p:nvPr>
            <p:ph type="ctrTitle"/>
          </p:nvPr>
        </p:nvSpPr>
        <p:spPr>
          <a:xfrm>
            <a:off x="685805" y="2286000"/>
            <a:ext cx="7772400" cy="1143000"/>
          </a:xfrm>
        </p:spPr>
        <p:txBody>
          <a:bodyPr/>
          <a:lstStyle>
            <a:lvl1pPr>
              <a:defRPr/>
            </a:lvl1pPr>
          </a:lstStyle>
          <a:p>
            <a:r>
              <a:rPr lang="en-US"/>
              <a:t>Click to edit Master title style</a:t>
            </a:r>
          </a:p>
        </p:txBody>
      </p:sp>
      <p:sp>
        <p:nvSpPr>
          <p:cNvPr id="277508" name="Rectangle 4"/>
          <p:cNvSpPr>
            <a:spLocks noGrp="1" noChangeArrowheads="1"/>
          </p:cNvSpPr>
          <p:nvPr>
            <p:ph type="subTitle" idx="1"/>
          </p:nvPr>
        </p:nvSpPr>
        <p:spPr>
          <a:xfrm>
            <a:off x="1371605" y="3886200"/>
            <a:ext cx="6400800" cy="1752600"/>
          </a:xfrm>
        </p:spPr>
        <p:txBody>
          <a:bodyPr/>
          <a:lstStyle>
            <a:lvl1pPr marL="0" indent="0" algn="ctr">
              <a:buFont typeface="Monotype Sorts" charset="2"/>
              <a:buNone/>
              <a:defRPr/>
            </a:lvl1pPr>
          </a:lstStyle>
          <a:p>
            <a:r>
              <a:rPr lang="en-US"/>
              <a:t>Click to edit Master subtitle style</a:t>
            </a:r>
          </a:p>
        </p:txBody>
      </p:sp>
      <p:sp>
        <p:nvSpPr>
          <p:cNvPr id="9" name="Rectangle 5"/>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10" name="Rectangle 6"/>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11" name="Rectangle 7"/>
          <p:cNvSpPr>
            <a:spLocks noGrp="1" noChangeArrowheads="1"/>
          </p:cNvSpPr>
          <p:nvPr>
            <p:ph type="sldNum" sz="quarter" idx="12"/>
          </p:nvPr>
        </p:nvSpPr>
        <p:spPr/>
        <p:txBody>
          <a:bodyPr/>
          <a:lstStyle>
            <a:lvl1pPr>
              <a:defRPr>
                <a:solidFill>
                  <a:srgbClr val="578963"/>
                </a:solidFill>
              </a:defRPr>
            </a:lvl1pPr>
          </a:lstStyle>
          <a:p>
            <a:pPr>
              <a:defRPr/>
            </a:pPr>
            <a:fld id="{8C98E2EE-C607-45B1-90BE-C48EA8A16479}"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35" tIns="45718" rIns="91435" bIns="45718"/>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35" tIns="45718" rIns="91435" bIns="45718"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a:prstGeom prst="rect">
            <a:avLst/>
          </a:prstGeom>
        </p:spPr>
        <p:txBody>
          <a:bodyPr lIns="91435" tIns="45718" rIns="91435" bIns="45718"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a:prstGeom prst="rect">
            <a:avLst/>
          </a:prstGeom>
        </p:spPr>
        <p:txBody>
          <a:bodyPr lIns="91435" tIns="45718" rIns="91435"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95974973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smtClean="0"/>
              <a:t>Click to edit Master subtitle style</a:t>
            </a:r>
            <a:endParaRPr lang="it-IT"/>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47FB5A8-7042-4605-8644-3B46B0534FF9}" type="slidenum">
              <a:rPr lang="en-US"/>
              <a:pPr/>
              <a:t>‹#›</a:t>
            </a:fld>
            <a:endParaRPr 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DA82AD2-11C8-487A-85FC-FBC2BABC5810}" type="slidenum">
              <a:rPr lang="en-US"/>
              <a:pPr/>
              <a:t>‹#›</a:t>
            </a:fld>
            <a:endParaRPr 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cap="all"/>
            </a:lvl1pPr>
          </a:lstStyle>
          <a:p>
            <a:r>
              <a:rPr lang="en-US" smtClean="0"/>
              <a:t>Click to edit Master title style</a:t>
            </a:r>
            <a:endParaRPr lang="it-IT"/>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6480407-5454-4A71-AA6B-6F2EC3BAD767}" type="slidenum">
              <a:rPr lang="en-US"/>
              <a:pPr/>
              <a:t>‹#›</a:t>
            </a:fld>
            <a:endParaRPr 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6481" y="1604329"/>
            <a:ext cx="4040640" cy="3970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35360" y="1604329"/>
            <a:ext cx="4042080" cy="3970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E3F89F6-1BAE-47F3-81A3-E2623B752D9D}" type="slidenum">
              <a:rPr lang="en-US"/>
              <a:pPr/>
              <a:t>‹#›</a:t>
            </a:fld>
            <a:endParaRPr 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9F67DD26-5889-43BA-B5A1-3F5CEC75C860}" type="slidenum">
              <a:rPr lang="en-US"/>
              <a:pPr/>
              <a:t>‹#›</a:t>
            </a:fld>
            <a:endParaRPr lang="en-U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1D789658-918C-4DBA-ACD4-09D3032A4BD5}" type="slidenum">
              <a:rPr lang="en-US"/>
              <a:pPr/>
              <a:t>‹#›</a:t>
            </a:fld>
            <a:endParaRPr 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A70E12F4-F320-4C3C-AAFE-AE916FF1E8E9}" type="slidenum">
              <a:rPr lang="en-US"/>
              <a:pPr/>
              <a:t>‹#›</a:t>
            </a:fld>
            <a:endParaRPr 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it-IT"/>
          </a:p>
        </p:txBody>
      </p:sp>
      <p:sp>
        <p:nvSpPr>
          <p:cNvPr id="3" name="Content Placehold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C64F09B5-9FC2-41F4-B80C-6F9213503DF8}" type="slidenum">
              <a:rPr lang="en-US"/>
              <a:pPr/>
              <a:t>‹#›</a:t>
            </a:fld>
            <a:endParaRPr 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a:lvl1pPr>
          </a:lstStyle>
          <a:p>
            <a:r>
              <a:rPr lang="en-US" smtClean="0"/>
              <a:t>Click to edit Master title style</a:t>
            </a:r>
            <a:endParaRPr lang="it-IT"/>
          </a:p>
        </p:txBody>
      </p:sp>
      <p:sp>
        <p:nvSpPr>
          <p:cNvPr id="3" name="Picture Placeholder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endParaRPr lang="it-IT"/>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FC2867E8-7DDA-4EF7-A883-DA9008775775}" type="slidenum">
              <a:rPr lang="en-US"/>
              <a:pPr/>
              <a:t>‹#›</a:t>
            </a:fld>
            <a:endParaRPr 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BC59994-50E6-43AA-BAD3-C5467B64AE86}"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153400" cy="1143000"/>
          </a:xfrm>
          <a:prstGeom prst="rect">
            <a:avLst/>
          </a:prstGeom>
        </p:spPr>
        <p:txBody>
          <a:bodyPr lIns="91435" tIns="45718" rIns="91435" bIns="45718"/>
          <a:lstStyle/>
          <a:p>
            <a:r>
              <a:rPr lang="en-US" smtClean="0"/>
              <a:t>Click to edit Master title style</a:t>
            </a:r>
            <a:endParaRPr lang="en-US"/>
          </a:p>
        </p:txBody>
      </p:sp>
    </p:spTree>
    <p:extLst>
      <p:ext uri="{BB962C8B-B14F-4D97-AF65-F5344CB8AC3E}">
        <p14:creationId xmlns="" xmlns:p14="http://schemas.microsoft.com/office/powerpoint/2010/main" val="354162310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2560" y="273629"/>
            <a:ext cx="2054880" cy="5301197"/>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6481" y="273629"/>
            <a:ext cx="6027840" cy="530119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016816D-316B-4C69-89EC-93749E06C0D2}" type="slidenum">
              <a:rPr lang="en-US"/>
              <a:pPr/>
              <a:t>‹#›</a:t>
            </a:fld>
            <a:endParaRPr 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26988"/>
            <a:ext cx="9144000" cy="1368426"/>
            <a:chOff x="0" y="-17"/>
            <a:chExt cx="5760" cy="862"/>
          </a:xfrm>
        </p:grpSpPr>
        <p:graphicFrame>
          <p:nvGraphicFramePr>
            <p:cNvPr id="3" name="Object 4"/>
            <p:cNvGraphicFramePr>
              <a:graphicFrameLocks noChangeAspect="1"/>
            </p:cNvGraphicFramePr>
            <p:nvPr/>
          </p:nvGraphicFramePr>
          <p:xfrm>
            <a:off x="0" y="-17"/>
            <a:ext cx="4558" cy="815"/>
          </p:xfrm>
          <a:graphic>
            <a:graphicData uri="http://schemas.openxmlformats.org/presentationml/2006/ole">
              <p:oleObj spid="_x0000_s635906" name="Immagine bitmap" r:id="rId3" imgW="9752381" imgH="7323810" progId="PBrush">
                <p:embed/>
              </p:oleObj>
            </a:graphicData>
          </a:graphic>
        </p:graphicFrame>
        <p:graphicFrame>
          <p:nvGraphicFramePr>
            <p:cNvPr id="4" name="Object 5"/>
            <p:cNvGraphicFramePr>
              <a:graphicFrameLocks noChangeAspect="1"/>
            </p:cNvGraphicFramePr>
            <p:nvPr/>
          </p:nvGraphicFramePr>
          <p:xfrm>
            <a:off x="4377" y="-17"/>
            <a:ext cx="1383" cy="862"/>
          </p:xfrm>
          <a:graphic>
            <a:graphicData uri="http://schemas.openxmlformats.org/presentationml/2006/ole">
              <p:oleObj spid="_x0000_s635907" name="Immagine bitmap" r:id="rId4" imgW="9752381" imgH="7323810" progId="PBrush">
                <p:embed/>
              </p:oleObj>
            </a:graphicData>
          </a:graphic>
        </p:graphicFrame>
      </p:grpSp>
      <p:pic>
        <p:nvPicPr>
          <p:cNvPr id="5" name="Picture 13" descr="fiigButton"/>
          <p:cNvPicPr>
            <a:picLocks noChangeAspect="1" noChangeArrowheads="1"/>
          </p:cNvPicPr>
          <p:nvPr userDrawn="1"/>
        </p:nvPicPr>
        <p:blipFill>
          <a:blip r:embed="rId5"/>
          <a:srcRect/>
          <a:stretch>
            <a:fillRect/>
          </a:stretch>
        </p:blipFill>
        <p:spPr bwMode="auto">
          <a:xfrm>
            <a:off x="96838" y="63500"/>
            <a:ext cx="1123950" cy="1123950"/>
          </a:xfrm>
          <a:prstGeom prst="rect">
            <a:avLst/>
          </a:prstGeom>
          <a:noFill/>
          <a:ln w="9525">
            <a:noFill/>
            <a:miter lim="800000"/>
            <a:headEnd/>
            <a:tailEnd/>
          </a:ln>
        </p:spPr>
      </p:pic>
      <p:sp>
        <p:nvSpPr>
          <p:cNvPr id="6" name="Rectangle 6"/>
          <p:cNvSpPr>
            <a:spLocks noGrp="1" noChangeArrowheads="1"/>
          </p:cNvSpPr>
          <p:nvPr>
            <p:ph type="sldNum" sz="quarter" idx="10"/>
          </p:nvPr>
        </p:nvSpPr>
        <p:spPr/>
        <p:txBody>
          <a:bodyPr/>
          <a:lstStyle>
            <a:lvl1pPr>
              <a:defRPr/>
            </a:lvl1pPr>
          </a:lstStyle>
          <a:p>
            <a:pPr>
              <a:defRPr/>
            </a:pPr>
            <a:fld id="{4F5AEE83-196D-4A52-8FF5-1EDD85CE8030}" type="slidenum">
              <a:rPr lang="en-US"/>
              <a:pPr>
                <a:defRPr/>
              </a:pPr>
              <a:t>‹#›</a:t>
            </a:fld>
            <a:endParaRPr lang="en-US"/>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56373E-8046-41C7-9C31-53010E8901C1}" type="slidenum">
              <a:rPr lang="en-US"/>
              <a:pPr>
                <a:defRPr/>
              </a:pPr>
              <a:t>‹#›</a:t>
            </a:fld>
            <a:endParaRPr lang="en-US" dirty="0"/>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11"/>
            <a:ext cx="7772400" cy="1362075"/>
          </a:xfrm>
        </p:spPr>
        <p:txBody>
          <a:bodyPr anchor="t"/>
          <a:lstStyle>
            <a:lvl1pPr algn="l">
              <a:defRPr sz="4000" b="1" cap="all"/>
            </a:lvl1pPr>
          </a:lstStyle>
          <a:p>
            <a:r>
              <a:rPr lang="it-IT" smtClean="0"/>
              <a:t>Click to edit Master title style</a:t>
            </a:r>
            <a:endParaRPr lang="it-IT"/>
          </a:p>
        </p:txBody>
      </p:sp>
      <p:sp>
        <p:nvSpPr>
          <p:cNvPr id="3" name="Text Placeholder 2"/>
          <p:cNvSpPr>
            <a:spLocks noGrp="1"/>
          </p:cNvSpPr>
          <p:nvPr>
            <p:ph type="body" idx="1"/>
          </p:nvPr>
        </p:nvSpPr>
        <p:spPr>
          <a:xfrm>
            <a:off x="722314" y="2906732"/>
            <a:ext cx="7772400" cy="1500187"/>
          </a:xfrm>
        </p:spPr>
        <p:txBody>
          <a:bodyPr anchor="b"/>
          <a:lstStyle>
            <a:lvl1pPr marL="0" indent="0">
              <a:buNone/>
              <a:defRPr sz="2000"/>
            </a:lvl1pPr>
            <a:lvl2pPr marL="456538" indent="0">
              <a:buNone/>
              <a:defRPr sz="1800"/>
            </a:lvl2pPr>
            <a:lvl3pPr marL="913077" indent="0">
              <a:buNone/>
              <a:defRPr sz="1600"/>
            </a:lvl3pPr>
            <a:lvl4pPr marL="1369616" indent="0">
              <a:buNone/>
              <a:defRPr sz="1400"/>
            </a:lvl4pPr>
            <a:lvl5pPr marL="1826152" indent="0">
              <a:buNone/>
              <a:defRPr sz="1400"/>
            </a:lvl5pPr>
            <a:lvl6pPr marL="2282691" indent="0">
              <a:buNone/>
              <a:defRPr sz="1400"/>
            </a:lvl6pPr>
            <a:lvl7pPr marL="2739230" indent="0">
              <a:buNone/>
              <a:defRPr sz="1400"/>
            </a:lvl7pPr>
            <a:lvl8pPr marL="3195762" indent="0">
              <a:buNone/>
              <a:defRPr sz="1400"/>
            </a:lvl8pPr>
            <a:lvl9pPr marL="3652304" indent="0">
              <a:buNone/>
              <a:defRPr sz="1400"/>
            </a:lvl9pPr>
          </a:lstStyle>
          <a:p>
            <a:pPr lvl="0"/>
            <a:r>
              <a:rPr lang="it-IT"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48E60C-0F5A-4331-90FC-E55C8DA997B2}" type="slidenum">
              <a:rPr lang="en-US"/>
              <a:pPr>
                <a:defRPr/>
              </a:pPr>
              <a:t>‹#›</a:t>
            </a:fld>
            <a:endParaRPr lang="en-US" dirty="0"/>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Content Placeholder 2"/>
          <p:cNvSpPr>
            <a:spLocks noGrp="1"/>
          </p:cNvSpPr>
          <p:nvPr>
            <p:ph sz="half" idx="1"/>
          </p:nvPr>
        </p:nvSpPr>
        <p:spPr>
          <a:xfrm>
            <a:off x="1331913" y="1557338"/>
            <a:ext cx="382905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Content Placeholder 3"/>
          <p:cNvSpPr>
            <a:spLocks noGrp="1"/>
          </p:cNvSpPr>
          <p:nvPr>
            <p:ph sz="half" idx="2"/>
          </p:nvPr>
        </p:nvSpPr>
        <p:spPr>
          <a:xfrm>
            <a:off x="5313380" y="1557338"/>
            <a:ext cx="3830637"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EE5EBA-49C1-451A-904E-769680E8FD30}" type="slidenum">
              <a:rPr lang="en-US"/>
              <a:pPr>
                <a:defRPr/>
              </a:pPr>
              <a:t>‹#›</a:t>
            </a:fld>
            <a:endParaRPr lang="en-US" dirty="0"/>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4641"/>
            <a:ext cx="8229600" cy="1143000"/>
          </a:xfrm>
        </p:spPr>
        <p:txBody>
          <a:bodyPr/>
          <a:lstStyle>
            <a:lvl1pPr>
              <a:defRPr/>
            </a:lvl1pPr>
          </a:lstStyle>
          <a:p>
            <a:r>
              <a:rPr lang="it-IT" smtClean="0"/>
              <a:t>Click to edit Master title style</a:t>
            </a:r>
            <a:endParaRPr lang="it-IT"/>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6538" indent="0">
              <a:buNone/>
              <a:defRPr sz="2000" b="1"/>
            </a:lvl2pPr>
            <a:lvl3pPr marL="913077" indent="0">
              <a:buNone/>
              <a:defRPr sz="1800" b="1"/>
            </a:lvl3pPr>
            <a:lvl4pPr marL="1369616" indent="0">
              <a:buNone/>
              <a:defRPr sz="1600" b="1"/>
            </a:lvl4pPr>
            <a:lvl5pPr marL="1826152" indent="0">
              <a:buNone/>
              <a:defRPr sz="1600" b="1"/>
            </a:lvl5pPr>
            <a:lvl6pPr marL="2282691" indent="0">
              <a:buNone/>
              <a:defRPr sz="1600" b="1"/>
            </a:lvl6pPr>
            <a:lvl7pPr marL="2739230" indent="0">
              <a:buNone/>
              <a:defRPr sz="1600" b="1"/>
            </a:lvl7pPr>
            <a:lvl8pPr marL="3195762" indent="0">
              <a:buNone/>
              <a:defRPr sz="1600" b="1"/>
            </a:lvl8pPr>
            <a:lvl9pPr marL="3652304"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5" name="Text Placeholder 4"/>
          <p:cNvSpPr>
            <a:spLocks noGrp="1"/>
          </p:cNvSpPr>
          <p:nvPr>
            <p:ph type="body" sz="quarter" idx="3"/>
          </p:nvPr>
        </p:nvSpPr>
        <p:spPr>
          <a:xfrm>
            <a:off x="4645041" y="1535116"/>
            <a:ext cx="4041775" cy="639762"/>
          </a:xfrm>
        </p:spPr>
        <p:txBody>
          <a:bodyPr anchor="b"/>
          <a:lstStyle>
            <a:lvl1pPr marL="0" indent="0">
              <a:buNone/>
              <a:defRPr sz="2400" b="1"/>
            </a:lvl1pPr>
            <a:lvl2pPr marL="456538" indent="0">
              <a:buNone/>
              <a:defRPr sz="2000" b="1"/>
            </a:lvl2pPr>
            <a:lvl3pPr marL="913077" indent="0">
              <a:buNone/>
              <a:defRPr sz="1800" b="1"/>
            </a:lvl3pPr>
            <a:lvl4pPr marL="1369616" indent="0">
              <a:buNone/>
              <a:defRPr sz="1600" b="1"/>
            </a:lvl4pPr>
            <a:lvl5pPr marL="1826152" indent="0">
              <a:buNone/>
              <a:defRPr sz="1600" b="1"/>
            </a:lvl5pPr>
            <a:lvl6pPr marL="2282691" indent="0">
              <a:buNone/>
              <a:defRPr sz="1600" b="1"/>
            </a:lvl6pPr>
            <a:lvl7pPr marL="2739230" indent="0">
              <a:buNone/>
              <a:defRPr sz="1600" b="1"/>
            </a:lvl7pPr>
            <a:lvl8pPr marL="3195762" indent="0">
              <a:buNone/>
              <a:defRPr sz="1600" b="1"/>
            </a:lvl8pPr>
            <a:lvl9pPr marL="3652304"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41"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F31A64D-D7E8-46B5-9532-9558C5FEAA13}" type="slidenum">
              <a:rPr lang="en-US"/>
              <a:pPr>
                <a:defRPr/>
              </a:pPr>
              <a:t>‹#›</a:t>
            </a:fld>
            <a:endParaRPr lang="en-US" dirty="0"/>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solidFill>
                  <a:srgbClr val="000000"/>
                </a:solidFill>
              </a:defRPr>
            </a:lvl1pPr>
          </a:lstStyle>
          <a:p>
            <a:pPr>
              <a:defRPr/>
            </a:pPr>
            <a:fld id="{6D7B2425-3E2F-47ED-A050-377EE71D31FE}" type="slidenum">
              <a:rPr lang="en-US"/>
              <a:pPr>
                <a:defRPr/>
              </a:pPr>
              <a:t>‹#›</a:t>
            </a:fld>
            <a:endParaRPr lang="en-US" dirty="0"/>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B4CDC2F-59E7-4FC7-8D91-9442A4A09BBB}" type="slidenum">
              <a:rPr lang="en-US"/>
              <a:pPr>
                <a:defRPr/>
              </a:pPr>
              <a:t>‹#›</a:t>
            </a:fld>
            <a:endParaRPr lang="en-US" dirty="0"/>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it-IT" smtClean="0"/>
              <a:t>Click to edit Master title style</a:t>
            </a:r>
            <a:endParaRPr lang="it-IT"/>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400"/>
            </a:lvl1pPr>
            <a:lvl2pPr marL="456538" indent="0">
              <a:buNone/>
              <a:defRPr sz="1200"/>
            </a:lvl2pPr>
            <a:lvl3pPr marL="913077" indent="0">
              <a:buNone/>
              <a:defRPr sz="1000"/>
            </a:lvl3pPr>
            <a:lvl4pPr marL="1369616" indent="0">
              <a:buNone/>
              <a:defRPr sz="900"/>
            </a:lvl4pPr>
            <a:lvl5pPr marL="1826152" indent="0">
              <a:buNone/>
              <a:defRPr sz="900"/>
            </a:lvl5pPr>
            <a:lvl6pPr marL="2282691" indent="0">
              <a:buNone/>
              <a:defRPr sz="900"/>
            </a:lvl6pPr>
            <a:lvl7pPr marL="2739230" indent="0">
              <a:buNone/>
              <a:defRPr sz="900"/>
            </a:lvl7pPr>
            <a:lvl8pPr marL="3195762" indent="0">
              <a:buNone/>
              <a:defRPr sz="900"/>
            </a:lvl8pPr>
            <a:lvl9pPr marL="3652304" indent="0">
              <a:buNone/>
              <a:defRPr sz="900"/>
            </a:lvl9pPr>
          </a:lstStyle>
          <a:p>
            <a:pPr lvl="0"/>
            <a:r>
              <a:rPr lang="it-IT"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EE231B-4374-414E-8090-17FB9842D426}" type="slidenum">
              <a:rPr lang="en-US"/>
              <a:pPr>
                <a:defRPr/>
              </a:pPr>
              <a:t>‹#›</a:t>
            </a:fld>
            <a:endParaRPr lang="en-US" dirty="0"/>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38" indent="0">
              <a:buNone/>
              <a:defRPr sz="2800"/>
            </a:lvl2pPr>
            <a:lvl3pPr marL="913077" indent="0">
              <a:buNone/>
              <a:defRPr sz="2400"/>
            </a:lvl3pPr>
            <a:lvl4pPr marL="1369616" indent="0">
              <a:buNone/>
              <a:defRPr sz="2000"/>
            </a:lvl4pPr>
            <a:lvl5pPr marL="1826152" indent="0">
              <a:buNone/>
              <a:defRPr sz="2000"/>
            </a:lvl5pPr>
            <a:lvl6pPr marL="2282691" indent="0">
              <a:buNone/>
              <a:defRPr sz="2000"/>
            </a:lvl6pPr>
            <a:lvl7pPr marL="2739230" indent="0">
              <a:buNone/>
              <a:defRPr sz="2000"/>
            </a:lvl7pPr>
            <a:lvl8pPr marL="3195762" indent="0">
              <a:buNone/>
              <a:defRPr sz="2000"/>
            </a:lvl8pPr>
            <a:lvl9pPr marL="3652304" indent="0">
              <a:buNone/>
              <a:defRPr sz="2000"/>
            </a:lvl9pPr>
          </a:lstStyle>
          <a:p>
            <a:pPr lvl="0"/>
            <a:endParaRPr lang="it-IT"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38" indent="0">
              <a:buNone/>
              <a:defRPr sz="1200"/>
            </a:lvl2pPr>
            <a:lvl3pPr marL="913077" indent="0">
              <a:buNone/>
              <a:defRPr sz="1000"/>
            </a:lvl3pPr>
            <a:lvl4pPr marL="1369616" indent="0">
              <a:buNone/>
              <a:defRPr sz="900"/>
            </a:lvl4pPr>
            <a:lvl5pPr marL="1826152" indent="0">
              <a:buNone/>
              <a:defRPr sz="900"/>
            </a:lvl5pPr>
            <a:lvl6pPr marL="2282691" indent="0">
              <a:buNone/>
              <a:defRPr sz="900"/>
            </a:lvl6pPr>
            <a:lvl7pPr marL="2739230" indent="0">
              <a:buNone/>
              <a:defRPr sz="900"/>
            </a:lvl7pPr>
            <a:lvl8pPr marL="3195762" indent="0">
              <a:buNone/>
              <a:defRPr sz="900"/>
            </a:lvl8pPr>
            <a:lvl9pPr marL="3652304" indent="0">
              <a:buNone/>
              <a:defRPr sz="900"/>
            </a:lvl9pPr>
          </a:lstStyle>
          <a:p>
            <a:pPr lvl="0"/>
            <a:r>
              <a:rPr lang="it-IT"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49CF5C-296F-4197-BA64-4EE98C92A373}"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77336395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A60C32-EFAD-49F3-AC58-1C81E55D3E56}" type="slidenum">
              <a:rPr lang="en-US"/>
              <a:pPr>
                <a:defRPr/>
              </a:pPr>
              <a:t>‹#›</a:t>
            </a:fld>
            <a:endParaRPr lang="en-US" dirty="0"/>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1392" y="0"/>
            <a:ext cx="1952625" cy="6083300"/>
          </a:xfrm>
        </p:spPr>
        <p:txBody>
          <a:bodyPr vert="eaVert"/>
          <a:lstStyle/>
          <a:p>
            <a:r>
              <a:rPr lang="it-IT" smtClean="0"/>
              <a:t>Click to edit Master title style</a:t>
            </a:r>
            <a:endParaRPr lang="it-IT"/>
          </a:p>
        </p:txBody>
      </p:sp>
      <p:sp>
        <p:nvSpPr>
          <p:cNvPr id="3" name="Vertical Text Placeholder 2"/>
          <p:cNvSpPr>
            <a:spLocks noGrp="1"/>
          </p:cNvSpPr>
          <p:nvPr>
            <p:ph type="body" orient="vert" idx="1"/>
          </p:nvPr>
        </p:nvSpPr>
        <p:spPr>
          <a:xfrm>
            <a:off x="1331913" y="0"/>
            <a:ext cx="5707062" cy="6083300"/>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AAD34-899B-4915-B52C-A84755111275}" type="slidenum">
              <a:rPr lang="en-US"/>
              <a:pPr>
                <a:defRPr/>
              </a:pPr>
              <a:t>‹#›</a:t>
            </a:fld>
            <a:endParaRPr lang="en-US" dirty="0"/>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aphicFrame>
        <p:nvGraphicFramePr>
          <p:cNvPr id="4" name="Object 4"/>
          <p:cNvGraphicFramePr>
            <a:graphicFrameLocks noChangeAspect="1"/>
          </p:cNvGraphicFramePr>
          <p:nvPr/>
        </p:nvGraphicFramePr>
        <p:xfrm>
          <a:off x="11" y="19"/>
          <a:ext cx="7235825" cy="5434013"/>
        </p:xfrm>
        <a:graphic>
          <a:graphicData uri="http://schemas.openxmlformats.org/presentationml/2006/ole">
            <p:oleObj spid="_x0000_s636930" name="Immagine bitmap" r:id="rId3" imgW="9752381" imgH="7323810" progId="PBrush">
              <p:embed/>
            </p:oleObj>
          </a:graphicData>
        </a:graphic>
      </p:graphicFrame>
      <p:graphicFrame>
        <p:nvGraphicFramePr>
          <p:cNvPr id="5" name="Object 5"/>
          <p:cNvGraphicFramePr>
            <a:graphicFrameLocks noChangeAspect="1"/>
          </p:cNvGraphicFramePr>
          <p:nvPr/>
        </p:nvGraphicFramePr>
        <p:xfrm>
          <a:off x="6948489" y="3195"/>
          <a:ext cx="2195512" cy="1368425"/>
        </p:xfrm>
        <a:graphic>
          <a:graphicData uri="http://schemas.openxmlformats.org/presentationml/2006/ole">
            <p:oleObj spid="_x0000_s636931" name="Immagine bitmap" r:id="rId4" imgW="9752381" imgH="7323810" progId="PBrush">
              <p:embed/>
            </p:oleObj>
          </a:graphicData>
        </a:graphic>
      </p:graphicFrame>
      <p:pic>
        <p:nvPicPr>
          <p:cNvPr id="6" name="Picture 15" descr="fiigButton"/>
          <p:cNvPicPr>
            <a:picLocks noChangeAspect="1" noChangeArrowheads="1"/>
          </p:cNvPicPr>
          <p:nvPr/>
        </p:nvPicPr>
        <p:blipFill>
          <a:blip r:embed="rId5"/>
          <a:srcRect/>
          <a:stretch>
            <a:fillRect/>
          </a:stretch>
        </p:blipFill>
        <p:spPr bwMode="auto">
          <a:xfrm>
            <a:off x="95250" y="82550"/>
            <a:ext cx="1123950" cy="1123950"/>
          </a:xfrm>
          <a:prstGeom prst="rect">
            <a:avLst/>
          </a:prstGeom>
          <a:noFill/>
          <a:ln w="9525">
            <a:noFill/>
            <a:miter lim="800000"/>
            <a:headEnd/>
            <a:tailEnd/>
          </a:ln>
        </p:spPr>
      </p:pic>
      <p:sp>
        <p:nvSpPr>
          <p:cNvPr id="7" name="Rectangle 13"/>
          <p:cNvSpPr/>
          <p:nvPr userDrawn="1"/>
        </p:nvSpPr>
        <p:spPr>
          <a:xfrm>
            <a:off x="0" y="1295406"/>
            <a:ext cx="1371600" cy="472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00" tIns="45654" rIns="91300" bIns="45654" anchor="ctr"/>
          <a:lstStyle/>
          <a:p>
            <a:pPr algn="ctr">
              <a:defRPr/>
            </a:pPr>
            <a:endParaRPr lang="it-IT">
              <a:solidFill>
                <a:srgbClr val="FFFFFF"/>
              </a:solidFill>
            </a:endParaRPr>
          </a:p>
        </p:txBody>
      </p:sp>
      <p:sp>
        <p:nvSpPr>
          <p:cNvPr id="8" name="Freeform 2"/>
          <p:cNvSpPr>
            <a:spLocks/>
          </p:cNvSpPr>
          <p:nvPr/>
        </p:nvSpPr>
        <p:spPr bwMode="gray">
          <a:xfrm>
            <a:off x="690579" y="3340111"/>
            <a:ext cx="7653337" cy="485775"/>
          </a:xfrm>
          <a:custGeom>
            <a:avLst/>
            <a:gdLst/>
            <a:ahLst/>
            <a:cxnLst>
              <a:cxn ang="0">
                <a:pos x="163" y="200"/>
              </a:cxn>
              <a:cxn ang="0">
                <a:pos x="4128" y="200"/>
              </a:cxn>
              <a:cxn ang="0">
                <a:pos x="4128" y="429"/>
              </a:cxn>
              <a:cxn ang="0">
                <a:pos x="0" y="441"/>
              </a:cxn>
              <a:cxn ang="0">
                <a:pos x="163" y="200"/>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000"/>
            </a:schemeClr>
          </a:solidFill>
          <a:ln w="9525">
            <a:noFill/>
            <a:round/>
            <a:headEnd/>
            <a:tailEnd/>
          </a:ln>
        </p:spPr>
        <p:txBody>
          <a:bodyPr wrap="none" lIns="91300" tIns="45654" rIns="91300" bIns="45654" anchor="ctr"/>
          <a:lstStyle/>
          <a:p>
            <a:pPr>
              <a:defRPr/>
            </a:pPr>
            <a:endParaRPr lang="it-IT">
              <a:solidFill>
                <a:srgbClr val="777777"/>
              </a:solidFill>
              <a:latin typeface="Arial" charset="0"/>
              <a:ea typeface="+mn-ea"/>
            </a:endParaRPr>
          </a:p>
        </p:txBody>
      </p:sp>
      <p:sp>
        <p:nvSpPr>
          <p:cNvPr id="277507" name="Rectangle 3"/>
          <p:cNvSpPr>
            <a:spLocks noGrp="1" noChangeArrowheads="1"/>
          </p:cNvSpPr>
          <p:nvPr>
            <p:ph type="ctrTitle"/>
          </p:nvPr>
        </p:nvSpPr>
        <p:spPr>
          <a:xfrm>
            <a:off x="685805" y="2286000"/>
            <a:ext cx="7772400" cy="1143000"/>
          </a:xfrm>
        </p:spPr>
        <p:txBody>
          <a:bodyPr/>
          <a:lstStyle>
            <a:lvl1pPr>
              <a:defRPr/>
            </a:lvl1pPr>
          </a:lstStyle>
          <a:p>
            <a:r>
              <a:rPr lang="en-US"/>
              <a:t>Click to edit Master title style</a:t>
            </a:r>
          </a:p>
        </p:txBody>
      </p:sp>
      <p:sp>
        <p:nvSpPr>
          <p:cNvPr id="277508" name="Rectangle 4"/>
          <p:cNvSpPr>
            <a:spLocks noGrp="1" noChangeArrowheads="1"/>
          </p:cNvSpPr>
          <p:nvPr>
            <p:ph type="subTitle" idx="1"/>
          </p:nvPr>
        </p:nvSpPr>
        <p:spPr>
          <a:xfrm>
            <a:off x="1371605" y="3886200"/>
            <a:ext cx="6400800" cy="1752600"/>
          </a:xfrm>
        </p:spPr>
        <p:txBody>
          <a:bodyPr/>
          <a:lstStyle>
            <a:lvl1pPr marL="0" indent="0" algn="ctr">
              <a:buFont typeface="Monotype Sorts" charset="2"/>
              <a:buNone/>
              <a:defRPr/>
            </a:lvl1pPr>
          </a:lstStyle>
          <a:p>
            <a:r>
              <a:rPr lang="en-US"/>
              <a:t>Click to edit Master subtitle style</a:t>
            </a:r>
          </a:p>
        </p:txBody>
      </p:sp>
      <p:sp>
        <p:nvSpPr>
          <p:cNvPr id="9" name="Rectangle 5"/>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10" name="Rectangle 6"/>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11" name="Rectangle 7"/>
          <p:cNvSpPr>
            <a:spLocks noGrp="1" noChangeArrowheads="1"/>
          </p:cNvSpPr>
          <p:nvPr>
            <p:ph type="sldNum" sz="quarter" idx="12"/>
          </p:nvPr>
        </p:nvSpPr>
        <p:spPr/>
        <p:txBody>
          <a:bodyPr/>
          <a:lstStyle>
            <a:lvl1pPr>
              <a:defRPr>
                <a:solidFill>
                  <a:srgbClr val="578963"/>
                </a:solidFill>
              </a:defRPr>
            </a:lvl1pPr>
          </a:lstStyle>
          <a:p>
            <a:pPr>
              <a:defRPr/>
            </a:pPr>
            <a:fld id="{8C98E2EE-C607-45B1-90BE-C48EA8A16479}" type="slidenum">
              <a:rPr lang="en-US"/>
              <a:pPr>
                <a:defRPr/>
              </a:pPr>
              <a:t>‹#›</a:t>
            </a:fld>
            <a:endParaRPr lang="en-US"/>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5" y="2130437"/>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5" y="3886200"/>
            <a:ext cx="6400800" cy="1752600"/>
          </a:xfrm>
        </p:spPr>
        <p:txBody>
          <a:bodyPr/>
          <a:lstStyle>
            <a:lvl1pPr marL="0" indent="0" algn="ctr">
              <a:buNone/>
              <a:defRPr/>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p:txBody>
          <a:bodyPr/>
          <a:lstStyle>
            <a:lvl1pPr>
              <a:defRPr>
                <a:latin typeface="Arial" charset="0"/>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128"/>
              </a:defRPr>
            </a:lvl1pPr>
          </a:lstStyle>
          <a:p>
            <a:pPr>
              <a:defRPr/>
            </a:pPr>
            <a:fld id="{91F44ABE-C880-4444-A90C-9042387EAF21}" type="slidenum">
              <a:rPr lang="en-US"/>
              <a:pPr>
                <a:defRPr/>
              </a:pPr>
              <a:t>‹#›</a:t>
            </a:fld>
            <a:endParaRPr lang="en-U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Arial" charset="0"/>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128"/>
              </a:defRPr>
            </a:lvl1pPr>
          </a:lstStyle>
          <a:p>
            <a:pPr>
              <a:defRPr/>
            </a:pPr>
            <a:fld id="{191D1671-4AC2-425E-B90C-5D8F587F6C7F}" type="slidenum">
              <a:rPr lang="en-US"/>
              <a:pPr>
                <a:defRPr/>
              </a:pPr>
              <a:t>‹#›</a:t>
            </a:fld>
            <a:endParaRPr lang="en-US"/>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4" y="4406901"/>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4" y="2906725"/>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p:txBody>
          <a:bodyPr/>
          <a:lstStyle>
            <a:lvl1pPr>
              <a:defRPr>
                <a:latin typeface="Arial" charset="0"/>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128"/>
              </a:defRPr>
            </a:lvl1pPr>
          </a:lstStyle>
          <a:p>
            <a:pPr>
              <a:defRPr/>
            </a:pPr>
            <a:fld id="{1D42BD4D-E253-4297-ACD0-399E7133179D}" type="slidenum">
              <a:rPr lang="en-US"/>
              <a:pPr>
                <a:defRPr/>
              </a:pPr>
              <a:t>‹#›</a:t>
            </a:fld>
            <a:endParaRPr lang="en-US"/>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1331913" y="1557338"/>
            <a:ext cx="382905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313375" y="1557338"/>
            <a:ext cx="3830637"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a:defRPr>
                <a:latin typeface="Arial" charset="0"/>
                <a:ea typeface="ＭＳ Ｐゴシック"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128"/>
              </a:defRPr>
            </a:lvl1pPr>
          </a:lstStyle>
          <a:p>
            <a:pPr>
              <a:defRPr/>
            </a:pPr>
            <a:fld id="{0C358D7D-95A2-47AF-8CE1-E6647901E462}" type="slidenum">
              <a:rPr lang="en-US"/>
              <a:pPr>
                <a:defRPr/>
              </a:pPr>
              <a:t>‹#›</a:t>
            </a:fld>
            <a:endParaRPr lang="en-US"/>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5" y="274641"/>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6"/>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37" y="1535116"/>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37"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a:defRPr>
                <a:latin typeface="Arial" charset="0"/>
                <a:ea typeface="ＭＳ Ｐゴシック"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charset="0"/>
                <a:ea typeface="ＭＳ Ｐゴシック"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128"/>
              </a:defRPr>
            </a:lvl1pPr>
          </a:lstStyle>
          <a:p>
            <a:pPr>
              <a:defRPr/>
            </a:pPr>
            <a:fld id="{1FE18224-75C7-41CC-8A51-695DFB49B6E8}" type="slidenum">
              <a:rPr lang="en-US"/>
              <a:pPr>
                <a:defRPr/>
              </a:pPr>
              <a:t>‹#›</a:t>
            </a:fld>
            <a:endParaRPr lang="en-US"/>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p:txBody>
          <a:bodyPr/>
          <a:lstStyle>
            <a:lvl1pPr>
              <a:defRPr>
                <a:latin typeface="Arial" charset="0"/>
                <a:ea typeface="ＭＳ Ｐゴシック"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ea typeface="ＭＳ Ｐゴシック"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128"/>
              </a:defRPr>
            </a:lvl1pPr>
          </a:lstStyle>
          <a:p>
            <a:pPr>
              <a:defRPr/>
            </a:pPr>
            <a:fld id="{F8EB9CE8-CEEA-41E3-A599-A7C68CEE73D9}" type="slidenum">
              <a:rPr lang="en-US"/>
              <a:pPr>
                <a:defRPr/>
              </a:pPr>
              <a:t>‹#›</a:t>
            </a:fld>
            <a:endParaRPr lang="en-US"/>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ea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ea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128"/>
              </a:defRPr>
            </a:lvl1pPr>
          </a:lstStyle>
          <a:p>
            <a:pPr>
              <a:defRPr/>
            </a:pPr>
            <a:fld id="{F52833B3-18FB-4216-BD25-2D06B560080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CDA82094-4AA4-4952-B22F-C2A45DBC9ECB}" type="datetime1">
              <a:rPr lang="it-IT" smtClean="0"/>
              <a:pPr>
                <a:defRPr/>
              </a:pPr>
              <a:t>28/10/2015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8B2037-8C5C-4B0D-90D8-9A1D4361C81A}"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lIns="91435" tIns="45718" rIns="91435" bIns="45718"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a:prstGeom prst="rect">
            <a:avLst/>
          </a:prstGeom>
        </p:spPr>
        <p:txBody>
          <a:bodyPr lIns="91435" tIns="45718" rIns="91435"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a:prstGeom prst="rect">
            <a:avLst/>
          </a:prstGeom>
        </p:spPr>
        <p:txBody>
          <a:bodyPr lIns="91435" tIns="45718" rIns="91435" bIns="45718"/>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44525431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1"/>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defRPr>
                <a:latin typeface="Arial" charset="0"/>
                <a:ea typeface="ＭＳ Ｐゴシック"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128"/>
              </a:defRPr>
            </a:lvl1pPr>
          </a:lstStyle>
          <a:p>
            <a:pPr>
              <a:defRPr/>
            </a:pPr>
            <a:fld id="{DCB1D63C-3A1C-4813-80B6-965D1623B51D}" type="slidenum">
              <a:rPr lang="en-US"/>
              <a:pPr>
                <a:defRPr/>
              </a:pPr>
              <a:t>‹#›</a:t>
            </a:fld>
            <a:endParaRPr lang="en-US"/>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defRPr>
                <a:latin typeface="Arial" charset="0"/>
                <a:ea typeface="ＭＳ Ｐゴシック"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128"/>
              </a:defRPr>
            </a:lvl1pPr>
          </a:lstStyle>
          <a:p>
            <a:pPr>
              <a:defRPr/>
            </a:pPr>
            <a:fld id="{9233A13B-ECB1-44F5-935D-7C8E981F0018}" type="slidenum">
              <a:rPr lang="en-US"/>
              <a:pPr>
                <a:defRPr/>
              </a:pPr>
              <a:t>‹#›</a:t>
            </a:fld>
            <a:endParaRPr lang="en-US"/>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Arial" charset="0"/>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128"/>
              </a:defRPr>
            </a:lvl1pPr>
          </a:lstStyle>
          <a:p>
            <a:pPr>
              <a:defRPr/>
            </a:pPr>
            <a:fld id="{BBB8BC3E-04D5-407E-8C0B-BB2A2C28CDF3}" type="slidenum">
              <a:rPr lang="en-US"/>
              <a:pPr>
                <a:defRPr/>
              </a:pPr>
              <a:t>‹#›</a:t>
            </a:fld>
            <a:endParaRPr lang="en-US"/>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191387" y="0"/>
            <a:ext cx="1952625" cy="60833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1331913" y="0"/>
            <a:ext cx="5707062" cy="60833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Arial" charset="0"/>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128"/>
              </a:defRPr>
            </a:lvl1pPr>
          </a:lstStyle>
          <a:p>
            <a:pPr>
              <a:defRPr/>
            </a:pPr>
            <a:fld id="{9766ED7B-E5AA-4CFF-A1B2-6F6FCFE1F5EF}" type="slidenum">
              <a:rPr lang="en-US"/>
              <a:pPr>
                <a:defRPr/>
              </a:pPr>
              <a:t>‹#›</a:t>
            </a:fld>
            <a:endParaRPr lang="en-US"/>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26988"/>
            <a:ext cx="9144000" cy="1368426"/>
            <a:chOff x="0" y="-17"/>
            <a:chExt cx="5760" cy="862"/>
          </a:xfrm>
        </p:grpSpPr>
        <p:graphicFrame>
          <p:nvGraphicFramePr>
            <p:cNvPr id="3" name="Object 4"/>
            <p:cNvGraphicFramePr>
              <a:graphicFrameLocks noChangeAspect="1"/>
            </p:cNvGraphicFramePr>
            <p:nvPr/>
          </p:nvGraphicFramePr>
          <p:xfrm>
            <a:off x="0" y="-17"/>
            <a:ext cx="4558" cy="815"/>
          </p:xfrm>
          <a:graphic>
            <a:graphicData uri="http://schemas.openxmlformats.org/presentationml/2006/ole">
              <p:oleObj spid="_x0000_s697346" name="Immagine bitmap" r:id="rId3" imgW="9752381" imgH="7323810" progId="PBrush">
                <p:embed/>
              </p:oleObj>
            </a:graphicData>
          </a:graphic>
        </p:graphicFrame>
        <p:graphicFrame>
          <p:nvGraphicFramePr>
            <p:cNvPr id="4" name="Object 5"/>
            <p:cNvGraphicFramePr>
              <a:graphicFrameLocks noChangeAspect="1"/>
            </p:cNvGraphicFramePr>
            <p:nvPr/>
          </p:nvGraphicFramePr>
          <p:xfrm>
            <a:off x="4377" y="-17"/>
            <a:ext cx="1383" cy="862"/>
          </p:xfrm>
          <a:graphic>
            <a:graphicData uri="http://schemas.openxmlformats.org/presentationml/2006/ole">
              <p:oleObj spid="_x0000_s697347" name="Immagine bitmap" r:id="rId4" imgW="9752381" imgH="7323810" progId="PBrush">
                <p:embed/>
              </p:oleObj>
            </a:graphicData>
          </a:graphic>
        </p:graphicFrame>
      </p:grpSp>
      <p:pic>
        <p:nvPicPr>
          <p:cNvPr id="5" name="Picture 13" descr="fiigButton"/>
          <p:cNvPicPr>
            <a:picLocks noChangeAspect="1" noChangeArrowheads="1"/>
          </p:cNvPicPr>
          <p:nvPr userDrawn="1"/>
        </p:nvPicPr>
        <p:blipFill>
          <a:blip r:embed="rId5"/>
          <a:srcRect/>
          <a:stretch>
            <a:fillRect/>
          </a:stretch>
        </p:blipFill>
        <p:spPr bwMode="auto">
          <a:xfrm>
            <a:off x="96838" y="63500"/>
            <a:ext cx="1123950" cy="1123950"/>
          </a:xfrm>
          <a:prstGeom prst="rect">
            <a:avLst/>
          </a:prstGeom>
          <a:noFill/>
          <a:ln w="9525">
            <a:noFill/>
            <a:miter lim="800000"/>
            <a:headEnd/>
            <a:tailEnd/>
          </a:ln>
        </p:spPr>
      </p:pic>
      <p:sp>
        <p:nvSpPr>
          <p:cNvPr id="6" name="Rectangle 6"/>
          <p:cNvSpPr>
            <a:spLocks noGrp="1" noChangeArrowheads="1"/>
          </p:cNvSpPr>
          <p:nvPr>
            <p:ph type="sldNum" sz="quarter" idx="10"/>
          </p:nvPr>
        </p:nvSpPr>
        <p:spPr/>
        <p:txBody>
          <a:bodyPr/>
          <a:lstStyle>
            <a:lvl1pPr>
              <a:defRPr/>
            </a:lvl1pPr>
          </a:lstStyle>
          <a:p>
            <a:pPr>
              <a:defRPr/>
            </a:pPr>
            <a:fld id="{092099C2-FB58-48B4-B430-55EA506E958D}" type="slidenum">
              <a:rPr lang="en-US"/>
              <a:pPr>
                <a:defRPr/>
              </a:pPr>
              <a:t>‹#›</a:t>
            </a:fld>
            <a:endParaRPr lang="en-US"/>
          </a:p>
        </p:txBody>
      </p:sp>
      <p:pic>
        <p:nvPicPr>
          <p:cNvPr id="8" name="Picture 15" descr="fiigButton"/>
          <p:cNvPicPr>
            <a:picLocks noChangeAspect="1" noChangeArrowheads="1"/>
          </p:cNvPicPr>
          <p:nvPr userDrawn="1"/>
        </p:nvPicPr>
        <p:blipFill>
          <a:blip r:embed="rId5"/>
          <a:srcRect/>
          <a:stretch>
            <a:fillRect/>
          </a:stretch>
        </p:blipFill>
        <p:spPr bwMode="auto">
          <a:xfrm>
            <a:off x="95250" y="82550"/>
            <a:ext cx="1123950" cy="1123950"/>
          </a:xfrm>
          <a:prstGeom prst="rect">
            <a:avLst/>
          </a:prstGeom>
          <a:noFill/>
          <a:ln w="9525">
            <a:noFill/>
            <a:miter lim="800000"/>
            <a:headEnd/>
            <a:tailEnd/>
          </a:ln>
        </p:spPr>
      </p:pic>
      <p:pic>
        <p:nvPicPr>
          <p:cNvPr id="9" name="Picture 13" descr="cherubino_pant541_144"/>
          <p:cNvPicPr>
            <a:picLocks noChangeAspect="1" noChangeArrowheads="1"/>
          </p:cNvPicPr>
          <p:nvPr userDrawn="1"/>
        </p:nvPicPr>
        <p:blipFill>
          <a:blip r:embed="rId6"/>
          <a:srcRect/>
          <a:stretch>
            <a:fillRect/>
          </a:stretch>
        </p:blipFill>
        <p:spPr bwMode="auto">
          <a:xfrm>
            <a:off x="7956376" y="77063"/>
            <a:ext cx="1100296" cy="1119691"/>
          </a:xfrm>
          <a:prstGeom prst="rect">
            <a:avLst/>
          </a:prstGeom>
          <a:solidFill>
            <a:schemeClr val="bg1"/>
          </a:solidFill>
          <a:ln w="9525">
            <a:noFill/>
            <a:miter lim="800000"/>
            <a:headEnd/>
            <a:tailEnd/>
          </a:ln>
        </p:spPr>
      </p:pic>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656" y="2130531"/>
            <a:ext cx="7772688" cy="1469778"/>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312" y="3886777"/>
            <a:ext cx="6401376" cy="1751929"/>
          </a:xfrm>
        </p:spPr>
        <p:txBody>
          <a:bodyPr/>
          <a:lstStyle>
            <a:lvl1pPr marL="0" indent="0" algn="ctr">
              <a:buNone/>
              <a:defRPr/>
            </a:lvl1pPr>
            <a:lvl2pPr marL="414253" indent="0" algn="ctr">
              <a:buNone/>
              <a:defRPr/>
            </a:lvl2pPr>
            <a:lvl3pPr marL="828506" indent="0" algn="ctr">
              <a:buNone/>
              <a:defRPr/>
            </a:lvl3pPr>
            <a:lvl4pPr marL="1242759" indent="0" algn="ctr">
              <a:buNone/>
              <a:defRPr/>
            </a:lvl4pPr>
            <a:lvl5pPr marL="1657013" indent="0" algn="ctr">
              <a:buNone/>
              <a:defRPr/>
            </a:lvl5pPr>
            <a:lvl6pPr marL="2071268" indent="0" algn="ctr">
              <a:buNone/>
              <a:defRPr/>
            </a:lvl6pPr>
            <a:lvl7pPr marL="2485520" indent="0" algn="ctr">
              <a:buNone/>
              <a:defRPr/>
            </a:lvl7pPr>
            <a:lvl8pPr marL="2899774" indent="0" algn="ctr">
              <a:buNone/>
              <a:defRPr/>
            </a:lvl8pPr>
            <a:lvl9pPr marL="3314028"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idx="10"/>
          </p:nvPr>
        </p:nvSpPr>
        <p:spPr/>
        <p:txBody>
          <a:bodyPr/>
          <a:lstStyle>
            <a:lvl1pPr>
              <a:defRPr/>
            </a:lvl1pPr>
          </a:lstStyle>
          <a:p>
            <a:endParaRPr lang="en-US"/>
          </a:p>
        </p:txBody>
      </p:sp>
      <p:sp>
        <p:nvSpPr>
          <p:cNvPr id="5" name="Segnaposto piè di pagina 4"/>
          <p:cNvSpPr>
            <a:spLocks noGrp="1"/>
          </p:cNvSpPr>
          <p:nvPr>
            <p:ph type="ftr" idx="11"/>
          </p:nvPr>
        </p:nvSpPr>
        <p:spPr/>
        <p:txBody>
          <a:bodyPr/>
          <a:lstStyle>
            <a:lvl1pPr>
              <a:defRPr/>
            </a:lvl1pPr>
          </a:lstStyle>
          <a:p>
            <a:endParaRPr lang="en-GB"/>
          </a:p>
        </p:txBody>
      </p:sp>
      <p:sp>
        <p:nvSpPr>
          <p:cNvPr id="6" name="Segnaposto numero diapositiva 5"/>
          <p:cNvSpPr>
            <a:spLocks noGrp="1"/>
          </p:cNvSpPr>
          <p:nvPr>
            <p:ph type="sldNum" idx="12"/>
          </p:nvPr>
        </p:nvSpPr>
        <p:spPr/>
        <p:txBody>
          <a:bodyPr/>
          <a:lstStyle>
            <a:lvl1pPr>
              <a:defRPr/>
            </a:lvl1pPr>
          </a:lstStyle>
          <a:p>
            <a:fld id="{C650F717-2BE5-4ED8-B176-A5D29B845172}" type="slidenum">
              <a:rPr lang="en-GB"/>
              <a:pPr/>
              <a:t>‹#›</a:t>
            </a:fld>
            <a:endParaRPr lang="en-GB"/>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idx="10"/>
          </p:nvPr>
        </p:nvSpPr>
        <p:spPr/>
        <p:txBody>
          <a:bodyPr/>
          <a:lstStyle>
            <a:lvl1pPr>
              <a:defRPr/>
            </a:lvl1pPr>
          </a:lstStyle>
          <a:p>
            <a:endParaRPr lang="en-US"/>
          </a:p>
        </p:txBody>
      </p:sp>
      <p:sp>
        <p:nvSpPr>
          <p:cNvPr id="5" name="Segnaposto piè di pagina 4"/>
          <p:cNvSpPr>
            <a:spLocks noGrp="1"/>
          </p:cNvSpPr>
          <p:nvPr>
            <p:ph type="ftr" idx="11"/>
          </p:nvPr>
        </p:nvSpPr>
        <p:spPr/>
        <p:txBody>
          <a:bodyPr/>
          <a:lstStyle>
            <a:lvl1pPr>
              <a:defRPr/>
            </a:lvl1pPr>
          </a:lstStyle>
          <a:p>
            <a:endParaRPr lang="en-GB"/>
          </a:p>
        </p:txBody>
      </p:sp>
      <p:sp>
        <p:nvSpPr>
          <p:cNvPr id="6" name="Segnaposto numero diapositiva 5"/>
          <p:cNvSpPr>
            <a:spLocks noGrp="1"/>
          </p:cNvSpPr>
          <p:nvPr>
            <p:ph type="sldNum" idx="12"/>
          </p:nvPr>
        </p:nvSpPr>
        <p:spPr/>
        <p:txBody>
          <a:bodyPr/>
          <a:lstStyle>
            <a:lvl1pPr>
              <a:defRPr/>
            </a:lvl1pPr>
          </a:lstStyle>
          <a:p>
            <a:fld id="{403EE651-1C71-434C-BBE0-917241174CB5}" type="slidenum">
              <a:rPr lang="en-GB"/>
              <a:pPr/>
              <a:t>‹#›</a:t>
            </a:fld>
            <a:endParaRPr lang="en-GB"/>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1668" y="4406464"/>
            <a:ext cx="7772688" cy="1361811"/>
          </a:xfrm>
        </p:spPr>
        <p:txBody>
          <a:bodyPr anchor="t"/>
          <a:lstStyle>
            <a:lvl1pPr algn="l">
              <a:defRPr sz="36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1668" y="2906445"/>
            <a:ext cx="7772688" cy="1500008"/>
          </a:xfrm>
        </p:spPr>
        <p:txBody>
          <a:bodyPr anchor="b"/>
          <a:lstStyle>
            <a:lvl1pPr marL="0" indent="0">
              <a:buNone/>
              <a:defRPr sz="1800"/>
            </a:lvl1pPr>
            <a:lvl2pPr marL="414253" indent="0">
              <a:buNone/>
              <a:defRPr sz="1600"/>
            </a:lvl2pPr>
            <a:lvl3pPr marL="828506" indent="0">
              <a:buNone/>
              <a:defRPr sz="1500"/>
            </a:lvl3pPr>
            <a:lvl4pPr marL="1242759" indent="0">
              <a:buNone/>
              <a:defRPr sz="1300"/>
            </a:lvl4pPr>
            <a:lvl5pPr marL="1657013" indent="0">
              <a:buNone/>
              <a:defRPr sz="1300"/>
            </a:lvl5pPr>
            <a:lvl6pPr marL="2071268" indent="0">
              <a:buNone/>
              <a:defRPr sz="1300"/>
            </a:lvl6pPr>
            <a:lvl7pPr marL="2485520" indent="0">
              <a:buNone/>
              <a:defRPr sz="1300"/>
            </a:lvl7pPr>
            <a:lvl8pPr marL="2899774" indent="0">
              <a:buNone/>
              <a:defRPr sz="1300"/>
            </a:lvl8pPr>
            <a:lvl9pPr marL="3314028" indent="0">
              <a:buNone/>
              <a:defRPr sz="1300"/>
            </a:lvl9pPr>
          </a:lstStyle>
          <a:p>
            <a:pPr lvl="0"/>
            <a:r>
              <a:rPr lang="it-IT" smtClean="0"/>
              <a:t>Fare clic per modificare stili del testo dello schema</a:t>
            </a:r>
          </a:p>
        </p:txBody>
      </p:sp>
      <p:sp>
        <p:nvSpPr>
          <p:cNvPr id="4" name="Segnaposto data 3"/>
          <p:cNvSpPr>
            <a:spLocks noGrp="1"/>
          </p:cNvSpPr>
          <p:nvPr>
            <p:ph type="dt" idx="10"/>
          </p:nvPr>
        </p:nvSpPr>
        <p:spPr/>
        <p:txBody>
          <a:bodyPr/>
          <a:lstStyle>
            <a:lvl1pPr>
              <a:defRPr/>
            </a:lvl1pPr>
          </a:lstStyle>
          <a:p>
            <a:endParaRPr lang="en-US"/>
          </a:p>
        </p:txBody>
      </p:sp>
      <p:sp>
        <p:nvSpPr>
          <p:cNvPr id="5" name="Segnaposto piè di pagina 4"/>
          <p:cNvSpPr>
            <a:spLocks noGrp="1"/>
          </p:cNvSpPr>
          <p:nvPr>
            <p:ph type="ftr" idx="11"/>
          </p:nvPr>
        </p:nvSpPr>
        <p:spPr/>
        <p:txBody>
          <a:bodyPr/>
          <a:lstStyle>
            <a:lvl1pPr>
              <a:defRPr/>
            </a:lvl1pPr>
          </a:lstStyle>
          <a:p>
            <a:endParaRPr lang="en-GB"/>
          </a:p>
        </p:txBody>
      </p:sp>
      <p:sp>
        <p:nvSpPr>
          <p:cNvPr id="6" name="Segnaposto numero diapositiva 5"/>
          <p:cNvSpPr>
            <a:spLocks noGrp="1"/>
          </p:cNvSpPr>
          <p:nvPr>
            <p:ph type="sldNum" idx="12"/>
          </p:nvPr>
        </p:nvSpPr>
        <p:spPr/>
        <p:txBody>
          <a:bodyPr/>
          <a:lstStyle>
            <a:lvl1pPr>
              <a:defRPr/>
            </a:lvl1pPr>
          </a:lstStyle>
          <a:p>
            <a:fld id="{98B9C503-ABFF-4BA7-8674-7E93F3D43A7E}" type="slidenum">
              <a:rPr lang="en-GB"/>
              <a:pPr/>
              <a:t>‹#›</a:t>
            </a:fld>
            <a:endParaRPr lang="en-GB"/>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102283" y="817674"/>
            <a:ext cx="4338647" cy="4570561"/>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579213" y="817674"/>
            <a:ext cx="4338647" cy="4570561"/>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idx="10"/>
          </p:nvPr>
        </p:nvSpPr>
        <p:spPr/>
        <p:txBody>
          <a:bodyPr/>
          <a:lstStyle>
            <a:lvl1pPr>
              <a:defRPr/>
            </a:lvl1pPr>
          </a:lstStyle>
          <a:p>
            <a:endParaRPr lang="en-US"/>
          </a:p>
        </p:txBody>
      </p:sp>
      <p:sp>
        <p:nvSpPr>
          <p:cNvPr id="6" name="Segnaposto piè di pagina 5"/>
          <p:cNvSpPr>
            <a:spLocks noGrp="1"/>
          </p:cNvSpPr>
          <p:nvPr>
            <p:ph type="ftr" idx="11"/>
          </p:nvPr>
        </p:nvSpPr>
        <p:spPr/>
        <p:txBody>
          <a:bodyPr/>
          <a:lstStyle>
            <a:lvl1pPr>
              <a:defRPr/>
            </a:lvl1pPr>
          </a:lstStyle>
          <a:p>
            <a:endParaRPr lang="en-GB"/>
          </a:p>
        </p:txBody>
      </p:sp>
      <p:sp>
        <p:nvSpPr>
          <p:cNvPr id="7" name="Segnaposto numero diapositiva 6"/>
          <p:cNvSpPr>
            <a:spLocks noGrp="1"/>
          </p:cNvSpPr>
          <p:nvPr>
            <p:ph type="sldNum" idx="12"/>
          </p:nvPr>
        </p:nvSpPr>
        <p:spPr/>
        <p:txBody>
          <a:bodyPr/>
          <a:lstStyle>
            <a:lvl1pPr>
              <a:defRPr/>
            </a:lvl1pPr>
          </a:lstStyle>
          <a:p>
            <a:fld id="{F10EF340-1C22-4D0E-B0B0-1E2EA6A4120F}" type="slidenum">
              <a:rPr lang="en-GB"/>
              <a:pPr/>
              <a:t>‹#›</a:t>
            </a:fld>
            <a:endParaRPr lang="en-GB"/>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6629" y="274954"/>
            <a:ext cx="8230752"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6628" y="1534557"/>
            <a:ext cx="4040472" cy="640599"/>
          </a:xfrm>
        </p:spPr>
        <p:txBody>
          <a:bodyPr anchor="b"/>
          <a:lstStyle>
            <a:lvl1pPr marL="0" indent="0">
              <a:buNone/>
              <a:defRPr sz="2200" b="1"/>
            </a:lvl1pPr>
            <a:lvl2pPr marL="414253" indent="0">
              <a:buNone/>
              <a:defRPr sz="1800" b="1"/>
            </a:lvl2pPr>
            <a:lvl3pPr marL="828506" indent="0">
              <a:buNone/>
              <a:defRPr sz="1600" b="1"/>
            </a:lvl3pPr>
            <a:lvl4pPr marL="1242759" indent="0">
              <a:buNone/>
              <a:defRPr sz="1500" b="1"/>
            </a:lvl4pPr>
            <a:lvl5pPr marL="1657013" indent="0">
              <a:buNone/>
              <a:defRPr sz="1500" b="1"/>
            </a:lvl5pPr>
            <a:lvl6pPr marL="2071268" indent="0">
              <a:buNone/>
              <a:defRPr sz="1500" b="1"/>
            </a:lvl6pPr>
            <a:lvl7pPr marL="2485520" indent="0">
              <a:buNone/>
              <a:defRPr sz="1500" b="1"/>
            </a:lvl7pPr>
            <a:lvl8pPr marL="2899774" indent="0">
              <a:buNone/>
              <a:defRPr sz="1500" b="1"/>
            </a:lvl8pPr>
            <a:lvl9pPr marL="3314028" indent="0">
              <a:buNone/>
              <a:defRPr sz="15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6628" y="2175167"/>
            <a:ext cx="4040472" cy="395155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475" y="1534557"/>
            <a:ext cx="4041913" cy="640599"/>
          </a:xfrm>
        </p:spPr>
        <p:txBody>
          <a:bodyPr anchor="b"/>
          <a:lstStyle>
            <a:lvl1pPr marL="0" indent="0">
              <a:buNone/>
              <a:defRPr sz="2200" b="1"/>
            </a:lvl1pPr>
            <a:lvl2pPr marL="414253" indent="0">
              <a:buNone/>
              <a:defRPr sz="1800" b="1"/>
            </a:lvl2pPr>
            <a:lvl3pPr marL="828506" indent="0">
              <a:buNone/>
              <a:defRPr sz="1600" b="1"/>
            </a:lvl3pPr>
            <a:lvl4pPr marL="1242759" indent="0">
              <a:buNone/>
              <a:defRPr sz="1500" b="1"/>
            </a:lvl4pPr>
            <a:lvl5pPr marL="1657013" indent="0">
              <a:buNone/>
              <a:defRPr sz="1500" b="1"/>
            </a:lvl5pPr>
            <a:lvl6pPr marL="2071268" indent="0">
              <a:buNone/>
              <a:defRPr sz="1500" b="1"/>
            </a:lvl6pPr>
            <a:lvl7pPr marL="2485520" indent="0">
              <a:buNone/>
              <a:defRPr sz="1500" b="1"/>
            </a:lvl7pPr>
            <a:lvl8pPr marL="2899774" indent="0">
              <a:buNone/>
              <a:defRPr sz="1500" b="1"/>
            </a:lvl8pPr>
            <a:lvl9pPr marL="3314028" indent="0">
              <a:buNone/>
              <a:defRPr sz="15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475" y="2175167"/>
            <a:ext cx="4041913" cy="395155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idx="10"/>
          </p:nvPr>
        </p:nvSpPr>
        <p:spPr/>
        <p:txBody>
          <a:bodyPr/>
          <a:lstStyle>
            <a:lvl1pPr>
              <a:defRPr/>
            </a:lvl1pPr>
          </a:lstStyle>
          <a:p>
            <a:endParaRPr lang="en-US"/>
          </a:p>
        </p:txBody>
      </p:sp>
      <p:sp>
        <p:nvSpPr>
          <p:cNvPr id="8" name="Segnaposto piè di pagina 7"/>
          <p:cNvSpPr>
            <a:spLocks noGrp="1"/>
          </p:cNvSpPr>
          <p:nvPr>
            <p:ph type="ftr" idx="11"/>
          </p:nvPr>
        </p:nvSpPr>
        <p:spPr/>
        <p:txBody>
          <a:bodyPr/>
          <a:lstStyle>
            <a:lvl1pPr>
              <a:defRPr/>
            </a:lvl1pPr>
          </a:lstStyle>
          <a:p>
            <a:endParaRPr lang="en-GB"/>
          </a:p>
        </p:txBody>
      </p:sp>
      <p:sp>
        <p:nvSpPr>
          <p:cNvPr id="9" name="Segnaposto numero diapositiva 8"/>
          <p:cNvSpPr>
            <a:spLocks noGrp="1"/>
          </p:cNvSpPr>
          <p:nvPr>
            <p:ph type="sldNum" idx="12"/>
          </p:nvPr>
        </p:nvSpPr>
        <p:spPr/>
        <p:txBody>
          <a:bodyPr/>
          <a:lstStyle>
            <a:lvl1pPr>
              <a:defRPr/>
            </a:lvl1pPr>
          </a:lstStyle>
          <a:p>
            <a:fld id="{FFFAB96E-233F-442C-9277-34D6F9340AB9}" type="slidenum">
              <a:rPr lang="en-GB"/>
              <a:pPr/>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35" tIns="45718" rIns="91435" bIns="45718"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35" tIns="45718" rIns="91435" bIns="45718"/>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lIns="91435" tIns="45718" rIns="91435" bIns="45718"/>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99776787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idx="10"/>
          </p:nvPr>
        </p:nvSpPr>
        <p:spPr/>
        <p:txBody>
          <a:bodyPr/>
          <a:lstStyle>
            <a:lvl1pPr>
              <a:defRPr/>
            </a:lvl1pPr>
          </a:lstStyle>
          <a:p>
            <a:endParaRPr lang="en-US"/>
          </a:p>
        </p:txBody>
      </p:sp>
      <p:sp>
        <p:nvSpPr>
          <p:cNvPr id="4" name="Segnaposto piè di pagina 3"/>
          <p:cNvSpPr>
            <a:spLocks noGrp="1"/>
          </p:cNvSpPr>
          <p:nvPr>
            <p:ph type="ftr" idx="11"/>
          </p:nvPr>
        </p:nvSpPr>
        <p:spPr/>
        <p:txBody>
          <a:bodyPr/>
          <a:lstStyle>
            <a:lvl1pPr>
              <a:defRPr/>
            </a:lvl1pPr>
          </a:lstStyle>
          <a:p>
            <a:endParaRPr lang="en-GB"/>
          </a:p>
        </p:txBody>
      </p:sp>
      <p:sp>
        <p:nvSpPr>
          <p:cNvPr id="5" name="Segnaposto numero diapositiva 4"/>
          <p:cNvSpPr>
            <a:spLocks noGrp="1"/>
          </p:cNvSpPr>
          <p:nvPr>
            <p:ph type="sldNum" idx="12"/>
          </p:nvPr>
        </p:nvSpPr>
        <p:spPr/>
        <p:txBody>
          <a:bodyPr/>
          <a:lstStyle>
            <a:lvl1pPr>
              <a:defRPr/>
            </a:lvl1pPr>
          </a:lstStyle>
          <a:p>
            <a:fld id="{ACEE7A64-2D9F-47D5-A6FE-5942A3C4A9D3}" type="slidenum">
              <a:rPr lang="en-GB"/>
              <a:pPr/>
              <a:t>‹#›</a:t>
            </a:fld>
            <a:endParaRPr lang="en-GB"/>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en-US"/>
          </a:p>
        </p:txBody>
      </p:sp>
      <p:sp>
        <p:nvSpPr>
          <p:cNvPr id="3" name="Segnaposto piè di pagina 2"/>
          <p:cNvSpPr>
            <a:spLocks noGrp="1"/>
          </p:cNvSpPr>
          <p:nvPr>
            <p:ph type="ftr" idx="11"/>
          </p:nvPr>
        </p:nvSpPr>
        <p:spPr/>
        <p:txBody>
          <a:bodyPr/>
          <a:lstStyle>
            <a:lvl1pPr>
              <a:defRPr/>
            </a:lvl1pPr>
          </a:lstStyle>
          <a:p>
            <a:endParaRPr lang="en-GB"/>
          </a:p>
        </p:txBody>
      </p:sp>
      <p:sp>
        <p:nvSpPr>
          <p:cNvPr id="4" name="Segnaposto numero diapositiva 3"/>
          <p:cNvSpPr>
            <a:spLocks noGrp="1"/>
          </p:cNvSpPr>
          <p:nvPr>
            <p:ph type="sldNum" idx="12"/>
          </p:nvPr>
        </p:nvSpPr>
        <p:spPr/>
        <p:txBody>
          <a:bodyPr/>
          <a:lstStyle>
            <a:lvl1pPr>
              <a:defRPr/>
            </a:lvl1pPr>
          </a:lstStyle>
          <a:p>
            <a:fld id="{70DE95B5-5786-4F84-A10D-700C4B99A83D}" type="slidenum">
              <a:rPr lang="en-GB"/>
              <a:pPr/>
              <a:t>‹#›</a:t>
            </a:fld>
            <a:endParaRPr lang="en-GB"/>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6636" y="273525"/>
            <a:ext cx="3009107" cy="1161715"/>
          </a:xfrm>
        </p:spPr>
        <p:txBody>
          <a:bodyPr anchor="b"/>
          <a:lstStyle>
            <a:lvl1pPr algn="l">
              <a:defRPr sz="1800" b="1"/>
            </a:lvl1pPr>
          </a:lstStyle>
          <a:p>
            <a:r>
              <a:rPr lang="it-IT" smtClean="0"/>
              <a:t>Fare clic per modificare lo stile del titolo</a:t>
            </a:r>
            <a:endParaRPr lang="it-IT"/>
          </a:p>
        </p:txBody>
      </p:sp>
      <p:sp>
        <p:nvSpPr>
          <p:cNvPr id="3" name="Segnaposto contenuto 2"/>
          <p:cNvSpPr>
            <a:spLocks noGrp="1"/>
          </p:cNvSpPr>
          <p:nvPr>
            <p:ph idx="1"/>
          </p:nvPr>
        </p:nvSpPr>
        <p:spPr>
          <a:xfrm>
            <a:off x="3575209" y="273515"/>
            <a:ext cx="5112171" cy="5853196"/>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6636" y="1435228"/>
            <a:ext cx="3009107" cy="4691482"/>
          </a:xfrm>
        </p:spPr>
        <p:txBody>
          <a:bodyPr/>
          <a:lstStyle>
            <a:lvl1pPr marL="0" indent="0">
              <a:buNone/>
              <a:defRPr sz="1300"/>
            </a:lvl1pPr>
            <a:lvl2pPr marL="414253" indent="0">
              <a:buNone/>
              <a:defRPr sz="1100"/>
            </a:lvl2pPr>
            <a:lvl3pPr marL="828506" indent="0">
              <a:buNone/>
              <a:defRPr sz="900"/>
            </a:lvl3pPr>
            <a:lvl4pPr marL="1242759" indent="0">
              <a:buNone/>
              <a:defRPr sz="800"/>
            </a:lvl4pPr>
            <a:lvl5pPr marL="1657013" indent="0">
              <a:buNone/>
              <a:defRPr sz="800"/>
            </a:lvl5pPr>
            <a:lvl6pPr marL="2071268" indent="0">
              <a:buNone/>
              <a:defRPr sz="800"/>
            </a:lvl6pPr>
            <a:lvl7pPr marL="2485520" indent="0">
              <a:buNone/>
              <a:defRPr sz="800"/>
            </a:lvl7pPr>
            <a:lvl8pPr marL="2899774" indent="0">
              <a:buNone/>
              <a:defRPr sz="800"/>
            </a:lvl8pPr>
            <a:lvl9pPr marL="3314028" indent="0">
              <a:buNone/>
              <a:defRPr sz="800"/>
            </a:lvl9pPr>
          </a:lstStyle>
          <a:p>
            <a:pPr lvl="0"/>
            <a:r>
              <a:rPr lang="it-IT" smtClean="0"/>
              <a:t>Fare clic per modificare stili del testo dello schema</a:t>
            </a:r>
          </a:p>
        </p:txBody>
      </p:sp>
      <p:sp>
        <p:nvSpPr>
          <p:cNvPr id="5" name="Segnaposto data 4"/>
          <p:cNvSpPr>
            <a:spLocks noGrp="1"/>
          </p:cNvSpPr>
          <p:nvPr>
            <p:ph type="dt" idx="10"/>
          </p:nvPr>
        </p:nvSpPr>
        <p:spPr/>
        <p:txBody>
          <a:bodyPr/>
          <a:lstStyle>
            <a:lvl1pPr>
              <a:defRPr/>
            </a:lvl1pPr>
          </a:lstStyle>
          <a:p>
            <a:endParaRPr lang="en-US"/>
          </a:p>
        </p:txBody>
      </p:sp>
      <p:sp>
        <p:nvSpPr>
          <p:cNvPr id="6" name="Segnaposto piè di pagina 5"/>
          <p:cNvSpPr>
            <a:spLocks noGrp="1"/>
          </p:cNvSpPr>
          <p:nvPr>
            <p:ph type="ftr" idx="11"/>
          </p:nvPr>
        </p:nvSpPr>
        <p:spPr/>
        <p:txBody>
          <a:bodyPr/>
          <a:lstStyle>
            <a:lvl1pPr>
              <a:defRPr/>
            </a:lvl1pPr>
          </a:lstStyle>
          <a:p>
            <a:endParaRPr lang="en-GB"/>
          </a:p>
        </p:txBody>
      </p:sp>
      <p:sp>
        <p:nvSpPr>
          <p:cNvPr id="7" name="Segnaposto numero diapositiva 6"/>
          <p:cNvSpPr>
            <a:spLocks noGrp="1"/>
          </p:cNvSpPr>
          <p:nvPr>
            <p:ph type="sldNum" idx="12"/>
          </p:nvPr>
        </p:nvSpPr>
        <p:spPr/>
        <p:txBody>
          <a:bodyPr/>
          <a:lstStyle>
            <a:lvl1pPr>
              <a:defRPr/>
            </a:lvl1pPr>
          </a:lstStyle>
          <a:p>
            <a:fld id="{4BF52ADD-B90C-4E72-8605-29A1BF0D38A4}" type="slidenum">
              <a:rPr lang="en-GB"/>
              <a:pPr/>
              <a:t>‹#›</a:t>
            </a:fld>
            <a:endParaRPr lang="en-GB"/>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1935" y="4800900"/>
            <a:ext cx="5486689" cy="565741"/>
          </a:xfrm>
        </p:spPr>
        <p:txBody>
          <a:bodyPr anchor="b"/>
          <a:lstStyle>
            <a:lvl1pPr algn="l">
              <a:defRPr sz="18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1935" y="613247"/>
            <a:ext cx="5486689" cy="4114224"/>
          </a:xfrm>
        </p:spPr>
        <p:txBody>
          <a:bodyPr/>
          <a:lstStyle>
            <a:lvl1pPr marL="0" indent="0">
              <a:buNone/>
              <a:defRPr sz="2900"/>
            </a:lvl1pPr>
            <a:lvl2pPr marL="414253" indent="0">
              <a:buNone/>
              <a:defRPr sz="2500"/>
            </a:lvl2pPr>
            <a:lvl3pPr marL="828506" indent="0">
              <a:buNone/>
              <a:defRPr sz="2200"/>
            </a:lvl3pPr>
            <a:lvl4pPr marL="1242759" indent="0">
              <a:buNone/>
              <a:defRPr sz="1800"/>
            </a:lvl4pPr>
            <a:lvl5pPr marL="1657013" indent="0">
              <a:buNone/>
              <a:defRPr sz="1800"/>
            </a:lvl5pPr>
            <a:lvl6pPr marL="2071268" indent="0">
              <a:buNone/>
              <a:defRPr sz="1800"/>
            </a:lvl6pPr>
            <a:lvl7pPr marL="2485520" indent="0">
              <a:buNone/>
              <a:defRPr sz="1800"/>
            </a:lvl7pPr>
            <a:lvl8pPr marL="2899774" indent="0">
              <a:buNone/>
              <a:defRPr sz="1800"/>
            </a:lvl8pPr>
            <a:lvl9pPr marL="3314028" indent="0">
              <a:buNone/>
              <a:defRPr sz="1800"/>
            </a:lvl9pPr>
          </a:lstStyle>
          <a:p>
            <a:endParaRPr lang="it-IT"/>
          </a:p>
        </p:txBody>
      </p:sp>
      <p:sp>
        <p:nvSpPr>
          <p:cNvPr id="4" name="Segnaposto testo 3"/>
          <p:cNvSpPr>
            <a:spLocks noGrp="1"/>
          </p:cNvSpPr>
          <p:nvPr>
            <p:ph type="body" sz="half" idx="2"/>
          </p:nvPr>
        </p:nvSpPr>
        <p:spPr>
          <a:xfrm>
            <a:off x="1791935" y="5366630"/>
            <a:ext cx="5486689" cy="806146"/>
          </a:xfrm>
        </p:spPr>
        <p:txBody>
          <a:bodyPr/>
          <a:lstStyle>
            <a:lvl1pPr marL="0" indent="0">
              <a:buNone/>
              <a:defRPr sz="1300"/>
            </a:lvl1pPr>
            <a:lvl2pPr marL="414253" indent="0">
              <a:buNone/>
              <a:defRPr sz="1100"/>
            </a:lvl2pPr>
            <a:lvl3pPr marL="828506" indent="0">
              <a:buNone/>
              <a:defRPr sz="900"/>
            </a:lvl3pPr>
            <a:lvl4pPr marL="1242759" indent="0">
              <a:buNone/>
              <a:defRPr sz="800"/>
            </a:lvl4pPr>
            <a:lvl5pPr marL="1657013" indent="0">
              <a:buNone/>
              <a:defRPr sz="800"/>
            </a:lvl5pPr>
            <a:lvl6pPr marL="2071268" indent="0">
              <a:buNone/>
              <a:defRPr sz="800"/>
            </a:lvl6pPr>
            <a:lvl7pPr marL="2485520" indent="0">
              <a:buNone/>
              <a:defRPr sz="800"/>
            </a:lvl7pPr>
            <a:lvl8pPr marL="2899774" indent="0">
              <a:buNone/>
              <a:defRPr sz="800"/>
            </a:lvl8pPr>
            <a:lvl9pPr marL="3314028" indent="0">
              <a:buNone/>
              <a:defRPr sz="800"/>
            </a:lvl9pPr>
          </a:lstStyle>
          <a:p>
            <a:pPr lvl="0"/>
            <a:r>
              <a:rPr lang="it-IT" smtClean="0"/>
              <a:t>Fare clic per modificare stili del testo dello schema</a:t>
            </a:r>
          </a:p>
        </p:txBody>
      </p:sp>
      <p:sp>
        <p:nvSpPr>
          <p:cNvPr id="5" name="Segnaposto data 4"/>
          <p:cNvSpPr>
            <a:spLocks noGrp="1"/>
          </p:cNvSpPr>
          <p:nvPr>
            <p:ph type="dt" idx="10"/>
          </p:nvPr>
        </p:nvSpPr>
        <p:spPr/>
        <p:txBody>
          <a:bodyPr/>
          <a:lstStyle>
            <a:lvl1pPr>
              <a:defRPr/>
            </a:lvl1pPr>
          </a:lstStyle>
          <a:p>
            <a:endParaRPr lang="en-US"/>
          </a:p>
        </p:txBody>
      </p:sp>
      <p:sp>
        <p:nvSpPr>
          <p:cNvPr id="6" name="Segnaposto piè di pagina 5"/>
          <p:cNvSpPr>
            <a:spLocks noGrp="1"/>
          </p:cNvSpPr>
          <p:nvPr>
            <p:ph type="ftr" idx="11"/>
          </p:nvPr>
        </p:nvSpPr>
        <p:spPr/>
        <p:txBody>
          <a:bodyPr/>
          <a:lstStyle>
            <a:lvl1pPr>
              <a:defRPr/>
            </a:lvl1pPr>
          </a:lstStyle>
          <a:p>
            <a:endParaRPr lang="en-GB"/>
          </a:p>
        </p:txBody>
      </p:sp>
      <p:sp>
        <p:nvSpPr>
          <p:cNvPr id="7" name="Segnaposto numero diapositiva 6"/>
          <p:cNvSpPr>
            <a:spLocks noGrp="1"/>
          </p:cNvSpPr>
          <p:nvPr>
            <p:ph type="sldNum" idx="12"/>
          </p:nvPr>
        </p:nvSpPr>
        <p:spPr/>
        <p:txBody>
          <a:bodyPr/>
          <a:lstStyle>
            <a:lvl1pPr>
              <a:defRPr/>
            </a:lvl1pPr>
          </a:lstStyle>
          <a:p>
            <a:fld id="{8839126E-78FD-4409-8E94-C9C63AE631A8}" type="slidenum">
              <a:rPr lang="en-GB"/>
              <a:pPr/>
              <a:t>‹#›</a:t>
            </a:fld>
            <a:endParaRPr lang="en-GB"/>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idx="10"/>
          </p:nvPr>
        </p:nvSpPr>
        <p:spPr/>
        <p:txBody>
          <a:bodyPr/>
          <a:lstStyle>
            <a:lvl1pPr>
              <a:defRPr/>
            </a:lvl1pPr>
          </a:lstStyle>
          <a:p>
            <a:endParaRPr lang="en-US"/>
          </a:p>
        </p:txBody>
      </p:sp>
      <p:sp>
        <p:nvSpPr>
          <p:cNvPr id="5" name="Segnaposto piè di pagina 4"/>
          <p:cNvSpPr>
            <a:spLocks noGrp="1"/>
          </p:cNvSpPr>
          <p:nvPr>
            <p:ph type="ftr" idx="11"/>
          </p:nvPr>
        </p:nvSpPr>
        <p:spPr/>
        <p:txBody>
          <a:bodyPr/>
          <a:lstStyle>
            <a:lvl1pPr>
              <a:defRPr/>
            </a:lvl1pPr>
          </a:lstStyle>
          <a:p>
            <a:endParaRPr lang="en-GB"/>
          </a:p>
        </p:txBody>
      </p:sp>
      <p:sp>
        <p:nvSpPr>
          <p:cNvPr id="6" name="Segnaposto numero diapositiva 5"/>
          <p:cNvSpPr>
            <a:spLocks noGrp="1"/>
          </p:cNvSpPr>
          <p:nvPr>
            <p:ph type="sldNum" idx="12"/>
          </p:nvPr>
        </p:nvSpPr>
        <p:spPr/>
        <p:txBody>
          <a:bodyPr/>
          <a:lstStyle>
            <a:lvl1pPr>
              <a:defRPr/>
            </a:lvl1pPr>
          </a:lstStyle>
          <a:p>
            <a:fld id="{FACE6F40-0E75-49E7-8CC2-D9384FB399E0}" type="slidenum">
              <a:rPr lang="en-GB"/>
              <a:pPr/>
              <a:t>‹#›</a:t>
            </a:fld>
            <a:endParaRPr lang="en-GB"/>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713957" y="-33110"/>
            <a:ext cx="2203894" cy="5421333"/>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100832" y="-33110"/>
            <a:ext cx="6474840" cy="542133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idx="10"/>
          </p:nvPr>
        </p:nvSpPr>
        <p:spPr/>
        <p:txBody>
          <a:bodyPr/>
          <a:lstStyle>
            <a:lvl1pPr>
              <a:defRPr/>
            </a:lvl1pPr>
          </a:lstStyle>
          <a:p>
            <a:endParaRPr lang="en-US"/>
          </a:p>
        </p:txBody>
      </p:sp>
      <p:sp>
        <p:nvSpPr>
          <p:cNvPr id="5" name="Segnaposto piè di pagina 4"/>
          <p:cNvSpPr>
            <a:spLocks noGrp="1"/>
          </p:cNvSpPr>
          <p:nvPr>
            <p:ph type="ftr" idx="11"/>
          </p:nvPr>
        </p:nvSpPr>
        <p:spPr/>
        <p:txBody>
          <a:bodyPr/>
          <a:lstStyle>
            <a:lvl1pPr>
              <a:defRPr/>
            </a:lvl1pPr>
          </a:lstStyle>
          <a:p>
            <a:endParaRPr lang="en-GB"/>
          </a:p>
        </p:txBody>
      </p:sp>
      <p:sp>
        <p:nvSpPr>
          <p:cNvPr id="6" name="Segnaposto numero diapositiva 5"/>
          <p:cNvSpPr>
            <a:spLocks noGrp="1"/>
          </p:cNvSpPr>
          <p:nvPr>
            <p:ph type="sldNum" idx="12"/>
          </p:nvPr>
        </p:nvSpPr>
        <p:spPr/>
        <p:txBody>
          <a:bodyPr/>
          <a:lstStyle>
            <a:lvl1pPr>
              <a:defRPr/>
            </a:lvl1pPr>
          </a:lstStyle>
          <a:p>
            <a:fld id="{F3DEDC33-73B9-4859-B34F-6E9B52EB917C}" type="slidenum">
              <a:rPr lang="en-GB"/>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153400" cy="1143000"/>
          </a:xfrm>
          <a:prstGeom prst="rect">
            <a:avLst/>
          </a:prstGeom>
        </p:spPr>
        <p:txBody>
          <a:bodyPr lIns="91435" tIns="45718" rIns="91435" bIns="45718"/>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7"/>
            <a:ext cx="8153400" cy="3840163"/>
          </a:xfrm>
          <a:prstGeom prst="rect">
            <a:avLst/>
          </a:prstGeom>
        </p:spPr>
        <p:txBody>
          <a:bodyPr vert="eaVert"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134906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1066807"/>
            <a:ext cx="2038350" cy="5059363"/>
          </a:xfrm>
          <a:prstGeom prst="rect">
            <a:avLst/>
          </a:prstGeom>
        </p:spPr>
        <p:txBody>
          <a:bodyPr vert="eaVert" lIns="91435" tIns="45718" rIns="91435" bIns="45718"/>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066807"/>
            <a:ext cx="5962650" cy="5059363"/>
          </a:xfrm>
          <a:prstGeom prst="rect">
            <a:avLst/>
          </a:prstGeom>
        </p:spPr>
        <p:txBody>
          <a:bodyPr vert="eaVert" lIns="91435" tIns="45718" rIns="91435"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2648538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t-IT"/>
          </a:p>
        </p:txBody>
      </p:sp>
      <p:sp>
        <p:nvSpPr>
          <p:cNvPr id="4" name="Date Placeholder 3"/>
          <p:cNvSpPr>
            <a:spLocks noGrp="1"/>
          </p:cNvSpPr>
          <p:nvPr>
            <p:ph type="dt" sz="half" idx="10"/>
          </p:nvPr>
        </p:nvSpPr>
        <p:spPr/>
        <p:txBody>
          <a:bodyPr/>
          <a:lstStyle/>
          <a:p>
            <a:fld id="{D113021B-4F3C-470C-9255-A904CDADE110}" type="datetime1">
              <a:rPr lang="it-IT" smtClean="0"/>
              <a:pPr/>
              <a:t>28/10/2015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264F4FB-1ECD-420D-A7C4-9F93E86D149D}" type="slidenum">
              <a:rPr lang="it-IT" smtClean="0"/>
              <a:pPr/>
              <a:t>‹#›</a:t>
            </a:fld>
            <a:endParaRPr lang="it-IT"/>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4E393748-7C75-42C5-93BA-3B166DAA9913}" type="datetime1">
              <a:rPr lang="it-IT" smtClean="0"/>
              <a:pPr/>
              <a:t>28/10/2015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264F4FB-1ECD-420D-A7C4-9F93E86D149D}" type="slidenum">
              <a:rPr lang="it-IT" smtClean="0"/>
              <a:pPr/>
              <a:t>‹#›</a:t>
            </a:fld>
            <a:endParaRPr lang="it-IT"/>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0C0B23-3CCD-4B7D-B58B-9CAF54AE98B8}" type="datetime1">
              <a:rPr lang="it-IT" smtClean="0"/>
              <a:pPr/>
              <a:t>28/10/2015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264F4FB-1ECD-420D-A7C4-9F93E86D149D}" type="slidenum">
              <a:rPr lang="it-IT" smtClean="0"/>
              <a:pPr/>
              <a:t>‹#›</a:t>
            </a:fld>
            <a:endParaRPr lang="it-IT"/>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sz="half" idx="10"/>
          </p:nvPr>
        </p:nvSpPr>
        <p:spPr/>
        <p:txBody>
          <a:bodyPr/>
          <a:lstStyle/>
          <a:p>
            <a:fld id="{DB9A9128-B58F-4506-807A-92DBDB63E670}" type="datetime1">
              <a:rPr lang="it-IT" smtClean="0"/>
              <a:pPr/>
              <a:t>28/10/2015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264F4FB-1ECD-420D-A7C4-9F93E86D149D}" type="slidenum">
              <a:rPr lang="it-IT" smtClean="0"/>
              <a:pPr/>
              <a:t>‹#›</a:t>
            </a:fld>
            <a:endParaRPr lang="it-IT"/>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sz="half" idx="10"/>
          </p:nvPr>
        </p:nvSpPr>
        <p:spPr/>
        <p:txBody>
          <a:bodyPr/>
          <a:lstStyle/>
          <a:p>
            <a:fld id="{C1F8F063-84C9-4AD4-8B9A-D42E44BF74D7}" type="datetime1">
              <a:rPr lang="it-IT" smtClean="0"/>
              <a:pPr/>
              <a:t>28/10/2015</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B264F4FB-1ECD-420D-A7C4-9F93E86D149D}" type="slidenum">
              <a:rPr lang="it-IT" smtClean="0"/>
              <a:pPr/>
              <a:t>‹#›</a:t>
            </a:fld>
            <a:endParaRPr lang="it-IT"/>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sz="half" idx="10"/>
          </p:nvPr>
        </p:nvSpPr>
        <p:spPr/>
        <p:txBody>
          <a:bodyPr/>
          <a:lstStyle/>
          <a:p>
            <a:fld id="{3509BE38-A62D-48F6-885A-897C4A637137}" type="datetime1">
              <a:rPr lang="it-IT" smtClean="0"/>
              <a:pPr/>
              <a:t>28/10/2015</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B264F4FB-1ECD-420D-A7C4-9F93E86D149D}"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11"/>
            <a:ext cx="7772400" cy="1362075"/>
          </a:xfrm>
        </p:spPr>
        <p:txBody>
          <a:bodyPr anchor="t"/>
          <a:lstStyle>
            <a:lvl1pPr algn="l">
              <a:defRPr sz="4000" b="1" cap="all"/>
            </a:lvl1pPr>
          </a:lstStyle>
          <a:p>
            <a:r>
              <a:rPr lang="it-IT" smtClean="0"/>
              <a:t>Click to edit Master title style</a:t>
            </a:r>
            <a:endParaRPr lang="it-IT"/>
          </a:p>
        </p:txBody>
      </p:sp>
      <p:sp>
        <p:nvSpPr>
          <p:cNvPr id="3" name="Text Placeholder 2"/>
          <p:cNvSpPr>
            <a:spLocks noGrp="1"/>
          </p:cNvSpPr>
          <p:nvPr>
            <p:ph type="body" idx="1"/>
          </p:nvPr>
        </p:nvSpPr>
        <p:spPr>
          <a:xfrm>
            <a:off x="722314" y="2906732"/>
            <a:ext cx="7772400" cy="1500187"/>
          </a:xfrm>
        </p:spPr>
        <p:txBody>
          <a:bodyPr anchor="b"/>
          <a:lstStyle>
            <a:lvl1pPr marL="0" indent="0">
              <a:buNone/>
              <a:defRPr sz="2000"/>
            </a:lvl1pPr>
            <a:lvl2pPr marL="456538" indent="0">
              <a:buNone/>
              <a:defRPr sz="1800"/>
            </a:lvl2pPr>
            <a:lvl3pPr marL="913077" indent="0">
              <a:buNone/>
              <a:defRPr sz="1600"/>
            </a:lvl3pPr>
            <a:lvl4pPr marL="1369616" indent="0">
              <a:buNone/>
              <a:defRPr sz="1400"/>
            </a:lvl4pPr>
            <a:lvl5pPr marL="1826152" indent="0">
              <a:buNone/>
              <a:defRPr sz="1400"/>
            </a:lvl5pPr>
            <a:lvl6pPr marL="2282691" indent="0">
              <a:buNone/>
              <a:defRPr sz="1400"/>
            </a:lvl6pPr>
            <a:lvl7pPr marL="2739230" indent="0">
              <a:buNone/>
              <a:defRPr sz="1400"/>
            </a:lvl7pPr>
            <a:lvl8pPr marL="3195762" indent="0">
              <a:buNone/>
              <a:defRPr sz="1400"/>
            </a:lvl8pPr>
            <a:lvl9pPr marL="3652304" indent="0">
              <a:buNone/>
              <a:defRPr sz="1400"/>
            </a:lvl9pPr>
          </a:lstStyle>
          <a:p>
            <a:pPr lvl="0"/>
            <a:r>
              <a:rPr lang="it-IT"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D5F630AA-4E79-495D-8CD2-64FAC037711B}" type="datetime1">
              <a:rPr lang="it-IT" smtClean="0"/>
              <a:pPr>
                <a:defRPr/>
              </a:pPr>
              <a:t>28/10/2015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EA0D6F-0B79-4EAC-A109-0C9BD4896110}"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55196A-9D6F-45DC-9A5D-AC231266E219}" type="datetime1">
              <a:rPr lang="it-IT" smtClean="0"/>
              <a:pPr/>
              <a:t>28/10/2015</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B264F4FB-1ECD-420D-A7C4-9F93E86D149D}" type="slidenum">
              <a:rPr lang="it-IT" smtClean="0"/>
              <a:pPr/>
              <a:t>‹#›</a:t>
            </a:fld>
            <a:endParaRPr lang="it-IT"/>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5359C8-A1FF-4DF7-9D1E-988630729682}" type="datetime1">
              <a:rPr lang="it-IT" smtClean="0"/>
              <a:pPr/>
              <a:t>28/10/2015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264F4FB-1ECD-420D-A7C4-9F93E86D149D}" type="slidenum">
              <a:rPr lang="it-IT" smtClean="0"/>
              <a:pPr/>
              <a:t>‹#›</a:t>
            </a:fld>
            <a:endParaRPr lang="it-IT"/>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D6FF22-690C-4641-9656-C9F7F5E747CB}" type="datetime1">
              <a:rPr lang="it-IT" smtClean="0"/>
              <a:pPr/>
              <a:t>28/10/2015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264F4FB-1ECD-420D-A7C4-9F93E86D149D}" type="slidenum">
              <a:rPr lang="it-IT" smtClean="0"/>
              <a:pPr/>
              <a:t>‹#›</a:t>
            </a:fld>
            <a:endParaRPr lang="it-IT"/>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71DB194E-F046-49BA-8BE3-4EB9A1302E7B}" type="datetime1">
              <a:rPr lang="it-IT" smtClean="0"/>
              <a:pPr/>
              <a:t>28/10/2015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264F4FB-1ECD-420D-A7C4-9F93E86D149D}" type="slidenum">
              <a:rPr lang="it-IT" smtClean="0"/>
              <a:pPr/>
              <a:t>‹#›</a:t>
            </a:fld>
            <a:endParaRPr lang="it-IT"/>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93EE48F4-1172-4711-B849-621313EB8A5B}" type="datetime1">
              <a:rPr lang="it-IT" smtClean="0"/>
              <a:pPr/>
              <a:t>28/10/2015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264F4FB-1ECD-420D-A7C4-9F93E86D149D}" type="slidenum">
              <a:rPr lang="it-IT" smtClean="0"/>
              <a:pPr/>
              <a:t>‹#›</a:t>
            </a:fld>
            <a:endParaRPr lang="it-IT"/>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F5D2B23C-7FBD-43F1-A484-085E46E9862B}"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F5D2B23C-7FBD-43F1-A484-085E46E9862B}"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F5D2B23C-7FBD-43F1-A484-085E46E9862B}"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F5D2B23C-7FBD-43F1-A484-085E46E9862B}"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endParaRPr lang="en-US"/>
          </a:p>
        </p:txBody>
      </p:sp>
      <p:sp>
        <p:nvSpPr>
          <p:cNvPr id="8" name="Segnaposto piè di pagina 7"/>
          <p:cNvSpPr>
            <a:spLocks noGrp="1"/>
          </p:cNvSpPr>
          <p:nvPr>
            <p:ph type="ftr" sz="quarter" idx="11"/>
          </p:nvPr>
        </p:nvSpPr>
        <p:spPr/>
        <p:txBody>
          <a:bodyPr/>
          <a:lstStyle/>
          <a:p>
            <a:endParaRPr lang="en-US"/>
          </a:p>
        </p:txBody>
      </p:sp>
      <p:sp>
        <p:nvSpPr>
          <p:cNvPr id="9" name="Segnaposto numero diapositiva 8"/>
          <p:cNvSpPr>
            <a:spLocks noGrp="1"/>
          </p:cNvSpPr>
          <p:nvPr>
            <p:ph type="sldNum" sz="quarter" idx="12"/>
          </p:nvPr>
        </p:nvSpPr>
        <p:spPr/>
        <p:txBody>
          <a:bodyPr/>
          <a:lstStyle/>
          <a:p>
            <a:fld id="{F5D2B23C-7FBD-43F1-A484-085E46E986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Content Placeholder 2"/>
          <p:cNvSpPr>
            <a:spLocks noGrp="1"/>
          </p:cNvSpPr>
          <p:nvPr>
            <p:ph sz="half" idx="1"/>
          </p:nvPr>
        </p:nvSpPr>
        <p:spPr>
          <a:xfrm>
            <a:off x="1331913" y="1557338"/>
            <a:ext cx="382905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Content Placeholder 3"/>
          <p:cNvSpPr>
            <a:spLocks noGrp="1"/>
          </p:cNvSpPr>
          <p:nvPr>
            <p:ph sz="half" idx="2"/>
          </p:nvPr>
        </p:nvSpPr>
        <p:spPr>
          <a:xfrm>
            <a:off x="5313380" y="1557338"/>
            <a:ext cx="3830637"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fld id="{795A0B18-A94A-4405-8A2E-84CDF81F573E}" type="datetime1">
              <a:rPr lang="it-IT" smtClean="0"/>
              <a:pPr>
                <a:defRPr/>
              </a:pPr>
              <a:t>28/10/2015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B81745-97C4-4A72-BEC6-E6490BEA21AB}"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endParaRPr lang="en-US"/>
          </a:p>
        </p:txBody>
      </p:sp>
      <p:sp>
        <p:nvSpPr>
          <p:cNvPr id="4" name="Segnaposto piè di pagina 3"/>
          <p:cNvSpPr>
            <a:spLocks noGrp="1"/>
          </p:cNvSpPr>
          <p:nvPr>
            <p:ph type="ftr" sz="quarter" idx="11"/>
          </p:nvPr>
        </p:nvSpPr>
        <p:spPr/>
        <p:txBody>
          <a:bodyPr/>
          <a:lstStyle/>
          <a:p>
            <a:endParaRPr lang="en-US"/>
          </a:p>
        </p:txBody>
      </p:sp>
      <p:sp>
        <p:nvSpPr>
          <p:cNvPr id="5" name="Segnaposto numero diapositiva 4"/>
          <p:cNvSpPr>
            <a:spLocks noGrp="1"/>
          </p:cNvSpPr>
          <p:nvPr>
            <p:ph type="sldNum" sz="quarter" idx="12"/>
          </p:nvPr>
        </p:nvSpPr>
        <p:spPr/>
        <p:txBody>
          <a:bodyPr/>
          <a:lstStyle/>
          <a:p>
            <a:fld id="{F5D2B23C-7FBD-43F1-A484-085E46E9862B}"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en-US"/>
          </a:p>
        </p:txBody>
      </p:sp>
      <p:sp>
        <p:nvSpPr>
          <p:cNvPr id="3" name="Segnaposto piè di pagina 2"/>
          <p:cNvSpPr>
            <a:spLocks noGrp="1"/>
          </p:cNvSpPr>
          <p:nvPr>
            <p:ph type="ftr" sz="quarter" idx="11"/>
          </p:nvPr>
        </p:nvSpPr>
        <p:spPr/>
        <p:txBody>
          <a:bodyPr/>
          <a:lstStyle/>
          <a:p>
            <a:endParaRPr lang="en-US"/>
          </a:p>
        </p:txBody>
      </p:sp>
      <p:sp>
        <p:nvSpPr>
          <p:cNvPr id="4" name="Segnaposto numero diapositiva 3"/>
          <p:cNvSpPr>
            <a:spLocks noGrp="1"/>
          </p:cNvSpPr>
          <p:nvPr>
            <p:ph type="sldNum" sz="quarter" idx="12"/>
          </p:nvPr>
        </p:nvSpPr>
        <p:spPr/>
        <p:txBody>
          <a:bodyPr/>
          <a:lstStyle/>
          <a:p>
            <a:fld id="{F5D2B23C-7FBD-43F1-A484-085E46E9862B}"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F5D2B23C-7FBD-43F1-A484-085E46E9862B}"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F5D2B23C-7FBD-43F1-A484-085E46E9862B}"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F5D2B23C-7FBD-43F1-A484-085E46E9862B}" type="slidenum">
              <a:rPr lang="en-US" smtClean="0"/>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F5D2B23C-7FBD-43F1-A484-085E46E9862B}" type="slidenum">
              <a:rPr lang="en-US" smtClean="0"/>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pCT Collaboration (UC Santa Cruz, Loma Linda, Baylor, Wollongon</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D85606-AB09-4319-A1CE-0651B3692C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633012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pCT Collaboration (UC Santa Cruz, Loma Linda, Baylor, Wollongon</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D85606-AB09-4319-A1CE-0651B3692C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926238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pCT Collaboration (UC Santa Cruz, Loma Linda, Baylor, Wollongon</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D85606-AB09-4319-A1CE-0651B3692C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313695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pCT Collaboration (UC Santa Cruz, Loma Linda, Baylor, Wollongon</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D85606-AB09-4319-A1CE-0651B3692C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4829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4641"/>
            <a:ext cx="8229600" cy="1143000"/>
          </a:xfrm>
        </p:spPr>
        <p:txBody>
          <a:bodyPr/>
          <a:lstStyle>
            <a:lvl1pPr>
              <a:defRPr/>
            </a:lvl1pPr>
          </a:lstStyle>
          <a:p>
            <a:r>
              <a:rPr lang="it-IT" smtClean="0"/>
              <a:t>Click to edit Master title style</a:t>
            </a:r>
            <a:endParaRPr lang="it-IT"/>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6538" indent="0">
              <a:buNone/>
              <a:defRPr sz="2000" b="1"/>
            </a:lvl2pPr>
            <a:lvl3pPr marL="913077" indent="0">
              <a:buNone/>
              <a:defRPr sz="1800" b="1"/>
            </a:lvl3pPr>
            <a:lvl4pPr marL="1369616" indent="0">
              <a:buNone/>
              <a:defRPr sz="1600" b="1"/>
            </a:lvl4pPr>
            <a:lvl5pPr marL="1826152" indent="0">
              <a:buNone/>
              <a:defRPr sz="1600" b="1"/>
            </a:lvl5pPr>
            <a:lvl6pPr marL="2282691" indent="0">
              <a:buNone/>
              <a:defRPr sz="1600" b="1"/>
            </a:lvl6pPr>
            <a:lvl7pPr marL="2739230" indent="0">
              <a:buNone/>
              <a:defRPr sz="1600" b="1"/>
            </a:lvl7pPr>
            <a:lvl8pPr marL="3195762" indent="0">
              <a:buNone/>
              <a:defRPr sz="1600" b="1"/>
            </a:lvl8pPr>
            <a:lvl9pPr marL="3652304"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5" name="Text Placeholder 4"/>
          <p:cNvSpPr>
            <a:spLocks noGrp="1"/>
          </p:cNvSpPr>
          <p:nvPr>
            <p:ph type="body" sz="quarter" idx="3"/>
          </p:nvPr>
        </p:nvSpPr>
        <p:spPr>
          <a:xfrm>
            <a:off x="4645041" y="1535116"/>
            <a:ext cx="4041775" cy="639762"/>
          </a:xfrm>
        </p:spPr>
        <p:txBody>
          <a:bodyPr anchor="b"/>
          <a:lstStyle>
            <a:lvl1pPr marL="0" indent="0">
              <a:buNone/>
              <a:defRPr sz="2400" b="1"/>
            </a:lvl1pPr>
            <a:lvl2pPr marL="456538" indent="0">
              <a:buNone/>
              <a:defRPr sz="2000" b="1"/>
            </a:lvl2pPr>
            <a:lvl3pPr marL="913077" indent="0">
              <a:buNone/>
              <a:defRPr sz="1800" b="1"/>
            </a:lvl3pPr>
            <a:lvl4pPr marL="1369616" indent="0">
              <a:buNone/>
              <a:defRPr sz="1600" b="1"/>
            </a:lvl4pPr>
            <a:lvl5pPr marL="1826152" indent="0">
              <a:buNone/>
              <a:defRPr sz="1600" b="1"/>
            </a:lvl5pPr>
            <a:lvl6pPr marL="2282691" indent="0">
              <a:buNone/>
              <a:defRPr sz="1600" b="1"/>
            </a:lvl6pPr>
            <a:lvl7pPr marL="2739230" indent="0">
              <a:buNone/>
              <a:defRPr sz="1600" b="1"/>
            </a:lvl7pPr>
            <a:lvl8pPr marL="3195762" indent="0">
              <a:buNone/>
              <a:defRPr sz="1600" b="1"/>
            </a:lvl8pPr>
            <a:lvl9pPr marL="3652304"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41"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7" name="Rectangle 4"/>
          <p:cNvSpPr>
            <a:spLocks noGrp="1" noChangeArrowheads="1"/>
          </p:cNvSpPr>
          <p:nvPr>
            <p:ph type="dt" sz="half" idx="10"/>
          </p:nvPr>
        </p:nvSpPr>
        <p:spPr>
          <a:ln/>
        </p:spPr>
        <p:txBody>
          <a:bodyPr/>
          <a:lstStyle>
            <a:lvl1pPr>
              <a:defRPr/>
            </a:lvl1pPr>
          </a:lstStyle>
          <a:p>
            <a:pPr>
              <a:defRPr/>
            </a:pPr>
            <a:fld id="{66BBA9CA-07FB-455F-B2E7-06FD3FE2EC39}" type="datetime1">
              <a:rPr lang="it-IT" smtClean="0"/>
              <a:pPr>
                <a:defRPr/>
              </a:pPr>
              <a:t>28/10/2015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C6B14E-7E90-4A6C-B00E-63F928DFDAB6}" type="slidenum">
              <a:rPr lang="en-US"/>
              <a:pPr>
                <a:defRPr/>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pCT Collaboration (UC Santa Cruz, Loma Linda, Baylor, Wollongon</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D85606-AB09-4319-A1CE-0651B3692C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160075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pCT Collaboration (UC Santa Cruz, Loma Linda, Baylor, Wollongon</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D85606-AB09-4319-A1CE-0651B3692C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906056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pCT Collaboration (UC Santa Cruz, Loma Linda, Baylor, Wollongon</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D85606-AB09-4319-A1CE-0651B3692C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330818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pCT Collaboration (UC Santa Cruz, Loma Linda, Baylor, Wollongon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D85606-AB09-4319-A1CE-0651B3692C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145061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pCT Collaboration (UC Santa Cruz, Loma Linda, Baylor, Wollongon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D85606-AB09-4319-A1CE-0651B3692C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39103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pCT Collaboration (UC Santa Cruz, Loma Linda, Baylor, Wollongon</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D85606-AB09-4319-A1CE-0651B3692C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336610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pCT Collaboration (UC Santa Cruz, Loma Linda, Baylor, Wollongon</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CD85606-AB09-4319-A1CE-0651B3692C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121175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pCT Collaboration (UC Santa Cruz, Loma Linda, Baylor, Wollongon</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D85606-AB09-4319-A1CE-0651B3692C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262611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pCT Collaboration (UC Santa Cruz, Loma Linda, Baylor, Wollongon</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CD85606-AB09-4319-A1CE-0651B3692C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566250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pCT Collaboration (UC Santa Cruz, Loma Linda, Baylor, Wollongon</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D85606-AB09-4319-A1CE-0651B3692C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30312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Rectangle 4"/>
          <p:cNvSpPr>
            <a:spLocks noGrp="1" noChangeArrowheads="1"/>
          </p:cNvSpPr>
          <p:nvPr>
            <p:ph type="dt" sz="half" idx="10"/>
          </p:nvPr>
        </p:nvSpPr>
        <p:spPr/>
        <p:txBody>
          <a:bodyPr/>
          <a:lstStyle>
            <a:lvl1pPr>
              <a:defRPr/>
            </a:lvl1pPr>
          </a:lstStyle>
          <a:p>
            <a:pPr>
              <a:defRPr/>
            </a:pPr>
            <a:fld id="{AFDA1453-FAC0-4F29-B056-2476157811A4}" type="datetime1">
              <a:rPr lang="it-IT" smtClean="0"/>
              <a:pPr>
                <a:defRPr/>
              </a:pPr>
              <a:t>28/10/2015</a:t>
            </a:fld>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solidFill>
                  <a:srgbClr val="000000"/>
                </a:solidFill>
              </a:defRPr>
            </a:lvl1pPr>
          </a:lstStyle>
          <a:p>
            <a:pPr>
              <a:defRPr/>
            </a:pPr>
            <a:fld id="{E4E2A60E-5117-4BD2-B1B8-85D402C901C5}" type="slidenum">
              <a:rPr lang="en-US"/>
              <a:pPr>
                <a:defRPr/>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pCT Collaboration (UC Santa Cruz, Loma Linda, Baylor, Wollongon</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D85606-AB09-4319-A1CE-0651B3692C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957399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pCT Collaboration (UC Santa Cruz, Loma Linda, Baylor, Wollongon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D85606-AB09-4319-A1CE-0651B3692C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945591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pCT Collaboration (UC Santa Cruz, Loma Linda, Baylor, Wollongon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D85606-AB09-4319-A1CE-0651B3692C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136297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VCI">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r>
              <a:rPr lang="en-US" smtClean="0">
                <a:solidFill>
                  <a:prstClr val="black">
                    <a:tint val="75000"/>
                  </a:prstClr>
                </a:solidFill>
              </a:rPr>
              <a:t>pCT Collaboration (UC Santa Cruz, Loma Linda, Baylor, Wollongon</a:t>
            </a:r>
            <a:endParaRPr lang="en-US" dirty="0">
              <a:solidFill>
                <a:prstClr val="black">
                  <a:tint val="75000"/>
                </a:prstClr>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D81A8F4D-9F11-4C3F-B199-E4FED77FDE2E}" type="slidenum">
              <a:rPr lang="en-US">
                <a:solidFill>
                  <a:prstClr val="black">
                    <a:tint val="75000"/>
                  </a:prstClr>
                </a:solidFill>
              </a:rPr>
              <a:pPr>
                <a:defRPr/>
              </a:pPr>
              <a:t>‹#›</a:t>
            </a:fld>
            <a:endParaRPr lang="en-US">
              <a:solidFill>
                <a:prstClr val="black">
                  <a:tint val="75000"/>
                </a:prstClr>
              </a:solidFill>
            </a:endParaRPr>
          </a:p>
        </p:txBody>
      </p:sp>
      <p:sp>
        <p:nvSpPr>
          <p:cNvPr id="5" name="Title 4"/>
          <p:cNvSpPr>
            <a:spLocks noGrp="1"/>
          </p:cNvSpPr>
          <p:nvPr>
            <p:ph type="title"/>
          </p:nvPr>
        </p:nvSpPr>
        <p:spPr>
          <a:xfrm>
            <a:off x="457200" y="0"/>
            <a:ext cx="8229600" cy="762000"/>
          </a:xfrm>
        </p:spPr>
        <p:txBody>
          <a:bodyPr/>
          <a:lstStyle>
            <a:lvl1pPr algn="ctr">
              <a:defRPr sz="2800" b="1"/>
            </a:lvl1pPr>
          </a:lstStyle>
          <a:p>
            <a:r>
              <a:rPr lang="en-US" dirty="0" smtClean="0"/>
              <a:t>Click to edit Master title style</a:t>
            </a:r>
            <a:endParaRPr lang="en-US" dirty="0"/>
          </a:p>
        </p:txBody>
      </p:sp>
    </p:spTree>
    <p:extLst>
      <p:ext uri="{BB962C8B-B14F-4D97-AF65-F5344CB8AC3E}">
        <p14:creationId xmlns:p14="http://schemas.microsoft.com/office/powerpoint/2010/main" xmlns="" val="2734074313"/>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LAL">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xfrm>
            <a:off x="1447800" y="6553200"/>
            <a:ext cx="5638800" cy="304800"/>
          </a:xfrm>
          <a:ln/>
        </p:spPr>
        <p:txBody>
          <a:bodyPr/>
          <a:lstStyle>
            <a:lvl1pPr>
              <a:defRPr/>
            </a:lvl1pPr>
          </a:lstStyle>
          <a:p>
            <a:pPr>
              <a:defRPr/>
            </a:pPr>
            <a:r>
              <a:rPr lang="en-US" smtClean="0">
                <a:solidFill>
                  <a:srgbClr val="000000"/>
                </a:solidFill>
              </a:rPr>
              <a:t>pCT Collaboration (UC Santa Cruz, Loma Linda, Baylor, Wollongon</a:t>
            </a:r>
            <a:endParaRPr lang="en-US" dirty="0">
              <a:solidFill>
                <a:srgbClr val="000000"/>
              </a:solidFill>
            </a:endParaRPr>
          </a:p>
        </p:txBody>
      </p:sp>
      <p:sp>
        <p:nvSpPr>
          <p:cNvPr id="3" name="Rectangle 3"/>
          <p:cNvSpPr>
            <a:spLocks noGrp="1" noChangeArrowheads="1"/>
          </p:cNvSpPr>
          <p:nvPr>
            <p:ph type="sldNum" sz="quarter" idx="11"/>
          </p:nvPr>
        </p:nvSpPr>
        <p:spPr>
          <a:xfrm>
            <a:off x="8458200" y="6400800"/>
            <a:ext cx="685800" cy="457200"/>
          </a:xfrm>
          <a:ln/>
        </p:spPr>
        <p:txBody>
          <a:bodyPr/>
          <a:lstStyle>
            <a:lvl1pPr>
              <a:defRPr/>
            </a:lvl1pPr>
          </a:lstStyle>
          <a:p>
            <a:pPr>
              <a:defRPr/>
            </a:pPr>
            <a:fld id="{D81A8F4D-9F11-4C3F-B199-E4FED77FDE2E}" type="slidenum">
              <a:rPr lang="en-US">
                <a:solidFill>
                  <a:srgbClr val="000000"/>
                </a:solidFill>
              </a:rPr>
              <a:pPr>
                <a:defRPr/>
              </a:pPr>
              <a:t>‹#›</a:t>
            </a:fld>
            <a:endParaRPr lang="en-US" dirty="0">
              <a:solidFill>
                <a:srgbClr val="000000"/>
              </a:solidFill>
            </a:endParaRPr>
          </a:p>
        </p:txBody>
      </p:sp>
      <p:sp>
        <p:nvSpPr>
          <p:cNvPr id="5" name="Title 4"/>
          <p:cNvSpPr>
            <a:spLocks noGrp="1"/>
          </p:cNvSpPr>
          <p:nvPr>
            <p:ph type="title"/>
          </p:nvPr>
        </p:nvSpPr>
        <p:spPr>
          <a:xfrm>
            <a:off x="1066800" y="0"/>
            <a:ext cx="6781800" cy="609600"/>
          </a:xfrm>
          <a:solidFill>
            <a:schemeClr val="accent2">
              <a:lumMod val="60000"/>
              <a:lumOff val="40000"/>
            </a:schemeClr>
          </a:solidFill>
        </p:spPr>
        <p:txBody>
          <a:bodyPr/>
          <a:lstStyle>
            <a:lvl1pPr algn="ctr">
              <a:defRPr sz="2800" b="1"/>
            </a:lvl1pPr>
          </a:lstStyle>
          <a:p>
            <a:r>
              <a:rPr lang="en-US" dirty="0" smtClean="0"/>
              <a:t>Click to edit Master title style</a:t>
            </a:r>
            <a:endParaRPr lang="en-US" dirty="0"/>
          </a:p>
        </p:txBody>
      </p:sp>
    </p:spTree>
    <p:extLst>
      <p:ext uri="{BB962C8B-B14F-4D97-AF65-F5344CB8AC3E}">
        <p14:creationId xmlns:p14="http://schemas.microsoft.com/office/powerpoint/2010/main" xmlns="" val="391581912"/>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pCT Status">
    <p:spTree>
      <p:nvGrpSpPr>
        <p:cNvPr id="1" name=""/>
        <p:cNvGrpSpPr/>
        <p:nvPr/>
      </p:nvGrpSpPr>
      <p:grpSpPr>
        <a:xfrm>
          <a:off x="0" y="0"/>
          <a:ext cx="0" cy="0"/>
          <a:chOff x="0" y="0"/>
          <a:chExt cx="0" cy="0"/>
        </a:xfrm>
      </p:grpSpPr>
      <p:sp>
        <p:nvSpPr>
          <p:cNvPr id="10" name="Rectangle 9"/>
          <p:cNvSpPr>
            <a:spLocks/>
          </p:cNvSpPr>
          <p:nvPr userDrawn="1"/>
        </p:nvSpPr>
        <p:spPr>
          <a:xfrm>
            <a:off x="245696" y="448233"/>
            <a:ext cx="37487" cy="63343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dirty="0">
              <a:solidFill>
                <a:prstClr val="white"/>
              </a:solidFill>
            </a:endParaRPr>
          </a:p>
        </p:txBody>
      </p:sp>
      <p:cxnSp>
        <p:nvCxnSpPr>
          <p:cNvPr id="3" name="Straight Connector 2"/>
          <p:cNvCxnSpPr/>
          <p:nvPr userDrawn="1"/>
        </p:nvCxnSpPr>
        <p:spPr>
          <a:xfrm>
            <a:off x="2061964" y="641762"/>
            <a:ext cx="5366573"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 Placeholder 6"/>
          <p:cNvSpPr>
            <a:spLocks noGrp="1"/>
          </p:cNvSpPr>
          <p:nvPr>
            <p:ph type="body" sz="quarter" idx="15"/>
          </p:nvPr>
        </p:nvSpPr>
        <p:spPr>
          <a:xfrm>
            <a:off x="283183" y="76200"/>
            <a:ext cx="8860817" cy="641762"/>
          </a:xfrm>
          <a:prstGeom prst="rect">
            <a:avLst/>
          </a:prstGeom>
        </p:spPr>
        <p:txBody>
          <a:bodyPr vert="horz"/>
          <a:lstStyle>
            <a:lvl1pPr marL="0" indent="0" algn="ctr">
              <a:buNone/>
              <a:defRPr sz="3200">
                <a:solidFill>
                  <a:srgbClr val="800000"/>
                </a:solidFill>
              </a:defRPr>
            </a:lvl1pPr>
          </a:lstStyle>
          <a:p>
            <a:pPr lvl="0"/>
            <a:r>
              <a:rPr lang="en-US" dirty="0" smtClean="0"/>
              <a:t>Click to edit Master text styles</a:t>
            </a:r>
          </a:p>
        </p:txBody>
      </p:sp>
      <p:pic>
        <p:nvPicPr>
          <p:cNvPr id="9" name="Picture 21"/>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6200" y="-17206"/>
            <a:ext cx="533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8686800" y="0"/>
            <a:ext cx="4572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1" y="6096000"/>
            <a:ext cx="609600" cy="7627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userDrawn="1"/>
        </p:nvPicPr>
        <p:blipFill rotWithShape="1">
          <a:blip r:embed="rId5" cstate="print">
            <a:extLst>
              <a:ext uri="{28A0092B-C50C-407E-A947-70E740481C1C}">
                <a14:useLocalDpi xmlns:a14="http://schemas.microsoft.com/office/drawing/2010/main" xmlns="" val="0"/>
              </a:ext>
            </a:extLst>
          </a:blip>
          <a:srcRect l="5684" r="69221"/>
          <a:stretch/>
        </p:blipFill>
        <p:spPr bwMode="auto">
          <a:xfrm>
            <a:off x="8682301" y="6096000"/>
            <a:ext cx="442034" cy="7349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Date Placeholder 11"/>
          <p:cNvSpPr>
            <a:spLocks noGrp="1"/>
          </p:cNvSpPr>
          <p:nvPr>
            <p:ph type="dt" sz="half" idx="16"/>
          </p:nvPr>
        </p:nvSpPr>
        <p:spPr/>
        <p:txBody>
          <a:bodyPr/>
          <a:lstStyle/>
          <a:p>
            <a:pPr fontAlgn="auto">
              <a:spcBef>
                <a:spcPts val="0"/>
              </a:spcBef>
              <a:spcAft>
                <a:spcPts val="0"/>
              </a:spcAft>
            </a:pPr>
            <a:endParaRPr lang="en-US">
              <a:solidFill>
                <a:prstClr val="black">
                  <a:tint val="75000"/>
                </a:prstClr>
              </a:solidFill>
              <a:latin typeface="Calibri"/>
              <a:cs typeface="+mn-cs"/>
            </a:endParaRPr>
          </a:p>
        </p:txBody>
      </p:sp>
      <p:sp>
        <p:nvSpPr>
          <p:cNvPr id="14" name="Slide Number Placeholder 13"/>
          <p:cNvSpPr>
            <a:spLocks noGrp="1"/>
          </p:cNvSpPr>
          <p:nvPr>
            <p:ph type="sldNum" sz="quarter" idx="18"/>
          </p:nvPr>
        </p:nvSpPr>
        <p:spPr/>
        <p:txBody>
          <a:bodyPr/>
          <a:lstStyle/>
          <a:p>
            <a:pPr fontAlgn="auto">
              <a:spcBef>
                <a:spcPts val="0"/>
              </a:spcBef>
              <a:spcAft>
                <a:spcPts val="0"/>
              </a:spcAft>
            </a:pPr>
            <a:fld id="{5CD85606-AB09-4319-A1CE-0651B3692C3F}"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xmlns="" val="32553251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fontAlgn="auto">
              <a:spcBef>
                <a:spcPts val="0"/>
              </a:spcBef>
              <a:spcAft>
                <a:spcPts val="0"/>
              </a:spcAft>
            </a:pPr>
            <a:endParaRPr lang="en-US">
              <a:solidFill>
                <a:prstClr val="black">
                  <a:tint val="75000"/>
                </a:prstClr>
              </a:solidFill>
              <a:latin typeface="Calibri"/>
              <a:cs typeface="+mn-cs"/>
            </a:endParaRPr>
          </a:p>
        </p:txBody>
      </p:sp>
      <p:sp>
        <p:nvSpPr>
          <p:cNvPr id="4" name="Footer Placeholder 3"/>
          <p:cNvSpPr>
            <a:spLocks noGrp="1"/>
          </p:cNvSpPr>
          <p:nvPr>
            <p:ph type="ftr" sz="quarter" idx="11"/>
          </p:nvPr>
        </p:nvSpPr>
        <p:spPr/>
        <p:txBody>
          <a:bodyPr/>
          <a:lstStyle/>
          <a:p>
            <a:pPr fontAlgn="auto">
              <a:spcBef>
                <a:spcPts val="0"/>
              </a:spcBef>
              <a:spcAft>
                <a:spcPts val="0"/>
              </a:spcAft>
            </a:pPr>
            <a:r>
              <a:rPr lang="en-US" smtClean="0">
                <a:solidFill>
                  <a:prstClr val="black">
                    <a:tint val="75000"/>
                  </a:prstClr>
                </a:solidFill>
                <a:latin typeface="Calibri"/>
                <a:cs typeface="+mn-cs"/>
              </a:rPr>
              <a:t>pCT Collaboration (UC Santa Cruz, Loma Linda, Baylor, Wollongon</a:t>
            </a:r>
            <a:endParaRPr lang="en-US">
              <a:solidFill>
                <a:prstClr val="black">
                  <a:tint val="75000"/>
                </a:prstClr>
              </a:solidFill>
              <a:latin typeface="Calibri"/>
              <a:cs typeface="+mn-cs"/>
            </a:endParaRPr>
          </a:p>
        </p:txBody>
      </p:sp>
      <p:sp>
        <p:nvSpPr>
          <p:cNvPr id="5" name="Slide Number Placeholder 4"/>
          <p:cNvSpPr>
            <a:spLocks noGrp="1"/>
          </p:cNvSpPr>
          <p:nvPr>
            <p:ph type="sldNum" sz="quarter" idx="12"/>
          </p:nvPr>
        </p:nvSpPr>
        <p:spPr/>
        <p:txBody>
          <a:bodyPr/>
          <a:lstStyle/>
          <a:p>
            <a:pPr fontAlgn="auto">
              <a:spcBef>
                <a:spcPts val="0"/>
              </a:spcBef>
              <a:spcAft>
                <a:spcPts val="0"/>
              </a:spcAft>
            </a:pPr>
            <a:fld id="{5CD85606-AB09-4319-A1CE-0651B3692C3F}"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xmlns="" val="34928114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Tree>
    <p:extLst>
      <p:ext uri="{BB962C8B-B14F-4D97-AF65-F5344CB8AC3E}">
        <p14:creationId xmlns:p14="http://schemas.microsoft.com/office/powerpoint/2010/main" xmlns="" val="2228698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xmlns="" val="42466106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extLst>
      <p:ext uri="{BB962C8B-B14F-4D97-AF65-F5344CB8AC3E}">
        <p14:creationId xmlns:p14="http://schemas.microsoft.com/office/powerpoint/2010/main" xmlns="" val="3430516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28BA84A-DF0C-4727-BDC6-48433386A39F}" type="datetime1">
              <a:rPr lang="it-IT" smtClean="0"/>
              <a:pPr>
                <a:defRPr/>
              </a:pPr>
              <a:t>28/10/2015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D43FC78-625A-44F7-8984-371441552A63}" type="slidenum">
              <a:rPr lang="en-US"/>
              <a:pPr>
                <a:defRPr/>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914400" y="18288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876800" y="18288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xmlns="" val="25127424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xmlns="" val="40415637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Tree>
    <p:extLst>
      <p:ext uri="{BB962C8B-B14F-4D97-AF65-F5344CB8AC3E}">
        <p14:creationId xmlns:p14="http://schemas.microsoft.com/office/powerpoint/2010/main" xmlns="" val="41886392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60472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xmlns="" val="8659008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xmlns="" val="37386512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xmlns="" val="15893419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743700" y="457200"/>
            <a:ext cx="1943100" cy="59436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914400" y="457200"/>
            <a:ext cx="5676900" cy="59436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xmlns="" val="41043099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lang="en-US"/>
          </a:p>
        </p:txBody>
      </p:sp>
      <p:sp>
        <p:nvSpPr>
          <p:cNvPr id="4" name="Date Placeholder 3"/>
          <p:cNvSpPr>
            <a:spLocks noGrp="1"/>
          </p:cNvSpPr>
          <p:nvPr>
            <p:ph type="dt" sz="half" idx="10"/>
          </p:nvPr>
        </p:nvSpPr>
        <p:spPr/>
        <p:txBody>
          <a:bodyPr/>
          <a:lstStyle/>
          <a:p>
            <a:fld id="{0326C08E-8E72-B845-B76B-0ABAB8310064}" type="datetimeFigureOut">
              <a:rPr lang="en-US" smtClean="0"/>
              <a:pPr/>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EF4E70-3DDC-1942-88AA-9334A6131FD9}" type="slidenum">
              <a:rPr lang="en-US" smtClean="0"/>
              <a:pPr/>
              <a:t>‹#›</a:t>
            </a:fld>
            <a:endParaRPr lang="en-US"/>
          </a:p>
        </p:txBody>
      </p:sp>
    </p:spTree>
    <p:extLst>
      <p:ext uri="{BB962C8B-B14F-4D97-AF65-F5344CB8AC3E}">
        <p14:creationId xmlns="" xmlns:p14="http://schemas.microsoft.com/office/powerpoint/2010/main" val="38523488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0326C08E-8E72-B845-B76B-0ABAB8310064}" type="datetimeFigureOut">
              <a:rPr lang="en-US" smtClean="0"/>
              <a:pPr/>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EF4E70-3DDC-1942-88AA-9334A6131FD9}" type="slidenum">
              <a:rPr lang="en-US" smtClean="0"/>
              <a:pPr/>
              <a:t>‹#›</a:t>
            </a:fld>
            <a:endParaRPr lang="en-US"/>
          </a:p>
        </p:txBody>
      </p:sp>
    </p:spTree>
    <p:extLst>
      <p:ext uri="{BB962C8B-B14F-4D97-AF65-F5344CB8AC3E}">
        <p14:creationId xmlns="" xmlns:p14="http://schemas.microsoft.com/office/powerpoint/2010/main" val="1520454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it-IT" smtClean="0"/>
              <a:t>Click to edit Master title style</a:t>
            </a:r>
            <a:endParaRPr lang="it-IT"/>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400"/>
            </a:lvl1pPr>
            <a:lvl2pPr marL="456538" indent="0">
              <a:buNone/>
              <a:defRPr sz="1200"/>
            </a:lvl2pPr>
            <a:lvl3pPr marL="913077" indent="0">
              <a:buNone/>
              <a:defRPr sz="1000"/>
            </a:lvl3pPr>
            <a:lvl4pPr marL="1369616" indent="0">
              <a:buNone/>
              <a:defRPr sz="900"/>
            </a:lvl4pPr>
            <a:lvl5pPr marL="1826152" indent="0">
              <a:buNone/>
              <a:defRPr sz="900"/>
            </a:lvl5pPr>
            <a:lvl6pPr marL="2282691" indent="0">
              <a:buNone/>
              <a:defRPr sz="900"/>
            </a:lvl6pPr>
            <a:lvl7pPr marL="2739230" indent="0">
              <a:buNone/>
              <a:defRPr sz="900"/>
            </a:lvl7pPr>
            <a:lvl8pPr marL="3195762" indent="0">
              <a:buNone/>
              <a:defRPr sz="900"/>
            </a:lvl8pPr>
            <a:lvl9pPr marL="3652304" indent="0">
              <a:buNone/>
              <a:defRPr sz="900"/>
            </a:lvl9pPr>
          </a:lstStyle>
          <a:p>
            <a:pPr lvl="0"/>
            <a:r>
              <a:rPr lang="it-IT"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8FF6FB1-8AEB-452C-ABC0-464D928AA291}" type="datetime1">
              <a:rPr lang="it-IT" smtClean="0"/>
              <a:pPr>
                <a:defRPr/>
              </a:pPr>
              <a:t>28/10/2015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3155DB-28AE-4199-8CDA-3BEF31018D9D}" type="slidenum">
              <a:rPr lang="en-US"/>
              <a:pPr>
                <a:defRPr/>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p>
            <a:fld id="{0326C08E-8E72-B845-B76B-0ABAB8310064}" type="datetimeFigureOut">
              <a:rPr lang="en-US" smtClean="0"/>
              <a:pPr/>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EF4E70-3DDC-1942-88AA-9334A6131FD9}" type="slidenum">
              <a:rPr lang="en-US" smtClean="0"/>
              <a:pPr/>
              <a:t>‹#›</a:t>
            </a:fld>
            <a:endParaRPr lang="en-US"/>
          </a:p>
        </p:txBody>
      </p:sp>
    </p:spTree>
    <p:extLst>
      <p:ext uri="{BB962C8B-B14F-4D97-AF65-F5344CB8AC3E}">
        <p14:creationId xmlns="" xmlns:p14="http://schemas.microsoft.com/office/powerpoint/2010/main" val="22839638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Date Placeholder 4"/>
          <p:cNvSpPr>
            <a:spLocks noGrp="1"/>
          </p:cNvSpPr>
          <p:nvPr>
            <p:ph type="dt" sz="half" idx="10"/>
          </p:nvPr>
        </p:nvSpPr>
        <p:spPr/>
        <p:txBody>
          <a:bodyPr/>
          <a:lstStyle/>
          <a:p>
            <a:fld id="{0326C08E-8E72-B845-B76B-0ABAB8310064}" type="datetimeFigureOut">
              <a:rPr lang="en-US" smtClean="0"/>
              <a:pPr/>
              <a:t>10/28/2015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EF4E70-3DDC-1942-88AA-9334A6131FD9}" type="slidenum">
              <a:rPr lang="en-US" smtClean="0"/>
              <a:pPr/>
              <a:t>‹#›</a:t>
            </a:fld>
            <a:endParaRPr lang="en-US"/>
          </a:p>
        </p:txBody>
      </p:sp>
    </p:spTree>
    <p:extLst>
      <p:ext uri="{BB962C8B-B14F-4D97-AF65-F5344CB8AC3E}">
        <p14:creationId xmlns="" xmlns:p14="http://schemas.microsoft.com/office/powerpoint/2010/main" val="33964311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Date Placeholder 6"/>
          <p:cNvSpPr>
            <a:spLocks noGrp="1"/>
          </p:cNvSpPr>
          <p:nvPr>
            <p:ph type="dt" sz="half" idx="10"/>
          </p:nvPr>
        </p:nvSpPr>
        <p:spPr/>
        <p:txBody>
          <a:bodyPr/>
          <a:lstStyle/>
          <a:p>
            <a:fld id="{0326C08E-8E72-B845-B76B-0ABAB8310064}" type="datetimeFigureOut">
              <a:rPr lang="en-US" smtClean="0"/>
              <a:pPr/>
              <a:t>10/28/2015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EF4E70-3DDC-1942-88AA-9334A6131FD9}" type="slidenum">
              <a:rPr lang="en-US" smtClean="0"/>
              <a:pPr/>
              <a:t>‹#›</a:t>
            </a:fld>
            <a:endParaRPr lang="en-US"/>
          </a:p>
        </p:txBody>
      </p:sp>
    </p:spTree>
    <p:extLst>
      <p:ext uri="{BB962C8B-B14F-4D97-AF65-F5344CB8AC3E}">
        <p14:creationId xmlns="" xmlns:p14="http://schemas.microsoft.com/office/powerpoint/2010/main" val="18046214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Date Placeholder 2"/>
          <p:cNvSpPr>
            <a:spLocks noGrp="1"/>
          </p:cNvSpPr>
          <p:nvPr>
            <p:ph type="dt" sz="half" idx="10"/>
          </p:nvPr>
        </p:nvSpPr>
        <p:spPr/>
        <p:txBody>
          <a:bodyPr/>
          <a:lstStyle/>
          <a:p>
            <a:fld id="{0326C08E-8E72-B845-B76B-0ABAB8310064}" type="datetimeFigureOut">
              <a:rPr lang="en-US" smtClean="0"/>
              <a:pPr/>
              <a:t>10/28/2015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EF4E70-3DDC-1942-88AA-9334A6131FD9}" type="slidenum">
              <a:rPr lang="en-US" smtClean="0"/>
              <a:pPr/>
              <a:t>‹#›</a:t>
            </a:fld>
            <a:endParaRPr lang="en-US"/>
          </a:p>
        </p:txBody>
      </p:sp>
    </p:spTree>
    <p:extLst>
      <p:ext uri="{BB962C8B-B14F-4D97-AF65-F5344CB8AC3E}">
        <p14:creationId xmlns="" xmlns:p14="http://schemas.microsoft.com/office/powerpoint/2010/main" val="6209772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26C08E-8E72-B845-B76B-0ABAB8310064}" type="datetimeFigureOut">
              <a:rPr lang="en-US" smtClean="0"/>
              <a:pPr/>
              <a:t>10/28/2015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EF4E70-3DDC-1942-88AA-9334A6131FD9}" type="slidenum">
              <a:rPr lang="en-US" smtClean="0"/>
              <a:pPr/>
              <a:t>‹#›</a:t>
            </a:fld>
            <a:endParaRPr lang="en-US"/>
          </a:p>
        </p:txBody>
      </p:sp>
    </p:spTree>
    <p:extLst>
      <p:ext uri="{BB962C8B-B14F-4D97-AF65-F5344CB8AC3E}">
        <p14:creationId xmlns="" xmlns:p14="http://schemas.microsoft.com/office/powerpoint/2010/main" val="6909168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0326C08E-8E72-B845-B76B-0ABAB8310064}" type="datetimeFigureOut">
              <a:rPr lang="en-US" smtClean="0"/>
              <a:pPr/>
              <a:t>10/28/2015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EF4E70-3DDC-1942-88AA-9334A6131FD9}" type="slidenum">
              <a:rPr lang="en-US" smtClean="0"/>
              <a:pPr/>
              <a:t>‹#›</a:t>
            </a:fld>
            <a:endParaRPr lang="en-US"/>
          </a:p>
        </p:txBody>
      </p:sp>
    </p:spTree>
    <p:extLst>
      <p:ext uri="{BB962C8B-B14F-4D97-AF65-F5344CB8AC3E}">
        <p14:creationId xmlns="" xmlns:p14="http://schemas.microsoft.com/office/powerpoint/2010/main" val="976429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0326C08E-8E72-B845-B76B-0ABAB8310064}" type="datetimeFigureOut">
              <a:rPr lang="en-US" smtClean="0"/>
              <a:pPr/>
              <a:t>10/28/2015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EF4E70-3DDC-1942-88AA-9334A6131FD9}" type="slidenum">
              <a:rPr lang="en-US" smtClean="0"/>
              <a:pPr/>
              <a:t>‹#›</a:t>
            </a:fld>
            <a:endParaRPr lang="en-US"/>
          </a:p>
        </p:txBody>
      </p:sp>
    </p:spTree>
    <p:extLst>
      <p:ext uri="{BB962C8B-B14F-4D97-AF65-F5344CB8AC3E}">
        <p14:creationId xmlns="" xmlns:p14="http://schemas.microsoft.com/office/powerpoint/2010/main" val="7800981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0326C08E-8E72-B845-B76B-0ABAB8310064}" type="datetimeFigureOut">
              <a:rPr lang="en-US" smtClean="0"/>
              <a:pPr/>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EF4E70-3DDC-1942-88AA-9334A6131FD9}" type="slidenum">
              <a:rPr lang="en-US" smtClean="0"/>
              <a:pPr/>
              <a:t>‹#›</a:t>
            </a:fld>
            <a:endParaRPr lang="en-US"/>
          </a:p>
        </p:txBody>
      </p:sp>
    </p:spTree>
    <p:extLst>
      <p:ext uri="{BB962C8B-B14F-4D97-AF65-F5344CB8AC3E}">
        <p14:creationId xmlns="" xmlns:p14="http://schemas.microsoft.com/office/powerpoint/2010/main" val="16926120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0326C08E-8E72-B845-B76B-0ABAB8310064}" type="datetimeFigureOut">
              <a:rPr lang="en-US" smtClean="0"/>
              <a:pPr/>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EF4E70-3DDC-1942-88AA-9334A6131FD9}" type="slidenum">
              <a:rPr lang="en-US" smtClean="0"/>
              <a:pPr/>
              <a:t>‹#›</a:t>
            </a:fld>
            <a:endParaRPr lang="en-US"/>
          </a:p>
        </p:txBody>
      </p:sp>
    </p:spTree>
    <p:extLst>
      <p:ext uri="{BB962C8B-B14F-4D97-AF65-F5344CB8AC3E}">
        <p14:creationId xmlns="" xmlns:p14="http://schemas.microsoft.com/office/powerpoint/2010/main" val="26941779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4" name="Shape 24"/>
          <p:cNvSpPr>
            <a:spLocks noGrp="1"/>
          </p:cNvSpPr>
          <p:nvPr>
            <p:ph type="title"/>
          </p:nvPr>
        </p:nvSpPr>
        <p:spPr>
          <a:prstGeom prst="rect">
            <a:avLst/>
          </a:prstGeom>
        </p:spPr>
        <p:txBody>
          <a:bodyPr/>
          <a:lstStyle/>
          <a:p>
            <a:pPr lvl="0">
              <a:defRPr sz="1800"/>
            </a:pPr>
            <a:r>
              <a:rPr sz="5600"/>
              <a:t>Title Text</a:t>
            </a:r>
          </a:p>
        </p:txBody>
      </p:sp>
      <p:sp>
        <p:nvSpPr>
          <p:cNvPr id="25" name="Shape 25"/>
          <p:cNvSpPr>
            <a:spLocks noGrp="1"/>
          </p:cNvSpPr>
          <p:nvPr>
            <p:ph type="body" idx="1"/>
          </p:nvPr>
        </p:nvSpPr>
        <p:spPr>
          <a:prstGeom prst="rect">
            <a:avLst/>
          </a:prstGeom>
        </p:spPr>
        <p:txBody>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
        <p:nvSpPr>
          <p:cNvPr id="26" name="Shape 26"/>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Tree>
    <p:extLst>
      <p:ext uri="{BB962C8B-B14F-4D97-AF65-F5344CB8AC3E}">
        <p14:creationId xmlns="" xmlns:p14="http://schemas.microsoft.com/office/powerpoint/2010/main" val="412536256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38" indent="0">
              <a:buNone/>
              <a:defRPr sz="2800"/>
            </a:lvl2pPr>
            <a:lvl3pPr marL="913077" indent="0">
              <a:buNone/>
              <a:defRPr sz="2400"/>
            </a:lvl3pPr>
            <a:lvl4pPr marL="1369616" indent="0">
              <a:buNone/>
              <a:defRPr sz="2000"/>
            </a:lvl4pPr>
            <a:lvl5pPr marL="1826152" indent="0">
              <a:buNone/>
              <a:defRPr sz="2000"/>
            </a:lvl5pPr>
            <a:lvl6pPr marL="2282691" indent="0">
              <a:buNone/>
              <a:defRPr sz="2000"/>
            </a:lvl6pPr>
            <a:lvl7pPr marL="2739230" indent="0">
              <a:buNone/>
              <a:defRPr sz="2000"/>
            </a:lvl7pPr>
            <a:lvl8pPr marL="3195762" indent="0">
              <a:buNone/>
              <a:defRPr sz="2000"/>
            </a:lvl8pPr>
            <a:lvl9pPr marL="3652304" indent="0">
              <a:buNone/>
              <a:defRPr sz="2000"/>
            </a:lvl9pPr>
          </a:lstStyle>
          <a:p>
            <a:pPr lvl="0"/>
            <a:endParaRPr lang="it-IT"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38" indent="0">
              <a:buNone/>
              <a:defRPr sz="1200"/>
            </a:lvl2pPr>
            <a:lvl3pPr marL="913077" indent="0">
              <a:buNone/>
              <a:defRPr sz="1000"/>
            </a:lvl3pPr>
            <a:lvl4pPr marL="1369616" indent="0">
              <a:buNone/>
              <a:defRPr sz="900"/>
            </a:lvl4pPr>
            <a:lvl5pPr marL="1826152" indent="0">
              <a:buNone/>
              <a:defRPr sz="900"/>
            </a:lvl5pPr>
            <a:lvl6pPr marL="2282691" indent="0">
              <a:buNone/>
              <a:defRPr sz="900"/>
            </a:lvl6pPr>
            <a:lvl7pPr marL="2739230" indent="0">
              <a:buNone/>
              <a:defRPr sz="900"/>
            </a:lvl7pPr>
            <a:lvl8pPr marL="3195762" indent="0">
              <a:buNone/>
              <a:defRPr sz="900"/>
            </a:lvl8pPr>
            <a:lvl9pPr marL="3652304" indent="0">
              <a:buNone/>
              <a:defRPr sz="900"/>
            </a:lvl9pPr>
          </a:lstStyle>
          <a:p>
            <a:pPr lvl="0"/>
            <a:r>
              <a:rPr lang="it-IT"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F72ECFD-1923-40CA-83E6-2B8015B9D9C8}" type="datetime1">
              <a:rPr lang="it-IT" smtClean="0"/>
              <a:pPr>
                <a:defRPr/>
              </a:pPr>
              <a:t>28/10/2015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DBB491-864C-4D1F-8DCF-CBF7979F6B36}" type="slidenum">
              <a:rPr lang="en-US"/>
              <a:pPr>
                <a:defRPr/>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26988"/>
            <a:ext cx="9144000" cy="1368426"/>
            <a:chOff x="0" y="-17"/>
            <a:chExt cx="5760" cy="862"/>
          </a:xfrm>
        </p:grpSpPr>
        <p:graphicFrame>
          <p:nvGraphicFramePr>
            <p:cNvPr id="3" name="Object 4"/>
            <p:cNvGraphicFramePr>
              <a:graphicFrameLocks noChangeAspect="1"/>
            </p:cNvGraphicFramePr>
            <p:nvPr/>
          </p:nvGraphicFramePr>
          <p:xfrm>
            <a:off x="0" y="-17"/>
            <a:ext cx="4558" cy="815"/>
          </p:xfrm>
          <a:graphic>
            <a:graphicData uri="http://schemas.openxmlformats.org/presentationml/2006/ole">
              <p:oleObj spid="_x0000_s408578" name="Immagine bitmap" r:id="rId3" imgW="9752381" imgH="7323810" progId="PBrush">
                <p:embed/>
              </p:oleObj>
            </a:graphicData>
          </a:graphic>
        </p:graphicFrame>
        <p:graphicFrame>
          <p:nvGraphicFramePr>
            <p:cNvPr id="4" name="Object 5"/>
            <p:cNvGraphicFramePr>
              <a:graphicFrameLocks noChangeAspect="1"/>
            </p:cNvGraphicFramePr>
            <p:nvPr/>
          </p:nvGraphicFramePr>
          <p:xfrm>
            <a:off x="4377" y="-17"/>
            <a:ext cx="1383" cy="862"/>
          </p:xfrm>
          <a:graphic>
            <a:graphicData uri="http://schemas.openxmlformats.org/presentationml/2006/ole">
              <p:oleObj spid="_x0000_s408579" name="Immagine bitmap" r:id="rId4" imgW="9752381" imgH="7323810" progId="PBrush">
                <p:embed/>
              </p:oleObj>
            </a:graphicData>
          </a:graphic>
        </p:graphicFrame>
      </p:grpSp>
      <p:pic>
        <p:nvPicPr>
          <p:cNvPr id="5" name="Picture 13" descr="fiigButton"/>
          <p:cNvPicPr>
            <a:picLocks noChangeAspect="1" noChangeArrowheads="1"/>
          </p:cNvPicPr>
          <p:nvPr userDrawn="1"/>
        </p:nvPicPr>
        <p:blipFill>
          <a:blip r:embed="rId5"/>
          <a:srcRect/>
          <a:stretch>
            <a:fillRect/>
          </a:stretch>
        </p:blipFill>
        <p:spPr bwMode="auto">
          <a:xfrm>
            <a:off x="96838" y="63500"/>
            <a:ext cx="1123950" cy="1123950"/>
          </a:xfrm>
          <a:prstGeom prst="rect">
            <a:avLst/>
          </a:prstGeom>
          <a:noFill/>
          <a:ln w="9525">
            <a:noFill/>
            <a:miter lim="800000"/>
            <a:headEnd/>
            <a:tailEnd/>
          </a:ln>
        </p:spPr>
      </p:pic>
      <p:sp>
        <p:nvSpPr>
          <p:cNvPr id="6" name="Rectangle 6"/>
          <p:cNvSpPr>
            <a:spLocks noGrp="1" noChangeArrowheads="1"/>
          </p:cNvSpPr>
          <p:nvPr>
            <p:ph type="sldNum" sz="quarter" idx="10"/>
          </p:nvPr>
        </p:nvSpPr>
        <p:spPr/>
        <p:txBody>
          <a:bodyPr/>
          <a:lstStyle>
            <a:lvl1pPr>
              <a:defRPr/>
            </a:lvl1pPr>
          </a:lstStyle>
          <a:p>
            <a:pPr>
              <a:defRPr/>
            </a:pPr>
            <a:fld id="{092099C2-FB58-48B4-B430-55EA506E958D}" type="slidenum">
              <a:rPr lang="en-US"/>
              <a:pPr>
                <a:defRPr/>
              </a:pPr>
              <a:t>‹#›</a:t>
            </a:fld>
            <a:endParaRPr lang="en-US"/>
          </a:p>
        </p:txBody>
      </p:sp>
      <p:pic>
        <p:nvPicPr>
          <p:cNvPr id="8" name="Picture 15" descr="fiigButton"/>
          <p:cNvPicPr>
            <a:picLocks noChangeAspect="1" noChangeArrowheads="1"/>
          </p:cNvPicPr>
          <p:nvPr userDrawn="1"/>
        </p:nvPicPr>
        <p:blipFill>
          <a:blip r:embed="rId5"/>
          <a:srcRect/>
          <a:stretch>
            <a:fillRect/>
          </a:stretch>
        </p:blipFill>
        <p:spPr bwMode="auto">
          <a:xfrm>
            <a:off x="95250" y="82550"/>
            <a:ext cx="1123950" cy="1123950"/>
          </a:xfrm>
          <a:prstGeom prst="rect">
            <a:avLst/>
          </a:prstGeom>
          <a:noFill/>
          <a:ln w="9525">
            <a:noFill/>
            <a:miter lim="800000"/>
            <a:headEnd/>
            <a:tailEnd/>
          </a:ln>
        </p:spPr>
      </p:pic>
      <p:pic>
        <p:nvPicPr>
          <p:cNvPr id="9" name="Picture 13" descr="cherubino_pant541_144"/>
          <p:cNvPicPr>
            <a:picLocks noChangeAspect="1" noChangeArrowheads="1"/>
          </p:cNvPicPr>
          <p:nvPr userDrawn="1"/>
        </p:nvPicPr>
        <p:blipFill>
          <a:blip r:embed="rId6"/>
          <a:srcRect/>
          <a:stretch>
            <a:fillRect/>
          </a:stretch>
        </p:blipFill>
        <p:spPr bwMode="auto">
          <a:xfrm>
            <a:off x="7956378" y="77073"/>
            <a:ext cx="1100296" cy="1119691"/>
          </a:xfrm>
          <a:prstGeom prst="rect">
            <a:avLst/>
          </a:prstGeom>
          <a:solidFill>
            <a:schemeClr val="bg1"/>
          </a:solidFill>
          <a:ln w="9525">
            <a:noFill/>
            <a:miter lim="800000"/>
            <a:headEnd/>
            <a:tailEnd/>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CDA82094-4AA4-4952-B22F-C2A45DBC9ECB}" type="datetime1">
              <a:rPr lang="it-IT" smtClean="0"/>
              <a:pPr>
                <a:defRPr/>
              </a:pPr>
              <a:t>28/10/2015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8B2037-8C5C-4B0D-90D8-9A1D4361C81A}" type="slidenum">
              <a:rPr lang="en-US"/>
              <a:pPr>
                <a:defRPr/>
              </a:pPr>
              <a:t>‹#›</a:t>
            </a:fld>
            <a:endParaRPr lang="en-US" dirty="0"/>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11"/>
            <a:ext cx="7772400" cy="1362075"/>
          </a:xfrm>
        </p:spPr>
        <p:txBody>
          <a:bodyPr anchor="t"/>
          <a:lstStyle>
            <a:lvl1pPr algn="l">
              <a:defRPr sz="4000" b="1" cap="all"/>
            </a:lvl1pPr>
          </a:lstStyle>
          <a:p>
            <a:r>
              <a:rPr lang="it-IT" smtClean="0"/>
              <a:t>Click to edit Master title style</a:t>
            </a:r>
            <a:endParaRPr lang="it-IT"/>
          </a:p>
        </p:txBody>
      </p:sp>
      <p:sp>
        <p:nvSpPr>
          <p:cNvPr id="3" name="Text Placeholder 2"/>
          <p:cNvSpPr>
            <a:spLocks noGrp="1"/>
          </p:cNvSpPr>
          <p:nvPr>
            <p:ph type="body" idx="1"/>
          </p:nvPr>
        </p:nvSpPr>
        <p:spPr>
          <a:xfrm>
            <a:off x="722314" y="2906732"/>
            <a:ext cx="7772400" cy="1500187"/>
          </a:xfrm>
        </p:spPr>
        <p:txBody>
          <a:bodyPr anchor="b"/>
          <a:lstStyle>
            <a:lvl1pPr marL="0" indent="0">
              <a:buNone/>
              <a:defRPr sz="2000"/>
            </a:lvl1pPr>
            <a:lvl2pPr marL="456538" indent="0">
              <a:buNone/>
              <a:defRPr sz="1800"/>
            </a:lvl2pPr>
            <a:lvl3pPr marL="913077" indent="0">
              <a:buNone/>
              <a:defRPr sz="1600"/>
            </a:lvl3pPr>
            <a:lvl4pPr marL="1369616" indent="0">
              <a:buNone/>
              <a:defRPr sz="1400"/>
            </a:lvl4pPr>
            <a:lvl5pPr marL="1826152" indent="0">
              <a:buNone/>
              <a:defRPr sz="1400"/>
            </a:lvl5pPr>
            <a:lvl6pPr marL="2282691" indent="0">
              <a:buNone/>
              <a:defRPr sz="1400"/>
            </a:lvl6pPr>
            <a:lvl7pPr marL="2739230" indent="0">
              <a:buNone/>
              <a:defRPr sz="1400"/>
            </a:lvl7pPr>
            <a:lvl8pPr marL="3195762" indent="0">
              <a:buNone/>
              <a:defRPr sz="1400"/>
            </a:lvl8pPr>
            <a:lvl9pPr marL="3652304" indent="0">
              <a:buNone/>
              <a:defRPr sz="1400"/>
            </a:lvl9pPr>
          </a:lstStyle>
          <a:p>
            <a:pPr lvl="0"/>
            <a:r>
              <a:rPr lang="it-IT"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D5F630AA-4E79-495D-8CD2-64FAC037711B}" type="datetime1">
              <a:rPr lang="it-IT" smtClean="0"/>
              <a:pPr>
                <a:defRPr/>
              </a:pPr>
              <a:t>28/10/2015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EA0D6F-0B79-4EAC-A109-0C9BD4896110}" type="slidenum">
              <a:rPr lang="en-US"/>
              <a:pPr>
                <a:defRPr/>
              </a:pPr>
              <a:t>‹#›</a:t>
            </a:fld>
            <a:endParaRPr lang="en-US" dirty="0"/>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Content Placeholder 2"/>
          <p:cNvSpPr>
            <a:spLocks noGrp="1"/>
          </p:cNvSpPr>
          <p:nvPr>
            <p:ph sz="half" idx="1"/>
          </p:nvPr>
        </p:nvSpPr>
        <p:spPr>
          <a:xfrm>
            <a:off x="1331913" y="1557338"/>
            <a:ext cx="382905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Content Placeholder 3"/>
          <p:cNvSpPr>
            <a:spLocks noGrp="1"/>
          </p:cNvSpPr>
          <p:nvPr>
            <p:ph sz="half" idx="2"/>
          </p:nvPr>
        </p:nvSpPr>
        <p:spPr>
          <a:xfrm>
            <a:off x="5313380" y="1557338"/>
            <a:ext cx="3830637"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fld id="{795A0B18-A94A-4405-8A2E-84CDF81F573E}" type="datetime1">
              <a:rPr lang="it-IT" smtClean="0"/>
              <a:pPr>
                <a:defRPr/>
              </a:pPr>
              <a:t>28/10/2015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B81745-97C4-4A72-BEC6-E6490BEA21AB}" type="slidenum">
              <a:rPr lang="en-US"/>
              <a:pPr>
                <a:defRPr/>
              </a:pPr>
              <a:t>‹#›</a:t>
            </a:fld>
            <a:endParaRPr lang="en-US" dirty="0"/>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4641"/>
            <a:ext cx="8229600" cy="1143000"/>
          </a:xfrm>
        </p:spPr>
        <p:txBody>
          <a:bodyPr/>
          <a:lstStyle>
            <a:lvl1pPr>
              <a:defRPr/>
            </a:lvl1pPr>
          </a:lstStyle>
          <a:p>
            <a:r>
              <a:rPr lang="it-IT" smtClean="0"/>
              <a:t>Click to edit Master title style</a:t>
            </a:r>
            <a:endParaRPr lang="it-IT"/>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6538" indent="0">
              <a:buNone/>
              <a:defRPr sz="2000" b="1"/>
            </a:lvl2pPr>
            <a:lvl3pPr marL="913077" indent="0">
              <a:buNone/>
              <a:defRPr sz="1800" b="1"/>
            </a:lvl3pPr>
            <a:lvl4pPr marL="1369616" indent="0">
              <a:buNone/>
              <a:defRPr sz="1600" b="1"/>
            </a:lvl4pPr>
            <a:lvl5pPr marL="1826152" indent="0">
              <a:buNone/>
              <a:defRPr sz="1600" b="1"/>
            </a:lvl5pPr>
            <a:lvl6pPr marL="2282691" indent="0">
              <a:buNone/>
              <a:defRPr sz="1600" b="1"/>
            </a:lvl6pPr>
            <a:lvl7pPr marL="2739230" indent="0">
              <a:buNone/>
              <a:defRPr sz="1600" b="1"/>
            </a:lvl7pPr>
            <a:lvl8pPr marL="3195762" indent="0">
              <a:buNone/>
              <a:defRPr sz="1600" b="1"/>
            </a:lvl8pPr>
            <a:lvl9pPr marL="3652304"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5" name="Text Placeholder 4"/>
          <p:cNvSpPr>
            <a:spLocks noGrp="1"/>
          </p:cNvSpPr>
          <p:nvPr>
            <p:ph type="body" sz="quarter" idx="3"/>
          </p:nvPr>
        </p:nvSpPr>
        <p:spPr>
          <a:xfrm>
            <a:off x="4645041" y="1535116"/>
            <a:ext cx="4041775" cy="639762"/>
          </a:xfrm>
        </p:spPr>
        <p:txBody>
          <a:bodyPr anchor="b"/>
          <a:lstStyle>
            <a:lvl1pPr marL="0" indent="0">
              <a:buNone/>
              <a:defRPr sz="2400" b="1"/>
            </a:lvl1pPr>
            <a:lvl2pPr marL="456538" indent="0">
              <a:buNone/>
              <a:defRPr sz="2000" b="1"/>
            </a:lvl2pPr>
            <a:lvl3pPr marL="913077" indent="0">
              <a:buNone/>
              <a:defRPr sz="1800" b="1"/>
            </a:lvl3pPr>
            <a:lvl4pPr marL="1369616" indent="0">
              <a:buNone/>
              <a:defRPr sz="1600" b="1"/>
            </a:lvl4pPr>
            <a:lvl5pPr marL="1826152" indent="0">
              <a:buNone/>
              <a:defRPr sz="1600" b="1"/>
            </a:lvl5pPr>
            <a:lvl6pPr marL="2282691" indent="0">
              <a:buNone/>
              <a:defRPr sz="1600" b="1"/>
            </a:lvl6pPr>
            <a:lvl7pPr marL="2739230" indent="0">
              <a:buNone/>
              <a:defRPr sz="1600" b="1"/>
            </a:lvl7pPr>
            <a:lvl8pPr marL="3195762" indent="0">
              <a:buNone/>
              <a:defRPr sz="1600" b="1"/>
            </a:lvl8pPr>
            <a:lvl9pPr marL="3652304"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41"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7" name="Rectangle 4"/>
          <p:cNvSpPr>
            <a:spLocks noGrp="1" noChangeArrowheads="1"/>
          </p:cNvSpPr>
          <p:nvPr>
            <p:ph type="dt" sz="half" idx="10"/>
          </p:nvPr>
        </p:nvSpPr>
        <p:spPr>
          <a:ln/>
        </p:spPr>
        <p:txBody>
          <a:bodyPr/>
          <a:lstStyle>
            <a:lvl1pPr>
              <a:defRPr/>
            </a:lvl1pPr>
          </a:lstStyle>
          <a:p>
            <a:pPr>
              <a:defRPr/>
            </a:pPr>
            <a:fld id="{66BBA9CA-07FB-455F-B2E7-06FD3FE2EC39}" type="datetime1">
              <a:rPr lang="it-IT" smtClean="0"/>
              <a:pPr>
                <a:defRPr/>
              </a:pPr>
              <a:t>28/10/2015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C6B14E-7E90-4A6C-B00E-63F928DFDAB6}" type="slidenum">
              <a:rPr lang="en-US"/>
              <a:pPr>
                <a:defRPr/>
              </a:pPr>
              <a:t>‹#›</a:t>
            </a:fld>
            <a:endParaRPr lang="en-US" dirty="0"/>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Rectangle 4"/>
          <p:cNvSpPr>
            <a:spLocks noGrp="1" noChangeArrowheads="1"/>
          </p:cNvSpPr>
          <p:nvPr>
            <p:ph type="dt" sz="half" idx="10"/>
          </p:nvPr>
        </p:nvSpPr>
        <p:spPr/>
        <p:txBody>
          <a:bodyPr/>
          <a:lstStyle>
            <a:lvl1pPr>
              <a:defRPr/>
            </a:lvl1pPr>
          </a:lstStyle>
          <a:p>
            <a:pPr>
              <a:defRPr/>
            </a:pPr>
            <a:fld id="{AFDA1453-FAC0-4F29-B056-2476157811A4}" type="datetime1">
              <a:rPr lang="it-IT" smtClean="0"/>
              <a:pPr>
                <a:defRPr/>
              </a:pPr>
              <a:t>28/10/2015</a:t>
            </a:fld>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solidFill>
                  <a:srgbClr val="000000"/>
                </a:solidFill>
              </a:defRPr>
            </a:lvl1pPr>
          </a:lstStyle>
          <a:p>
            <a:pPr>
              <a:defRPr/>
            </a:pPr>
            <a:fld id="{E4E2A60E-5117-4BD2-B1B8-85D402C901C5}" type="slidenum">
              <a:rPr lang="en-US"/>
              <a:pPr>
                <a:defRPr/>
              </a:pPr>
              <a:t>‹#›</a:t>
            </a:fld>
            <a:endParaRPr lang="en-US" dirty="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28BA84A-DF0C-4727-BDC6-48433386A39F}" type="datetime1">
              <a:rPr lang="it-IT" smtClean="0"/>
              <a:pPr>
                <a:defRPr/>
              </a:pPr>
              <a:t>28/10/2015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D43FC78-625A-44F7-8984-371441552A63}" type="slidenum">
              <a:rPr lang="en-US"/>
              <a:pPr>
                <a:defRPr/>
              </a:pPr>
              <a:t>‹#›</a:t>
            </a:fld>
            <a:endParaRPr lang="en-US" dirty="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it-IT" smtClean="0"/>
              <a:t>Click to edit Master title style</a:t>
            </a:r>
            <a:endParaRPr lang="it-IT"/>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400"/>
            </a:lvl1pPr>
            <a:lvl2pPr marL="456538" indent="0">
              <a:buNone/>
              <a:defRPr sz="1200"/>
            </a:lvl2pPr>
            <a:lvl3pPr marL="913077" indent="0">
              <a:buNone/>
              <a:defRPr sz="1000"/>
            </a:lvl3pPr>
            <a:lvl4pPr marL="1369616" indent="0">
              <a:buNone/>
              <a:defRPr sz="900"/>
            </a:lvl4pPr>
            <a:lvl5pPr marL="1826152" indent="0">
              <a:buNone/>
              <a:defRPr sz="900"/>
            </a:lvl5pPr>
            <a:lvl6pPr marL="2282691" indent="0">
              <a:buNone/>
              <a:defRPr sz="900"/>
            </a:lvl6pPr>
            <a:lvl7pPr marL="2739230" indent="0">
              <a:buNone/>
              <a:defRPr sz="900"/>
            </a:lvl7pPr>
            <a:lvl8pPr marL="3195762" indent="0">
              <a:buNone/>
              <a:defRPr sz="900"/>
            </a:lvl8pPr>
            <a:lvl9pPr marL="3652304" indent="0">
              <a:buNone/>
              <a:defRPr sz="900"/>
            </a:lvl9pPr>
          </a:lstStyle>
          <a:p>
            <a:pPr lvl="0"/>
            <a:r>
              <a:rPr lang="it-IT"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8FF6FB1-8AEB-452C-ABC0-464D928AA291}" type="datetime1">
              <a:rPr lang="it-IT" smtClean="0"/>
              <a:pPr>
                <a:defRPr/>
              </a:pPr>
              <a:t>28/10/2015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3155DB-28AE-4199-8CDA-3BEF31018D9D}" type="slidenum">
              <a:rPr lang="en-US"/>
              <a:pPr>
                <a:defRPr/>
              </a:pPr>
              <a:t>‹#›</a:t>
            </a:fld>
            <a:endParaRPr lang="en-US" dirty="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38" indent="0">
              <a:buNone/>
              <a:defRPr sz="2800"/>
            </a:lvl2pPr>
            <a:lvl3pPr marL="913077" indent="0">
              <a:buNone/>
              <a:defRPr sz="2400"/>
            </a:lvl3pPr>
            <a:lvl4pPr marL="1369616" indent="0">
              <a:buNone/>
              <a:defRPr sz="2000"/>
            </a:lvl4pPr>
            <a:lvl5pPr marL="1826152" indent="0">
              <a:buNone/>
              <a:defRPr sz="2000"/>
            </a:lvl5pPr>
            <a:lvl6pPr marL="2282691" indent="0">
              <a:buNone/>
              <a:defRPr sz="2000"/>
            </a:lvl6pPr>
            <a:lvl7pPr marL="2739230" indent="0">
              <a:buNone/>
              <a:defRPr sz="2000"/>
            </a:lvl7pPr>
            <a:lvl8pPr marL="3195762" indent="0">
              <a:buNone/>
              <a:defRPr sz="2000"/>
            </a:lvl8pPr>
            <a:lvl9pPr marL="3652304" indent="0">
              <a:buNone/>
              <a:defRPr sz="2000"/>
            </a:lvl9pPr>
          </a:lstStyle>
          <a:p>
            <a:pPr lvl="0"/>
            <a:endParaRPr lang="it-IT"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38" indent="0">
              <a:buNone/>
              <a:defRPr sz="1200"/>
            </a:lvl2pPr>
            <a:lvl3pPr marL="913077" indent="0">
              <a:buNone/>
              <a:defRPr sz="1000"/>
            </a:lvl3pPr>
            <a:lvl4pPr marL="1369616" indent="0">
              <a:buNone/>
              <a:defRPr sz="900"/>
            </a:lvl4pPr>
            <a:lvl5pPr marL="1826152" indent="0">
              <a:buNone/>
              <a:defRPr sz="900"/>
            </a:lvl5pPr>
            <a:lvl6pPr marL="2282691" indent="0">
              <a:buNone/>
              <a:defRPr sz="900"/>
            </a:lvl6pPr>
            <a:lvl7pPr marL="2739230" indent="0">
              <a:buNone/>
              <a:defRPr sz="900"/>
            </a:lvl7pPr>
            <a:lvl8pPr marL="3195762" indent="0">
              <a:buNone/>
              <a:defRPr sz="900"/>
            </a:lvl8pPr>
            <a:lvl9pPr marL="3652304" indent="0">
              <a:buNone/>
              <a:defRPr sz="900"/>
            </a:lvl9pPr>
          </a:lstStyle>
          <a:p>
            <a:pPr lvl="0"/>
            <a:r>
              <a:rPr lang="it-IT"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F72ECFD-1923-40CA-83E6-2B8015B9D9C8}" type="datetime1">
              <a:rPr lang="it-IT" smtClean="0"/>
              <a:pPr>
                <a:defRPr/>
              </a:pPr>
              <a:t>28/10/2015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DBB491-864C-4D1F-8DCF-CBF7979F6B36}" type="slidenum">
              <a:rPr lang="en-US"/>
              <a:pPr>
                <a:defRPr/>
              </a:pPr>
              <a:t>‹#›</a:t>
            </a:fld>
            <a:endParaRPr lang="en-US" dirty="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A03CBA7B-7380-478E-80FE-3ACB81BC9771}" type="datetime1">
              <a:rPr lang="it-IT" smtClean="0"/>
              <a:pPr>
                <a:defRPr/>
              </a:pPr>
              <a:t>28/10/2015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E81B5F-1B3A-4A4F-AFA5-822B3558E824}"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2.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heme" Target="../theme/theme10.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1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image" Target="../media/image2.png"/><Relationship Id="rId2" Type="http://schemas.openxmlformats.org/officeDocument/2006/relationships/slideLayout" Target="../slideLayouts/slideLayout125.xml"/><Relationship Id="rId16" Type="http://schemas.openxmlformats.org/officeDocument/2006/relationships/oleObject" Target="../embeddings/oleObject10.bin"/><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oleObject" Target="../embeddings/oleObject9.bin"/><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vmlDrawing" Target="../drawings/vmlDrawing5.v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2.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3.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theme" Target="../theme/theme14.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image" Target="../media/image2.png"/><Relationship Id="rId2" Type="http://schemas.openxmlformats.org/officeDocument/2006/relationships/slideLayout" Target="../slideLayouts/slideLayout159.xml"/><Relationship Id="rId16" Type="http://schemas.openxmlformats.org/officeDocument/2006/relationships/oleObject" Target="../embeddings/oleObject16.bin"/><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oleObject" Target="../embeddings/oleObject15.bin"/><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vmlDrawing" Target="../drawings/vmlDrawing8.v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5.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theme" Target="../theme/theme16.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17" Type="http://schemas.openxmlformats.org/officeDocument/2006/relationships/image" Target="../media/image2.png"/><Relationship Id="rId2" Type="http://schemas.openxmlformats.org/officeDocument/2006/relationships/slideLayout" Target="../slideLayouts/slideLayout182.xml"/><Relationship Id="rId16" Type="http://schemas.openxmlformats.org/officeDocument/2006/relationships/oleObject" Target="../embeddings/oleObject22.bin"/><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oleObject" Target="../embeddings/oleObject21.bin"/><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vmlDrawing" Target="../drawings/vmlDrawing11.v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theme" Target="../theme/theme17.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17" Type="http://schemas.openxmlformats.org/officeDocument/2006/relationships/oleObject" Target="../embeddings/oleObject29.bin"/><Relationship Id="rId2" Type="http://schemas.openxmlformats.org/officeDocument/2006/relationships/slideLayout" Target="../slideLayouts/slideLayout194.xml"/><Relationship Id="rId16" Type="http://schemas.openxmlformats.org/officeDocument/2006/relationships/oleObject" Target="../embeddings/oleObject28.bin"/><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5" Type="http://schemas.openxmlformats.org/officeDocument/2006/relationships/oleObject" Target="../embeddings/oleObject27.bin"/><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vmlDrawing" Target="../drawings/vmlDrawing14.v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image" Target="../media/image14.png"/><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18.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7.png"/><Relationship Id="rId2" Type="http://schemas.openxmlformats.org/officeDocument/2006/relationships/slideLayout" Target="../slideLayouts/slideLayout13.xml"/><Relationship Id="rId16"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7.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vmlDrawing" Target="../drawings/vmlDrawing3.v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8.xml"/><Relationship Id="rId17" Type="http://schemas.openxmlformats.org/officeDocument/2006/relationships/image" Target="../media/image3.png"/><Relationship Id="rId2" Type="http://schemas.openxmlformats.org/officeDocument/2006/relationships/slideLayout" Target="../slideLayouts/slideLayout91.xml"/><Relationship Id="rId16" Type="http://schemas.openxmlformats.org/officeDocument/2006/relationships/image" Target="../media/image2.png"/><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oleObject" Target="../embeddings/oleObject6.bin"/><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oleObject" Target="../embeddings/oleObject5.bin"/></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9.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11" y="19"/>
          <a:ext cx="7235825" cy="5434013"/>
        </p:xfrm>
        <a:graphic>
          <a:graphicData uri="http://schemas.openxmlformats.org/presentationml/2006/ole">
            <p:oleObj spid="_x0000_s1038" name="Immagine bitmap" r:id="rId14" imgW="9752381" imgH="7323810" progId="PBrush">
              <p:embed/>
            </p:oleObj>
          </a:graphicData>
        </a:graphic>
      </p:graphicFrame>
      <p:graphicFrame>
        <p:nvGraphicFramePr>
          <p:cNvPr id="1027" name="Object 3"/>
          <p:cNvGraphicFramePr>
            <a:graphicFrameLocks noChangeAspect="1"/>
          </p:cNvGraphicFramePr>
          <p:nvPr/>
        </p:nvGraphicFramePr>
        <p:xfrm>
          <a:off x="6948489" y="3195"/>
          <a:ext cx="2195512" cy="1368425"/>
        </p:xfrm>
        <a:graphic>
          <a:graphicData uri="http://schemas.openxmlformats.org/presentationml/2006/ole">
            <p:oleObj spid="_x0000_s1039" name="Immagine bitmap" r:id="rId15" imgW="9752381" imgH="7323810" progId="PBrush">
              <p:embed/>
            </p:oleObj>
          </a:graphicData>
        </a:graphic>
      </p:graphicFrame>
      <p:sp>
        <p:nvSpPr>
          <p:cNvPr id="1029" name="Rectangle 2"/>
          <p:cNvSpPr>
            <a:spLocks noGrp="1" noChangeArrowheads="1"/>
          </p:cNvSpPr>
          <p:nvPr>
            <p:ph type="title"/>
          </p:nvPr>
        </p:nvSpPr>
        <p:spPr bwMode="auto">
          <a:xfrm>
            <a:off x="1331927" y="0"/>
            <a:ext cx="7812087" cy="1143000"/>
          </a:xfrm>
          <a:prstGeom prst="rect">
            <a:avLst/>
          </a:prstGeom>
          <a:noFill/>
          <a:ln w="9525">
            <a:noFill/>
            <a:miter lim="800000"/>
            <a:headEnd/>
            <a:tailEnd/>
          </a:ln>
        </p:spPr>
        <p:txBody>
          <a:bodyPr vert="horz" wrap="square" lIns="91300" tIns="45654" rIns="91300" bIns="45654" numCol="1" anchor="ctr" anchorCtr="0" compatLnSpc="1">
            <a:prstTxWarp prst="textNoShape">
              <a:avLst/>
            </a:prstTxWarp>
          </a:bodyPr>
          <a:lstStyle/>
          <a:p>
            <a:pPr lvl="0"/>
            <a:r>
              <a:rPr lang="en-US" smtClean="0"/>
              <a:t>Fare clic per modificare lo stile del titolo</a:t>
            </a:r>
          </a:p>
        </p:txBody>
      </p:sp>
      <p:sp>
        <p:nvSpPr>
          <p:cNvPr id="1030" name="Rectangle 3"/>
          <p:cNvSpPr>
            <a:spLocks noGrp="1" noChangeArrowheads="1"/>
          </p:cNvSpPr>
          <p:nvPr>
            <p:ph type="body" idx="1"/>
          </p:nvPr>
        </p:nvSpPr>
        <p:spPr bwMode="auto">
          <a:xfrm>
            <a:off x="1331927" y="1557338"/>
            <a:ext cx="7812087" cy="4525962"/>
          </a:xfrm>
          <a:prstGeom prst="rect">
            <a:avLst/>
          </a:prstGeom>
          <a:noFill/>
          <a:ln w="9525">
            <a:noFill/>
            <a:miter lim="800000"/>
            <a:headEnd/>
            <a:tailEnd/>
          </a:ln>
        </p:spPr>
        <p:txBody>
          <a:bodyPr vert="horz" wrap="square" lIns="91300" tIns="45654" rIns="91300" bIns="45654" numCol="1" anchor="t" anchorCtr="0" compatLnSpc="1">
            <a:prstTxWarp prst="textNoShape">
              <a:avLst/>
            </a:prstTxWarp>
          </a:bodyPr>
          <a:lstStyle/>
          <a:p>
            <a:pPr lvl="0"/>
            <a:r>
              <a:rPr lang="en-US" dirty="0" smtClean="0"/>
              <a:t>Fare </a:t>
            </a:r>
            <a:r>
              <a:rPr lang="en-US" dirty="0" err="1" smtClean="0"/>
              <a:t>clic</a:t>
            </a:r>
            <a:r>
              <a:rPr lang="en-US" dirty="0" smtClean="0"/>
              <a:t> per </a:t>
            </a:r>
            <a:r>
              <a:rPr lang="en-US" dirty="0" err="1" smtClean="0"/>
              <a:t>modificare</a:t>
            </a:r>
            <a:r>
              <a:rPr lang="en-US" dirty="0" smtClean="0"/>
              <a:t> </a:t>
            </a:r>
            <a:r>
              <a:rPr lang="en-US" dirty="0" err="1" smtClean="0"/>
              <a:t>gli</a:t>
            </a:r>
            <a:r>
              <a:rPr lang="en-US" dirty="0" smtClean="0"/>
              <a:t> </a:t>
            </a:r>
            <a:r>
              <a:rPr lang="en-US" dirty="0" err="1" smtClean="0"/>
              <a:t>stili</a:t>
            </a:r>
            <a:r>
              <a:rPr lang="en-US" dirty="0" smtClean="0"/>
              <a:t> del </a:t>
            </a:r>
            <a:r>
              <a:rPr lang="en-US" dirty="0" err="1" smtClean="0"/>
              <a:t>testo</a:t>
            </a:r>
            <a:r>
              <a:rPr lang="en-US" dirty="0" smtClean="0"/>
              <a:t> </a:t>
            </a:r>
            <a:r>
              <a:rPr lang="en-US" dirty="0" err="1" smtClean="0"/>
              <a:t>dello</a:t>
            </a:r>
            <a:r>
              <a:rPr lang="en-US" dirty="0" smtClean="0"/>
              <a:t> schema</a:t>
            </a:r>
          </a:p>
          <a:p>
            <a:pPr lvl="1"/>
            <a:r>
              <a:rPr lang="en-US" dirty="0" smtClean="0"/>
              <a:t>Secondo </a:t>
            </a:r>
            <a:r>
              <a:rPr lang="en-US" dirty="0" err="1" smtClean="0"/>
              <a:t>livello</a:t>
            </a:r>
            <a:endParaRPr lang="en-US" dirty="0" smtClean="0"/>
          </a:p>
          <a:p>
            <a:pPr lvl="2"/>
            <a:r>
              <a:rPr lang="en-US" dirty="0" err="1" smtClean="0"/>
              <a:t>Terzo</a:t>
            </a:r>
            <a:r>
              <a:rPr lang="en-US" dirty="0" smtClean="0"/>
              <a:t> </a:t>
            </a:r>
            <a:r>
              <a:rPr lang="en-US" dirty="0" err="1" smtClean="0"/>
              <a:t>livello</a:t>
            </a:r>
            <a:endParaRPr lang="en-US" dirty="0" smtClean="0"/>
          </a:p>
          <a:p>
            <a:pPr lvl="3"/>
            <a:r>
              <a:rPr lang="en-US" dirty="0" smtClean="0"/>
              <a:t>Quarto </a:t>
            </a:r>
            <a:r>
              <a:rPr lang="en-US" dirty="0" err="1" smtClean="0"/>
              <a:t>livello</a:t>
            </a:r>
            <a:endParaRPr lang="en-US" dirty="0" smtClean="0"/>
          </a:p>
          <a:p>
            <a:pPr lvl="4"/>
            <a:r>
              <a:rPr lang="en-US" dirty="0" err="1" smtClean="0"/>
              <a:t>Quinto</a:t>
            </a:r>
            <a:r>
              <a:rPr lang="en-US" dirty="0" smtClean="0"/>
              <a:t> </a:t>
            </a:r>
            <a:r>
              <a:rPr lang="en-US" dirty="0" err="1" smtClean="0"/>
              <a:t>livello</a:t>
            </a:r>
            <a:endParaRPr lang="en-US" dirty="0" smtClean="0"/>
          </a:p>
        </p:txBody>
      </p:sp>
      <p:sp>
        <p:nvSpPr>
          <p:cNvPr id="2" name="Rectangle 4"/>
          <p:cNvSpPr>
            <a:spLocks noGrp="1" noChangeArrowheads="1"/>
          </p:cNvSpPr>
          <p:nvPr>
            <p:ph type="dt" sz="half" idx="2"/>
          </p:nvPr>
        </p:nvSpPr>
        <p:spPr bwMode="auto">
          <a:xfrm>
            <a:off x="457205" y="6245225"/>
            <a:ext cx="2133600" cy="476250"/>
          </a:xfrm>
          <a:prstGeom prst="rect">
            <a:avLst/>
          </a:prstGeom>
          <a:noFill/>
          <a:ln w="9525">
            <a:noFill/>
            <a:miter lim="800000"/>
            <a:headEnd/>
            <a:tailEnd/>
          </a:ln>
          <a:effectLst/>
        </p:spPr>
        <p:txBody>
          <a:bodyPr vert="horz" wrap="square" lIns="91300" tIns="45654" rIns="91300" bIns="45654" numCol="1" anchor="t" anchorCtr="0" compatLnSpc="1">
            <a:prstTxWarp prst="textNoShape">
              <a:avLst/>
            </a:prstTxWarp>
          </a:bodyPr>
          <a:lstStyle>
            <a:lvl1pPr>
              <a:defRPr sz="1400">
                <a:latin typeface="Arial" charset="0"/>
                <a:ea typeface="+mn-ea"/>
              </a:defRPr>
            </a:lvl1pPr>
          </a:lstStyle>
          <a:p>
            <a:pPr>
              <a:defRPr/>
            </a:pPr>
            <a:fld id="{628D29D4-3DAA-4D2E-B736-474844721284}" type="datetime1">
              <a:rPr lang="it-IT" smtClean="0"/>
              <a:pPr>
                <a:defRPr/>
              </a:pPr>
              <a:t>28/10/2015</a:t>
            </a:fld>
            <a:endParaRPr lang="en-US"/>
          </a:p>
        </p:txBody>
      </p:sp>
      <p:sp>
        <p:nvSpPr>
          <p:cNvPr id="3" name="Rectangle 5"/>
          <p:cNvSpPr>
            <a:spLocks noGrp="1" noChangeArrowheads="1"/>
          </p:cNvSpPr>
          <p:nvPr>
            <p:ph type="ftr" sz="quarter" idx="3"/>
          </p:nvPr>
        </p:nvSpPr>
        <p:spPr bwMode="auto">
          <a:xfrm>
            <a:off x="3124206" y="6245225"/>
            <a:ext cx="2895600" cy="476250"/>
          </a:xfrm>
          <a:prstGeom prst="rect">
            <a:avLst/>
          </a:prstGeom>
          <a:noFill/>
          <a:ln w="9525">
            <a:noFill/>
            <a:miter lim="800000"/>
            <a:headEnd/>
            <a:tailEnd/>
          </a:ln>
          <a:effectLst/>
        </p:spPr>
        <p:txBody>
          <a:bodyPr vert="horz" wrap="square" lIns="91300" tIns="45654" rIns="91300" bIns="45654"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4" name="Rectangle 6"/>
          <p:cNvSpPr>
            <a:spLocks noGrp="1" noChangeArrowheads="1"/>
          </p:cNvSpPr>
          <p:nvPr>
            <p:ph type="sldNum" sz="quarter" idx="4"/>
          </p:nvPr>
        </p:nvSpPr>
        <p:spPr bwMode="auto">
          <a:xfrm>
            <a:off x="6553205" y="6245225"/>
            <a:ext cx="2133600" cy="476250"/>
          </a:xfrm>
          <a:prstGeom prst="rect">
            <a:avLst/>
          </a:prstGeom>
          <a:noFill/>
          <a:ln w="9525">
            <a:noFill/>
            <a:miter lim="800000"/>
            <a:headEnd/>
            <a:tailEnd/>
          </a:ln>
          <a:effectLst/>
        </p:spPr>
        <p:txBody>
          <a:bodyPr vert="horz" wrap="square" lIns="91300" tIns="45654" rIns="91300" bIns="45654" numCol="1" anchor="t" anchorCtr="0" compatLnSpc="1">
            <a:prstTxWarp prst="textNoShape">
              <a:avLst/>
            </a:prstTxWarp>
          </a:bodyPr>
          <a:lstStyle>
            <a:lvl1pPr algn="r">
              <a:defRPr sz="1400">
                <a:latin typeface="Arial" pitchFamily="34" charset="0"/>
              </a:defRPr>
            </a:lvl1pPr>
          </a:lstStyle>
          <a:p>
            <a:pPr>
              <a:defRPr/>
            </a:pPr>
            <a:fld id="{742CFC29-F7D1-4881-8DD8-F0495DEE3122}" type="slidenum">
              <a:rPr lang="en-US"/>
              <a:pPr>
                <a:defRPr/>
              </a:pPr>
              <a:t>‹#›</a:t>
            </a:fld>
            <a:endParaRPr lang="en-US" dirty="0"/>
          </a:p>
        </p:txBody>
      </p:sp>
      <p:pic>
        <p:nvPicPr>
          <p:cNvPr id="1034" name="Picture 15" descr="fiigButton"/>
          <p:cNvPicPr>
            <a:picLocks noChangeAspect="1" noChangeArrowheads="1"/>
          </p:cNvPicPr>
          <p:nvPr/>
        </p:nvPicPr>
        <p:blipFill>
          <a:blip r:embed="rId16"/>
          <a:srcRect/>
          <a:stretch>
            <a:fillRect/>
          </a:stretch>
        </p:blipFill>
        <p:spPr bwMode="auto">
          <a:xfrm>
            <a:off x="95250" y="82550"/>
            <a:ext cx="1123950" cy="1123950"/>
          </a:xfrm>
          <a:prstGeom prst="rect">
            <a:avLst/>
          </a:prstGeom>
          <a:noFill/>
          <a:ln w="9525">
            <a:noFill/>
            <a:miter lim="800000"/>
            <a:headEnd/>
            <a:tailEnd/>
          </a:ln>
        </p:spPr>
      </p:pic>
      <p:sp>
        <p:nvSpPr>
          <p:cNvPr id="15" name="Rectangle 14"/>
          <p:cNvSpPr/>
          <p:nvPr userDrawn="1"/>
        </p:nvSpPr>
        <p:spPr>
          <a:xfrm>
            <a:off x="0" y="1295406"/>
            <a:ext cx="1371600" cy="472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00" tIns="45654" rIns="91300" bIns="45654" anchor="ctr"/>
          <a:lstStyle/>
          <a:p>
            <a:pPr algn="ctr">
              <a:defRPr/>
            </a:pPr>
            <a:endParaRPr lang="it-IT"/>
          </a:p>
        </p:txBody>
      </p:sp>
      <p:pic>
        <p:nvPicPr>
          <p:cNvPr id="11" name="Picture 13" descr="cherubino_pant541_144"/>
          <p:cNvPicPr>
            <a:picLocks noChangeAspect="1" noChangeArrowheads="1"/>
          </p:cNvPicPr>
          <p:nvPr userDrawn="1"/>
        </p:nvPicPr>
        <p:blipFill>
          <a:blip r:embed="rId17"/>
          <a:srcRect/>
          <a:stretch>
            <a:fillRect/>
          </a:stretch>
        </p:blipFill>
        <p:spPr bwMode="auto">
          <a:xfrm>
            <a:off x="7956378" y="77073"/>
            <a:ext cx="1100296" cy="1119691"/>
          </a:xfrm>
          <a:prstGeom prst="rect">
            <a:avLst/>
          </a:prstGeom>
          <a:solidFill>
            <a:schemeClr val="bg1"/>
          </a:solidFill>
          <a:ln w="9525">
            <a:noFill/>
            <a:miter lim="800000"/>
            <a:headEnd/>
            <a:tailEnd/>
          </a:ln>
        </p:spPr>
      </p:pic>
    </p:spTree>
  </p:cSld>
  <p:clrMap bg1="lt1" tx1="dk1" bg2="lt2" tx2="dk2" accent1="accent1" accent2="accent2" accent3="accent3" accent4="accent4" accent5="accent5" accent6="accent6" hlink="hlink" folHlink="folHlink"/>
  <p:sldLayoutIdLst>
    <p:sldLayoutId id="2147489333" r:id="rId1"/>
    <p:sldLayoutId id="2147489295" r:id="rId2"/>
    <p:sldLayoutId id="2147489296" r:id="rId3"/>
    <p:sldLayoutId id="2147489297" r:id="rId4"/>
    <p:sldLayoutId id="2147489298" r:id="rId5"/>
    <p:sldLayoutId id="2147489334" r:id="rId6"/>
    <p:sldLayoutId id="2147489299" r:id="rId7"/>
    <p:sldLayoutId id="2147489300" r:id="rId8"/>
    <p:sldLayoutId id="2147489301" r:id="rId9"/>
    <p:sldLayoutId id="2147489302" r:id="rId10"/>
    <p:sldLayoutId id="2147489303" r:id="rId11"/>
  </p:sldLayoutIdLst>
  <p:hf hdr="0" ftr="0" dt="0"/>
  <p:txStyles>
    <p:titleStyle>
      <a:lvl1pPr algn="ctr" rtl="0" eaLnBrk="0" fontAlgn="base" hangingPunct="0">
        <a:spcBef>
          <a:spcPct val="0"/>
        </a:spcBef>
        <a:spcAft>
          <a:spcPct val="0"/>
        </a:spcAft>
        <a:defRPr sz="3200">
          <a:solidFill>
            <a:schemeClr val="bg1"/>
          </a:solidFill>
          <a:latin typeface="+mj-lt"/>
          <a:ea typeface="ＭＳ Ｐゴシック" charset="-128"/>
          <a:cs typeface="ＭＳ Ｐゴシック" charset="-128"/>
        </a:defRPr>
      </a:lvl1pPr>
      <a:lvl2pPr algn="ctr" rtl="0" eaLnBrk="0" fontAlgn="base" hangingPunct="0">
        <a:spcBef>
          <a:spcPct val="0"/>
        </a:spcBef>
        <a:spcAft>
          <a:spcPct val="0"/>
        </a:spcAft>
        <a:defRPr sz="3200">
          <a:solidFill>
            <a:schemeClr val="bg1"/>
          </a:solidFill>
          <a:latin typeface="Century Gothic" charset="0"/>
          <a:ea typeface="ＭＳ Ｐゴシック" charset="-128"/>
          <a:cs typeface="ＭＳ Ｐゴシック" charset="-128"/>
        </a:defRPr>
      </a:lvl2pPr>
      <a:lvl3pPr algn="ctr" rtl="0" eaLnBrk="0" fontAlgn="base" hangingPunct="0">
        <a:spcBef>
          <a:spcPct val="0"/>
        </a:spcBef>
        <a:spcAft>
          <a:spcPct val="0"/>
        </a:spcAft>
        <a:defRPr sz="3200">
          <a:solidFill>
            <a:schemeClr val="bg1"/>
          </a:solidFill>
          <a:latin typeface="Century Gothic" charset="0"/>
          <a:ea typeface="ＭＳ Ｐゴシック" charset="-128"/>
          <a:cs typeface="ＭＳ Ｐゴシック" charset="-128"/>
        </a:defRPr>
      </a:lvl3pPr>
      <a:lvl4pPr algn="ctr" rtl="0" eaLnBrk="0" fontAlgn="base" hangingPunct="0">
        <a:spcBef>
          <a:spcPct val="0"/>
        </a:spcBef>
        <a:spcAft>
          <a:spcPct val="0"/>
        </a:spcAft>
        <a:defRPr sz="3200">
          <a:solidFill>
            <a:schemeClr val="bg1"/>
          </a:solidFill>
          <a:latin typeface="Century Gothic" charset="0"/>
          <a:ea typeface="ＭＳ Ｐゴシック" charset="-128"/>
          <a:cs typeface="ＭＳ Ｐゴシック" charset="-128"/>
        </a:defRPr>
      </a:lvl4pPr>
      <a:lvl5pPr algn="ctr" rtl="0" eaLnBrk="0" fontAlgn="base" hangingPunct="0">
        <a:spcBef>
          <a:spcPct val="0"/>
        </a:spcBef>
        <a:spcAft>
          <a:spcPct val="0"/>
        </a:spcAft>
        <a:defRPr sz="3200">
          <a:solidFill>
            <a:schemeClr val="bg1"/>
          </a:solidFill>
          <a:latin typeface="Century Gothic" charset="0"/>
          <a:ea typeface="ＭＳ Ｐゴシック" charset="-128"/>
          <a:cs typeface="ＭＳ Ｐゴシック" charset="-128"/>
        </a:defRPr>
      </a:lvl5pPr>
      <a:lvl6pPr marL="456538" algn="ctr" rtl="0" fontAlgn="base">
        <a:spcBef>
          <a:spcPct val="0"/>
        </a:spcBef>
        <a:spcAft>
          <a:spcPct val="0"/>
        </a:spcAft>
        <a:defRPr sz="3200">
          <a:solidFill>
            <a:schemeClr val="bg1"/>
          </a:solidFill>
          <a:latin typeface="Century Gothic" charset="0"/>
        </a:defRPr>
      </a:lvl6pPr>
      <a:lvl7pPr marL="913077" algn="ctr" rtl="0" fontAlgn="base">
        <a:spcBef>
          <a:spcPct val="0"/>
        </a:spcBef>
        <a:spcAft>
          <a:spcPct val="0"/>
        </a:spcAft>
        <a:defRPr sz="3200">
          <a:solidFill>
            <a:schemeClr val="bg1"/>
          </a:solidFill>
          <a:latin typeface="Century Gothic" charset="0"/>
        </a:defRPr>
      </a:lvl7pPr>
      <a:lvl8pPr marL="1369616" algn="ctr" rtl="0" fontAlgn="base">
        <a:spcBef>
          <a:spcPct val="0"/>
        </a:spcBef>
        <a:spcAft>
          <a:spcPct val="0"/>
        </a:spcAft>
        <a:defRPr sz="3200">
          <a:solidFill>
            <a:schemeClr val="bg1"/>
          </a:solidFill>
          <a:latin typeface="Century Gothic" charset="0"/>
        </a:defRPr>
      </a:lvl8pPr>
      <a:lvl9pPr marL="1826152" algn="ctr" rtl="0" fontAlgn="base">
        <a:spcBef>
          <a:spcPct val="0"/>
        </a:spcBef>
        <a:spcAft>
          <a:spcPct val="0"/>
        </a:spcAft>
        <a:defRPr sz="3200">
          <a:solidFill>
            <a:schemeClr val="bg1"/>
          </a:solidFill>
          <a:latin typeface="Century Gothic" charset="0"/>
        </a:defRPr>
      </a:lvl9pPr>
    </p:titleStyle>
    <p:bodyStyle>
      <a:lvl1pPr marL="342405" indent="-342405"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128"/>
        </a:defRPr>
      </a:lvl1pPr>
      <a:lvl2pPr marL="741874" indent="-285338" algn="l" rtl="0" eaLnBrk="0" fontAlgn="base" hangingPunct="0">
        <a:spcBef>
          <a:spcPct val="20000"/>
        </a:spcBef>
        <a:spcAft>
          <a:spcPct val="0"/>
        </a:spcAft>
        <a:buChar char="–"/>
        <a:defRPr sz="2000">
          <a:solidFill>
            <a:schemeClr val="tx1"/>
          </a:solidFill>
          <a:latin typeface="+mn-lt"/>
          <a:ea typeface="ＭＳ Ｐゴシック" charset="-128"/>
        </a:defRPr>
      </a:lvl2pPr>
      <a:lvl3pPr marL="1141348" indent="-228268" algn="l" rtl="0" eaLnBrk="0" fontAlgn="base" hangingPunct="0">
        <a:spcBef>
          <a:spcPct val="20000"/>
        </a:spcBef>
        <a:spcAft>
          <a:spcPct val="0"/>
        </a:spcAft>
        <a:buChar char="•"/>
        <a:defRPr>
          <a:solidFill>
            <a:schemeClr val="tx1"/>
          </a:solidFill>
          <a:latin typeface="+mn-lt"/>
          <a:ea typeface="ＭＳ Ｐゴシック" charset="-128"/>
        </a:defRPr>
      </a:lvl3pPr>
      <a:lvl4pPr marL="1597882" indent="-228268" algn="l" rtl="0" eaLnBrk="0" fontAlgn="base" hangingPunct="0">
        <a:spcBef>
          <a:spcPct val="20000"/>
        </a:spcBef>
        <a:spcAft>
          <a:spcPct val="0"/>
        </a:spcAft>
        <a:buChar char="–"/>
        <a:defRPr sz="1600">
          <a:solidFill>
            <a:schemeClr val="tx1"/>
          </a:solidFill>
          <a:latin typeface="+mn-lt"/>
          <a:ea typeface="ＭＳ Ｐゴシック" charset="-128"/>
        </a:defRPr>
      </a:lvl4pPr>
      <a:lvl5pPr marL="2054423" indent="-228268" algn="l" rtl="0" eaLnBrk="0" fontAlgn="base" hangingPunct="0">
        <a:spcBef>
          <a:spcPct val="20000"/>
        </a:spcBef>
        <a:spcAft>
          <a:spcPct val="0"/>
        </a:spcAft>
        <a:buChar char="»"/>
        <a:defRPr sz="1400">
          <a:solidFill>
            <a:schemeClr val="tx1"/>
          </a:solidFill>
          <a:latin typeface="+mn-lt"/>
          <a:ea typeface="ＭＳ Ｐゴシック" charset="-128"/>
        </a:defRPr>
      </a:lvl5pPr>
      <a:lvl6pPr marL="2510961" indent="-228268" algn="l" rtl="0" fontAlgn="base">
        <a:spcBef>
          <a:spcPct val="20000"/>
        </a:spcBef>
        <a:spcAft>
          <a:spcPct val="0"/>
        </a:spcAft>
        <a:buChar char="»"/>
        <a:defRPr sz="1400">
          <a:solidFill>
            <a:schemeClr val="tx1"/>
          </a:solidFill>
          <a:latin typeface="+mn-lt"/>
          <a:ea typeface="ＭＳ Ｐゴシック" charset="-128"/>
        </a:defRPr>
      </a:lvl6pPr>
      <a:lvl7pPr marL="2967498" indent="-228268" algn="l" rtl="0" fontAlgn="base">
        <a:spcBef>
          <a:spcPct val="20000"/>
        </a:spcBef>
        <a:spcAft>
          <a:spcPct val="0"/>
        </a:spcAft>
        <a:buChar char="»"/>
        <a:defRPr sz="1400">
          <a:solidFill>
            <a:schemeClr val="tx1"/>
          </a:solidFill>
          <a:latin typeface="+mn-lt"/>
          <a:ea typeface="ＭＳ Ｐゴシック" charset="-128"/>
        </a:defRPr>
      </a:lvl7pPr>
      <a:lvl8pPr marL="3424037" indent="-228268" algn="l" rtl="0" fontAlgn="base">
        <a:spcBef>
          <a:spcPct val="20000"/>
        </a:spcBef>
        <a:spcAft>
          <a:spcPct val="0"/>
        </a:spcAft>
        <a:buChar char="»"/>
        <a:defRPr sz="1400">
          <a:solidFill>
            <a:schemeClr val="tx1"/>
          </a:solidFill>
          <a:latin typeface="+mn-lt"/>
          <a:ea typeface="ＭＳ Ｐゴシック" charset="-128"/>
        </a:defRPr>
      </a:lvl8pPr>
      <a:lvl9pPr marL="3880573" indent="-228268" algn="l" rtl="0" fontAlgn="base">
        <a:spcBef>
          <a:spcPct val="20000"/>
        </a:spcBef>
        <a:spcAft>
          <a:spcPct val="0"/>
        </a:spcAft>
        <a:buChar char="»"/>
        <a:defRPr sz="1400">
          <a:solidFill>
            <a:schemeClr val="tx1"/>
          </a:solidFill>
          <a:latin typeface="+mn-lt"/>
          <a:ea typeface="ＭＳ Ｐゴシック" charset="-128"/>
        </a:defRPr>
      </a:lvl9pPr>
    </p:bodyStyle>
    <p:otherStyle>
      <a:defPPr>
        <a:defRPr lang="it-IT"/>
      </a:defPPr>
      <a:lvl1pPr marL="0" algn="l" defTabSz="456538" rtl="0" eaLnBrk="1" latinLnBrk="0" hangingPunct="1">
        <a:defRPr sz="1800" kern="1200">
          <a:solidFill>
            <a:schemeClr val="tx1"/>
          </a:solidFill>
          <a:latin typeface="+mn-lt"/>
          <a:ea typeface="+mn-ea"/>
          <a:cs typeface="+mn-cs"/>
        </a:defRPr>
      </a:lvl1pPr>
      <a:lvl2pPr marL="456538" algn="l" defTabSz="456538" rtl="0" eaLnBrk="1" latinLnBrk="0" hangingPunct="1">
        <a:defRPr sz="1800" kern="1200">
          <a:solidFill>
            <a:schemeClr val="tx1"/>
          </a:solidFill>
          <a:latin typeface="+mn-lt"/>
          <a:ea typeface="+mn-ea"/>
          <a:cs typeface="+mn-cs"/>
        </a:defRPr>
      </a:lvl2pPr>
      <a:lvl3pPr marL="913077" algn="l" defTabSz="456538" rtl="0" eaLnBrk="1" latinLnBrk="0" hangingPunct="1">
        <a:defRPr sz="1800" kern="1200">
          <a:solidFill>
            <a:schemeClr val="tx1"/>
          </a:solidFill>
          <a:latin typeface="+mn-lt"/>
          <a:ea typeface="+mn-ea"/>
          <a:cs typeface="+mn-cs"/>
        </a:defRPr>
      </a:lvl3pPr>
      <a:lvl4pPr marL="1369616" algn="l" defTabSz="456538" rtl="0" eaLnBrk="1" latinLnBrk="0" hangingPunct="1">
        <a:defRPr sz="1800" kern="1200">
          <a:solidFill>
            <a:schemeClr val="tx1"/>
          </a:solidFill>
          <a:latin typeface="+mn-lt"/>
          <a:ea typeface="+mn-ea"/>
          <a:cs typeface="+mn-cs"/>
        </a:defRPr>
      </a:lvl4pPr>
      <a:lvl5pPr marL="1826152" algn="l" defTabSz="456538" rtl="0" eaLnBrk="1" latinLnBrk="0" hangingPunct="1">
        <a:defRPr sz="1800" kern="1200">
          <a:solidFill>
            <a:schemeClr val="tx1"/>
          </a:solidFill>
          <a:latin typeface="+mn-lt"/>
          <a:ea typeface="+mn-ea"/>
          <a:cs typeface="+mn-cs"/>
        </a:defRPr>
      </a:lvl5pPr>
      <a:lvl6pPr marL="2282691" algn="l" defTabSz="456538" rtl="0" eaLnBrk="1" latinLnBrk="0" hangingPunct="1">
        <a:defRPr sz="1800" kern="1200">
          <a:solidFill>
            <a:schemeClr val="tx1"/>
          </a:solidFill>
          <a:latin typeface="+mn-lt"/>
          <a:ea typeface="+mn-ea"/>
          <a:cs typeface="+mn-cs"/>
        </a:defRPr>
      </a:lvl6pPr>
      <a:lvl7pPr marL="2739230" algn="l" defTabSz="456538" rtl="0" eaLnBrk="1" latinLnBrk="0" hangingPunct="1">
        <a:defRPr sz="1800" kern="1200">
          <a:solidFill>
            <a:schemeClr val="tx1"/>
          </a:solidFill>
          <a:latin typeface="+mn-lt"/>
          <a:ea typeface="+mn-ea"/>
          <a:cs typeface="+mn-cs"/>
        </a:defRPr>
      </a:lvl7pPr>
      <a:lvl8pPr marL="3195762" algn="l" defTabSz="456538" rtl="0" eaLnBrk="1" latinLnBrk="0" hangingPunct="1">
        <a:defRPr sz="1800" kern="1200">
          <a:solidFill>
            <a:schemeClr val="tx1"/>
          </a:solidFill>
          <a:latin typeface="+mn-lt"/>
          <a:ea typeface="+mn-ea"/>
          <a:cs typeface="+mn-cs"/>
        </a:defRPr>
      </a:lvl8pPr>
      <a:lvl9pPr marL="3652304" algn="l" defTabSz="45653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dt"/>
          </p:nvPr>
        </p:nvSpPr>
        <p:spPr>
          <a:xfrm>
            <a:off x="457259" y="6356522"/>
            <a:ext cx="2133415" cy="364680"/>
          </a:xfrm>
          <a:prstGeom prst="rect">
            <a:avLst/>
          </a:prstGeom>
        </p:spPr>
        <p:txBody>
          <a:bodyPr lIns="84131" tIns="42066" rIns="84131" bIns="42066" anchor="ctr"/>
          <a:lstStyle/>
          <a:p>
            <a:pPr>
              <a:lnSpc>
                <a:spcPct val="100000"/>
              </a:lnSpc>
            </a:pPr>
            <a:endParaRPr/>
          </a:p>
        </p:txBody>
      </p:sp>
      <p:sp>
        <p:nvSpPr>
          <p:cNvPr id="6" name="PlaceHolder 2"/>
          <p:cNvSpPr>
            <a:spLocks noGrp="1"/>
          </p:cNvSpPr>
          <p:nvPr>
            <p:ph type="ftr"/>
          </p:nvPr>
        </p:nvSpPr>
        <p:spPr>
          <a:xfrm>
            <a:off x="3124357" y="6356522"/>
            <a:ext cx="2895398" cy="364680"/>
          </a:xfrm>
          <a:prstGeom prst="rect">
            <a:avLst/>
          </a:prstGeom>
        </p:spPr>
        <p:txBody>
          <a:bodyPr lIns="84131" tIns="42066" rIns="84131" bIns="42066" anchor="ctr"/>
          <a:lstStyle/>
          <a:p>
            <a:endParaRPr/>
          </a:p>
        </p:txBody>
      </p:sp>
      <p:sp>
        <p:nvSpPr>
          <p:cNvPr id="2" name="PlaceHolder 3"/>
          <p:cNvSpPr>
            <a:spLocks noGrp="1"/>
          </p:cNvSpPr>
          <p:nvPr>
            <p:ph type="sldNum"/>
          </p:nvPr>
        </p:nvSpPr>
        <p:spPr>
          <a:xfrm>
            <a:off x="6553112" y="6356522"/>
            <a:ext cx="2133415" cy="364680"/>
          </a:xfrm>
          <a:prstGeom prst="rect">
            <a:avLst/>
          </a:prstGeom>
        </p:spPr>
        <p:txBody>
          <a:bodyPr lIns="84131" tIns="42066" rIns="84131" bIns="42066" anchor="ctr"/>
          <a:lstStyle/>
          <a:p>
            <a:pPr algn="r">
              <a:lnSpc>
                <a:spcPct val="100000"/>
              </a:lnSpc>
            </a:pPr>
            <a:fld id="{B51C18B3-F27B-47C6-AB97-A78CDA29C2CE}" type="slidenum">
              <a:rPr lang="en-US" sz="1100">
                <a:solidFill>
                  <a:srgbClr val="8B8B8B"/>
                </a:solidFill>
                <a:latin typeface="Calibri"/>
              </a:rPr>
              <a:pPr algn="r">
                <a:lnSpc>
                  <a:spcPct val="100000"/>
                </a:lnSpc>
              </a:pPr>
              <a:t>‹#›</a:t>
            </a:fld>
            <a:endParaRPr dirty="0"/>
          </a:p>
        </p:txBody>
      </p:sp>
      <p:sp>
        <p:nvSpPr>
          <p:cNvPr id="3" name="PlaceHolder 4"/>
          <p:cNvSpPr>
            <a:spLocks noGrp="1"/>
          </p:cNvSpPr>
          <p:nvPr>
            <p:ph type="title"/>
          </p:nvPr>
        </p:nvSpPr>
        <p:spPr>
          <a:xfrm>
            <a:off x="456928" y="273600"/>
            <a:ext cx="8229267" cy="1144800"/>
          </a:xfrm>
          <a:prstGeom prst="rect">
            <a:avLst/>
          </a:prstGeom>
        </p:spPr>
        <p:txBody>
          <a:bodyPr lIns="0" tIns="0" rIns="0" bIns="0" anchor="ctr"/>
          <a:lstStyle/>
          <a:p>
            <a:r>
              <a:rPr lang="it-IT">
                <a:latin typeface="Calibri"/>
              </a:rPr>
              <a:t>Click to edit the title text format</a:t>
            </a:r>
            <a:endParaRPr/>
          </a:p>
        </p:txBody>
      </p:sp>
      <p:sp>
        <p:nvSpPr>
          <p:cNvPr id="4" name="PlaceHolder 5"/>
          <p:cNvSpPr>
            <a:spLocks noGrp="1"/>
          </p:cNvSpPr>
          <p:nvPr>
            <p:ph type="body"/>
          </p:nvPr>
        </p:nvSpPr>
        <p:spPr>
          <a:xfrm>
            <a:off x="456928" y="1604520"/>
            <a:ext cx="8229267" cy="3977280"/>
          </a:xfrm>
          <a:prstGeom prst="rect">
            <a:avLst/>
          </a:prstGeom>
        </p:spPr>
        <p:txBody>
          <a:bodyPr lIns="0" tIns="0" rIns="0" bIns="0"/>
          <a:lstStyle/>
          <a:p>
            <a:pPr>
              <a:buSzPct val="45000"/>
              <a:buFont typeface="StarSymbol"/>
              <a:buChar char=""/>
            </a:pPr>
            <a:r>
              <a:rPr lang="it-IT" sz="2900" dirty="0">
                <a:latin typeface="Calibri"/>
              </a:rPr>
              <a:t>Click </a:t>
            </a:r>
            <a:r>
              <a:rPr lang="it-IT" sz="2900" dirty="0" err="1">
                <a:latin typeface="Calibri"/>
              </a:rPr>
              <a:t>to</a:t>
            </a:r>
            <a:r>
              <a:rPr lang="it-IT" sz="2900" dirty="0">
                <a:latin typeface="Calibri"/>
              </a:rPr>
              <a:t> </a:t>
            </a:r>
            <a:r>
              <a:rPr lang="it-IT" sz="2900" dirty="0" err="1">
                <a:latin typeface="Calibri"/>
              </a:rPr>
              <a:t>edit</a:t>
            </a:r>
            <a:r>
              <a:rPr lang="it-IT" sz="2900" dirty="0">
                <a:latin typeface="Calibri"/>
              </a:rPr>
              <a:t> the </a:t>
            </a:r>
            <a:r>
              <a:rPr lang="it-IT" sz="2900" dirty="0" err="1">
                <a:latin typeface="Calibri"/>
              </a:rPr>
              <a:t>outline</a:t>
            </a:r>
            <a:r>
              <a:rPr lang="it-IT" sz="2900" dirty="0">
                <a:latin typeface="Calibri"/>
              </a:rPr>
              <a:t> text format</a:t>
            </a:r>
            <a:endParaRPr dirty="0"/>
          </a:p>
          <a:p>
            <a:pPr lvl="1">
              <a:buSzPct val="75000"/>
              <a:buFont typeface="StarSymbol"/>
              <a:buChar char=""/>
            </a:pPr>
            <a:r>
              <a:rPr lang="it-IT" sz="2300" dirty="0" err="1">
                <a:latin typeface="Calibri"/>
              </a:rPr>
              <a:t>Second</a:t>
            </a:r>
            <a:r>
              <a:rPr lang="it-IT" sz="2300" dirty="0">
                <a:latin typeface="Calibri"/>
              </a:rPr>
              <a:t> </a:t>
            </a:r>
            <a:r>
              <a:rPr lang="it-IT" sz="2300" dirty="0" err="1">
                <a:latin typeface="Calibri"/>
              </a:rPr>
              <a:t>Outline</a:t>
            </a:r>
            <a:r>
              <a:rPr lang="it-IT" sz="2300" dirty="0">
                <a:latin typeface="Calibri"/>
              </a:rPr>
              <a:t> </a:t>
            </a:r>
            <a:r>
              <a:rPr lang="it-IT" sz="2300" dirty="0" err="1">
                <a:latin typeface="Calibri"/>
              </a:rPr>
              <a:t>Level</a:t>
            </a:r>
            <a:endParaRPr dirty="0"/>
          </a:p>
          <a:p>
            <a:pPr lvl="2">
              <a:buSzPct val="45000"/>
              <a:buFont typeface="StarSymbol"/>
              <a:buChar char=""/>
            </a:pPr>
            <a:r>
              <a:rPr lang="it-IT" sz="1800" dirty="0" err="1">
                <a:latin typeface="Calibri"/>
              </a:rPr>
              <a:t>Third</a:t>
            </a:r>
            <a:r>
              <a:rPr lang="it-IT" sz="1800" dirty="0">
                <a:latin typeface="Calibri"/>
              </a:rPr>
              <a:t> </a:t>
            </a:r>
            <a:r>
              <a:rPr lang="it-IT" sz="1800" dirty="0" err="1">
                <a:latin typeface="Calibri"/>
              </a:rPr>
              <a:t>Outline</a:t>
            </a:r>
            <a:r>
              <a:rPr lang="it-IT" sz="1800" dirty="0">
                <a:latin typeface="Calibri"/>
              </a:rPr>
              <a:t> </a:t>
            </a:r>
            <a:r>
              <a:rPr lang="it-IT" sz="1800" dirty="0" err="1">
                <a:latin typeface="Calibri"/>
              </a:rPr>
              <a:t>Level</a:t>
            </a:r>
            <a:endParaRPr dirty="0"/>
          </a:p>
          <a:p>
            <a:pPr lvl="3">
              <a:buSzPct val="75000"/>
              <a:buFont typeface="StarSymbol"/>
              <a:buChar char=""/>
            </a:pPr>
            <a:r>
              <a:rPr lang="it-IT" sz="1800" dirty="0" err="1">
                <a:latin typeface="Calibri"/>
              </a:rPr>
              <a:t>Fourth</a:t>
            </a:r>
            <a:r>
              <a:rPr lang="it-IT" sz="1800" dirty="0">
                <a:latin typeface="Calibri"/>
              </a:rPr>
              <a:t> </a:t>
            </a:r>
            <a:r>
              <a:rPr lang="it-IT" sz="1800" dirty="0" err="1">
                <a:latin typeface="Calibri"/>
              </a:rPr>
              <a:t>Outline</a:t>
            </a:r>
            <a:r>
              <a:rPr lang="it-IT" sz="1800" dirty="0">
                <a:latin typeface="Calibri"/>
              </a:rPr>
              <a:t> </a:t>
            </a:r>
            <a:r>
              <a:rPr lang="it-IT" sz="1800" dirty="0" err="1">
                <a:latin typeface="Calibri"/>
              </a:rPr>
              <a:t>Level</a:t>
            </a:r>
            <a:endParaRPr dirty="0"/>
          </a:p>
          <a:p>
            <a:pPr lvl="4">
              <a:buSzPct val="45000"/>
              <a:buFont typeface="StarSymbol"/>
              <a:buChar char=""/>
            </a:pPr>
            <a:r>
              <a:rPr lang="it-IT" sz="1800" dirty="0" err="1">
                <a:latin typeface="Calibri"/>
              </a:rPr>
              <a:t>Fifth</a:t>
            </a:r>
            <a:r>
              <a:rPr lang="it-IT" sz="1800" dirty="0">
                <a:latin typeface="Calibri"/>
              </a:rPr>
              <a:t> </a:t>
            </a:r>
            <a:r>
              <a:rPr lang="it-IT" sz="1800" dirty="0" err="1">
                <a:latin typeface="Calibri"/>
              </a:rPr>
              <a:t>Outline</a:t>
            </a:r>
            <a:r>
              <a:rPr lang="it-IT" sz="1800" dirty="0">
                <a:latin typeface="Calibri"/>
              </a:rPr>
              <a:t> </a:t>
            </a:r>
            <a:r>
              <a:rPr lang="it-IT" sz="1800" dirty="0" err="1">
                <a:latin typeface="Calibri"/>
              </a:rPr>
              <a:t>Level</a:t>
            </a:r>
            <a:endParaRPr dirty="0"/>
          </a:p>
          <a:p>
            <a:pPr lvl="5">
              <a:buSzPct val="45000"/>
              <a:buFont typeface="StarSymbol"/>
              <a:buChar char=""/>
            </a:pPr>
            <a:r>
              <a:rPr lang="it-IT" sz="1800" dirty="0">
                <a:latin typeface="Calibri"/>
              </a:rPr>
              <a:t>Sixth </a:t>
            </a:r>
            <a:r>
              <a:rPr lang="it-IT" sz="1800" dirty="0" err="1">
                <a:latin typeface="Calibri"/>
              </a:rPr>
              <a:t>Outline</a:t>
            </a:r>
            <a:r>
              <a:rPr lang="it-IT" sz="1800" dirty="0">
                <a:latin typeface="Calibri"/>
              </a:rPr>
              <a:t> </a:t>
            </a:r>
            <a:r>
              <a:rPr lang="it-IT" sz="1800" dirty="0" err="1">
                <a:latin typeface="Calibri"/>
              </a:rPr>
              <a:t>Level</a:t>
            </a:r>
            <a:endParaRPr dirty="0"/>
          </a:p>
          <a:p>
            <a:pPr lvl="6">
              <a:buSzPct val="45000"/>
              <a:buFont typeface="StarSymbol"/>
              <a:buChar char=""/>
            </a:pPr>
            <a:r>
              <a:rPr lang="it-IT" sz="1800" dirty="0" err="1">
                <a:latin typeface="Calibri"/>
              </a:rPr>
              <a:t>Seventh</a:t>
            </a:r>
            <a:r>
              <a:rPr lang="it-IT" sz="1800" dirty="0">
                <a:latin typeface="Calibri"/>
              </a:rPr>
              <a:t> </a:t>
            </a:r>
            <a:r>
              <a:rPr lang="it-IT" sz="1800" dirty="0" err="1">
                <a:latin typeface="Calibri"/>
              </a:rPr>
              <a:t>Outline</a:t>
            </a:r>
            <a:r>
              <a:rPr lang="it-IT" sz="1800" dirty="0">
                <a:latin typeface="Calibri"/>
              </a:rPr>
              <a:t> </a:t>
            </a:r>
            <a:r>
              <a:rPr lang="it-IT" sz="1800" dirty="0" err="1">
                <a:latin typeface="Calibri"/>
              </a:rPr>
              <a:t>Level</a:t>
            </a:r>
            <a:endParaRPr dirty="0"/>
          </a:p>
        </p:txBody>
      </p:sp>
    </p:spTree>
  </p:cSld>
  <p:clrMap bg1="lt1" tx1="dk1" bg2="lt2" tx2="dk2" accent1="accent1" accent2="accent2" accent3="accent3" accent4="accent4" accent5="accent5" accent6="accent6" hlink="hlink" folHlink="folHlink"/>
  <p:sldLayoutIdLst>
    <p:sldLayoutId id="2147490441" r:id="rId1"/>
    <p:sldLayoutId id="2147490442" r:id="rId2"/>
    <p:sldLayoutId id="2147490443" r:id="rId3"/>
    <p:sldLayoutId id="2147490444" r:id="rId4"/>
    <p:sldLayoutId id="2147490445" r:id="rId5"/>
    <p:sldLayoutId id="2147490446" r:id="rId6"/>
    <p:sldLayoutId id="2147490447" r:id="rId7"/>
    <p:sldLayoutId id="2147490448" r:id="rId8"/>
    <p:sldLayoutId id="2147490449" r:id="rId9"/>
    <p:sldLayoutId id="2147490450" r:id="rId10"/>
    <p:sldLayoutId id="2147490451" r:id="rId11"/>
    <p:sldLayoutId id="2147490452" r:id="rId12"/>
  </p:sldLayoutIdLst>
  <p:hf hdr="0" ftr="0" dt="0"/>
  <p:txStyles>
    <p:titleStyle/>
    <p:bodyStyle/>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11" y="19"/>
          <a:ext cx="7235825" cy="5434013"/>
        </p:xfrm>
        <a:graphic>
          <a:graphicData uri="http://schemas.openxmlformats.org/presentationml/2006/ole">
            <p:oleObj spid="_x0000_s557058" name="Immagine bitmap" r:id="rId15" imgW="9752381" imgH="7323810" progId="PBrush">
              <p:embed/>
            </p:oleObj>
          </a:graphicData>
        </a:graphic>
      </p:graphicFrame>
      <p:graphicFrame>
        <p:nvGraphicFramePr>
          <p:cNvPr id="6147" name="Object 3"/>
          <p:cNvGraphicFramePr>
            <a:graphicFrameLocks noChangeAspect="1"/>
          </p:cNvGraphicFramePr>
          <p:nvPr/>
        </p:nvGraphicFramePr>
        <p:xfrm>
          <a:off x="6948489" y="3195"/>
          <a:ext cx="2195512" cy="1368425"/>
        </p:xfrm>
        <a:graphic>
          <a:graphicData uri="http://schemas.openxmlformats.org/presentationml/2006/ole">
            <p:oleObj spid="_x0000_s557059" name="Immagine bitmap" r:id="rId16" imgW="9752381" imgH="7323810" progId="PBrush">
              <p:embed/>
            </p:oleObj>
          </a:graphicData>
        </a:graphic>
      </p:graphicFrame>
      <p:sp>
        <p:nvSpPr>
          <p:cNvPr id="6149" name="Rectangle 2"/>
          <p:cNvSpPr>
            <a:spLocks noGrp="1" noChangeArrowheads="1"/>
          </p:cNvSpPr>
          <p:nvPr>
            <p:ph type="title"/>
          </p:nvPr>
        </p:nvSpPr>
        <p:spPr bwMode="auto">
          <a:xfrm>
            <a:off x="1331927" y="0"/>
            <a:ext cx="7812087" cy="1143000"/>
          </a:xfrm>
          <a:prstGeom prst="rect">
            <a:avLst/>
          </a:prstGeom>
          <a:noFill/>
          <a:ln w="9525">
            <a:noFill/>
            <a:miter lim="800000"/>
            <a:headEnd/>
            <a:tailEnd/>
          </a:ln>
        </p:spPr>
        <p:txBody>
          <a:bodyPr vert="horz" wrap="square" lIns="91300" tIns="45654" rIns="91300" bIns="45654" numCol="1" anchor="ctr" anchorCtr="0" compatLnSpc="1">
            <a:prstTxWarp prst="textNoShape">
              <a:avLst/>
            </a:prstTxWarp>
          </a:bodyPr>
          <a:lstStyle/>
          <a:p>
            <a:pPr lvl="0"/>
            <a:r>
              <a:rPr lang="en-US" smtClean="0"/>
              <a:t>Fare clic per modificare lo stile del titolo</a:t>
            </a:r>
          </a:p>
        </p:txBody>
      </p:sp>
      <p:sp>
        <p:nvSpPr>
          <p:cNvPr id="6150" name="Rectangle 3"/>
          <p:cNvSpPr>
            <a:spLocks noGrp="1" noChangeArrowheads="1"/>
          </p:cNvSpPr>
          <p:nvPr>
            <p:ph type="body" idx="1"/>
          </p:nvPr>
        </p:nvSpPr>
        <p:spPr bwMode="auto">
          <a:xfrm>
            <a:off x="1331927" y="1557338"/>
            <a:ext cx="7812087" cy="4525962"/>
          </a:xfrm>
          <a:prstGeom prst="rect">
            <a:avLst/>
          </a:prstGeom>
          <a:noFill/>
          <a:ln w="9525">
            <a:noFill/>
            <a:miter lim="800000"/>
            <a:headEnd/>
            <a:tailEnd/>
          </a:ln>
        </p:spPr>
        <p:txBody>
          <a:bodyPr vert="horz" wrap="square" lIns="91300" tIns="45654" rIns="91300" bIns="45654" numCol="1" anchor="t" anchorCtr="0" compatLnSpc="1">
            <a:prstTxWarp prst="textNoShape">
              <a:avLst/>
            </a:prstTxWarp>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2" name="Rectangle 4"/>
          <p:cNvSpPr>
            <a:spLocks noGrp="1" noChangeArrowheads="1"/>
          </p:cNvSpPr>
          <p:nvPr>
            <p:ph type="dt" sz="half" idx="2"/>
          </p:nvPr>
        </p:nvSpPr>
        <p:spPr bwMode="auto">
          <a:xfrm>
            <a:off x="457205" y="6245225"/>
            <a:ext cx="2133600" cy="476250"/>
          </a:xfrm>
          <a:prstGeom prst="rect">
            <a:avLst/>
          </a:prstGeom>
          <a:noFill/>
          <a:ln w="9525">
            <a:noFill/>
            <a:miter lim="800000"/>
            <a:headEnd/>
            <a:tailEnd/>
          </a:ln>
          <a:effectLst/>
        </p:spPr>
        <p:txBody>
          <a:bodyPr vert="horz" wrap="square" lIns="91300" tIns="45654" rIns="91300" bIns="45654" numCol="1" anchor="t" anchorCtr="0" compatLnSpc="1">
            <a:prstTxWarp prst="textNoShape">
              <a:avLst/>
            </a:prstTxWarp>
          </a:bodyPr>
          <a:lstStyle>
            <a:lvl1pPr>
              <a:defRPr sz="1400">
                <a:solidFill>
                  <a:srgbClr val="777777"/>
                </a:solidFill>
                <a:latin typeface="Arial" charset="0"/>
                <a:ea typeface="+mn-ea"/>
              </a:defRPr>
            </a:lvl1pPr>
          </a:lstStyle>
          <a:p>
            <a:pPr>
              <a:defRPr/>
            </a:pPr>
            <a:endParaRPr lang="en-US"/>
          </a:p>
        </p:txBody>
      </p:sp>
      <p:sp>
        <p:nvSpPr>
          <p:cNvPr id="3" name="Rectangle 5"/>
          <p:cNvSpPr>
            <a:spLocks noGrp="1" noChangeArrowheads="1"/>
          </p:cNvSpPr>
          <p:nvPr>
            <p:ph type="ftr" sz="quarter" idx="3"/>
          </p:nvPr>
        </p:nvSpPr>
        <p:spPr bwMode="auto">
          <a:xfrm>
            <a:off x="3124206" y="6245225"/>
            <a:ext cx="2895600" cy="476250"/>
          </a:xfrm>
          <a:prstGeom prst="rect">
            <a:avLst/>
          </a:prstGeom>
          <a:noFill/>
          <a:ln w="9525">
            <a:noFill/>
            <a:miter lim="800000"/>
            <a:headEnd/>
            <a:tailEnd/>
          </a:ln>
          <a:effectLst/>
        </p:spPr>
        <p:txBody>
          <a:bodyPr vert="horz" wrap="square" lIns="91300" tIns="45654" rIns="91300" bIns="45654" numCol="1" anchor="t" anchorCtr="0" compatLnSpc="1">
            <a:prstTxWarp prst="textNoShape">
              <a:avLst/>
            </a:prstTxWarp>
          </a:bodyPr>
          <a:lstStyle>
            <a:lvl1pPr algn="ctr">
              <a:defRPr sz="1400">
                <a:solidFill>
                  <a:srgbClr val="777777"/>
                </a:solidFill>
                <a:latin typeface="Arial" charset="0"/>
                <a:ea typeface="+mn-ea"/>
              </a:defRPr>
            </a:lvl1pPr>
          </a:lstStyle>
          <a:p>
            <a:pPr>
              <a:defRPr/>
            </a:pPr>
            <a:endParaRPr lang="en-US"/>
          </a:p>
        </p:txBody>
      </p:sp>
      <p:sp>
        <p:nvSpPr>
          <p:cNvPr id="4" name="Rectangle 6"/>
          <p:cNvSpPr>
            <a:spLocks noGrp="1" noChangeArrowheads="1"/>
          </p:cNvSpPr>
          <p:nvPr>
            <p:ph type="sldNum" sz="quarter" idx="4"/>
          </p:nvPr>
        </p:nvSpPr>
        <p:spPr bwMode="auto">
          <a:xfrm>
            <a:off x="6553205" y="6245225"/>
            <a:ext cx="2133600" cy="476250"/>
          </a:xfrm>
          <a:prstGeom prst="rect">
            <a:avLst/>
          </a:prstGeom>
          <a:noFill/>
          <a:ln w="9525">
            <a:noFill/>
            <a:miter lim="800000"/>
            <a:headEnd/>
            <a:tailEnd/>
          </a:ln>
          <a:effectLst/>
        </p:spPr>
        <p:txBody>
          <a:bodyPr vert="horz" wrap="square" lIns="91300" tIns="45654" rIns="91300" bIns="45654" numCol="1" anchor="t" anchorCtr="0" compatLnSpc="1">
            <a:prstTxWarp prst="textNoShape">
              <a:avLst/>
            </a:prstTxWarp>
          </a:bodyPr>
          <a:lstStyle>
            <a:lvl1pPr algn="r">
              <a:defRPr sz="1400">
                <a:solidFill>
                  <a:srgbClr val="777777"/>
                </a:solidFill>
                <a:latin typeface="Arial" pitchFamily="34" charset="0"/>
              </a:defRPr>
            </a:lvl1pPr>
          </a:lstStyle>
          <a:p>
            <a:pPr>
              <a:defRPr/>
            </a:pPr>
            <a:fld id="{AA75413D-C3FF-4257-AAAC-D7EA4EF021DC}" type="slidenum">
              <a:rPr lang="en-US"/>
              <a:pPr>
                <a:defRPr/>
              </a:pPr>
              <a:t>‹#›</a:t>
            </a:fld>
            <a:endParaRPr lang="en-US" dirty="0"/>
          </a:p>
        </p:txBody>
      </p:sp>
      <p:pic>
        <p:nvPicPr>
          <p:cNvPr id="6154" name="Picture 15" descr="fiigButton"/>
          <p:cNvPicPr>
            <a:picLocks noChangeAspect="1" noChangeArrowheads="1"/>
          </p:cNvPicPr>
          <p:nvPr/>
        </p:nvPicPr>
        <p:blipFill>
          <a:blip r:embed="rId17"/>
          <a:srcRect/>
          <a:stretch>
            <a:fillRect/>
          </a:stretch>
        </p:blipFill>
        <p:spPr bwMode="auto">
          <a:xfrm>
            <a:off x="95250" y="82550"/>
            <a:ext cx="1123950" cy="1123950"/>
          </a:xfrm>
          <a:prstGeom prst="rect">
            <a:avLst/>
          </a:prstGeom>
          <a:noFill/>
          <a:ln w="9525">
            <a:noFill/>
            <a:miter lim="800000"/>
            <a:headEnd/>
            <a:tailEnd/>
          </a:ln>
        </p:spPr>
      </p:pic>
      <p:sp>
        <p:nvSpPr>
          <p:cNvPr id="15" name="Rectangle 14"/>
          <p:cNvSpPr/>
          <p:nvPr userDrawn="1"/>
        </p:nvSpPr>
        <p:spPr>
          <a:xfrm>
            <a:off x="0" y="1295406"/>
            <a:ext cx="1371600" cy="472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00" tIns="45654" rIns="91300" bIns="45654" anchor="ctr"/>
          <a:lstStyle/>
          <a:p>
            <a:pPr algn="ctr">
              <a:defRPr/>
            </a:pPr>
            <a:endParaRPr lang="it-IT">
              <a:solidFill>
                <a:srgbClr val="FFFFFF"/>
              </a:solidFill>
            </a:endParaRPr>
          </a:p>
        </p:txBody>
      </p:sp>
    </p:spTree>
  </p:cSld>
  <p:clrMap bg1="lt1" tx1="dk1" bg2="lt2" tx2="dk2" accent1="accent1" accent2="accent2" accent3="accent3" accent4="accent4" accent5="accent5" accent6="accent6" hlink="hlink" folHlink="folHlink"/>
  <p:sldLayoutIdLst>
    <p:sldLayoutId id="2147490454" r:id="rId1"/>
    <p:sldLayoutId id="2147490455" r:id="rId2"/>
    <p:sldLayoutId id="2147490456" r:id="rId3"/>
    <p:sldLayoutId id="2147490457" r:id="rId4"/>
    <p:sldLayoutId id="2147490458" r:id="rId5"/>
    <p:sldLayoutId id="2147490459" r:id="rId6"/>
    <p:sldLayoutId id="2147490460" r:id="rId7"/>
    <p:sldLayoutId id="2147490461" r:id="rId8"/>
    <p:sldLayoutId id="2147490462" r:id="rId9"/>
    <p:sldLayoutId id="2147490463" r:id="rId10"/>
    <p:sldLayoutId id="2147490464" r:id="rId11"/>
    <p:sldLayoutId id="2147490465" r:id="rId12"/>
  </p:sldLayoutIdLst>
  <p:hf hdr="0" ftr="0" dt="0"/>
  <p:txStyles>
    <p:titleStyle>
      <a:lvl1pPr algn="ctr" rtl="0" eaLnBrk="0" fontAlgn="base" hangingPunct="0">
        <a:spcBef>
          <a:spcPct val="0"/>
        </a:spcBef>
        <a:spcAft>
          <a:spcPct val="0"/>
        </a:spcAft>
        <a:defRPr sz="3200">
          <a:solidFill>
            <a:schemeClr val="bg1"/>
          </a:solidFill>
          <a:latin typeface="+mj-lt"/>
          <a:ea typeface="ＭＳ Ｐゴシック" charset="-128"/>
          <a:cs typeface="ＭＳ Ｐゴシック" charset="-128"/>
        </a:defRPr>
      </a:lvl1pPr>
      <a:lvl2pPr algn="ctr" rtl="0" eaLnBrk="0" fontAlgn="base" hangingPunct="0">
        <a:spcBef>
          <a:spcPct val="0"/>
        </a:spcBef>
        <a:spcAft>
          <a:spcPct val="0"/>
        </a:spcAft>
        <a:defRPr sz="3200">
          <a:solidFill>
            <a:schemeClr val="bg1"/>
          </a:solidFill>
          <a:latin typeface="Century Gothic" charset="0"/>
          <a:ea typeface="ＭＳ Ｐゴシック" charset="-128"/>
          <a:cs typeface="ＭＳ Ｐゴシック" charset="-128"/>
        </a:defRPr>
      </a:lvl2pPr>
      <a:lvl3pPr algn="ctr" rtl="0" eaLnBrk="0" fontAlgn="base" hangingPunct="0">
        <a:spcBef>
          <a:spcPct val="0"/>
        </a:spcBef>
        <a:spcAft>
          <a:spcPct val="0"/>
        </a:spcAft>
        <a:defRPr sz="3200">
          <a:solidFill>
            <a:schemeClr val="bg1"/>
          </a:solidFill>
          <a:latin typeface="Century Gothic" charset="0"/>
          <a:ea typeface="ＭＳ Ｐゴシック" charset="-128"/>
          <a:cs typeface="ＭＳ Ｐゴシック" charset="-128"/>
        </a:defRPr>
      </a:lvl3pPr>
      <a:lvl4pPr algn="ctr" rtl="0" eaLnBrk="0" fontAlgn="base" hangingPunct="0">
        <a:spcBef>
          <a:spcPct val="0"/>
        </a:spcBef>
        <a:spcAft>
          <a:spcPct val="0"/>
        </a:spcAft>
        <a:defRPr sz="3200">
          <a:solidFill>
            <a:schemeClr val="bg1"/>
          </a:solidFill>
          <a:latin typeface="Century Gothic" charset="0"/>
          <a:ea typeface="ＭＳ Ｐゴシック" charset="-128"/>
          <a:cs typeface="ＭＳ Ｐゴシック" charset="-128"/>
        </a:defRPr>
      </a:lvl4pPr>
      <a:lvl5pPr algn="ctr" rtl="0" eaLnBrk="0" fontAlgn="base" hangingPunct="0">
        <a:spcBef>
          <a:spcPct val="0"/>
        </a:spcBef>
        <a:spcAft>
          <a:spcPct val="0"/>
        </a:spcAft>
        <a:defRPr sz="3200">
          <a:solidFill>
            <a:schemeClr val="bg1"/>
          </a:solidFill>
          <a:latin typeface="Century Gothic" charset="0"/>
          <a:ea typeface="ＭＳ Ｐゴシック" charset="-128"/>
          <a:cs typeface="ＭＳ Ｐゴシック" charset="-128"/>
        </a:defRPr>
      </a:lvl5pPr>
      <a:lvl6pPr marL="456538" algn="ctr" rtl="0" fontAlgn="base">
        <a:spcBef>
          <a:spcPct val="0"/>
        </a:spcBef>
        <a:spcAft>
          <a:spcPct val="0"/>
        </a:spcAft>
        <a:defRPr sz="3200">
          <a:solidFill>
            <a:schemeClr val="bg1"/>
          </a:solidFill>
          <a:latin typeface="Century Gothic" charset="0"/>
        </a:defRPr>
      </a:lvl6pPr>
      <a:lvl7pPr marL="913077" algn="ctr" rtl="0" fontAlgn="base">
        <a:spcBef>
          <a:spcPct val="0"/>
        </a:spcBef>
        <a:spcAft>
          <a:spcPct val="0"/>
        </a:spcAft>
        <a:defRPr sz="3200">
          <a:solidFill>
            <a:schemeClr val="bg1"/>
          </a:solidFill>
          <a:latin typeface="Century Gothic" charset="0"/>
        </a:defRPr>
      </a:lvl7pPr>
      <a:lvl8pPr marL="1369616" algn="ctr" rtl="0" fontAlgn="base">
        <a:spcBef>
          <a:spcPct val="0"/>
        </a:spcBef>
        <a:spcAft>
          <a:spcPct val="0"/>
        </a:spcAft>
        <a:defRPr sz="3200">
          <a:solidFill>
            <a:schemeClr val="bg1"/>
          </a:solidFill>
          <a:latin typeface="Century Gothic" charset="0"/>
        </a:defRPr>
      </a:lvl8pPr>
      <a:lvl9pPr marL="1826152" algn="ctr" rtl="0" fontAlgn="base">
        <a:spcBef>
          <a:spcPct val="0"/>
        </a:spcBef>
        <a:spcAft>
          <a:spcPct val="0"/>
        </a:spcAft>
        <a:defRPr sz="3200">
          <a:solidFill>
            <a:schemeClr val="bg1"/>
          </a:solidFill>
          <a:latin typeface="Century Gothic" charset="0"/>
        </a:defRPr>
      </a:lvl9pPr>
    </p:titleStyle>
    <p:bodyStyle>
      <a:lvl1pPr marL="342405" indent="-342405"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128"/>
        </a:defRPr>
      </a:lvl1pPr>
      <a:lvl2pPr marL="741874" indent="-285338" algn="l" rtl="0" eaLnBrk="0" fontAlgn="base" hangingPunct="0">
        <a:spcBef>
          <a:spcPct val="20000"/>
        </a:spcBef>
        <a:spcAft>
          <a:spcPct val="0"/>
        </a:spcAft>
        <a:buChar char="–"/>
        <a:defRPr sz="2000">
          <a:solidFill>
            <a:schemeClr val="tx1"/>
          </a:solidFill>
          <a:latin typeface="+mn-lt"/>
          <a:ea typeface="ＭＳ Ｐゴシック" charset="-128"/>
        </a:defRPr>
      </a:lvl2pPr>
      <a:lvl3pPr marL="1141348" indent="-228268" algn="l" rtl="0" eaLnBrk="0" fontAlgn="base" hangingPunct="0">
        <a:spcBef>
          <a:spcPct val="20000"/>
        </a:spcBef>
        <a:spcAft>
          <a:spcPct val="0"/>
        </a:spcAft>
        <a:buChar char="•"/>
        <a:defRPr>
          <a:solidFill>
            <a:schemeClr val="tx1"/>
          </a:solidFill>
          <a:latin typeface="+mn-lt"/>
          <a:ea typeface="ＭＳ Ｐゴシック" charset="-128"/>
        </a:defRPr>
      </a:lvl3pPr>
      <a:lvl4pPr marL="1597882" indent="-228268" algn="l" rtl="0" eaLnBrk="0" fontAlgn="base" hangingPunct="0">
        <a:spcBef>
          <a:spcPct val="20000"/>
        </a:spcBef>
        <a:spcAft>
          <a:spcPct val="0"/>
        </a:spcAft>
        <a:buChar char="–"/>
        <a:defRPr sz="1600">
          <a:solidFill>
            <a:schemeClr val="tx1"/>
          </a:solidFill>
          <a:latin typeface="+mn-lt"/>
          <a:ea typeface="ＭＳ Ｐゴシック" charset="-128"/>
        </a:defRPr>
      </a:lvl4pPr>
      <a:lvl5pPr marL="2054423" indent="-228268" algn="l" rtl="0" eaLnBrk="0" fontAlgn="base" hangingPunct="0">
        <a:spcBef>
          <a:spcPct val="20000"/>
        </a:spcBef>
        <a:spcAft>
          <a:spcPct val="0"/>
        </a:spcAft>
        <a:buChar char="»"/>
        <a:defRPr sz="1400">
          <a:solidFill>
            <a:schemeClr val="tx1"/>
          </a:solidFill>
          <a:latin typeface="+mn-lt"/>
          <a:ea typeface="ＭＳ Ｐゴシック" charset="-128"/>
        </a:defRPr>
      </a:lvl5pPr>
      <a:lvl6pPr marL="2510961" indent="-228268" algn="l" rtl="0" fontAlgn="base">
        <a:spcBef>
          <a:spcPct val="20000"/>
        </a:spcBef>
        <a:spcAft>
          <a:spcPct val="0"/>
        </a:spcAft>
        <a:buChar char="»"/>
        <a:defRPr sz="1400">
          <a:solidFill>
            <a:schemeClr val="tx1"/>
          </a:solidFill>
          <a:latin typeface="+mn-lt"/>
          <a:ea typeface="ＭＳ Ｐゴシック" charset="-128"/>
        </a:defRPr>
      </a:lvl6pPr>
      <a:lvl7pPr marL="2967498" indent="-228268" algn="l" rtl="0" fontAlgn="base">
        <a:spcBef>
          <a:spcPct val="20000"/>
        </a:spcBef>
        <a:spcAft>
          <a:spcPct val="0"/>
        </a:spcAft>
        <a:buChar char="»"/>
        <a:defRPr sz="1400">
          <a:solidFill>
            <a:schemeClr val="tx1"/>
          </a:solidFill>
          <a:latin typeface="+mn-lt"/>
          <a:ea typeface="ＭＳ Ｐゴシック" charset="-128"/>
        </a:defRPr>
      </a:lvl7pPr>
      <a:lvl8pPr marL="3424037" indent="-228268" algn="l" rtl="0" fontAlgn="base">
        <a:spcBef>
          <a:spcPct val="20000"/>
        </a:spcBef>
        <a:spcAft>
          <a:spcPct val="0"/>
        </a:spcAft>
        <a:buChar char="»"/>
        <a:defRPr sz="1400">
          <a:solidFill>
            <a:schemeClr val="tx1"/>
          </a:solidFill>
          <a:latin typeface="+mn-lt"/>
          <a:ea typeface="ＭＳ Ｐゴシック" charset="-128"/>
        </a:defRPr>
      </a:lvl8pPr>
      <a:lvl9pPr marL="3880573" indent="-228268" algn="l" rtl="0" fontAlgn="base">
        <a:spcBef>
          <a:spcPct val="20000"/>
        </a:spcBef>
        <a:spcAft>
          <a:spcPct val="0"/>
        </a:spcAft>
        <a:buChar char="»"/>
        <a:defRPr sz="1400">
          <a:solidFill>
            <a:schemeClr val="tx1"/>
          </a:solidFill>
          <a:latin typeface="+mn-lt"/>
          <a:ea typeface="ＭＳ Ｐゴシック" charset="-128"/>
        </a:defRPr>
      </a:lvl9pPr>
    </p:bodyStyle>
    <p:otherStyle>
      <a:defPPr>
        <a:defRPr lang="it-IT"/>
      </a:defPPr>
      <a:lvl1pPr marL="0" algn="l" defTabSz="456538" rtl="0" eaLnBrk="1" latinLnBrk="0" hangingPunct="1">
        <a:defRPr sz="1800" kern="1200">
          <a:solidFill>
            <a:schemeClr val="tx1"/>
          </a:solidFill>
          <a:latin typeface="+mn-lt"/>
          <a:ea typeface="+mn-ea"/>
          <a:cs typeface="+mn-cs"/>
        </a:defRPr>
      </a:lvl1pPr>
      <a:lvl2pPr marL="456538" algn="l" defTabSz="456538" rtl="0" eaLnBrk="1" latinLnBrk="0" hangingPunct="1">
        <a:defRPr sz="1800" kern="1200">
          <a:solidFill>
            <a:schemeClr val="tx1"/>
          </a:solidFill>
          <a:latin typeface="+mn-lt"/>
          <a:ea typeface="+mn-ea"/>
          <a:cs typeface="+mn-cs"/>
        </a:defRPr>
      </a:lvl2pPr>
      <a:lvl3pPr marL="913077" algn="l" defTabSz="456538" rtl="0" eaLnBrk="1" latinLnBrk="0" hangingPunct="1">
        <a:defRPr sz="1800" kern="1200">
          <a:solidFill>
            <a:schemeClr val="tx1"/>
          </a:solidFill>
          <a:latin typeface="+mn-lt"/>
          <a:ea typeface="+mn-ea"/>
          <a:cs typeface="+mn-cs"/>
        </a:defRPr>
      </a:lvl3pPr>
      <a:lvl4pPr marL="1369616" algn="l" defTabSz="456538" rtl="0" eaLnBrk="1" latinLnBrk="0" hangingPunct="1">
        <a:defRPr sz="1800" kern="1200">
          <a:solidFill>
            <a:schemeClr val="tx1"/>
          </a:solidFill>
          <a:latin typeface="+mn-lt"/>
          <a:ea typeface="+mn-ea"/>
          <a:cs typeface="+mn-cs"/>
        </a:defRPr>
      </a:lvl4pPr>
      <a:lvl5pPr marL="1826152" algn="l" defTabSz="456538" rtl="0" eaLnBrk="1" latinLnBrk="0" hangingPunct="1">
        <a:defRPr sz="1800" kern="1200">
          <a:solidFill>
            <a:schemeClr val="tx1"/>
          </a:solidFill>
          <a:latin typeface="+mn-lt"/>
          <a:ea typeface="+mn-ea"/>
          <a:cs typeface="+mn-cs"/>
        </a:defRPr>
      </a:lvl5pPr>
      <a:lvl6pPr marL="2282691" algn="l" defTabSz="456538" rtl="0" eaLnBrk="1" latinLnBrk="0" hangingPunct="1">
        <a:defRPr sz="1800" kern="1200">
          <a:solidFill>
            <a:schemeClr val="tx1"/>
          </a:solidFill>
          <a:latin typeface="+mn-lt"/>
          <a:ea typeface="+mn-ea"/>
          <a:cs typeface="+mn-cs"/>
        </a:defRPr>
      </a:lvl6pPr>
      <a:lvl7pPr marL="2739230" algn="l" defTabSz="456538" rtl="0" eaLnBrk="1" latinLnBrk="0" hangingPunct="1">
        <a:defRPr sz="1800" kern="1200">
          <a:solidFill>
            <a:schemeClr val="tx1"/>
          </a:solidFill>
          <a:latin typeface="+mn-lt"/>
          <a:ea typeface="+mn-ea"/>
          <a:cs typeface="+mn-cs"/>
        </a:defRPr>
      </a:lvl7pPr>
      <a:lvl8pPr marL="3195762" algn="l" defTabSz="456538" rtl="0" eaLnBrk="1" latinLnBrk="0" hangingPunct="1">
        <a:defRPr sz="1800" kern="1200">
          <a:solidFill>
            <a:schemeClr val="tx1"/>
          </a:solidFill>
          <a:latin typeface="+mn-lt"/>
          <a:ea typeface="+mn-ea"/>
          <a:cs typeface="+mn-cs"/>
        </a:defRPr>
      </a:lvl8pPr>
      <a:lvl9pPr marL="3652304" algn="l" defTabSz="456538"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74641"/>
            <a:ext cx="8229600" cy="1143000"/>
          </a:xfrm>
          <a:prstGeom prst="rect">
            <a:avLst/>
          </a:prstGeom>
          <a:noFill/>
          <a:ln w="9525">
            <a:noFill/>
            <a:miter lim="800000"/>
            <a:headEnd/>
            <a:tailEnd/>
          </a:ln>
          <a:effectLst/>
        </p:spPr>
        <p:txBody>
          <a:bodyPr vert="horz" wrap="square" lIns="91300" tIns="45654" rIns="91300" bIns="45654"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5" y="1600216"/>
            <a:ext cx="8229600" cy="4525963"/>
          </a:xfrm>
          <a:prstGeom prst="rect">
            <a:avLst/>
          </a:prstGeom>
          <a:noFill/>
          <a:ln w="9525">
            <a:noFill/>
            <a:miter lim="800000"/>
            <a:headEnd/>
            <a:tailEnd/>
          </a:ln>
          <a:effectLst/>
        </p:spPr>
        <p:txBody>
          <a:bodyPr vert="horz" wrap="square" lIns="91300" tIns="45654" rIns="91300" bIns="4565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5" y="6245225"/>
            <a:ext cx="2133600" cy="476250"/>
          </a:xfrm>
          <a:prstGeom prst="rect">
            <a:avLst/>
          </a:prstGeom>
          <a:noFill/>
          <a:ln w="9525">
            <a:noFill/>
            <a:miter lim="800000"/>
            <a:headEnd/>
            <a:tailEnd/>
          </a:ln>
          <a:effectLst/>
        </p:spPr>
        <p:txBody>
          <a:bodyPr vert="horz" wrap="square" lIns="91300" tIns="45654" rIns="91300" bIns="45654" numCol="1" anchor="t" anchorCtr="0" compatLnSpc="1">
            <a:prstTxWarp prst="textNoShape">
              <a:avLst/>
            </a:prstTxWarp>
          </a:bodyPr>
          <a:lstStyle>
            <a:lvl1pPr eaLnBrk="1" hangingPunct="1">
              <a:defRPr sz="1400"/>
            </a:lvl1pPr>
          </a:lstStyle>
          <a:p>
            <a:endParaRPr lang="en-US" smtClean="0">
              <a:solidFill>
                <a:srgbClr val="000000"/>
              </a:solidFill>
              <a:ea typeface="+mn-ea"/>
            </a:endParaRPr>
          </a:p>
        </p:txBody>
      </p:sp>
      <p:sp>
        <p:nvSpPr>
          <p:cNvPr id="1029" name="Rectangle 5"/>
          <p:cNvSpPr>
            <a:spLocks noGrp="1" noChangeArrowheads="1"/>
          </p:cNvSpPr>
          <p:nvPr>
            <p:ph type="ftr" sz="quarter" idx="3"/>
          </p:nvPr>
        </p:nvSpPr>
        <p:spPr bwMode="auto">
          <a:xfrm>
            <a:off x="3124206" y="6245225"/>
            <a:ext cx="2895600" cy="476250"/>
          </a:xfrm>
          <a:prstGeom prst="rect">
            <a:avLst/>
          </a:prstGeom>
          <a:noFill/>
          <a:ln w="9525">
            <a:noFill/>
            <a:miter lim="800000"/>
            <a:headEnd/>
            <a:tailEnd/>
          </a:ln>
          <a:effectLst/>
        </p:spPr>
        <p:txBody>
          <a:bodyPr vert="horz" wrap="square" lIns="91300" tIns="45654" rIns="91300" bIns="45654" numCol="1" anchor="t" anchorCtr="0" compatLnSpc="1">
            <a:prstTxWarp prst="textNoShape">
              <a:avLst/>
            </a:prstTxWarp>
          </a:bodyPr>
          <a:lstStyle>
            <a:lvl1pPr algn="ctr" eaLnBrk="1" hangingPunct="1">
              <a:defRPr sz="1400"/>
            </a:lvl1pPr>
          </a:lstStyle>
          <a:p>
            <a:endParaRPr lang="en-US" smtClean="0">
              <a:solidFill>
                <a:srgbClr val="000000"/>
              </a:solidFill>
              <a:ea typeface="+mn-ea"/>
            </a:endParaRPr>
          </a:p>
        </p:txBody>
      </p:sp>
      <p:sp>
        <p:nvSpPr>
          <p:cNvPr id="1030" name="Rectangle 6"/>
          <p:cNvSpPr>
            <a:spLocks noGrp="1" noChangeArrowheads="1"/>
          </p:cNvSpPr>
          <p:nvPr>
            <p:ph type="sldNum" sz="quarter" idx="4"/>
          </p:nvPr>
        </p:nvSpPr>
        <p:spPr bwMode="auto">
          <a:xfrm>
            <a:off x="6553205" y="6245225"/>
            <a:ext cx="2133600" cy="476250"/>
          </a:xfrm>
          <a:prstGeom prst="rect">
            <a:avLst/>
          </a:prstGeom>
          <a:noFill/>
          <a:ln w="9525">
            <a:noFill/>
            <a:miter lim="800000"/>
            <a:headEnd/>
            <a:tailEnd/>
          </a:ln>
          <a:effectLst/>
        </p:spPr>
        <p:txBody>
          <a:bodyPr vert="horz" wrap="square" lIns="91300" tIns="45654" rIns="91300" bIns="45654" numCol="1" anchor="t" anchorCtr="0" compatLnSpc="1">
            <a:prstTxWarp prst="textNoShape">
              <a:avLst/>
            </a:prstTxWarp>
          </a:bodyPr>
          <a:lstStyle>
            <a:lvl1pPr algn="r" eaLnBrk="1" hangingPunct="1">
              <a:defRPr sz="1400"/>
            </a:lvl1pPr>
          </a:lstStyle>
          <a:p>
            <a:fld id="{0A4C4817-1AEB-4053-BBDE-678B25109ED1}" type="slidenum">
              <a:rPr lang="en-US" smtClean="0">
                <a:solidFill>
                  <a:srgbClr val="000000"/>
                </a:solidFill>
                <a:ea typeface="+mn-ea"/>
              </a:rPr>
              <a:pPr/>
              <a:t>‹#›</a:t>
            </a:fld>
            <a:endParaRPr lang="en-US" smtClean="0">
              <a:solidFill>
                <a:srgbClr val="000000"/>
              </a:solidFill>
              <a:ea typeface="+mn-ea"/>
            </a:endParaRPr>
          </a:p>
        </p:txBody>
      </p:sp>
    </p:spTree>
  </p:cSld>
  <p:clrMap bg1="lt1" tx1="dk1" bg2="lt2" tx2="dk2" accent1="accent1" accent2="accent2" accent3="accent3" accent4="accent4" accent5="accent5" accent6="accent6" hlink="hlink" folHlink="folHlink"/>
  <p:sldLayoutIdLst>
    <p:sldLayoutId id="2147490467" r:id="rId1"/>
    <p:sldLayoutId id="2147490468" r:id="rId2"/>
    <p:sldLayoutId id="2147490469" r:id="rId3"/>
    <p:sldLayoutId id="2147490470" r:id="rId4"/>
    <p:sldLayoutId id="2147490471" r:id="rId5"/>
    <p:sldLayoutId id="2147490472" r:id="rId6"/>
    <p:sldLayoutId id="2147490473" r:id="rId7"/>
    <p:sldLayoutId id="2147490474" r:id="rId8"/>
    <p:sldLayoutId id="2147490475" r:id="rId9"/>
    <p:sldLayoutId id="2147490476" r:id="rId10"/>
    <p:sldLayoutId id="2147490477"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6538" algn="ctr" rtl="0" fontAlgn="base">
        <a:spcBef>
          <a:spcPct val="0"/>
        </a:spcBef>
        <a:spcAft>
          <a:spcPct val="0"/>
        </a:spcAft>
        <a:defRPr sz="4400">
          <a:solidFill>
            <a:schemeClr val="tx2"/>
          </a:solidFill>
          <a:latin typeface="Arial" pitchFamily="34" charset="0"/>
        </a:defRPr>
      </a:lvl6pPr>
      <a:lvl7pPr marL="913077" algn="ctr" rtl="0" fontAlgn="base">
        <a:spcBef>
          <a:spcPct val="0"/>
        </a:spcBef>
        <a:spcAft>
          <a:spcPct val="0"/>
        </a:spcAft>
        <a:defRPr sz="4400">
          <a:solidFill>
            <a:schemeClr val="tx2"/>
          </a:solidFill>
          <a:latin typeface="Arial" pitchFamily="34" charset="0"/>
        </a:defRPr>
      </a:lvl7pPr>
      <a:lvl8pPr marL="1369616" algn="ctr" rtl="0" fontAlgn="base">
        <a:spcBef>
          <a:spcPct val="0"/>
        </a:spcBef>
        <a:spcAft>
          <a:spcPct val="0"/>
        </a:spcAft>
        <a:defRPr sz="4400">
          <a:solidFill>
            <a:schemeClr val="tx2"/>
          </a:solidFill>
          <a:latin typeface="Arial" pitchFamily="34" charset="0"/>
        </a:defRPr>
      </a:lvl8pPr>
      <a:lvl9pPr marL="1826152" algn="ctr" rtl="0" fontAlgn="base">
        <a:spcBef>
          <a:spcPct val="0"/>
        </a:spcBef>
        <a:spcAft>
          <a:spcPct val="0"/>
        </a:spcAft>
        <a:defRPr sz="4400">
          <a:solidFill>
            <a:schemeClr val="tx2"/>
          </a:solidFill>
          <a:latin typeface="Arial" pitchFamily="34" charset="0"/>
        </a:defRPr>
      </a:lvl9pPr>
    </p:titleStyle>
    <p:bodyStyle>
      <a:lvl1pPr marL="342405" indent="-342405" algn="l" rtl="0" fontAlgn="base">
        <a:spcBef>
          <a:spcPct val="20000"/>
        </a:spcBef>
        <a:spcAft>
          <a:spcPct val="0"/>
        </a:spcAft>
        <a:buChar char="•"/>
        <a:defRPr sz="3200">
          <a:solidFill>
            <a:schemeClr val="tx1"/>
          </a:solidFill>
          <a:latin typeface="+mn-lt"/>
          <a:ea typeface="+mn-ea"/>
          <a:cs typeface="+mn-cs"/>
        </a:defRPr>
      </a:lvl1pPr>
      <a:lvl2pPr marL="741874" indent="-285338" algn="l" rtl="0" fontAlgn="base">
        <a:spcBef>
          <a:spcPct val="20000"/>
        </a:spcBef>
        <a:spcAft>
          <a:spcPct val="0"/>
        </a:spcAft>
        <a:buChar char="–"/>
        <a:defRPr sz="2800">
          <a:solidFill>
            <a:schemeClr val="tx1"/>
          </a:solidFill>
          <a:latin typeface="+mn-lt"/>
        </a:defRPr>
      </a:lvl2pPr>
      <a:lvl3pPr marL="1141348" indent="-228268" algn="l" rtl="0" fontAlgn="base">
        <a:spcBef>
          <a:spcPct val="20000"/>
        </a:spcBef>
        <a:spcAft>
          <a:spcPct val="0"/>
        </a:spcAft>
        <a:buChar char="•"/>
        <a:defRPr sz="2400">
          <a:solidFill>
            <a:schemeClr val="tx1"/>
          </a:solidFill>
          <a:latin typeface="+mn-lt"/>
        </a:defRPr>
      </a:lvl3pPr>
      <a:lvl4pPr marL="1597882" indent="-228268" algn="l" rtl="0" fontAlgn="base">
        <a:spcBef>
          <a:spcPct val="20000"/>
        </a:spcBef>
        <a:spcAft>
          <a:spcPct val="0"/>
        </a:spcAft>
        <a:buChar char="–"/>
        <a:defRPr sz="2000">
          <a:solidFill>
            <a:schemeClr val="tx1"/>
          </a:solidFill>
          <a:latin typeface="+mn-lt"/>
        </a:defRPr>
      </a:lvl4pPr>
      <a:lvl5pPr marL="2054423" indent="-228268" algn="l" rtl="0" fontAlgn="base">
        <a:spcBef>
          <a:spcPct val="20000"/>
        </a:spcBef>
        <a:spcAft>
          <a:spcPct val="0"/>
        </a:spcAft>
        <a:buChar char="»"/>
        <a:defRPr sz="2000">
          <a:solidFill>
            <a:schemeClr val="tx1"/>
          </a:solidFill>
          <a:latin typeface="+mn-lt"/>
        </a:defRPr>
      </a:lvl5pPr>
      <a:lvl6pPr marL="2510961" indent="-228268" algn="l" rtl="0" fontAlgn="base">
        <a:spcBef>
          <a:spcPct val="20000"/>
        </a:spcBef>
        <a:spcAft>
          <a:spcPct val="0"/>
        </a:spcAft>
        <a:buChar char="»"/>
        <a:defRPr sz="2000">
          <a:solidFill>
            <a:schemeClr val="tx1"/>
          </a:solidFill>
          <a:latin typeface="+mn-lt"/>
        </a:defRPr>
      </a:lvl6pPr>
      <a:lvl7pPr marL="2967498" indent="-228268" algn="l" rtl="0" fontAlgn="base">
        <a:spcBef>
          <a:spcPct val="20000"/>
        </a:spcBef>
        <a:spcAft>
          <a:spcPct val="0"/>
        </a:spcAft>
        <a:buChar char="»"/>
        <a:defRPr sz="2000">
          <a:solidFill>
            <a:schemeClr val="tx1"/>
          </a:solidFill>
          <a:latin typeface="+mn-lt"/>
        </a:defRPr>
      </a:lvl7pPr>
      <a:lvl8pPr marL="3424037" indent="-228268" algn="l" rtl="0" fontAlgn="base">
        <a:spcBef>
          <a:spcPct val="20000"/>
        </a:spcBef>
        <a:spcAft>
          <a:spcPct val="0"/>
        </a:spcAft>
        <a:buChar char="»"/>
        <a:defRPr sz="2000">
          <a:solidFill>
            <a:schemeClr val="tx1"/>
          </a:solidFill>
          <a:latin typeface="+mn-lt"/>
        </a:defRPr>
      </a:lvl8pPr>
      <a:lvl9pPr marL="3880573" indent="-228268" algn="l" rtl="0" fontAlgn="base">
        <a:spcBef>
          <a:spcPct val="20000"/>
        </a:spcBef>
        <a:spcAft>
          <a:spcPct val="0"/>
        </a:spcAft>
        <a:buChar char="»"/>
        <a:defRPr sz="2000">
          <a:solidFill>
            <a:schemeClr val="tx1"/>
          </a:solidFill>
          <a:latin typeface="+mn-lt"/>
        </a:defRPr>
      </a:lvl9pPr>
    </p:bodyStyle>
    <p:otherStyle>
      <a:defPPr>
        <a:defRPr lang="it-IT"/>
      </a:defPPr>
      <a:lvl1pPr marL="0" algn="l" defTabSz="913077" rtl="0" eaLnBrk="1" latinLnBrk="0" hangingPunct="1">
        <a:defRPr sz="1800" kern="1200">
          <a:solidFill>
            <a:schemeClr val="tx1"/>
          </a:solidFill>
          <a:latin typeface="+mn-lt"/>
          <a:ea typeface="+mn-ea"/>
          <a:cs typeface="+mn-cs"/>
        </a:defRPr>
      </a:lvl1pPr>
      <a:lvl2pPr marL="456538" algn="l" defTabSz="913077" rtl="0" eaLnBrk="1" latinLnBrk="0" hangingPunct="1">
        <a:defRPr sz="1800" kern="1200">
          <a:solidFill>
            <a:schemeClr val="tx1"/>
          </a:solidFill>
          <a:latin typeface="+mn-lt"/>
          <a:ea typeface="+mn-ea"/>
          <a:cs typeface="+mn-cs"/>
        </a:defRPr>
      </a:lvl2pPr>
      <a:lvl3pPr marL="913077" algn="l" defTabSz="913077" rtl="0" eaLnBrk="1" latinLnBrk="0" hangingPunct="1">
        <a:defRPr sz="1800" kern="1200">
          <a:solidFill>
            <a:schemeClr val="tx1"/>
          </a:solidFill>
          <a:latin typeface="+mn-lt"/>
          <a:ea typeface="+mn-ea"/>
          <a:cs typeface="+mn-cs"/>
        </a:defRPr>
      </a:lvl3pPr>
      <a:lvl4pPr marL="1369616" algn="l" defTabSz="913077" rtl="0" eaLnBrk="1" latinLnBrk="0" hangingPunct="1">
        <a:defRPr sz="1800" kern="1200">
          <a:solidFill>
            <a:schemeClr val="tx1"/>
          </a:solidFill>
          <a:latin typeface="+mn-lt"/>
          <a:ea typeface="+mn-ea"/>
          <a:cs typeface="+mn-cs"/>
        </a:defRPr>
      </a:lvl4pPr>
      <a:lvl5pPr marL="1826152" algn="l" defTabSz="913077" rtl="0" eaLnBrk="1" latinLnBrk="0" hangingPunct="1">
        <a:defRPr sz="1800" kern="1200">
          <a:solidFill>
            <a:schemeClr val="tx1"/>
          </a:solidFill>
          <a:latin typeface="+mn-lt"/>
          <a:ea typeface="+mn-ea"/>
          <a:cs typeface="+mn-cs"/>
        </a:defRPr>
      </a:lvl5pPr>
      <a:lvl6pPr marL="2282691" algn="l" defTabSz="913077" rtl="0" eaLnBrk="1" latinLnBrk="0" hangingPunct="1">
        <a:defRPr sz="1800" kern="1200">
          <a:solidFill>
            <a:schemeClr val="tx1"/>
          </a:solidFill>
          <a:latin typeface="+mn-lt"/>
          <a:ea typeface="+mn-ea"/>
          <a:cs typeface="+mn-cs"/>
        </a:defRPr>
      </a:lvl6pPr>
      <a:lvl7pPr marL="2739230" algn="l" defTabSz="913077" rtl="0" eaLnBrk="1" latinLnBrk="0" hangingPunct="1">
        <a:defRPr sz="1800" kern="1200">
          <a:solidFill>
            <a:schemeClr val="tx1"/>
          </a:solidFill>
          <a:latin typeface="+mn-lt"/>
          <a:ea typeface="+mn-ea"/>
          <a:cs typeface="+mn-cs"/>
        </a:defRPr>
      </a:lvl7pPr>
      <a:lvl8pPr marL="3195762" algn="l" defTabSz="913077" rtl="0" eaLnBrk="1" latinLnBrk="0" hangingPunct="1">
        <a:defRPr sz="1800" kern="1200">
          <a:solidFill>
            <a:schemeClr val="tx1"/>
          </a:solidFill>
          <a:latin typeface="+mn-lt"/>
          <a:ea typeface="+mn-ea"/>
          <a:cs typeface="+mn-cs"/>
        </a:defRPr>
      </a:lvl8pPr>
      <a:lvl9pPr marL="3652304" algn="l" defTabSz="91307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it-IT"/>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D44632-B263-4683-9C28-5E227BED1C5D}" type="datetimeFigureOut">
              <a:rPr lang="it-IT" smtClean="0"/>
              <a:pPr/>
              <a:t>28/10/2015</a:t>
            </a:fld>
            <a:endParaRPr lang="it-IT"/>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430B76-5574-4FC6-BB15-DB2D618684D6}"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90479" r:id="rId1"/>
    <p:sldLayoutId id="2147490480" r:id="rId2"/>
    <p:sldLayoutId id="2147490481" r:id="rId3"/>
    <p:sldLayoutId id="2147490482" r:id="rId4"/>
    <p:sldLayoutId id="2147490483" r:id="rId5"/>
    <p:sldLayoutId id="2147490484" r:id="rId6"/>
    <p:sldLayoutId id="2147490485" r:id="rId7"/>
    <p:sldLayoutId id="2147490486" r:id="rId8"/>
    <p:sldLayoutId id="2147490487" r:id="rId9"/>
    <p:sldLayoutId id="2147490488" r:id="rId10"/>
    <p:sldLayoutId id="21474904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11" y="19"/>
          <a:ext cx="7235825" cy="5434013"/>
        </p:xfrm>
        <a:graphic>
          <a:graphicData uri="http://schemas.openxmlformats.org/presentationml/2006/ole">
            <p:oleObj spid="_x0000_s631810" name="Immagine bitmap" r:id="rId15" imgW="9752381" imgH="7323810" progId="PBrush">
              <p:embed/>
            </p:oleObj>
          </a:graphicData>
        </a:graphic>
      </p:graphicFrame>
      <p:graphicFrame>
        <p:nvGraphicFramePr>
          <p:cNvPr id="6147" name="Object 3"/>
          <p:cNvGraphicFramePr>
            <a:graphicFrameLocks noChangeAspect="1"/>
          </p:cNvGraphicFramePr>
          <p:nvPr/>
        </p:nvGraphicFramePr>
        <p:xfrm>
          <a:off x="6948489" y="3195"/>
          <a:ext cx="2195512" cy="1368425"/>
        </p:xfrm>
        <a:graphic>
          <a:graphicData uri="http://schemas.openxmlformats.org/presentationml/2006/ole">
            <p:oleObj spid="_x0000_s631811" name="Immagine bitmap" r:id="rId16" imgW="9752381" imgH="7323810" progId="PBrush">
              <p:embed/>
            </p:oleObj>
          </a:graphicData>
        </a:graphic>
      </p:graphicFrame>
      <p:sp>
        <p:nvSpPr>
          <p:cNvPr id="6149" name="Rectangle 2"/>
          <p:cNvSpPr>
            <a:spLocks noGrp="1" noChangeArrowheads="1"/>
          </p:cNvSpPr>
          <p:nvPr>
            <p:ph type="title"/>
          </p:nvPr>
        </p:nvSpPr>
        <p:spPr bwMode="auto">
          <a:xfrm>
            <a:off x="1331927" y="0"/>
            <a:ext cx="7812087" cy="1143000"/>
          </a:xfrm>
          <a:prstGeom prst="rect">
            <a:avLst/>
          </a:prstGeom>
          <a:noFill/>
          <a:ln w="9525">
            <a:noFill/>
            <a:miter lim="800000"/>
            <a:headEnd/>
            <a:tailEnd/>
          </a:ln>
        </p:spPr>
        <p:txBody>
          <a:bodyPr vert="horz" wrap="square" lIns="91300" tIns="45654" rIns="91300" bIns="45654" numCol="1" anchor="ctr" anchorCtr="0" compatLnSpc="1">
            <a:prstTxWarp prst="textNoShape">
              <a:avLst/>
            </a:prstTxWarp>
          </a:bodyPr>
          <a:lstStyle/>
          <a:p>
            <a:pPr lvl="0"/>
            <a:r>
              <a:rPr lang="en-US" smtClean="0"/>
              <a:t>Fare clic per modificare lo stile del titolo</a:t>
            </a:r>
          </a:p>
        </p:txBody>
      </p:sp>
      <p:sp>
        <p:nvSpPr>
          <p:cNvPr id="6150" name="Rectangle 3"/>
          <p:cNvSpPr>
            <a:spLocks noGrp="1" noChangeArrowheads="1"/>
          </p:cNvSpPr>
          <p:nvPr>
            <p:ph type="body" idx="1"/>
          </p:nvPr>
        </p:nvSpPr>
        <p:spPr bwMode="auto">
          <a:xfrm>
            <a:off x="1331927" y="1557338"/>
            <a:ext cx="7812087" cy="4525962"/>
          </a:xfrm>
          <a:prstGeom prst="rect">
            <a:avLst/>
          </a:prstGeom>
          <a:noFill/>
          <a:ln w="9525">
            <a:noFill/>
            <a:miter lim="800000"/>
            <a:headEnd/>
            <a:tailEnd/>
          </a:ln>
        </p:spPr>
        <p:txBody>
          <a:bodyPr vert="horz" wrap="square" lIns="91300" tIns="45654" rIns="91300" bIns="45654" numCol="1" anchor="t" anchorCtr="0" compatLnSpc="1">
            <a:prstTxWarp prst="textNoShape">
              <a:avLst/>
            </a:prstTxWarp>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2" name="Rectangle 4"/>
          <p:cNvSpPr>
            <a:spLocks noGrp="1" noChangeArrowheads="1"/>
          </p:cNvSpPr>
          <p:nvPr>
            <p:ph type="dt" sz="half" idx="2"/>
          </p:nvPr>
        </p:nvSpPr>
        <p:spPr bwMode="auto">
          <a:xfrm>
            <a:off x="457205" y="6245225"/>
            <a:ext cx="2133600" cy="476250"/>
          </a:xfrm>
          <a:prstGeom prst="rect">
            <a:avLst/>
          </a:prstGeom>
          <a:noFill/>
          <a:ln w="9525">
            <a:noFill/>
            <a:miter lim="800000"/>
            <a:headEnd/>
            <a:tailEnd/>
          </a:ln>
          <a:effectLst/>
        </p:spPr>
        <p:txBody>
          <a:bodyPr vert="horz" wrap="square" lIns="91300" tIns="45654" rIns="91300" bIns="45654" numCol="1" anchor="t" anchorCtr="0" compatLnSpc="1">
            <a:prstTxWarp prst="textNoShape">
              <a:avLst/>
            </a:prstTxWarp>
          </a:bodyPr>
          <a:lstStyle>
            <a:lvl1pPr>
              <a:defRPr sz="1400">
                <a:solidFill>
                  <a:srgbClr val="777777"/>
                </a:solidFill>
                <a:latin typeface="Arial" charset="0"/>
                <a:ea typeface="+mn-ea"/>
              </a:defRPr>
            </a:lvl1pPr>
          </a:lstStyle>
          <a:p>
            <a:pPr>
              <a:defRPr/>
            </a:pPr>
            <a:endParaRPr lang="en-US"/>
          </a:p>
        </p:txBody>
      </p:sp>
      <p:sp>
        <p:nvSpPr>
          <p:cNvPr id="3" name="Rectangle 5"/>
          <p:cNvSpPr>
            <a:spLocks noGrp="1" noChangeArrowheads="1"/>
          </p:cNvSpPr>
          <p:nvPr>
            <p:ph type="ftr" sz="quarter" idx="3"/>
          </p:nvPr>
        </p:nvSpPr>
        <p:spPr bwMode="auto">
          <a:xfrm>
            <a:off x="3124206" y="6245225"/>
            <a:ext cx="2895600" cy="476250"/>
          </a:xfrm>
          <a:prstGeom prst="rect">
            <a:avLst/>
          </a:prstGeom>
          <a:noFill/>
          <a:ln w="9525">
            <a:noFill/>
            <a:miter lim="800000"/>
            <a:headEnd/>
            <a:tailEnd/>
          </a:ln>
          <a:effectLst/>
        </p:spPr>
        <p:txBody>
          <a:bodyPr vert="horz" wrap="square" lIns="91300" tIns="45654" rIns="91300" bIns="45654" numCol="1" anchor="t" anchorCtr="0" compatLnSpc="1">
            <a:prstTxWarp prst="textNoShape">
              <a:avLst/>
            </a:prstTxWarp>
          </a:bodyPr>
          <a:lstStyle>
            <a:lvl1pPr algn="ctr">
              <a:defRPr sz="1400">
                <a:solidFill>
                  <a:srgbClr val="777777"/>
                </a:solidFill>
                <a:latin typeface="Arial" charset="0"/>
                <a:ea typeface="+mn-ea"/>
              </a:defRPr>
            </a:lvl1pPr>
          </a:lstStyle>
          <a:p>
            <a:pPr>
              <a:defRPr/>
            </a:pPr>
            <a:endParaRPr lang="en-US"/>
          </a:p>
        </p:txBody>
      </p:sp>
      <p:sp>
        <p:nvSpPr>
          <p:cNvPr id="4" name="Rectangle 6"/>
          <p:cNvSpPr>
            <a:spLocks noGrp="1" noChangeArrowheads="1"/>
          </p:cNvSpPr>
          <p:nvPr>
            <p:ph type="sldNum" sz="quarter" idx="4"/>
          </p:nvPr>
        </p:nvSpPr>
        <p:spPr bwMode="auto">
          <a:xfrm>
            <a:off x="6553205" y="6245225"/>
            <a:ext cx="2133600" cy="476250"/>
          </a:xfrm>
          <a:prstGeom prst="rect">
            <a:avLst/>
          </a:prstGeom>
          <a:noFill/>
          <a:ln w="9525">
            <a:noFill/>
            <a:miter lim="800000"/>
            <a:headEnd/>
            <a:tailEnd/>
          </a:ln>
          <a:effectLst/>
        </p:spPr>
        <p:txBody>
          <a:bodyPr vert="horz" wrap="square" lIns="91300" tIns="45654" rIns="91300" bIns="45654" numCol="1" anchor="t" anchorCtr="0" compatLnSpc="1">
            <a:prstTxWarp prst="textNoShape">
              <a:avLst/>
            </a:prstTxWarp>
          </a:bodyPr>
          <a:lstStyle>
            <a:lvl1pPr algn="r">
              <a:defRPr sz="1400">
                <a:solidFill>
                  <a:srgbClr val="777777"/>
                </a:solidFill>
                <a:latin typeface="Arial" pitchFamily="34" charset="0"/>
              </a:defRPr>
            </a:lvl1pPr>
          </a:lstStyle>
          <a:p>
            <a:pPr>
              <a:defRPr/>
            </a:pPr>
            <a:fld id="{AA75413D-C3FF-4257-AAAC-D7EA4EF021DC}" type="slidenum">
              <a:rPr lang="en-US"/>
              <a:pPr>
                <a:defRPr/>
              </a:pPr>
              <a:t>‹#›</a:t>
            </a:fld>
            <a:endParaRPr lang="en-US" dirty="0"/>
          </a:p>
        </p:txBody>
      </p:sp>
      <p:pic>
        <p:nvPicPr>
          <p:cNvPr id="6154" name="Picture 15" descr="fiigButton"/>
          <p:cNvPicPr>
            <a:picLocks noChangeAspect="1" noChangeArrowheads="1"/>
          </p:cNvPicPr>
          <p:nvPr/>
        </p:nvPicPr>
        <p:blipFill>
          <a:blip r:embed="rId17"/>
          <a:srcRect/>
          <a:stretch>
            <a:fillRect/>
          </a:stretch>
        </p:blipFill>
        <p:spPr bwMode="auto">
          <a:xfrm>
            <a:off x="95250" y="82550"/>
            <a:ext cx="1123950" cy="1123950"/>
          </a:xfrm>
          <a:prstGeom prst="rect">
            <a:avLst/>
          </a:prstGeom>
          <a:noFill/>
          <a:ln w="9525">
            <a:noFill/>
            <a:miter lim="800000"/>
            <a:headEnd/>
            <a:tailEnd/>
          </a:ln>
        </p:spPr>
      </p:pic>
      <p:sp>
        <p:nvSpPr>
          <p:cNvPr id="15" name="Rectangle 14"/>
          <p:cNvSpPr/>
          <p:nvPr userDrawn="1"/>
        </p:nvSpPr>
        <p:spPr>
          <a:xfrm>
            <a:off x="0" y="1295406"/>
            <a:ext cx="1371600" cy="472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00" tIns="45654" rIns="91300" bIns="45654" anchor="ctr"/>
          <a:lstStyle/>
          <a:p>
            <a:pPr algn="ctr">
              <a:defRPr/>
            </a:pPr>
            <a:endParaRPr lang="it-IT">
              <a:solidFill>
                <a:srgbClr val="FFFFFF"/>
              </a:solidFill>
            </a:endParaRPr>
          </a:p>
        </p:txBody>
      </p:sp>
    </p:spTree>
  </p:cSld>
  <p:clrMap bg1="lt1" tx1="dk1" bg2="lt2" tx2="dk2" accent1="accent1" accent2="accent2" accent3="accent3" accent4="accent4" accent5="accent5" accent6="accent6" hlink="hlink" folHlink="folHlink"/>
  <p:sldLayoutIdLst>
    <p:sldLayoutId id="2147490491" r:id="rId1"/>
    <p:sldLayoutId id="2147490492" r:id="rId2"/>
    <p:sldLayoutId id="2147490493" r:id="rId3"/>
    <p:sldLayoutId id="2147490494" r:id="rId4"/>
    <p:sldLayoutId id="2147490495" r:id="rId5"/>
    <p:sldLayoutId id="2147490496" r:id="rId6"/>
    <p:sldLayoutId id="2147490497" r:id="rId7"/>
    <p:sldLayoutId id="2147490498" r:id="rId8"/>
    <p:sldLayoutId id="2147490499" r:id="rId9"/>
    <p:sldLayoutId id="2147490500" r:id="rId10"/>
    <p:sldLayoutId id="2147490501" r:id="rId11"/>
    <p:sldLayoutId id="2147490502" r:id="rId12"/>
  </p:sldLayoutIdLst>
  <p:hf hdr="0" ftr="0" dt="0"/>
  <p:txStyles>
    <p:titleStyle>
      <a:lvl1pPr algn="ctr" rtl="0" eaLnBrk="0" fontAlgn="base" hangingPunct="0">
        <a:spcBef>
          <a:spcPct val="0"/>
        </a:spcBef>
        <a:spcAft>
          <a:spcPct val="0"/>
        </a:spcAft>
        <a:defRPr sz="3200">
          <a:solidFill>
            <a:schemeClr val="bg1"/>
          </a:solidFill>
          <a:latin typeface="+mj-lt"/>
          <a:ea typeface="ＭＳ Ｐゴシック" charset="-128"/>
          <a:cs typeface="ＭＳ Ｐゴシック" charset="-128"/>
        </a:defRPr>
      </a:lvl1pPr>
      <a:lvl2pPr algn="ctr" rtl="0" eaLnBrk="0" fontAlgn="base" hangingPunct="0">
        <a:spcBef>
          <a:spcPct val="0"/>
        </a:spcBef>
        <a:spcAft>
          <a:spcPct val="0"/>
        </a:spcAft>
        <a:defRPr sz="3200">
          <a:solidFill>
            <a:schemeClr val="bg1"/>
          </a:solidFill>
          <a:latin typeface="Century Gothic" charset="0"/>
          <a:ea typeface="ＭＳ Ｐゴシック" charset="-128"/>
          <a:cs typeface="ＭＳ Ｐゴシック" charset="-128"/>
        </a:defRPr>
      </a:lvl2pPr>
      <a:lvl3pPr algn="ctr" rtl="0" eaLnBrk="0" fontAlgn="base" hangingPunct="0">
        <a:spcBef>
          <a:spcPct val="0"/>
        </a:spcBef>
        <a:spcAft>
          <a:spcPct val="0"/>
        </a:spcAft>
        <a:defRPr sz="3200">
          <a:solidFill>
            <a:schemeClr val="bg1"/>
          </a:solidFill>
          <a:latin typeface="Century Gothic" charset="0"/>
          <a:ea typeface="ＭＳ Ｐゴシック" charset="-128"/>
          <a:cs typeface="ＭＳ Ｐゴシック" charset="-128"/>
        </a:defRPr>
      </a:lvl3pPr>
      <a:lvl4pPr algn="ctr" rtl="0" eaLnBrk="0" fontAlgn="base" hangingPunct="0">
        <a:spcBef>
          <a:spcPct val="0"/>
        </a:spcBef>
        <a:spcAft>
          <a:spcPct val="0"/>
        </a:spcAft>
        <a:defRPr sz="3200">
          <a:solidFill>
            <a:schemeClr val="bg1"/>
          </a:solidFill>
          <a:latin typeface="Century Gothic" charset="0"/>
          <a:ea typeface="ＭＳ Ｐゴシック" charset="-128"/>
          <a:cs typeface="ＭＳ Ｐゴシック" charset="-128"/>
        </a:defRPr>
      </a:lvl4pPr>
      <a:lvl5pPr algn="ctr" rtl="0" eaLnBrk="0" fontAlgn="base" hangingPunct="0">
        <a:spcBef>
          <a:spcPct val="0"/>
        </a:spcBef>
        <a:spcAft>
          <a:spcPct val="0"/>
        </a:spcAft>
        <a:defRPr sz="3200">
          <a:solidFill>
            <a:schemeClr val="bg1"/>
          </a:solidFill>
          <a:latin typeface="Century Gothic" charset="0"/>
          <a:ea typeface="ＭＳ Ｐゴシック" charset="-128"/>
          <a:cs typeface="ＭＳ Ｐゴシック" charset="-128"/>
        </a:defRPr>
      </a:lvl5pPr>
      <a:lvl6pPr marL="456538" algn="ctr" rtl="0" fontAlgn="base">
        <a:spcBef>
          <a:spcPct val="0"/>
        </a:spcBef>
        <a:spcAft>
          <a:spcPct val="0"/>
        </a:spcAft>
        <a:defRPr sz="3200">
          <a:solidFill>
            <a:schemeClr val="bg1"/>
          </a:solidFill>
          <a:latin typeface="Century Gothic" charset="0"/>
        </a:defRPr>
      </a:lvl6pPr>
      <a:lvl7pPr marL="913077" algn="ctr" rtl="0" fontAlgn="base">
        <a:spcBef>
          <a:spcPct val="0"/>
        </a:spcBef>
        <a:spcAft>
          <a:spcPct val="0"/>
        </a:spcAft>
        <a:defRPr sz="3200">
          <a:solidFill>
            <a:schemeClr val="bg1"/>
          </a:solidFill>
          <a:latin typeface="Century Gothic" charset="0"/>
        </a:defRPr>
      </a:lvl7pPr>
      <a:lvl8pPr marL="1369616" algn="ctr" rtl="0" fontAlgn="base">
        <a:spcBef>
          <a:spcPct val="0"/>
        </a:spcBef>
        <a:spcAft>
          <a:spcPct val="0"/>
        </a:spcAft>
        <a:defRPr sz="3200">
          <a:solidFill>
            <a:schemeClr val="bg1"/>
          </a:solidFill>
          <a:latin typeface="Century Gothic" charset="0"/>
        </a:defRPr>
      </a:lvl8pPr>
      <a:lvl9pPr marL="1826152" algn="ctr" rtl="0" fontAlgn="base">
        <a:spcBef>
          <a:spcPct val="0"/>
        </a:spcBef>
        <a:spcAft>
          <a:spcPct val="0"/>
        </a:spcAft>
        <a:defRPr sz="3200">
          <a:solidFill>
            <a:schemeClr val="bg1"/>
          </a:solidFill>
          <a:latin typeface="Century Gothic" charset="0"/>
        </a:defRPr>
      </a:lvl9pPr>
    </p:titleStyle>
    <p:bodyStyle>
      <a:lvl1pPr marL="342405" indent="-342405"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128"/>
        </a:defRPr>
      </a:lvl1pPr>
      <a:lvl2pPr marL="741874" indent="-285338" algn="l" rtl="0" eaLnBrk="0" fontAlgn="base" hangingPunct="0">
        <a:spcBef>
          <a:spcPct val="20000"/>
        </a:spcBef>
        <a:spcAft>
          <a:spcPct val="0"/>
        </a:spcAft>
        <a:buChar char="–"/>
        <a:defRPr sz="2000">
          <a:solidFill>
            <a:schemeClr val="tx1"/>
          </a:solidFill>
          <a:latin typeface="+mn-lt"/>
          <a:ea typeface="ＭＳ Ｐゴシック" charset="-128"/>
        </a:defRPr>
      </a:lvl2pPr>
      <a:lvl3pPr marL="1141348" indent="-228268" algn="l" rtl="0" eaLnBrk="0" fontAlgn="base" hangingPunct="0">
        <a:spcBef>
          <a:spcPct val="20000"/>
        </a:spcBef>
        <a:spcAft>
          <a:spcPct val="0"/>
        </a:spcAft>
        <a:buChar char="•"/>
        <a:defRPr>
          <a:solidFill>
            <a:schemeClr val="tx1"/>
          </a:solidFill>
          <a:latin typeface="+mn-lt"/>
          <a:ea typeface="ＭＳ Ｐゴシック" charset="-128"/>
        </a:defRPr>
      </a:lvl3pPr>
      <a:lvl4pPr marL="1597882" indent="-228268" algn="l" rtl="0" eaLnBrk="0" fontAlgn="base" hangingPunct="0">
        <a:spcBef>
          <a:spcPct val="20000"/>
        </a:spcBef>
        <a:spcAft>
          <a:spcPct val="0"/>
        </a:spcAft>
        <a:buChar char="–"/>
        <a:defRPr sz="1600">
          <a:solidFill>
            <a:schemeClr val="tx1"/>
          </a:solidFill>
          <a:latin typeface="+mn-lt"/>
          <a:ea typeface="ＭＳ Ｐゴシック" charset="-128"/>
        </a:defRPr>
      </a:lvl4pPr>
      <a:lvl5pPr marL="2054423" indent="-228268" algn="l" rtl="0" eaLnBrk="0" fontAlgn="base" hangingPunct="0">
        <a:spcBef>
          <a:spcPct val="20000"/>
        </a:spcBef>
        <a:spcAft>
          <a:spcPct val="0"/>
        </a:spcAft>
        <a:buChar char="»"/>
        <a:defRPr sz="1400">
          <a:solidFill>
            <a:schemeClr val="tx1"/>
          </a:solidFill>
          <a:latin typeface="+mn-lt"/>
          <a:ea typeface="ＭＳ Ｐゴシック" charset="-128"/>
        </a:defRPr>
      </a:lvl5pPr>
      <a:lvl6pPr marL="2510961" indent="-228268" algn="l" rtl="0" fontAlgn="base">
        <a:spcBef>
          <a:spcPct val="20000"/>
        </a:spcBef>
        <a:spcAft>
          <a:spcPct val="0"/>
        </a:spcAft>
        <a:buChar char="»"/>
        <a:defRPr sz="1400">
          <a:solidFill>
            <a:schemeClr val="tx1"/>
          </a:solidFill>
          <a:latin typeface="+mn-lt"/>
          <a:ea typeface="ＭＳ Ｐゴシック" charset="-128"/>
        </a:defRPr>
      </a:lvl6pPr>
      <a:lvl7pPr marL="2967498" indent="-228268" algn="l" rtl="0" fontAlgn="base">
        <a:spcBef>
          <a:spcPct val="20000"/>
        </a:spcBef>
        <a:spcAft>
          <a:spcPct val="0"/>
        </a:spcAft>
        <a:buChar char="»"/>
        <a:defRPr sz="1400">
          <a:solidFill>
            <a:schemeClr val="tx1"/>
          </a:solidFill>
          <a:latin typeface="+mn-lt"/>
          <a:ea typeface="ＭＳ Ｐゴシック" charset="-128"/>
        </a:defRPr>
      </a:lvl7pPr>
      <a:lvl8pPr marL="3424037" indent="-228268" algn="l" rtl="0" fontAlgn="base">
        <a:spcBef>
          <a:spcPct val="20000"/>
        </a:spcBef>
        <a:spcAft>
          <a:spcPct val="0"/>
        </a:spcAft>
        <a:buChar char="»"/>
        <a:defRPr sz="1400">
          <a:solidFill>
            <a:schemeClr val="tx1"/>
          </a:solidFill>
          <a:latin typeface="+mn-lt"/>
          <a:ea typeface="ＭＳ Ｐゴシック" charset="-128"/>
        </a:defRPr>
      </a:lvl8pPr>
      <a:lvl9pPr marL="3880573" indent="-228268" algn="l" rtl="0" fontAlgn="base">
        <a:spcBef>
          <a:spcPct val="20000"/>
        </a:spcBef>
        <a:spcAft>
          <a:spcPct val="0"/>
        </a:spcAft>
        <a:buChar char="»"/>
        <a:defRPr sz="1400">
          <a:solidFill>
            <a:schemeClr val="tx1"/>
          </a:solidFill>
          <a:latin typeface="+mn-lt"/>
          <a:ea typeface="ＭＳ Ｐゴシック" charset="-128"/>
        </a:defRPr>
      </a:lvl9pPr>
    </p:bodyStyle>
    <p:otherStyle>
      <a:defPPr>
        <a:defRPr lang="it-IT"/>
      </a:defPPr>
      <a:lvl1pPr marL="0" algn="l" defTabSz="456538" rtl="0" eaLnBrk="1" latinLnBrk="0" hangingPunct="1">
        <a:defRPr sz="1800" kern="1200">
          <a:solidFill>
            <a:schemeClr val="tx1"/>
          </a:solidFill>
          <a:latin typeface="+mn-lt"/>
          <a:ea typeface="+mn-ea"/>
          <a:cs typeface="+mn-cs"/>
        </a:defRPr>
      </a:lvl1pPr>
      <a:lvl2pPr marL="456538" algn="l" defTabSz="456538" rtl="0" eaLnBrk="1" latinLnBrk="0" hangingPunct="1">
        <a:defRPr sz="1800" kern="1200">
          <a:solidFill>
            <a:schemeClr val="tx1"/>
          </a:solidFill>
          <a:latin typeface="+mn-lt"/>
          <a:ea typeface="+mn-ea"/>
          <a:cs typeface="+mn-cs"/>
        </a:defRPr>
      </a:lvl2pPr>
      <a:lvl3pPr marL="913077" algn="l" defTabSz="456538" rtl="0" eaLnBrk="1" latinLnBrk="0" hangingPunct="1">
        <a:defRPr sz="1800" kern="1200">
          <a:solidFill>
            <a:schemeClr val="tx1"/>
          </a:solidFill>
          <a:latin typeface="+mn-lt"/>
          <a:ea typeface="+mn-ea"/>
          <a:cs typeface="+mn-cs"/>
        </a:defRPr>
      </a:lvl3pPr>
      <a:lvl4pPr marL="1369616" algn="l" defTabSz="456538" rtl="0" eaLnBrk="1" latinLnBrk="0" hangingPunct="1">
        <a:defRPr sz="1800" kern="1200">
          <a:solidFill>
            <a:schemeClr val="tx1"/>
          </a:solidFill>
          <a:latin typeface="+mn-lt"/>
          <a:ea typeface="+mn-ea"/>
          <a:cs typeface="+mn-cs"/>
        </a:defRPr>
      </a:lvl4pPr>
      <a:lvl5pPr marL="1826152" algn="l" defTabSz="456538" rtl="0" eaLnBrk="1" latinLnBrk="0" hangingPunct="1">
        <a:defRPr sz="1800" kern="1200">
          <a:solidFill>
            <a:schemeClr val="tx1"/>
          </a:solidFill>
          <a:latin typeface="+mn-lt"/>
          <a:ea typeface="+mn-ea"/>
          <a:cs typeface="+mn-cs"/>
        </a:defRPr>
      </a:lvl5pPr>
      <a:lvl6pPr marL="2282691" algn="l" defTabSz="456538" rtl="0" eaLnBrk="1" latinLnBrk="0" hangingPunct="1">
        <a:defRPr sz="1800" kern="1200">
          <a:solidFill>
            <a:schemeClr val="tx1"/>
          </a:solidFill>
          <a:latin typeface="+mn-lt"/>
          <a:ea typeface="+mn-ea"/>
          <a:cs typeface="+mn-cs"/>
        </a:defRPr>
      </a:lvl6pPr>
      <a:lvl7pPr marL="2739230" algn="l" defTabSz="456538" rtl="0" eaLnBrk="1" latinLnBrk="0" hangingPunct="1">
        <a:defRPr sz="1800" kern="1200">
          <a:solidFill>
            <a:schemeClr val="tx1"/>
          </a:solidFill>
          <a:latin typeface="+mn-lt"/>
          <a:ea typeface="+mn-ea"/>
          <a:cs typeface="+mn-cs"/>
        </a:defRPr>
      </a:lvl7pPr>
      <a:lvl8pPr marL="3195762" algn="l" defTabSz="456538" rtl="0" eaLnBrk="1" latinLnBrk="0" hangingPunct="1">
        <a:defRPr sz="1800" kern="1200">
          <a:solidFill>
            <a:schemeClr val="tx1"/>
          </a:solidFill>
          <a:latin typeface="+mn-lt"/>
          <a:ea typeface="+mn-ea"/>
          <a:cs typeface="+mn-cs"/>
        </a:defRPr>
      </a:lvl8pPr>
      <a:lvl9pPr marL="3652304" algn="l" defTabSz="456538"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6481" y="273629"/>
            <a:ext cx="8220960" cy="1137719"/>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1026" name="Rectangle 2"/>
          <p:cNvSpPr>
            <a:spLocks noGrp="1" noChangeArrowheads="1"/>
          </p:cNvSpPr>
          <p:nvPr>
            <p:ph type="body" idx="1"/>
          </p:nvPr>
        </p:nvSpPr>
        <p:spPr bwMode="auto">
          <a:xfrm>
            <a:off x="456481" y="1604329"/>
            <a:ext cx="8220960" cy="3970497"/>
          </a:xfrm>
          <a:prstGeom prst="rect">
            <a:avLst/>
          </a:prstGeom>
          <a:noFill/>
          <a:ln w="9525" cap="flat">
            <a:noFill/>
            <a:round/>
            <a:headEnd/>
            <a:tailEnd/>
          </a:ln>
          <a:effectLst/>
        </p:spPr>
        <p:txBody>
          <a:bodyPr vert="horz" wrap="square" lIns="0" tIns="21879"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1027" name="Rectangle 3"/>
          <p:cNvSpPr>
            <a:spLocks noGrp="1" noChangeArrowheads="1"/>
          </p:cNvSpPr>
          <p:nvPr>
            <p:ph type="dt"/>
          </p:nvPr>
        </p:nvSpPr>
        <p:spPr bwMode="auto">
          <a:xfrm>
            <a:off x="456481" y="6247376"/>
            <a:ext cx="2122560" cy="465169"/>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buClr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solidFill>
                  <a:srgbClr val="000000"/>
                </a:solidFill>
                <a:ea typeface="+mn-ea"/>
                <a:cs typeface="+mn-cs"/>
              </a:defRPr>
            </a:lvl1pPr>
          </a:lstStyle>
          <a:p>
            <a:endParaRPr lang="en-US"/>
          </a:p>
        </p:txBody>
      </p:sp>
      <p:sp>
        <p:nvSpPr>
          <p:cNvPr id="1028" name="Rectangle 4"/>
          <p:cNvSpPr>
            <a:spLocks noGrp="1" noChangeArrowheads="1"/>
          </p:cNvSpPr>
          <p:nvPr>
            <p:ph type="ftr"/>
          </p:nvPr>
        </p:nvSpPr>
        <p:spPr bwMode="auto">
          <a:xfrm>
            <a:off x="3127680" y="6247376"/>
            <a:ext cx="2891520" cy="465169"/>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buClr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solidFill>
                  <a:srgbClr val="000000"/>
                </a:solidFill>
                <a:ea typeface="+mn-ea"/>
                <a:cs typeface="+mn-cs"/>
              </a:defRPr>
            </a:lvl1pPr>
          </a:lstStyle>
          <a:p>
            <a:endParaRPr lang="en-US"/>
          </a:p>
        </p:txBody>
      </p:sp>
      <p:sp>
        <p:nvSpPr>
          <p:cNvPr id="1029" name="Rectangle 5"/>
          <p:cNvSpPr>
            <a:spLocks noGrp="1" noChangeArrowheads="1"/>
          </p:cNvSpPr>
          <p:nvPr>
            <p:ph type="sldNum"/>
          </p:nvPr>
        </p:nvSpPr>
        <p:spPr bwMode="auto">
          <a:xfrm>
            <a:off x="6556321" y="6247376"/>
            <a:ext cx="2122560" cy="465169"/>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buClr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solidFill>
                  <a:srgbClr val="000000"/>
                </a:solidFill>
                <a:ea typeface="+mn-ea"/>
                <a:cs typeface="+mn-cs"/>
              </a:defRPr>
            </a:lvl1pPr>
          </a:lstStyle>
          <a:p>
            <a:fld id="{168146D5-4AF8-43D1-A951-8873E7D6861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90504" r:id="rId1"/>
    <p:sldLayoutId id="2147490505" r:id="rId2"/>
    <p:sldLayoutId id="2147490506" r:id="rId3"/>
    <p:sldLayoutId id="2147490507" r:id="rId4"/>
    <p:sldLayoutId id="2147490508" r:id="rId5"/>
    <p:sldLayoutId id="2147490509" r:id="rId6"/>
    <p:sldLayoutId id="2147490510" r:id="rId7"/>
    <p:sldLayoutId id="2147490511" r:id="rId8"/>
    <p:sldLayoutId id="2147490512" r:id="rId9"/>
    <p:sldLayoutId id="2147490513" r:id="rId10"/>
    <p:sldLayoutId id="2147490514" r:id="rId11"/>
  </p:sldLayoutIdLst>
  <p:txStyles>
    <p:titleStyle>
      <a:lvl1pPr algn="ctr" defTabSz="414726" rtl="0" fontAlgn="base" hangingPunct="0">
        <a:lnSpc>
          <a:spcPct val="94000"/>
        </a:lnSpc>
        <a:spcBef>
          <a:spcPct val="0"/>
        </a:spcBef>
        <a:spcAft>
          <a:spcPct val="0"/>
        </a:spcAft>
        <a:buClr>
          <a:srgbClr val="000000"/>
        </a:buClr>
        <a:buSzPct val="100000"/>
        <a:buFont typeface="Times New Roman" pitchFamily="16" charset="0"/>
        <a:defRPr sz="4000">
          <a:solidFill>
            <a:srgbClr val="000000"/>
          </a:solidFill>
          <a:latin typeface="+mj-lt"/>
          <a:ea typeface="+mj-ea"/>
          <a:cs typeface="+mj-cs"/>
        </a:defRPr>
      </a:lvl1pPr>
      <a:lvl2pPr marL="673930" indent="-259204" algn="ctr" defTabSz="414726" rtl="0" fontAlgn="base" hangingPunct="0">
        <a:lnSpc>
          <a:spcPct val="94000"/>
        </a:lnSpc>
        <a:spcBef>
          <a:spcPct val="0"/>
        </a:spcBef>
        <a:spcAft>
          <a:spcPct val="0"/>
        </a:spcAft>
        <a:buClr>
          <a:srgbClr val="000000"/>
        </a:buClr>
        <a:buSzPct val="100000"/>
        <a:buFont typeface="Times New Roman" pitchFamily="16" charset="0"/>
        <a:defRPr sz="4000">
          <a:solidFill>
            <a:srgbClr val="000000"/>
          </a:solidFill>
          <a:latin typeface="Arial" charset="0"/>
          <a:ea typeface="Droid Sans Fallback" charset="0"/>
          <a:cs typeface="Droid Sans Fallback" charset="0"/>
        </a:defRPr>
      </a:lvl2pPr>
      <a:lvl3pPr marL="1036815" indent="-207363" algn="ctr" defTabSz="414726" rtl="0" fontAlgn="base" hangingPunct="0">
        <a:lnSpc>
          <a:spcPct val="94000"/>
        </a:lnSpc>
        <a:spcBef>
          <a:spcPct val="0"/>
        </a:spcBef>
        <a:spcAft>
          <a:spcPct val="0"/>
        </a:spcAft>
        <a:buClr>
          <a:srgbClr val="000000"/>
        </a:buClr>
        <a:buSzPct val="100000"/>
        <a:buFont typeface="Times New Roman" pitchFamily="16" charset="0"/>
        <a:defRPr sz="4000">
          <a:solidFill>
            <a:srgbClr val="000000"/>
          </a:solidFill>
          <a:latin typeface="Arial" charset="0"/>
          <a:ea typeface="Droid Sans Fallback" charset="0"/>
          <a:cs typeface="Droid Sans Fallback" charset="0"/>
        </a:defRPr>
      </a:lvl3pPr>
      <a:lvl4pPr marL="1451541" indent="-207363" algn="ctr" defTabSz="414726" rtl="0" fontAlgn="base" hangingPunct="0">
        <a:lnSpc>
          <a:spcPct val="94000"/>
        </a:lnSpc>
        <a:spcBef>
          <a:spcPct val="0"/>
        </a:spcBef>
        <a:spcAft>
          <a:spcPct val="0"/>
        </a:spcAft>
        <a:buClr>
          <a:srgbClr val="000000"/>
        </a:buClr>
        <a:buSzPct val="100000"/>
        <a:buFont typeface="Times New Roman" pitchFamily="16" charset="0"/>
        <a:defRPr sz="4000">
          <a:solidFill>
            <a:srgbClr val="000000"/>
          </a:solidFill>
          <a:latin typeface="Arial" charset="0"/>
          <a:ea typeface="Droid Sans Fallback" charset="0"/>
          <a:cs typeface="Droid Sans Fallback" charset="0"/>
        </a:defRPr>
      </a:lvl4pPr>
      <a:lvl5pPr marL="1866268" indent="-207363" algn="ctr" defTabSz="414726" rtl="0" fontAlgn="base" hangingPunct="0">
        <a:lnSpc>
          <a:spcPct val="94000"/>
        </a:lnSpc>
        <a:spcBef>
          <a:spcPct val="0"/>
        </a:spcBef>
        <a:spcAft>
          <a:spcPct val="0"/>
        </a:spcAft>
        <a:buClr>
          <a:srgbClr val="000000"/>
        </a:buClr>
        <a:buSzPct val="100000"/>
        <a:buFont typeface="Times New Roman" pitchFamily="16" charset="0"/>
        <a:defRPr sz="4000">
          <a:solidFill>
            <a:srgbClr val="000000"/>
          </a:solidFill>
          <a:latin typeface="Arial" charset="0"/>
          <a:ea typeface="Droid Sans Fallback" charset="0"/>
          <a:cs typeface="Droid Sans Fallback" charset="0"/>
        </a:defRPr>
      </a:lvl5pPr>
      <a:lvl6pPr marL="2280994" indent="-207363" algn="ctr" defTabSz="414726" rtl="0" fontAlgn="base" hangingPunct="0">
        <a:lnSpc>
          <a:spcPct val="94000"/>
        </a:lnSpc>
        <a:spcBef>
          <a:spcPct val="0"/>
        </a:spcBef>
        <a:spcAft>
          <a:spcPct val="0"/>
        </a:spcAft>
        <a:buClr>
          <a:srgbClr val="000000"/>
        </a:buClr>
        <a:buSzPct val="100000"/>
        <a:buFont typeface="Times New Roman" pitchFamily="16" charset="0"/>
        <a:defRPr sz="4000">
          <a:solidFill>
            <a:srgbClr val="000000"/>
          </a:solidFill>
          <a:latin typeface="Arial" charset="0"/>
          <a:ea typeface="Droid Sans Fallback" charset="0"/>
          <a:cs typeface="Droid Sans Fallback" charset="0"/>
        </a:defRPr>
      </a:lvl6pPr>
      <a:lvl7pPr marL="2695720" indent="-207363" algn="ctr" defTabSz="414726" rtl="0" fontAlgn="base" hangingPunct="0">
        <a:lnSpc>
          <a:spcPct val="94000"/>
        </a:lnSpc>
        <a:spcBef>
          <a:spcPct val="0"/>
        </a:spcBef>
        <a:spcAft>
          <a:spcPct val="0"/>
        </a:spcAft>
        <a:buClr>
          <a:srgbClr val="000000"/>
        </a:buClr>
        <a:buSzPct val="100000"/>
        <a:buFont typeface="Times New Roman" pitchFamily="16" charset="0"/>
        <a:defRPr sz="4000">
          <a:solidFill>
            <a:srgbClr val="000000"/>
          </a:solidFill>
          <a:latin typeface="Arial" charset="0"/>
          <a:ea typeface="Droid Sans Fallback" charset="0"/>
          <a:cs typeface="Droid Sans Fallback" charset="0"/>
        </a:defRPr>
      </a:lvl7pPr>
      <a:lvl8pPr marL="3110446" indent="-207363" algn="ctr" defTabSz="414726" rtl="0" fontAlgn="base" hangingPunct="0">
        <a:lnSpc>
          <a:spcPct val="94000"/>
        </a:lnSpc>
        <a:spcBef>
          <a:spcPct val="0"/>
        </a:spcBef>
        <a:spcAft>
          <a:spcPct val="0"/>
        </a:spcAft>
        <a:buClr>
          <a:srgbClr val="000000"/>
        </a:buClr>
        <a:buSzPct val="100000"/>
        <a:buFont typeface="Times New Roman" pitchFamily="16" charset="0"/>
        <a:defRPr sz="4000">
          <a:solidFill>
            <a:srgbClr val="000000"/>
          </a:solidFill>
          <a:latin typeface="Arial" charset="0"/>
          <a:ea typeface="Droid Sans Fallback" charset="0"/>
          <a:cs typeface="Droid Sans Fallback" charset="0"/>
        </a:defRPr>
      </a:lvl8pPr>
      <a:lvl9pPr marL="3525172" indent="-207363" algn="ctr" defTabSz="414726" rtl="0" fontAlgn="base" hangingPunct="0">
        <a:lnSpc>
          <a:spcPct val="94000"/>
        </a:lnSpc>
        <a:spcBef>
          <a:spcPct val="0"/>
        </a:spcBef>
        <a:spcAft>
          <a:spcPct val="0"/>
        </a:spcAft>
        <a:buClr>
          <a:srgbClr val="000000"/>
        </a:buClr>
        <a:buSzPct val="100000"/>
        <a:buFont typeface="Times New Roman" pitchFamily="16" charset="0"/>
        <a:defRPr sz="4000">
          <a:solidFill>
            <a:srgbClr val="000000"/>
          </a:solidFill>
          <a:latin typeface="Arial" charset="0"/>
          <a:ea typeface="Droid Sans Fallback" charset="0"/>
          <a:cs typeface="Droid Sans Fallback" charset="0"/>
        </a:defRPr>
      </a:lvl9pPr>
    </p:titleStyle>
    <p:bodyStyle>
      <a:lvl1pPr marL="311045" indent="-311045" algn="l" defTabSz="414726" rtl="0" fontAlgn="base" hangingPunct="0">
        <a:lnSpc>
          <a:spcPct val="94000"/>
        </a:lnSpc>
        <a:spcBef>
          <a:spcPct val="0"/>
        </a:spcBef>
        <a:spcAft>
          <a:spcPts val="1293"/>
        </a:spcAft>
        <a:buClr>
          <a:srgbClr val="000000"/>
        </a:buClr>
        <a:buSzPct val="100000"/>
        <a:buFont typeface="Times New Roman" pitchFamily="16" charset="0"/>
        <a:defRPr sz="2900">
          <a:solidFill>
            <a:srgbClr val="000000"/>
          </a:solidFill>
          <a:latin typeface="+mn-lt"/>
          <a:ea typeface="+mn-ea"/>
          <a:cs typeface="+mn-cs"/>
        </a:defRPr>
      </a:lvl1pPr>
      <a:lvl2pPr marL="673930" indent="-259204" algn="l" defTabSz="414726" rtl="0" fontAlgn="base" hangingPunct="0">
        <a:lnSpc>
          <a:spcPct val="94000"/>
        </a:lnSpc>
        <a:spcBef>
          <a:spcPct val="0"/>
        </a:spcBef>
        <a:spcAft>
          <a:spcPts val="1032"/>
        </a:spcAft>
        <a:buClr>
          <a:srgbClr val="000000"/>
        </a:buClr>
        <a:buSzPct val="100000"/>
        <a:buFont typeface="Times New Roman" pitchFamily="16" charset="0"/>
        <a:defRPr sz="2500">
          <a:solidFill>
            <a:srgbClr val="000000"/>
          </a:solidFill>
          <a:latin typeface="+mn-lt"/>
          <a:ea typeface="+mn-ea"/>
          <a:cs typeface="+mn-cs"/>
        </a:defRPr>
      </a:lvl2pPr>
      <a:lvl3pPr marL="1036815" indent="-207363" algn="l" defTabSz="414726" rtl="0" fontAlgn="base" hangingPunct="0">
        <a:lnSpc>
          <a:spcPct val="94000"/>
        </a:lnSpc>
        <a:spcBef>
          <a:spcPct val="0"/>
        </a:spcBef>
        <a:spcAft>
          <a:spcPts val="771"/>
        </a:spcAft>
        <a:buClr>
          <a:srgbClr val="000000"/>
        </a:buClr>
        <a:buSzPct val="100000"/>
        <a:buFont typeface="Times New Roman" pitchFamily="16" charset="0"/>
        <a:defRPr sz="2200">
          <a:solidFill>
            <a:srgbClr val="000000"/>
          </a:solidFill>
          <a:latin typeface="+mn-lt"/>
          <a:ea typeface="+mn-ea"/>
          <a:cs typeface="+mn-cs"/>
        </a:defRPr>
      </a:lvl3pPr>
      <a:lvl4pPr marL="1451541" indent="-207363" algn="l" defTabSz="414726" rtl="0" fontAlgn="base" hangingPunct="0">
        <a:lnSpc>
          <a:spcPct val="94000"/>
        </a:lnSpc>
        <a:spcBef>
          <a:spcPct val="0"/>
        </a:spcBef>
        <a:spcAft>
          <a:spcPts val="522"/>
        </a:spcAft>
        <a:buClr>
          <a:srgbClr val="000000"/>
        </a:buClr>
        <a:buSzPct val="100000"/>
        <a:buFont typeface="Times New Roman" pitchFamily="16" charset="0"/>
        <a:defRPr sz="1800">
          <a:solidFill>
            <a:srgbClr val="000000"/>
          </a:solidFill>
          <a:latin typeface="+mn-lt"/>
          <a:ea typeface="+mn-ea"/>
          <a:cs typeface="+mn-cs"/>
        </a:defRPr>
      </a:lvl4pPr>
      <a:lvl5pPr marL="1866268" indent="-207363" algn="l" defTabSz="414726" rtl="0" fontAlgn="base" hangingPunct="0">
        <a:lnSpc>
          <a:spcPct val="94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5pPr>
      <a:lvl6pPr marL="2280994" indent="-207363" algn="l" defTabSz="414726" rtl="0" fontAlgn="base" hangingPunct="0">
        <a:lnSpc>
          <a:spcPct val="94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6pPr>
      <a:lvl7pPr marL="2695720" indent="-207363" algn="l" defTabSz="414726" rtl="0" fontAlgn="base" hangingPunct="0">
        <a:lnSpc>
          <a:spcPct val="94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7pPr>
      <a:lvl8pPr marL="3110446" indent="-207363" algn="l" defTabSz="414726" rtl="0" fontAlgn="base" hangingPunct="0">
        <a:lnSpc>
          <a:spcPct val="94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8pPr>
      <a:lvl9pPr marL="3525172" indent="-207363" algn="l" defTabSz="414726" rtl="0" fontAlgn="base" hangingPunct="0">
        <a:lnSpc>
          <a:spcPct val="94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9pPr>
    </p:bodyStyle>
    <p:otherStyle>
      <a:defPPr>
        <a:defRPr lang="it-IT"/>
      </a:defPPr>
      <a:lvl1pPr marL="0" algn="l" defTabSz="829452" rtl="0" eaLnBrk="1" latinLnBrk="0" hangingPunct="1">
        <a:defRPr sz="1600" kern="1200">
          <a:solidFill>
            <a:schemeClr val="tx1"/>
          </a:solidFill>
          <a:latin typeface="+mn-lt"/>
          <a:ea typeface="+mn-ea"/>
          <a:cs typeface="+mn-cs"/>
        </a:defRPr>
      </a:lvl1pPr>
      <a:lvl2pPr marL="414726" algn="l" defTabSz="829452" rtl="0" eaLnBrk="1" latinLnBrk="0" hangingPunct="1">
        <a:defRPr sz="1600" kern="1200">
          <a:solidFill>
            <a:schemeClr val="tx1"/>
          </a:solidFill>
          <a:latin typeface="+mn-lt"/>
          <a:ea typeface="+mn-ea"/>
          <a:cs typeface="+mn-cs"/>
        </a:defRPr>
      </a:lvl2pPr>
      <a:lvl3pPr marL="829452" algn="l" defTabSz="829452" rtl="0" eaLnBrk="1" latinLnBrk="0" hangingPunct="1">
        <a:defRPr sz="1600" kern="1200">
          <a:solidFill>
            <a:schemeClr val="tx1"/>
          </a:solidFill>
          <a:latin typeface="+mn-lt"/>
          <a:ea typeface="+mn-ea"/>
          <a:cs typeface="+mn-cs"/>
        </a:defRPr>
      </a:lvl3pPr>
      <a:lvl4pPr marL="1244178" algn="l" defTabSz="829452" rtl="0" eaLnBrk="1" latinLnBrk="0" hangingPunct="1">
        <a:defRPr sz="1600" kern="1200">
          <a:solidFill>
            <a:schemeClr val="tx1"/>
          </a:solidFill>
          <a:latin typeface="+mn-lt"/>
          <a:ea typeface="+mn-ea"/>
          <a:cs typeface="+mn-cs"/>
        </a:defRPr>
      </a:lvl4pPr>
      <a:lvl5pPr marL="1658904" algn="l" defTabSz="829452" rtl="0" eaLnBrk="1" latinLnBrk="0" hangingPunct="1">
        <a:defRPr sz="1600" kern="1200">
          <a:solidFill>
            <a:schemeClr val="tx1"/>
          </a:solidFill>
          <a:latin typeface="+mn-lt"/>
          <a:ea typeface="+mn-ea"/>
          <a:cs typeface="+mn-cs"/>
        </a:defRPr>
      </a:lvl5pPr>
      <a:lvl6pPr marL="2073631" algn="l" defTabSz="829452" rtl="0" eaLnBrk="1" latinLnBrk="0" hangingPunct="1">
        <a:defRPr sz="1600" kern="1200">
          <a:solidFill>
            <a:schemeClr val="tx1"/>
          </a:solidFill>
          <a:latin typeface="+mn-lt"/>
          <a:ea typeface="+mn-ea"/>
          <a:cs typeface="+mn-cs"/>
        </a:defRPr>
      </a:lvl6pPr>
      <a:lvl7pPr marL="2488357" algn="l" defTabSz="829452" rtl="0" eaLnBrk="1" latinLnBrk="0" hangingPunct="1">
        <a:defRPr sz="1600" kern="1200">
          <a:solidFill>
            <a:schemeClr val="tx1"/>
          </a:solidFill>
          <a:latin typeface="+mn-lt"/>
          <a:ea typeface="+mn-ea"/>
          <a:cs typeface="+mn-cs"/>
        </a:defRPr>
      </a:lvl7pPr>
      <a:lvl8pPr marL="2903083" algn="l" defTabSz="829452" rtl="0" eaLnBrk="1" latinLnBrk="0" hangingPunct="1">
        <a:defRPr sz="1600" kern="1200">
          <a:solidFill>
            <a:schemeClr val="tx1"/>
          </a:solidFill>
          <a:latin typeface="+mn-lt"/>
          <a:ea typeface="+mn-ea"/>
          <a:cs typeface="+mn-cs"/>
        </a:defRPr>
      </a:lvl8pPr>
      <a:lvl9pPr marL="3317809" algn="l" defTabSz="829452" rtl="0" eaLnBrk="1" latinLnBrk="0" hangingPunct="1">
        <a:defRPr sz="16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11" y="19"/>
          <a:ext cx="7235825" cy="5434013"/>
        </p:xfrm>
        <a:graphic>
          <a:graphicData uri="http://schemas.openxmlformats.org/presentationml/2006/ole">
            <p:oleObj spid="_x0000_s634882" name="Immagine bitmap" r:id="rId15" imgW="9752381" imgH="7323810" progId="PBrush">
              <p:embed/>
            </p:oleObj>
          </a:graphicData>
        </a:graphic>
      </p:graphicFrame>
      <p:graphicFrame>
        <p:nvGraphicFramePr>
          <p:cNvPr id="6147" name="Object 3"/>
          <p:cNvGraphicFramePr>
            <a:graphicFrameLocks noChangeAspect="1"/>
          </p:cNvGraphicFramePr>
          <p:nvPr/>
        </p:nvGraphicFramePr>
        <p:xfrm>
          <a:off x="6948489" y="3195"/>
          <a:ext cx="2195512" cy="1368425"/>
        </p:xfrm>
        <a:graphic>
          <a:graphicData uri="http://schemas.openxmlformats.org/presentationml/2006/ole">
            <p:oleObj spid="_x0000_s634883" name="Immagine bitmap" r:id="rId16" imgW="9752381" imgH="7323810" progId="PBrush">
              <p:embed/>
            </p:oleObj>
          </a:graphicData>
        </a:graphic>
      </p:graphicFrame>
      <p:sp>
        <p:nvSpPr>
          <p:cNvPr id="6149" name="Rectangle 2"/>
          <p:cNvSpPr>
            <a:spLocks noGrp="1" noChangeArrowheads="1"/>
          </p:cNvSpPr>
          <p:nvPr>
            <p:ph type="title"/>
          </p:nvPr>
        </p:nvSpPr>
        <p:spPr bwMode="auto">
          <a:xfrm>
            <a:off x="1331927" y="0"/>
            <a:ext cx="7812087" cy="1143000"/>
          </a:xfrm>
          <a:prstGeom prst="rect">
            <a:avLst/>
          </a:prstGeom>
          <a:noFill/>
          <a:ln w="9525">
            <a:noFill/>
            <a:miter lim="800000"/>
            <a:headEnd/>
            <a:tailEnd/>
          </a:ln>
        </p:spPr>
        <p:txBody>
          <a:bodyPr vert="horz" wrap="square" lIns="91300" tIns="45654" rIns="91300" bIns="45654" numCol="1" anchor="ctr" anchorCtr="0" compatLnSpc="1">
            <a:prstTxWarp prst="textNoShape">
              <a:avLst/>
            </a:prstTxWarp>
          </a:bodyPr>
          <a:lstStyle/>
          <a:p>
            <a:pPr lvl="0"/>
            <a:r>
              <a:rPr lang="en-US" smtClean="0"/>
              <a:t>Fare clic per modificare lo stile del titolo</a:t>
            </a:r>
          </a:p>
        </p:txBody>
      </p:sp>
      <p:sp>
        <p:nvSpPr>
          <p:cNvPr id="6150" name="Rectangle 3"/>
          <p:cNvSpPr>
            <a:spLocks noGrp="1" noChangeArrowheads="1"/>
          </p:cNvSpPr>
          <p:nvPr>
            <p:ph type="body" idx="1"/>
          </p:nvPr>
        </p:nvSpPr>
        <p:spPr bwMode="auto">
          <a:xfrm>
            <a:off x="1331927" y="1557338"/>
            <a:ext cx="7812087" cy="4525962"/>
          </a:xfrm>
          <a:prstGeom prst="rect">
            <a:avLst/>
          </a:prstGeom>
          <a:noFill/>
          <a:ln w="9525">
            <a:noFill/>
            <a:miter lim="800000"/>
            <a:headEnd/>
            <a:tailEnd/>
          </a:ln>
        </p:spPr>
        <p:txBody>
          <a:bodyPr vert="horz" wrap="square" lIns="91300" tIns="45654" rIns="91300" bIns="45654" numCol="1" anchor="t" anchorCtr="0" compatLnSpc="1">
            <a:prstTxWarp prst="textNoShape">
              <a:avLst/>
            </a:prstTxWarp>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2" name="Rectangle 4"/>
          <p:cNvSpPr>
            <a:spLocks noGrp="1" noChangeArrowheads="1"/>
          </p:cNvSpPr>
          <p:nvPr>
            <p:ph type="dt" sz="half" idx="2"/>
          </p:nvPr>
        </p:nvSpPr>
        <p:spPr bwMode="auto">
          <a:xfrm>
            <a:off x="457205" y="6245225"/>
            <a:ext cx="2133600" cy="476250"/>
          </a:xfrm>
          <a:prstGeom prst="rect">
            <a:avLst/>
          </a:prstGeom>
          <a:noFill/>
          <a:ln w="9525">
            <a:noFill/>
            <a:miter lim="800000"/>
            <a:headEnd/>
            <a:tailEnd/>
          </a:ln>
          <a:effectLst/>
        </p:spPr>
        <p:txBody>
          <a:bodyPr vert="horz" wrap="square" lIns="91300" tIns="45654" rIns="91300" bIns="45654" numCol="1" anchor="t" anchorCtr="0" compatLnSpc="1">
            <a:prstTxWarp prst="textNoShape">
              <a:avLst/>
            </a:prstTxWarp>
          </a:bodyPr>
          <a:lstStyle>
            <a:lvl1pPr>
              <a:defRPr sz="1400">
                <a:solidFill>
                  <a:srgbClr val="777777"/>
                </a:solidFill>
                <a:latin typeface="Arial" charset="0"/>
                <a:ea typeface="+mn-ea"/>
              </a:defRPr>
            </a:lvl1pPr>
          </a:lstStyle>
          <a:p>
            <a:pPr>
              <a:defRPr/>
            </a:pPr>
            <a:endParaRPr lang="en-US"/>
          </a:p>
        </p:txBody>
      </p:sp>
      <p:sp>
        <p:nvSpPr>
          <p:cNvPr id="3" name="Rectangle 5"/>
          <p:cNvSpPr>
            <a:spLocks noGrp="1" noChangeArrowheads="1"/>
          </p:cNvSpPr>
          <p:nvPr>
            <p:ph type="ftr" sz="quarter" idx="3"/>
          </p:nvPr>
        </p:nvSpPr>
        <p:spPr bwMode="auto">
          <a:xfrm>
            <a:off x="3124206" y="6245225"/>
            <a:ext cx="2895600" cy="476250"/>
          </a:xfrm>
          <a:prstGeom prst="rect">
            <a:avLst/>
          </a:prstGeom>
          <a:noFill/>
          <a:ln w="9525">
            <a:noFill/>
            <a:miter lim="800000"/>
            <a:headEnd/>
            <a:tailEnd/>
          </a:ln>
          <a:effectLst/>
        </p:spPr>
        <p:txBody>
          <a:bodyPr vert="horz" wrap="square" lIns="91300" tIns="45654" rIns="91300" bIns="45654" numCol="1" anchor="t" anchorCtr="0" compatLnSpc="1">
            <a:prstTxWarp prst="textNoShape">
              <a:avLst/>
            </a:prstTxWarp>
          </a:bodyPr>
          <a:lstStyle>
            <a:lvl1pPr algn="ctr">
              <a:defRPr sz="1400">
                <a:solidFill>
                  <a:srgbClr val="777777"/>
                </a:solidFill>
                <a:latin typeface="Arial" charset="0"/>
                <a:ea typeface="+mn-ea"/>
              </a:defRPr>
            </a:lvl1pPr>
          </a:lstStyle>
          <a:p>
            <a:pPr>
              <a:defRPr/>
            </a:pPr>
            <a:endParaRPr lang="en-US"/>
          </a:p>
        </p:txBody>
      </p:sp>
      <p:sp>
        <p:nvSpPr>
          <p:cNvPr id="4" name="Rectangle 6"/>
          <p:cNvSpPr>
            <a:spLocks noGrp="1" noChangeArrowheads="1"/>
          </p:cNvSpPr>
          <p:nvPr>
            <p:ph type="sldNum" sz="quarter" idx="4"/>
          </p:nvPr>
        </p:nvSpPr>
        <p:spPr bwMode="auto">
          <a:xfrm>
            <a:off x="6553205" y="6245225"/>
            <a:ext cx="2133600" cy="476250"/>
          </a:xfrm>
          <a:prstGeom prst="rect">
            <a:avLst/>
          </a:prstGeom>
          <a:noFill/>
          <a:ln w="9525">
            <a:noFill/>
            <a:miter lim="800000"/>
            <a:headEnd/>
            <a:tailEnd/>
          </a:ln>
          <a:effectLst/>
        </p:spPr>
        <p:txBody>
          <a:bodyPr vert="horz" wrap="square" lIns="91300" tIns="45654" rIns="91300" bIns="45654" numCol="1" anchor="t" anchorCtr="0" compatLnSpc="1">
            <a:prstTxWarp prst="textNoShape">
              <a:avLst/>
            </a:prstTxWarp>
          </a:bodyPr>
          <a:lstStyle>
            <a:lvl1pPr algn="r">
              <a:defRPr sz="1400">
                <a:solidFill>
                  <a:srgbClr val="777777"/>
                </a:solidFill>
                <a:latin typeface="Arial" pitchFamily="34" charset="0"/>
              </a:defRPr>
            </a:lvl1pPr>
          </a:lstStyle>
          <a:p>
            <a:pPr>
              <a:defRPr/>
            </a:pPr>
            <a:fld id="{AA75413D-C3FF-4257-AAAC-D7EA4EF021DC}" type="slidenum">
              <a:rPr lang="en-US"/>
              <a:pPr>
                <a:defRPr/>
              </a:pPr>
              <a:t>‹#›</a:t>
            </a:fld>
            <a:endParaRPr lang="en-US" dirty="0"/>
          </a:p>
        </p:txBody>
      </p:sp>
      <p:pic>
        <p:nvPicPr>
          <p:cNvPr id="6154" name="Picture 15" descr="fiigButton"/>
          <p:cNvPicPr>
            <a:picLocks noChangeAspect="1" noChangeArrowheads="1"/>
          </p:cNvPicPr>
          <p:nvPr/>
        </p:nvPicPr>
        <p:blipFill>
          <a:blip r:embed="rId17"/>
          <a:srcRect/>
          <a:stretch>
            <a:fillRect/>
          </a:stretch>
        </p:blipFill>
        <p:spPr bwMode="auto">
          <a:xfrm>
            <a:off x="95250" y="82550"/>
            <a:ext cx="1123950" cy="1123950"/>
          </a:xfrm>
          <a:prstGeom prst="rect">
            <a:avLst/>
          </a:prstGeom>
          <a:noFill/>
          <a:ln w="9525">
            <a:noFill/>
            <a:miter lim="800000"/>
            <a:headEnd/>
            <a:tailEnd/>
          </a:ln>
        </p:spPr>
      </p:pic>
      <p:sp>
        <p:nvSpPr>
          <p:cNvPr id="15" name="Rectangle 14"/>
          <p:cNvSpPr/>
          <p:nvPr userDrawn="1"/>
        </p:nvSpPr>
        <p:spPr>
          <a:xfrm>
            <a:off x="0" y="1295406"/>
            <a:ext cx="1371600" cy="472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00" tIns="45654" rIns="91300" bIns="45654" anchor="ctr"/>
          <a:lstStyle/>
          <a:p>
            <a:pPr algn="ctr">
              <a:defRPr/>
            </a:pPr>
            <a:endParaRPr lang="it-IT">
              <a:solidFill>
                <a:srgbClr val="FFFFFF"/>
              </a:solidFill>
            </a:endParaRPr>
          </a:p>
        </p:txBody>
      </p:sp>
    </p:spTree>
  </p:cSld>
  <p:clrMap bg1="lt1" tx1="dk1" bg2="lt2" tx2="dk2" accent1="accent1" accent2="accent2" accent3="accent3" accent4="accent4" accent5="accent5" accent6="accent6" hlink="hlink" folHlink="folHlink"/>
  <p:sldLayoutIdLst>
    <p:sldLayoutId id="2147490516" r:id="rId1"/>
    <p:sldLayoutId id="2147490517" r:id="rId2"/>
    <p:sldLayoutId id="2147490518" r:id="rId3"/>
    <p:sldLayoutId id="2147490519" r:id="rId4"/>
    <p:sldLayoutId id="2147490520" r:id="rId5"/>
    <p:sldLayoutId id="2147490521" r:id="rId6"/>
    <p:sldLayoutId id="2147490522" r:id="rId7"/>
    <p:sldLayoutId id="2147490523" r:id="rId8"/>
    <p:sldLayoutId id="2147490524" r:id="rId9"/>
    <p:sldLayoutId id="2147490525" r:id="rId10"/>
    <p:sldLayoutId id="2147490526" r:id="rId11"/>
    <p:sldLayoutId id="2147490527" r:id="rId12"/>
  </p:sldLayoutIdLst>
  <p:hf hdr="0" ftr="0" dt="0"/>
  <p:txStyles>
    <p:titleStyle>
      <a:lvl1pPr algn="ctr" rtl="0" eaLnBrk="0" fontAlgn="base" hangingPunct="0">
        <a:spcBef>
          <a:spcPct val="0"/>
        </a:spcBef>
        <a:spcAft>
          <a:spcPct val="0"/>
        </a:spcAft>
        <a:defRPr sz="3200">
          <a:solidFill>
            <a:schemeClr val="bg1"/>
          </a:solidFill>
          <a:latin typeface="+mj-lt"/>
          <a:ea typeface="ＭＳ Ｐゴシック" charset="-128"/>
          <a:cs typeface="ＭＳ Ｐゴシック" charset="-128"/>
        </a:defRPr>
      </a:lvl1pPr>
      <a:lvl2pPr algn="ctr" rtl="0" eaLnBrk="0" fontAlgn="base" hangingPunct="0">
        <a:spcBef>
          <a:spcPct val="0"/>
        </a:spcBef>
        <a:spcAft>
          <a:spcPct val="0"/>
        </a:spcAft>
        <a:defRPr sz="3200">
          <a:solidFill>
            <a:schemeClr val="bg1"/>
          </a:solidFill>
          <a:latin typeface="Century Gothic" charset="0"/>
          <a:ea typeface="ＭＳ Ｐゴシック" charset="-128"/>
          <a:cs typeface="ＭＳ Ｐゴシック" charset="-128"/>
        </a:defRPr>
      </a:lvl2pPr>
      <a:lvl3pPr algn="ctr" rtl="0" eaLnBrk="0" fontAlgn="base" hangingPunct="0">
        <a:spcBef>
          <a:spcPct val="0"/>
        </a:spcBef>
        <a:spcAft>
          <a:spcPct val="0"/>
        </a:spcAft>
        <a:defRPr sz="3200">
          <a:solidFill>
            <a:schemeClr val="bg1"/>
          </a:solidFill>
          <a:latin typeface="Century Gothic" charset="0"/>
          <a:ea typeface="ＭＳ Ｐゴシック" charset="-128"/>
          <a:cs typeface="ＭＳ Ｐゴシック" charset="-128"/>
        </a:defRPr>
      </a:lvl3pPr>
      <a:lvl4pPr algn="ctr" rtl="0" eaLnBrk="0" fontAlgn="base" hangingPunct="0">
        <a:spcBef>
          <a:spcPct val="0"/>
        </a:spcBef>
        <a:spcAft>
          <a:spcPct val="0"/>
        </a:spcAft>
        <a:defRPr sz="3200">
          <a:solidFill>
            <a:schemeClr val="bg1"/>
          </a:solidFill>
          <a:latin typeface="Century Gothic" charset="0"/>
          <a:ea typeface="ＭＳ Ｐゴシック" charset="-128"/>
          <a:cs typeface="ＭＳ Ｐゴシック" charset="-128"/>
        </a:defRPr>
      </a:lvl4pPr>
      <a:lvl5pPr algn="ctr" rtl="0" eaLnBrk="0" fontAlgn="base" hangingPunct="0">
        <a:spcBef>
          <a:spcPct val="0"/>
        </a:spcBef>
        <a:spcAft>
          <a:spcPct val="0"/>
        </a:spcAft>
        <a:defRPr sz="3200">
          <a:solidFill>
            <a:schemeClr val="bg1"/>
          </a:solidFill>
          <a:latin typeface="Century Gothic" charset="0"/>
          <a:ea typeface="ＭＳ Ｐゴシック" charset="-128"/>
          <a:cs typeface="ＭＳ Ｐゴシック" charset="-128"/>
        </a:defRPr>
      </a:lvl5pPr>
      <a:lvl6pPr marL="456538" algn="ctr" rtl="0" fontAlgn="base">
        <a:spcBef>
          <a:spcPct val="0"/>
        </a:spcBef>
        <a:spcAft>
          <a:spcPct val="0"/>
        </a:spcAft>
        <a:defRPr sz="3200">
          <a:solidFill>
            <a:schemeClr val="bg1"/>
          </a:solidFill>
          <a:latin typeface="Century Gothic" charset="0"/>
        </a:defRPr>
      </a:lvl6pPr>
      <a:lvl7pPr marL="913077" algn="ctr" rtl="0" fontAlgn="base">
        <a:spcBef>
          <a:spcPct val="0"/>
        </a:spcBef>
        <a:spcAft>
          <a:spcPct val="0"/>
        </a:spcAft>
        <a:defRPr sz="3200">
          <a:solidFill>
            <a:schemeClr val="bg1"/>
          </a:solidFill>
          <a:latin typeface="Century Gothic" charset="0"/>
        </a:defRPr>
      </a:lvl7pPr>
      <a:lvl8pPr marL="1369616" algn="ctr" rtl="0" fontAlgn="base">
        <a:spcBef>
          <a:spcPct val="0"/>
        </a:spcBef>
        <a:spcAft>
          <a:spcPct val="0"/>
        </a:spcAft>
        <a:defRPr sz="3200">
          <a:solidFill>
            <a:schemeClr val="bg1"/>
          </a:solidFill>
          <a:latin typeface="Century Gothic" charset="0"/>
        </a:defRPr>
      </a:lvl8pPr>
      <a:lvl9pPr marL="1826152" algn="ctr" rtl="0" fontAlgn="base">
        <a:spcBef>
          <a:spcPct val="0"/>
        </a:spcBef>
        <a:spcAft>
          <a:spcPct val="0"/>
        </a:spcAft>
        <a:defRPr sz="3200">
          <a:solidFill>
            <a:schemeClr val="bg1"/>
          </a:solidFill>
          <a:latin typeface="Century Gothic" charset="0"/>
        </a:defRPr>
      </a:lvl9pPr>
    </p:titleStyle>
    <p:bodyStyle>
      <a:lvl1pPr marL="342405" indent="-342405"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128"/>
        </a:defRPr>
      </a:lvl1pPr>
      <a:lvl2pPr marL="741874" indent="-285338" algn="l" rtl="0" eaLnBrk="0" fontAlgn="base" hangingPunct="0">
        <a:spcBef>
          <a:spcPct val="20000"/>
        </a:spcBef>
        <a:spcAft>
          <a:spcPct val="0"/>
        </a:spcAft>
        <a:buChar char="–"/>
        <a:defRPr sz="2000">
          <a:solidFill>
            <a:schemeClr val="tx1"/>
          </a:solidFill>
          <a:latin typeface="+mn-lt"/>
          <a:ea typeface="ＭＳ Ｐゴシック" charset="-128"/>
        </a:defRPr>
      </a:lvl2pPr>
      <a:lvl3pPr marL="1141348" indent="-228268" algn="l" rtl="0" eaLnBrk="0" fontAlgn="base" hangingPunct="0">
        <a:spcBef>
          <a:spcPct val="20000"/>
        </a:spcBef>
        <a:spcAft>
          <a:spcPct val="0"/>
        </a:spcAft>
        <a:buChar char="•"/>
        <a:defRPr>
          <a:solidFill>
            <a:schemeClr val="tx1"/>
          </a:solidFill>
          <a:latin typeface="+mn-lt"/>
          <a:ea typeface="ＭＳ Ｐゴシック" charset="-128"/>
        </a:defRPr>
      </a:lvl3pPr>
      <a:lvl4pPr marL="1597882" indent="-228268" algn="l" rtl="0" eaLnBrk="0" fontAlgn="base" hangingPunct="0">
        <a:spcBef>
          <a:spcPct val="20000"/>
        </a:spcBef>
        <a:spcAft>
          <a:spcPct val="0"/>
        </a:spcAft>
        <a:buChar char="–"/>
        <a:defRPr sz="1600">
          <a:solidFill>
            <a:schemeClr val="tx1"/>
          </a:solidFill>
          <a:latin typeface="+mn-lt"/>
          <a:ea typeface="ＭＳ Ｐゴシック" charset="-128"/>
        </a:defRPr>
      </a:lvl4pPr>
      <a:lvl5pPr marL="2054423" indent="-228268" algn="l" rtl="0" eaLnBrk="0" fontAlgn="base" hangingPunct="0">
        <a:spcBef>
          <a:spcPct val="20000"/>
        </a:spcBef>
        <a:spcAft>
          <a:spcPct val="0"/>
        </a:spcAft>
        <a:buChar char="»"/>
        <a:defRPr sz="1400">
          <a:solidFill>
            <a:schemeClr val="tx1"/>
          </a:solidFill>
          <a:latin typeface="+mn-lt"/>
          <a:ea typeface="ＭＳ Ｐゴシック" charset="-128"/>
        </a:defRPr>
      </a:lvl5pPr>
      <a:lvl6pPr marL="2510961" indent="-228268" algn="l" rtl="0" fontAlgn="base">
        <a:spcBef>
          <a:spcPct val="20000"/>
        </a:spcBef>
        <a:spcAft>
          <a:spcPct val="0"/>
        </a:spcAft>
        <a:buChar char="»"/>
        <a:defRPr sz="1400">
          <a:solidFill>
            <a:schemeClr val="tx1"/>
          </a:solidFill>
          <a:latin typeface="+mn-lt"/>
          <a:ea typeface="ＭＳ Ｐゴシック" charset="-128"/>
        </a:defRPr>
      </a:lvl6pPr>
      <a:lvl7pPr marL="2967498" indent="-228268" algn="l" rtl="0" fontAlgn="base">
        <a:spcBef>
          <a:spcPct val="20000"/>
        </a:spcBef>
        <a:spcAft>
          <a:spcPct val="0"/>
        </a:spcAft>
        <a:buChar char="»"/>
        <a:defRPr sz="1400">
          <a:solidFill>
            <a:schemeClr val="tx1"/>
          </a:solidFill>
          <a:latin typeface="+mn-lt"/>
          <a:ea typeface="ＭＳ Ｐゴシック" charset="-128"/>
        </a:defRPr>
      </a:lvl7pPr>
      <a:lvl8pPr marL="3424037" indent="-228268" algn="l" rtl="0" fontAlgn="base">
        <a:spcBef>
          <a:spcPct val="20000"/>
        </a:spcBef>
        <a:spcAft>
          <a:spcPct val="0"/>
        </a:spcAft>
        <a:buChar char="»"/>
        <a:defRPr sz="1400">
          <a:solidFill>
            <a:schemeClr val="tx1"/>
          </a:solidFill>
          <a:latin typeface="+mn-lt"/>
          <a:ea typeface="ＭＳ Ｐゴシック" charset="-128"/>
        </a:defRPr>
      </a:lvl8pPr>
      <a:lvl9pPr marL="3880573" indent="-228268" algn="l" rtl="0" fontAlgn="base">
        <a:spcBef>
          <a:spcPct val="20000"/>
        </a:spcBef>
        <a:spcAft>
          <a:spcPct val="0"/>
        </a:spcAft>
        <a:buChar char="»"/>
        <a:defRPr sz="1400">
          <a:solidFill>
            <a:schemeClr val="tx1"/>
          </a:solidFill>
          <a:latin typeface="+mn-lt"/>
          <a:ea typeface="ＭＳ Ｐゴシック" charset="-128"/>
        </a:defRPr>
      </a:lvl9pPr>
    </p:bodyStyle>
    <p:otherStyle>
      <a:defPPr>
        <a:defRPr lang="it-IT"/>
      </a:defPPr>
      <a:lvl1pPr marL="0" algn="l" defTabSz="456538" rtl="0" eaLnBrk="1" latinLnBrk="0" hangingPunct="1">
        <a:defRPr sz="1800" kern="1200">
          <a:solidFill>
            <a:schemeClr val="tx1"/>
          </a:solidFill>
          <a:latin typeface="+mn-lt"/>
          <a:ea typeface="+mn-ea"/>
          <a:cs typeface="+mn-cs"/>
        </a:defRPr>
      </a:lvl1pPr>
      <a:lvl2pPr marL="456538" algn="l" defTabSz="456538" rtl="0" eaLnBrk="1" latinLnBrk="0" hangingPunct="1">
        <a:defRPr sz="1800" kern="1200">
          <a:solidFill>
            <a:schemeClr val="tx1"/>
          </a:solidFill>
          <a:latin typeface="+mn-lt"/>
          <a:ea typeface="+mn-ea"/>
          <a:cs typeface="+mn-cs"/>
        </a:defRPr>
      </a:lvl2pPr>
      <a:lvl3pPr marL="913077" algn="l" defTabSz="456538" rtl="0" eaLnBrk="1" latinLnBrk="0" hangingPunct="1">
        <a:defRPr sz="1800" kern="1200">
          <a:solidFill>
            <a:schemeClr val="tx1"/>
          </a:solidFill>
          <a:latin typeface="+mn-lt"/>
          <a:ea typeface="+mn-ea"/>
          <a:cs typeface="+mn-cs"/>
        </a:defRPr>
      </a:lvl3pPr>
      <a:lvl4pPr marL="1369616" algn="l" defTabSz="456538" rtl="0" eaLnBrk="1" latinLnBrk="0" hangingPunct="1">
        <a:defRPr sz="1800" kern="1200">
          <a:solidFill>
            <a:schemeClr val="tx1"/>
          </a:solidFill>
          <a:latin typeface="+mn-lt"/>
          <a:ea typeface="+mn-ea"/>
          <a:cs typeface="+mn-cs"/>
        </a:defRPr>
      </a:lvl4pPr>
      <a:lvl5pPr marL="1826152" algn="l" defTabSz="456538" rtl="0" eaLnBrk="1" latinLnBrk="0" hangingPunct="1">
        <a:defRPr sz="1800" kern="1200">
          <a:solidFill>
            <a:schemeClr val="tx1"/>
          </a:solidFill>
          <a:latin typeface="+mn-lt"/>
          <a:ea typeface="+mn-ea"/>
          <a:cs typeface="+mn-cs"/>
        </a:defRPr>
      </a:lvl5pPr>
      <a:lvl6pPr marL="2282691" algn="l" defTabSz="456538" rtl="0" eaLnBrk="1" latinLnBrk="0" hangingPunct="1">
        <a:defRPr sz="1800" kern="1200">
          <a:solidFill>
            <a:schemeClr val="tx1"/>
          </a:solidFill>
          <a:latin typeface="+mn-lt"/>
          <a:ea typeface="+mn-ea"/>
          <a:cs typeface="+mn-cs"/>
        </a:defRPr>
      </a:lvl6pPr>
      <a:lvl7pPr marL="2739230" algn="l" defTabSz="456538" rtl="0" eaLnBrk="1" latinLnBrk="0" hangingPunct="1">
        <a:defRPr sz="1800" kern="1200">
          <a:solidFill>
            <a:schemeClr val="tx1"/>
          </a:solidFill>
          <a:latin typeface="+mn-lt"/>
          <a:ea typeface="+mn-ea"/>
          <a:cs typeface="+mn-cs"/>
        </a:defRPr>
      </a:lvl7pPr>
      <a:lvl8pPr marL="3195762" algn="l" defTabSz="456538" rtl="0" eaLnBrk="1" latinLnBrk="0" hangingPunct="1">
        <a:defRPr sz="1800" kern="1200">
          <a:solidFill>
            <a:schemeClr val="tx1"/>
          </a:solidFill>
          <a:latin typeface="+mn-lt"/>
          <a:ea typeface="+mn-ea"/>
          <a:cs typeface="+mn-cs"/>
        </a:defRPr>
      </a:lvl8pPr>
      <a:lvl9pPr marL="3652304" algn="l" defTabSz="456538"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7"/>
          <p:cNvGrpSpPr>
            <a:grpSpLocks/>
          </p:cNvGrpSpPr>
          <p:nvPr/>
        </p:nvGrpSpPr>
        <p:grpSpPr bwMode="auto">
          <a:xfrm>
            <a:off x="0" y="-26988"/>
            <a:ext cx="9144000" cy="6884988"/>
            <a:chOff x="0" y="-17"/>
            <a:chExt cx="5760" cy="4337"/>
          </a:xfrm>
        </p:grpSpPr>
        <p:graphicFrame>
          <p:nvGraphicFramePr>
            <p:cNvPr id="3074" name="Object 8"/>
            <p:cNvGraphicFramePr>
              <a:graphicFrameLocks noChangeAspect="1"/>
            </p:cNvGraphicFramePr>
            <p:nvPr/>
          </p:nvGraphicFramePr>
          <p:xfrm>
            <a:off x="0" y="-17"/>
            <a:ext cx="4558" cy="3423"/>
          </p:xfrm>
          <a:graphic>
            <a:graphicData uri="http://schemas.openxmlformats.org/presentationml/2006/ole">
              <p:oleObj spid="_x0000_s696322" name="Immagine bitmap" r:id="rId15" imgW="9752381" imgH="7323810" progId="PBrush">
                <p:embed/>
              </p:oleObj>
            </a:graphicData>
          </a:graphic>
        </p:graphicFrame>
        <p:graphicFrame>
          <p:nvGraphicFramePr>
            <p:cNvPr id="3075" name="Object 9"/>
            <p:cNvGraphicFramePr>
              <a:graphicFrameLocks noChangeAspect="1"/>
            </p:cNvGraphicFramePr>
            <p:nvPr/>
          </p:nvGraphicFramePr>
          <p:xfrm>
            <a:off x="0" y="-17"/>
            <a:ext cx="5760" cy="862"/>
          </p:xfrm>
          <a:graphic>
            <a:graphicData uri="http://schemas.openxmlformats.org/presentationml/2006/ole">
              <p:oleObj spid="_x0000_s696323" name="Immagine bitmap" r:id="rId16" imgW="9752381" imgH="7323810" progId="PBrush">
                <p:embed/>
              </p:oleObj>
            </a:graphicData>
          </a:graphic>
        </p:graphicFrame>
        <p:graphicFrame>
          <p:nvGraphicFramePr>
            <p:cNvPr id="3076" name="Object 10"/>
            <p:cNvGraphicFramePr>
              <a:graphicFrameLocks noChangeAspect="1"/>
            </p:cNvGraphicFramePr>
            <p:nvPr/>
          </p:nvGraphicFramePr>
          <p:xfrm>
            <a:off x="0" y="3158"/>
            <a:ext cx="839" cy="1162"/>
          </p:xfrm>
          <a:graphic>
            <a:graphicData uri="http://schemas.openxmlformats.org/presentationml/2006/ole">
              <p:oleObj spid="_x0000_s696324" name="Immagine bitmap" r:id="rId17" imgW="9752381" imgH="7323810" progId="PBrush">
                <p:embed/>
              </p:oleObj>
            </a:graphicData>
          </a:graphic>
        </p:graphicFrame>
      </p:grpSp>
      <p:sp>
        <p:nvSpPr>
          <p:cNvPr id="3079" name="Rectangle 2"/>
          <p:cNvSpPr>
            <a:spLocks noGrp="1" noChangeArrowheads="1"/>
          </p:cNvSpPr>
          <p:nvPr>
            <p:ph type="title"/>
          </p:nvPr>
        </p:nvSpPr>
        <p:spPr bwMode="auto">
          <a:xfrm>
            <a:off x="1331925" y="0"/>
            <a:ext cx="7812087" cy="1143000"/>
          </a:xfrm>
          <a:prstGeom prst="rect">
            <a:avLst/>
          </a:prstGeom>
          <a:noFill/>
          <a:ln w="9525">
            <a:noFill/>
            <a:miter lim="800000"/>
            <a:headEnd/>
            <a:tailEnd/>
          </a:ln>
        </p:spPr>
        <p:txBody>
          <a:bodyPr vert="horz" wrap="square" lIns="91320" tIns="45663" rIns="91320" bIns="45663" numCol="1" anchor="ctr" anchorCtr="0" compatLnSpc="1">
            <a:prstTxWarp prst="textNoShape">
              <a:avLst/>
            </a:prstTxWarp>
          </a:bodyPr>
          <a:lstStyle/>
          <a:p>
            <a:pPr lvl="0"/>
            <a:r>
              <a:rPr lang="en-US" smtClean="0"/>
              <a:t>Fare clic per modificare lo stile del titolo</a:t>
            </a:r>
          </a:p>
        </p:txBody>
      </p:sp>
      <p:sp>
        <p:nvSpPr>
          <p:cNvPr id="3080" name="Rectangle 3"/>
          <p:cNvSpPr>
            <a:spLocks noGrp="1" noChangeArrowheads="1"/>
          </p:cNvSpPr>
          <p:nvPr>
            <p:ph type="body" idx="1"/>
          </p:nvPr>
        </p:nvSpPr>
        <p:spPr bwMode="auto">
          <a:xfrm>
            <a:off x="1331925" y="1557338"/>
            <a:ext cx="7812087" cy="4525962"/>
          </a:xfrm>
          <a:prstGeom prst="rect">
            <a:avLst/>
          </a:prstGeom>
          <a:noFill/>
          <a:ln w="9525">
            <a:noFill/>
            <a:miter lim="800000"/>
            <a:headEnd/>
            <a:tailEnd/>
          </a:ln>
        </p:spPr>
        <p:txBody>
          <a:bodyPr vert="horz" wrap="square" lIns="91320" tIns="45663" rIns="91320" bIns="45663" numCol="1" anchor="t" anchorCtr="0" compatLnSpc="1">
            <a:prstTxWarp prst="textNoShape">
              <a:avLst/>
            </a:prstTxWarp>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1028" name="Rectangle 4"/>
          <p:cNvSpPr>
            <a:spLocks noGrp="1" noChangeArrowheads="1"/>
          </p:cNvSpPr>
          <p:nvPr>
            <p:ph type="dt" sz="half" idx="2"/>
          </p:nvPr>
        </p:nvSpPr>
        <p:spPr bwMode="auto">
          <a:xfrm>
            <a:off x="457205" y="6245225"/>
            <a:ext cx="2133600" cy="476250"/>
          </a:xfrm>
          <a:prstGeom prst="rect">
            <a:avLst/>
          </a:prstGeom>
          <a:noFill/>
          <a:ln w="9525">
            <a:noFill/>
            <a:miter lim="800000"/>
            <a:headEnd/>
            <a:tailEnd/>
          </a:ln>
          <a:effectLst/>
        </p:spPr>
        <p:txBody>
          <a:bodyPr vert="horz" wrap="square" lIns="91320" tIns="45663" rIns="91320" bIns="45663" numCol="1" anchor="t" anchorCtr="0" compatLnSpc="1">
            <a:prstTxWarp prst="textNoShape">
              <a:avLst/>
            </a:prstTxWarp>
          </a:bodyPr>
          <a:lstStyle>
            <a:lvl1pPr>
              <a:defRPr sz="1400">
                <a:solidFill>
                  <a:srgbClr val="000000"/>
                </a:solidFill>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5" y="6245225"/>
            <a:ext cx="2895600" cy="476250"/>
          </a:xfrm>
          <a:prstGeom prst="rect">
            <a:avLst/>
          </a:prstGeom>
          <a:noFill/>
          <a:ln w="9525">
            <a:noFill/>
            <a:miter lim="800000"/>
            <a:headEnd/>
            <a:tailEnd/>
          </a:ln>
          <a:effectLst/>
        </p:spPr>
        <p:txBody>
          <a:bodyPr vert="horz" wrap="square" lIns="91320" tIns="45663" rIns="91320" bIns="45663" numCol="1" anchor="t" anchorCtr="0" compatLnSpc="1">
            <a:prstTxWarp prst="textNoShape">
              <a:avLst/>
            </a:prstTxWarp>
          </a:bodyPr>
          <a:lstStyle>
            <a:lvl1pPr algn="ctr">
              <a:defRPr sz="1400">
                <a:solidFill>
                  <a:srgbClr val="000000"/>
                </a:solidFill>
                <a:ea typeface="+mn-ea"/>
              </a:defRPr>
            </a:lvl1pPr>
          </a:lstStyle>
          <a:p>
            <a:pPr>
              <a:defRPr/>
            </a:pPr>
            <a:endParaRPr lang="en-US"/>
          </a:p>
        </p:txBody>
      </p:sp>
      <p:sp>
        <p:nvSpPr>
          <p:cNvPr id="3" name="Rectangle 6"/>
          <p:cNvSpPr>
            <a:spLocks noGrp="1" noChangeArrowheads="1"/>
          </p:cNvSpPr>
          <p:nvPr>
            <p:ph type="sldNum" sz="quarter" idx="4"/>
          </p:nvPr>
        </p:nvSpPr>
        <p:spPr bwMode="auto">
          <a:xfrm>
            <a:off x="7092950" y="6619875"/>
            <a:ext cx="2133600" cy="476250"/>
          </a:xfrm>
          <a:prstGeom prst="rect">
            <a:avLst/>
          </a:prstGeom>
          <a:noFill/>
          <a:ln w="9525">
            <a:noFill/>
            <a:miter lim="800000"/>
            <a:headEnd/>
            <a:tailEnd/>
          </a:ln>
          <a:effectLst/>
        </p:spPr>
        <p:txBody>
          <a:bodyPr vert="horz" wrap="square" lIns="91320" tIns="45663" rIns="91320" bIns="45663" numCol="1" anchor="t" anchorCtr="0" compatLnSpc="1">
            <a:prstTxWarp prst="textNoShape">
              <a:avLst/>
            </a:prstTxWarp>
          </a:bodyPr>
          <a:lstStyle>
            <a:lvl1pPr algn="r">
              <a:defRPr sz="1400">
                <a:solidFill>
                  <a:srgbClr val="B2B2B2"/>
                </a:solidFill>
                <a:latin typeface="+mn-lt"/>
                <a:ea typeface="+mn-ea"/>
              </a:defRPr>
            </a:lvl1pPr>
          </a:lstStyle>
          <a:p>
            <a:pPr>
              <a:defRPr/>
            </a:pPr>
            <a:fld id="{95CFF9DB-C085-4162-9388-4DF041E80D94}" type="slidenum">
              <a:rPr lang="en-US"/>
              <a:pPr>
                <a:defRPr/>
              </a:pPr>
              <a:t>‹#›</a:t>
            </a:fld>
            <a:endParaRPr lang="en-US"/>
          </a:p>
        </p:txBody>
      </p:sp>
      <p:sp>
        <p:nvSpPr>
          <p:cNvPr id="12" name="Rettangolo 11"/>
          <p:cNvSpPr/>
          <p:nvPr userDrawn="1"/>
        </p:nvSpPr>
        <p:spPr>
          <a:xfrm>
            <a:off x="5" y="1285878"/>
            <a:ext cx="1357313" cy="5572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it-IT">
              <a:solidFill>
                <a:srgbClr val="FFFFFF"/>
              </a:solidFill>
            </a:endParaRPr>
          </a:p>
        </p:txBody>
      </p:sp>
    </p:spTree>
  </p:cSld>
  <p:clrMap bg1="lt1" tx1="dk1" bg2="lt2" tx2="dk2" accent1="accent1" accent2="accent2" accent3="accent3" accent4="accent4" accent5="accent5" accent6="accent6" hlink="hlink" folHlink="folHlink"/>
  <p:sldLayoutIdLst>
    <p:sldLayoutId id="2147490529" r:id="rId1"/>
    <p:sldLayoutId id="2147490530" r:id="rId2"/>
    <p:sldLayoutId id="2147490531" r:id="rId3"/>
    <p:sldLayoutId id="2147490532" r:id="rId4"/>
    <p:sldLayoutId id="2147490533" r:id="rId5"/>
    <p:sldLayoutId id="2147490534" r:id="rId6"/>
    <p:sldLayoutId id="2147490535" r:id="rId7"/>
    <p:sldLayoutId id="2147490536" r:id="rId8"/>
    <p:sldLayoutId id="2147490537" r:id="rId9"/>
    <p:sldLayoutId id="2147490538" r:id="rId10"/>
    <p:sldLayoutId id="2147490539" r:id="rId11"/>
    <p:sldLayoutId id="2147490540" r:id="rId12"/>
  </p:sldLayoutIdLst>
  <p:hf hdr="0" ftr="0" dt="0"/>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Cronos Pro Caption" pitchFamily="34" charset="0"/>
        </a:defRPr>
      </a:lvl2pPr>
      <a:lvl3pPr algn="ctr" rtl="0" eaLnBrk="0" fontAlgn="base" hangingPunct="0">
        <a:spcBef>
          <a:spcPct val="0"/>
        </a:spcBef>
        <a:spcAft>
          <a:spcPct val="0"/>
        </a:spcAft>
        <a:defRPr sz="3200">
          <a:solidFill>
            <a:schemeClr val="bg1"/>
          </a:solidFill>
          <a:latin typeface="Cronos Pro Caption" pitchFamily="34" charset="0"/>
        </a:defRPr>
      </a:lvl3pPr>
      <a:lvl4pPr algn="ctr" rtl="0" eaLnBrk="0" fontAlgn="base" hangingPunct="0">
        <a:spcBef>
          <a:spcPct val="0"/>
        </a:spcBef>
        <a:spcAft>
          <a:spcPct val="0"/>
        </a:spcAft>
        <a:defRPr sz="3200">
          <a:solidFill>
            <a:schemeClr val="bg1"/>
          </a:solidFill>
          <a:latin typeface="Cronos Pro Caption" pitchFamily="34" charset="0"/>
        </a:defRPr>
      </a:lvl4pPr>
      <a:lvl5pPr algn="ctr" rtl="0" eaLnBrk="0" fontAlgn="base" hangingPunct="0">
        <a:spcBef>
          <a:spcPct val="0"/>
        </a:spcBef>
        <a:spcAft>
          <a:spcPct val="0"/>
        </a:spcAft>
        <a:defRPr sz="3200">
          <a:solidFill>
            <a:schemeClr val="bg1"/>
          </a:solidFill>
          <a:latin typeface="Cronos Pro Caption" pitchFamily="34" charset="0"/>
        </a:defRPr>
      </a:lvl5pPr>
      <a:lvl6pPr marL="456631" algn="ctr" rtl="0" fontAlgn="base">
        <a:spcBef>
          <a:spcPct val="0"/>
        </a:spcBef>
        <a:spcAft>
          <a:spcPct val="0"/>
        </a:spcAft>
        <a:defRPr sz="3200">
          <a:solidFill>
            <a:schemeClr val="bg1"/>
          </a:solidFill>
          <a:latin typeface="Cronos Pro Caption" pitchFamily="34" charset="0"/>
        </a:defRPr>
      </a:lvl6pPr>
      <a:lvl7pPr marL="913264" algn="ctr" rtl="0" fontAlgn="base">
        <a:spcBef>
          <a:spcPct val="0"/>
        </a:spcBef>
        <a:spcAft>
          <a:spcPct val="0"/>
        </a:spcAft>
        <a:defRPr sz="3200">
          <a:solidFill>
            <a:schemeClr val="bg1"/>
          </a:solidFill>
          <a:latin typeface="Cronos Pro Caption" pitchFamily="34" charset="0"/>
        </a:defRPr>
      </a:lvl7pPr>
      <a:lvl8pPr marL="1369896" algn="ctr" rtl="0" fontAlgn="base">
        <a:spcBef>
          <a:spcPct val="0"/>
        </a:spcBef>
        <a:spcAft>
          <a:spcPct val="0"/>
        </a:spcAft>
        <a:defRPr sz="3200">
          <a:solidFill>
            <a:schemeClr val="bg1"/>
          </a:solidFill>
          <a:latin typeface="Cronos Pro Caption" pitchFamily="34" charset="0"/>
        </a:defRPr>
      </a:lvl8pPr>
      <a:lvl9pPr marL="1826526" algn="ctr" rtl="0" fontAlgn="base">
        <a:spcBef>
          <a:spcPct val="0"/>
        </a:spcBef>
        <a:spcAft>
          <a:spcPct val="0"/>
        </a:spcAft>
        <a:defRPr sz="3200">
          <a:solidFill>
            <a:schemeClr val="bg1"/>
          </a:solidFill>
          <a:latin typeface="Cronos Pro Caption" pitchFamily="34" charset="0"/>
        </a:defRPr>
      </a:lvl9pPr>
    </p:titleStyle>
    <p:bodyStyle>
      <a:lvl1pPr marL="342474" indent="-342474" algn="l" rtl="0" eaLnBrk="0" fontAlgn="base" hangingPunct="0">
        <a:spcBef>
          <a:spcPct val="20000"/>
        </a:spcBef>
        <a:spcAft>
          <a:spcPct val="0"/>
        </a:spcAft>
        <a:buSzPct val="130000"/>
        <a:buFont typeface="Cronos Pro Caption" pitchFamily="34" charset="0"/>
        <a:buChar char="•"/>
        <a:defRPr sz="1600" b="1">
          <a:solidFill>
            <a:schemeClr val="tx1"/>
          </a:solidFill>
          <a:latin typeface="+mn-lt"/>
          <a:ea typeface="+mn-ea"/>
          <a:cs typeface="+mn-cs"/>
        </a:defRPr>
      </a:lvl1pPr>
      <a:lvl2pPr marL="742026" indent="-285395" algn="l" rtl="0" eaLnBrk="0" fontAlgn="base" hangingPunct="0">
        <a:spcBef>
          <a:spcPct val="20000"/>
        </a:spcBef>
        <a:spcAft>
          <a:spcPct val="0"/>
        </a:spcAft>
        <a:buChar char="–"/>
        <a:defRPr sz="2000">
          <a:solidFill>
            <a:schemeClr val="tx1"/>
          </a:solidFill>
          <a:latin typeface="+mn-lt"/>
        </a:defRPr>
      </a:lvl2pPr>
      <a:lvl3pPr marL="1141581" indent="-228316" algn="l" rtl="0" eaLnBrk="0" fontAlgn="base" hangingPunct="0">
        <a:spcBef>
          <a:spcPct val="20000"/>
        </a:spcBef>
        <a:spcAft>
          <a:spcPct val="0"/>
        </a:spcAft>
        <a:buChar char="•"/>
        <a:defRPr sz="2400">
          <a:solidFill>
            <a:schemeClr val="tx1"/>
          </a:solidFill>
          <a:latin typeface="+mn-lt"/>
        </a:defRPr>
      </a:lvl3pPr>
      <a:lvl4pPr marL="1598210" indent="-228316" algn="l" rtl="0" eaLnBrk="0" fontAlgn="base" hangingPunct="0">
        <a:spcBef>
          <a:spcPct val="20000"/>
        </a:spcBef>
        <a:spcAft>
          <a:spcPct val="0"/>
        </a:spcAft>
        <a:buChar char="–"/>
        <a:defRPr sz="1600">
          <a:solidFill>
            <a:schemeClr val="tx1"/>
          </a:solidFill>
          <a:latin typeface="+mn-lt"/>
        </a:defRPr>
      </a:lvl4pPr>
      <a:lvl5pPr marL="2054843" indent="-228316" algn="l" rtl="0" eaLnBrk="0" fontAlgn="base" hangingPunct="0">
        <a:spcBef>
          <a:spcPct val="20000"/>
        </a:spcBef>
        <a:spcAft>
          <a:spcPct val="0"/>
        </a:spcAft>
        <a:buChar char="»"/>
        <a:defRPr sz="1400">
          <a:solidFill>
            <a:schemeClr val="tx1"/>
          </a:solidFill>
          <a:latin typeface="+mn-lt"/>
        </a:defRPr>
      </a:lvl5pPr>
      <a:lvl6pPr marL="2511474" indent="-228316" algn="l" rtl="0" fontAlgn="base">
        <a:spcBef>
          <a:spcPct val="20000"/>
        </a:spcBef>
        <a:spcAft>
          <a:spcPct val="0"/>
        </a:spcAft>
        <a:buChar char="»"/>
        <a:defRPr sz="1400">
          <a:solidFill>
            <a:schemeClr val="tx1"/>
          </a:solidFill>
          <a:latin typeface="+mn-lt"/>
        </a:defRPr>
      </a:lvl6pPr>
      <a:lvl7pPr marL="2968106" indent="-228316" algn="l" rtl="0" fontAlgn="base">
        <a:spcBef>
          <a:spcPct val="20000"/>
        </a:spcBef>
        <a:spcAft>
          <a:spcPct val="0"/>
        </a:spcAft>
        <a:buChar char="»"/>
        <a:defRPr sz="1400">
          <a:solidFill>
            <a:schemeClr val="tx1"/>
          </a:solidFill>
          <a:latin typeface="+mn-lt"/>
        </a:defRPr>
      </a:lvl7pPr>
      <a:lvl8pPr marL="3424738" indent="-228316" algn="l" rtl="0" fontAlgn="base">
        <a:spcBef>
          <a:spcPct val="20000"/>
        </a:spcBef>
        <a:spcAft>
          <a:spcPct val="0"/>
        </a:spcAft>
        <a:buChar char="»"/>
        <a:defRPr sz="1400">
          <a:solidFill>
            <a:schemeClr val="tx1"/>
          </a:solidFill>
          <a:latin typeface="+mn-lt"/>
        </a:defRPr>
      </a:lvl8pPr>
      <a:lvl9pPr marL="3881368" indent="-228316" algn="l" rtl="0" fontAlgn="base">
        <a:spcBef>
          <a:spcPct val="20000"/>
        </a:spcBef>
        <a:spcAft>
          <a:spcPct val="0"/>
        </a:spcAft>
        <a:buChar char="»"/>
        <a:defRPr sz="1400">
          <a:solidFill>
            <a:schemeClr val="tx1"/>
          </a:solidFill>
          <a:latin typeface="+mn-lt"/>
        </a:defRPr>
      </a:lvl9pPr>
    </p:bodyStyle>
    <p:otherStyle>
      <a:defPPr>
        <a:defRPr lang="it-IT"/>
      </a:defPPr>
      <a:lvl1pPr marL="0" algn="l" defTabSz="913264" rtl="0" eaLnBrk="1" latinLnBrk="0" hangingPunct="1">
        <a:defRPr sz="1800" kern="1200">
          <a:solidFill>
            <a:schemeClr val="tx1"/>
          </a:solidFill>
          <a:latin typeface="+mn-lt"/>
          <a:ea typeface="+mn-ea"/>
          <a:cs typeface="+mn-cs"/>
        </a:defRPr>
      </a:lvl1pPr>
      <a:lvl2pPr marL="456631" algn="l" defTabSz="913264" rtl="0" eaLnBrk="1" latinLnBrk="0" hangingPunct="1">
        <a:defRPr sz="1800" kern="1200">
          <a:solidFill>
            <a:schemeClr val="tx1"/>
          </a:solidFill>
          <a:latin typeface="+mn-lt"/>
          <a:ea typeface="+mn-ea"/>
          <a:cs typeface="+mn-cs"/>
        </a:defRPr>
      </a:lvl2pPr>
      <a:lvl3pPr marL="913264" algn="l" defTabSz="913264" rtl="0" eaLnBrk="1" latinLnBrk="0" hangingPunct="1">
        <a:defRPr sz="1800" kern="1200">
          <a:solidFill>
            <a:schemeClr val="tx1"/>
          </a:solidFill>
          <a:latin typeface="+mn-lt"/>
          <a:ea typeface="+mn-ea"/>
          <a:cs typeface="+mn-cs"/>
        </a:defRPr>
      </a:lvl3pPr>
      <a:lvl4pPr marL="1369896" algn="l" defTabSz="913264" rtl="0" eaLnBrk="1" latinLnBrk="0" hangingPunct="1">
        <a:defRPr sz="1800" kern="1200">
          <a:solidFill>
            <a:schemeClr val="tx1"/>
          </a:solidFill>
          <a:latin typeface="+mn-lt"/>
          <a:ea typeface="+mn-ea"/>
          <a:cs typeface="+mn-cs"/>
        </a:defRPr>
      </a:lvl4pPr>
      <a:lvl5pPr marL="1826526" algn="l" defTabSz="913264" rtl="0" eaLnBrk="1" latinLnBrk="0" hangingPunct="1">
        <a:defRPr sz="1800" kern="1200">
          <a:solidFill>
            <a:schemeClr val="tx1"/>
          </a:solidFill>
          <a:latin typeface="+mn-lt"/>
          <a:ea typeface="+mn-ea"/>
          <a:cs typeface="+mn-cs"/>
        </a:defRPr>
      </a:lvl5pPr>
      <a:lvl6pPr marL="2283159" algn="l" defTabSz="913264" rtl="0" eaLnBrk="1" latinLnBrk="0" hangingPunct="1">
        <a:defRPr sz="1800" kern="1200">
          <a:solidFill>
            <a:schemeClr val="tx1"/>
          </a:solidFill>
          <a:latin typeface="+mn-lt"/>
          <a:ea typeface="+mn-ea"/>
          <a:cs typeface="+mn-cs"/>
        </a:defRPr>
      </a:lvl6pPr>
      <a:lvl7pPr marL="2739790" algn="l" defTabSz="913264" rtl="0" eaLnBrk="1" latinLnBrk="0" hangingPunct="1">
        <a:defRPr sz="1800" kern="1200">
          <a:solidFill>
            <a:schemeClr val="tx1"/>
          </a:solidFill>
          <a:latin typeface="+mn-lt"/>
          <a:ea typeface="+mn-ea"/>
          <a:cs typeface="+mn-cs"/>
        </a:defRPr>
      </a:lvl7pPr>
      <a:lvl8pPr marL="3196416" algn="l" defTabSz="913264" rtl="0" eaLnBrk="1" latinLnBrk="0" hangingPunct="1">
        <a:defRPr sz="1800" kern="1200">
          <a:solidFill>
            <a:schemeClr val="tx1"/>
          </a:solidFill>
          <a:latin typeface="+mn-lt"/>
          <a:ea typeface="+mn-ea"/>
          <a:cs typeface="+mn-cs"/>
        </a:defRPr>
      </a:lvl8pPr>
      <a:lvl9pPr marL="3653052" algn="l" defTabSz="91326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5804252"/>
            <a:ext cx="9144000" cy="414589"/>
          </a:xfrm>
          <a:prstGeom prst="rect">
            <a:avLst/>
          </a:prstGeom>
          <a:solidFill>
            <a:srgbClr val="FFFFFF"/>
          </a:solidFill>
          <a:ln w="9525" cap="flat">
            <a:noFill/>
            <a:round/>
            <a:headEnd/>
            <a:tailEnd/>
          </a:ln>
          <a:effectLst/>
        </p:spPr>
        <p:txBody>
          <a:bodyPr wrap="none" lIns="82849" tIns="41425" rIns="82849" bIns="41425" anchor="ctr"/>
          <a:lstStyle/>
          <a:p>
            <a:pPr defTabSz="407061" hangingPunct="0">
              <a:lnSpc>
                <a:spcPct val="95000"/>
              </a:lnSpc>
              <a:buClr>
                <a:srgbClr val="000000"/>
              </a:buClr>
              <a:buSzPct val="100000"/>
              <a:buFont typeface="Times New Roman" pitchFamily="16" charset="0"/>
              <a:buNone/>
            </a:pPr>
            <a:endParaRPr lang="it-IT" sz="2300" dirty="0" smtClean="0">
              <a:solidFill>
                <a:srgbClr val="000000"/>
              </a:solidFill>
              <a:latin typeface="Times New Roman" pitchFamily="16" charset="0"/>
              <a:ea typeface="+mn-ea"/>
            </a:endParaRPr>
          </a:p>
        </p:txBody>
      </p:sp>
      <p:sp>
        <p:nvSpPr>
          <p:cNvPr id="1026" name="Rectangle 2"/>
          <p:cNvSpPr>
            <a:spLocks noChangeArrowheads="1"/>
          </p:cNvSpPr>
          <p:nvPr/>
        </p:nvSpPr>
        <p:spPr bwMode="auto">
          <a:xfrm>
            <a:off x="0" y="621884"/>
            <a:ext cx="9144000" cy="414589"/>
          </a:xfrm>
          <a:prstGeom prst="rect">
            <a:avLst/>
          </a:prstGeom>
          <a:solidFill>
            <a:srgbClr val="FFFFFF"/>
          </a:solidFill>
          <a:ln w="9525" cap="flat">
            <a:noFill/>
            <a:round/>
            <a:headEnd/>
            <a:tailEnd/>
          </a:ln>
          <a:effectLst/>
        </p:spPr>
        <p:txBody>
          <a:bodyPr wrap="none" lIns="82849" tIns="41425" rIns="82849" bIns="41425" anchor="ctr"/>
          <a:lstStyle/>
          <a:p>
            <a:pPr defTabSz="407061" hangingPunct="0">
              <a:lnSpc>
                <a:spcPct val="95000"/>
              </a:lnSpc>
              <a:buClr>
                <a:srgbClr val="000000"/>
              </a:buClr>
              <a:buSzPct val="100000"/>
              <a:buFont typeface="Times New Roman" pitchFamily="16" charset="0"/>
              <a:buNone/>
            </a:pPr>
            <a:endParaRPr lang="it-IT" sz="2300" dirty="0" smtClean="0">
              <a:solidFill>
                <a:srgbClr val="000000"/>
              </a:solidFill>
              <a:latin typeface="Times New Roman" pitchFamily="16" charset="0"/>
              <a:ea typeface="+mn-ea"/>
            </a:endParaRPr>
          </a:p>
        </p:txBody>
      </p:sp>
      <p:sp>
        <p:nvSpPr>
          <p:cNvPr id="1027" name="Rectangle 3"/>
          <p:cNvSpPr>
            <a:spLocks noGrp="1" noChangeArrowheads="1"/>
          </p:cNvSpPr>
          <p:nvPr>
            <p:ph type="title"/>
          </p:nvPr>
        </p:nvSpPr>
        <p:spPr bwMode="auto">
          <a:xfrm>
            <a:off x="100832" y="-33105"/>
            <a:ext cx="8815577" cy="652115"/>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1028" name="Rectangle 4"/>
          <p:cNvSpPr>
            <a:spLocks noGrp="1" noChangeArrowheads="1"/>
          </p:cNvSpPr>
          <p:nvPr>
            <p:ph type="body" idx="1"/>
          </p:nvPr>
        </p:nvSpPr>
        <p:spPr bwMode="auto">
          <a:xfrm>
            <a:off x="102272" y="817674"/>
            <a:ext cx="8815577" cy="4570561"/>
          </a:xfrm>
          <a:prstGeom prst="rect">
            <a:avLst/>
          </a:prstGeom>
          <a:noFill/>
          <a:ln w="9525" cap="flat">
            <a:noFill/>
            <a:round/>
            <a:headEnd/>
            <a:tailEnd/>
          </a:ln>
          <a:effectLst/>
        </p:spPr>
        <p:txBody>
          <a:bodyPr vert="horz" wrap="square" lIns="0" tIns="18266" rIns="0" bIns="0" numCol="1" anchor="t" anchorCtr="0" compatLnSpc="1">
            <a:prstTxWarp prst="textNoShape">
              <a:avLst/>
            </a:prstTxWarp>
          </a:bodyPr>
          <a:lstStyle/>
          <a:p>
            <a:pPr lvl="0"/>
            <a:r>
              <a:rPr lang="en-GB" smtClean="0"/>
              <a:t>請按鼠標，編輯大綱文字格式。</a:t>
            </a:r>
          </a:p>
          <a:p>
            <a:pPr lvl="1"/>
            <a:r>
              <a:rPr lang="en-GB" smtClean="0"/>
              <a:t>第二個大綱級</a:t>
            </a:r>
          </a:p>
          <a:p>
            <a:pPr lvl="2"/>
            <a:r>
              <a:rPr lang="en-GB" smtClean="0"/>
              <a:t>第三個大綱級</a:t>
            </a:r>
          </a:p>
          <a:p>
            <a:pPr lvl="3"/>
            <a:r>
              <a:rPr lang="en-GB" smtClean="0"/>
              <a:t>第四個大綱級</a:t>
            </a:r>
          </a:p>
          <a:p>
            <a:pPr lvl="4"/>
            <a:r>
              <a:rPr lang="en-GB" smtClean="0"/>
              <a:t>第五個大綱級</a:t>
            </a:r>
          </a:p>
          <a:p>
            <a:pPr lvl="4"/>
            <a:r>
              <a:rPr lang="en-GB" smtClean="0"/>
              <a:t>第六個大綱級</a:t>
            </a:r>
          </a:p>
          <a:p>
            <a:pPr lvl="4"/>
            <a:r>
              <a:rPr lang="en-GB" smtClean="0"/>
              <a:t>第七個大綱級</a:t>
            </a:r>
          </a:p>
          <a:p>
            <a:pPr lvl="4"/>
            <a:r>
              <a:rPr lang="en-GB" smtClean="0"/>
              <a:t>第八個大綱級</a:t>
            </a:r>
          </a:p>
          <a:p>
            <a:pPr lvl="4"/>
            <a:r>
              <a:rPr lang="en-GB" smtClean="0"/>
              <a:t>第九個大綱級</a:t>
            </a:r>
          </a:p>
        </p:txBody>
      </p:sp>
      <p:sp>
        <p:nvSpPr>
          <p:cNvPr id="1029" name="Rectangle 5"/>
          <p:cNvSpPr>
            <a:spLocks noGrp="1" noChangeArrowheads="1"/>
          </p:cNvSpPr>
          <p:nvPr>
            <p:ph type="dt"/>
          </p:nvPr>
        </p:nvSpPr>
        <p:spPr bwMode="auto">
          <a:xfrm>
            <a:off x="162773" y="6531224"/>
            <a:ext cx="2961573" cy="323898"/>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defTabSz="407061" hangingPunct="0">
              <a:lnSpc>
                <a:spcPct val="95000"/>
              </a:lnSpc>
              <a:buClr>
                <a:srgbClr val="000000"/>
              </a:buClr>
              <a:buSzPct val="100000"/>
              <a:buFont typeface="Times New Roman" pitchFamily="16" charset="0"/>
              <a:buNone/>
              <a:tabLst>
                <a:tab pos="655902" algn="l"/>
                <a:tab pos="1311799" algn="l"/>
                <a:tab pos="1967702" algn="l"/>
                <a:tab pos="2623605" algn="l"/>
              </a:tabLst>
              <a:defRPr sz="1600">
                <a:solidFill>
                  <a:srgbClr val="E6E6FF"/>
                </a:solidFill>
                <a:ea typeface="+mj-ea"/>
                <a:cs typeface="+mj-cs"/>
              </a:defRPr>
            </a:lvl1pPr>
          </a:lstStyle>
          <a:p>
            <a:endParaRPr lang="en-US" dirty="0" smtClean="0">
              <a:latin typeface="Times New Roman" pitchFamily="16" charset="0"/>
            </a:endParaRPr>
          </a:p>
        </p:txBody>
      </p:sp>
      <p:sp>
        <p:nvSpPr>
          <p:cNvPr id="1030" name="Rectangle 6"/>
          <p:cNvSpPr>
            <a:spLocks noGrp="1" noChangeArrowheads="1"/>
          </p:cNvSpPr>
          <p:nvPr>
            <p:ph type="ftr"/>
          </p:nvPr>
        </p:nvSpPr>
        <p:spPr bwMode="auto">
          <a:xfrm>
            <a:off x="-1451977" y="6531224"/>
            <a:ext cx="4407788" cy="323898"/>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ctr" defTabSz="407061" hangingPunct="0">
              <a:lnSpc>
                <a:spcPct val="95000"/>
              </a:lnSpc>
              <a:buClr>
                <a:srgbClr val="000000"/>
              </a:buClr>
              <a:buSzPct val="100000"/>
              <a:buFont typeface="Times New Roman" pitchFamily="16" charset="0"/>
              <a:buNone/>
              <a:tabLst>
                <a:tab pos="655902" algn="l"/>
                <a:tab pos="1311799" algn="l"/>
                <a:tab pos="1967702" algn="l"/>
                <a:tab pos="2623605" algn="l"/>
                <a:tab pos="3279504" algn="l"/>
                <a:tab pos="3935409" algn="l"/>
              </a:tabLst>
              <a:defRPr sz="1300">
                <a:solidFill>
                  <a:srgbClr val="E6E6FF"/>
                </a:solidFill>
                <a:ea typeface="+mj-ea"/>
                <a:cs typeface="+mj-cs"/>
              </a:defRPr>
            </a:lvl1pPr>
          </a:lstStyle>
          <a:p>
            <a:endParaRPr lang="en-GB" dirty="0" smtClean="0">
              <a:latin typeface="Times New Roman" pitchFamily="16" charset="0"/>
            </a:endParaRPr>
          </a:p>
        </p:txBody>
      </p:sp>
      <p:sp>
        <p:nvSpPr>
          <p:cNvPr id="1031" name="Rectangle 7"/>
          <p:cNvSpPr>
            <a:spLocks noGrp="1" noChangeArrowheads="1"/>
          </p:cNvSpPr>
          <p:nvPr>
            <p:ph type="sldNum"/>
          </p:nvPr>
        </p:nvSpPr>
        <p:spPr bwMode="auto">
          <a:xfrm>
            <a:off x="6849369" y="6531224"/>
            <a:ext cx="2128991" cy="323898"/>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defTabSz="407061" hangingPunct="0">
              <a:lnSpc>
                <a:spcPct val="95000"/>
              </a:lnSpc>
              <a:buClr>
                <a:srgbClr val="000000"/>
              </a:buClr>
              <a:buSzPct val="100000"/>
              <a:buFont typeface="Times New Roman" pitchFamily="16" charset="0"/>
              <a:buNone/>
              <a:tabLst>
                <a:tab pos="655902" algn="l"/>
                <a:tab pos="1311799" algn="l"/>
                <a:tab pos="1967702" algn="l"/>
              </a:tabLst>
              <a:defRPr sz="1300">
                <a:solidFill>
                  <a:srgbClr val="E6E6FF"/>
                </a:solidFill>
                <a:ea typeface="+mj-ea"/>
                <a:cs typeface="+mj-cs"/>
              </a:defRPr>
            </a:lvl1pPr>
          </a:lstStyle>
          <a:p>
            <a:fld id="{7277E5C8-7B57-4E1F-9C78-5423D7DD4AC5}" type="slidenum">
              <a:rPr lang="en-GB" smtClean="0">
                <a:latin typeface="Times New Roman" pitchFamily="16" charset="0"/>
              </a:rPr>
              <a:pPr/>
              <a:t>‹#›</a:t>
            </a:fld>
            <a:endParaRPr lang="en-GB" dirty="0" smtClean="0">
              <a:latin typeface="Times New Roman" pitchFamily="16" charset="0"/>
            </a:endParaRPr>
          </a:p>
        </p:txBody>
      </p:sp>
    </p:spTree>
  </p:cSld>
  <p:clrMap bg1="lt1" tx1="dk1" bg2="lt2" tx2="dk2" accent1="accent1" accent2="accent2" accent3="accent3" accent4="accent4" accent5="accent5" accent6="accent6" hlink="hlink" folHlink="folHlink"/>
  <p:sldLayoutIdLst>
    <p:sldLayoutId id="2147490542" r:id="rId1"/>
    <p:sldLayoutId id="2147490543" r:id="rId2"/>
    <p:sldLayoutId id="2147490544" r:id="rId3"/>
    <p:sldLayoutId id="2147490545" r:id="rId4"/>
    <p:sldLayoutId id="2147490546" r:id="rId5"/>
    <p:sldLayoutId id="2147490547" r:id="rId6"/>
    <p:sldLayoutId id="2147490548" r:id="rId7"/>
    <p:sldLayoutId id="2147490549" r:id="rId8"/>
    <p:sldLayoutId id="2147490550" r:id="rId9"/>
    <p:sldLayoutId id="2147490551" r:id="rId10"/>
    <p:sldLayoutId id="2147490552" r:id="rId11"/>
  </p:sldLayoutIdLst>
  <p:txStyles>
    <p:titleStyle>
      <a:lvl1pPr algn="r" defTabSz="407061" rtl="0" fontAlgn="base" hangingPunct="0">
        <a:lnSpc>
          <a:spcPct val="95000"/>
        </a:lnSpc>
        <a:spcBef>
          <a:spcPct val="0"/>
        </a:spcBef>
        <a:spcAft>
          <a:spcPct val="0"/>
        </a:spcAft>
        <a:buClr>
          <a:srgbClr val="000000"/>
        </a:buClr>
        <a:buSzPct val="100000"/>
        <a:buFont typeface="Times New Roman" pitchFamily="16" charset="0"/>
        <a:defRPr sz="2500">
          <a:solidFill>
            <a:srgbClr val="E6E6FF"/>
          </a:solidFill>
          <a:latin typeface="+mj-lt"/>
          <a:ea typeface="+mj-ea"/>
          <a:cs typeface="+mj-cs"/>
        </a:defRPr>
      </a:lvl1pPr>
      <a:lvl2pPr marL="673162" indent="-258909" algn="r" defTabSz="407061" rtl="0" fontAlgn="base" hangingPunct="0">
        <a:lnSpc>
          <a:spcPct val="95000"/>
        </a:lnSpc>
        <a:spcBef>
          <a:spcPct val="0"/>
        </a:spcBef>
        <a:spcAft>
          <a:spcPct val="0"/>
        </a:spcAft>
        <a:buClr>
          <a:srgbClr val="000000"/>
        </a:buClr>
        <a:buSzPct val="100000"/>
        <a:buFont typeface="Times New Roman" pitchFamily="16" charset="0"/>
        <a:defRPr sz="2500">
          <a:solidFill>
            <a:srgbClr val="E6E6FF"/>
          </a:solidFill>
          <a:latin typeface="Times New Roman" pitchFamily="16" charset="0"/>
          <a:ea typeface="SimHei" charset="0"/>
          <a:cs typeface="SimHei" charset="0"/>
        </a:defRPr>
      </a:lvl2pPr>
      <a:lvl3pPr marL="1035632" indent="-207128" algn="r" defTabSz="407061" rtl="0" fontAlgn="base" hangingPunct="0">
        <a:lnSpc>
          <a:spcPct val="95000"/>
        </a:lnSpc>
        <a:spcBef>
          <a:spcPct val="0"/>
        </a:spcBef>
        <a:spcAft>
          <a:spcPct val="0"/>
        </a:spcAft>
        <a:buClr>
          <a:srgbClr val="000000"/>
        </a:buClr>
        <a:buSzPct val="100000"/>
        <a:buFont typeface="Times New Roman" pitchFamily="16" charset="0"/>
        <a:defRPr sz="2500">
          <a:solidFill>
            <a:srgbClr val="E6E6FF"/>
          </a:solidFill>
          <a:latin typeface="Times New Roman" pitchFamily="16" charset="0"/>
          <a:ea typeface="SimHei" charset="0"/>
          <a:cs typeface="SimHei" charset="0"/>
        </a:defRPr>
      </a:lvl3pPr>
      <a:lvl4pPr marL="1449887" indent="-207128" algn="r" defTabSz="407061" rtl="0" fontAlgn="base" hangingPunct="0">
        <a:lnSpc>
          <a:spcPct val="95000"/>
        </a:lnSpc>
        <a:spcBef>
          <a:spcPct val="0"/>
        </a:spcBef>
        <a:spcAft>
          <a:spcPct val="0"/>
        </a:spcAft>
        <a:buClr>
          <a:srgbClr val="000000"/>
        </a:buClr>
        <a:buSzPct val="100000"/>
        <a:buFont typeface="Times New Roman" pitchFamily="16" charset="0"/>
        <a:defRPr sz="2500">
          <a:solidFill>
            <a:srgbClr val="E6E6FF"/>
          </a:solidFill>
          <a:latin typeface="Times New Roman" pitchFamily="16" charset="0"/>
          <a:ea typeface="SimHei" charset="0"/>
          <a:cs typeface="SimHei" charset="0"/>
        </a:defRPr>
      </a:lvl4pPr>
      <a:lvl5pPr marL="1864140" indent="-207128" algn="r" defTabSz="407061" rtl="0" fontAlgn="base" hangingPunct="0">
        <a:lnSpc>
          <a:spcPct val="95000"/>
        </a:lnSpc>
        <a:spcBef>
          <a:spcPct val="0"/>
        </a:spcBef>
        <a:spcAft>
          <a:spcPct val="0"/>
        </a:spcAft>
        <a:buClr>
          <a:srgbClr val="000000"/>
        </a:buClr>
        <a:buSzPct val="100000"/>
        <a:buFont typeface="Times New Roman" pitchFamily="16" charset="0"/>
        <a:defRPr sz="2500">
          <a:solidFill>
            <a:srgbClr val="E6E6FF"/>
          </a:solidFill>
          <a:latin typeface="Times New Roman" pitchFamily="16" charset="0"/>
          <a:ea typeface="SimHei" charset="0"/>
          <a:cs typeface="SimHei" charset="0"/>
        </a:defRPr>
      </a:lvl5pPr>
      <a:lvl6pPr marL="2278395" indent="-207128" algn="r" defTabSz="407061" rtl="0" fontAlgn="base" hangingPunct="0">
        <a:lnSpc>
          <a:spcPct val="95000"/>
        </a:lnSpc>
        <a:spcBef>
          <a:spcPct val="0"/>
        </a:spcBef>
        <a:spcAft>
          <a:spcPct val="0"/>
        </a:spcAft>
        <a:buClr>
          <a:srgbClr val="000000"/>
        </a:buClr>
        <a:buSzPct val="100000"/>
        <a:buFont typeface="Times New Roman" pitchFamily="16" charset="0"/>
        <a:defRPr sz="2500">
          <a:solidFill>
            <a:srgbClr val="E6E6FF"/>
          </a:solidFill>
          <a:latin typeface="Times New Roman" pitchFamily="16" charset="0"/>
          <a:ea typeface="SimHei" charset="0"/>
          <a:cs typeface="SimHei" charset="0"/>
        </a:defRPr>
      </a:lvl6pPr>
      <a:lvl7pPr marL="2692647" indent="-207128" algn="r" defTabSz="407061" rtl="0" fontAlgn="base" hangingPunct="0">
        <a:lnSpc>
          <a:spcPct val="95000"/>
        </a:lnSpc>
        <a:spcBef>
          <a:spcPct val="0"/>
        </a:spcBef>
        <a:spcAft>
          <a:spcPct val="0"/>
        </a:spcAft>
        <a:buClr>
          <a:srgbClr val="000000"/>
        </a:buClr>
        <a:buSzPct val="100000"/>
        <a:buFont typeface="Times New Roman" pitchFamily="16" charset="0"/>
        <a:defRPr sz="2500">
          <a:solidFill>
            <a:srgbClr val="E6E6FF"/>
          </a:solidFill>
          <a:latin typeface="Times New Roman" pitchFamily="16" charset="0"/>
          <a:ea typeface="SimHei" charset="0"/>
          <a:cs typeface="SimHei" charset="0"/>
        </a:defRPr>
      </a:lvl7pPr>
      <a:lvl8pPr marL="3106904" indent="-207128" algn="r" defTabSz="407061" rtl="0" fontAlgn="base" hangingPunct="0">
        <a:lnSpc>
          <a:spcPct val="95000"/>
        </a:lnSpc>
        <a:spcBef>
          <a:spcPct val="0"/>
        </a:spcBef>
        <a:spcAft>
          <a:spcPct val="0"/>
        </a:spcAft>
        <a:buClr>
          <a:srgbClr val="000000"/>
        </a:buClr>
        <a:buSzPct val="100000"/>
        <a:buFont typeface="Times New Roman" pitchFamily="16" charset="0"/>
        <a:defRPr sz="2500">
          <a:solidFill>
            <a:srgbClr val="E6E6FF"/>
          </a:solidFill>
          <a:latin typeface="Times New Roman" pitchFamily="16" charset="0"/>
          <a:ea typeface="SimHei" charset="0"/>
          <a:cs typeface="SimHei" charset="0"/>
        </a:defRPr>
      </a:lvl8pPr>
      <a:lvl9pPr marL="3521154" indent="-207128" algn="r" defTabSz="407061" rtl="0" fontAlgn="base" hangingPunct="0">
        <a:lnSpc>
          <a:spcPct val="95000"/>
        </a:lnSpc>
        <a:spcBef>
          <a:spcPct val="0"/>
        </a:spcBef>
        <a:spcAft>
          <a:spcPct val="0"/>
        </a:spcAft>
        <a:buClr>
          <a:srgbClr val="000000"/>
        </a:buClr>
        <a:buSzPct val="100000"/>
        <a:buFont typeface="Times New Roman" pitchFamily="16" charset="0"/>
        <a:defRPr sz="2500">
          <a:solidFill>
            <a:srgbClr val="E6E6FF"/>
          </a:solidFill>
          <a:latin typeface="Times New Roman" pitchFamily="16" charset="0"/>
          <a:ea typeface="SimHei" charset="0"/>
          <a:cs typeface="SimHei" charset="0"/>
        </a:defRPr>
      </a:lvl9pPr>
    </p:titleStyle>
    <p:bodyStyle>
      <a:lvl1pPr marL="310691" indent="-310691" algn="l" defTabSz="407061" rtl="0" fontAlgn="base" hangingPunct="0">
        <a:lnSpc>
          <a:spcPct val="95000"/>
        </a:lnSpc>
        <a:spcBef>
          <a:spcPct val="0"/>
        </a:spcBef>
        <a:spcAft>
          <a:spcPts val="590"/>
        </a:spcAft>
        <a:buClr>
          <a:srgbClr val="000000"/>
        </a:buClr>
        <a:buSzPct val="100000"/>
        <a:buFont typeface="Times New Roman" pitchFamily="16" charset="0"/>
        <a:defRPr sz="2900">
          <a:solidFill>
            <a:srgbClr val="000000"/>
          </a:solidFill>
          <a:latin typeface="+mn-lt"/>
          <a:ea typeface="+mn-ea"/>
          <a:cs typeface="+mn-cs"/>
        </a:defRPr>
      </a:lvl1pPr>
      <a:lvl2pPr marL="673162" indent="-258909" algn="l" defTabSz="407061" rtl="0" fontAlgn="base" hangingPunct="0">
        <a:lnSpc>
          <a:spcPct val="95000"/>
        </a:lnSpc>
        <a:spcBef>
          <a:spcPct val="0"/>
        </a:spcBef>
        <a:spcAft>
          <a:spcPts val="522"/>
        </a:spcAft>
        <a:buClr>
          <a:srgbClr val="000000"/>
        </a:buClr>
        <a:buSzPct val="100000"/>
        <a:buFont typeface="Times New Roman" pitchFamily="16" charset="0"/>
        <a:defRPr sz="2500">
          <a:solidFill>
            <a:srgbClr val="000000"/>
          </a:solidFill>
          <a:latin typeface="+mn-lt"/>
          <a:cs typeface="+mn-cs"/>
        </a:defRPr>
      </a:lvl2pPr>
      <a:lvl3pPr marL="1035632" indent="-207128" algn="l" defTabSz="407061" rtl="0" fontAlgn="base" hangingPunct="0">
        <a:lnSpc>
          <a:spcPct val="95000"/>
        </a:lnSpc>
        <a:spcBef>
          <a:spcPct val="0"/>
        </a:spcBef>
        <a:spcAft>
          <a:spcPts val="522"/>
        </a:spcAft>
        <a:buClr>
          <a:srgbClr val="000000"/>
        </a:buClr>
        <a:buSzPct val="100000"/>
        <a:buFont typeface="Times New Roman" pitchFamily="16" charset="0"/>
        <a:defRPr sz="2400">
          <a:solidFill>
            <a:srgbClr val="000000"/>
          </a:solidFill>
          <a:latin typeface="+mn-lt"/>
          <a:cs typeface="+mn-cs"/>
        </a:defRPr>
      </a:lvl3pPr>
      <a:lvl4pPr marL="1449887" indent="-207128" algn="l" defTabSz="407061" rtl="0" fontAlgn="base" hangingPunct="0">
        <a:lnSpc>
          <a:spcPct val="95000"/>
        </a:lnSpc>
        <a:spcBef>
          <a:spcPct val="0"/>
        </a:spcBef>
        <a:spcAft>
          <a:spcPts val="261"/>
        </a:spcAft>
        <a:buClr>
          <a:srgbClr val="000000"/>
        </a:buClr>
        <a:buSzPct val="100000"/>
        <a:buFont typeface="Times New Roman" pitchFamily="16" charset="0"/>
        <a:defRPr sz="2200">
          <a:solidFill>
            <a:srgbClr val="000000"/>
          </a:solidFill>
          <a:latin typeface="+mn-lt"/>
          <a:cs typeface="+mn-cs"/>
        </a:defRPr>
      </a:lvl4pPr>
      <a:lvl5pPr marL="1864140" indent="-207128" algn="l" defTabSz="407061" rtl="0" fontAlgn="base" hangingPunct="0">
        <a:lnSpc>
          <a:spcPct val="95000"/>
        </a:lnSpc>
        <a:spcBef>
          <a:spcPct val="0"/>
        </a:spcBef>
        <a:spcAft>
          <a:spcPts val="261"/>
        </a:spcAft>
        <a:buClr>
          <a:srgbClr val="000000"/>
        </a:buClr>
        <a:buSzPct val="100000"/>
        <a:buFont typeface="Times New Roman" pitchFamily="16" charset="0"/>
        <a:defRPr sz="2000">
          <a:solidFill>
            <a:srgbClr val="000000"/>
          </a:solidFill>
          <a:latin typeface="+mn-lt"/>
          <a:cs typeface="+mn-cs"/>
        </a:defRPr>
      </a:lvl5pPr>
      <a:lvl6pPr marL="2278395" indent="-207128" algn="l" defTabSz="407061" rtl="0" fontAlgn="base" hangingPunct="0">
        <a:lnSpc>
          <a:spcPct val="95000"/>
        </a:lnSpc>
        <a:spcBef>
          <a:spcPct val="0"/>
        </a:spcBef>
        <a:spcAft>
          <a:spcPts val="261"/>
        </a:spcAft>
        <a:buClr>
          <a:srgbClr val="000000"/>
        </a:buClr>
        <a:buSzPct val="100000"/>
        <a:buFont typeface="Times New Roman" pitchFamily="16" charset="0"/>
        <a:defRPr sz="2000">
          <a:solidFill>
            <a:srgbClr val="000000"/>
          </a:solidFill>
          <a:latin typeface="+mn-lt"/>
          <a:cs typeface="+mn-cs"/>
        </a:defRPr>
      </a:lvl6pPr>
      <a:lvl7pPr marL="2692647" indent="-207128" algn="l" defTabSz="407061" rtl="0" fontAlgn="base" hangingPunct="0">
        <a:lnSpc>
          <a:spcPct val="95000"/>
        </a:lnSpc>
        <a:spcBef>
          <a:spcPct val="0"/>
        </a:spcBef>
        <a:spcAft>
          <a:spcPts val="261"/>
        </a:spcAft>
        <a:buClr>
          <a:srgbClr val="000000"/>
        </a:buClr>
        <a:buSzPct val="100000"/>
        <a:buFont typeface="Times New Roman" pitchFamily="16" charset="0"/>
        <a:defRPr sz="2000">
          <a:solidFill>
            <a:srgbClr val="000000"/>
          </a:solidFill>
          <a:latin typeface="+mn-lt"/>
          <a:cs typeface="+mn-cs"/>
        </a:defRPr>
      </a:lvl7pPr>
      <a:lvl8pPr marL="3106904" indent="-207128" algn="l" defTabSz="407061" rtl="0" fontAlgn="base" hangingPunct="0">
        <a:lnSpc>
          <a:spcPct val="95000"/>
        </a:lnSpc>
        <a:spcBef>
          <a:spcPct val="0"/>
        </a:spcBef>
        <a:spcAft>
          <a:spcPts val="261"/>
        </a:spcAft>
        <a:buClr>
          <a:srgbClr val="000000"/>
        </a:buClr>
        <a:buSzPct val="100000"/>
        <a:buFont typeface="Times New Roman" pitchFamily="16" charset="0"/>
        <a:defRPr sz="2000">
          <a:solidFill>
            <a:srgbClr val="000000"/>
          </a:solidFill>
          <a:latin typeface="+mn-lt"/>
          <a:cs typeface="+mn-cs"/>
        </a:defRPr>
      </a:lvl8pPr>
      <a:lvl9pPr marL="3521154" indent="-207128" algn="l" defTabSz="407061" rtl="0" fontAlgn="base" hangingPunct="0">
        <a:lnSpc>
          <a:spcPct val="95000"/>
        </a:lnSpc>
        <a:spcBef>
          <a:spcPct val="0"/>
        </a:spcBef>
        <a:spcAft>
          <a:spcPts val="261"/>
        </a:spcAft>
        <a:buClr>
          <a:srgbClr val="000000"/>
        </a:buClr>
        <a:buSzPct val="100000"/>
        <a:buFont typeface="Times New Roman" pitchFamily="16" charset="0"/>
        <a:defRPr sz="2000">
          <a:solidFill>
            <a:srgbClr val="000000"/>
          </a:solidFill>
          <a:latin typeface="+mn-lt"/>
          <a:cs typeface="+mn-cs"/>
        </a:defRPr>
      </a:lvl9pPr>
    </p:bodyStyle>
    <p:otherStyle>
      <a:defPPr>
        <a:defRPr lang="it-IT"/>
      </a:defPPr>
      <a:lvl1pPr marL="0" algn="l" defTabSz="828506" rtl="0" eaLnBrk="1" latinLnBrk="0" hangingPunct="1">
        <a:defRPr sz="1600" kern="1200">
          <a:solidFill>
            <a:schemeClr val="tx1"/>
          </a:solidFill>
          <a:latin typeface="+mn-lt"/>
          <a:ea typeface="+mn-ea"/>
          <a:cs typeface="+mn-cs"/>
        </a:defRPr>
      </a:lvl1pPr>
      <a:lvl2pPr marL="414253" algn="l" defTabSz="828506" rtl="0" eaLnBrk="1" latinLnBrk="0" hangingPunct="1">
        <a:defRPr sz="1600" kern="1200">
          <a:solidFill>
            <a:schemeClr val="tx1"/>
          </a:solidFill>
          <a:latin typeface="+mn-lt"/>
          <a:ea typeface="+mn-ea"/>
          <a:cs typeface="+mn-cs"/>
        </a:defRPr>
      </a:lvl2pPr>
      <a:lvl3pPr marL="828506" algn="l" defTabSz="828506" rtl="0" eaLnBrk="1" latinLnBrk="0" hangingPunct="1">
        <a:defRPr sz="1600" kern="1200">
          <a:solidFill>
            <a:schemeClr val="tx1"/>
          </a:solidFill>
          <a:latin typeface="+mn-lt"/>
          <a:ea typeface="+mn-ea"/>
          <a:cs typeface="+mn-cs"/>
        </a:defRPr>
      </a:lvl3pPr>
      <a:lvl4pPr marL="1242759" algn="l" defTabSz="828506" rtl="0" eaLnBrk="1" latinLnBrk="0" hangingPunct="1">
        <a:defRPr sz="1600" kern="1200">
          <a:solidFill>
            <a:schemeClr val="tx1"/>
          </a:solidFill>
          <a:latin typeface="+mn-lt"/>
          <a:ea typeface="+mn-ea"/>
          <a:cs typeface="+mn-cs"/>
        </a:defRPr>
      </a:lvl4pPr>
      <a:lvl5pPr marL="1657013" algn="l" defTabSz="828506" rtl="0" eaLnBrk="1" latinLnBrk="0" hangingPunct="1">
        <a:defRPr sz="1600" kern="1200">
          <a:solidFill>
            <a:schemeClr val="tx1"/>
          </a:solidFill>
          <a:latin typeface="+mn-lt"/>
          <a:ea typeface="+mn-ea"/>
          <a:cs typeface="+mn-cs"/>
        </a:defRPr>
      </a:lvl5pPr>
      <a:lvl6pPr marL="2071268" algn="l" defTabSz="828506" rtl="0" eaLnBrk="1" latinLnBrk="0" hangingPunct="1">
        <a:defRPr sz="1600" kern="1200">
          <a:solidFill>
            <a:schemeClr val="tx1"/>
          </a:solidFill>
          <a:latin typeface="+mn-lt"/>
          <a:ea typeface="+mn-ea"/>
          <a:cs typeface="+mn-cs"/>
        </a:defRPr>
      </a:lvl6pPr>
      <a:lvl7pPr marL="2485520" algn="l" defTabSz="828506" rtl="0" eaLnBrk="1" latinLnBrk="0" hangingPunct="1">
        <a:defRPr sz="1600" kern="1200">
          <a:solidFill>
            <a:schemeClr val="tx1"/>
          </a:solidFill>
          <a:latin typeface="+mn-lt"/>
          <a:ea typeface="+mn-ea"/>
          <a:cs typeface="+mn-cs"/>
        </a:defRPr>
      </a:lvl7pPr>
      <a:lvl8pPr marL="2899774" algn="l" defTabSz="828506" rtl="0" eaLnBrk="1" latinLnBrk="0" hangingPunct="1">
        <a:defRPr sz="1600" kern="1200">
          <a:solidFill>
            <a:schemeClr val="tx1"/>
          </a:solidFill>
          <a:latin typeface="+mn-lt"/>
          <a:ea typeface="+mn-ea"/>
          <a:cs typeface="+mn-cs"/>
        </a:defRPr>
      </a:lvl8pPr>
      <a:lvl9pPr marL="3314028" algn="l" defTabSz="828506"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pic>
        <p:nvPicPr>
          <p:cNvPr id="1026" name="Picture 35" descr="transparentFlyingWVwTrademark"/>
          <p:cNvPicPr>
            <a:picLocks noChangeAspect="1" noChangeArrowheads="1"/>
          </p:cNvPicPr>
          <p:nvPr userDrawn="1"/>
        </p:nvPicPr>
        <p:blipFill>
          <a:blip r:embed="rId15">
            <a:extLst>
              <a:ext uri="{28A0092B-C50C-407E-A947-70E740481C1C}">
                <a14:useLocalDpi xmlns="" xmlns:a14="http://schemas.microsoft.com/office/drawing/2010/main" val="0"/>
              </a:ext>
            </a:extLst>
          </a:blip>
          <a:srcRect/>
          <a:stretch>
            <a:fillRect/>
          </a:stretch>
        </p:blipFill>
        <p:spPr bwMode="auto">
          <a:xfrm>
            <a:off x="76202" y="152401"/>
            <a:ext cx="455613" cy="47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p:nvPr userDrawn="1"/>
        </p:nvSpPr>
        <p:spPr>
          <a:xfrm>
            <a:off x="533403" y="76206"/>
            <a:ext cx="2772865" cy="461661"/>
          </a:xfrm>
          <a:prstGeom prst="rect">
            <a:avLst/>
          </a:prstGeom>
          <a:noFill/>
        </p:spPr>
        <p:txBody>
          <a:bodyPr wrap="none" lIns="91435" tIns="45718" rIns="91435" bIns="45718">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defRPr/>
            </a:pPr>
            <a:r>
              <a:rPr lang="en-US" sz="1200" dirty="0" smtClean="0">
                <a:solidFill>
                  <a:schemeClr val="bg1"/>
                </a:solidFill>
                <a:effectLst>
                  <a:outerShdw blurRad="38100" dist="38100" dir="2700000" algn="tl">
                    <a:srgbClr val="DDDDDD"/>
                  </a:outerShdw>
                </a:effectLst>
                <a:cs typeface="Andale Mono" charset="0"/>
              </a:rPr>
              <a:t>CENTER FOR ADVANCED IMAGING</a:t>
            </a:r>
          </a:p>
          <a:p>
            <a:pPr eaLnBrk="1" hangingPunct="1">
              <a:defRPr/>
            </a:pPr>
            <a:r>
              <a:rPr lang="en-US" sz="1200" dirty="0" smtClean="0">
                <a:solidFill>
                  <a:schemeClr val="bg1"/>
                </a:solidFill>
                <a:effectLst>
                  <a:outerShdw blurRad="38100" dist="38100" dir="2700000" algn="tl">
                    <a:srgbClr val="DDDDDD"/>
                  </a:outerShdw>
                </a:effectLst>
              </a:rPr>
              <a:t>AT WEST VIRGINIA UNIVERSITY</a:t>
            </a:r>
          </a:p>
        </p:txBody>
      </p:sp>
      <p:pic>
        <p:nvPicPr>
          <p:cNvPr id="1028" name="Picture 19" descr="YellowOnBlu_Trans copy"/>
          <p:cNvPicPr preferRelativeResize="0">
            <a:picLocks noChangeAspect="1" noChangeArrowheads="1"/>
          </p:cNvPicPr>
          <p:nvPr userDrawn="1"/>
        </p:nvPicPr>
        <p:blipFill>
          <a:blip r:embed="rId16">
            <a:extLst>
              <a:ext uri="{28A0092B-C50C-407E-A947-70E740481C1C}">
                <a14:useLocalDpi xmlns="" xmlns:a14="http://schemas.microsoft.com/office/drawing/2010/main" val="0"/>
              </a:ext>
            </a:extLst>
          </a:blip>
          <a:srcRect/>
          <a:stretch>
            <a:fillRect/>
          </a:stretch>
        </p:blipFill>
        <p:spPr bwMode="auto">
          <a:xfrm>
            <a:off x="7939" y="6248400"/>
            <a:ext cx="601662"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22" descr="C:\HSCWVlogobig.gif"/>
          <p:cNvPicPr>
            <a:picLocks noChangeAspect="1" noChangeArrowheads="1"/>
          </p:cNvPicPr>
          <p:nvPr userDrawn="1"/>
        </p:nvPicPr>
        <p:blipFill>
          <a:blip r:embed="rId17">
            <a:extLst>
              <a:ext uri="{28A0092B-C50C-407E-A947-70E740481C1C}">
                <a14:useLocalDpi xmlns="" xmlns:a14="http://schemas.microsoft.com/office/drawing/2010/main" val="0"/>
              </a:ext>
            </a:extLst>
          </a:blip>
          <a:srcRect/>
          <a:stretch>
            <a:fillRect/>
          </a:stretch>
        </p:blipFill>
        <p:spPr bwMode="auto">
          <a:xfrm>
            <a:off x="8696327" y="6400800"/>
            <a:ext cx="4476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993" r:id="rId1"/>
    <p:sldLayoutId id="2147489994" r:id="rId2"/>
    <p:sldLayoutId id="2147489995" r:id="rId3"/>
    <p:sldLayoutId id="2147489996" r:id="rId4"/>
    <p:sldLayoutId id="2147489997" r:id="rId5"/>
    <p:sldLayoutId id="2147489998" r:id="rId6"/>
    <p:sldLayoutId id="2147489999" r:id="rId7"/>
    <p:sldLayoutId id="2147490000" r:id="rId8"/>
    <p:sldLayoutId id="2147490001" r:id="rId9"/>
    <p:sldLayoutId id="2147490002" r:id="rId10"/>
    <p:sldLayoutId id="2147490003" r:id="rId11"/>
    <p:sldLayoutId id="2147490004" r:id="rId12"/>
  </p:sldLayoutIdLst>
  <p:hf hdr="0" ftr="0" dt="0"/>
  <p:txStyles>
    <p:titleStyle>
      <a:lvl1pPr algn="ctr" rtl="0" eaLnBrk="0" fontAlgn="base" hangingPunct="0">
        <a:spcBef>
          <a:spcPct val="0"/>
        </a:spcBef>
        <a:spcAft>
          <a:spcPct val="0"/>
        </a:spcAft>
        <a:defRPr sz="4400">
          <a:solidFill>
            <a:schemeClr val="bg1"/>
          </a:solidFill>
          <a:latin typeface="+mj-lt"/>
          <a:ea typeface="ＭＳ Ｐゴシック" charset="0"/>
          <a:cs typeface="+mj-cs"/>
        </a:defRPr>
      </a:lvl1pPr>
      <a:lvl2pPr algn="ctr" rtl="0" eaLnBrk="0" fontAlgn="base" hangingPunct="0">
        <a:spcBef>
          <a:spcPct val="0"/>
        </a:spcBef>
        <a:spcAft>
          <a:spcPct val="0"/>
        </a:spcAft>
        <a:defRPr sz="4400">
          <a:solidFill>
            <a:schemeClr val="bg1"/>
          </a:solidFill>
          <a:effectLst>
            <a:outerShdw blurRad="38100" dist="38100" dir="2700000" algn="tl">
              <a:srgbClr val="DDDDDD"/>
            </a:outerShdw>
          </a:effectLst>
          <a:latin typeface="Tahoma" charset="0"/>
          <a:ea typeface="ＭＳ Ｐゴシック" charset="0"/>
          <a:cs typeface="Arial" charset="0"/>
        </a:defRPr>
      </a:lvl2pPr>
      <a:lvl3pPr algn="ctr" rtl="0" eaLnBrk="0" fontAlgn="base" hangingPunct="0">
        <a:spcBef>
          <a:spcPct val="0"/>
        </a:spcBef>
        <a:spcAft>
          <a:spcPct val="0"/>
        </a:spcAft>
        <a:defRPr sz="4400">
          <a:solidFill>
            <a:schemeClr val="bg1"/>
          </a:solidFill>
          <a:effectLst>
            <a:outerShdw blurRad="38100" dist="38100" dir="2700000" algn="tl">
              <a:srgbClr val="DDDDDD"/>
            </a:outerShdw>
          </a:effectLst>
          <a:latin typeface="Tahoma" charset="0"/>
          <a:ea typeface="ＭＳ Ｐゴシック" charset="0"/>
          <a:cs typeface="Arial" charset="0"/>
        </a:defRPr>
      </a:lvl3pPr>
      <a:lvl4pPr algn="ctr" rtl="0" eaLnBrk="0" fontAlgn="base" hangingPunct="0">
        <a:spcBef>
          <a:spcPct val="0"/>
        </a:spcBef>
        <a:spcAft>
          <a:spcPct val="0"/>
        </a:spcAft>
        <a:defRPr sz="4400">
          <a:solidFill>
            <a:schemeClr val="bg1"/>
          </a:solidFill>
          <a:effectLst>
            <a:outerShdw blurRad="38100" dist="38100" dir="2700000" algn="tl">
              <a:srgbClr val="DDDDDD"/>
            </a:outerShdw>
          </a:effectLst>
          <a:latin typeface="Tahoma" charset="0"/>
          <a:ea typeface="ＭＳ Ｐゴシック" charset="0"/>
          <a:cs typeface="Arial" charset="0"/>
        </a:defRPr>
      </a:lvl4pPr>
      <a:lvl5pPr algn="ctr" rtl="0" eaLnBrk="0" fontAlgn="base" hangingPunct="0">
        <a:spcBef>
          <a:spcPct val="0"/>
        </a:spcBef>
        <a:spcAft>
          <a:spcPct val="0"/>
        </a:spcAft>
        <a:defRPr sz="4400">
          <a:solidFill>
            <a:schemeClr val="bg1"/>
          </a:solidFill>
          <a:effectLst>
            <a:outerShdw blurRad="38100" dist="38100" dir="2700000" algn="tl">
              <a:srgbClr val="DDDDDD"/>
            </a:outerShdw>
          </a:effectLst>
          <a:latin typeface="Tahoma" charset="0"/>
          <a:ea typeface="ＭＳ Ｐゴシック" charset="0"/>
          <a:cs typeface="Arial" charset="0"/>
        </a:defRPr>
      </a:lvl5pPr>
      <a:lvl6pPr marL="457177" algn="ctr" rtl="0" fontAlgn="base">
        <a:spcBef>
          <a:spcPct val="0"/>
        </a:spcBef>
        <a:spcAft>
          <a:spcPct val="0"/>
        </a:spcAft>
        <a:defRPr sz="4400">
          <a:solidFill>
            <a:schemeClr val="bg1"/>
          </a:solidFill>
          <a:effectLst>
            <a:outerShdw blurRad="38100" dist="38100" dir="2700000" algn="tl">
              <a:srgbClr val="DDDDDD"/>
            </a:outerShdw>
          </a:effectLst>
          <a:latin typeface="Tahoma" charset="0"/>
          <a:ea typeface="Arial" charset="0"/>
          <a:cs typeface="Arial" charset="0"/>
        </a:defRPr>
      </a:lvl6pPr>
      <a:lvl7pPr marL="914353" algn="ctr" rtl="0" fontAlgn="base">
        <a:spcBef>
          <a:spcPct val="0"/>
        </a:spcBef>
        <a:spcAft>
          <a:spcPct val="0"/>
        </a:spcAft>
        <a:defRPr sz="4400">
          <a:solidFill>
            <a:schemeClr val="bg1"/>
          </a:solidFill>
          <a:effectLst>
            <a:outerShdw blurRad="38100" dist="38100" dir="2700000" algn="tl">
              <a:srgbClr val="DDDDDD"/>
            </a:outerShdw>
          </a:effectLst>
          <a:latin typeface="Tahoma" charset="0"/>
          <a:ea typeface="Arial" charset="0"/>
          <a:cs typeface="Arial" charset="0"/>
        </a:defRPr>
      </a:lvl7pPr>
      <a:lvl8pPr marL="1371530" algn="ctr" rtl="0" fontAlgn="base">
        <a:spcBef>
          <a:spcPct val="0"/>
        </a:spcBef>
        <a:spcAft>
          <a:spcPct val="0"/>
        </a:spcAft>
        <a:defRPr sz="4400">
          <a:solidFill>
            <a:schemeClr val="bg1"/>
          </a:solidFill>
          <a:effectLst>
            <a:outerShdw blurRad="38100" dist="38100" dir="2700000" algn="tl">
              <a:srgbClr val="DDDDDD"/>
            </a:outerShdw>
          </a:effectLst>
          <a:latin typeface="Tahoma" charset="0"/>
          <a:ea typeface="Arial" charset="0"/>
          <a:cs typeface="Arial" charset="0"/>
        </a:defRPr>
      </a:lvl8pPr>
      <a:lvl9pPr marL="1828706" algn="ctr" rtl="0" fontAlgn="base">
        <a:spcBef>
          <a:spcPct val="0"/>
        </a:spcBef>
        <a:spcAft>
          <a:spcPct val="0"/>
        </a:spcAft>
        <a:defRPr sz="4400">
          <a:solidFill>
            <a:schemeClr val="bg1"/>
          </a:solidFill>
          <a:effectLst>
            <a:outerShdw blurRad="38100" dist="38100" dir="2700000" algn="tl">
              <a:srgbClr val="DDDDDD"/>
            </a:outerShdw>
          </a:effectLst>
          <a:latin typeface="Tahoma" charset="0"/>
          <a:ea typeface="Arial" charset="0"/>
          <a:cs typeface="Arial" charset="0"/>
        </a:defRPr>
      </a:lvl9pPr>
    </p:titleStyle>
    <p:bodyStyle>
      <a:lvl1pPr marL="342882" indent="-342882" algn="l" rtl="0" eaLnBrk="0" fontAlgn="base" hangingPunct="0">
        <a:spcBef>
          <a:spcPct val="20000"/>
        </a:spcBef>
        <a:spcAft>
          <a:spcPct val="0"/>
        </a:spcAft>
        <a:buChar char="•"/>
        <a:defRPr sz="3200">
          <a:solidFill>
            <a:srgbClr val="FFCC00"/>
          </a:solidFill>
          <a:latin typeface="+mn-lt"/>
          <a:ea typeface="ＭＳ Ｐゴシック" charset="0"/>
          <a:cs typeface="+mn-cs"/>
        </a:defRPr>
      </a:lvl1pPr>
      <a:lvl2pPr marL="742912" indent="-285736" algn="l" rtl="0" eaLnBrk="0" fontAlgn="base" hangingPunct="0">
        <a:spcBef>
          <a:spcPct val="20000"/>
        </a:spcBef>
        <a:spcAft>
          <a:spcPct val="0"/>
        </a:spcAft>
        <a:buChar char="–"/>
        <a:defRPr sz="2800">
          <a:solidFill>
            <a:schemeClr val="accent1"/>
          </a:solidFill>
          <a:latin typeface="+mn-lt"/>
          <a:ea typeface="+mn-ea"/>
          <a:cs typeface="+mn-cs"/>
        </a:defRPr>
      </a:lvl2pPr>
      <a:lvl3pPr marL="1142942" indent="-228588" algn="l" rtl="0" eaLnBrk="0" fontAlgn="base" hangingPunct="0">
        <a:spcBef>
          <a:spcPct val="20000"/>
        </a:spcBef>
        <a:spcAft>
          <a:spcPct val="0"/>
        </a:spcAft>
        <a:buChar char="•"/>
        <a:defRPr sz="2400">
          <a:solidFill>
            <a:schemeClr val="bg1"/>
          </a:solidFill>
          <a:latin typeface="+mn-lt"/>
          <a:ea typeface="+mn-ea"/>
          <a:cs typeface="+mn-cs"/>
        </a:defRPr>
      </a:lvl3pPr>
      <a:lvl4pPr marL="1600118" indent="-228588" algn="l" rtl="0" eaLnBrk="0" fontAlgn="base" hangingPunct="0">
        <a:spcBef>
          <a:spcPct val="20000"/>
        </a:spcBef>
        <a:spcAft>
          <a:spcPct val="0"/>
        </a:spcAft>
        <a:buChar char="–"/>
        <a:defRPr sz="2000">
          <a:solidFill>
            <a:schemeClr val="bg1"/>
          </a:solidFill>
          <a:latin typeface="+mn-lt"/>
          <a:ea typeface="+mn-ea"/>
          <a:cs typeface="+mn-cs"/>
        </a:defRPr>
      </a:lvl4pPr>
      <a:lvl5pPr marL="2057295" indent="-228588" algn="l" rtl="0" eaLnBrk="0" fontAlgn="base" hangingPunct="0">
        <a:spcBef>
          <a:spcPct val="20000"/>
        </a:spcBef>
        <a:spcAft>
          <a:spcPct val="0"/>
        </a:spcAft>
        <a:buChar char="»"/>
        <a:defRPr sz="2000">
          <a:solidFill>
            <a:schemeClr val="bg1"/>
          </a:solidFill>
          <a:latin typeface="+mn-lt"/>
          <a:ea typeface="+mn-ea"/>
          <a:cs typeface="+mn-cs"/>
        </a:defRPr>
      </a:lvl5pPr>
      <a:lvl6pPr marL="2514471" indent="-228588" algn="l" rtl="0" fontAlgn="base">
        <a:spcBef>
          <a:spcPct val="20000"/>
        </a:spcBef>
        <a:spcAft>
          <a:spcPct val="0"/>
        </a:spcAft>
        <a:buChar char="»"/>
        <a:defRPr sz="2000">
          <a:solidFill>
            <a:schemeClr val="bg1"/>
          </a:solidFill>
          <a:latin typeface="+mn-lt"/>
          <a:ea typeface="+mn-ea"/>
          <a:cs typeface="+mn-cs"/>
        </a:defRPr>
      </a:lvl6pPr>
      <a:lvl7pPr marL="2971648" indent="-228588" algn="l" rtl="0" fontAlgn="base">
        <a:spcBef>
          <a:spcPct val="20000"/>
        </a:spcBef>
        <a:spcAft>
          <a:spcPct val="0"/>
        </a:spcAft>
        <a:buChar char="»"/>
        <a:defRPr sz="2000">
          <a:solidFill>
            <a:schemeClr val="bg1"/>
          </a:solidFill>
          <a:latin typeface="+mn-lt"/>
          <a:ea typeface="+mn-ea"/>
          <a:cs typeface="+mn-cs"/>
        </a:defRPr>
      </a:lvl7pPr>
      <a:lvl8pPr marL="3428825" indent="-228588" algn="l" rtl="0" fontAlgn="base">
        <a:spcBef>
          <a:spcPct val="20000"/>
        </a:spcBef>
        <a:spcAft>
          <a:spcPct val="0"/>
        </a:spcAft>
        <a:buChar char="»"/>
        <a:defRPr sz="2000">
          <a:solidFill>
            <a:schemeClr val="bg1"/>
          </a:solidFill>
          <a:latin typeface="+mn-lt"/>
          <a:ea typeface="+mn-ea"/>
          <a:cs typeface="+mn-cs"/>
        </a:defRPr>
      </a:lvl8pPr>
      <a:lvl9pPr marL="3886001" indent="-228588" algn="l" rtl="0" fontAlgn="base">
        <a:spcBef>
          <a:spcPct val="20000"/>
        </a:spcBef>
        <a:spcAft>
          <a:spcPct val="0"/>
        </a:spcAft>
        <a:buChar char="»"/>
        <a:defRPr sz="2000">
          <a:solidFill>
            <a:schemeClr val="bg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it-IT"/>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483749-3CAB-43B5-BC59-2E52AADCE2BD}" type="datetime1">
              <a:rPr lang="it-IT" smtClean="0"/>
              <a:pPr/>
              <a:t>28/10/2015</a:t>
            </a:fld>
            <a:endParaRPr lang="it-IT"/>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64F4FB-1ECD-420D-A7C4-9F93E86D149D}"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90241" r:id="rId1"/>
    <p:sldLayoutId id="2147490242" r:id="rId2"/>
    <p:sldLayoutId id="2147490243" r:id="rId3"/>
    <p:sldLayoutId id="2147490244" r:id="rId4"/>
    <p:sldLayoutId id="2147490245" r:id="rId5"/>
    <p:sldLayoutId id="2147490246" r:id="rId6"/>
    <p:sldLayoutId id="2147490247" r:id="rId7"/>
    <p:sldLayoutId id="2147490248" r:id="rId8"/>
    <p:sldLayoutId id="2147490249" r:id="rId9"/>
    <p:sldLayoutId id="2147490250" r:id="rId10"/>
    <p:sldLayoutId id="214749025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D2B23C-7FBD-43F1-A484-085E46E986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90289" r:id="rId1"/>
    <p:sldLayoutId id="2147490290" r:id="rId2"/>
    <p:sldLayoutId id="2147490291" r:id="rId3"/>
    <p:sldLayoutId id="2147490292" r:id="rId4"/>
    <p:sldLayoutId id="2147490293" r:id="rId5"/>
    <p:sldLayoutId id="2147490294" r:id="rId6"/>
    <p:sldLayoutId id="2147490295" r:id="rId7"/>
    <p:sldLayoutId id="2147490296" r:id="rId8"/>
    <p:sldLayoutId id="2147490297" r:id="rId9"/>
    <p:sldLayoutId id="2147490298" r:id="rId10"/>
    <p:sldLayoutId id="214749029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r>
              <a:rPr lang="en-US" smtClean="0">
                <a:solidFill>
                  <a:prstClr val="black">
                    <a:tint val="75000"/>
                  </a:prstClr>
                </a:solidFill>
                <a:latin typeface="Calibri"/>
                <a:cs typeface="+mn-cs"/>
              </a:rPr>
              <a:t>pCT Collaboration (UC Santa Cruz, Loma Linda, Baylor, Wollongon</a:t>
            </a: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CD85606-AB09-4319-A1CE-0651B3692C3F}"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xmlns="" val="3182853404"/>
      </p:ext>
    </p:extLst>
  </p:cSld>
  <p:clrMap bg1="lt1" tx1="dk1" bg2="lt2" tx2="dk2" accent1="accent1" accent2="accent2" accent3="accent3" accent4="accent4" accent5="accent5" accent6="accent6" hlink="hlink" folHlink="folHlink"/>
  <p:sldLayoutIdLst>
    <p:sldLayoutId id="2147490354" r:id="rId1"/>
    <p:sldLayoutId id="2147490355" r:id="rId2"/>
    <p:sldLayoutId id="2147490356" r:id="rId3"/>
    <p:sldLayoutId id="2147490357" r:id="rId4"/>
    <p:sldLayoutId id="2147490358" r:id="rId5"/>
    <p:sldLayoutId id="2147490359" r:id="rId6"/>
    <p:sldLayoutId id="2147490360" r:id="rId7"/>
    <p:sldLayoutId id="2147490361" r:id="rId8"/>
    <p:sldLayoutId id="2147490362" r:id="rId9"/>
    <p:sldLayoutId id="2147490363" r:id="rId10"/>
    <p:sldLayoutId id="2147490364" r:id="rId11"/>
    <p:sldLayoutId id="2147490365" r:id="rId12"/>
    <p:sldLayoutId id="2147490366" r:id="rId13"/>
    <p:sldLayoutId id="2147490367" r:id="rId14"/>
    <p:sldLayoutId id="2147490368" r:id="rId15"/>
    <p:sldLayoutId id="2147490369" r:id="rId16"/>
    <p:sldLayoutId id="2147490370" r:id="rId17"/>
    <p:sldLayoutId id="2147490371" r:id="rId18"/>
    <p:sldLayoutId id="2147490372" r:id="rId19"/>
    <p:sldLayoutId id="2147490373" r:id="rId20"/>
    <p:sldLayoutId id="2147490374" r:id="rId2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 du masque</a:t>
            </a:r>
          </a:p>
        </p:txBody>
      </p:sp>
      <p:sp>
        <p:nvSpPr>
          <p:cNvPr id="4099" name="Rectangle 3"/>
          <p:cNvSpPr>
            <a:spLocks noGrp="1" noChangeArrowheads="1"/>
          </p:cNvSpPr>
          <p:nvPr>
            <p:ph type="body" idx="1"/>
          </p:nvPr>
        </p:nvSpPr>
        <p:spPr bwMode="auto">
          <a:xfrm>
            <a:off x="914400" y="18288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100" name="Rectangle 4"/>
          <p:cNvSpPr>
            <a:spLocks noChangeArrowheads="1"/>
          </p:cNvSpPr>
          <p:nvPr/>
        </p:nvSpPr>
        <p:spPr bwMode="auto">
          <a:xfrm rot="-5400000">
            <a:off x="-3333750" y="3333750"/>
            <a:ext cx="6858000" cy="190500"/>
          </a:xfrm>
          <a:prstGeom prst="rect">
            <a:avLst/>
          </a:prstGeom>
          <a:gradFill rotWithShape="0">
            <a:gsLst>
              <a:gs pos="0">
                <a:srgbClr val="FFFF00"/>
              </a:gs>
              <a:gs pos="100000">
                <a:srgbClr val="EC7600"/>
              </a:gs>
            </a:gsLst>
            <a:lin ang="5400000" scaled="1"/>
          </a:gradFill>
          <a:ln w="9525">
            <a:noFill/>
            <a:miter lim="800000"/>
            <a:headEnd/>
            <a:tailEnd/>
          </a:ln>
          <a:effectLst/>
        </p:spPr>
        <p:txBody>
          <a:bodyPr wrap="none" anchor="ctr"/>
          <a:lstStyle/>
          <a:p>
            <a:pPr>
              <a:defRPr/>
            </a:pPr>
            <a:endParaRPr lang="fr-FR"/>
          </a:p>
        </p:txBody>
      </p:sp>
      <p:sp>
        <p:nvSpPr>
          <p:cNvPr id="4102" name="Text Box 6"/>
          <p:cNvSpPr txBox="1">
            <a:spLocks noChangeArrowheads="1"/>
          </p:cNvSpPr>
          <p:nvPr/>
        </p:nvSpPr>
        <p:spPr bwMode="auto">
          <a:xfrm>
            <a:off x="6673644" y="6530975"/>
            <a:ext cx="1887953" cy="276999"/>
          </a:xfrm>
          <a:prstGeom prst="rect">
            <a:avLst/>
          </a:prstGeom>
          <a:noFill/>
          <a:ln w="9525">
            <a:noFill/>
            <a:miter lim="800000"/>
            <a:headEnd/>
            <a:tailEnd/>
          </a:ln>
          <a:effectLst/>
        </p:spPr>
        <p:txBody>
          <a:bodyPr wrap="none">
            <a:spAutoFit/>
          </a:bodyPr>
          <a:lstStyle/>
          <a:p>
            <a:pPr algn="ctr">
              <a:defRPr/>
            </a:pPr>
            <a:r>
              <a:rPr lang="fr-FR" sz="1200" dirty="0" err="1">
                <a:latin typeface="Tahoma" pitchFamily="34" charset="0"/>
              </a:rPr>
              <a:t>D.Dauvergne</a:t>
            </a:r>
            <a:r>
              <a:rPr lang="fr-FR" sz="1200" dirty="0">
                <a:latin typeface="Tahoma" pitchFamily="34" charset="0"/>
              </a:rPr>
              <a:t> </a:t>
            </a:r>
            <a:r>
              <a:rPr lang="fr-FR" sz="1200" dirty="0" smtClean="0">
                <a:latin typeface="Tahoma" pitchFamily="34" charset="0"/>
              </a:rPr>
              <a:t>AAPM 2014</a:t>
            </a:r>
            <a:endParaRPr lang="fr-FR" sz="1200" dirty="0">
              <a:latin typeface="Tahoma" pitchFamily="34" charset="0"/>
            </a:endParaRPr>
          </a:p>
        </p:txBody>
      </p:sp>
      <p:sp>
        <p:nvSpPr>
          <p:cNvPr id="4103" name="Text Box 7"/>
          <p:cNvSpPr txBox="1">
            <a:spLocks noChangeArrowheads="1"/>
          </p:cNvSpPr>
          <p:nvPr/>
        </p:nvSpPr>
        <p:spPr bwMode="auto">
          <a:xfrm>
            <a:off x="8580438" y="6524625"/>
            <a:ext cx="523875" cy="304800"/>
          </a:xfrm>
          <a:prstGeom prst="rect">
            <a:avLst/>
          </a:prstGeom>
          <a:noFill/>
          <a:ln w="9525">
            <a:noFill/>
            <a:miter lim="800000"/>
            <a:headEnd/>
            <a:tailEnd/>
          </a:ln>
          <a:effectLst/>
        </p:spPr>
        <p:txBody>
          <a:bodyPr wrap="none">
            <a:spAutoFit/>
          </a:bodyPr>
          <a:lstStyle/>
          <a:p>
            <a:pPr>
              <a:defRPr/>
            </a:pPr>
            <a:fld id="{04E4CEC1-F2D6-4A2C-9F34-83954777D233}" type="slidenum">
              <a:rPr lang="fr-FR" sz="1400">
                <a:latin typeface="Tahoma" pitchFamily="34" charset="0"/>
              </a:rPr>
              <a:pPr>
                <a:defRPr/>
              </a:pPr>
              <a:t>‹#›</a:t>
            </a:fld>
            <a:endParaRPr lang="fr-FR" sz="1400" dirty="0">
              <a:latin typeface="Tahoma" pitchFamily="34" charset="0"/>
            </a:endParaRPr>
          </a:p>
        </p:txBody>
      </p:sp>
    </p:spTree>
  </p:cSld>
  <p:clrMap bg1="lt1" tx1="dk1" bg2="lt2" tx2="dk2" accent1="accent1" accent2="accent2" accent3="accent3" accent4="accent4" accent5="accent5" accent6="accent6" hlink="hlink" folHlink="folHlink"/>
  <p:sldLayoutIdLst>
    <p:sldLayoutId id="2147490376" r:id="rId1"/>
    <p:sldLayoutId id="2147490377" r:id="rId2"/>
    <p:sldLayoutId id="2147490378" r:id="rId3"/>
    <p:sldLayoutId id="2147490379" r:id="rId4"/>
    <p:sldLayoutId id="2147490380" r:id="rId5"/>
    <p:sldLayoutId id="2147490381" r:id="rId6"/>
    <p:sldLayoutId id="2147490382" r:id="rId7"/>
    <p:sldLayoutId id="2147490383" r:id="rId8"/>
    <p:sldLayoutId id="2147490384" r:id="rId9"/>
    <p:sldLayoutId id="2147490385" r:id="rId10"/>
    <p:sldLayoutId id="2147490386" r:id="rId11"/>
  </p:sldLayoutIdLst>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charset="0"/>
        </a:defRPr>
      </a:lvl2pPr>
      <a:lvl3pPr algn="ctr" rtl="0" eaLnBrk="0" fontAlgn="base" hangingPunct="0">
        <a:spcBef>
          <a:spcPct val="0"/>
        </a:spcBef>
        <a:spcAft>
          <a:spcPct val="0"/>
        </a:spcAft>
        <a:defRPr sz="2800">
          <a:solidFill>
            <a:schemeClr val="tx2"/>
          </a:solidFill>
          <a:latin typeface="Arial" charset="0"/>
        </a:defRPr>
      </a:lvl3pPr>
      <a:lvl4pPr algn="ctr" rtl="0" eaLnBrk="0" fontAlgn="base" hangingPunct="0">
        <a:spcBef>
          <a:spcPct val="0"/>
        </a:spcBef>
        <a:spcAft>
          <a:spcPct val="0"/>
        </a:spcAft>
        <a:defRPr sz="2800">
          <a:solidFill>
            <a:schemeClr val="tx2"/>
          </a:solidFill>
          <a:latin typeface="Arial" charset="0"/>
        </a:defRPr>
      </a:lvl4pPr>
      <a:lvl5pPr algn="ctr" rtl="0" eaLnBrk="0" fontAlgn="base" hangingPunct="0">
        <a:spcBef>
          <a:spcPct val="0"/>
        </a:spcBef>
        <a:spcAft>
          <a:spcPct val="0"/>
        </a:spcAft>
        <a:defRPr sz="2800">
          <a:solidFill>
            <a:schemeClr val="tx2"/>
          </a:solidFill>
          <a:latin typeface="Arial" charset="0"/>
        </a:defRPr>
      </a:lvl5pPr>
      <a:lvl6pPr marL="457200" algn="ctr" rtl="0" eaLnBrk="0" fontAlgn="base" hangingPunct="0">
        <a:spcBef>
          <a:spcPct val="0"/>
        </a:spcBef>
        <a:spcAft>
          <a:spcPct val="0"/>
        </a:spcAft>
        <a:defRPr sz="2800">
          <a:solidFill>
            <a:schemeClr val="tx2"/>
          </a:solidFill>
          <a:latin typeface="Arial" charset="0"/>
        </a:defRPr>
      </a:lvl6pPr>
      <a:lvl7pPr marL="914400" algn="ctr" rtl="0" eaLnBrk="0" fontAlgn="base" hangingPunct="0">
        <a:spcBef>
          <a:spcPct val="0"/>
        </a:spcBef>
        <a:spcAft>
          <a:spcPct val="0"/>
        </a:spcAft>
        <a:defRPr sz="2800">
          <a:solidFill>
            <a:schemeClr val="tx2"/>
          </a:solidFill>
          <a:latin typeface="Arial" charset="0"/>
        </a:defRPr>
      </a:lvl7pPr>
      <a:lvl8pPr marL="1371600" algn="ctr" rtl="0" eaLnBrk="0" fontAlgn="base" hangingPunct="0">
        <a:spcBef>
          <a:spcPct val="0"/>
        </a:spcBef>
        <a:spcAft>
          <a:spcPct val="0"/>
        </a:spcAft>
        <a:defRPr sz="2800">
          <a:solidFill>
            <a:schemeClr val="tx2"/>
          </a:solidFill>
          <a:latin typeface="Arial" charset="0"/>
        </a:defRPr>
      </a:lvl8pPr>
      <a:lvl9pPr marL="1828800" algn="ctr" rtl="0" eaLnBrk="0" fontAlgn="base" hangingPunct="0">
        <a:spcBef>
          <a:spcPct val="0"/>
        </a:spcBef>
        <a:spcAft>
          <a:spcPct val="0"/>
        </a:spcAft>
        <a:defRPr sz="2800">
          <a:solidFill>
            <a:schemeClr val="tx2"/>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4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6C08E-8E72-B845-B76B-0ABAB8310064}" type="datetimeFigureOut">
              <a:rPr lang="en-US" smtClean="0"/>
              <a:pPr/>
              <a:t>10/28/2015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EF4E70-3DDC-1942-88AA-9334A6131FD9}" type="slidenum">
              <a:rPr lang="en-US" smtClean="0"/>
              <a:pPr/>
              <a:t>‹#›</a:t>
            </a:fld>
            <a:endParaRPr lang="en-US"/>
          </a:p>
        </p:txBody>
      </p:sp>
    </p:spTree>
    <p:extLst>
      <p:ext uri="{BB962C8B-B14F-4D97-AF65-F5344CB8AC3E}">
        <p14:creationId xmlns="" xmlns:p14="http://schemas.microsoft.com/office/powerpoint/2010/main" val="263176636"/>
      </p:ext>
    </p:extLst>
  </p:cSld>
  <p:clrMap bg1="lt1" tx1="dk1" bg2="lt2" tx2="dk2" accent1="accent1" accent2="accent2" accent3="accent3" accent4="accent4" accent5="accent5" accent6="accent6" hlink="hlink" folHlink="folHlink"/>
  <p:sldLayoutIdLst>
    <p:sldLayoutId id="2147490389" r:id="rId1"/>
    <p:sldLayoutId id="2147490390" r:id="rId2"/>
    <p:sldLayoutId id="2147490391" r:id="rId3"/>
    <p:sldLayoutId id="2147490392" r:id="rId4"/>
    <p:sldLayoutId id="2147490393" r:id="rId5"/>
    <p:sldLayoutId id="2147490394" r:id="rId6"/>
    <p:sldLayoutId id="2147490395" r:id="rId7"/>
    <p:sldLayoutId id="2147490396" r:id="rId8"/>
    <p:sldLayoutId id="2147490397" r:id="rId9"/>
    <p:sldLayoutId id="2147490398" r:id="rId10"/>
    <p:sldLayoutId id="2147490399" r:id="rId11"/>
    <p:sldLayoutId id="214749040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11" y="19"/>
          <a:ext cx="7235825" cy="5434013"/>
        </p:xfrm>
        <a:graphic>
          <a:graphicData uri="http://schemas.openxmlformats.org/presentationml/2006/ole">
            <p:oleObj spid="_x0000_s407554" name="Immagine bitmap" r:id="rId14" imgW="9752381" imgH="7323810" progId="PBrush">
              <p:embed/>
            </p:oleObj>
          </a:graphicData>
        </a:graphic>
      </p:graphicFrame>
      <p:graphicFrame>
        <p:nvGraphicFramePr>
          <p:cNvPr id="1027" name="Object 3"/>
          <p:cNvGraphicFramePr>
            <a:graphicFrameLocks noChangeAspect="1"/>
          </p:cNvGraphicFramePr>
          <p:nvPr/>
        </p:nvGraphicFramePr>
        <p:xfrm>
          <a:off x="6948489" y="3195"/>
          <a:ext cx="2195512" cy="1368425"/>
        </p:xfrm>
        <a:graphic>
          <a:graphicData uri="http://schemas.openxmlformats.org/presentationml/2006/ole">
            <p:oleObj spid="_x0000_s407555" name="Immagine bitmap" r:id="rId15" imgW="9752381" imgH="7323810" progId="PBrush">
              <p:embed/>
            </p:oleObj>
          </a:graphicData>
        </a:graphic>
      </p:graphicFrame>
      <p:sp>
        <p:nvSpPr>
          <p:cNvPr id="1029" name="Rectangle 2"/>
          <p:cNvSpPr>
            <a:spLocks noGrp="1" noChangeArrowheads="1"/>
          </p:cNvSpPr>
          <p:nvPr>
            <p:ph type="title"/>
          </p:nvPr>
        </p:nvSpPr>
        <p:spPr bwMode="auto">
          <a:xfrm>
            <a:off x="1331927" y="0"/>
            <a:ext cx="7812087" cy="1143000"/>
          </a:xfrm>
          <a:prstGeom prst="rect">
            <a:avLst/>
          </a:prstGeom>
          <a:noFill/>
          <a:ln w="9525">
            <a:noFill/>
            <a:miter lim="800000"/>
            <a:headEnd/>
            <a:tailEnd/>
          </a:ln>
        </p:spPr>
        <p:txBody>
          <a:bodyPr vert="horz" wrap="square" lIns="91300" tIns="45654" rIns="91300" bIns="45654" numCol="1" anchor="ctr" anchorCtr="0" compatLnSpc="1">
            <a:prstTxWarp prst="textNoShape">
              <a:avLst/>
            </a:prstTxWarp>
          </a:bodyPr>
          <a:lstStyle/>
          <a:p>
            <a:pPr lvl="0"/>
            <a:r>
              <a:rPr lang="en-US" smtClean="0"/>
              <a:t>Fare clic per modificare lo stile del titolo</a:t>
            </a:r>
          </a:p>
        </p:txBody>
      </p:sp>
      <p:sp>
        <p:nvSpPr>
          <p:cNvPr id="1030" name="Rectangle 3"/>
          <p:cNvSpPr>
            <a:spLocks noGrp="1" noChangeArrowheads="1"/>
          </p:cNvSpPr>
          <p:nvPr>
            <p:ph type="body" idx="1"/>
          </p:nvPr>
        </p:nvSpPr>
        <p:spPr bwMode="auto">
          <a:xfrm>
            <a:off x="1331927" y="1557338"/>
            <a:ext cx="7812087" cy="4525962"/>
          </a:xfrm>
          <a:prstGeom prst="rect">
            <a:avLst/>
          </a:prstGeom>
          <a:noFill/>
          <a:ln w="9525">
            <a:noFill/>
            <a:miter lim="800000"/>
            <a:headEnd/>
            <a:tailEnd/>
          </a:ln>
        </p:spPr>
        <p:txBody>
          <a:bodyPr vert="horz" wrap="square" lIns="91300" tIns="45654" rIns="91300" bIns="45654" numCol="1" anchor="t" anchorCtr="0" compatLnSpc="1">
            <a:prstTxWarp prst="textNoShape">
              <a:avLst/>
            </a:prstTxWarp>
          </a:bodyPr>
          <a:lstStyle/>
          <a:p>
            <a:pPr lvl="0"/>
            <a:r>
              <a:rPr lang="en-US" dirty="0" smtClean="0"/>
              <a:t>Fare </a:t>
            </a:r>
            <a:r>
              <a:rPr lang="en-US" dirty="0" err="1" smtClean="0"/>
              <a:t>clic</a:t>
            </a:r>
            <a:r>
              <a:rPr lang="en-US" dirty="0" smtClean="0"/>
              <a:t> per </a:t>
            </a:r>
            <a:r>
              <a:rPr lang="en-US" dirty="0" err="1" smtClean="0"/>
              <a:t>modificare</a:t>
            </a:r>
            <a:r>
              <a:rPr lang="en-US" dirty="0" smtClean="0"/>
              <a:t> </a:t>
            </a:r>
            <a:r>
              <a:rPr lang="en-US" dirty="0" err="1" smtClean="0"/>
              <a:t>gli</a:t>
            </a:r>
            <a:r>
              <a:rPr lang="en-US" dirty="0" smtClean="0"/>
              <a:t> </a:t>
            </a:r>
            <a:r>
              <a:rPr lang="en-US" dirty="0" err="1" smtClean="0"/>
              <a:t>stili</a:t>
            </a:r>
            <a:r>
              <a:rPr lang="en-US" dirty="0" smtClean="0"/>
              <a:t> del </a:t>
            </a:r>
            <a:r>
              <a:rPr lang="en-US" dirty="0" err="1" smtClean="0"/>
              <a:t>testo</a:t>
            </a:r>
            <a:r>
              <a:rPr lang="en-US" dirty="0" smtClean="0"/>
              <a:t> </a:t>
            </a:r>
            <a:r>
              <a:rPr lang="en-US" dirty="0" err="1" smtClean="0"/>
              <a:t>dello</a:t>
            </a:r>
            <a:r>
              <a:rPr lang="en-US" dirty="0" smtClean="0"/>
              <a:t> schema</a:t>
            </a:r>
          </a:p>
          <a:p>
            <a:pPr lvl="1"/>
            <a:r>
              <a:rPr lang="en-US" dirty="0" smtClean="0"/>
              <a:t>Secondo </a:t>
            </a:r>
            <a:r>
              <a:rPr lang="en-US" dirty="0" err="1" smtClean="0"/>
              <a:t>livello</a:t>
            </a:r>
            <a:endParaRPr lang="en-US" dirty="0" smtClean="0"/>
          </a:p>
          <a:p>
            <a:pPr lvl="2"/>
            <a:r>
              <a:rPr lang="en-US" dirty="0" err="1" smtClean="0"/>
              <a:t>Terzo</a:t>
            </a:r>
            <a:r>
              <a:rPr lang="en-US" dirty="0" smtClean="0"/>
              <a:t> </a:t>
            </a:r>
            <a:r>
              <a:rPr lang="en-US" dirty="0" err="1" smtClean="0"/>
              <a:t>livello</a:t>
            </a:r>
            <a:endParaRPr lang="en-US" dirty="0" smtClean="0"/>
          </a:p>
          <a:p>
            <a:pPr lvl="3"/>
            <a:r>
              <a:rPr lang="en-US" dirty="0" smtClean="0"/>
              <a:t>Quarto </a:t>
            </a:r>
            <a:r>
              <a:rPr lang="en-US" dirty="0" err="1" smtClean="0"/>
              <a:t>livello</a:t>
            </a:r>
            <a:endParaRPr lang="en-US" dirty="0" smtClean="0"/>
          </a:p>
          <a:p>
            <a:pPr lvl="4"/>
            <a:r>
              <a:rPr lang="en-US" dirty="0" err="1" smtClean="0"/>
              <a:t>Quinto</a:t>
            </a:r>
            <a:r>
              <a:rPr lang="en-US" dirty="0" smtClean="0"/>
              <a:t> </a:t>
            </a:r>
            <a:r>
              <a:rPr lang="en-US" dirty="0" err="1" smtClean="0"/>
              <a:t>livello</a:t>
            </a:r>
            <a:endParaRPr lang="en-US" dirty="0" smtClean="0"/>
          </a:p>
        </p:txBody>
      </p:sp>
      <p:sp>
        <p:nvSpPr>
          <p:cNvPr id="2" name="Rectangle 4"/>
          <p:cNvSpPr>
            <a:spLocks noGrp="1" noChangeArrowheads="1"/>
          </p:cNvSpPr>
          <p:nvPr>
            <p:ph type="dt" sz="half" idx="2"/>
          </p:nvPr>
        </p:nvSpPr>
        <p:spPr bwMode="auto">
          <a:xfrm>
            <a:off x="457205" y="6245225"/>
            <a:ext cx="2133600" cy="476250"/>
          </a:xfrm>
          <a:prstGeom prst="rect">
            <a:avLst/>
          </a:prstGeom>
          <a:noFill/>
          <a:ln w="9525">
            <a:noFill/>
            <a:miter lim="800000"/>
            <a:headEnd/>
            <a:tailEnd/>
          </a:ln>
          <a:effectLst/>
        </p:spPr>
        <p:txBody>
          <a:bodyPr vert="horz" wrap="square" lIns="91300" tIns="45654" rIns="91300" bIns="45654" numCol="1" anchor="t" anchorCtr="0" compatLnSpc="1">
            <a:prstTxWarp prst="textNoShape">
              <a:avLst/>
            </a:prstTxWarp>
          </a:bodyPr>
          <a:lstStyle>
            <a:lvl1pPr>
              <a:defRPr sz="1400">
                <a:latin typeface="Arial" charset="0"/>
                <a:ea typeface="+mn-ea"/>
              </a:defRPr>
            </a:lvl1pPr>
          </a:lstStyle>
          <a:p>
            <a:pPr>
              <a:defRPr/>
            </a:pPr>
            <a:fld id="{628D29D4-3DAA-4D2E-B736-474844721284}" type="datetime1">
              <a:rPr lang="it-IT" smtClean="0"/>
              <a:pPr>
                <a:defRPr/>
              </a:pPr>
              <a:t>28/10/2015</a:t>
            </a:fld>
            <a:endParaRPr lang="en-US"/>
          </a:p>
        </p:txBody>
      </p:sp>
      <p:sp>
        <p:nvSpPr>
          <p:cNvPr id="3" name="Rectangle 5"/>
          <p:cNvSpPr>
            <a:spLocks noGrp="1" noChangeArrowheads="1"/>
          </p:cNvSpPr>
          <p:nvPr>
            <p:ph type="ftr" sz="quarter" idx="3"/>
          </p:nvPr>
        </p:nvSpPr>
        <p:spPr bwMode="auto">
          <a:xfrm>
            <a:off x="3124206" y="6245225"/>
            <a:ext cx="2895600" cy="476250"/>
          </a:xfrm>
          <a:prstGeom prst="rect">
            <a:avLst/>
          </a:prstGeom>
          <a:noFill/>
          <a:ln w="9525">
            <a:noFill/>
            <a:miter lim="800000"/>
            <a:headEnd/>
            <a:tailEnd/>
          </a:ln>
          <a:effectLst/>
        </p:spPr>
        <p:txBody>
          <a:bodyPr vert="horz" wrap="square" lIns="91300" tIns="45654" rIns="91300" bIns="45654"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4" name="Rectangle 6"/>
          <p:cNvSpPr>
            <a:spLocks noGrp="1" noChangeArrowheads="1"/>
          </p:cNvSpPr>
          <p:nvPr>
            <p:ph type="sldNum" sz="quarter" idx="4"/>
          </p:nvPr>
        </p:nvSpPr>
        <p:spPr bwMode="auto">
          <a:xfrm>
            <a:off x="6553205" y="6245225"/>
            <a:ext cx="2133600" cy="476250"/>
          </a:xfrm>
          <a:prstGeom prst="rect">
            <a:avLst/>
          </a:prstGeom>
          <a:noFill/>
          <a:ln w="9525">
            <a:noFill/>
            <a:miter lim="800000"/>
            <a:headEnd/>
            <a:tailEnd/>
          </a:ln>
          <a:effectLst/>
        </p:spPr>
        <p:txBody>
          <a:bodyPr vert="horz" wrap="square" lIns="91300" tIns="45654" rIns="91300" bIns="45654" numCol="1" anchor="t" anchorCtr="0" compatLnSpc="1">
            <a:prstTxWarp prst="textNoShape">
              <a:avLst/>
            </a:prstTxWarp>
          </a:bodyPr>
          <a:lstStyle>
            <a:lvl1pPr algn="r">
              <a:defRPr sz="1400">
                <a:latin typeface="Arial" pitchFamily="34" charset="0"/>
              </a:defRPr>
            </a:lvl1pPr>
          </a:lstStyle>
          <a:p>
            <a:pPr>
              <a:defRPr/>
            </a:pPr>
            <a:fld id="{742CFC29-F7D1-4881-8DD8-F0495DEE3122}" type="slidenum">
              <a:rPr lang="en-US"/>
              <a:pPr>
                <a:defRPr/>
              </a:pPr>
              <a:t>‹#›</a:t>
            </a:fld>
            <a:endParaRPr lang="en-US" dirty="0"/>
          </a:p>
        </p:txBody>
      </p:sp>
      <p:pic>
        <p:nvPicPr>
          <p:cNvPr id="1034" name="Picture 15" descr="fiigButton"/>
          <p:cNvPicPr>
            <a:picLocks noChangeAspect="1" noChangeArrowheads="1"/>
          </p:cNvPicPr>
          <p:nvPr/>
        </p:nvPicPr>
        <p:blipFill>
          <a:blip r:embed="rId16"/>
          <a:srcRect/>
          <a:stretch>
            <a:fillRect/>
          </a:stretch>
        </p:blipFill>
        <p:spPr bwMode="auto">
          <a:xfrm>
            <a:off x="95250" y="82550"/>
            <a:ext cx="1123950" cy="1123950"/>
          </a:xfrm>
          <a:prstGeom prst="rect">
            <a:avLst/>
          </a:prstGeom>
          <a:noFill/>
          <a:ln w="9525">
            <a:noFill/>
            <a:miter lim="800000"/>
            <a:headEnd/>
            <a:tailEnd/>
          </a:ln>
        </p:spPr>
      </p:pic>
      <p:sp>
        <p:nvSpPr>
          <p:cNvPr id="15" name="Rectangle 14"/>
          <p:cNvSpPr/>
          <p:nvPr userDrawn="1"/>
        </p:nvSpPr>
        <p:spPr>
          <a:xfrm>
            <a:off x="0" y="1295406"/>
            <a:ext cx="1371600" cy="472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00" tIns="45654" rIns="91300" bIns="45654" anchor="ctr"/>
          <a:lstStyle/>
          <a:p>
            <a:pPr algn="ctr">
              <a:defRPr/>
            </a:pPr>
            <a:endParaRPr lang="it-IT"/>
          </a:p>
        </p:txBody>
      </p:sp>
      <p:pic>
        <p:nvPicPr>
          <p:cNvPr id="11" name="Picture 13" descr="cherubino_pant541_144"/>
          <p:cNvPicPr>
            <a:picLocks noChangeAspect="1" noChangeArrowheads="1"/>
          </p:cNvPicPr>
          <p:nvPr userDrawn="1"/>
        </p:nvPicPr>
        <p:blipFill>
          <a:blip r:embed="rId17"/>
          <a:srcRect/>
          <a:stretch>
            <a:fillRect/>
          </a:stretch>
        </p:blipFill>
        <p:spPr bwMode="auto">
          <a:xfrm>
            <a:off x="7956378" y="77073"/>
            <a:ext cx="1100296" cy="1119691"/>
          </a:xfrm>
          <a:prstGeom prst="rect">
            <a:avLst/>
          </a:prstGeom>
          <a:solidFill>
            <a:schemeClr val="bg1"/>
          </a:solidFill>
          <a:ln w="9525">
            <a:noFill/>
            <a:miter lim="800000"/>
            <a:headEnd/>
            <a:tailEnd/>
          </a:ln>
        </p:spPr>
      </p:pic>
    </p:spTree>
  </p:cSld>
  <p:clrMap bg1="lt1" tx1="dk1" bg2="lt2" tx2="dk2" accent1="accent1" accent2="accent2" accent3="accent3" accent4="accent4" accent5="accent5" accent6="accent6" hlink="hlink" folHlink="folHlink"/>
  <p:sldLayoutIdLst>
    <p:sldLayoutId id="2147490403" r:id="rId1"/>
    <p:sldLayoutId id="2147490404" r:id="rId2"/>
    <p:sldLayoutId id="2147490405" r:id="rId3"/>
    <p:sldLayoutId id="2147490406" r:id="rId4"/>
    <p:sldLayoutId id="2147490407" r:id="rId5"/>
    <p:sldLayoutId id="2147490408" r:id="rId6"/>
    <p:sldLayoutId id="2147490409" r:id="rId7"/>
    <p:sldLayoutId id="2147490410" r:id="rId8"/>
    <p:sldLayoutId id="2147490411" r:id="rId9"/>
    <p:sldLayoutId id="2147490412" r:id="rId10"/>
    <p:sldLayoutId id="2147490413" r:id="rId11"/>
  </p:sldLayoutIdLst>
  <p:hf hdr="0" ftr="0" dt="0"/>
  <p:txStyles>
    <p:titleStyle>
      <a:lvl1pPr algn="ctr" rtl="0" eaLnBrk="0" fontAlgn="base" hangingPunct="0">
        <a:spcBef>
          <a:spcPct val="0"/>
        </a:spcBef>
        <a:spcAft>
          <a:spcPct val="0"/>
        </a:spcAft>
        <a:defRPr sz="3200">
          <a:solidFill>
            <a:schemeClr val="bg1"/>
          </a:solidFill>
          <a:latin typeface="+mj-lt"/>
          <a:ea typeface="ＭＳ Ｐゴシック" charset="-128"/>
          <a:cs typeface="ＭＳ Ｐゴシック" charset="-128"/>
        </a:defRPr>
      </a:lvl1pPr>
      <a:lvl2pPr algn="ctr" rtl="0" eaLnBrk="0" fontAlgn="base" hangingPunct="0">
        <a:spcBef>
          <a:spcPct val="0"/>
        </a:spcBef>
        <a:spcAft>
          <a:spcPct val="0"/>
        </a:spcAft>
        <a:defRPr sz="3200">
          <a:solidFill>
            <a:schemeClr val="bg1"/>
          </a:solidFill>
          <a:latin typeface="Century Gothic" charset="0"/>
          <a:ea typeface="ＭＳ Ｐゴシック" charset="-128"/>
          <a:cs typeface="ＭＳ Ｐゴシック" charset="-128"/>
        </a:defRPr>
      </a:lvl2pPr>
      <a:lvl3pPr algn="ctr" rtl="0" eaLnBrk="0" fontAlgn="base" hangingPunct="0">
        <a:spcBef>
          <a:spcPct val="0"/>
        </a:spcBef>
        <a:spcAft>
          <a:spcPct val="0"/>
        </a:spcAft>
        <a:defRPr sz="3200">
          <a:solidFill>
            <a:schemeClr val="bg1"/>
          </a:solidFill>
          <a:latin typeface="Century Gothic" charset="0"/>
          <a:ea typeface="ＭＳ Ｐゴシック" charset="-128"/>
          <a:cs typeface="ＭＳ Ｐゴシック" charset="-128"/>
        </a:defRPr>
      </a:lvl3pPr>
      <a:lvl4pPr algn="ctr" rtl="0" eaLnBrk="0" fontAlgn="base" hangingPunct="0">
        <a:spcBef>
          <a:spcPct val="0"/>
        </a:spcBef>
        <a:spcAft>
          <a:spcPct val="0"/>
        </a:spcAft>
        <a:defRPr sz="3200">
          <a:solidFill>
            <a:schemeClr val="bg1"/>
          </a:solidFill>
          <a:latin typeface="Century Gothic" charset="0"/>
          <a:ea typeface="ＭＳ Ｐゴシック" charset="-128"/>
          <a:cs typeface="ＭＳ Ｐゴシック" charset="-128"/>
        </a:defRPr>
      </a:lvl4pPr>
      <a:lvl5pPr algn="ctr" rtl="0" eaLnBrk="0" fontAlgn="base" hangingPunct="0">
        <a:spcBef>
          <a:spcPct val="0"/>
        </a:spcBef>
        <a:spcAft>
          <a:spcPct val="0"/>
        </a:spcAft>
        <a:defRPr sz="3200">
          <a:solidFill>
            <a:schemeClr val="bg1"/>
          </a:solidFill>
          <a:latin typeface="Century Gothic" charset="0"/>
          <a:ea typeface="ＭＳ Ｐゴシック" charset="-128"/>
          <a:cs typeface="ＭＳ Ｐゴシック" charset="-128"/>
        </a:defRPr>
      </a:lvl5pPr>
      <a:lvl6pPr marL="456538" algn="ctr" rtl="0" fontAlgn="base">
        <a:spcBef>
          <a:spcPct val="0"/>
        </a:spcBef>
        <a:spcAft>
          <a:spcPct val="0"/>
        </a:spcAft>
        <a:defRPr sz="3200">
          <a:solidFill>
            <a:schemeClr val="bg1"/>
          </a:solidFill>
          <a:latin typeface="Century Gothic" charset="0"/>
        </a:defRPr>
      </a:lvl6pPr>
      <a:lvl7pPr marL="913077" algn="ctr" rtl="0" fontAlgn="base">
        <a:spcBef>
          <a:spcPct val="0"/>
        </a:spcBef>
        <a:spcAft>
          <a:spcPct val="0"/>
        </a:spcAft>
        <a:defRPr sz="3200">
          <a:solidFill>
            <a:schemeClr val="bg1"/>
          </a:solidFill>
          <a:latin typeface="Century Gothic" charset="0"/>
        </a:defRPr>
      </a:lvl7pPr>
      <a:lvl8pPr marL="1369616" algn="ctr" rtl="0" fontAlgn="base">
        <a:spcBef>
          <a:spcPct val="0"/>
        </a:spcBef>
        <a:spcAft>
          <a:spcPct val="0"/>
        </a:spcAft>
        <a:defRPr sz="3200">
          <a:solidFill>
            <a:schemeClr val="bg1"/>
          </a:solidFill>
          <a:latin typeface="Century Gothic" charset="0"/>
        </a:defRPr>
      </a:lvl8pPr>
      <a:lvl9pPr marL="1826152" algn="ctr" rtl="0" fontAlgn="base">
        <a:spcBef>
          <a:spcPct val="0"/>
        </a:spcBef>
        <a:spcAft>
          <a:spcPct val="0"/>
        </a:spcAft>
        <a:defRPr sz="3200">
          <a:solidFill>
            <a:schemeClr val="bg1"/>
          </a:solidFill>
          <a:latin typeface="Century Gothic" charset="0"/>
        </a:defRPr>
      </a:lvl9pPr>
    </p:titleStyle>
    <p:bodyStyle>
      <a:lvl1pPr marL="342405" indent="-342405"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128"/>
        </a:defRPr>
      </a:lvl1pPr>
      <a:lvl2pPr marL="741874" indent="-285338" algn="l" rtl="0" eaLnBrk="0" fontAlgn="base" hangingPunct="0">
        <a:spcBef>
          <a:spcPct val="20000"/>
        </a:spcBef>
        <a:spcAft>
          <a:spcPct val="0"/>
        </a:spcAft>
        <a:buChar char="–"/>
        <a:defRPr sz="2000">
          <a:solidFill>
            <a:schemeClr val="tx1"/>
          </a:solidFill>
          <a:latin typeface="+mn-lt"/>
          <a:ea typeface="ＭＳ Ｐゴシック" charset="-128"/>
        </a:defRPr>
      </a:lvl2pPr>
      <a:lvl3pPr marL="1141348" indent="-228268" algn="l" rtl="0" eaLnBrk="0" fontAlgn="base" hangingPunct="0">
        <a:spcBef>
          <a:spcPct val="20000"/>
        </a:spcBef>
        <a:spcAft>
          <a:spcPct val="0"/>
        </a:spcAft>
        <a:buChar char="•"/>
        <a:defRPr>
          <a:solidFill>
            <a:schemeClr val="tx1"/>
          </a:solidFill>
          <a:latin typeface="+mn-lt"/>
          <a:ea typeface="ＭＳ Ｐゴシック" charset="-128"/>
        </a:defRPr>
      </a:lvl3pPr>
      <a:lvl4pPr marL="1597882" indent="-228268" algn="l" rtl="0" eaLnBrk="0" fontAlgn="base" hangingPunct="0">
        <a:spcBef>
          <a:spcPct val="20000"/>
        </a:spcBef>
        <a:spcAft>
          <a:spcPct val="0"/>
        </a:spcAft>
        <a:buChar char="–"/>
        <a:defRPr sz="1600">
          <a:solidFill>
            <a:schemeClr val="tx1"/>
          </a:solidFill>
          <a:latin typeface="+mn-lt"/>
          <a:ea typeface="ＭＳ Ｐゴシック" charset="-128"/>
        </a:defRPr>
      </a:lvl4pPr>
      <a:lvl5pPr marL="2054423" indent="-228268" algn="l" rtl="0" eaLnBrk="0" fontAlgn="base" hangingPunct="0">
        <a:spcBef>
          <a:spcPct val="20000"/>
        </a:spcBef>
        <a:spcAft>
          <a:spcPct val="0"/>
        </a:spcAft>
        <a:buChar char="»"/>
        <a:defRPr sz="1400">
          <a:solidFill>
            <a:schemeClr val="tx1"/>
          </a:solidFill>
          <a:latin typeface="+mn-lt"/>
          <a:ea typeface="ＭＳ Ｐゴシック" charset="-128"/>
        </a:defRPr>
      </a:lvl5pPr>
      <a:lvl6pPr marL="2510961" indent="-228268" algn="l" rtl="0" fontAlgn="base">
        <a:spcBef>
          <a:spcPct val="20000"/>
        </a:spcBef>
        <a:spcAft>
          <a:spcPct val="0"/>
        </a:spcAft>
        <a:buChar char="»"/>
        <a:defRPr sz="1400">
          <a:solidFill>
            <a:schemeClr val="tx1"/>
          </a:solidFill>
          <a:latin typeface="+mn-lt"/>
          <a:ea typeface="ＭＳ Ｐゴシック" charset="-128"/>
        </a:defRPr>
      </a:lvl6pPr>
      <a:lvl7pPr marL="2967498" indent="-228268" algn="l" rtl="0" fontAlgn="base">
        <a:spcBef>
          <a:spcPct val="20000"/>
        </a:spcBef>
        <a:spcAft>
          <a:spcPct val="0"/>
        </a:spcAft>
        <a:buChar char="»"/>
        <a:defRPr sz="1400">
          <a:solidFill>
            <a:schemeClr val="tx1"/>
          </a:solidFill>
          <a:latin typeface="+mn-lt"/>
          <a:ea typeface="ＭＳ Ｐゴシック" charset="-128"/>
        </a:defRPr>
      </a:lvl7pPr>
      <a:lvl8pPr marL="3424037" indent="-228268" algn="l" rtl="0" fontAlgn="base">
        <a:spcBef>
          <a:spcPct val="20000"/>
        </a:spcBef>
        <a:spcAft>
          <a:spcPct val="0"/>
        </a:spcAft>
        <a:buChar char="»"/>
        <a:defRPr sz="1400">
          <a:solidFill>
            <a:schemeClr val="tx1"/>
          </a:solidFill>
          <a:latin typeface="+mn-lt"/>
          <a:ea typeface="ＭＳ Ｐゴシック" charset="-128"/>
        </a:defRPr>
      </a:lvl8pPr>
      <a:lvl9pPr marL="3880573" indent="-228268" algn="l" rtl="0" fontAlgn="base">
        <a:spcBef>
          <a:spcPct val="20000"/>
        </a:spcBef>
        <a:spcAft>
          <a:spcPct val="0"/>
        </a:spcAft>
        <a:buChar char="»"/>
        <a:defRPr sz="1400">
          <a:solidFill>
            <a:schemeClr val="tx1"/>
          </a:solidFill>
          <a:latin typeface="+mn-lt"/>
          <a:ea typeface="ＭＳ Ｐゴシック" charset="-128"/>
        </a:defRPr>
      </a:lvl9pPr>
    </p:bodyStyle>
    <p:otherStyle>
      <a:defPPr>
        <a:defRPr lang="it-IT"/>
      </a:defPPr>
      <a:lvl1pPr marL="0" algn="l" defTabSz="456538" rtl="0" eaLnBrk="1" latinLnBrk="0" hangingPunct="1">
        <a:defRPr sz="1800" kern="1200">
          <a:solidFill>
            <a:schemeClr val="tx1"/>
          </a:solidFill>
          <a:latin typeface="+mn-lt"/>
          <a:ea typeface="+mn-ea"/>
          <a:cs typeface="+mn-cs"/>
        </a:defRPr>
      </a:lvl1pPr>
      <a:lvl2pPr marL="456538" algn="l" defTabSz="456538" rtl="0" eaLnBrk="1" latinLnBrk="0" hangingPunct="1">
        <a:defRPr sz="1800" kern="1200">
          <a:solidFill>
            <a:schemeClr val="tx1"/>
          </a:solidFill>
          <a:latin typeface="+mn-lt"/>
          <a:ea typeface="+mn-ea"/>
          <a:cs typeface="+mn-cs"/>
        </a:defRPr>
      </a:lvl2pPr>
      <a:lvl3pPr marL="913077" algn="l" defTabSz="456538" rtl="0" eaLnBrk="1" latinLnBrk="0" hangingPunct="1">
        <a:defRPr sz="1800" kern="1200">
          <a:solidFill>
            <a:schemeClr val="tx1"/>
          </a:solidFill>
          <a:latin typeface="+mn-lt"/>
          <a:ea typeface="+mn-ea"/>
          <a:cs typeface="+mn-cs"/>
        </a:defRPr>
      </a:lvl3pPr>
      <a:lvl4pPr marL="1369616" algn="l" defTabSz="456538" rtl="0" eaLnBrk="1" latinLnBrk="0" hangingPunct="1">
        <a:defRPr sz="1800" kern="1200">
          <a:solidFill>
            <a:schemeClr val="tx1"/>
          </a:solidFill>
          <a:latin typeface="+mn-lt"/>
          <a:ea typeface="+mn-ea"/>
          <a:cs typeface="+mn-cs"/>
        </a:defRPr>
      </a:lvl4pPr>
      <a:lvl5pPr marL="1826152" algn="l" defTabSz="456538" rtl="0" eaLnBrk="1" latinLnBrk="0" hangingPunct="1">
        <a:defRPr sz="1800" kern="1200">
          <a:solidFill>
            <a:schemeClr val="tx1"/>
          </a:solidFill>
          <a:latin typeface="+mn-lt"/>
          <a:ea typeface="+mn-ea"/>
          <a:cs typeface="+mn-cs"/>
        </a:defRPr>
      </a:lvl5pPr>
      <a:lvl6pPr marL="2282691" algn="l" defTabSz="456538" rtl="0" eaLnBrk="1" latinLnBrk="0" hangingPunct="1">
        <a:defRPr sz="1800" kern="1200">
          <a:solidFill>
            <a:schemeClr val="tx1"/>
          </a:solidFill>
          <a:latin typeface="+mn-lt"/>
          <a:ea typeface="+mn-ea"/>
          <a:cs typeface="+mn-cs"/>
        </a:defRPr>
      </a:lvl6pPr>
      <a:lvl7pPr marL="2739230" algn="l" defTabSz="456538" rtl="0" eaLnBrk="1" latinLnBrk="0" hangingPunct="1">
        <a:defRPr sz="1800" kern="1200">
          <a:solidFill>
            <a:schemeClr val="tx1"/>
          </a:solidFill>
          <a:latin typeface="+mn-lt"/>
          <a:ea typeface="+mn-ea"/>
          <a:cs typeface="+mn-cs"/>
        </a:defRPr>
      </a:lvl7pPr>
      <a:lvl8pPr marL="3195762" algn="l" defTabSz="456538" rtl="0" eaLnBrk="1" latinLnBrk="0" hangingPunct="1">
        <a:defRPr sz="1800" kern="1200">
          <a:solidFill>
            <a:schemeClr val="tx1"/>
          </a:solidFill>
          <a:latin typeface="+mn-lt"/>
          <a:ea typeface="+mn-ea"/>
          <a:cs typeface="+mn-cs"/>
        </a:defRPr>
      </a:lvl8pPr>
      <a:lvl9pPr marL="3652304" algn="l" defTabSz="45653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250031" y="1437680"/>
            <a:ext cx="8643938" cy="2277070"/>
          </a:xfrm>
          <a:prstGeom prst="rect">
            <a:avLst/>
          </a:prstGeom>
          <a:noFill/>
          <a:ln w="9525">
            <a:noFill/>
            <a:miter lim="800000"/>
            <a:headEnd/>
            <a:tailEnd/>
          </a:ln>
        </p:spPr>
        <p:txBody>
          <a:bodyPr vert="horz" wrap="square" lIns="35717" tIns="35717" rIns="35717" bIns="35717" numCol="1" anchor="b" anchorCtr="0" compatLnSpc="1">
            <a:prstTxWarp prst="textNoShape">
              <a:avLst/>
            </a:prstTxWarp>
          </a:bodyPr>
          <a:lstStyle/>
          <a:p>
            <a:pPr lvl="0"/>
            <a:r>
              <a:rPr lang="en-US" altLang="it-IT" smtClean="0">
                <a:sym typeface="Gill Sans Light"/>
              </a:rPr>
              <a:t>Click to edit Master title style</a:t>
            </a:r>
          </a:p>
        </p:txBody>
      </p:sp>
      <p:sp>
        <p:nvSpPr>
          <p:cNvPr id="1027" name="Rectangle 2"/>
          <p:cNvSpPr>
            <a:spLocks noGrp="1" noChangeArrowheads="1"/>
          </p:cNvSpPr>
          <p:nvPr>
            <p:ph type="body" idx="1"/>
          </p:nvPr>
        </p:nvSpPr>
        <p:spPr bwMode="auto">
          <a:xfrm>
            <a:off x="250031" y="3705820"/>
            <a:ext cx="8643938" cy="910828"/>
          </a:xfrm>
          <a:prstGeom prst="rect">
            <a:avLst/>
          </a:prstGeom>
          <a:noFill/>
          <a:ln w="9525">
            <a:noFill/>
            <a:miter lim="800000"/>
            <a:headEnd/>
            <a:tailEnd/>
          </a:ln>
        </p:spPr>
        <p:txBody>
          <a:bodyPr vert="horz" wrap="square" lIns="35717" tIns="35717" rIns="35717" bIns="35717" numCol="1" anchor="t" anchorCtr="0" compatLnSpc="1">
            <a:prstTxWarp prst="textNoShape">
              <a:avLst/>
            </a:prstTxWarp>
          </a:bodyPr>
          <a:lstStyle/>
          <a:p>
            <a:pPr lvl="0"/>
            <a:r>
              <a:rPr lang="en-US" altLang="it-IT" smtClean="0">
                <a:sym typeface="Gill Sans Light"/>
              </a:rPr>
              <a:t>Click to edit Master text styles</a:t>
            </a:r>
          </a:p>
          <a:p>
            <a:pPr lvl="1"/>
            <a:r>
              <a:rPr lang="en-US" altLang="it-IT" smtClean="0">
                <a:sym typeface="Gill Sans Light"/>
              </a:rPr>
              <a:t>Second level</a:t>
            </a:r>
          </a:p>
          <a:p>
            <a:pPr lvl="2"/>
            <a:r>
              <a:rPr lang="en-US" altLang="it-IT" smtClean="0">
                <a:sym typeface="Gill Sans Light"/>
              </a:rPr>
              <a:t>Third level</a:t>
            </a:r>
          </a:p>
          <a:p>
            <a:pPr lvl="3"/>
            <a:r>
              <a:rPr lang="en-US" altLang="it-IT" smtClean="0">
                <a:sym typeface="Gill Sans Light"/>
              </a:rPr>
              <a:t>Fourth level</a:t>
            </a:r>
          </a:p>
          <a:p>
            <a:pPr lvl="4"/>
            <a:r>
              <a:rPr lang="en-US" altLang="it-IT" smtClean="0">
                <a:sym typeface="Gill Sans Light"/>
              </a:rPr>
              <a:t>Fifth level</a:t>
            </a:r>
          </a:p>
        </p:txBody>
      </p:sp>
      <p:sp>
        <p:nvSpPr>
          <p:cNvPr id="2" name="Text Box 3"/>
          <p:cNvSpPr txBox="1">
            <a:spLocks noGrp="1" noChangeArrowheads="1"/>
          </p:cNvSpPr>
          <p:nvPr>
            <p:ph type="sldNum" sz="quarter" idx="4"/>
          </p:nvPr>
        </p:nvSpPr>
        <p:spPr bwMode="auto">
          <a:xfrm>
            <a:off x="4446984" y="6518672"/>
            <a:ext cx="241102" cy="250031"/>
          </a:xfrm>
          <a:prstGeom prst="rect">
            <a:avLst/>
          </a:prstGeom>
          <a:noFill/>
          <a:ln w="12700">
            <a:noFill/>
            <a:miter lim="800000"/>
            <a:headEnd/>
            <a:tailEnd/>
          </a:ln>
          <a:effectLst/>
        </p:spPr>
        <p:txBody>
          <a:bodyPr vert="horz" wrap="none" lIns="64291" tIns="32146" rIns="64291" bIns="32146" numCol="1" anchor="t" anchorCtr="0" compatLnSpc="1">
            <a:prstTxWarp prst="textNoShape">
              <a:avLst/>
            </a:prstTxWarp>
          </a:bodyPr>
          <a:lstStyle>
            <a:lvl1pPr algn="ctr">
              <a:defRPr sz="1300">
                <a:solidFill>
                  <a:schemeClr val="tx1"/>
                </a:solidFill>
                <a:latin typeface="Gill Sans Light" charset="0"/>
                <a:cs typeface="+mn-cs"/>
                <a:sym typeface="Gill Sans Light" charset="0"/>
              </a:defRPr>
            </a:lvl1pPr>
          </a:lstStyle>
          <a:p>
            <a:pPr>
              <a:defRPr/>
            </a:pPr>
            <a:fld id="{6E3E21DA-84EF-4415-8CE5-F52D5D2F02A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429" r:id="rId1"/>
    <p:sldLayoutId id="2147490430" r:id="rId2"/>
    <p:sldLayoutId id="2147490431" r:id="rId3"/>
    <p:sldLayoutId id="2147490432" r:id="rId4"/>
    <p:sldLayoutId id="2147490433" r:id="rId5"/>
    <p:sldLayoutId id="2147490434" r:id="rId6"/>
    <p:sldLayoutId id="2147490435" r:id="rId7"/>
    <p:sldLayoutId id="2147490436" r:id="rId8"/>
    <p:sldLayoutId id="2147490437" r:id="rId9"/>
    <p:sldLayoutId id="2147490438" r:id="rId10"/>
    <p:sldLayoutId id="2147490439" r:id="rId11"/>
  </p:sldLayoutIdLst>
  <p:transition/>
  <p:hf hdr="0" ftr="0" dt="0"/>
  <p:txStyles>
    <p:titleStyle>
      <a:lvl1pPr algn="ctr" rtl="0" eaLnBrk="0" fontAlgn="base" hangingPunct="0">
        <a:spcBef>
          <a:spcPct val="0"/>
        </a:spcBef>
        <a:spcAft>
          <a:spcPct val="0"/>
        </a:spcAft>
        <a:defRPr sz="5100">
          <a:solidFill>
            <a:schemeClr val="tx1"/>
          </a:solidFill>
          <a:latin typeface="+mj-lt"/>
          <a:ea typeface="+mj-ea"/>
          <a:cs typeface="+mj-cs"/>
          <a:sym typeface="Gill Sans Light"/>
        </a:defRPr>
      </a:lvl1pPr>
      <a:lvl2pPr algn="ctr" rtl="0" eaLnBrk="0" fontAlgn="base" hangingPunct="0">
        <a:spcBef>
          <a:spcPct val="0"/>
        </a:spcBef>
        <a:spcAft>
          <a:spcPct val="0"/>
        </a:spcAft>
        <a:defRPr sz="5100">
          <a:solidFill>
            <a:schemeClr val="tx1"/>
          </a:solidFill>
          <a:latin typeface="Gill Sans Light" charset="0"/>
          <a:sym typeface="Gill Sans Light"/>
        </a:defRPr>
      </a:lvl2pPr>
      <a:lvl3pPr algn="ctr" rtl="0" eaLnBrk="0" fontAlgn="base" hangingPunct="0">
        <a:spcBef>
          <a:spcPct val="0"/>
        </a:spcBef>
        <a:spcAft>
          <a:spcPct val="0"/>
        </a:spcAft>
        <a:defRPr sz="5100">
          <a:solidFill>
            <a:schemeClr val="tx1"/>
          </a:solidFill>
          <a:latin typeface="Gill Sans Light" charset="0"/>
          <a:sym typeface="Gill Sans Light"/>
        </a:defRPr>
      </a:lvl3pPr>
      <a:lvl4pPr algn="ctr" rtl="0" eaLnBrk="0" fontAlgn="base" hangingPunct="0">
        <a:spcBef>
          <a:spcPct val="0"/>
        </a:spcBef>
        <a:spcAft>
          <a:spcPct val="0"/>
        </a:spcAft>
        <a:defRPr sz="5100">
          <a:solidFill>
            <a:schemeClr val="tx1"/>
          </a:solidFill>
          <a:latin typeface="Gill Sans Light" charset="0"/>
          <a:sym typeface="Gill Sans Light"/>
        </a:defRPr>
      </a:lvl4pPr>
      <a:lvl5pPr algn="ctr" rtl="0" eaLnBrk="0" fontAlgn="base" hangingPunct="0">
        <a:spcBef>
          <a:spcPct val="0"/>
        </a:spcBef>
        <a:spcAft>
          <a:spcPct val="0"/>
        </a:spcAft>
        <a:defRPr sz="5100">
          <a:solidFill>
            <a:schemeClr val="tx1"/>
          </a:solidFill>
          <a:latin typeface="Gill Sans Light" charset="0"/>
          <a:sym typeface="Gill Sans Light"/>
        </a:defRPr>
      </a:lvl5pPr>
      <a:lvl6pPr marL="321457" algn="ctr" rtl="0" fontAlgn="base">
        <a:spcBef>
          <a:spcPct val="0"/>
        </a:spcBef>
        <a:spcAft>
          <a:spcPct val="0"/>
        </a:spcAft>
        <a:defRPr sz="5100">
          <a:solidFill>
            <a:schemeClr val="tx1"/>
          </a:solidFill>
          <a:latin typeface="Gill Sans Light" charset="0"/>
          <a:sym typeface="Gill Sans Light" charset="0"/>
        </a:defRPr>
      </a:lvl6pPr>
      <a:lvl7pPr marL="642915" algn="ctr" rtl="0" fontAlgn="base">
        <a:spcBef>
          <a:spcPct val="0"/>
        </a:spcBef>
        <a:spcAft>
          <a:spcPct val="0"/>
        </a:spcAft>
        <a:defRPr sz="5100">
          <a:solidFill>
            <a:schemeClr val="tx1"/>
          </a:solidFill>
          <a:latin typeface="Gill Sans Light" charset="0"/>
          <a:sym typeface="Gill Sans Light" charset="0"/>
        </a:defRPr>
      </a:lvl7pPr>
      <a:lvl8pPr marL="964372" algn="ctr" rtl="0" fontAlgn="base">
        <a:spcBef>
          <a:spcPct val="0"/>
        </a:spcBef>
        <a:spcAft>
          <a:spcPct val="0"/>
        </a:spcAft>
        <a:defRPr sz="5100">
          <a:solidFill>
            <a:schemeClr val="tx1"/>
          </a:solidFill>
          <a:latin typeface="Gill Sans Light" charset="0"/>
          <a:sym typeface="Gill Sans Light" charset="0"/>
        </a:defRPr>
      </a:lvl8pPr>
      <a:lvl9pPr marL="1285829" algn="ctr" rtl="0" fontAlgn="base">
        <a:spcBef>
          <a:spcPct val="0"/>
        </a:spcBef>
        <a:spcAft>
          <a:spcPct val="0"/>
        </a:spcAft>
        <a:defRPr sz="5100">
          <a:solidFill>
            <a:schemeClr val="tx1"/>
          </a:solidFill>
          <a:latin typeface="Gill Sans Light" charset="0"/>
          <a:sym typeface="Gill Sans Light" charset="0"/>
        </a:defRPr>
      </a:lvl9pPr>
    </p:titleStyle>
    <p:bodyStyle>
      <a:lvl1pPr marL="241093" indent="-241093" algn="ctr" rtl="0" eaLnBrk="0" fontAlgn="base" hangingPunct="0">
        <a:spcBef>
          <a:spcPct val="0"/>
        </a:spcBef>
        <a:spcAft>
          <a:spcPct val="0"/>
        </a:spcAft>
        <a:buChar char="•"/>
        <a:defRPr sz="2700">
          <a:solidFill>
            <a:schemeClr val="tx1"/>
          </a:solidFill>
          <a:latin typeface="+mn-lt"/>
          <a:ea typeface="+mn-ea"/>
          <a:cs typeface="+mn-cs"/>
          <a:sym typeface="Gill Sans Light"/>
        </a:defRPr>
      </a:lvl1pPr>
      <a:lvl2pPr marL="522368" indent="-200911" algn="ctr" rtl="0" eaLnBrk="0" fontAlgn="base" hangingPunct="0">
        <a:spcBef>
          <a:spcPct val="0"/>
        </a:spcBef>
        <a:spcAft>
          <a:spcPct val="0"/>
        </a:spcAft>
        <a:buChar char="–"/>
        <a:defRPr sz="2700">
          <a:solidFill>
            <a:schemeClr val="tx1"/>
          </a:solidFill>
          <a:latin typeface="+mn-lt"/>
          <a:sym typeface="Gill Sans Light"/>
        </a:defRPr>
      </a:lvl2pPr>
      <a:lvl3pPr marL="803643" indent="-160729" algn="ctr" rtl="0" eaLnBrk="0" fontAlgn="base" hangingPunct="0">
        <a:spcBef>
          <a:spcPct val="0"/>
        </a:spcBef>
        <a:spcAft>
          <a:spcPct val="0"/>
        </a:spcAft>
        <a:buChar char="•"/>
        <a:defRPr sz="2700">
          <a:solidFill>
            <a:schemeClr val="tx1"/>
          </a:solidFill>
          <a:latin typeface="+mn-lt"/>
          <a:sym typeface="Gill Sans Light"/>
        </a:defRPr>
      </a:lvl3pPr>
      <a:lvl4pPr marL="1125101" indent="-160729" algn="ctr" rtl="0" eaLnBrk="0" fontAlgn="base" hangingPunct="0">
        <a:spcBef>
          <a:spcPct val="0"/>
        </a:spcBef>
        <a:spcAft>
          <a:spcPct val="0"/>
        </a:spcAft>
        <a:buChar char="–"/>
        <a:defRPr sz="2700">
          <a:solidFill>
            <a:schemeClr val="tx1"/>
          </a:solidFill>
          <a:latin typeface="+mn-lt"/>
          <a:sym typeface="Gill Sans Light"/>
        </a:defRPr>
      </a:lvl4pPr>
      <a:lvl5pPr marL="1446558" indent="-160729" algn="ctr" rtl="0" eaLnBrk="0" fontAlgn="base" hangingPunct="0">
        <a:spcBef>
          <a:spcPct val="0"/>
        </a:spcBef>
        <a:spcAft>
          <a:spcPct val="0"/>
        </a:spcAft>
        <a:buChar char="»"/>
        <a:defRPr sz="2700">
          <a:solidFill>
            <a:schemeClr val="tx1"/>
          </a:solidFill>
          <a:latin typeface="+mn-lt"/>
          <a:sym typeface="Gill Sans Light"/>
        </a:defRPr>
      </a:lvl5pPr>
      <a:lvl6pPr marL="321457" algn="ctr" rtl="0" fontAlgn="base">
        <a:spcBef>
          <a:spcPct val="0"/>
        </a:spcBef>
        <a:spcAft>
          <a:spcPct val="0"/>
        </a:spcAft>
        <a:defRPr sz="2700">
          <a:solidFill>
            <a:schemeClr val="tx1"/>
          </a:solidFill>
          <a:latin typeface="+mn-lt"/>
          <a:sym typeface="Gill Sans Light" charset="0"/>
        </a:defRPr>
      </a:lvl6pPr>
      <a:lvl7pPr marL="642915" algn="ctr" rtl="0" fontAlgn="base">
        <a:spcBef>
          <a:spcPct val="0"/>
        </a:spcBef>
        <a:spcAft>
          <a:spcPct val="0"/>
        </a:spcAft>
        <a:defRPr sz="2700">
          <a:solidFill>
            <a:schemeClr val="tx1"/>
          </a:solidFill>
          <a:latin typeface="+mn-lt"/>
          <a:sym typeface="Gill Sans Light" charset="0"/>
        </a:defRPr>
      </a:lvl7pPr>
      <a:lvl8pPr marL="964372" algn="ctr" rtl="0" fontAlgn="base">
        <a:spcBef>
          <a:spcPct val="0"/>
        </a:spcBef>
        <a:spcAft>
          <a:spcPct val="0"/>
        </a:spcAft>
        <a:defRPr sz="2700">
          <a:solidFill>
            <a:schemeClr val="tx1"/>
          </a:solidFill>
          <a:latin typeface="+mn-lt"/>
          <a:sym typeface="Gill Sans Light" charset="0"/>
        </a:defRPr>
      </a:lvl8pPr>
      <a:lvl9pPr marL="1285829" algn="ctr" rtl="0" fontAlgn="base">
        <a:spcBef>
          <a:spcPct val="0"/>
        </a:spcBef>
        <a:spcAft>
          <a:spcPct val="0"/>
        </a:spcAft>
        <a:defRPr sz="2700">
          <a:solidFill>
            <a:schemeClr val="tx1"/>
          </a:solidFill>
          <a:latin typeface="+mn-lt"/>
          <a:sym typeface="Gill Sans Light" charset="0"/>
        </a:defRPr>
      </a:lvl9pPr>
    </p:bodyStyle>
    <p:otherStyle>
      <a:defPPr>
        <a:defRPr lang="it-IT"/>
      </a:defPPr>
      <a:lvl1pPr marL="0" algn="l" defTabSz="642915" rtl="0" eaLnBrk="1" latinLnBrk="0" hangingPunct="1">
        <a:defRPr sz="1300" kern="1200">
          <a:solidFill>
            <a:schemeClr val="tx1"/>
          </a:solidFill>
          <a:latin typeface="+mn-lt"/>
          <a:ea typeface="+mn-ea"/>
          <a:cs typeface="+mn-cs"/>
        </a:defRPr>
      </a:lvl1pPr>
      <a:lvl2pPr marL="321457" algn="l" defTabSz="642915" rtl="0" eaLnBrk="1" latinLnBrk="0" hangingPunct="1">
        <a:defRPr sz="1300" kern="1200">
          <a:solidFill>
            <a:schemeClr val="tx1"/>
          </a:solidFill>
          <a:latin typeface="+mn-lt"/>
          <a:ea typeface="+mn-ea"/>
          <a:cs typeface="+mn-cs"/>
        </a:defRPr>
      </a:lvl2pPr>
      <a:lvl3pPr marL="642915" algn="l" defTabSz="642915" rtl="0" eaLnBrk="1" latinLnBrk="0" hangingPunct="1">
        <a:defRPr sz="1300" kern="1200">
          <a:solidFill>
            <a:schemeClr val="tx1"/>
          </a:solidFill>
          <a:latin typeface="+mn-lt"/>
          <a:ea typeface="+mn-ea"/>
          <a:cs typeface="+mn-cs"/>
        </a:defRPr>
      </a:lvl3pPr>
      <a:lvl4pPr marL="964372" algn="l" defTabSz="642915" rtl="0" eaLnBrk="1" latinLnBrk="0" hangingPunct="1">
        <a:defRPr sz="1300" kern="1200">
          <a:solidFill>
            <a:schemeClr val="tx1"/>
          </a:solidFill>
          <a:latin typeface="+mn-lt"/>
          <a:ea typeface="+mn-ea"/>
          <a:cs typeface="+mn-cs"/>
        </a:defRPr>
      </a:lvl4pPr>
      <a:lvl5pPr marL="1285829" algn="l" defTabSz="642915" rtl="0" eaLnBrk="1" latinLnBrk="0" hangingPunct="1">
        <a:defRPr sz="1300" kern="1200">
          <a:solidFill>
            <a:schemeClr val="tx1"/>
          </a:solidFill>
          <a:latin typeface="+mn-lt"/>
          <a:ea typeface="+mn-ea"/>
          <a:cs typeface="+mn-cs"/>
        </a:defRPr>
      </a:lvl5pPr>
      <a:lvl6pPr marL="1607287" algn="l" defTabSz="642915" rtl="0" eaLnBrk="1" latinLnBrk="0" hangingPunct="1">
        <a:defRPr sz="1300" kern="1200">
          <a:solidFill>
            <a:schemeClr val="tx1"/>
          </a:solidFill>
          <a:latin typeface="+mn-lt"/>
          <a:ea typeface="+mn-ea"/>
          <a:cs typeface="+mn-cs"/>
        </a:defRPr>
      </a:lvl6pPr>
      <a:lvl7pPr marL="1928744" algn="l" defTabSz="642915" rtl="0" eaLnBrk="1" latinLnBrk="0" hangingPunct="1">
        <a:defRPr sz="1300" kern="1200">
          <a:solidFill>
            <a:schemeClr val="tx1"/>
          </a:solidFill>
          <a:latin typeface="+mn-lt"/>
          <a:ea typeface="+mn-ea"/>
          <a:cs typeface="+mn-cs"/>
        </a:defRPr>
      </a:lvl7pPr>
      <a:lvl8pPr marL="2250201" algn="l" defTabSz="642915" rtl="0" eaLnBrk="1" latinLnBrk="0" hangingPunct="1">
        <a:defRPr sz="1300" kern="1200">
          <a:solidFill>
            <a:schemeClr val="tx1"/>
          </a:solidFill>
          <a:latin typeface="+mn-lt"/>
          <a:ea typeface="+mn-ea"/>
          <a:cs typeface="+mn-cs"/>
        </a:defRPr>
      </a:lvl8pPr>
      <a:lvl9pPr marL="2571659" algn="l" defTabSz="642915"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4.xml"/><Relationship Id="rId1" Type="http://schemas.openxmlformats.org/officeDocument/2006/relationships/vmlDrawing" Target="../drawings/vmlDrawing16.vml"/><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oleObject" Target="../embeddings/oleObject32.bin"/></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5.xml"/><Relationship Id="rId6" Type="http://schemas.openxmlformats.org/officeDocument/2006/relationships/hyperlink" Target="http://dx.doi.org/10.1016/j.nima.2015.07.066"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5.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36.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36.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02.xml"/><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107.xml"/><Relationship Id="rId5" Type="http://schemas.openxmlformats.org/officeDocument/2006/relationships/image" Target="../media/image45.jpeg"/><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6.wmf"/><Relationship Id="rId7"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107.xml"/><Relationship Id="rId6" Type="http://schemas.openxmlformats.org/officeDocument/2006/relationships/image" Target="../media/image49.wmf"/><Relationship Id="rId5" Type="http://schemas.openxmlformats.org/officeDocument/2006/relationships/image" Target="../media/image48.pn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07.xml"/><Relationship Id="rId4" Type="http://schemas.openxmlformats.org/officeDocument/2006/relationships/image" Target="../media/image52.wmf"/></Relationships>
</file>

<file path=ppt/slides/_rels/slide2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8.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9.xml"/><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9.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png"/><Relationship Id="rId1" Type="http://schemas.openxmlformats.org/officeDocument/2006/relationships/slideLayout" Target="../slideLayouts/slideLayout112.xml"/><Relationship Id="rId6" Type="http://schemas.openxmlformats.org/officeDocument/2006/relationships/image" Target="../media/image69.gif"/><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112.xml"/><Relationship Id="rId5" Type="http://schemas.openxmlformats.org/officeDocument/2006/relationships/image" Target="../media/image72.png"/><Relationship Id="rId4" Type="http://schemas.openxmlformats.org/officeDocument/2006/relationships/image" Target="../media/image73.jpeg"/></Relationships>
</file>

<file path=ppt/slides/_rels/slide36.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4.jpeg"/><Relationship Id="rId7"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11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1.png"/><Relationship Id="rId7"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11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86.jpeg"/><Relationship Id="rId2" Type="http://schemas.openxmlformats.org/officeDocument/2006/relationships/notesSlide" Target="../notesSlides/notesSlide16.xml"/><Relationship Id="rId1" Type="http://schemas.openxmlformats.org/officeDocument/2006/relationships/slideLayout" Target="../slideLayouts/slideLayout11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76.jpe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mailto:giuseppina.bisogni@pi.infn.it" TargetMode="External"/><Relationship Id="rId1" Type="http://schemas.openxmlformats.org/officeDocument/2006/relationships/slideLayout" Target="../slideLayouts/slideLayout112.xml"/><Relationship Id="rId5" Type="http://schemas.openxmlformats.org/officeDocument/2006/relationships/image" Target="../media/image88.jpeg"/><Relationship Id="rId4" Type="http://schemas.openxmlformats.org/officeDocument/2006/relationships/image" Target="../media/image87.jpe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0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176.xml"/><Relationship Id="rId5" Type="http://schemas.openxmlformats.org/officeDocument/2006/relationships/image" Target="../media/image91.png"/><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176.xml"/><Relationship Id="rId4" Type="http://schemas.openxmlformats.org/officeDocument/2006/relationships/image" Target="../media/image93.png"/></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176.xml"/><Relationship Id="rId5" Type="http://schemas.openxmlformats.org/officeDocument/2006/relationships/image" Target="../media/image96.png"/><Relationship Id="rId4" Type="http://schemas.openxmlformats.org/officeDocument/2006/relationships/image" Target="../media/image95.png"/></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176.xml"/><Relationship Id="rId4" Type="http://schemas.openxmlformats.org/officeDocument/2006/relationships/image" Target="../media/image98.png"/></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1.xml"/><Relationship Id="rId1" Type="http://schemas.openxmlformats.org/officeDocument/2006/relationships/slideLayout" Target="../slideLayouts/slideLayout176.xml"/></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8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6.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nvGraphicFramePr>
        <p:xfrm>
          <a:off x="276202" y="5786454"/>
          <a:ext cx="1081088" cy="1003300"/>
        </p:xfrm>
        <a:graphic>
          <a:graphicData uri="http://schemas.openxmlformats.org/presentationml/2006/ole">
            <p:oleObj spid="_x0000_s519170" name="Immagine bitmap" r:id="rId4" imgW="9752381" imgH="7323810" progId="PBrush">
              <p:embed/>
            </p:oleObj>
          </a:graphicData>
        </a:graphic>
      </p:graphicFrame>
      <p:pic>
        <p:nvPicPr>
          <p:cNvPr id="9219" name="Picture 13" descr="cherubino_pant541_144"/>
          <p:cNvPicPr>
            <a:picLocks noChangeAspect="1" noChangeArrowheads="1"/>
          </p:cNvPicPr>
          <p:nvPr/>
        </p:nvPicPr>
        <p:blipFill>
          <a:blip r:embed="rId5"/>
          <a:srcRect/>
          <a:stretch>
            <a:fillRect/>
          </a:stretch>
        </p:blipFill>
        <p:spPr bwMode="auto">
          <a:xfrm>
            <a:off x="8001024" y="5715020"/>
            <a:ext cx="990600" cy="1008063"/>
          </a:xfrm>
          <a:prstGeom prst="rect">
            <a:avLst/>
          </a:prstGeom>
          <a:solidFill>
            <a:schemeClr val="bg1"/>
          </a:solidFill>
          <a:ln w="9525">
            <a:noFill/>
            <a:miter lim="800000"/>
            <a:headEnd/>
            <a:tailEnd/>
          </a:ln>
        </p:spPr>
      </p:pic>
      <p:sp>
        <p:nvSpPr>
          <p:cNvPr id="9220" name="Text Box 25"/>
          <p:cNvSpPr txBox="1">
            <a:spLocks noChangeArrowheads="1"/>
          </p:cNvSpPr>
          <p:nvPr/>
        </p:nvSpPr>
        <p:spPr bwMode="auto">
          <a:xfrm>
            <a:off x="285720" y="1714562"/>
            <a:ext cx="8604250" cy="4631904"/>
          </a:xfrm>
          <a:prstGeom prst="rect">
            <a:avLst/>
          </a:prstGeom>
          <a:noFill/>
          <a:ln w="9525">
            <a:noFill/>
            <a:miter lim="800000"/>
            <a:headEnd/>
            <a:tailEnd/>
          </a:ln>
        </p:spPr>
        <p:txBody>
          <a:bodyPr wrap="square" lIns="91300" tIns="45654" rIns="91300" bIns="45654">
            <a:spAutoFit/>
          </a:bodyPr>
          <a:lstStyle/>
          <a:p>
            <a:pPr algn="ctr">
              <a:lnSpc>
                <a:spcPct val="115000"/>
              </a:lnSpc>
              <a:spcAft>
                <a:spcPts val="0"/>
              </a:spcAft>
            </a:pPr>
            <a:r>
              <a:rPr lang="it-IT" sz="3200" b="1" dirty="0" smtClean="0">
                <a:solidFill>
                  <a:srgbClr val="000000"/>
                </a:solidFill>
              </a:rPr>
              <a:t> </a:t>
            </a:r>
            <a:r>
              <a:rPr lang="it-IT" sz="3200" b="1" dirty="0" smtClean="0"/>
              <a:t>Application to Medicine &amp; Hadrontheraphy</a:t>
            </a:r>
            <a:endParaRPr lang="it-IT" sz="3200" dirty="0" smtClean="0"/>
          </a:p>
          <a:p>
            <a:pPr algn="ctr">
              <a:lnSpc>
                <a:spcPct val="115000"/>
              </a:lnSpc>
              <a:spcAft>
                <a:spcPts val="0"/>
              </a:spcAft>
            </a:pPr>
            <a:endParaRPr lang="it-IT" sz="2800" b="1" dirty="0" smtClean="0">
              <a:solidFill>
                <a:srgbClr val="000000"/>
              </a:solidFill>
            </a:endParaRPr>
          </a:p>
          <a:p>
            <a:pPr algn="ctr">
              <a:lnSpc>
                <a:spcPct val="115000"/>
              </a:lnSpc>
              <a:spcAft>
                <a:spcPts val="0"/>
              </a:spcAft>
            </a:pPr>
            <a:r>
              <a:rPr lang="it-IT" sz="2800" b="1" smtClean="0">
                <a:solidFill>
                  <a:srgbClr val="000000"/>
                </a:solidFill>
              </a:rPr>
              <a:t>Lecture#2 </a:t>
            </a:r>
            <a:r>
              <a:rPr lang="it-IT" sz="2800" b="1" dirty="0" smtClean="0">
                <a:solidFill>
                  <a:srgbClr val="000000"/>
                </a:solidFill>
              </a:rPr>
              <a:t>- </a:t>
            </a:r>
            <a:r>
              <a:rPr lang="en-US" sz="2800" b="1" i="1" dirty="0" smtClean="0">
                <a:solidFill>
                  <a:srgbClr val="FF0000"/>
                </a:solidFill>
              </a:rPr>
              <a:t>The current status and challenges of detection and imaging in radiation therapy </a:t>
            </a:r>
          </a:p>
          <a:p>
            <a:pPr algn="ctr">
              <a:lnSpc>
                <a:spcPct val="115000"/>
              </a:lnSpc>
              <a:spcAft>
                <a:spcPts val="0"/>
              </a:spcAft>
            </a:pPr>
            <a:r>
              <a:rPr lang="it-IT" sz="2400" dirty="0" smtClean="0">
                <a:solidFill>
                  <a:srgbClr val="000000"/>
                </a:solidFill>
                <a:latin typeface="Century Gothic" pitchFamily="34" charset="0"/>
              </a:rPr>
              <a:t>Alberto </a:t>
            </a:r>
            <a:r>
              <a:rPr lang="it-IT" sz="2400" dirty="0">
                <a:solidFill>
                  <a:srgbClr val="000000"/>
                </a:solidFill>
                <a:latin typeface="Century Gothic" pitchFamily="34" charset="0"/>
              </a:rPr>
              <a:t>Del Guerra</a:t>
            </a:r>
          </a:p>
          <a:p>
            <a:pPr algn="ctr"/>
            <a:endParaRPr lang="it-IT" sz="2000" b="1" i="1" dirty="0" smtClean="0">
              <a:solidFill>
                <a:srgbClr val="CC0000"/>
              </a:solidFill>
              <a:latin typeface="Century Gothic" pitchFamily="34" charset="0"/>
            </a:endParaRPr>
          </a:p>
          <a:p>
            <a:pPr algn="ctr"/>
            <a:r>
              <a:rPr lang="it-IT" sz="2000" b="1" i="1" dirty="0" smtClean="0">
                <a:solidFill>
                  <a:srgbClr val="CC0000"/>
                </a:solidFill>
                <a:latin typeface="Century Gothic" pitchFamily="34" charset="0"/>
              </a:rPr>
              <a:t>F</a:t>
            </a:r>
            <a:r>
              <a:rPr lang="it-IT" sz="2000" b="1" i="1" dirty="0" smtClean="0">
                <a:latin typeface="Century Gothic" pitchFamily="34" charset="0"/>
              </a:rPr>
              <a:t>unctional </a:t>
            </a:r>
            <a:r>
              <a:rPr lang="it-IT" sz="2000" b="1" i="1" dirty="0">
                <a:solidFill>
                  <a:srgbClr val="CC0000"/>
                </a:solidFill>
                <a:latin typeface="Century Gothic" pitchFamily="34" charset="0"/>
              </a:rPr>
              <a:t>I</a:t>
            </a:r>
            <a:r>
              <a:rPr lang="it-IT" sz="2000" b="1" i="1" dirty="0">
                <a:latin typeface="Century Gothic" pitchFamily="34" charset="0"/>
              </a:rPr>
              <a:t>maging and </a:t>
            </a:r>
            <a:r>
              <a:rPr lang="it-IT" sz="2000" b="1" i="1" dirty="0">
                <a:solidFill>
                  <a:srgbClr val="CC0000"/>
                </a:solidFill>
                <a:latin typeface="Century Gothic" pitchFamily="34" charset="0"/>
              </a:rPr>
              <a:t>I</a:t>
            </a:r>
            <a:r>
              <a:rPr lang="it-IT" sz="2000" b="1" i="1" dirty="0">
                <a:latin typeface="Century Gothic" pitchFamily="34" charset="0"/>
              </a:rPr>
              <a:t>nstrumentation </a:t>
            </a:r>
            <a:r>
              <a:rPr lang="it-IT" sz="2000" b="1" i="1" dirty="0">
                <a:solidFill>
                  <a:srgbClr val="CC0000"/>
                </a:solidFill>
                <a:latin typeface="Century Gothic" pitchFamily="34" charset="0"/>
              </a:rPr>
              <a:t>G</a:t>
            </a:r>
            <a:r>
              <a:rPr lang="it-IT" sz="2000" b="1" i="1" dirty="0">
                <a:latin typeface="Century Gothic" pitchFamily="34" charset="0"/>
              </a:rPr>
              <a:t>roup</a:t>
            </a:r>
          </a:p>
          <a:p>
            <a:pPr algn="ctr"/>
            <a:r>
              <a:rPr lang="it-IT" sz="2000" b="1" i="1" dirty="0" smtClean="0">
                <a:solidFill>
                  <a:srgbClr val="000000"/>
                </a:solidFill>
                <a:latin typeface="Century Gothic" pitchFamily="34" charset="0"/>
              </a:rPr>
              <a:t>Dipartimento di Fisica </a:t>
            </a:r>
            <a:r>
              <a:rPr lang="it-IT" sz="2000" b="1" i="1" dirty="0">
                <a:solidFill>
                  <a:srgbClr val="000000"/>
                </a:solidFill>
                <a:latin typeface="Century Gothic" pitchFamily="34" charset="0"/>
              </a:rPr>
              <a:t>“E. Fermi”</a:t>
            </a:r>
          </a:p>
          <a:p>
            <a:pPr algn="ctr"/>
            <a:r>
              <a:rPr lang="it-IT" sz="2000" b="1" i="1" dirty="0" smtClean="0">
                <a:solidFill>
                  <a:srgbClr val="000000"/>
                </a:solidFill>
                <a:latin typeface="Century Gothic" pitchFamily="34" charset="0"/>
              </a:rPr>
              <a:t>Universita’ di Pisa </a:t>
            </a:r>
            <a:r>
              <a:rPr lang="it-IT" sz="2000" b="1" i="1" dirty="0">
                <a:solidFill>
                  <a:srgbClr val="000000"/>
                </a:solidFill>
                <a:latin typeface="Century Gothic" pitchFamily="34" charset="0"/>
              </a:rPr>
              <a:t>and INFN, </a:t>
            </a:r>
            <a:r>
              <a:rPr lang="it-IT" sz="2000" b="1" i="1" dirty="0" smtClean="0">
                <a:solidFill>
                  <a:srgbClr val="000000"/>
                </a:solidFill>
                <a:latin typeface="Century Gothic" pitchFamily="34" charset="0"/>
              </a:rPr>
              <a:t>Sezione di Pisa</a:t>
            </a:r>
            <a:endParaRPr lang="it-IT" dirty="0" smtClean="0">
              <a:solidFill>
                <a:srgbClr val="000000"/>
              </a:solidFill>
              <a:latin typeface="Courier New" pitchFamily="49" charset="0"/>
            </a:endParaRPr>
          </a:p>
          <a:p>
            <a:pPr algn="ctr"/>
            <a:endParaRPr lang="it-IT" dirty="0" smtClean="0">
              <a:solidFill>
                <a:srgbClr val="000000"/>
              </a:solidFill>
              <a:latin typeface="Courier New" pitchFamily="49" charset="0"/>
            </a:endParaRPr>
          </a:p>
          <a:p>
            <a:pPr algn="ctr"/>
            <a:r>
              <a:rPr lang="it-IT" b="1" u="sng" dirty="0" smtClean="0">
                <a:solidFill>
                  <a:schemeClr val="accent4">
                    <a:lumMod val="10000"/>
                  </a:schemeClr>
                </a:solidFill>
                <a:latin typeface="Courier New" pitchFamily="49" charset="0"/>
              </a:rPr>
              <a:t>http</a:t>
            </a:r>
            <a:r>
              <a:rPr lang="it-IT" b="1" u="sng" dirty="0">
                <a:solidFill>
                  <a:schemeClr val="accent4">
                    <a:lumMod val="10000"/>
                  </a:schemeClr>
                </a:solidFill>
                <a:latin typeface="Courier New" pitchFamily="49" charset="0"/>
              </a:rPr>
              <a:t>://www.df.unipi.it/~fiig</a:t>
            </a:r>
            <a:r>
              <a:rPr lang="it-IT" b="1" u="sng" dirty="0" smtClean="0">
                <a:solidFill>
                  <a:schemeClr val="accent4">
                    <a:lumMod val="10000"/>
                  </a:schemeClr>
                </a:solidFill>
                <a:latin typeface="Courier New" pitchFamily="49" charset="0"/>
              </a:rPr>
              <a:t>/</a:t>
            </a:r>
            <a:endParaRPr lang="it-IT" b="1" u="sng" dirty="0">
              <a:solidFill>
                <a:schemeClr val="accent4">
                  <a:lumMod val="10000"/>
                </a:schemeClr>
              </a:solidFill>
              <a:latin typeface="Courier New" pitchFamily="49" charset="0"/>
            </a:endParaRPr>
          </a:p>
          <a:p>
            <a:pPr algn="ctr"/>
            <a:r>
              <a:rPr lang="it-IT" b="1" dirty="0" err="1" smtClean="0">
                <a:solidFill>
                  <a:srgbClr val="000000"/>
                </a:solidFill>
                <a:latin typeface="Courier New" pitchFamily="49" charset="0"/>
              </a:rPr>
              <a:t>Email</a:t>
            </a:r>
            <a:r>
              <a:rPr lang="it-IT" b="1" dirty="0" smtClean="0">
                <a:solidFill>
                  <a:srgbClr val="000000"/>
                </a:solidFill>
                <a:latin typeface="Courier New" pitchFamily="49" charset="0"/>
              </a:rPr>
              <a:t>:alberto.delguerra@df.unipi.it</a:t>
            </a:r>
            <a:endParaRPr lang="it-IT" b="1" dirty="0">
              <a:solidFill>
                <a:srgbClr val="000000"/>
              </a:solidFill>
              <a:latin typeface="Courier New" pitchFamily="49" charset="0"/>
            </a:endParaRPr>
          </a:p>
        </p:txBody>
      </p:sp>
      <p:sp>
        <p:nvSpPr>
          <p:cNvPr id="9221" name="Segnaposto numero diapositiva 4"/>
          <p:cNvSpPr>
            <a:spLocks noGrp="1"/>
          </p:cNvSpPr>
          <p:nvPr>
            <p:ph type="sldNum" sz="quarter" idx="12"/>
          </p:nvPr>
        </p:nvSpPr>
        <p:spPr>
          <a:noFill/>
        </p:spPr>
        <p:txBody>
          <a:bodyPr/>
          <a:lstStyle/>
          <a:p>
            <a:fld id="{E811956E-E2D8-41AD-AF00-9FBE18EDF9E3}" type="slidenum">
              <a:rPr lang="en-US" smtClean="0"/>
              <a:pPr/>
              <a:t>1</a:t>
            </a:fld>
            <a:endParaRPr lang="en-US" dirty="0" smtClean="0"/>
          </a:p>
        </p:txBody>
      </p:sp>
      <p:pic>
        <p:nvPicPr>
          <p:cNvPr id="8" name="Picture 7"/>
          <p:cNvPicPr/>
          <p:nvPr/>
        </p:nvPicPr>
        <p:blipFill>
          <a:blip r:embed="rId6"/>
          <a:srcRect l="44013" t="45706" r="44012" b="39058"/>
          <a:stretch>
            <a:fillRect/>
          </a:stretch>
        </p:blipFill>
        <p:spPr bwMode="auto">
          <a:xfrm>
            <a:off x="-32" y="-24"/>
            <a:ext cx="1714512" cy="1500198"/>
          </a:xfrm>
          <a:prstGeom prst="rect">
            <a:avLst/>
          </a:prstGeom>
          <a:noFill/>
          <a:ln w="9525">
            <a:noFill/>
            <a:miter lim="800000"/>
            <a:headEnd/>
            <a:tailEnd/>
          </a:ln>
        </p:spPr>
      </p:pic>
      <p:sp>
        <p:nvSpPr>
          <p:cNvPr id="9" name="TextBox 8"/>
          <p:cNvSpPr txBox="1"/>
          <p:nvPr/>
        </p:nvSpPr>
        <p:spPr>
          <a:xfrm>
            <a:off x="2000232" y="285728"/>
            <a:ext cx="7143768" cy="646331"/>
          </a:xfrm>
          <a:prstGeom prst="rect">
            <a:avLst/>
          </a:prstGeom>
          <a:noFill/>
        </p:spPr>
        <p:txBody>
          <a:bodyPr wrap="square" rtlCol="0">
            <a:spAutoFit/>
          </a:bodyPr>
          <a:lstStyle/>
          <a:p>
            <a:r>
              <a:rPr lang="it-IT" b="1" dirty="0" smtClean="0"/>
              <a:t>Excellence in Detectors and Instrumentation Technologies</a:t>
            </a:r>
          </a:p>
          <a:p>
            <a:r>
              <a:rPr lang="it-IT" dirty="0" smtClean="0"/>
              <a:t>INFN - </a:t>
            </a:r>
            <a:r>
              <a:rPr lang="it-IT" b="1" dirty="0" smtClean="0"/>
              <a:t>L</a:t>
            </a:r>
            <a:r>
              <a:rPr lang="it-IT" dirty="0" smtClean="0"/>
              <a:t>aboratori </a:t>
            </a:r>
            <a:r>
              <a:rPr lang="it-IT" b="1" dirty="0" smtClean="0"/>
              <a:t>N</a:t>
            </a:r>
            <a:r>
              <a:rPr lang="it-IT" dirty="0" smtClean="0"/>
              <a:t>azionali di </a:t>
            </a:r>
            <a:r>
              <a:rPr lang="it-IT" b="1" dirty="0" smtClean="0"/>
              <a:t>F</a:t>
            </a:r>
            <a:r>
              <a:rPr lang="it-IT" dirty="0" smtClean="0"/>
              <a:t>rascati, Italy  October 20-29, 2015</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5918" y="71422"/>
            <a:ext cx="5715040" cy="1143000"/>
          </a:xfrm>
        </p:spPr>
        <p:txBody>
          <a:bodyPr/>
          <a:lstStyle/>
          <a:p>
            <a:pPr marL="342405" lvl="1" indent="-342405" algn="l"/>
            <a:r>
              <a:rPr lang="it-IT" sz="3600" b="1" dirty="0" smtClean="0"/>
              <a:t>Proton radiography and proton tomography (*)</a:t>
            </a:r>
          </a:p>
        </p:txBody>
      </p:sp>
      <p:sp>
        <p:nvSpPr>
          <p:cNvPr id="3" name="Content Placeholder 2"/>
          <p:cNvSpPr>
            <a:spLocks noGrp="1"/>
          </p:cNvSpPr>
          <p:nvPr>
            <p:ph idx="1"/>
          </p:nvPr>
        </p:nvSpPr>
        <p:spPr>
          <a:xfrm>
            <a:off x="642910" y="1571612"/>
            <a:ext cx="8001056" cy="5000660"/>
          </a:xfrm>
        </p:spPr>
        <p:txBody>
          <a:bodyPr/>
          <a:lstStyle/>
          <a:p>
            <a:pPr>
              <a:buNone/>
            </a:pPr>
            <a:r>
              <a:rPr lang="it-IT" b="1" dirty="0" smtClean="0">
                <a:solidFill>
                  <a:srgbClr val="000000"/>
                </a:solidFill>
              </a:rPr>
              <a:t>    </a:t>
            </a:r>
            <a:r>
              <a:rPr lang="it-IT" b="1" dirty="0" smtClean="0">
                <a:solidFill>
                  <a:srgbClr val="000000"/>
                </a:solidFill>
                <a:latin typeface="Times New Roman" pitchFamily="18" charset="0"/>
                <a:cs typeface="Times New Roman" pitchFamily="18" charset="0"/>
              </a:rPr>
              <a:t>Using the same particles (i.e. protons) but with a higher energy, so that they pass through the target:</a:t>
            </a:r>
          </a:p>
          <a:p>
            <a:pPr>
              <a:buNone/>
            </a:pPr>
            <a:endParaRPr lang="it-IT" dirty="0" smtClean="0">
              <a:solidFill>
                <a:srgbClr val="000000"/>
              </a:solidFill>
              <a:latin typeface="Times New Roman" pitchFamily="18" charset="0"/>
              <a:cs typeface="Times New Roman" pitchFamily="18" charset="0"/>
            </a:endParaRPr>
          </a:p>
          <a:p>
            <a:pPr>
              <a:buNone/>
            </a:pPr>
            <a:r>
              <a:rPr lang="it-IT" dirty="0" smtClean="0">
                <a:solidFill>
                  <a:srgbClr val="000000"/>
                </a:solidFill>
                <a:latin typeface="Times New Roman" pitchFamily="18" charset="0"/>
                <a:cs typeface="Times New Roman" pitchFamily="18" charset="0"/>
              </a:rPr>
              <a:t>-	Measure the position with a </a:t>
            </a:r>
            <a:r>
              <a:rPr lang="it-IT" b="1" dirty="0" smtClean="0">
                <a:solidFill>
                  <a:srgbClr val="000000"/>
                </a:solidFill>
                <a:latin typeface="Times New Roman" pitchFamily="18" charset="0"/>
                <a:cs typeface="Times New Roman" pitchFamily="18" charset="0"/>
              </a:rPr>
              <a:t>tracker</a:t>
            </a:r>
            <a:r>
              <a:rPr lang="it-IT" dirty="0" smtClean="0">
                <a:solidFill>
                  <a:srgbClr val="000000"/>
                </a:solidFill>
                <a:latin typeface="Times New Roman" pitchFamily="18" charset="0"/>
                <a:cs typeface="Times New Roman" pitchFamily="18" charset="0"/>
              </a:rPr>
              <a:t> before (</a:t>
            </a:r>
            <a:r>
              <a:rPr lang="it-IT" b="1" dirty="0" smtClean="0">
                <a:solidFill>
                  <a:srgbClr val="000000"/>
                </a:solidFill>
                <a:latin typeface="Times New Roman" pitchFamily="18" charset="0"/>
                <a:cs typeface="Times New Roman" pitchFamily="18" charset="0"/>
              </a:rPr>
              <a:t>upstream</a:t>
            </a:r>
            <a:r>
              <a:rPr lang="it-IT" dirty="0" smtClean="0">
                <a:solidFill>
                  <a:srgbClr val="000000"/>
                </a:solidFill>
                <a:latin typeface="Times New Roman" pitchFamily="18" charset="0"/>
                <a:cs typeface="Times New Roman" pitchFamily="18" charset="0"/>
              </a:rPr>
              <a:t>) and after the target (</a:t>
            </a:r>
            <a:r>
              <a:rPr lang="it-IT" b="1" dirty="0" smtClean="0">
                <a:solidFill>
                  <a:srgbClr val="000000"/>
                </a:solidFill>
                <a:latin typeface="Times New Roman" pitchFamily="18" charset="0"/>
                <a:cs typeface="Times New Roman" pitchFamily="18" charset="0"/>
              </a:rPr>
              <a:t>downstream</a:t>
            </a:r>
            <a:r>
              <a:rPr lang="it-IT" dirty="0" smtClean="0">
                <a:solidFill>
                  <a:srgbClr val="000000"/>
                </a:solidFill>
                <a:latin typeface="Times New Roman" pitchFamily="18" charset="0"/>
                <a:cs typeface="Times New Roman" pitchFamily="18" charset="0"/>
              </a:rPr>
              <a:t>)</a:t>
            </a:r>
          </a:p>
          <a:p>
            <a:pPr>
              <a:buFontTx/>
              <a:buChar char="-"/>
            </a:pPr>
            <a:r>
              <a:rPr lang="it-IT" dirty="0" smtClean="0">
                <a:solidFill>
                  <a:srgbClr val="000000"/>
                </a:solidFill>
                <a:latin typeface="Times New Roman" pitchFamily="18" charset="0"/>
                <a:cs typeface="Times New Roman" pitchFamily="18" charset="0"/>
              </a:rPr>
              <a:t>Measure the residual enery with an energy detector (</a:t>
            </a:r>
            <a:r>
              <a:rPr lang="it-IT" b="1" dirty="0" smtClean="0">
                <a:solidFill>
                  <a:srgbClr val="000000"/>
                </a:solidFill>
                <a:latin typeface="Times New Roman" pitchFamily="18" charset="0"/>
                <a:cs typeface="Times New Roman" pitchFamily="18" charset="0"/>
              </a:rPr>
              <a:t>calorimeter</a:t>
            </a:r>
            <a:r>
              <a:rPr lang="it-IT" dirty="0" smtClean="0">
                <a:solidFill>
                  <a:srgbClr val="000000"/>
                </a:solidFill>
                <a:latin typeface="Times New Roman" pitchFamily="18" charset="0"/>
                <a:cs typeface="Times New Roman" pitchFamily="18" charset="0"/>
              </a:rPr>
              <a:t>) downstream</a:t>
            </a:r>
          </a:p>
          <a:p>
            <a:pPr>
              <a:buFontTx/>
              <a:buChar char="-"/>
            </a:pPr>
            <a:r>
              <a:rPr lang="it-IT" dirty="0" smtClean="0">
                <a:solidFill>
                  <a:srgbClr val="000000"/>
                </a:solidFill>
                <a:latin typeface="Times New Roman" pitchFamily="18" charset="0"/>
                <a:cs typeface="Times New Roman" pitchFamily="18" charset="0"/>
              </a:rPr>
              <a:t>Make </a:t>
            </a:r>
            <a:r>
              <a:rPr lang="it-IT" b="1" dirty="0" smtClean="0">
                <a:solidFill>
                  <a:srgbClr val="000000"/>
                </a:solidFill>
                <a:latin typeface="Times New Roman" pitchFamily="18" charset="0"/>
                <a:cs typeface="Times New Roman" pitchFamily="18" charset="0"/>
              </a:rPr>
              <a:t>one planar view  </a:t>
            </a:r>
            <a:r>
              <a:rPr lang="it-IT" dirty="0" smtClean="0">
                <a:solidFill>
                  <a:srgbClr val="000000"/>
                </a:solidFill>
                <a:latin typeface="Times New Roman" pitchFamily="18" charset="0"/>
                <a:cs typeface="Times New Roman" pitchFamily="18" charset="0"/>
              </a:rPr>
              <a:t>to obtain a proton-radiography (pR)</a:t>
            </a:r>
          </a:p>
          <a:p>
            <a:pPr>
              <a:buFontTx/>
              <a:buChar char="-"/>
            </a:pPr>
            <a:r>
              <a:rPr lang="it-IT" dirty="0" smtClean="0">
                <a:solidFill>
                  <a:srgbClr val="000000"/>
                </a:solidFill>
                <a:latin typeface="Times New Roman" pitchFamily="18" charset="0"/>
                <a:cs typeface="Times New Roman" pitchFamily="18" charset="0"/>
              </a:rPr>
              <a:t>Make </a:t>
            </a:r>
            <a:r>
              <a:rPr lang="it-IT" b="1" dirty="0" smtClean="0">
                <a:solidFill>
                  <a:srgbClr val="000000"/>
                </a:solidFill>
                <a:latin typeface="Times New Roman" pitchFamily="18" charset="0"/>
                <a:cs typeface="Times New Roman" pitchFamily="18" charset="0"/>
              </a:rPr>
              <a:t>many projections </a:t>
            </a:r>
            <a:r>
              <a:rPr lang="it-IT" dirty="0" smtClean="0">
                <a:solidFill>
                  <a:srgbClr val="000000"/>
                </a:solidFill>
                <a:latin typeface="Times New Roman" pitchFamily="18" charset="0"/>
                <a:cs typeface="Times New Roman" pitchFamily="18" charset="0"/>
              </a:rPr>
              <a:t> to obtain  a proton-CT (pCT)</a:t>
            </a:r>
          </a:p>
          <a:p>
            <a:pPr>
              <a:buFontTx/>
              <a:buChar char="-"/>
            </a:pPr>
            <a:endParaRPr lang="it-IT" dirty="0" smtClean="0">
              <a:solidFill>
                <a:srgbClr val="000000"/>
              </a:solidFill>
              <a:latin typeface="Times New Roman" pitchFamily="18" charset="0"/>
              <a:cs typeface="Times New Roman" pitchFamily="18" charset="0"/>
            </a:endParaRPr>
          </a:p>
          <a:p>
            <a:pPr>
              <a:buNone/>
            </a:pPr>
            <a:r>
              <a:rPr lang="it-IT" sz="2000" b="1" dirty="0" smtClean="0">
                <a:solidFill>
                  <a:srgbClr val="000000"/>
                </a:solidFill>
                <a:latin typeface="Times New Roman" pitchFamily="18" charset="0"/>
                <a:cs typeface="Times New Roman" pitchFamily="18" charset="0"/>
              </a:rPr>
              <a:t>(*)The  idea was originally proposed by Allan Cormack in 1963</a:t>
            </a:r>
          </a:p>
          <a:p>
            <a:pPr>
              <a:buNone/>
            </a:pPr>
            <a:r>
              <a:rPr lang="it-IT" sz="2000" dirty="0" smtClean="0">
                <a:solidFill>
                  <a:srgbClr val="000000"/>
                </a:solidFill>
                <a:latin typeface="Times New Roman" pitchFamily="18" charset="0"/>
                <a:cs typeface="Times New Roman" pitchFamily="18" charset="0"/>
              </a:rPr>
              <a:t> ( J.Appl. Phys.1963,34, p.2722)</a:t>
            </a:r>
            <a:endParaRPr lang="it-IT" sz="2000" dirty="0">
              <a:solidFill>
                <a:srgbClr val="000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6643702" y="6143644"/>
            <a:ext cx="2133600" cy="476250"/>
          </a:xfrm>
        </p:spPr>
        <p:txBody>
          <a:bodyPr/>
          <a:lstStyle/>
          <a:p>
            <a:pPr>
              <a:defRPr/>
            </a:pPr>
            <a:fld id="{298B2037-8C5C-4B0D-90D8-9A1D4361C81A}" type="slidenum">
              <a:rPr lang="en-US" smtClean="0"/>
              <a:pPr>
                <a:defRPr/>
              </a:pPr>
              <a:t>10</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4294967295"/>
          </p:nvPr>
        </p:nvSpPr>
        <p:spPr>
          <a:xfrm rot="16200000">
            <a:off x="-3140143" y="3204178"/>
            <a:ext cx="6513817" cy="257861"/>
          </a:xfrm>
        </p:spPr>
        <p:txBody>
          <a:bodyPr/>
          <a:lstStyle/>
          <a:p>
            <a:r>
              <a:rPr lang="en-US" dirty="0" err="1" smtClean="0"/>
              <a:t>pCT</a:t>
            </a:r>
            <a:r>
              <a:rPr lang="en-US" dirty="0" smtClean="0"/>
              <a:t> Collaboration (UC Santa Cruz, Loma Linda, Baylor, Wollongong)</a:t>
            </a:r>
            <a:endParaRPr lang="en-US" dirty="0"/>
          </a:p>
        </p:txBody>
      </p:sp>
      <p:sp>
        <p:nvSpPr>
          <p:cNvPr id="4" name="Slide Number Placeholder 3"/>
          <p:cNvSpPr>
            <a:spLocks noGrp="1"/>
          </p:cNvSpPr>
          <p:nvPr>
            <p:ph type="sldNum" sz="quarter" idx="18"/>
          </p:nvPr>
        </p:nvSpPr>
        <p:spPr>
          <a:xfrm>
            <a:off x="4466174" y="6541558"/>
            <a:ext cx="558151" cy="316442"/>
          </a:xfrm>
        </p:spPr>
        <p:txBody>
          <a:bodyPr/>
          <a:lstStyle/>
          <a:p>
            <a:pPr algn="l"/>
            <a:fld id="{D42BACD5-DBBC-4041-9454-70A8D25A0F7B}" type="slidenum">
              <a:rPr lang="en-US" smtClean="0">
                <a:solidFill>
                  <a:srgbClr val="4F81BD"/>
                </a:solidFill>
              </a:rPr>
              <a:pPr algn="l"/>
              <a:t>11</a:t>
            </a:fld>
            <a:endParaRPr lang="en-US" dirty="0">
              <a:solidFill>
                <a:srgbClr val="4F81BD"/>
              </a:solidFill>
            </a:endParaRPr>
          </a:p>
        </p:txBody>
      </p:sp>
      <p:sp>
        <p:nvSpPr>
          <p:cNvPr id="20" name="Rectangle 2"/>
          <p:cNvSpPr>
            <a:spLocks noChangeArrowheads="1"/>
          </p:cNvSpPr>
          <p:nvPr/>
        </p:nvSpPr>
        <p:spPr bwMode="auto">
          <a:xfrm>
            <a:off x="615632" y="0"/>
            <a:ext cx="8269288"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lvl1pPr>
              <a:defRPr kumimoji="1" sz="2400">
                <a:solidFill>
                  <a:schemeClr val="tx1"/>
                </a:solidFill>
                <a:latin typeface="Arial" charset="0"/>
                <a:ea typeface="ＭＳ Ｐゴシック" pitchFamily="50" charset="-128"/>
              </a:defRPr>
            </a:lvl1pPr>
            <a:lvl2pPr>
              <a:defRPr kumimoji="1" sz="2400">
                <a:solidFill>
                  <a:schemeClr val="tx1"/>
                </a:solidFill>
                <a:latin typeface="Arial" charset="0"/>
                <a:ea typeface="ＭＳ Ｐゴシック" pitchFamily="50" charset="-128"/>
              </a:defRPr>
            </a:lvl2pPr>
            <a:lvl3pPr>
              <a:defRPr kumimoji="1" sz="2400">
                <a:solidFill>
                  <a:schemeClr val="tx1"/>
                </a:solidFill>
                <a:latin typeface="Arial" charset="0"/>
                <a:ea typeface="ＭＳ Ｐゴシック" pitchFamily="50" charset="-128"/>
              </a:defRPr>
            </a:lvl3pPr>
            <a:lvl4pPr>
              <a:defRPr kumimoji="1" sz="2400">
                <a:solidFill>
                  <a:schemeClr val="tx1"/>
                </a:solidFill>
                <a:latin typeface="Arial" charset="0"/>
                <a:ea typeface="ＭＳ Ｐゴシック" pitchFamily="50" charset="-128"/>
              </a:defRPr>
            </a:lvl4pPr>
            <a:lvl5pPr>
              <a:defRPr kumimoji="1" sz="2400">
                <a:solidFill>
                  <a:schemeClr val="tx1"/>
                </a:solidFill>
                <a:latin typeface="Arial" charset="0"/>
                <a:ea typeface="ＭＳ Ｐゴシック" pitchFamily="50" charset="-128"/>
              </a:defRPr>
            </a:lvl5pPr>
            <a:lvl6pPr marL="457200" fontAlgn="base">
              <a:spcBef>
                <a:spcPct val="0"/>
              </a:spcBef>
              <a:spcAft>
                <a:spcPct val="0"/>
              </a:spcAft>
              <a:defRPr kumimoji="1" sz="2400">
                <a:solidFill>
                  <a:schemeClr val="tx1"/>
                </a:solidFill>
                <a:latin typeface="Arial" charset="0"/>
                <a:ea typeface="ＭＳ Ｐゴシック" pitchFamily="50" charset="-128"/>
              </a:defRPr>
            </a:lvl6pPr>
            <a:lvl7pPr marL="914400" fontAlgn="base">
              <a:spcBef>
                <a:spcPct val="0"/>
              </a:spcBef>
              <a:spcAft>
                <a:spcPct val="0"/>
              </a:spcAft>
              <a:defRPr kumimoji="1" sz="2400">
                <a:solidFill>
                  <a:schemeClr val="tx1"/>
                </a:solidFill>
                <a:latin typeface="Arial" charset="0"/>
                <a:ea typeface="ＭＳ Ｐゴシック" pitchFamily="50" charset="-128"/>
              </a:defRPr>
            </a:lvl7pPr>
            <a:lvl8pPr marL="1371600" fontAlgn="base">
              <a:spcBef>
                <a:spcPct val="0"/>
              </a:spcBef>
              <a:spcAft>
                <a:spcPct val="0"/>
              </a:spcAft>
              <a:defRPr kumimoji="1" sz="2400">
                <a:solidFill>
                  <a:schemeClr val="tx1"/>
                </a:solidFill>
                <a:latin typeface="Arial" charset="0"/>
                <a:ea typeface="ＭＳ Ｐゴシック" pitchFamily="50" charset="-128"/>
              </a:defRPr>
            </a:lvl8pPr>
            <a:lvl9pPr marL="1828800" fontAlgn="base">
              <a:spcBef>
                <a:spcPct val="0"/>
              </a:spcBef>
              <a:spcAft>
                <a:spcPct val="0"/>
              </a:spcAft>
              <a:defRPr kumimoji="1" sz="2400">
                <a:solidFill>
                  <a:schemeClr val="tx1"/>
                </a:solidFill>
                <a:latin typeface="Arial" charset="0"/>
                <a:ea typeface="ＭＳ Ｐゴシック" pitchFamily="50" charset="-128"/>
              </a:defRPr>
            </a:lvl9pPr>
          </a:lstStyle>
          <a:p>
            <a:pPr algn="ctr"/>
            <a:r>
              <a:rPr kumimoji="0" lang="en-US" altLang="en-US" sz="3600" b="1" dirty="0" smtClean="0">
                <a:solidFill>
                  <a:schemeClr val="tx2"/>
                </a:solidFill>
              </a:rPr>
              <a:t>Status of the </a:t>
            </a:r>
            <a:r>
              <a:rPr kumimoji="0" lang="en-US" altLang="en-US" sz="3600" b="1" dirty="0" err="1" smtClean="0">
                <a:solidFill>
                  <a:schemeClr val="tx2"/>
                </a:solidFill>
              </a:rPr>
              <a:t>pCT</a:t>
            </a:r>
            <a:r>
              <a:rPr kumimoji="0" lang="en-US" altLang="en-US" sz="3600" b="1" dirty="0" smtClean="0">
                <a:solidFill>
                  <a:schemeClr val="tx2"/>
                </a:solidFill>
              </a:rPr>
              <a:t> Project </a:t>
            </a:r>
          </a:p>
          <a:p>
            <a:pPr algn="ctr"/>
            <a:r>
              <a:rPr kumimoji="0" lang="en-US" altLang="en-US" sz="2000" b="1" dirty="0" smtClean="0">
                <a:solidFill>
                  <a:srgbClr val="800000"/>
                </a:solidFill>
              </a:rPr>
              <a:t>UC Santa Cruz, Loma Linda U., Baylor U., Wollongong U.</a:t>
            </a:r>
            <a:endParaRPr kumimoji="0" lang="en-US" altLang="en-US" sz="2000" b="1" dirty="0">
              <a:solidFill>
                <a:srgbClr val="800000"/>
              </a:solidFill>
            </a:endParaRPr>
          </a:p>
        </p:txBody>
      </p:sp>
      <p:sp>
        <p:nvSpPr>
          <p:cNvPr id="22" name="Rectangle 4"/>
          <p:cNvSpPr>
            <a:spLocks noChangeArrowheads="1"/>
          </p:cNvSpPr>
          <p:nvPr/>
        </p:nvSpPr>
        <p:spPr bwMode="auto">
          <a:xfrm>
            <a:off x="6346825" y="4624388"/>
            <a:ext cx="18415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endParaRPr kumimoji="0" lang="en-US" altLang="en-US" sz="1800">
              <a:latin typeface="Times New Roman" pitchFamily="18" charset="0"/>
            </a:endParaRPr>
          </a:p>
          <a:p>
            <a:endParaRPr kumimoji="0" lang="en-US" altLang="en-US" sz="1800">
              <a:latin typeface="Times New Roman" pitchFamily="18"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844" t="10165" r="15509" b="569"/>
          <a:stretch/>
        </p:blipFill>
        <p:spPr bwMode="auto">
          <a:xfrm>
            <a:off x="3142617" y="1088227"/>
            <a:ext cx="3105783" cy="21169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381000" y="1066800"/>
            <a:ext cx="2752408" cy="2246769"/>
          </a:xfrm>
          <a:prstGeom prst="rect">
            <a:avLst/>
          </a:prstGeom>
          <a:noFill/>
          <a:ln>
            <a:solidFill>
              <a:srgbClr val="FF0066"/>
            </a:solidFill>
          </a:ln>
        </p:spPr>
        <p:txBody>
          <a:bodyPr wrap="square" rtlCol="0">
            <a:spAutoFit/>
          </a:bodyPr>
          <a:lstStyle/>
          <a:p>
            <a:pPr algn="l"/>
            <a:r>
              <a:rPr lang="en-US" sz="2000" b="1" dirty="0" smtClean="0">
                <a:solidFill>
                  <a:srgbClr val="000000"/>
                </a:solidFill>
              </a:rPr>
              <a:t>Tracker: </a:t>
            </a:r>
          </a:p>
          <a:p>
            <a:pPr algn="l"/>
            <a:r>
              <a:rPr lang="en-US" sz="2000" dirty="0" smtClean="0">
                <a:solidFill>
                  <a:srgbClr val="000000"/>
                </a:solidFill>
              </a:rPr>
              <a:t>Extrapolates protons into the phantom.</a:t>
            </a:r>
          </a:p>
          <a:p>
            <a:pPr algn="l"/>
            <a:r>
              <a:rPr lang="en-US" sz="2000" dirty="0" smtClean="0">
                <a:solidFill>
                  <a:srgbClr val="000000"/>
                </a:solidFill>
              </a:rPr>
              <a:t>4 x-y  planes of Silicon strip detectors with “slim edges” to avoid image artifacts.</a:t>
            </a:r>
            <a:endParaRPr lang="en-US" sz="2000" dirty="0">
              <a:solidFill>
                <a:srgbClr val="000000"/>
              </a:solidFill>
            </a:endParaRPr>
          </a:p>
        </p:txBody>
      </p:sp>
      <p:sp>
        <p:nvSpPr>
          <p:cNvPr id="9" name="TextBox 8"/>
          <p:cNvSpPr txBox="1"/>
          <p:nvPr/>
        </p:nvSpPr>
        <p:spPr>
          <a:xfrm>
            <a:off x="6315392" y="1066800"/>
            <a:ext cx="2752408" cy="2554545"/>
          </a:xfrm>
          <a:prstGeom prst="rect">
            <a:avLst/>
          </a:prstGeom>
          <a:noFill/>
          <a:ln>
            <a:solidFill>
              <a:srgbClr val="FF0066"/>
            </a:solidFill>
          </a:ln>
        </p:spPr>
        <p:txBody>
          <a:bodyPr wrap="square" rtlCol="0">
            <a:spAutoFit/>
          </a:bodyPr>
          <a:lstStyle/>
          <a:p>
            <a:pPr algn="l"/>
            <a:r>
              <a:rPr lang="en-US" sz="2000" b="1" dirty="0" smtClean="0">
                <a:solidFill>
                  <a:srgbClr val="000000"/>
                </a:solidFill>
              </a:rPr>
              <a:t>Energy Detector: </a:t>
            </a:r>
          </a:p>
          <a:p>
            <a:pPr algn="l"/>
            <a:r>
              <a:rPr lang="en-US" sz="2000" dirty="0" smtClean="0">
                <a:solidFill>
                  <a:srgbClr val="000000"/>
                </a:solidFill>
              </a:rPr>
              <a:t>Provides measurement of the Water Equivalent Path </a:t>
            </a:r>
            <a:r>
              <a:rPr lang="en-US" sz="2000" dirty="0">
                <a:solidFill>
                  <a:srgbClr val="000000"/>
                </a:solidFill>
              </a:rPr>
              <a:t>L</a:t>
            </a:r>
            <a:r>
              <a:rPr lang="en-US" sz="2000" dirty="0" smtClean="0">
                <a:solidFill>
                  <a:srgbClr val="000000"/>
                </a:solidFill>
              </a:rPr>
              <a:t>ength (WEPL) of the phantom.</a:t>
            </a:r>
          </a:p>
          <a:p>
            <a:pPr algn="l"/>
            <a:r>
              <a:rPr lang="en-US" sz="2000" dirty="0" smtClean="0">
                <a:solidFill>
                  <a:srgbClr val="000000"/>
                </a:solidFill>
              </a:rPr>
              <a:t>5-stage scintillator with PMT readout.</a:t>
            </a:r>
            <a:endParaRPr lang="en-US" sz="2000" dirty="0">
              <a:solidFill>
                <a:srgbClr val="000000"/>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199" y="3346450"/>
            <a:ext cx="3624861" cy="1835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09600" y="5202392"/>
            <a:ext cx="3472460" cy="15889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5">
            <a:extLst>
              <a:ext uri="{28A0092B-C50C-407E-A947-70E740481C1C}">
                <a14:useLocalDpi xmlns:a14="http://schemas.microsoft.com/office/drawing/2010/main" xmlns="" val="0"/>
              </a:ext>
            </a:extLst>
          </a:blip>
          <a:srcRect r="26196"/>
          <a:stretch/>
        </p:blipFill>
        <p:spPr bwMode="auto">
          <a:xfrm>
            <a:off x="5013960" y="3733800"/>
            <a:ext cx="4053840" cy="2530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4071934" y="6143644"/>
            <a:ext cx="4698722" cy="369332"/>
          </a:xfrm>
          <a:prstGeom prst="rect">
            <a:avLst/>
          </a:prstGeom>
        </p:spPr>
        <p:txBody>
          <a:bodyPr wrap="none">
            <a:spAutoFit/>
          </a:bodyPr>
          <a:lstStyle/>
          <a:p>
            <a:r>
              <a:rPr lang="en-US" dirty="0" smtClean="0">
                <a:hlinkClick r:id="rId6"/>
              </a:rPr>
              <a:t>http</a:t>
            </a:r>
            <a:r>
              <a:rPr lang="en-US" dirty="0">
                <a:hlinkClick r:id="rId6"/>
              </a:rPr>
              <a:t>://dx.doi.org/10.1016/j.nima.2015.07.066</a:t>
            </a:r>
            <a:endParaRPr lang="en-US" dirty="0"/>
          </a:p>
        </p:txBody>
      </p:sp>
      <p:sp>
        <p:nvSpPr>
          <p:cNvPr id="13" name="TextBox 12"/>
          <p:cNvSpPr txBox="1"/>
          <p:nvPr/>
        </p:nvSpPr>
        <p:spPr>
          <a:xfrm>
            <a:off x="5139690" y="6488692"/>
            <a:ext cx="3647152" cy="369332"/>
          </a:xfrm>
          <a:prstGeom prst="rect">
            <a:avLst/>
          </a:prstGeom>
          <a:noFill/>
        </p:spPr>
        <p:txBody>
          <a:bodyPr wrap="none" rtlCol="0">
            <a:spAutoFit/>
          </a:bodyPr>
          <a:lstStyle/>
          <a:p>
            <a:r>
              <a:rPr lang="it-IT" dirty="0" smtClean="0"/>
              <a:t>(Courtesy of H.Sadrozinski, 2015)</a:t>
            </a:r>
            <a:endParaRPr lang="it-IT" dirty="0"/>
          </a:p>
        </p:txBody>
      </p:sp>
    </p:spTree>
    <p:extLst>
      <p:ext uri="{BB962C8B-B14F-4D97-AF65-F5344CB8AC3E}">
        <p14:creationId xmlns:p14="http://schemas.microsoft.com/office/powerpoint/2010/main" xmlns="" val="23746765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a:xfrm>
            <a:off x="4466174" y="6541558"/>
            <a:ext cx="558151" cy="316442"/>
          </a:xfrm>
        </p:spPr>
        <p:txBody>
          <a:bodyPr/>
          <a:lstStyle/>
          <a:p>
            <a:pPr algn="l"/>
            <a:fld id="{D42BACD5-DBBC-4041-9454-70A8D25A0F7B}" type="slidenum">
              <a:rPr lang="en-US" smtClean="0">
                <a:solidFill>
                  <a:srgbClr val="4F81BD"/>
                </a:solidFill>
              </a:rPr>
              <a:pPr algn="l"/>
              <a:t>12</a:t>
            </a:fld>
            <a:endParaRPr lang="en-US" dirty="0">
              <a:solidFill>
                <a:srgbClr val="4F81BD"/>
              </a:solidFill>
            </a:endParaRPr>
          </a:p>
        </p:txBody>
      </p:sp>
      <p:sp>
        <p:nvSpPr>
          <p:cNvPr id="3" name="Footer Placeholder 2"/>
          <p:cNvSpPr>
            <a:spLocks noGrp="1"/>
          </p:cNvSpPr>
          <p:nvPr>
            <p:ph type="ftr" sz="quarter" idx="4294967295"/>
          </p:nvPr>
        </p:nvSpPr>
        <p:spPr>
          <a:xfrm rot="16200000">
            <a:off x="-3140143" y="3204178"/>
            <a:ext cx="6513817" cy="257861"/>
          </a:xfrm>
          <a:prstGeom prst="rect">
            <a:avLst/>
          </a:prstGeom>
        </p:spPr>
        <p:txBody>
          <a:bodyPr/>
          <a:lstStyle/>
          <a:p>
            <a:r>
              <a:rPr lang="en-US" dirty="0" err="1" smtClean="0"/>
              <a:t>pCT</a:t>
            </a:r>
            <a:r>
              <a:rPr lang="en-US" dirty="0" smtClean="0"/>
              <a:t> Collaboration (UC Santa Cruz, Loma Linda, Baylor, Wollongong)</a:t>
            </a:r>
            <a:endParaRPr lang="en-US" dirty="0"/>
          </a:p>
        </p:txBody>
      </p:sp>
      <p:sp>
        <p:nvSpPr>
          <p:cNvPr id="14" name="Text Placeholder 13"/>
          <p:cNvSpPr>
            <a:spLocks noGrp="1"/>
          </p:cNvSpPr>
          <p:nvPr>
            <p:ph type="body" sz="quarter" idx="15"/>
          </p:nvPr>
        </p:nvSpPr>
        <p:spPr/>
        <p:txBody>
          <a:bodyPr/>
          <a:lstStyle/>
          <a:p>
            <a:r>
              <a:rPr lang="en-US" sz="2800" b="1" dirty="0" smtClean="0">
                <a:latin typeface="Arial" panose="020B0604020202020204" pitchFamily="34" charset="0"/>
                <a:cs typeface="Arial" panose="020B0604020202020204" pitchFamily="34" charset="0"/>
              </a:rPr>
              <a:t>Radiography with </a:t>
            </a:r>
            <a:r>
              <a:rPr lang="en-US" sz="2800" b="1" dirty="0" err="1" smtClean="0">
                <a:latin typeface="Arial" panose="020B0604020202020204" pitchFamily="34" charset="0"/>
                <a:cs typeface="Arial" panose="020B0604020202020204" pitchFamily="34" charset="0"/>
              </a:rPr>
              <a:t>pCT</a:t>
            </a:r>
            <a:r>
              <a:rPr lang="en-US" sz="2800" b="1" dirty="0" smtClean="0">
                <a:latin typeface="Arial" panose="020B0604020202020204" pitchFamily="34" charset="0"/>
                <a:cs typeface="Arial" panose="020B0604020202020204" pitchFamily="34" charset="0"/>
              </a:rPr>
              <a:t> Scanner</a:t>
            </a:r>
            <a:endParaRPr lang="en-US" sz="2800" b="1" dirty="0">
              <a:latin typeface="Arial" panose="020B0604020202020204" pitchFamily="34" charset="0"/>
              <a:cs typeface="Arial" panose="020B0604020202020204" pitchFamily="34" charset="0"/>
            </a:endParaRPr>
          </a:p>
          <a:p>
            <a:endParaRPr lang="en-US" dirty="0"/>
          </a:p>
        </p:txBody>
      </p:sp>
      <p:sp>
        <p:nvSpPr>
          <p:cNvPr id="22" name="Rectangle 4"/>
          <p:cNvSpPr>
            <a:spLocks noChangeArrowheads="1"/>
          </p:cNvSpPr>
          <p:nvPr/>
        </p:nvSpPr>
        <p:spPr bwMode="auto">
          <a:xfrm>
            <a:off x="6346825" y="4276858"/>
            <a:ext cx="18415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endParaRPr kumimoji="0" lang="en-US" altLang="en-US" sz="1800">
              <a:latin typeface="Times New Roman" pitchFamily="18" charset="0"/>
            </a:endParaRPr>
          </a:p>
          <a:p>
            <a:endParaRPr kumimoji="0" lang="en-US" altLang="en-US" sz="1800">
              <a:latin typeface="Times New Roman"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9600" y="762000"/>
            <a:ext cx="8382000" cy="50626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 name="Rectangle 6"/>
          <p:cNvSpPr>
            <a:spLocks noChangeArrowheads="1"/>
          </p:cNvSpPr>
          <p:nvPr/>
        </p:nvSpPr>
        <p:spPr bwMode="auto">
          <a:xfrm>
            <a:off x="838200" y="5638800"/>
            <a:ext cx="2451312" cy="52322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a:r>
              <a:rPr lang="en-US" sz="1400" dirty="0" smtClean="0">
                <a:solidFill>
                  <a:srgbClr val="000000"/>
                </a:solidFill>
              </a:rPr>
              <a:t>Wilhelm Roentgen, </a:t>
            </a:r>
          </a:p>
          <a:p>
            <a:pPr algn="l"/>
            <a:r>
              <a:rPr lang="en-US" sz="1400" dirty="0" smtClean="0">
                <a:solidFill>
                  <a:srgbClr val="000000"/>
                </a:solidFill>
              </a:rPr>
              <a:t>Laboratory Radiology (1895)</a:t>
            </a:r>
          </a:p>
        </p:txBody>
      </p:sp>
      <p:sp>
        <p:nvSpPr>
          <p:cNvPr id="2" name="TextBox 1"/>
          <p:cNvSpPr txBox="1"/>
          <p:nvPr/>
        </p:nvSpPr>
        <p:spPr>
          <a:xfrm>
            <a:off x="1349020" y="6212680"/>
            <a:ext cx="6514925" cy="338554"/>
          </a:xfrm>
          <a:prstGeom prst="rect">
            <a:avLst/>
          </a:prstGeom>
          <a:noFill/>
        </p:spPr>
        <p:txBody>
          <a:bodyPr wrap="none" rtlCol="0">
            <a:spAutoFit/>
          </a:bodyPr>
          <a:lstStyle/>
          <a:p>
            <a:r>
              <a:rPr lang="en-US" sz="1600" dirty="0" smtClean="0"/>
              <a:t>N.B .       Berta’s hand,		   	  Hand Phantom! </a:t>
            </a:r>
            <a:endParaRPr lang="en-US" sz="1600" dirty="0"/>
          </a:p>
        </p:txBody>
      </p:sp>
      <p:sp>
        <p:nvSpPr>
          <p:cNvPr id="8" name="Up Arrow 7"/>
          <p:cNvSpPr/>
          <p:nvPr/>
        </p:nvSpPr>
        <p:spPr>
          <a:xfrm>
            <a:off x="2105139" y="6211354"/>
            <a:ext cx="180861" cy="35298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Up Arrow 19"/>
          <p:cNvSpPr/>
          <p:nvPr/>
        </p:nvSpPr>
        <p:spPr>
          <a:xfrm>
            <a:off x="5915139" y="6248400"/>
            <a:ext cx="180861" cy="35298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8328380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a:xfrm>
            <a:off x="4466174" y="6541558"/>
            <a:ext cx="558151" cy="316442"/>
          </a:xfrm>
        </p:spPr>
        <p:txBody>
          <a:bodyPr/>
          <a:lstStyle/>
          <a:p>
            <a:pPr algn="l"/>
            <a:fld id="{D42BACD5-DBBC-4041-9454-70A8D25A0F7B}" type="slidenum">
              <a:rPr lang="en-US" smtClean="0">
                <a:solidFill>
                  <a:srgbClr val="4F81BD"/>
                </a:solidFill>
              </a:rPr>
              <a:pPr algn="l"/>
              <a:t>13</a:t>
            </a:fld>
            <a:endParaRPr lang="en-US" dirty="0">
              <a:solidFill>
                <a:srgbClr val="4F81BD"/>
              </a:solidFill>
            </a:endParaRPr>
          </a:p>
        </p:txBody>
      </p:sp>
      <p:sp>
        <p:nvSpPr>
          <p:cNvPr id="3" name="Footer Placeholder 2"/>
          <p:cNvSpPr>
            <a:spLocks noGrp="1"/>
          </p:cNvSpPr>
          <p:nvPr>
            <p:ph type="ftr" sz="quarter" idx="4294967295"/>
          </p:nvPr>
        </p:nvSpPr>
        <p:spPr>
          <a:xfrm rot="16200000">
            <a:off x="-3140143" y="3204178"/>
            <a:ext cx="6513817" cy="257861"/>
          </a:xfrm>
          <a:prstGeom prst="rect">
            <a:avLst/>
          </a:prstGeom>
        </p:spPr>
        <p:txBody>
          <a:bodyPr/>
          <a:lstStyle/>
          <a:p>
            <a:r>
              <a:rPr lang="en-US" dirty="0" err="1" smtClean="0"/>
              <a:t>pCT</a:t>
            </a:r>
            <a:r>
              <a:rPr lang="en-US" dirty="0" smtClean="0"/>
              <a:t> Collaboration (UC Santa Cruz, Loma Linda, Baylor, Wollongong)</a:t>
            </a:r>
            <a:endParaRPr lang="en-US" dirty="0"/>
          </a:p>
        </p:txBody>
      </p:sp>
      <p:sp>
        <p:nvSpPr>
          <p:cNvPr id="14" name="Text Placeholder 13"/>
          <p:cNvSpPr>
            <a:spLocks noGrp="1"/>
          </p:cNvSpPr>
          <p:nvPr>
            <p:ph type="body" sz="quarter" idx="15"/>
          </p:nvPr>
        </p:nvSpPr>
        <p:spPr/>
        <p:txBody>
          <a:bodyPr>
            <a:normAutofit fontScale="77500" lnSpcReduction="20000"/>
          </a:bodyPr>
          <a:lstStyle/>
          <a:p>
            <a:pPr algn="l"/>
            <a:r>
              <a:rPr lang="en-US" sz="2800" b="1" dirty="0" smtClean="0">
                <a:latin typeface="Arial" panose="020B0604020202020204" pitchFamily="34" charset="0"/>
                <a:cs typeface="Arial" panose="020B0604020202020204" pitchFamily="34" charset="0"/>
              </a:rPr>
              <a:t>  Radiography Relative Stopping Power </a:t>
            </a:r>
            <a:r>
              <a:rPr lang="en-US" sz="2800" b="1" dirty="0">
                <a:latin typeface="Arial" panose="020B0604020202020204" pitchFamily="34" charset="0"/>
                <a:cs typeface="Arial" panose="020B0604020202020204" pitchFamily="34" charset="0"/>
              </a:rPr>
              <a:t>from </a:t>
            </a:r>
            <a:r>
              <a:rPr lang="en-US" sz="2800" b="1" dirty="0" smtClean="0">
                <a:latin typeface="Arial" panose="020B0604020202020204" pitchFamily="34" charset="0"/>
                <a:cs typeface="Arial" panose="020B0604020202020204" pitchFamily="34" charset="0"/>
              </a:rPr>
              <a:t>X-rays </a:t>
            </a:r>
            <a:r>
              <a:rPr lang="en-US" sz="2800" b="1" dirty="0">
                <a:latin typeface="Arial" panose="020B0604020202020204" pitchFamily="34" charset="0"/>
                <a:cs typeface="Arial" panose="020B0604020202020204" pitchFamily="34" charset="0"/>
              </a:rPr>
              <a:t>&amp; </a:t>
            </a:r>
            <a:r>
              <a:rPr lang="en-US" sz="2800" b="1" dirty="0" smtClean="0">
                <a:latin typeface="Arial" panose="020B0604020202020204" pitchFamily="34" charset="0"/>
                <a:cs typeface="Arial" panose="020B0604020202020204" pitchFamily="34" charset="0"/>
              </a:rPr>
              <a:t>Protons </a:t>
            </a:r>
            <a:endParaRPr lang="en-US" dirty="0"/>
          </a:p>
        </p:txBody>
      </p:sp>
      <p:sp>
        <p:nvSpPr>
          <p:cNvPr id="22" name="Rectangle 4"/>
          <p:cNvSpPr>
            <a:spLocks noChangeArrowheads="1"/>
          </p:cNvSpPr>
          <p:nvPr/>
        </p:nvSpPr>
        <p:spPr bwMode="auto">
          <a:xfrm>
            <a:off x="6346825" y="4624388"/>
            <a:ext cx="18415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endParaRPr kumimoji="0" lang="en-US" altLang="en-US" sz="1800">
              <a:latin typeface="Times New Roman" pitchFamily="18" charset="0"/>
            </a:endParaRPr>
          </a:p>
          <a:p>
            <a:endParaRPr kumimoji="0" lang="en-US" altLang="en-US" sz="1800">
              <a:latin typeface="Times New Roman" pitchFamily="18" charset="0"/>
            </a:endParaRPr>
          </a:p>
        </p:txBody>
      </p:sp>
      <p:pic>
        <p:nvPicPr>
          <p:cNvPr id="10" name="Picture 9" descr="Radiograph_04_p05mm_cal.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438530" y="1625917"/>
            <a:ext cx="2759070" cy="3221772"/>
          </a:xfrm>
          <a:prstGeom prst="rect">
            <a:avLst/>
          </a:prstGeom>
          <a:ln>
            <a:solidFill>
              <a:srgbClr val="FFFF00"/>
            </a:solidFill>
          </a:ln>
        </p:spPr>
      </p:pic>
      <p:pic>
        <p:nvPicPr>
          <p:cNvPr id="11" name="Picture 10" descr="projection-rsp_xray.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14960" y="1866465"/>
            <a:ext cx="3020019" cy="2935186"/>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xmlns="" val="1055348854"/>
              </p:ext>
            </p:extLst>
          </p:nvPr>
        </p:nvGraphicFramePr>
        <p:xfrm>
          <a:off x="1249681" y="4892040"/>
          <a:ext cx="5679439" cy="1737360"/>
        </p:xfrm>
        <a:graphic>
          <a:graphicData uri="http://schemas.openxmlformats.org/drawingml/2006/table">
            <a:tbl>
              <a:tblPr firstRow="1" bandRow="1">
                <a:tableStyleId>{FABFCF23-3B69-468F-B69F-88F6DE6A72F2}</a:tableStyleId>
              </a:tblPr>
              <a:tblGrid>
                <a:gridCol w="487679"/>
                <a:gridCol w="1412240"/>
                <a:gridCol w="1432560"/>
                <a:gridCol w="1300480"/>
                <a:gridCol w="1046480"/>
              </a:tblGrid>
              <a:tr h="438297">
                <a:tc>
                  <a:txBody>
                    <a:bodyPr/>
                    <a:lstStyle/>
                    <a:p>
                      <a:pPr algn="ctr"/>
                      <a:endParaRPr lang="en-US" sz="1400" dirty="0" smtClean="0"/>
                    </a:p>
                    <a:p>
                      <a:pPr algn="ctr"/>
                      <a:r>
                        <a:rPr lang="en-US" sz="1400" dirty="0" smtClean="0"/>
                        <a:t>ROI</a:t>
                      </a:r>
                      <a:endParaRPr lang="en-US" sz="1400" dirty="0"/>
                    </a:p>
                  </a:txBody>
                  <a:tcPr/>
                </a:tc>
                <a:tc>
                  <a:txBody>
                    <a:bodyPr/>
                    <a:lstStyle/>
                    <a:p>
                      <a:pPr algn="ctr"/>
                      <a:endParaRPr lang="en-US" sz="1400" dirty="0" smtClean="0"/>
                    </a:p>
                    <a:p>
                      <a:pPr algn="ctr"/>
                      <a:r>
                        <a:rPr lang="en-US" sz="1400" dirty="0" err="1" smtClean="0"/>
                        <a:t>RSP</a:t>
                      </a:r>
                      <a:r>
                        <a:rPr lang="en-US" sz="1400" baseline="-25000" dirty="0" err="1" smtClean="0"/>
                        <a:t>xray</a:t>
                      </a:r>
                      <a:r>
                        <a:rPr lang="en-US" sz="1400" baseline="-25000" dirty="0" smtClean="0"/>
                        <a:t>  </a:t>
                      </a:r>
                      <a:r>
                        <a:rPr lang="en-US" sz="1400" baseline="0" dirty="0" smtClean="0"/>
                        <a:t>(cm)</a:t>
                      </a:r>
                      <a:endParaRPr lang="en-US" sz="1400" dirty="0"/>
                    </a:p>
                  </a:txBody>
                  <a:tcPr/>
                </a:tc>
                <a:tc>
                  <a:txBody>
                    <a:bodyPr/>
                    <a:lstStyle/>
                    <a:p>
                      <a:pPr algn="ctr"/>
                      <a:endParaRPr lang="en-US" sz="1400" dirty="0" smtClean="0"/>
                    </a:p>
                    <a:p>
                      <a:pPr algn="ctr"/>
                      <a:r>
                        <a:rPr lang="en-US" sz="1400" dirty="0" err="1" smtClean="0"/>
                        <a:t>RSP</a:t>
                      </a:r>
                      <a:r>
                        <a:rPr lang="en-US" sz="1400" baseline="-25000" dirty="0" err="1" smtClean="0"/>
                        <a:t>proton</a:t>
                      </a:r>
                      <a:r>
                        <a:rPr lang="en-US" sz="1400" baseline="-25000" dirty="0" smtClean="0"/>
                        <a:t> </a:t>
                      </a:r>
                      <a:r>
                        <a:rPr lang="en-US" sz="1400" baseline="0" dirty="0" smtClean="0"/>
                        <a:t> (cm)</a:t>
                      </a:r>
                      <a:endParaRPr lang="en-US" sz="1400" dirty="0"/>
                    </a:p>
                  </a:txBody>
                  <a:tcPr/>
                </a:tc>
                <a:tc>
                  <a:txBody>
                    <a:bodyPr/>
                    <a:lstStyle/>
                    <a:p>
                      <a:pPr algn="ctr"/>
                      <a:r>
                        <a:rPr lang="en-US" sz="1400" dirty="0" smtClean="0"/>
                        <a:t>% difference (2*diff/sum)</a:t>
                      </a:r>
                      <a:endParaRPr lang="en-US" sz="1400" dirty="0"/>
                    </a:p>
                  </a:txBody>
                  <a:tcPr/>
                </a:tc>
                <a:tc>
                  <a:txBody>
                    <a:bodyPr/>
                    <a:lstStyle/>
                    <a:p>
                      <a:pPr algn="ctr"/>
                      <a:r>
                        <a:rPr lang="en-US" sz="1400" dirty="0" smtClean="0"/>
                        <a:t>Relative</a:t>
                      </a:r>
                      <a:r>
                        <a:rPr lang="en-US" sz="1400" baseline="0" dirty="0" smtClean="0"/>
                        <a:t> Error</a:t>
                      </a:r>
                      <a:endParaRPr lang="en-US" sz="1400" dirty="0"/>
                    </a:p>
                  </a:txBody>
                  <a:tcPr/>
                </a:tc>
              </a:tr>
              <a:tr h="285897">
                <a:tc>
                  <a:txBody>
                    <a:bodyPr/>
                    <a:lstStyle/>
                    <a:p>
                      <a:pPr algn="ctr"/>
                      <a:r>
                        <a:rPr lang="en-US" sz="1400" dirty="0" smtClean="0">
                          <a:solidFill>
                            <a:srgbClr val="000000"/>
                          </a:solidFill>
                        </a:rPr>
                        <a:t>a.</a:t>
                      </a:r>
                      <a:endParaRPr lang="en-US" sz="1400" dirty="0">
                        <a:solidFill>
                          <a:srgbClr val="000000"/>
                        </a:solidFill>
                      </a:endParaRPr>
                    </a:p>
                  </a:txBody>
                  <a:tcPr/>
                </a:tc>
                <a:tc>
                  <a:txBody>
                    <a:bodyPr/>
                    <a:lstStyle/>
                    <a:p>
                      <a:pPr algn="ctr"/>
                      <a:r>
                        <a:rPr lang="en-US" sz="1400" dirty="0" smtClean="0"/>
                        <a:t>3.618±0.130</a:t>
                      </a:r>
                      <a:endParaRPr lang="en-US" sz="1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t>3.527±0.125</a:t>
                      </a:r>
                    </a:p>
                  </a:txBody>
                  <a:tcPr/>
                </a:tc>
                <a:tc>
                  <a:txBody>
                    <a:bodyPr/>
                    <a:lstStyle/>
                    <a:p>
                      <a:pPr algn="ctr"/>
                      <a:r>
                        <a:rPr lang="en-US" sz="1400" b="1" dirty="0" smtClean="0"/>
                        <a:t>2.55%</a:t>
                      </a:r>
                      <a:endParaRPr lang="en-US" sz="1400" b="1" dirty="0"/>
                    </a:p>
                  </a:txBody>
                  <a:tcPr/>
                </a:tc>
                <a:tc>
                  <a:txBody>
                    <a:bodyPr/>
                    <a:lstStyle/>
                    <a:p>
                      <a:pPr algn="ctr"/>
                      <a:r>
                        <a:rPr lang="en-US" sz="1400" dirty="0" smtClean="0"/>
                        <a:t>0.505σ</a:t>
                      </a:r>
                      <a:endParaRPr lang="en-US" sz="1400" dirty="0"/>
                    </a:p>
                  </a:txBody>
                  <a:tcPr/>
                </a:tc>
              </a:tr>
              <a:tr h="285897">
                <a:tc>
                  <a:txBody>
                    <a:bodyPr/>
                    <a:lstStyle/>
                    <a:p>
                      <a:pPr algn="ctr"/>
                      <a:r>
                        <a:rPr lang="en-US" sz="1400" dirty="0" smtClean="0">
                          <a:solidFill>
                            <a:srgbClr val="000000"/>
                          </a:solidFill>
                        </a:rPr>
                        <a:t>b.</a:t>
                      </a:r>
                      <a:endParaRPr lang="en-US" sz="1400" dirty="0">
                        <a:solidFill>
                          <a:srgbClr val="000000"/>
                        </a:solidFill>
                      </a:endParaRPr>
                    </a:p>
                  </a:txBody>
                  <a:tcPr/>
                </a:tc>
                <a:tc>
                  <a:txBody>
                    <a:bodyPr/>
                    <a:lstStyle/>
                    <a:p>
                      <a:pPr algn="ctr"/>
                      <a:r>
                        <a:rPr lang="en-US" sz="1400" dirty="0" smtClean="0"/>
                        <a:t>2.892±0.070</a:t>
                      </a:r>
                      <a:endParaRPr lang="en-US" sz="1400" dirty="0"/>
                    </a:p>
                  </a:txBody>
                  <a:tcPr/>
                </a:tc>
                <a:tc>
                  <a:txBody>
                    <a:bodyPr/>
                    <a:lstStyle/>
                    <a:p>
                      <a:pPr algn="ctr"/>
                      <a:r>
                        <a:rPr lang="en-US" sz="1400" dirty="0" smtClean="0"/>
                        <a:t>3.015±0.076</a:t>
                      </a:r>
                      <a:endParaRPr lang="en-US" sz="1400" dirty="0"/>
                    </a:p>
                  </a:txBody>
                  <a:tcPr/>
                </a:tc>
                <a:tc>
                  <a:txBody>
                    <a:bodyPr/>
                    <a:lstStyle/>
                    <a:p>
                      <a:pPr algn="ctr"/>
                      <a:r>
                        <a:rPr lang="en-US" sz="1400" b="1" dirty="0" smtClean="0"/>
                        <a:t>4.16%</a:t>
                      </a:r>
                      <a:endParaRPr lang="en-US" sz="1400" b="1" dirty="0"/>
                    </a:p>
                  </a:txBody>
                  <a:tcPr/>
                </a:tc>
                <a:tc>
                  <a:txBody>
                    <a:bodyPr/>
                    <a:lstStyle/>
                    <a:p>
                      <a:pPr algn="ctr"/>
                      <a:r>
                        <a:rPr lang="en-US" sz="1400" dirty="0" smtClean="0"/>
                        <a:t>1.190σ</a:t>
                      </a:r>
                      <a:endParaRPr lang="en-US" sz="1400" dirty="0"/>
                    </a:p>
                  </a:txBody>
                  <a:tcPr/>
                </a:tc>
              </a:tr>
              <a:tr h="296057">
                <a:tc>
                  <a:txBody>
                    <a:bodyPr/>
                    <a:lstStyle/>
                    <a:p>
                      <a:pPr algn="ctr"/>
                      <a:r>
                        <a:rPr lang="en-US" sz="1400" dirty="0" smtClean="0">
                          <a:solidFill>
                            <a:schemeClr val="tx1"/>
                          </a:solidFill>
                        </a:rPr>
                        <a:t>c.</a:t>
                      </a:r>
                      <a:endParaRPr lang="en-US" sz="1400" dirty="0">
                        <a:solidFill>
                          <a:schemeClr val="tx1"/>
                        </a:solidFill>
                      </a:endParaRPr>
                    </a:p>
                  </a:txBody>
                  <a:tcPr/>
                </a:tc>
                <a:tc>
                  <a:txBody>
                    <a:bodyPr/>
                    <a:lstStyle/>
                    <a:p>
                      <a:pPr algn="ctr"/>
                      <a:r>
                        <a:rPr lang="en-US" sz="1400" dirty="0" smtClean="0"/>
                        <a:t>4.236±0.119</a:t>
                      </a:r>
                      <a:endParaRPr lang="en-US" sz="1400" dirty="0"/>
                    </a:p>
                  </a:txBody>
                  <a:tcPr/>
                </a:tc>
                <a:tc>
                  <a:txBody>
                    <a:bodyPr/>
                    <a:lstStyle/>
                    <a:p>
                      <a:pPr algn="ctr"/>
                      <a:r>
                        <a:rPr lang="en-US" sz="1400" dirty="0" smtClean="0"/>
                        <a:t>4.561±0.153</a:t>
                      </a:r>
                      <a:endParaRPr lang="en-US" sz="1400" dirty="0"/>
                    </a:p>
                  </a:txBody>
                  <a:tcPr/>
                </a:tc>
                <a:tc>
                  <a:txBody>
                    <a:bodyPr/>
                    <a:lstStyle/>
                    <a:p>
                      <a:pPr algn="ctr"/>
                      <a:r>
                        <a:rPr lang="en-US" sz="1400" b="1" dirty="0" smtClean="0"/>
                        <a:t>7.39%</a:t>
                      </a:r>
                      <a:endParaRPr lang="en-US" sz="1400" b="1" dirty="0"/>
                    </a:p>
                  </a:txBody>
                  <a:tcPr/>
                </a:tc>
                <a:tc>
                  <a:txBody>
                    <a:bodyPr/>
                    <a:lstStyle/>
                    <a:p>
                      <a:pPr algn="ctr"/>
                      <a:r>
                        <a:rPr lang="en-US" sz="1400" dirty="0" smtClean="0"/>
                        <a:t>1.677σ</a:t>
                      </a:r>
                      <a:endParaRPr lang="en-US" sz="1400" dirty="0"/>
                    </a:p>
                  </a:txBody>
                  <a:tcPr/>
                </a:tc>
              </a:tr>
              <a:tr h="296057">
                <a:tc>
                  <a:txBody>
                    <a:bodyPr/>
                    <a:lstStyle/>
                    <a:p>
                      <a:pPr algn="ctr"/>
                      <a:r>
                        <a:rPr lang="en-US" sz="1400" dirty="0" smtClean="0"/>
                        <a:t>d.</a:t>
                      </a:r>
                      <a:endParaRPr lang="en-US" sz="1400" dirty="0"/>
                    </a:p>
                  </a:txBody>
                  <a:tcPr/>
                </a:tc>
                <a:tc>
                  <a:txBody>
                    <a:bodyPr/>
                    <a:lstStyle/>
                    <a:p>
                      <a:pPr algn="ctr"/>
                      <a:r>
                        <a:rPr lang="en-US" sz="1400" dirty="0" smtClean="0"/>
                        <a:t>2.548±0.082</a:t>
                      </a:r>
                      <a:endParaRPr lang="en-US" sz="1400" dirty="0"/>
                    </a:p>
                  </a:txBody>
                  <a:tcPr/>
                </a:tc>
                <a:tc>
                  <a:txBody>
                    <a:bodyPr/>
                    <a:lstStyle/>
                    <a:p>
                      <a:pPr algn="ctr"/>
                      <a:r>
                        <a:rPr lang="en-US" sz="1400" dirty="0" smtClean="0"/>
                        <a:t>2.539±0.041</a:t>
                      </a:r>
                      <a:endParaRPr lang="en-US" sz="1400" dirty="0"/>
                    </a:p>
                  </a:txBody>
                  <a:tcPr/>
                </a:tc>
                <a:tc>
                  <a:txBody>
                    <a:bodyPr/>
                    <a:lstStyle/>
                    <a:p>
                      <a:pPr algn="ctr"/>
                      <a:r>
                        <a:rPr lang="en-US" sz="1400" b="1" dirty="0" smtClean="0"/>
                        <a:t>3.54%</a:t>
                      </a:r>
                      <a:endParaRPr lang="en-US" sz="1400" b="1" dirty="0"/>
                    </a:p>
                  </a:txBody>
                  <a:tcPr/>
                </a:tc>
                <a:tc>
                  <a:txBody>
                    <a:bodyPr/>
                    <a:lstStyle/>
                    <a:p>
                      <a:pPr algn="ctr"/>
                      <a:r>
                        <a:rPr lang="en-US" sz="1400" dirty="0" smtClean="0"/>
                        <a:t>0.0981σ</a:t>
                      </a:r>
                      <a:endParaRPr lang="en-US" sz="1400" dirty="0"/>
                    </a:p>
                  </a:txBody>
                  <a:tcPr/>
                </a:tc>
              </a:tr>
            </a:tbl>
          </a:graphicData>
        </a:graphic>
      </p:graphicFrame>
      <p:sp>
        <p:nvSpPr>
          <p:cNvPr id="13" name="Rectangle 12"/>
          <p:cNvSpPr/>
          <p:nvPr/>
        </p:nvSpPr>
        <p:spPr>
          <a:xfrm>
            <a:off x="3982720" y="3693159"/>
            <a:ext cx="304800" cy="294640"/>
          </a:xfrm>
          <a:prstGeom prst="rect">
            <a:avLst/>
          </a:prstGeom>
          <a:noFill/>
          <a:ln>
            <a:solidFill>
              <a:srgbClr val="00CD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107441" y="3520439"/>
            <a:ext cx="304800" cy="294640"/>
          </a:xfrm>
          <a:prstGeom prst="rect">
            <a:avLst/>
          </a:prstGeom>
          <a:noFill/>
          <a:ln>
            <a:solidFill>
              <a:srgbClr val="00CD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70560" y="2555239"/>
            <a:ext cx="304800" cy="29464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657600" y="2494279"/>
            <a:ext cx="304800" cy="29464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19760" y="3888366"/>
            <a:ext cx="223520" cy="191619"/>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403600" y="4116255"/>
            <a:ext cx="223520" cy="191619"/>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2296160" y="2129940"/>
            <a:ext cx="223520" cy="191619"/>
          </a:xfrm>
          <a:prstGeom prst="rect">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5506720" y="2129940"/>
            <a:ext cx="223520" cy="191619"/>
          </a:xfrm>
          <a:prstGeom prst="rect">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1381761" y="5471159"/>
            <a:ext cx="213359" cy="223520"/>
          </a:xfrm>
          <a:prstGeom prst="rect">
            <a:avLst/>
          </a:prstGeom>
          <a:noFill/>
          <a:ln>
            <a:solidFill>
              <a:srgbClr val="00CD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1381761" y="5775959"/>
            <a:ext cx="213359" cy="22352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381761" y="6080759"/>
            <a:ext cx="213359" cy="22352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1381761" y="6375399"/>
            <a:ext cx="213359" cy="223520"/>
          </a:xfrm>
          <a:prstGeom prst="rect">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413374" y="865860"/>
            <a:ext cx="2823190" cy="923330"/>
          </a:xfrm>
          <a:prstGeom prst="rect">
            <a:avLst/>
          </a:prstGeom>
          <a:noFill/>
        </p:spPr>
        <p:txBody>
          <a:bodyPr wrap="square" rtlCol="0">
            <a:spAutoFit/>
          </a:bodyPr>
          <a:lstStyle/>
          <a:p>
            <a:r>
              <a:rPr lang="en-US" dirty="0" smtClean="0"/>
              <a:t>X-ray radiograph transformed from Hounsfield Units to RSP</a:t>
            </a:r>
          </a:p>
        </p:txBody>
      </p:sp>
      <p:sp>
        <p:nvSpPr>
          <p:cNvPr id="29" name="TextBox 28"/>
          <p:cNvSpPr txBox="1"/>
          <p:nvPr/>
        </p:nvSpPr>
        <p:spPr>
          <a:xfrm>
            <a:off x="3500430" y="800913"/>
            <a:ext cx="3429024" cy="646331"/>
          </a:xfrm>
          <a:prstGeom prst="rect">
            <a:avLst/>
          </a:prstGeom>
          <a:noFill/>
        </p:spPr>
        <p:txBody>
          <a:bodyPr wrap="square" rtlCol="0">
            <a:spAutoFit/>
          </a:bodyPr>
          <a:lstStyle/>
          <a:p>
            <a:r>
              <a:rPr lang="en-US" dirty="0" smtClean="0"/>
              <a:t>Proton </a:t>
            </a:r>
            <a:r>
              <a:rPr lang="en-US" dirty="0"/>
              <a:t>Radiograph </a:t>
            </a:r>
            <a:r>
              <a:rPr lang="en-US" dirty="0" smtClean="0"/>
              <a:t>(directly in RSP) with </a:t>
            </a:r>
            <a:r>
              <a:rPr lang="en-US" dirty="0"/>
              <a:t>0.5x0.5 </a:t>
            </a:r>
            <a:r>
              <a:rPr lang="en-US" dirty="0" smtClean="0"/>
              <a:t>mm pixels</a:t>
            </a:r>
            <a:endParaRPr lang="en-US" dirty="0"/>
          </a:p>
        </p:txBody>
      </p:sp>
      <p:sp>
        <p:nvSpPr>
          <p:cNvPr id="30" name="TextBox 29"/>
          <p:cNvSpPr txBox="1"/>
          <p:nvPr/>
        </p:nvSpPr>
        <p:spPr>
          <a:xfrm>
            <a:off x="6929454" y="2857496"/>
            <a:ext cx="2000264" cy="1200329"/>
          </a:xfrm>
          <a:prstGeom prst="rect">
            <a:avLst/>
          </a:prstGeom>
          <a:noFill/>
        </p:spPr>
        <p:txBody>
          <a:bodyPr wrap="square" rtlCol="0">
            <a:spAutoFit/>
          </a:bodyPr>
          <a:lstStyle/>
          <a:p>
            <a:r>
              <a:rPr lang="it-IT" b="1" dirty="0" smtClean="0"/>
              <a:t>About 3%-7% difference between X-ray R and pR</a:t>
            </a:r>
            <a:endParaRPr lang="it-IT" b="1" dirty="0"/>
          </a:p>
        </p:txBody>
      </p:sp>
    </p:spTree>
    <p:extLst>
      <p:ext uri="{BB962C8B-B14F-4D97-AF65-F5344CB8AC3E}">
        <p14:creationId xmlns:p14="http://schemas.microsoft.com/office/powerpoint/2010/main" xmlns="" val="253929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96123" y="685800"/>
            <a:ext cx="2070877" cy="61275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819400" y="3205878"/>
            <a:ext cx="2920297" cy="16709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2786050" y="5410200"/>
            <a:ext cx="5857916" cy="1200329"/>
          </a:xfrm>
          <a:prstGeom prst="rect">
            <a:avLst/>
          </a:prstGeom>
          <a:ln>
            <a:solidFill>
              <a:srgbClr val="C00000"/>
            </a:solidFill>
          </a:ln>
        </p:spPr>
        <p:txBody>
          <a:bodyPr wrap="square">
            <a:spAutoFit/>
          </a:bodyPr>
          <a:lstStyle/>
          <a:p>
            <a:pPr algn="l"/>
            <a:r>
              <a:rPr lang="en-US" b="1" dirty="0" smtClean="0">
                <a:latin typeface="Arial" panose="020B0604020202020204" pitchFamily="34" charset="0"/>
                <a:cs typeface="Arial" panose="020B0604020202020204" pitchFamily="34" charset="0"/>
              </a:rPr>
              <a:t>Dose comparison of proton vs. X-ray CT scans:</a:t>
            </a:r>
          </a:p>
          <a:p>
            <a:pPr algn="l"/>
            <a:r>
              <a:rPr lang="en-US" dirty="0" smtClean="0">
                <a:latin typeface="Arial" panose="020B0604020202020204" pitchFamily="34" charset="0"/>
                <a:cs typeface="Arial" panose="020B0604020202020204" pitchFamily="34" charset="0"/>
              </a:rPr>
              <a:t>Using weighted CT Dose Index (CTDI) </a:t>
            </a:r>
          </a:p>
          <a:p>
            <a:pPr algn="l"/>
            <a:r>
              <a:rPr lang="en-US" b="1" dirty="0" smtClean="0">
                <a:solidFill>
                  <a:schemeClr val="tx2"/>
                </a:solidFill>
                <a:latin typeface="Arial" panose="020B0604020202020204" pitchFamily="34" charset="0"/>
                <a:cs typeface="Arial" panose="020B0604020202020204" pitchFamily="34" charset="0"/>
              </a:rPr>
              <a:t>Proton </a:t>
            </a:r>
            <a:r>
              <a:rPr lang="en-US" b="1" dirty="0">
                <a:solidFill>
                  <a:schemeClr val="tx2"/>
                </a:solidFill>
                <a:latin typeface="Arial" panose="020B0604020202020204" pitchFamily="34" charset="0"/>
                <a:cs typeface="Arial" panose="020B0604020202020204" pitchFamily="34" charset="0"/>
              </a:rPr>
              <a:t>CT (2 M histories): </a:t>
            </a:r>
            <a:r>
              <a:rPr lang="en-US" b="1" dirty="0" smtClean="0">
                <a:solidFill>
                  <a:schemeClr val="tx2"/>
                </a:solidFill>
                <a:latin typeface="Arial" panose="020B0604020202020204" pitchFamily="34" charset="0"/>
                <a:cs typeface="Arial" panose="020B0604020202020204" pitchFamily="34" charset="0"/>
              </a:rPr>
              <a:t>CTDI = 0.61 </a:t>
            </a:r>
            <a:r>
              <a:rPr lang="en-US" b="1" dirty="0" err="1" smtClean="0">
                <a:solidFill>
                  <a:schemeClr val="tx2"/>
                </a:solidFill>
                <a:latin typeface="Arial" panose="020B0604020202020204" pitchFamily="34" charset="0"/>
                <a:cs typeface="Arial" panose="020B0604020202020204" pitchFamily="34" charset="0"/>
              </a:rPr>
              <a:t>mGy</a:t>
            </a:r>
            <a:r>
              <a:rPr lang="en-US" b="1" dirty="0" smtClean="0">
                <a:solidFill>
                  <a:schemeClr val="tx2"/>
                </a:solidFill>
                <a:latin typeface="Arial" panose="020B0604020202020204" pitchFamily="34" charset="0"/>
                <a:cs typeface="Arial" panose="020B0604020202020204" pitchFamily="34" charset="0"/>
              </a:rPr>
              <a:t> X-ray </a:t>
            </a:r>
            <a:r>
              <a:rPr lang="en-US" b="1" dirty="0" err="1" smtClean="0">
                <a:solidFill>
                  <a:schemeClr val="tx2"/>
                </a:solidFill>
                <a:latin typeface="Arial" panose="020B0604020202020204" pitchFamily="34" charset="0"/>
                <a:cs typeface="Arial" panose="020B0604020202020204" pitchFamily="34" charset="0"/>
              </a:rPr>
              <a:t>eq</a:t>
            </a:r>
            <a:r>
              <a:rPr lang="en-US" b="1" dirty="0" smtClean="0">
                <a:solidFill>
                  <a:schemeClr val="tx2"/>
                </a:solidFill>
                <a:latin typeface="Arial" panose="020B0604020202020204" pitchFamily="34" charset="0"/>
                <a:cs typeface="Arial" panose="020B0604020202020204" pitchFamily="34" charset="0"/>
              </a:rPr>
              <a:t> CBCT: 			  CTDI = 2.53 </a:t>
            </a:r>
            <a:r>
              <a:rPr lang="en-US" b="1" dirty="0" err="1" smtClean="0">
                <a:solidFill>
                  <a:schemeClr val="tx2"/>
                </a:solidFill>
                <a:latin typeface="Arial" panose="020B0604020202020204" pitchFamily="34" charset="0"/>
                <a:cs typeface="Arial" panose="020B0604020202020204" pitchFamily="34" charset="0"/>
              </a:rPr>
              <a:t>mGy</a:t>
            </a:r>
            <a:endParaRPr lang="en-US" b="1" dirty="0" smtClean="0">
              <a:solidFill>
                <a:schemeClr val="tx2"/>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42901"/>
          <a:stretch/>
        </p:blipFill>
        <p:spPr bwMode="auto">
          <a:xfrm>
            <a:off x="5426889" y="846112"/>
            <a:ext cx="3640911" cy="21386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5"/>
          <p:cNvSpPr/>
          <p:nvPr/>
        </p:nvSpPr>
        <p:spPr>
          <a:xfrm>
            <a:off x="596123" y="26314"/>
            <a:ext cx="8014477" cy="523220"/>
          </a:xfrm>
          <a:prstGeom prst="rect">
            <a:avLst/>
          </a:prstGeom>
        </p:spPr>
        <p:txBody>
          <a:bodyPr wrap="square">
            <a:spAutoFit/>
          </a:bodyPr>
          <a:lstStyle/>
          <a:p>
            <a:pPr lvl="0" fontAlgn="auto">
              <a:spcBef>
                <a:spcPct val="20000"/>
              </a:spcBef>
              <a:spcAft>
                <a:spcPts val="0"/>
              </a:spcAft>
            </a:pPr>
            <a:r>
              <a:rPr lang="en-US" sz="2800" b="1" dirty="0">
                <a:solidFill>
                  <a:srgbClr val="800000"/>
                </a:solidFill>
                <a:latin typeface="Arial" panose="020B0604020202020204" pitchFamily="34" charset="0"/>
                <a:cs typeface="Arial" panose="020B0604020202020204" pitchFamily="34" charset="0"/>
              </a:rPr>
              <a:t>Testing the RSP </a:t>
            </a:r>
            <a:r>
              <a:rPr lang="en-US" sz="2800" b="1" dirty="0" smtClean="0">
                <a:solidFill>
                  <a:srgbClr val="800000"/>
                </a:solidFill>
                <a:latin typeface="Arial" panose="020B0604020202020204" pitchFamily="34" charset="0"/>
                <a:cs typeface="Arial" panose="020B0604020202020204" pitchFamily="34" charset="0"/>
              </a:rPr>
              <a:t>Resolution &amp; Dose: CTP 404</a:t>
            </a:r>
            <a:endParaRPr lang="en-US" sz="2800" b="1" dirty="0">
              <a:solidFill>
                <a:srgbClr val="800000"/>
              </a:solidFill>
              <a:latin typeface="Arial" panose="020B0604020202020204" pitchFamily="34" charset="0"/>
              <a:cs typeface="Arial" panose="020B0604020202020204" pitchFamily="34" charset="0"/>
            </a:endParaRPr>
          </a:p>
        </p:txBody>
      </p:sp>
      <p:sp>
        <p:nvSpPr>
          <p:cNvPr id="7" name="Rectangle 6"/>
          <p:cNvSpPr/>
          <p:nvPr/>
        </p:nvSpPr>
        <p:spPr>
          <a:xfrm>
            <a:off x="5943600" y="3307140"/>
            <a:ext cx="2895600" cy="1569660"/>
          </a:xfrm>
          <a:prstGeom prst="rect">
            <a:avLst/>
          </a:prstGeom>
          <a:ln>
            <a:solidFill>
              <a:srgbClr val="C00000"/>
            </a:solidFill>
          </a:ln>
        </p:spPr>
        <p:txBody>
          <a:bodyPr wrap="square">
            <a:spAutoFit/>
          </a:bodyPr>
          <a:lstStyle/>
          <a:p>
            <a:pPr algn="l"/>
            <a:r>
              <a:rPr lang="en-US" sz="1600" dirty="0">
                <a:latin typeface="Arial" panose="020B0604020202020204" pitchFamily="34" charset="0"/>
                <a:ea typeface="Times New Roman"/>
                <a:cs typeface="Arial" panose="020B0604020202020204" pitchFamily="34" charset="0"/>
              </a:rPr>
              <a:t>The reconstructed </a:t>
            </a:r>
            <a:r>
              <a:rPr lang="en-US" sz="1600" dirty="0" smtClean="0">
                <a:latin typeface="Arial" panose="020B0604020202020204" pitchFamily="34" charset="0"/>
                <a:ea typeface="Times New Roman"/>
                <a:cs typeface="Arial" panose="020B0604020202020204" pitchFamily="34" charset="0"/>
              </a:rPr>
              <a:t>map of the </a:t>
            </a:r>
            <a:r>
              <a:rPr lang="en-US" sz="1600" b="1" dirty="0" smtClean="0">
                <a:latin typeface="Arial" panose="020B0604020202020204" pitchFamily="34" charset="0"/>
                <a:ea typeface="Times New Roman"/>
                <a:cs typeface="Arial" panose="020B0604020202020204" pitchFamily="34" charset="0"/>
              </a:rPr>
              <a:t>relative stopping power RSP </a:t>
            </a:r>
            <a:r>
              <a:rPr lang="en-US" sz="1600" dirty="0" smtClean="0">
                <a:latin typeface="Arial" panose="020B0604020202020204" pitchFamily="34" charset="0"/>
                <a:ea typeface="Times New Roman"/>
                <a:cs typeface="Arial" panose="020B0604020202020204" pitchFamily="34" charset="0"/>
              </a:rPr>
              <a:t>in the CTP 404 phantom </a:t>
            </a:r>
          </a:p>
          <a:p>
            <a:pPr algn="l"/>
            <a:r>
              <a:rPr lang="en-US" sz="1600" dirty="0" smtClean="0">
                <a:latin typeface="Arial" panose="020B0604020202020204" pitchFamily="34" charset="0"/>
                <a:ea typeface="Times New Roman"/>
                <a:cs typeface="Arial" panose="020B0604020202020204" pitchFamily="34" charset="0"/>
              </a:rPr>
              <a:t>reproduces </a:t>
            </a:r>
            <a:r>
              <a:rPr lang="en-US" sz="1600" dirty="0">
                <a:latin typeface="Arial" panose="020B0604020202020204" pitchFamily="34" charset="0"/>
                <a:ea typeface="Times New Roman"/>
                <a:cs typeface="Arial" panose="020B0604020202020204" pitchFamily="34" charset="0"/>
              </a:rPr>
              <a:t>RSP values </a:t>
            </a:r>
            <a:r>
              <a:rPr lang="en-US" sz="1600" dirty="0" smtClean="0">
                <a:latin typeface="Arial" panose="020B0604020202020204" pitchFamily="34" charset="0"/>
                <a:ea typeface="Times New Roman"/>
                <a:cs typeface="Arial" panose="020B0604020202020204" pitchFamily="34" charset="0"/>
              </a:rPr>
              <a:t>of </a:t>
            </a:r>
            <a:r>
              <a:rPr lang="en-US" sz="1600" dirty="0">
                <a:latin typeface="Arial" panose="020B0604020202020204" pitchFamily="34" charset="0"/>
                <a:ea typeface="Times New Roman"/>
                <a:cs typeface="Arial" panose="020B0604020202020204" pitchFamily="34" charset="0"/>
              </a:rPr>
              <a:t>all inserts with </a:t>
            </a:r>
            <a:r>
              <a:rPr lang="en-US" sz="1600" dirty="0" smtClean="0">
                <a:latin typeface="Arial" panose="020B0604020202020204" pitchFamily="34" charset="0"/>
                <a:ea typeface="Times New Roman"/>
                <a:cs typeface="Arial" panose="020B0604020202020204" pitchFamily="34" charset="0"/>
              </a:rPr>
              <a:t>accuracy </a:t>
            </a:r>
            <a:r>
              <a:rPr lang="en-US" sz="1600" dirty="0">
                <a:latin typeface="Arial" panose="020B0604020202020204" pitchFamily="34" charset="0"/>
                <a:ea typeface="Times New Roman"/>
                <a:cs typeface="Arial" panose="020B0604020202020204" pitchFamily="34" charset="0"/>
              </a:rPr>
              <a:t>required </a:t>
            </a:r>
            <a:endParaRPr lang="en-US" sz="1600" dirty="0" smtClean="0">
              <a:latin typeface="Arial" panose="020B0604020202020204" pitchFamily="34" charset="0"/>
              <a:ea typeface="Times New Roman"/>
              <a:cs typeface="Arial" panose="020B0604020202020204" pitchFamily="34" charset="0"/>
            </a:endParaRPr>
          </a:p>
          <a:p>
            <a:pPr algn="l"/>
            <a:r>
              <a:rPr lang="en-US" sz="1600" dirty="0" smtClean="0">
                <a:latin typeface="Arial" panose="020B0604020202020204" pitchFamily="34" charset="0"/>
                <a:ea typeface="Times New Roman"/>
                <a:cs typeface="Arial" panose="020B0604020202020204" pitchFamily="34" charset="0"/>
              </a:rPr>
              <a:t>by </a:t>
            </a:r>
            <a:r>
              <a:rPr lang="en-US" sz="1600" dirty="0">
                <a:latin typeface="Arial" panose="020B0604020202020204" pitchFamily="34" charset="0"/>
                <a:ea typeface="Times New Roman"/>
                <a:cs typeface="Arial" panose="020B0604020202020204" pitchFamily="34" charset="0"/>
              </a:rPr>
              <a:t>clinical specifications.</a:t>
            </a:r>
            <a:endParaRPr lang="en-US" sz="1600" dirty="0">
              <a:latin typeface="Arial" panose="020B0604020202020204" pitchFamily="34" charset="0"/>
              <a:cs typeface="Arial" panose="020B0604020202020204" pitchFamily="34" charset="0"/>
            </a:endParaRPr>
          </a:p>
        </p:txBody>
      </p:sp>
      <p:sp>
        <p:nvSpPr>
          <p:cNvPr id="8" name="Rectangle 7"/>
          <p:cNvSpPr/>
          <p:nvPr/>
        </p:nvSpPr>
        <p:spPr>
          <a:xfrm>
            <a:off x="2743203" y="838200"/>
            <a:ext cx="2666997" cy="2062103"/>
          </a:xfrm>
          <a:prstGeom prst="rect">
            <a:avLst/>
          </a:prstGeom>
          <a:ln>
            <a:solidFill>
              <a:srgbClr val="C00000"/>
            </a:solidFill>
          </a:ln>
        </p:spPr>
        <p:txBody>
          <a:bodyPr wrap="square">
            <a:spAutoFit/>
          </a:bodyPr>
          <a:lstStyle/>
          <a:p>
            <a:pPr algn="l"/>
            <a:r>
              <a:rPr lang="en-US" sz="1600" dirty="0" smtClean="0"/>
              <a:t>The </a:t>
            </a:r>
            <a:r>
              <a:rPr lang="en-US" sz="1600" dirty="0" err="1" smtClean="0"/>
              <a:t>Catphan</a:t>
            </a:r>
            <a:r>
              <a:rPr lang="en-US" sz="1600" dirty="0" smtClean="0"/>
              <a:t> CTP 404 </a:t>
            </a:r>
          </a:p>
          <a:p>
            <a:pPr algn="l"/>
            <a:r>
              <a:rPr lang="en-US" sz="1600" dirty="0" smtClean="0"/>
              <a:t>contains inserts of relative </a:t>
            </a:r>
          </a:p>
          <a:p>
            <a:pPr algn="l"/>
            <a:r>
              <a:rPr lang="en-US" sz="1600" dirty="0" smtClean="0"/>
              <a:t>stopping power varying </a:t>
            </a:r>
          </a:p>
          <a:p>
            <a:pPr algn="l"/>
            <a:r>
              <a:rPr lang="en-US" sz="1600" dirty="0" smtClean="0"/>
              <a:t>from 0.001 to 1.85. </a:t>
            </a:r>
          </a:p>
          <a:p>
            <a:pPr algn="l"/>
            <a:r>
              <a:rPr lang="en-US" sz="1600" dirty="0" smtClean="0"/>
              <a:t>This permits a comparison of a proton scan with Geant4 simulation and </a:t>
            </a:r>
          </a:p>
          <a:p>
            <a:pPr algn="l"/>
            <a:r>
              <a:rPr lang="en-US" sz="1600" dirty="0" smtClean="0"/>
              <a:t>X-ray scan.</a:t>
            </a:r>
            <a:endParaRPr lang="en-US" sz="1600" dirty="0"/>
          </a:p>
        </p:txBody>
      </p:sp>
      <p:sp>
        <p:nvSpPr>
          <p:cNvPr id="9" name="Slide Number Placeholder 8"/>
          <p:cNvSpPr>
            <a:spLocks noGrp="1"/>
          </p:cNvSpPr>
          <p:nvPr>
            <p:ph type="sldNum" sz="quarter" idx="18"/>
          </p:nvPr>
        </p:nvSpPr>
        <p:spPr>
          <a:xfrm>
            <a:off x="4343400" y="6492875"/>
            <a:ext cx="457200" cy="365125"/>
          </a:xfrm>
        </p:spPr>
        <p:txBody>
          <a:bodyPr/>
          <a:lstStyle/>
          <a:p>
            <a:pPr algn="ctr" fontAlgn="auto">
              <a:spcBef>
                <a:spcPts val="0"/>
              </a:spcBef>
              <a:spcAft>
                <a:spcPts val="0"/>
              </a:spcAft>
            </a:pPr>
            <a:fld id="{5CD85606-AB09-4319-A1CE-0651B3692C3F}" type="slidenum">
              <a:rPr lang="en-US" smtClean="0">
                <a:solidFill>
                  <a:schemeClr val="accent1">
                    <a:lumMod val="75000"/>
                  </a:schemeClr>
                </a:solidFill>
                <a:latin typeface="Arial" panose="020B0604020202020204" pitchFamily="34" charset="0"/>
                <a:cs typeface="Arial" panose="020B0604020202020204" pitchFamily="34" charset="0"/>
              </a:rPr>
              <a:pPr algn="ctr" fontAlgn="auto">
                <a:spcBef>
                  <a:spcPts val="0"/>
                </a:spcBef>
                <a:spcAft>
                  <a:spcPts val="0"/>
                </a:spcAft>
              </a:pPr>
              <a:t>14</a:t>
            </a:fld>
            <a:endParaRPr lang="en-US" dirty="0">
              <a:solidFill>
                <a:schemeClr val="accent1">
                  <a:lumMod val="75000"/>
                </a:schemeClr>
              </a:solidFill>
              <a:latin typeface="Arial" panose="020B0604020202020204" pitchFamily="34" charset="0"/>
              <a:cs typeface="Arial" panose="020B0604020202020204" pitchFamily="34" charset="0"/>
            </a:endParaRPr>
          </a:p>
        </p:txBody>
      </p:sp>
      <p:sp>
        <p:nvSpPr>
          <p:cNvPr id="14" name="Footer Placeholder 2"/>
          <p:cNvSpPr txBox="1">
            <a:spLocks/>
          </p:cNvSpPr>
          <p:nvPr/>
        </p:nvSpPr>
        <p:spPr>
          <a:xfrm rot="16200000">
            <a:off x="-3140143" y="3204178"/>
            <a:ext cx="6513817" cy="257861"/>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smtClean="0"/>
              <a:t>pCT Collaboration (UC Santa Cruz, Loma Linda, Baylor, Wollongon)</a:t>
            </a:r>
            <a:endParaRPr lang="en-US" dirty="0"/>
          </a:p>
        </p:txBody>
      </p:sp>
    </p:spTree>
    <p:extLst>
      <p:ext uri="{BB962C8B-B14F-4D97-AF65-F5344CB8AC3E}">
        <p14:creationId xmlns:p14="http://schemas.microsoft.com/office/powerpoint/2010/main" xmlns="" val="24222514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B4CDC2F-59E7-4FC7-8D91-9442A4A09BBB}" type="slidenum">
              <a:rPr lang="en-US" smtClean="0"/>
              <a:pPr>
                <a:defRPr/>
              </a:pPr>
              <a:t>15</a:t>
            </a:fld>
            <a:endParaRPr lang="en-US" dirty="0"/>
          </a:p>
        </p:txBody>
      </p:sp>
      <p:pic>
        <p:nvPicPr>
          <p:cNvPr id="463874" name="Picture 2"/>
          <p:cNvPicPr>
            <a:picLocks noChangeAspect="1" noChangeArrowheads="1"/>
          </p:cNvPicPr>
          <p:nvPr/>
        </p:nvPicPr>
        <p:blipFill>
          <a:blip r:embed="rId2"/>
          <a:srcRect l="18667" t="34180" r="32467" b="15039"/>
          <a:stretch>
            <a:fillRect/>
          </a:stretch>
        </p:blipFill>
        <p:spPr bwMode="auto">
          <a:xfrm>
            <a:off x="857224" y="1214422"/>
            <a:ext cx="7947478" cy="4643470"/>
          </a:xfrm>
          <a:prstGeom prst="rect">
            <a:avLst/>
          </a:prstGeom>
          <a:noFill/>
          <a:ln w="9525">
            <a:noFill/>
            <a:miter lim="800000"/>
            <a:headEnd/>
            <a:tailEnd/>
          </a:ln>
          <a:effectLst/>
        </p:spPr>
      </p:pic>
      <p:sp>
        <p:nvSpPr>
          <p:cNvPr id="4" name="TextBox 3"/>
          <p:cNvSpPr txBox="1"/>
          <p:nvPr/>
        </p:nvSpPr>
        <p:spPr>
          <a:xfrm>
            <a:off x="1857356" y="71414"/>
            <a:ext cx="5715040" cy="954107"/>
          </a:xfrm>
          <a:prstGeom prst="rect">
            <a:avLst/>
          </a:prstGeom>
          <a:noFill/>
        </p:spPr>
        <p:txBody>
          <a:bodyPr wrap="square" rtlCol="0">
            <a:spAutoFit/>
          </a:bodyPr>
          <a:lstStyle/>
          <a:p>
            <a:pPr algn="ctr"/>
            <a:r>
              <a:rPr lang="it-IT" sz="2800" dirty="0" smtClean="0">
                <a:solidFill>
                  <a:schemeClr val="bg1"/>
                </a:solidFill>
              </a:rPr>
              <a:t>Taking advantage of </a:t>
            </a:r>
          </a:p>
          <a:p>
            <a:pPr algn="ctr"/>
            <a:r>
              <a:rPr lang="it-IT" sz="2800" dirty="0" smtClean="0">
                <a:solidFill>
                  <a:schemeClr val="bg1"/>
                </a:solidFill>
              </a:rPr>
              <a:t>nuclear interactions</a:t>
            </a:r>
            <a:endParaRPr lang="it-IT" sz="2800" dirty="0">
              <a:solidFill>
                <a:schemeClr val="bg1"/>
              </a:solidFill>
            </a:endParaRPr>
          </a:p>
        </p:txBody>
      </p:sp>
      <p:sp>
        <p:nvSpPr>
          <p:cNvPr id="5" name="TextBox 4"/>
          <p:cNvSpPr txBox="1"/>
          <p:nvPr/>
        </p:nvSpPr>
        <p:spPr>
          <a:xfrm>
            <a:off x="1285852" y="5857892"/>
            <a:ext cx="6929486" cy="769441"/>
          </a:xfrm>
          <a:prstGeom prst="rect">
            <a:avLst/>
          </a:prstGeom>
          <a:noFill/>
        </p:spPr>
        <p:txBody>
          <a:bodyPr wrap="square" rtlCol="0">
            <a:spAutoFit/>
          </a:bodyPr>
          <a:lstStyle/>
          <a:p>
            <a:pPr algn="ctr"/>
            <a:r>
              <a:rPr lang="it-IT" sz="1600" b="1" dirty="0" smtClean="0">
                <a:solidFill>
                  <a:srgbClr val="000000"/>
                </a:solidFill>
              </a:rPr>
              <a:t>Top: proton-nucleus interaction;Bottom:nucleus-nucleus interaction</a:t>
            </a:r>
          </a:p>
          <a:p>
            <a:endParaRPr lang="it-IT" sz="1400" dirty="0" smtClean="0">
              <a:solidFill>
                <a:srgbClr val="000000"/>
              </a:solidFill>
            </a:endParaRPr>
          </a:p>
          <a:p>
            <a:pPr algn="ctr"/>
            <a:r>
              <a:rPr lang="en-US" sz="1400" dirty="0" smtClean="0">
                <a:solidFill>
                  <a:srgbClr val="000000"/>
                </a:solidFill>
              </a:rPr>
              <a:t>Ref.: </a:t>
            </a:r>
            <a:r>
              <a:rPr lang="en-US" sz="1400" dirty="0" err="1" smtClean="0">
                <a:solidFill>
                  <a:srgbClr val="000000"/>
                </a:solidFill>
              </a:rPr>
              <a:t>Aafke</a:t>
            </a:r>
            <a:r>
              <a:rPr lang="en-US" sz="1400" dirty="0" smtClean="0">
                <a:solidFill>
                  <a:srgbClr val="000000"/>
                </a:solidFill>
              </a:rPr>
              <a:t> </a:t>
            </a:r>
            <a:r>
              <a:rPr lang="en-US" sz="1400" dirty="0" err="1" smtClean="0">
                <a:solidFill>
                  <a:srgbClr val="000000"/>
                </a:solidFill>
              </a:rPr>
              <a:t>Kraan</a:t>
            </a:r>
            <a:r>
              <a:rPr lang="en-US" sz="1400" dirty="0" smtClean="0">
                <a:solidFill>
                  <a:srgbClr val="000000"/>
                </a:solidFill>
              </a:rPr>
              <a:t>, Frontiers in Oncology, 07 July 2015 </a:t>
            </a:r>
            <a:r>
              <a:rPr lang="en-US" sz="1400" dirty="0" err="1" smtClean="0">
                <a:solidFill>
                  <a:srgbClr val="000000"/>
                </a:solidFill>
              </a:rPr>
              <a:t>doi</a:t>
            </a:r>
            <a:r>
              <a:rPr lang="en-US" sz="1400" dirty="0" smtClean="0">
                <a:solidFill>
                  <a:srgbClr val="000000"/>
                </a:solidFill>
              </a:rPr>
              <a:t>: 10.3389 </a:t>
            </a:r>
            <a:endParaRPr lang="it-IT" sz="1400" dirty="0" smtClean="0">
              <a:solidFill>
                <a:srgbClr val="00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210901"/>
            <a:ext cx="6572296" cy="769441"/>
          </a:xfrm>
          <a:prstGeom prst="rect">
            <a:avLst/>
          </a:prstGeom>
          <a:noFill/>
        </p:spPr>
        <p:txBody>
          <a:bodyPr wrap="square" rtlCol="0">
            <a:spAutoFit/>
          </a:bodyPr>
          <a:lstStyle/>
          <a:p>
            <a:pPr algn="ctr"/>
            <a:r>
              <a:rPr lang="it-IT" sz="4400" dirty="0" smtClean="0">
                <a:solidFill>
                  <a:schemeClr val="bg1"/>
                </a:solidFill>
              </a:rPr>
              <a:t>Modelling</a:t>
            </a:r>
            <a:endParaRPr lang="it-IT" sz="4400" dirty="0">
              <a:solidFill>
                <a:schemeClr val="bg1"/>
              </a:solidFill>
            </a:endParaRPr>
          </a:p>
        </p:txBody>
      </p:sp>
      <p:sp>
        <p:nvSpPr>
          <p:cNvPr id="3" name="TextBox 2"/>
          <p:cNvSpPr txBox="1"/>
          <p:nvPr/>
        </p:nvSpPr>
        <p:spPr>
          <a:xfrm>
            <a:off x="285688" y="1214422"/>
            <a:ext cx="8858312" cy="6370975"/>
          </a:xfrm>
          <a:prstGeom prst="rect">
            <a:avLst/>
          </a:prstGeom>
          <a:noFill/>
        </p:spPr>
        <p:txBody>
          <a:bodyPr wrap="square" rtlCol="0">
            <a:spAutoFit/>
          </a:bodyPr>
          <a:lstStyle/>
          <a:p>
            <a:pPr algn="ctr"/>
            <a:r>
              <a:rPr lang="it-IT" sz="2400" b="1" dirty="0" smtClean="0">
                <a:solidFill>
                  <a:srgbClr val="FF0000"/>
                </a:solidFill>
              </a:rPr>
              <a:t>A “pletora” of Monte Carlo Codes(*)</a:t>
            </a:r>
          </a:p>
          <a:p>
            <a:endParaRPr lang="it-IT" sz="2400" dirty="0" smtClean="0">
              <a:solidFill>
                <a:srgbClr val="FF0000"/>
              </a:solidFill>
            </a:endParaRPr>
          </a:p>
          <a:p>
            <a:r>
              <a:rPr lang="it-IT" sz="2400" b="1" dirty="0" smtClean="0">
                <a:solidFill>
                  <a:srgbClr val="FF0000"/>
                </a:solidFill>
              </a:rPr>
              <a:t>FLUKA</a:t>
            </a:r>
            <a:r>
              <a:rPr lang="it-IT" sz="2400" b="1" dirty="0" smtClean="0">
                <a:solidFill>
                  <a:srgbClr val="000000"/>
                </a:solidFill>
              </a:rPr>
              <a:t> - </a:t>
            </a:r>
            <a:r>
              <a:rPr lang="it-IT" sz="2000" b="1" dirty="0" smtClean="0">
                <a:solidFill>
                  <a:srgbClr val="000000"/>
                </a:solidFill>
              </a:rPr>
              <a:t>&lt;www.fluka.org&gt;</a:t>
            </a:r>
          </a:p>
          <a:p>
            <a:r>
              <a:rPr lang="it-IT" sz="2400" b="1" dirty="0" smtClean="0">
                <a:solidFill>
                  <a:srgbClr val="FF0000"/>
                </a:solidFill>
              </a:rPr>
              <a:t>GEANT4</a:t>
            </a:r>
            <a:r>
              <a:rPr lang="it-IT" sz="2400" b="1" dirty="0" smtClean="0">
                <a:solidFill>
                  <a:srgbClr val="000000"/>
                </a:solidFill>
              </a:rPr>
              <a:t> – </a:t>
            </a:r>
            <a:r>
              <a:rPr lang="it-IT" sz="2000" b="1" dirty="0" smtClean="0">
                <a:solidFill>
                  <a:srgbClr val="000000"/>
                </a:solidFill>
              </a:rPr>
              <a:t>S.Agostinelli et al. NIM-A, 2003,506(6),250-303</a:t>
            </a:r>
          </a:p>
          <a:p>
            <a:r>
              <a:rPr lang="it-IT" sz="2400" b="1" dirty="0" smtClean="0">
                <a:solidFill>
                  <a:srgbClr val="FF0000"/>
                </a:solidFill>
              </a:rPr>
              <a:t>MCNPX/6</a:t>
            </a:r>
            <a:r>
              <a:rPr lang="it-IT" sz="2400" b="1" dirty="0" smtClean="0">
                <a:solidFill>
                  <a:srgbClr val="000000"/>
                </a:solidFill>
              </a:rPr>
              <a:t> -</a:t>
            </a:r>
            <a:r>
              <a:rPr lang="it-IT" sz="2000" b="1" dirty="0" smtClean="0">
                <a:solidFill>
                  <a:srgbClr val="000000"/>
                </a:solidFill>
              </a:rPr>
              <a:t>T.Gorley et al. Nucl Techol,2012,180(3),298-315</a:t>
            </a:r>
          </a:p>
          <a:p>
            <a:r>
              <a:rPr lang="it-IT" sz="2400" b="1" dirty="0" smtClean="0">
                <a:solidFill>
                  <a:srgbClr val="000000"/>
                </a:solidFill>
              </a:rPr>
              <a:t>PHITS -</a:t>
            </a:r>
            <a:r>
              <a:rPr lang="it-IT" sz="2000" b="1" dirty="0" smtClean="0">
                <a:solidFill>
                  <a:srgbClr val="000000"/>
                </a:solidFill>
              </a:rPr>
              <a:t>T.Sato et al. Nucl Sci.Techol,2013,50(9),913-923</a:t>
            </a:r>
          </a:p>
          <a:p>
            <a:r>
              <a:rPr lang="it-IT" sz="2400" b="1" dirty="0" smtClean="0">
                <a:solidFill>
                  <a:srgbClr val="000000"/>
                </a:solidFill>
              </a:rPr>
              <a:t>HIBRAC -  </a:t>
            </a:r>
            <a:r>
              <a:rPr lang="it-IT" sz="2000" b="1" dirty="0" smtClean="0">
                <a:solidFill>
                  <a:srgbClr val="000000"/>
                </a:solidFill>
              </a:rPr>
              <a:t>L.Silver et al.,Radiat. Meas, 2009,44(1),38-46</a:t>
            </a:r>
          </a:p>
          <a:p>
            <a:r>
              <a:rPr lang="it-IT" sz="2400" b="1" dirty="0" smtClean="0">
                <a:solidFill>
                  <a:srgbClr val="000000"/>
                </a:solidFill>
              </a:rPr>
              <a:t>SHIELD-HIT – </a:t>
            </a:r>
            <a:r>
              <a:rPr lang="it-IT" sz="2000" b="1" dirty="0" smtClean="0">
                <a:solidFill>
                  <a:srgbClr val="000000"/>
                </a:solidFill>
              </a:rPr>
              <a:t>DC Hansen et al.Phys. Med. Biol 2012,57, 2393-409</a:t>
            </a:r>
          </a:p>
          <a:p>
            <a:r>
              <a:rPr lang="it-IT" sz="2400" b="1" dirty="0" smtClean="0">
                <a:solidFill>
                  <a:srgbClr val="000000"/>
                </a:solidFill>
              </a:rPr>
              <a:t>VMCpro – </a:t>
            </a:r>
            <a:r>
              <a:rPr lang="it-IT" sz="2000" b="1" dirty="0" smtClean="0">
                <a:solidFill>
                  <a:srgbClr val="000000"/>
                </a:solidFill>
              </a:rPr>
              <a:t>M.Fippel et al. Med. Phys. 2004,31(8),2263-73</a:t>
            </a:r>
          </a:p>
          <a:p>
            <a:r>
              <a:rPr lang="it-IT" sz="2400" b="1" dirty="0" smtClean="0">
                <a:solidFill>
                  <a:srgbClr val="000000"/>
                </a:solidFill>
              </a:rPr>
              <a:t>PENELOPE</a:t>
            </a:r>
            <a:r>
              <a:rPr lang="it-IT" sz="2400" b="1" dirty="0" smtClean="0">
                <a:solidFill>
                  <a:srgbClr val="000000"/>
                </a:solidFill>
                <a:sym typeface="Wingdings" pitchFamily="2" charset="2"/>
              </a:rPr>
              <a:t></a:t>
            </a:r>
            <a:r>
              <a:rPr lang="it-IT" sz="2400" b="1" dirty="0" smtClean="0">
                <a:solidFill>
                  <a:srgbClr val="FF0000"/>
                </a:solidFill>
                <a:sym typeface="Wingdings" pitchFamily="2" charset="2"/>
              </a:rPr>
              <a:t>PENH</a:t>
            </a:r>
            <a:r>
              <a:rPr lang="it-IT" sz="2400" b="1" dirty="0" smtClean="0">
                <a:solidFill>
                  <a:srgbClr val="000000"/>
                </a:solidFill>
                <a:sym typeface="Wingdings" pitchFamily="2" charset="2"/>
              </a:rPr>
              <a:t> – </a:t>
            </a:r>
            <a:r>
              <a:rPr lang="it-IT" sz="2000" b="1" dirty="0" smtClean="0">
                <a:solidFill>
                  <a:srgbClr val="000000"/>
                </a:solidFill>
                <a:sym typeface="Wingdings" pitchFamily="2" charset="2"/>
              </a:rPr>
              <a:t>E.Sterpin et al. Med.Phys. 2013,40.</a:t>
            </a:r>
          </a:p>
          <a:p>
            <a:r>
              <a:rPr lang="it-IT" sz="2400" b="1" dirty="0" smtClean="0">
                <a:solidFill>
                  <a:srgbClr val="000000"/>
                </a:solidFill>
                <a:sym typeface="Wingdings" pitchFamily="2" charset="2"/>
              </a:rPr>
              <a:t>... and more</a:t>
            </a:r>
          </a:p>
          <a:p>
            <a:endParaRPr lang="it-IT" b="1" dirty="0" smtClean="0">
              <a:solidFill>
                <a:srgbClr val="000000"/>
              </a:solidFill>
              <a:sym typeface="Wingdings" pitchFamily="2" charset="2"/>
            </a:endParaRPr>
          </a:p>
          <a:p>
            <a:r>
              <a:rPr lang="it-IT" b="1" dirty="0" smtClean="0">
                <a:solidFill>
                  <a:srgbClr val="000000"/>
                </a:solidFill>
                <a:sym typeface="Wingdings" pitchFamily="2" charset="2"/>
              </a:rPr>
              <a:t>(*) - </a:t>
            </a:r>
            <a:r>
              <a:rPr lang="it-IT" dirty="0" smtClean="0">
                <a:solidFill>
                  <a:srgbClr val="000000"/>
                </a:solidFill>
                <a:sym typeface="Wingdings" pitchFamily="2" charset="2"/>
              </a:rPr>
              <a:t>For a thorough discussion see</a:t>
            </a:r>
            <a:r>
              <a:rPr lang="it-IT" dirty="0" smtClean="0">
                <a:sym typeface="Wingdings" pitchFamily="2" charset="2"/>
              </a:rPr>
              <a:t> </a:t>
            </a:r>
            <a:r>
              <a:rPr lang="en-US" dirty="0" smtClean="0">
                <a:solidFill>
                  <a:srgbClr val="000000"/>
                </a:solidFill>
              </a:rPr>
              <a:t>Ref.: </a:t>
            </a:r>
            <a:r>
              <a:rPr lang="en-US" dirty="0" err="1" smtClean="0">
                <a:solidFill>
                  <a:srgbClr val="000000"/>
                </a:solidFill>
              </a:rPr>
              <a:t>Aafke</a:t>
            </a:r>
            <a:r>
              <a:rPr lang="en-US" dirty="0" smtClean="0">
                <a:solidFill>
                  <a:srgbClr val="000000"/>
                </a:solidFill>
              </a:rPr>
              <a:t> </a:t>
            </a:r>
            <a:r>
              <a:rPr lang="en-US" dirty="0" err="1" smtClean="0">
                <a:solidFill>
                  <a:srgbClr val="000000"/>
                </a:solidFill>
              </a:rPr>
              <a:t>Kraan</a:t>
            </a:r>
            <a:r>
              <a:rPr lang="en-US" dirty="0" smtClean="0">
                <a:solidFill>
                  <a:srgbClr val="000000"/>
                </a:solidFill>
              </a:rPr>
              <a:t>, “Range verification methods in particle therapy: underlying physics and Monte Carlo modeling “, Frontiers in Oncology, 7 July 2015, open access; </a:t>
            </a:r>
            <a:r>
              <a:rPr lang="en-US" dirty="0" err="1" smtClean="0">
                <a:solidFill>
                  <a:srgbClr val="000000"/>
                </a:solidFill>
              </a:rPr>
              <a:t>doi</a:t>
            </a:r>
            <a:r>
              <a:rPr lang="en-US" dirty="0" smtClean="0">
                <a:solidFill>
                  <a:srgbClr val="000000"/>
                </a:solidFill>
              </a:rPr>
              <a:t>: 10.3389/fonc.2015.00150 </a:t>
            </a:r>
            <a:endParaRPr lang="it-IT" dirty="0" smtClean="0">
              <a:solidFill>
                <a:srgbClr val="000000"/>
              </a:solidFill>
            </a:endParaRPr>
          </a:p>
          <a:p>
            <a:endParaRPr lang="it-IT" sz="2400" dirty="0" smtClean="0"/>
          </a:p>
          <a:p>
            <a:endParaRPr lang="it-IT" sz="2400" b="1" dirty="0" smtClean="0"/>
          </a:p>
          <a:p>
            <a:endParaRPr lang="it-IT" sz="2400"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it-IT" sz="2400" dirty="0" smtClean="0"/>
              <a:t>      Display of stages in nucleon-nucleus</a:t>
            </a:r>
            <a:br>
              <a:rPr lang="it-IT" sz="2400" dirty="0" smtClean="0"/>
            </a:br>
            <a:r>
              <a:rPr lang="it-IT" sz="2400" dirty="0" smtClean="0"/>
              <a:t>      interaction  relevant for radiotherapy</a:t>
            </a:r>
            <a:endParaRPr lang="it-IT" dirty="0"/>
          </a:p>
        </p:txBody>
      </p:sp>
      <p:sp>
        <p:nvSpPr>
          <p:cNvPr id="4" name="Slide Number Placeholder 3"/>
          <p:cNvSpPr>
            <a:spLocks noGrp="1"/>
          </p:cNvSpPr>
          <p:nvPr>
            <p:ph type="sldNum" sz="quarter" idx="12"/>
          </p:nvPr>
        </p:nvSpPr>
        <p:spPr/>
        <p:txBody>
          <a:bodyPr/>
          <a:lstStyle/>
          <a:p>
            <a:pPr>
              <a:defRPr/>
            </a:pPr>
            <a:fld id="{298B2037-8C5C-4B0D-90D8-9A1D4361C81A}" type="slidenum">
              <a:rPr lang="en-US" smtClean="0"/>
              <a:pPr>
                <a:defRPr/>
              </a:pPr>
              <a:t>17</a:t>
            </a:fld>
            <a:endParaRPr lang="en-US" dirty="0"/>
          </a:p>
        </p:txBody>
      </p:sp>
      <p:pic>
        <p:nvPicPr>
          <p:cNvPr id="462850" name="Picture 2"/>
          <p:cNvPicPr>
            <a:picLocks noGrp="1" noChangeAspect="1" noChangeArrowheads="1"/>
          </p:cNvPicPr>
          <p:nvPr>
            <p:ph idx="1"/>
          </p:nvPr>
        </p:nvPicPr>
        <p:blipFill>
          <a:blip r:embed="rId3"/>
          <a:srcRect l="29951" t="18320" r="28777" b="35708"/>
          <a:stretch>
            <a:fillRect/>
          </a:stretch>
        </p:blipFill>
        <p:spPr bwMode="auto">
          <a:xfrm>
            <a:off x="714348" y="1285860"/>
            <a:ext cx="7984925" cy="5000660"/>
          </a:xfrm>
          <a:prstGeom prst="rect">
            <a:avLst/>
          </a:prstGeom>
          <a:noFill/>
          <a:ln w="9525">
            <a:noFill/>
            <a:miter lim="800000"/>
            <a:headEnd/>
            <a:tailEnd/>
          </a:ln>
          <a:effectLst/>
        </p:spPr>
      </p:pic>
      <p:sp>
        <p:nvSpPr>
          <p:cNvPr id="7" name="TextBox 6"/>
          <p:cNvSpPr txBox="1"/>
          <p:nvPr/>
        </p:nvSpPr>
        <p:spPr>
          <a:xfrm>
            <a:off x="142876" y="6191928"/>
            <a:ext cx="8786842" cy="338554"/>
          </a:xfrm>
          <a:prstGeom prst="rect">
            <a:avLst/>
          </a:prstGeom>
          <a:noFill/>
        </p:spPr>
        <p:txBody>
          <a:bodyPr wrap="square" rtlCol="0">
            <a:spAutoFit/>
          </a:bodyPr>
          <a:lstStyle/>
          <a:p>
            <a:r>
              <a:rPr lang="en-US" sz="1600" dirty="0" smtClean="0">
                <a:solidFill>
                  <a:srgbClr val="000000"/>
                </a:solidFill>
              </a:rPr>
              <a:t>Ref.: </a:t>
            </a:r>
            <a:r>
              <a:rPr lang="en-US" sz="1600" dirty="0" err="1" smtClean="0">
                <a:solidFill>
                  <a:srgbClr val="000000"/>
                </a:solidFill>
              </a:rPr>
              <a:t>Aafke</a:t>
            </a:r>
            <a:r>
              <a:rPr lang="en-US" sz="1600" dirty="0" smtClean="0">
                <a:solidFill>
                  <a:srgbClr val="000000"/>
                </a:solidFill>
              </a:rPr>
              <a:t> </a:t>
            </a:r>
            <a:r>
              <a:rPr lang="en-US" sz="1600" dirty="0" err="1" smtClean="0">
                <a:solidFill>
                  <a:srgbClr val="000000"/>
                </a:solidFill>
              </a:rPr>
              <a:t>Kraan</a:t>
            </a:r>
            <a:r>
              <a:rPr lang="en-US" sz="1600" dirty="0" smtClean="0">
                <a:solidFill>
                  <a:srgbClr val="000000"/>
                </a:solidFill>
              </a:rPr>
              <a:t>, Frontiers in Oncology, 7 July 2015 </a:t>
            </a:r>
            <a:r>
              <a:rPr lang="en-US" sz="1600" dirty="0" err="1" smtClean="0">
                <a:solidFill>
                  <a:srgbClr val="000000"/>
                </a:solidFill>
              </a:rPr>
              <a:t>doi</a:t>
            </a:r>
            <a:r>
              <a:rPr lang="en-US" sz="1600" dirty="0" smtClean="0">
                <a:solidFill>
                  <a:srgbClr val="000000"/>
                </a:solidFill>
              </a:rPr>
              <a:t>: 10.3389 </a:t>
            </a:r>
            <a:endParaRPr lang="it-IT" sz="1600" dirty="0">
              <a:solidFill>
                <a:srgbClr val="00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200152" y="-14288"/>
            <a:ext cx="6729434" cy="1143001"/>
          </a:xfrm>
        </p:spPr>
        <p:txBody>
          <a:bodyPr/>
          <a:lstStyle/>
          <a:p>
            <a:r>
              <a:rPr lang="it-IT" sz="2800" b="1" dirty="0" smtClean="0"/>
              <a:t>Positron Emitters and PET imaging</a:t>
            </a:r>
            <a:endParaRPr lang="it-IT" sz="2800" b="1" dirty="0"/>
          </a:p>
        </p:txBody>
      </p:sp>
      <p:grpSp>
        <p:nvGrpSpPr>
          <p:cNvPr id="3" name="Gruppo 9"/>
          <p:cNvGrpSpPr>
            <a:grpSpLocks/>
          </p:cNvGrpSpPr>
          <p:nvPr/>
        </p:nvGrpSpPr>
        <p:grpSpPr bwMode="auto">
          <a:xfrm>
            <a:off x="2786050" y="2336804"/>
            <a:ext cx="2209800" cy="1663700"/>
            <a:chOff x="5052193" y="3170238"/>
            <a:chExt cx="3624263" cy="2757487"/>
          </a:xfrm>
        </p:grpSpPr>
        <p:pic>
          <p:nvPicPr>
            <p:cNvPr id="53" name="Picture 7" descr="dosact_C"/>
            <p:cNvPicPr>
              <a:picLocks noChangeAspect="1" noChangeArrowheads="1"/>
            </p:cNvPicPr>
            <p:nvPr/>
          </p:nvPicPr>
          <p:blipFill>
            <a:blip r:embed="rId3" cstate="print"/>
            <a:srcRect/>
            <a:stretch>
              <a:fillRect/>
            </a:stretch>
          </p:blipFill>
          <p:spPr bwMode="auto">
            <a:xfrm>
              <a:off x="5052193" y="3170238"/>
              <a:ext cx="3624263" cy="2757487"/>
            </a:xfrm>
            <a:prstGeom prst="rect">
              <a:avLst/>
            </a:prstGeom>
            <a:noFill/>
            <a:ln w="9525">
              <a:noFill/>
              <a:miter lim="800000"/>
              <a:headEnd/>
              <a:tailEnd/>
            </a:ln>
          </p:spPr>
        </p:pic>
        <p:sp>
          <p:nvSpPr>
            <p:cNvPr id="54" name="Text Box 6"/>
            <p:cNvSpPr txBox="1">
              <a:spLocks noChangeAspect="1" noChangeArrowheads="1"/>
            </p:cNvSpPr>
            <p:nvPr/>
          </p:nvSpPr>
          <p:spPr bwMode="auto">
            <a:xfrm>
              <a:off x="6215601" y="3963546"/>
              <a:ext cx="379113" cy="790690"/>
            </a:xfrm>
            <a:prstGeom prst="rect">
              <a:avLst/>
            </a:prstGeom>
            <a:noFill/>
            <a:ln w="12700" cap="sq">
              <a:noFill/>
              <a:miter lim="800000"/>
              <a:headEnd type="none" w="sm" len="sm"/>
              <a:tailEnd type="none" w="sm" len="sm"/>
            </a:ln>
          </p:spPr>
          <p:txBody>
            <a:bodyPr wrap="none">
              <a:spAutoFit/>
            </a:bodyPr>
            <a:lstStyle/>
            <a:p>
              <a:pPr algn="ctr" eaLnBrk="0" hangingPunct="0"/>
              <a:endParaRPr lang="de-DE" sz="1200" dirty="0">
                <a:solidFill>
                  <a:srgbClr val="010000"/>
                </a:solidFill>
              </a:endParaRPr>
            </a:p>
            <a:p>
              <a:pPr algn="ctr" eaLnBrk="0" hangingPunct="0"/>
              <a:r>
                <a:rPr lang="de-DE" sz="1200" dirty="0">
                  <a:solidFill>
                    <a:srgbClr val="010000"/>
                  </a:solidFill>
                </a:rPr>
                <a:t> </a:t>
              </a:r>
              <a:endParaRPr lang="en-US" sz="1200" dirty="0">
                <a:solidFill>
                  <a:srgbClr val="010000"/>
                </a:solidFill>
              </a:endParaRPr>
            </a:p>
          </p:txBody>
        </p:sp>
        <p:sp>
          <p:nvSpPr>
            <p:cNvPr id="55" name="Freeform 8"/>
            <p:cNvSpPr>
              <a:spLocks noChangeAspect="1"/>
            </p:cNvSpPr>
            <p:nvPr/>
          </p:nvSpPr>
          <p:spPr bwMode="auto">
            <a:xfrm>
              <a:off x="7336606" y="4843463"/>
              <a:ext cx="933450" cy="371475"/>
            </a:xfrm>
            <a:custGeom>
              <a:avLst/>
              <a:gdLst>
                <a:gd name="T0" fmla="*/ 0 w 851"/>
                <a:gd name="T1" fmla="*/ 2147483647 h 296"/>
                <a:gd name="T2" fmla="*/ 2147483647 w 851"/>
                <a:gd name="T3" fmla="*/ 2147483647 h 296"/>
                <a:gd name="T4" fmla="*/ 2147483647 w 851"/>
                <a:gd name="T5" fmla="*/ 2147483647 h 296"/>
                <a:gd name="T6" fmla="*/ 2147483647 w 851"/>
                <a:gd name="T7" fmla="*/ 2147483647 h 296"/>
                <a:gd name="T8" fmla="*/ 2147483647 w 851"/>
                <a:gd name="T9" fmla="*/ 2147483647 h 296"/>
                <a:gd name="T10" fmla="*/ 2147483647 w 851"/>
                <a:gd name="T11" fmla="*/ 2147483647 h 296"/>
                <a:gd name="T12" fmla="*/ 2147483647 w 851"/>
                <a:gd name="T13" fmla="*/ 2147483647 h 296"/>
                <a:gd name="T14" fmla="*/ 2147483647 w 851"/>
                <a:gd name="T15" fmla="*/ 2147483647 h 296"/>
                <a:gd name="T16" fmla="*/ 2147483647 w 851"/>
                <a:gd name="T17" fmla="*/ 2147483647 h 296"/>
                <a:gd name="T18" fmla="*/ 2147483647 w 851"/>
                <a:gd name="T19" fmla="*/ 2147483647 h 2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1"/>
                <a:gd name="T31" fmla="*/ 0 h 296"/>
                <a:gd name="T32" fmla="*/ 851 w 851"/>
                <a:gd name="T33" fmla="*/ 296 h 2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1" h="296">
                  <a:moveTo>
                    <a:pt x="0" y="87"/>
                  </a:moveTo>
                  <a:cubicBezTo>
                    <a:pt x="59" y="77"/>
                    <a:pt x="119" y="67"/>
                    <a:pt x="175" y="54"/>
                  </a:cubicBezTo>
                  <a:cubicBezTo>
                    <a:pt x="231" y="41"/>
                    <a:pt x="294" y="20"/>
                    <a:pt x="334" y="12"/>
                  </a:cubicBezTo>
                  <a:cubicBezTo>
                    <a:pt x="374" y="4"/>
                    <a:pt x="393" y="0"/>
                    <a:pt x="417" y="4"/>
                  </a:cubicBezTo>
                  <a:cubicBezTo>
                    <a:pt x="441" y="8"/>
                    <a:pt x="462" y="20"/>
                    <a:pt x="476" y="37"/>
                  </a:cubicBezTo>
                  <a:cubicBezTo>
                    <a:pt x="490" y="54"/>
                    <a:pt x="493" y="75"/>
                    <a:pt x="501" y="104"/>
                  </a:cubicBezTo>
                  <a:cubicBezTo>
                    <a:pt x="509" y="133"/>
                    <a:pt x="512" y="189"/>
                    <a:pt x="526" y="213"/>
                  </a:cubicBezTo>
                  <a:cubicBezTo>
                    <a:pt x="540" y="237"/>
                    <a:pt x="549" y="234"/>
                    <a:pt x="584" y="246"/>
                  </a:cubicBezTo>
                  <a:cubicBezTo>
                    <a:pt x="619" y="258"/>
                    <a:pt x="690" y="280"/>
                    <a:pt x="734" y="288"/>
                  </a:cubicBezTo>
                  <a:cubicBezTo>
                    <a:pt x="778" y="296"/>
                    <a:pt x="814" y="296"/>
                    <a:pt x="851" y="296"/>
                  </a:cubicBezTo>
                </a:path>
              </a:pathLst>
            </a:custGeom>
            <a:noFill/>
            <a:ln w="28575">
              <a:solidFill>
                <a:srgbClr val="010000"/>
              </a:solidFill>
              <a:prstDash val="dash"/>
              <a:round/>
              <a:headEnd type="none" w="sm" len="sm"/>
              <a:tailEnd type="none" w="sm" len="sm"/>
            </a:ln>
          </p:spPr>
          <p:txBody>
            <a:bodyPr/>
            <a:lstStyle/>
            <a:p>
              <a:endParaRPr lang="en-US" sz="1100" dirty="0"/>
            </a:p>
          </p:txBody>
        </p:sp>
        <p:sp>
          <p:nvSpPr>
            <p:cNvPr id="56" name="Text Box 9"/>
            <p:cNvSpPr txBox="1">
              <a:spLocks noChangeArrowheads="1"/>
            </p:cNvSpPr>
            <p:nvPr/>
          </p:nvSpPr>
          <p:spPr bwMode="auto">
            <a:xfrm>
              <a:off x="5600886" y="3947991"/>
              <a:ext cx="2174761" cy="714170"/>
            </a:xfrm>
            <a:prstGeom prst="rect">
              <a:avLst/>
            </a:prstGeom>
            <a:noFill/>
            <a:ln w="12700" cap="sq">
              <a:noFill/>
              <a:miter lim="800000"/>
              <a:headEnd type="none" w="sm" len="sm"/>
              <a:tailEnd type="none" w="sm" len="sm"/>
            </a:ln>
          </p:spPr>
          <p:txBody>
            <a:bodyPr wrap="none">
              <a:spAutoFit/>
            </a:bodyPr>
            <a:lstStyle/>
            <a:p>
              <a:pPr eaLnBrk="0" hangingPunct="0"/>
              <a:r>
                <a:rPr lang="de-DE" sz="1100" b="1" baseline="30000" dirty="0">
                  <a:solidFill>
                    <a:srgbClr val="010000"/>
                  </a:solidFill>
                </a:rPr>
                <a:t>12</a:t>
              </a:r>
              <a:r>
                <a:rPr lang="de-DE" sz="1100" b="1" dirty="0">
                  <a:solidFill>
                    <a:srgbClr val="010000"/>
                  </a:solidFill>
                </a:rPr>
                <a:t>C</a:t>
              </a:r>
              <a:r>
                <a:rPr lang="de-DE" sz="1000" dirty="0">
                  <a:solidFill>
                    <a:srgbClr val="010000"/>
                  </a:solidFill>
                </a:rPr>
                <a:t>:</a:t>
              </a:r>
              <a:r>
                <a:rPr lang="de-DE" sz="1000" i="1" dirty="0">
                  <a:solidFill>
                    <a:srgbClr val="010000"/>
                  </a:solidFill>
                </a:rPr>
                <a:t> E </a:t>
              </a:r>
              <a:r>
                <a:rPr lang="de-DE" sz="1000" dirty="0">
                  <a:solidFill>
                    <a:srgbClr val="010000"/>
                  </a:solidFill>
                </a:rPr>
                <a:t>= 212 </a:t>
              </a:r>
              <a:r>
                <a:rPr lang="de-DE" sz="1000" i="1" dirty="0" err="1">
                  <a:solidFill>
                    <a:srgbClr val="010000"/>
                  </a:solidFill>
                </a:rPr>
                <a:t>A</a:t>
              </a:r>
              <a:r>
                <a:rPr lang="de-DE" sz="1000" dirty="0" err="1">
                  <a:solidFill>
                    <a:srgbClr val="010000"/>
                  </a:solidFill>
                </a:rPr>
                <a:t>MeV</a:t>
              </a:r>
              <a:endParaRPr lang="de-DE" sz="1000" dirty="0">
                <a:solidFill>
                  <a:srgbClr val="010000"/>
                </a:solidFill>
              </a:endParaRPr>
            </a:p>
            <a:p>
              <a:pPr eaLnBrk="0" hangingPunct="0"/>
              <a:r>
                <a:rPr lang="de-DE" sz="1000" dirty="0">
                  <a:solidFill>
                    <a:srgbClr val="010000"/>
                  </a:solidFill>
                </a:rPr>
                <a:t>Target: PMMA</a:t>
              </a:r>
              <a:endParaRPr lang="en-US" sz="1000" i="1" dirty="0">
                <a:solidFill>
                  <a:srgbClr val="009999"/>
                </a:solidFill>
              </a:endParaRPr>
            </a:p>
          </p:txBody>
        </p:sp>
        <p:sp>
          <p:nvSpPr>
            <p:cNvPr id="57" name="Text Box 10"/>
            <p:cNvSpPr txBox="1">
              <a:spLocks noChangeArrowheads="1"/>
            </p:cNvSpPr>
            <p:nvPr/>
          </p:nvSpPr>
          <p:spPr bwMode="auto">
            <a:xfrm>
              <a:off x="6382052" y="5091994"/>
              <a:ext cx="1706789" cy="382591"/>
            </a:xfrm>
            <a:prstGeom prst="rect">
              <a:avLst/>
            </a:prstGeom>
            <a:noFill/>
            <a:ln w="15875" cap="sq">
              <a:noFill/>
              <a:miter lim="800000"/>
              <a:headEnd type="none" w="sm" len="sm"/>
              <a:tailEnd type="none" w="sm" len="sm"/>
            </a:ln>
          </p:spPr>
          <p:txBody>
            <a:bodyPr wrap="none">
              <a:spAutoFit/>
            </a:bodyPr>
            <a:lstStyle/>
            <a:p>
              <a:pPr eaLnBrk="0" hangingPunct="0">
                <a:lnSpc>
                  <a:spcPct val="90000"/>
                </a:lnSpc>
              </a:pPr>
              <a:r>
                <a:rPr lang="de-DE" sz="1000" b="1" baseline="30000" dirty="0">
                  <a:solidFill>
                    <a:srgbClr val="3399FF"/>
                  </a:solidFill>
                </a:rPr>
                <a:t>15</a:t>
              </a:r>
              <a:r>
                <a:rPr lang="de-DE" sz="1000" b="1" dirty="0">
                  <a:solidFill>
                    <a:srgbClr val="3399FF"/>
                  </a:solidFill>
                </a:rPr>
                <a:t>O, </a:t>
              </a:r>
              <a:r>
                <a:rPr lang="de-DE" sz="1000" b="1" baseline="30000" dirty="0">
                  <a:solidFill>
                    <a:srgbClr val="3399FF"/>
                  </a:solidFill>
                </a:rPr>
                <a:t>11</a:t>
              </a:r>
              <a:r>
                <a:rPr lang="de-DE" sz="1000" b="1" dirty="0">
                  <a:solidFill>
                    <a:srgbClr val="3399FF"/>
                  </a:solidFill>
                </a:rPr>
                <a:t>C, </a:t>
              </a:r>
              <a:r>
                <a:rPr lang="de-DE" sz="1000" b="1" baseline="30000" dirty="0">
                  <a:solidFill>
                    <a:srgbClr val="3399FF"/>
                  </a:solidFill>
                </a:rPr>
                <a:t>13</a:t>
              </a:r>
              <a:r>
                <a:rPr lang="de-DE" sz="1000" b="1" dirty="0">
                  <a:solidFill>
                    <a:srgbClr val="3399FF"/>
                  </a:solidFill>
                </a:rPr>
                <a:t>N ...</a:t>
              </a:r>
            </a:p>
          </p:txBody>
        </p:sp>
        <p:sp>
          <p:nvSpPr>
            <p:cNvPr id="58" name="Text Box 11"/>
            <p:cNvSpPr txBox="1">
              <a:spLocks noChangeArrowheads="1"/>
            </p:cNvSpPr>
            <p:nvPr/>
          </p:nvSpPr>
          <p:spPr bwMode="auto">
            <a:xfrm>
              <a:off x="7923045" y="3529416"/>
              <a:ext cx="658114" cy="663159"/>
            </a:xfrm>
            <a:prstGeom prst="rect">
              <a:avLst/>
            </a:prstGeom>
            <a:noFill/>
            <a:ln w="15875" cap="sq">
              <a:noFill/>
              <a:miter lim="800000"/>
              <a:headEnd type="none" w="sm" len="sm"/>
              <a:tailEnd type="none" w="sm" len="sm"/>
            </a:ln>
          </p:spPr>
          <p:txBody>
            <a:bodyPr wrap="square">
              <a:spAutoFit/>
            </a:bodyPr>
            <a:lstStyle/>
            <a:p>
              <a:pPr eaLnBrk="0" hangingPunct="0"/>
              <a:r>
                <a:rPr lang="de-DE" sz="1000" b="1" baseline="30000" dirty="0" smtClean="0">
                  <a:solidFill>
                    <a:srgbClr val="FF33CC"/>
                  </a:solidFill>
                </a:rPr>
                <a:t>11</a:t>
              </a:r>
              <a:r>
                <a:rPr lang="de-DE" sz="1000" b="1" dirty="0" smtClean="0">
                  <a:solidFill>
                    <a:srgbClr val="FF33CC"/>
                  </a:solidFill>
                </a:rPr>
                <a:t>C</a:t>
              </a:r>
              <a:endParaRPr lang="de-DE" sz="1000" b="1" dirty="0">
                <a:solidFill>
                  <a:srgbClr val="FF33CC"/>
                </a:solidFill>
              </a:endParaRPr>
            </a:p>
            <a:p>
              <a:pPr eaLnBrk="0" hangingPunct="0"/>
              <a:r>
                <a:rPr lang="de-DE" sz="1000" b="1" baseline="30000" dirty="0">
                  <a:solidFill>
                    <a:srgbClr val="FF33CC"/>
                  </a:solidFill>
                </a:rPr>
                <a:t>10</a:t>
              </a:r>
              <a:r>
                <a:rPr lang="de-DE" sz="1000" b="1" dirty="0">
                  <a:solidFill>
                    <a:srgbClr val="FF33CC"/>
                  </a:solidFill>
                </a:rPr>
                <a:t>C</a:t>
              </a:r>
            </a:p>
          </p:txBody>
        </p:sp>
      </p:grpSp>
      <p:grpSp>
        <p:nvGrpSpPr>
          <p:cNvPr id="4" name="Gruppo 10"/>
          <p:cNvGrpSpPr>
            <a:grpSpLocks/>
          </p:cNvGrpSpPr>
          <p:nvPr/>
        </p:nvGrpSpPr>
        <p:grpSpPr bwMode="auto">
          <a:xfrm>
            <a:off x="194631" y="2336804"/>
            <a:ext cx="2246366" cy="1663700"/>
            <a:chOff x="2008656" y="2919041"/>
            <a:chExt cx="3600450" cy="2576512"/>
          </a:xfrm>
        </p:grpSpPr>
        <p:pic>
          <p:nvPicPr>
            <p:cNvPr id="50" name="Picture 11" descr="dosact_p"/>
            <p:cNvPicPr>
              <a:picLocks noChangeAspect="1" noChangeArrowheads="1"/>
            </p:cNvPicPr>
            <p:nvPr/>
          </p:nvPicPr>
          <p:blipFill>
            <a:blip r:embed="rId4" cstate="print"/>
            <a:srcRect/>
            <a:stretch>
              <a:fillRect/>
            </a:stretch>
          </p:blipFill>
          <p:spPr bwMode="auto">
            <a:xfrm>
              <a:off x="2008656" y="2919041"/>
              <a:ext cx="3600450" cy="2576512"/>
            </a:xfrm>
            <a:prstGeom prst="rect">
              <a:avLst/>
            </a:prstGeom>
            <a:noFill/>
            <a:ln w="9525">
              <a:noFill/>
              <a:miter lim="800000"/>
              <a:headEnd/>
              <a:tailEnd/>
            </a:ln>
          </p:spPr>
        </p:pic>
        <p:sp>
          <p:nvSpPr>
            <p:cNvPr id="51" name="Text Box 12"/>
            <p:cNvSpPr txBox="1">
              <a:spLocks noChangeArrowheads="1"/>
            </p:cNvSpPr>
            <p:nvPr/>
          </p:nvSpPr>
          <p:spPr bwMode="auto">
            <a:xfrm>
              <a:off x="2616634" y="3514395"/>
              <a:ext cx="1813934" cy="905620"/>
            </a:xfrm>
            <a:prstGeom prst="rect">
              <a:avLst/>
            </a:prstGeom>
            <a:noFill/>
            <a:ln w="9525" algn="ctr">
              <a:noFill/>
              <a:miter lim="800000"/>
              <a:headEnd/>
              <a:tailEnd/>
            </a:ln>
          </p:spPr>
          <p:txBody>
            <a:bodyPr>
              <a:spAutoFit/>
            </a:bodyPr>
            <a:lstStyle/>
            <a:p>
              <a:r>
                <a:rPr lang="de-DE" sz="1100" b="1" baseline="30000" dirty="0"/>
                <a:t>1</a:t>
              </a:r>
              <a:r>
                <a:rPr lang="de-DE" sz="1100" b="1" dirty="0"/>
                <a:t>H</a:t>
              </a:r>
              <a:r>
                <a:rPr lang="de-DE" sz="1000" dirty="0"/>
                <a:t>: </a:t>
              </a:r>
              <a:r>
                <a:rPr lang="de-DE" sz="1000" i="1" dirty="0"/>
                <a:t>E</a:t>
              </a:r>
              <a:r>
                <a:rPr lang="de-DE" sz="1000" dirty="0"/>
                <a:t> = 110 </a:t>
              </a:r>
              <a:r>
                <a:rPr lang="de-DE" sz="1000" dirty="0" err="1"/>
                <a:t>MeV</a:t>
              </a:r>
              <a:endParaRPr lang="de-DE" sz="1000" dirty="0"/>
            </a:p>
            <a:p>
              <a:r>
                <a:rPr lang="de-DE" sz="1000" dirty="0"/>
                <a:t>Target: PMMA</a:t>
              </a:r>
              <a:endParaRPr lang="de-DE" sz="1000" baseline="30000" dirty="0"/>
            </a:p>
          </p:txBody>
        </p:sp>
        <p:sp>
          <p:nvSpPr>
            <p:cNvPr id="52" name="Text Box 13"/>
            <p:cNvSpPr txBox="1">
              <a:spLocks noChangeArrowheads="1"/>
            </p:cNvSpPr>
            <p:nvPr/>
          </p:nvSpPr>
          <p:spPr bwMode="auto">
            <a:xfrm>
              <a:off x="3236892" y="4625754"/>
              <a:ext cx="1667974" cy="333650"/>
            </a:xfrm>
            <a:prstGeom prst="rect">
              <a:avLst/>
            </a:prstGeom>
            <a:noFill/>
            <a:ln w="15875" cap="sq">
              <a:noFill/>
              <a:miter lim="800000"/>
              <a:headEnd type="none" w="sm" len="sm"/>
              <a:tailEnd type="none" w="sm" len="sm"/>
            </a:ln>
          </p:spPr>
          <p:txBody>
            <a:bodyPr wrap="none">
              <a:spAutoFit/>
            </a:bodyPr>
            <a:lstStyle/>
            <a:p>
              <a:pPr eaLnBrk="0" hangingPunct="0">
                <a:lnSpc>
                  <a:spcPct val="80000"/>
                </a:lnSpc>
              </a:pPr>
              <a:r>
                <a:rPr lang="de-DE" sz="1000" b="1" baseline="30000" dirty="0">
                  <a:solidFill>
                    <a:srgbClr val="3399FF"/>
                  </a:solidFill>
                </a:rPr>
                <a:t>15</a:t>
              </a:r>
              <a:r>
                <a:rPr lang="de-DE" sz="1000" b="1" dirty="0">
                  <a:solidFill>
                    <a:srgbClr val="3399FF"/>
                  </a:solidFill>
                </a:rPr>
                <a:t>O, </a:t>
              </a:r>
              <a:r>
                <a:rPr lang="de-DE" sz="1000" b="1" baseline="30000" dirty="0">
                  <a:solidFill>
                    <a:srgbClr val="3399FF"/>
                  </a:solidFill>
                </a:rPr>
                <a:t>11</a:t>
              </a:r>
              <a:r>
                <a:rPr lang="de-DE" sz="1000" b="1" dirty="0">
                  <a:solidFill>
                    <a:srgbClr val="3399FF"/>
                  </a:solidFill>
                </a:rPr>
                <a:t>C, </a:t>
              </a:r>
              <a:r>
                <a:rPr lang="de-DE" sz="1000" b="1" baseline="30000" dirty="0">
                  <a:solidFill>
                    <a:srgbClr val="3399FF"/>
                  </a:solidFill>
                </a:rPr>
                <a:t>13</a:t>
              </a:r>
              <a:r>
                <a:rPr lang="de-DE" sz="1000" b="1" dirty="0">
                  <a:solidFill>
                    <a:srgbClr val="3399FF"/>
                  </a:solidFill>
                </a:rPr>
                <a:t>N ...</a:t>
              </a:r>
            </a:p>
          </p:txBody>
        </p:sp>
      </p:grpSp>
      <p:grpSp>
        <p:nvGrpSpPr>
          <p:cNvPr id="5" name="Group 66"/>
          <p:cNvGrpSpPr>
            <a:grpSpLocks/>
          </p:cNvGrpSpPr>
          <p:nvPr/>
        </p:nvGrpSpPr>
        <p:grpSpPr bwMode="auto">
          <a:xfrm>
            <a:off x="276920" y="1339021"/>
            <a:ext cx="2285268" cy="688561"/>
            <a:chOff x="1927" y="1752"/>
            <a:chExt cx="1758" cy="458"/>
          </a:xfrm>
        </p:grpSpPr>
        <p:sp>
          <p:nvSpPr>
            <p:cNvPr id="33" name="Oval 187"/>
            <p:cNvSpPr>
              <a:spLocks noChangeArrowheads="1"/>
            </p:cNvSpPr>
            <p:nvPr/>
          </p:nvSpPr>
          <p:spPr bwMode="auto">
            <a:xfrm>
              <a:off x="1997" y="1936"/>
              <a:ext cx="317" cy="274"/>
            </a:xfrm>
            <a:prstGeom prst="ellipse">
              <a:avLst/>
            </a:prstGeom>
            <a:solidFill>
              <a:srgbClr val="0000FF"/>
            </a:solidFill>
            <a:ln w="9525" algn="ctr">
              <a:solidFill>
                <a:srgbClr val="0000FF"/>
              </a:solidFill>
              <a:round/>
              <a:headEnd/>
              <a:tailEnd/>
            </a:ln>
          </p:spPr>
          <p:txBody>
            <a:bodyPr wrap="none" anchor="ctr"/>
            <a:lstStyle/>
            <a:p>
              <a:pPr algn="ctr"/>
              <a:endParaRPr lang="en-US" sz="1200" dirty="0">
                <a:latin typeface="Century Schoolbook" pitchFamily="18" charset="0"/>
              </a:endParaRPr>
            </a:p>
          </p:txBody>
        </p:sp>
        <p:sp>
          <p:nvSpPr>
            <p:cNvPr id="34" name="Oval 188"/>
            <p:cNvSpPr>
              <a:spLocks noChangeArrowheads="1"/>
            </p:cNvSpPr>
            <p:nvPr/>
          </p:nvSpPr>
          <p:spPr bwMode="auto">
            <a:xfrm>
              <a:off x="2559" y="1930"/>
              <a:ext cx="318" cy="274"/>
            </a:xfrm>
            <a:prstGeom prst="ellipse">
              <a:avLst/>
            </a:prstGeom>
            <a:solidFill>
              <a:srgbClr val="0000FF"/>
            </a:solidFill>
            <a:ln w="9525" algn="ctr">
              <a:solidFill>
                <a:srgbClr val="0000FF"/>
              </a:solidFill>
              <a:round/>
              <a:headEnd/>
              <a:tailEnd/>
            </a:ln>
          </p:spPr>
          <p:txBody>
            <a:bodyPr wrap="none" anchor="ctr"/>
            <a:lstStyle/>
            <a:p>
              <a:pPr algn="ctr"/>
              <a:endParaRPr lang="en-US" sz="1200" dirty="0">
                <a:latin typeface="Century Schoolbook" pitchFamily="18" charset="0"/>
              </a:endParaRPr>
            </a:p>
          </p:txBody>
        </p:sp>
        <p:sp>
          <p:nvSpPr>
            <p:cNvPr id="35" name="Oval 190"/>
            <p:cNvSpPr>
              <a:spLocks noChangeArrowheads="1"/>
            </p:cNvSpPr>
            <p:nvPr/>
          </p:nvSpPr>
          <p:spPr bwMode="auto">
            <a:xfrm>
              <a:off x="1927" y="1905"/>
              <a:ext cx="70" cy="61"/>
            </a:xfrm>
            <a:prstGeom prst="ellipse">
              <a:avLst/>
            </a:prstGeom>
            <a:solidFill>
              <a:srgbClr val="FF0000"/>
            </a:solidFill>
            <a:ln w="9525" algn="ctr">
              <a:solidFill>
                <a:srgbClr val="FF0000"/>
              </a:solidFill>
              <a:round/>
              <a:headEnd/>
              <a:tailEnd/>
            </a:ln>
          </p:spPr>
          <p:txBody>
            <a:bodyPr wrap="none" anchor="ctr"/>
            <a:lstStyle/>
            <a:p>
              <a:pPr algn="ctr"/>
              <a:endParaRPr lang="en-US" sz="1200" dirty="0">
                <a:latin typeface="Century Schoolbook" pitchFamily="18" charset="0"/>
              </a:endParaRPr>
            </a:p>
          </p:txBody>
        </p:sp>
        <p:sp>
          <p:nvSpPr>
            <p:cNvPr id="36" name="Oval 191"/>
            <p:cNvSpPr>
              <a:spLocks noChangeArrowheads="1"/>
            </p:cNvSpPr>
            <p:nvPr/>
          </p:nvSpPr>
          <p:spPr bwMode="auto">
            <a:xfrm>
              <a:off x="2630" y="1905"/>
              <a:ext cx="70" cy="61"/>
            </a:xfrm>
            <a:prstGeom prst="ellipse">
              <a:avLst/>
            </a:prstGeom>
            <a:solidFill>
              <a:srgbClr val="FF0000"/>
            </a:solidFill>
            <a:ln w="9525" algn="ctr">
              <a:solidFill>
                <a:srgbClr val="FF0000"/>
              </a:solidFill>
              <a:round/>
              <a:headEnd/>
              <a:tailEnd/>
            </a:ln>
          </p:spPr>
          <p:txBody>
            <a:bodyPr wrap="none" anchor="ctr"/>
            <a:lstStyle/>
            <a:p>
              <a:pPr algn="ctr"/>
              <a:endParaRPr lang="en-US" sz="1200" dirty="0">
                <a:latin typeface="Century Schoolbook" pitchFamily="18" charset="0"/>
              </a:endParaRPr>
            </a:p>
          </p:txBody>
        </p:sp>
        <p:sp>
          <p:nvSpPr>
            <p:cNvPr id="37" name="Oval 192"/>
            <p:cNvSpPr>
              <a:spLocks noChangeArrowheads="1"/>
            </p:cNvSpPr>
            <p:nvPr/>
          </p:nvSpPr>
          <p:spPr bwMode="auto">
            <a:xfrm>
              <a:off x="3466" y="1844"/>
              <a:ext cx="70" cy="61"/>
            </a:xfrm>
            <a:prstGeom prst="ellipse">
              <a:avLst/>
            </a:prstGeom>
            <a:solidFill>
              <a:srgbClr val="FF0000"/>
            </a:solidFill>
            <a:ln w="9525" algn="ctr">
              <a:solidFill>
                <a:srgbClr val="FF0000"/>
              </a:solidFill>
              <a:round/>
              <a:headEnd/>
              <a:tailEnd/>
            </a:ln>
          </p:spPr>
          <p:txBody>
            <a:bodyPr wrap="none" anchor="ctr"/>
            <a:lstStyle/>
            <a:p>
              <a:pPr algn="ctr"/>
              <a:endParaRPr lang="en-US" sz="1200" dirty="0">
                <a:latin typeface="Century Schoolbook" pitchFamily="18" charset="0"/>
              </a:endParaRPr>
            </a:p>
          </p:txBody>
        </p:sp>
        <p:sp>
          <p:nvSpPr>
            <p:cNvPr id="38" name="Oval 193"/>
            <p:cNvSpPr>
              <a:spLocks noChangeArrowheads="1"/>
            </p:cNvSpPr>
            <p:nvPr/>
          </p:nvSpPr>
          <p:spPr bwMode="auto">
            <a:xfrm>
              <a:off x="3420" y="1966"/>
              <a:ext cx="70" cy="61"/>
            </a:xfrm>
            <a:prstGeom prst="ellipse">
              <a:avLst/>
            </a:prstGeom>
            <a:solidFill>
              <a:srgbClr val="339966"/>
            </a:solidFill>
            <a:ln w="9525" algn="ctr">
              <a:solidFill>
                <a:srgbClr val="008000"/>
              </a:solidFill>
              <a:round/>
              <a:headEnd/>
              <a:tailEnd/>
            </a:ln>
          </p:spPr>
          <p:txBody>
            <a:bodyPr wrap="none" anchor="ctr"/>
            <a:lstStyle/>
            <a:p>
              <a:pPr algn="ctr"/>
              <a:endParaRPr lang="en-US" sz="1200" dirty="0">
                <a:latin typeface="Century Schoolbook" pitchFamily="18" charset="0"/>
              </a:endParaRPr>
            </a:p>
          </p:txBody>
        </p:sp>
        <p:sp>
          <p:nvSpPr>
            <p:cNvPr id="39" name="Line 194"/>
            <p:cNvSpPr>
              <a:spLocks noChangeShapeType="1"/>
            </p:cNvSpPr>
            <p:nvPr/>
          </p:nvSpPr>
          <p:spPr bwMode="auto">
            <a:xfrm>
              <a:off x="2234" y="1936"/>
              <a:ext cx="352" cy="0"/>
            </a:xfrm>
            <a:prstGeom prst="line">
              <a:avLst/>
            </a:prstGeom>
            <a:noFill/>
            <a:ln w="15875">
              <a:solidFill>
                <a:srgbClr val="000000"/>
              </a:solidFill>
              <a:round/>
              <a:headEnd/>
              <a:tailEnd type="triangle" w="med" len="med"/>
            </a:ln>
          </p:spPr>
          <p:txBody>
            <a:bodyPr wrap="none" anchor="ctr"/>
            <a:lstStyle/>
            <a:p>
              <a:endParaRPr lang="en-US" sz="1200" dirty="0"/>
            </a:p>
          </p:txBody>
        </p:sp>
        <p:sp>
          <p:nvSpPr>
            <p:cNvPr id="40" name="Line 195"/>
            <p:cNvSpPr>
              <a:spLocks noChangeShapeType="1"/>
            </p:cNvSpPr>
            <p:nvPr/>
          </p:nvSpPr>
          <p:spPr bwMode="auto">
            <a:xfrm>
              <a:off x="2884" y="1940"/>
              <a:ext cx="351" cy="0"/>
            </a:xfrm>
            <a:prstGeom prst="line">
              <a:avLst/>
            </a:prstGeom>
            <a:noFill/>
            <a:ln w="15875">
              <a:solidFill>
                <a:srgbClr val="000000"/>
              </a:solidFill>
              <a:round/>
              <a:headEnd/>
              <a:tailEnd/>
            </a:ln>
          </p:spPr>
          <p:txBody>
            <a:bodyPr wrap="none" anchor="ctr"/>
            <a:lstStyle/>
            <a:p>
              <a:endParaRPr lang="en-US" sz="1200" dirty="0"/>
            </a:p>
          </p:txBody>
        </p:sp>
        <p:sp>
          <p:nvSpPr>
            <p:cNvPr id="41" name="Line 196"/>
            <p:cNvSpPr>
              <a:spLocks noChangeShapeType="1"/>
            </p:cNvSpPr>
            <p:nvPr/>
          </p:nvSpPr>
          <p:spPr bwMode="auto">
            <a:xfrm flipV="1">
              <a:off x="3228" y="1909"/>
              <a:ext cx="211" cy="31"/>
            </a:xfrm>
            <a:prstGeom prst="line">
              <a:avLst/>
            </a:prstGeom>
            <a:noFill/>
            <a:ln w="15875">
              <a:solidFill>
                <a:srgbClr val="000000"/>
              </a:solidFill>
              <a:round/>
              <a:headEnd/>
              <a:tailEnd type="triangle" w="med" len="med"/>
            </a:ln>
          </p:spPr>
          <p:txBody>
            <a:bodyPr wrap="none" anchor="ctr"/>
            <a:lstStyle/>
            <a:p>
              <a:endParaRPr lang="en-US" sz="1200" dirty="0"/>
            </a:p>
          </p:txBody>
        </p:sp>
        <p:sp>
          <p:nvSpPr>
            <p:cNvPr id="42" name="Line 197"/>
            <p:cNvSpPr>
              <a:spLocks noChangeShapeType="1"/>
            </p:cNvSpPr>
            <p:nvPr/>
          </p:nvSpPr>
          <p:spPr bwMode="auto">
            <a:xfrm>
              <a:off x="3244" y="1944"/>
              <a:ext cx="141" cy="30"/>
            </a:xfrm>
            <a:prstGeom prst="line">
              <a:avLst/>
            </a:prstGeom>
            <a:noFill/>
            <a:ln w="15875">
              <a:solidFill>
                <a:srgbClr val="000000"/>
              </a:solidFill>
              <a:round/>
              <a:headEnd/>
              <a:tailEnd type="triangle" w="med" len="med"/>
            </a:ln>
          </p:spPr>
          <p:txBody>
            <a:bodyPr wrap="none" anchor="ctr"/>
            <a:lstStyle/>
            <a:p>
              <a:endParaRPr lang="en-US" sz="1200" dirty="0"/>
            </a:p>
          </p:txBody>
        </p:sp>
        <p:sp>
          <p:nvSpPr>
            <p:cNvPr id="43" name="Text Box 198"/>
            <p:cNvSpPr txBox="1">
              <a:spLocks noChangeArrowheads="1"/>
            </p:cNvSpPr>
            <p:nvPr/>
          </p:nvSpPr>
          <p:spPr bwMode="auto">
            <a:xfrm>
              <a:off x="3480" y="1752"/>
              <a:ext cx="205" cy="174"/>
            </a:xfrm>
            <a:prstGeom prst="rect">
              <a:avLst/>
            </a:prstGeom>
            <a:noFill/>
            <a:ln w="9525" algn="ctr">
              <a:noFill/>
              <a:miter lim="800000"/>
              <a:headEnd/>
              <a:tailEnd/>
            </a:ln>
          </p:spPr>
          <p:txBody>
            <a:bodyPr wrap="none">
              <a:spAutoFit/>
            </a:bodyPr>
            <a:lstStyle/>
            <a:p>
              <a:pPr algn="ctr"/>
              <a:r>
                <a:rPr lang="it-IT" sz="1100" dirty="0" err="1">
                  <a:solidFill>
                    <a:srgbClr val="000000"/>
                  </a:solidFill>
                  <a:latin typeface="Century Schoolbook" pitchFamily="18" charset="0"/>
                </a:rPr>
                <a:t>p</a:t>
              </a:r>
              <a:endParaRPr lang="it-IT" sz="1100" dirty="0">
                <a:solidFill>
                  <a:srgbClr val="000000"/>
                </a:solidFill>
                <a:latin typeface="Century Schoolbook" pitchFamily="18" charset="0"/>
              </a:endParaRPr>
            </a:p>
          </p:txBody>
        </p:sp>
        <p:sp>
          <p:nvSpPr>
            <p:cNvPr id="44" name="Text Box 199"/>
            <p:cNvSpPr txBox="1">
              <a:spLocks noChangeArrowheads="1"/>
            </p:cNvSpPr>
            <p:nvPr/>
          </p:nvSpPr>
          <p:spPr bwMode="auto">
            <a:xfrm>
              <a:off x="3434" y="1928"/>
              <a:ext cx="209" cy="174"/>
            </a:xfrm>
            <a:prstGeom prst="rect">
              <a:avLst/>
            </a:prstGeom>
            <a:noFill/>
            <a:ln w="9525" algn="ctr">
              <a:noFill/>
              <a:miter lim="800000"/>
              <a:headEnd/>
              <a:tailEnd/>
            </a:ln>
          </p:spPr>
          <p:txBody>
            <a:bodyPr wrap="none">
              <a:spAutoFit/>
            </a:bodyPr>
            <a:lstStyle/>
            <a:p>
              <a:pPr algn="ctr"/>
              <a:r>
                <a:rPr lang="it-IT" sz="1100" dirty="0">
                  <a:solidFill>
                    <a:srgbClr val="000000"/>
                  </a:solidFill>
                  <a:latin typeface="Century Schoolbook" pitchFamily="18" charset="0"/>
                </a:rPr>
                <a:t>n</a:t>
              </a:r>
            </a:p>
          </p:txBody>
        </p:sp>
        <p:sp>
          <p:nvSpPr>
            <p:cNvPr id="45" name="Text Box 200"/>
            <p:cNvSpPr txBox="1">
              <a:spLocks noChangeArrowheads="1"/>
            </p:cNvSpPr>
            <p:nvPr/>
          </p:nvSpPr>
          <p:spPr bwMode="auto">
            <a:xfrm>
              <a:off x="1957" y="2032"/>
              <a:ext cx="356" cy="164"/>
            </a:xfrm>
            <a:prstGeom prst="rect">
              <a:avLst/>
            </a:prstGeom>
            <a:noFill/>
            <a:ln w="9525" algn="ctr">
              <a:noFill/>
              <a:miter lim="800000"/>
              <a:headEnd/>
              <a:tailEnd/>
            </a:ln>
          </p:spPr>
          <p:txBody>
            <a:bodyPr wrap="square">
              <a:spAutoFit/>
            </a:bodyPr>
            <a:lstStyle/>
            <a:p>
              <a:pPr algn="ctr"/>
              <a:r>
                <a:rPr lang="it-IT" sz="1000" b="1" baseline="30000" dirty="0">
                  <a:solidFill>
                    <a:schemeClr val="bg1"/>
                  </a:solidFill>
                  <a:latin typeface="Century Schoolbook" pitchFamily="18" charset="0"/>
                </a:rPr>
                <a:t>16</a:t>
              </a:r>
              <a:r>
                <a:rPr lang="it-IT" sz="1000" b="1" dirty="0">
                  <a:solidFill>
                    <a:schemeClr val="bg1"/>
                  </a:solidFill>
                  <a:latin typeface="Century Schoolbook" pitchFamily="18" charset="0"/>
                </a:rPr>
                <a:t>O</a:t>
              </a:r>
            </a:p>
          </p:txBody>
        </p:sp>
        <p:sp>
          <p:nvSpPr>
            <p:cNvPr id="46" name="Text Box 201"/>
            <p:cNvSpPr txBox="1">
              <a:spLocks noChangeArrowheads="1"/>
            </p:cNvSpPr>
            <p:nvPr/>
          </p:nvSpPr>
          <p:spPr bwMode="auto">
            <a:xfrm>
              <a:off x="2552" y="2025"/>
              <a:ext cx="301" cy="164"/>
            </a:xfrm>
            <a:prstGeom prst="rect">
              <a:avLst/>
            </a:prstGeom>
            <a:noFill/>
            <a:ln w="9525" algn="ctr">
              <a:noFill/>
              <a:miter lim="800000"/>
              <a:headEnd/>
              <a:tailEnd/>
            </a:ln>
          </p:spPr>
          <p:txBody>
            <a:bodyPr wrap="none">
              <a:spAutoFit/>
            </a:bodyPr>
            <a:lstStyle/>
            <a:p>
              <a:pPr algn="ctr"/>
              <a:r>
                <a:rPr lang="it-IT" sz="1000" b="1" baseline="30000" dirty="0">
                  <a:solidFill>
                    <a:schemeClr val="bg1"/>
                  </a:solidFill>
                  <a:latin typeface="Century Schoolbook" pitchFamily="18" charset="0"/>
                </a:rPr>
                <a:t>16</a:t>
              </a:r>
              <a:r>
                <a:rPr lang="it-IT" sz="1000" b="1" dirty="0">
                  <a:solidFill>
                    <a:schemeClr val="bg1"/>
                  </a:solidFill>
                  <a:latin typeface="Century Schoolbook" pitchFamily="18" charset="0"/>
                </a:rPr>
                <a:t>O</a:t>
              </a:r>
            </a:p>
          </p:txBody>
        </p:sp>
        <p:grpSp>
          <p:nvGrpSpPr>
            <p:cNvPr id="6" name="Group 202"/>
            <p:cNvGrpSpPr>
              <a:grpSpLocks/>
            </p:cNvGrpSpPr>
            <p:nvPr/>
          </p:nvGrpSpPr>
          <p:grpSpPr bwMode="auto">
            <a:xfrm>
              <a:off x="3033" y="1929"/>
              <a:ext cx="340" cy="275"/>
              <a:chOff x="2610" y="3153"/>
              <a:chExt cx="340" cy="275"/>
            </a:xfrm>
          </p:grpSpPr>
          <p:sp>
            <p:nvSpPr>
              <p:cNvPr id="48" name="Oval 203"/>
              <p:cNvSpPr>
                <a:spLocks noChangeArrowheads="1"/>
              </p:cNvSpPr>
              <p:nvPr/>
            </p:nvSpPr>
            <p:spPr bwMode="auto">
              <a:xfrm>
                <a:off x="2610" y="3153"/>
                <a:ext cx="317" cy="275"/>
              </a:xfrm>
              <a:prstGeom prst="ellipse">
                <a:avLst/>
              </a:prstGeom>
              <a:solidFill>
                <a:srgbClr val="0099FF"/>
              </a:solidFill>
              <a:ln w="9525" algn="ctr">
                <a:solidFill>
                  <a:srgbClr val="0099FF"/>
                </a:solidFill>
                <a:round/>
                <a:headEnd/>
                <a:tailEnd/>
              </a:ln>
            </p:spPr>
            <p:txBody>
              <a:bodyPr wrap="none" anchor="ctr"/>
              <a:lstStyle/>
              <a:p>
                <a:pPr algn="ctr"/>
                <a:endParaRPr lang="en-US" sz="1200" dirty="0">
                  <a:latin typeface="Century Schoolbook" pitchFamily="18" charset="0"/>
                </a:endParaRPr>
              </a:p>
            </p:txBody>
          </p:sp>
          <p:sp>
            <p:nvSpPr>
              <p:cNvPr id="49" name="Text Box 204"/>
              <p:cNvSpPr txBox="1">
                <a:spLocks noChangeArrowheads="1"/>
              </p:cNvSpPr>
              <p:nvPr/>
            </p:nvSpPr>
            <p:spPr bwMode="auto">
              <a:xfrm>
                <a:off x="2649" y="3243"/>
                <a:ext cx="301" cy="164"/>
              </a:xfrm>
              <a:prstGeom prst="rect">
                <a:avLst/>
              </a:prstGeom>
              <a:noFill/>
              <a:ln w="9525" algn="ctr">
                <a:noFill/>
                <a:miter lim="800000"/>
                <a:headEnd/>
                <a:tailEnd/>
              </a:ln>
            </p:spPr>
            <p:txBody>
              <a:bodyPr wrap="none">
                <a:spAutoFit/>
              </a:bodyPr>
              <a:lstStyle/>
              <a:p>
                <a:pPr algn="ctr"/>
                <a:r>
                  <a:rPr lang="it-IT" sz="1000" b="1" baseline="30000" dirty="0">
                    <a:solidFill>
                      <a:schemeClr val="bg1"/>
                    </a:solidFill>
                    <a:latin typeface="Century Schoolbook" pitchFamily="18" charset="0"/>
                  </a:rPr>
                  <a:t>15</a:t>
                </a:r>
                <a:r>
                  <a:rPr lang="it-IT" sz="1000" b="1" dirty="0">
                    <a:solidFill>
                      <a:schemeClr val="bg1"/>
                    </a:solidFill>
                    <a:latin typeface="Century Schoolbook" pitchFamily="18" charset="0"/>
                  </a:rPr>
                  <a:t>O</a:t>
                </a:r>
              </a:p>
            </p:txBody>
          </p:sp>
        </p:grpSp>
      </p:grpSp>
      <p:grpSp>
        <p:nvGrpSpPr>
          <p:cNvPr id="7" name="Group 105"/>
          <p:cNvGrpSpPr>
            <a:grpSpLocks/>
          </p:cNvGrpSpPr>
          <p:nvPr/>
        </p:nvGrpSpPr>
        <p:grpSpPr bwMode="auto">
          <a:xfrm>
            <a:off x="2624249" y="1386745"/>
            <a:ext cx="2630858" cy="691533"/>
            <a:chOff x="1901" y="2976"/>
            <a:chExt cx="2087" cy="527"/>
          </a:xfrm>
        </p:grpSpPr>
        <p:sp>
          <p:nvSpPr>
            <p:cNvPr id="14" name="Oval 16"/>
            <p:cNvSpPr>
              <a:spLocks noChangeArrowheads="1"/>
            </p:cNvSpPr>
            <p:nvPr/>
          </p:nvSpPr>
          <p:spPr bwMode="auto">
            <a:xfrm>
              <a:off x="2774" y="3023"/>
              <a:ext cx="227" cy="226"/>
            </a:xfrm>
            <a:prstGeom prst="ellipse">
              <a:avLst/>
            </a:prstGeom>
            <a:solidFill>
              <a:srgbClr val="FF0000"/>
            </a:solidFill>
            <a:ln w="9525" algn="ctr">
              <a:solidFill>
                <a:srgbClr val="FF0000"/>
              </a:solidFill>
              <a:round/>
              <a:headEnd/>
              <a:tailEnd/>
            </a:ln>
          </p:spPr>
          <p:txBody>
            <a:bodyPr wrap="none" anchor="ctr"/>
            <a:lstStyle/>
            <a:p>
              <a:pPr algn="ctr"/>
              <a:endParaRPr lang="en-US" dirty="0">
                <a:latin typeface="Rage Italic" pitchFamily="66" charset="0"/>
              </a:endParaRPr>
            </a:p>
          </p:txBody>
        </p:sp>
        <p:sp>
          <p:nvSpPr>
            <p:cNvPr id="15" name="Oval 17"/>
            <p:cNvSpPr>
              <a:spLocks noChangeArrowheads="1"/>
            </p:cNvSpPr>
            <p:nvPr/>
          </p:nvSpPr>
          <p:spPr bwMode="auto">
            <a:xfrm>
              <a:off x="2170" y="3159"/>
              <a:ext cx="317" cy="318"/>
            </a:xfrm>
            <a:prstGeom prst="ellipse">
              <a:avLst/>
            </a:prstGeom>
            <a:solidFill>
              <a:srgbClr val="0000FF"/>
            </a:solidFill>
            <a:ln w="9525" algn="ctr">
              <a:solidFill>
                <a:srgbClr val="0000FF"/>
              </a:solidFill>
              <a:round/>
              <a:headEnd/>
              <a:tailEnd/>
            </a:ln>
          </p:spPr>
          <p:txBody>
            <a:bodyPr wrap="none" anchor="ctr"/>
            <a:lstStyle/>
            <a:p>
              <a:pPr algn="ctr"/>
              <a:endParaRPr lang="en-US" dirty="0">
                <a:latin typeface="Rage Italic" pitchFamily="66" charset="0"/>
              </a:endParaRPr>
            </a:p>
          </p:txBody>
        </p:sp>
        <p:sp>
          <p:nvSpPr>
            <p:cNvPr id="16" name="Oval 18"/>
            <p:cNvSpPr>
              <a:spLocks noChangeArrowheads="1"/>
            </p:cNvSpPr>
            <p:nvPr/>
          </p:nvSpPr>
          <p:spPr bwMode="auto">
            <a:xfrm>
              <a:off x="1958" y="3023"/>
              <a:ext cx="227" cy="226"/>
            </a:xfrm>
            <a:prstGeom prst="ellipse">
              <a:avLst/>
            </a:prstGeom>
            <a:solidFill>
              <a:srgbClr val="FF0000"/>
            </a:solidFill>
            <a:ln w="9525" algn="ctr">
              <a:solidFill>
                <a:srgbClr val="FF0000"/>
              </a:solidFill>
              <a:round/>
              <a:headEnd/>
              <a:tailEnd/>
            </a:ln>
          </p:spPr>
          <p:txBody>
            <a:bodyPr wrap="none" anchor="ctr"/>
            <a:lstStyle/>
            <a:p>
              <a:pPr algn="ctr"/>
              <a:endParaRPr lang="en-US" dirty="0">
                <a:latin typeface="Rage Italic" pitchFamily="66" charset="0"/>
              </a:endParaRPr>
            </a:p>
          </p:txBody>
        </p:sp>
        <p:sp>
          <p:nvSpPr>
            <p:cNvPr id="17" name="Oval 19"/>
            <p:cNvSpPr>
              <a:spLocks noChangeArrowheads="1"/>
            </p:cNvSpPr>
            <p:nvPr/>
          </p:nvSpPr>
          <p:spPr bwMode="auto">
            <a:xfrm>
              <a:off x="2820" y="3159"/>
              <a:ext cx="317" cy="318"/>
            </a:xfrm>
            <a:prstGeom prst="ellipse">
              <a:avLst/>
            </a:prstGeom>
            <a:solidFill>
              <a:srgbClr val="0000FF"/>
            </a:solidFill>
            <a:ln w="9525" algn="ctr">
              <a:solidFill>
                <a:srgbClr val="0000FF"/>
              </a:solidFill>
              <a:round/>
              <a:headEnd/>
              <a:tailEnd/>
            </a:ln>
          </p:spPr>
          <p:txBody>
            <a:bodyPr wrap="none" anchor="ctr"/>
            <a:lstStyle/>
            <a:p>
              <a:pPr algn="ctr"/>
              <a:endParaRPr lang="en-US" dirty="0">
                <a:latin typeface="Rage Italic" pitchFamily="66" charset="0"/>
              </a:endParaRPr>
            </a:p>
          </p:txBody>
        </p:sp>
        <p:sp>
          <p:nvSpPr>
            <p:cNvPr id="18" name="Line 20"/>
            <p:cNvSpPr>
              <a:spLocks noChangeShapeType="1"/>
            </p:cNvSpPr>
            <p:nvPr/>
          </p:nvSpPr>
          <p:spPr bwMode="auto">
            <a:xfrm>
              <a:off x="2411" y="3159"/>
              <a:ext cx="352" cy="0"/>
            </a:xfrm>
            <a:prstGeom prst="line">
              <a:avLst/>
            </a:prstGeom>
            <a:noFill/>
            <a:ln w="15875">
              <a:solidFill>
                <a:srgbClr val="000000"/>
              </a:solidFill>
              <a:round/>
              <a:headEnd/>
              <a:tailEnd type="triangle" w="med" len="med"/>
            </a:ln>
          </p:spPr>
          <p:txBody>
            <a:bodyPr wrap="none" anchor="ctr"/>
            <a:lstStyle/>
            <a:p>
              <a:endParaRPr lang="en-US" sz="1400" dirty="0"/>
            </a:p>
          </p:txBody>
        </p:sp>
        <p:sp>
          <p:nvSpPr>
            <p:cNvPr id="19" name="Line 22"/>
            <p:cNvSpPr>
              <a:spLocks noChangeShapeType="1"/>
            </p:cNvSpPr>
            <p:nvPr/>
          </p:nvSpPr>
          <p:spPr bwMode="auto">
            <a:xfrm>
              <a:off x="3092" y="3159"/>
              <a:ext cx="226" cy="0"/>
            </a:xfrm>
            <a:prstGeom prst="line">
              <a:avLst/>
            </a:prstGeom>
            <a:noFill/>
            <a:ln w="15875">
              <a:solidFill>
                <a:srgbClr val="000000"/>
              </a:solidFill>
              <a:round/>
              <a:headEnd/>
              <a:tailEnd type="triangle" w="med" len="med"/>
            </a:ln>
          </p:spPr>
          <p:txBody>
            <a:bodyPr wrap="none" anchor="ctr"/>
            <a:lstStyle/>
            <a:p>
              <a:endParaRPr lang="en-US" sz="1400" dirty="0"/>
            </a:p>
          </p:txBody>
        </p:sp>
        <p:sp>
          <p:nvSpPr>
            <p:cNvPr id="20" name="Oval 23"/>
            <p:cNvSpPr>
              <a:spLocks noChangeArrowheads="1"/>
            </p:cNvSpPr>
            <p:nvPr/>
          </p:nvSpPr>
          <p:spPr bwMode="auto">
            <a:xfrm>
              <a:off x="3749" y="3294"/>
              <a:ext cx="70" cy="61"/>
            </a:xfrm>
            <a:prstGeom prst="ellipse">
              <a:avLst/>
            </a:prstGeom>
            <a:solidFill>
              <a:srgbClr val="008000"/>
            </a:solidFill>
            <a:ln w="9525" algn="ctr">
              <a:solidFill>
                <a:srgbClr val="008000"/>
              </a:solidFill>
              <a:round/>
              <a:headEnd/>
              <a:tailEnd/>
            </a:ln>
          </p:spPr>
          <p:txBody>
            <a:bodyPr wrap="none" anchor="ctr"/>
            <a:lstStyle/>
            <a:p>
              <a:pPr algn="ctr"/>
              <a:endParaRPr lang="en-US" sz="1400" dirty="0">
                <a:latin typeface="Century Schoolbook" pitchFamily="18" charset="0"/>
              </a:endParaRPr>
            </a:p>
          </p:txBody>
        </p:sp>
        <p:sp>
          <p:nvSpPr>
            <p:cNvPr id="21" name="Oval 24"/>
            <p:cNvSpPr>
              <a:spLocks noChangeArrowheads="1"/>
            </p:cNvSpPr>
            <p:nvPr/>
          </p:nvSpPr>
          <p:spPr bwMode="auto">
            <a:xfrm>
              <a:off x="3752" y="3115"/>
              <a:ext cx="70" cy="61"/>
            </a:xfrm>
            <a:prstGeom prst="ellipse">
              <a:avLst/>
            </a:prstGeom>
            <a:solidFill>
              <a:srgbClr val="008000"/>
            </a:solidFill>
            <a:ln w="9525" algn="ctr">
              <a:solidFill>
                <a:srgbClr val="008000"/>
              </a:solidFill>
              <a:round/>
              <a:headEnd/>
              <a:tailEnd/>
            </a:ln>
          </p:spPr>
          <p:txBody>
            <a:bodyPr wrap="none" anchor="ctr"/>
            <a:lstStyle/>
            <a:p>
              <a:pPr algn="ctr"/>
              <a:endParaRPr lang="en-US" sz="1400" dirty="0">
                <a:latin typeface="Century Schoolbook" pitchFamily="18" charset="0"/>
              </a:endParaRPr>
            </a:p>
          </p:txBody>
        </p:sp>
        <p:sp>
          <p:nvSpPr>
            <p:cNvPr id="22" name="Text Box 25"/>
            <p:cNvSpPr txBox="1">
              <a:spLocks noChangeArrowheads="1"/>
            </p:cNvSpPr>
            <p:nvPr/>
          </p:nvSpPr>
          <p:spPr bwMode="auto">
            <a:xfrm>
              <a:off x="2169" y="3304"/>
              <a:ext cx="326" cy="199"/>
            </a:xfrm>
            <a:prstGeom prst="rect">
              <a:avLst/>
            </a:prstGeom>
            <a:noFill/>
            <a:ln w="9525" algn="ctr">
              <a:noFill/>
              <a:miter lim="800000"/>
              <a:headEnd/>
              <a:tailEnd/>
            </a:ln>
          </p:spPr>
          <p:txBody>
            <a:bodyPr wrap="none">
              <a:spAutoFit/>
            </a:bodyPr>
            <a:lstStyle/>
            <a:p>
              <a:pPr algn="ctr"/>
              <a:r>
                <a:rPr lang="it-IT" sz="1100" b="1" baseline="30000" dirty="0">
                  <a:solidFill>
                    <a:schemeClr val="bg1"/>
                  </a:solidFill>
                  <a:latin typeface="Century Schoolbook" pitchFamily="18" charset="0"/>
                </a:rPr>
                <a:t>16</a:t>
              </a:r>
              <a:r>
                <a:rPr lang="it-IT" sz="1100" b="1" dirty="0">
                  <a:solidFill>
                    <a:schemeClr val="bg1"/>
                  </a:solidFill>
                  <a:latin typeface="Century Schoolbook" pitchFamily="18" charset="0"/>
                </a:rPr>
                <a:t>O</a:t>
              </a:r>
            </a:p>
          </p:txBody>
        </p:sp>
        <p:sp>
          <p:nvSpPr>
            <p:cNvPr id="23" name="Text Box 26"/>
            <p:cNvSpPr txBox="1">
              <a:spLocks noChangeArrowheads="1"/>
            </p:cNvSpPr>
            <p:nvPr/>
          </p:nvSpPr>
          <p:spPr bwMode="auto">
            <a:xfrm>
              <a:off x="2806" y="3295"/>
              <a:ext cx="326" cy="199"/>
            </a:xfrm>
            <a:prstGeom prst="rect">
              <a:avLst/>
            </a:prstGeom>
            <a:noFill/>
            <a:ln w="9525" algn="ctr">
              <a:noFill/>
              <a:miter lim="800000"/>
              <a:headEnd/>
              <a:tailEnd/>
            </a:ln>
          </p:spPr>
          <p:txBody>
            <a:bodyPr wrap="none">
              <a:spAutoFit/>
            </a:bodyPr>
            <a:lstStyle/>
            <a:p>
              <a:pPr algn="ctr"/>
              <a:r>
                <a:rPr lang="it-IT" sz="1100" b="1" baseline="30000" dirty="0">
                  <a:solidFill>
                    <a:schemeClr val="bg1"/>
                  </a:solidFill>
                  <a:latin typeface="Century Schoolbook" pitchFamily="18" charset="0"/>
                </a:rPr>
                <a:t>16</a:t>
              </a:r>
              <a:r>
                <a:rPr lang="it-IT" sz="1100" b="1" dirty="0">
                  <a:solidFill>
                    <a:schemeClr val="bg1"/>
                  </a:solidFill>
                  <a:latin typeface="Century Schoolbook" pitchFamily="18" charset="0"/>
                </a:rPr>
                <a:t>O</a:t>
              </a:r>
            </a:p>
          </p:txBody>
        </p:sp>
        <p:sp>
          <p:nvSpPr>
            <p:cNvPr id="24" name="Text Box 27"/>
            <p:cNvSpPr txBox="1">
              <a:spLocks noChangeArrowheads="1"/>
            </p:cNvSpPr>
            <p:nvPr/>
          </p:nvSpPr>
          <p:spPr bwMode="auto">
            <a:xfrm>
              <a:off x="1901" y="3044"/>
              <a:ext cx="319" cy="199"/>
            </a:xfrm>
            <a:prstGeom prst="rect">
              <a:avLst/>
            </a:prstGeom>
            <a:noFill/>
            <a:ln w="9525" algn="ctr">
              <a:noFill/>
              <a:miter lim="800000"/>
              <a:headEnd/>
              <a:tailEnd/>
            </a:ln>
          </p:spPr>
          <p:txBody>
            <a:bodyPr wrap="none">
              <a:spAutoFit/>
            </a:bodyPr>
            <a:lstStyle/>
            <a:p>
              <a:pPr algn="ctr"/>
              <a:r>
                <a:rPr lang="it-IT" sz="1100" b="1" baseline="30000" dirty="0">
                  <a:solidFill>
                    <a:schemeClr val="bg1"/>
                  </a:solidFill>
                  <a:latin typeface="Century Schoolbook" pitchFamily="18" charset="0"/>
                </a:rPr>
                <a:t>12</a:t>
              </a:r>
              <a:r>
                <a:rPr lang="it-IT" sz="1100" b="1" dirty="0">
                  <a:solidFill>
                    <a:schemeClr val="bg1"/>
                  </a:solidFill>
                  <a:latin typeface="Century Schoolbook" pitchFamily="18" charset="0"/>
                </a:rPr>
                <a:t>C</a:t>
              </a:r>
            </a:p>
          </p:txBody>
        </p:sp>
        <p:sp>
          <p:nvSpPr>
            <p:cNvPr id="25" name="Text Box 28"/>
            <p:cNvSpPr txBox="1">
              <a:spLocks noChangeArrowheads="1"/>
            </p:cNvSpPr>
            <p:nvPr/>
          </p:nvSpPr>
          <p:spPr bwMode="auto">
            <a:xfrm>
              <a:off x="2710" y="3023"/>
              <a:ext cx="319" cy="199"/>
            </a:xfrm>
            <a:prstGeom prst="rect">
              <a:avLst/>
            </a:prstGeom>
            <a:noFill/>
            <a:ln w="9525" algn="ctr">
              <a:noFill/>
              <a:miter lim="800000"/>
              <a:headEnd/>
              <a:tailEnd/>
            </a:ln>
          </p:spPr>
          <p:txBody>
            <a:bodyPr wrap="none">
              <a:spAutoFit/>
            </a:bodyPr>
            <a:lstStyle/>
            <a:p>
              <a:pPr algn="ctr"/>
              <a:r>
                <a:rPr lang="it-IT" sz="1100" b="1" baseline="30000" dirty="0">
                  <a:solidFill>
                    <a:schemeClr val="bg1"/>
                  </a:solidFill>
                  <a:latin typeface="Century Schoolbook" pitchFamily="18" charset="0"/>
                </a:rPr>
                <a:t>12</a:t>
              </a:r>
              <a:r>
                <a:rPr lang="it-IT" sz="1100" b="1" dirty="0">
                  <a:solidFill>
                    <a:schemeClr val="bg1"/>
                  </a:solidFill>
                  <a:latin typeface="Century Schoolbook" pitchFamily="18" charset="0"/>
                </a:rPr>
                <a:t>C</a:t>
              </a:r>
            </a:p>
          </p:txBody>
        </p:sp>
        <p:grpSp>
          <p:nvGrpSpPr>
            <p:cNvPr id="8" name="Group 29"/>
            <p:cNvGrpSpPr>
              <a:grpSpLocks/>
            </p:cNvGrpSpPr>
            <p:nvPr/>
          </p:nvGrpSpPr>
          <p:grpSpPr bwMode="auto">
            <a:xfrm>
              <a:off x="3234" y="2976"/>
              <a:ext cx="366" cy="510"/>
              <a:chOff x="2509" y="2748"/>
              <a:chExt cx="366" cy="510"/>
            </a:xfrm>
          </p:grpSpPr>
          <p:sp>
            <p:nvSpPr>
              <p:cNvPr id="29" name="Oval 30"/>
              <p:cNvSpPr>
                <a:spLocks noChangeArrowheads="1"/>
              </p:cNvSpPr>
              <p:nvPr/>
            </p:nvSpPr>
            <p:spPr bwMode="auto">
              <a:xfrm>
                <a:off x="2518" y="2935"/>
                <a:ext cx="317" cy="318"/>
              </a:xfrm>
              <a:prstGeom prst="ellipse">
                <a:avLst/>
              </a:prstGeom>
              <a:solidFill>
                <a:srgbClr val="0099FF"/>
              </a:solidFill>
              <a:ln w="9525" algn="ctr">
                <a:solidFill>
                  <a:srgbClr val="0099FF"/>
                </a:solidFill>
                <a:round/>
                <a:headEnd/>
                <a:tailEnd/>
              </a:ln>
            </p:spPr>
            <p:txBody>
              <a:bodyPr wrap="none" anchor="ctr"/>
              <a:lstStyle/>
              <a:p>
                <a:pPr algn="ctr"/>
                <a:endParaRPr lang="en-US" dirty="0">
                  <a:latin typeface="Rage Italic" pitchFamily="66" charset="0"/>
                </a:endParaRPr>
              </a:p>
            </p:txBody>
          </p:sp>
          <p:sp>
            <p:nvSpPr>
              <p:cNvPr id="30" name="Oval 31"/>
              <p:cNvSpPr>
                <a:spLocks noChangeArrowheads="1"/>
              </p:cNvSpPr>
              <p:nvPr/>
            </p:nvSpPr>
            <p:spPr bwMode="auto">
              <a:xfrm>
                <a:off x="2608" y="2748"/>
                <a:ext cx="227" cy="226"/>
              </a:xfrm>
              <a:prstGeom prst="ellipse">
                <a:avLst/>
              </a:prstGeom>
              <a:solidFill>
                <a:srgbClr val="FF9900"/>
              </a:solidFill>
              <a:ln w="9525" algn="ctr">
                <a:solidFill>
                  <a:srgbClr val="FF9900"/>
                </a:solidFill>
                <a:round/>
                <a:headEnd/>
                <a:tailEnd/>
              </a:ln>
            </p:spPr>
            <p:txBody>
              <a:bodyPr wrap="none" anchor="ctr"/>
              <a:lstStyle/>
              <a:p>
                <a:pPr algn="ctr"/>
                <a:endParaRPr lang="en-US" dirty="0">
                  <a:latin typeface="Rage Italic" pitchFamily="66" charset="0"/>
                </a:endParaRPr>
              </a:p>
            </p:txBody>
          </p:sp>
          <p:sp>
            <p:nvSpPr>
              <p:cNvPr id="31" name="Text Box 32"/>
              <p:cNvSpPr txBox="1">
                <a:spLocks noChangeArrowheads="1"/>
              </p:cNvSpPr>
              <p:nvPr/>
            </p:nvSpPr>
            <p:spPr bwMode="auto">
              <a:xfrm>
                <a:off x="2509" y="3059"/>
                <a:ext cx="326" cy="199"/>
              </a:xfrm>
              <a:prstGeom prst="rect">
                <a:avLst/>
              </a:prstGeom>
              <a:noFill/>
              <a:ln w="9525" algn="ctr">
                <a:noFill/>
                <a:miter lim="800000"/>
                <a:headEnd/>
                <a:tailEnd/>
              </a:ln>
            </p:spPr>
            <p:txBody>
              <a:bodyPr wrap="none">
                <a:spAutoFit/>
              </a:bodyPr>
              <a:lstStyle/>
              <a:p>
                <a:pPr algn="ctr"/>
                <a:r>
                  <a:rPr lang="it-IT" sz="1100" b="1" baseline="30000" dirty="0">
                    <a:solidFill>
                      <a:schemeClr val="bg1"/>
                    </a:solidFill>
                    <a:latin typeface="Century Schoolbook" pitchFamily="18" charset="0"/>
                  </a:rPr>
                  <a:t>15</a:t>
                </a:r>
                <a:r>
                  <a:rPr lang="it-IT" sz="1100" b="1" dirty="0">
                    <a:solidFill>
                      <a:schemeClr val="bg1"/>
                    </a:solidFill>
                    <a:latin typeface="Century Schoolbook" pitchFamily="18" charset="0"/>
                  </a:rPr>
                  <a:t>O</a:t>
                </a:r>
              </a:p>
            </p:txBody>
          </p:sp>
          <p:sp>
            <p:nvSpPr>
              <p:cNvPr id="32" name="Text Box 33"/>
              <p:cNvSpPr txBox="1">
                <a:spLocks noChangeArrowheads="1"/>
              </p:cNvSpPr>
              <p:nvPr/>
            </p:nvSpPr>
            <p:spPr bwMode="auto">
              <a:xfrm>
                <a:off x="2556" y="2773"/>
                <a:ext cx="319" cy="199"/>
              </a:xfrm>
              <a:prstGeom prst="rect">
                <a:avLst/>
              </a:prstGeom>
              <a:noFill/>
              <a:ln w="9525" algn="ctr">
                <a:noFill/>
                <a:miter lim="800000"/>
                <a:headEnd/>
                <a:tailEnd/>
              </a:ln>
            </p:spPr>
            <p:txBody>
              <a:bodyPr wrap="none">
                <a:spAutoFit/>
              </a:bodyPr>
              <a:lstStyle/>
              <a:p>
                <a:pPr algn="ctr"/>
                <a:r>
                  <a:rPr lang="it-IT" sz="1100" b="1" baseline="30000" dirty="0">
                    <a:solidFill>
                      <a:schemeClr val="bg1"/>
                    </a:solidFill>
                    <a:latin typeface="Century Schoolbook" pitchFamily="18" charset="0"/>
                  </a:rPr>
                  <a:t>11</a:t>
                </a:r>
                <a:r>
                  <a:rPr lang="it-IT" sz="1100" b="1" dirty="0">
                    <a:solidFill>
                      <a:schemeClr val="bg1"/>
                    </a:solidFill>
                    <a:latin typeface="Century Schoolbook" pitchFamily="18" charset="0"/>
                  </a:rPr>
                  <a:t>C</a:t>
                </a:r>
              </a:p>
            </p:txBody>
          </p:sp>
        </p:grpSp>
        <p:sp>
          <p:nvSpPr>
            <p:cNvPr id="27" name="Text Box 34"/>
            <p:cNvSpPr txBox="1">
              <a:spLocks noChangeArrowheads="1"/>
            </p:cNvSpPr>
            <p:nvPr/>
          </p:nvSpPr>
          <p:spPr bwMode="auto">
            <a:xfrm>
              <a:off x="3773" y="2997"/>
              <a:ext cx="215" cy="199"/>
            </a:xfrm>
            <a:prstGeom prst="rect">
              <a:avLst/>
            </a:prstGeom>
            <a:noFill/>
            <a:ln w="9525" algn="ctr">
              <a:noFill/>
              <a:miter lim="800000"/>
              <a:headEnd/>
              <a:tailEnd/>
            </a:ln>
          </p:spPr>
          <p:txBody>
            <a:bodyPr wrap="none">
              <a:spAutoFit/>
            </a:bodyPr>
            <a:lstStyle/>
            <a:p>
              <a:pPr algn="ctr"/>
              <a:r>
                <a:rPr lang="it-IT" sz="1100" dirty="0" err="1">
                  <a:solidFill>
                    <a:srgbClr val="000000"/>
                  </a:solidFill>
                  <a:latin typeface="Century Schoolbook" pitchFamily="18" charset="0"/>
                </a:rPr>
                <a:t>n</a:t>
              </a:r>
              <a:endParaRPr lang="it-IT" sz="1100" dirty="0">
                <a:solidFill>
                  <a:srgbClr val="000000"/>
                </a:solidFill>
                <a:latin typeface="Century Schoolbook" pitchFamily="18" charset="0"/>
              </a:endParaRPr>
            </a:p>
          </p:txBody>
        </p:sp>
        <p:sp>
          <p:nvSpPr>
            <p:cNvPr id="28" name="Text Box 35"/>
            <p:cNvSpPr txBox="1">
              <a:spLocks noChangeArrowheads="1"/>
            </p:cNvSpPr>
            <p:nvPr/>
          </p:nvSpPr>
          <p:spPr bwMode="auto">
            <a:xfrm>
              <a:off x="3773" y="3238"/>
              <a:ext cx="215" cy="199"/>
            </a:xfrm>
            <a:prstGeom prst="rect">
              <a:avLst/>
            </a:prstGeom>
            <a:noFill/>
            <a:ln w="9525" algn="ctr">
              <a:noFill/>
              <a:miter lim="800000"/>
              <a:headEnd/>
              <a:tailEnd/>
            </a:ln>
          </p:spPr>
          <p:txBody>
            <a:bodyPr wrap="none">
              <a:spAutoFit/>
            </a:bodyPr>
            <a:lstStyle/>
            <a:p>
              <a:pPr algn="ctr"/>
              <a:r>
                <a:rPr lang="it-IT" sz="1100" dirty="0" err="1">
                  <a:solidFill>
                    <a:srgbClr val="000000"/>
                  </a:solidFill>
                  <a:latin typeface="Century Schoolbook" pitchFamily="18" charset="0"/>
                </a:rPr>
                <a:t>n</a:t>
              </a:r>
              <a:endParaRPr lang="it-IT" sz="1100" dirty="0">
                <a:solidFill>
                  <a:srgbClr val="000000"/>
                </a:solidFill>
                <a:latin typeface="Century Schoolbook" pitchFamily="18" charset="0"/>
              </a:endParaRPr>
            </a:p>
          </p:txBody>
        </p:sp>
      </p:grpSp>
      <p:sp>
        <p:nvSpPr>
          <p:cNvPr id="59" name="CasellaDiTesto 58"/>
          <p:cNvSpPr txBox="1">
            <a:spLocks noChangeArrowheads="1"/>
          </p:cNvSpPr>
          <p:nvPr/>
        </p:nvSpPr>
        <p:spPr bwMode="auto">
          <a:xfrm>
            <a:off x="5360144" y="1785926"/>
            <a:ext cx="3783888" cy="2554430"/>
          </a:xfrm>
          <a:prstGeom prst="rect">
            <a:avLst/>
          </a:prstGeom>
          <a:noFill/>
          <a:ln w="9525">
            <a:noFill/>
            <a:miter lim="800000"/>
            <a:headEnd/>
            <a:tailEnd/>
          </a:ln>
        </p:spPr>
        <p:txBody>
          <a:bodyPr wrap="square" lIns="91320" tIns="45663" rIns="91320" bIns="45663">
            <a:spAutoFit/>
          </a:bodyPr>
          <a:lstStyle/>
          <a:p>
            <a:pPr algn="just">
              <a:buFont typeface="Arial" pitchFamily="34" charset="0"/>
              <a:buChar char="•"/>
            </a:pPr>
            <a:r>
              <a:rPr lang="it-IT" sz="2000" b="1" kern="1200" dirty="0" smtClean="0">
                <a:solidFill>
                  <a:srgbClr val="000000"/>
                </a:solidFill>
              </a:rPr>
              <a:t> A possible method for the control of the geometrical accuracy of the treatment (TPS) is PET imaging of the activity generated in the nuclear interactions in tissue</a:t>
            </a:r>
          </a:p>
          <a:p>
            <a:pPr algn="just"/>
            <a:endParaRPr lang="it-IT" sz="2000" b="1" dirty="0" smtClean="0">
              <a:solidFill>
                <a:srgbClr val="000000"/>
              </a:solidFill>
            </a:endParaRPr>
          </a:p>
          <a:p>
            <a:pPr marL="171236" indent="-171236" algn="just"/>
            <a:endParaRPr lang="it-IT" sz="2000" b="1" dirty="0" smtClean="0">
              <a:solidFill>
                <a:srgbClr val="000000"/>
              </a:solidFill>
            </a:endParaRPr>
          </a:p>
        </p:txBody>
      </p:sp>
      <p:sp>
        <p:nvSpPr>
          <p:cNvPr id="62" name="Text Box 198"/>
          <p:cNvSpPr txBox="1">
            <a:spLocks noChangeArrowheads="1"/>
          </p:cNvSpPr>
          <p:nvPr/>
        </p:nvSpPr>
        <p:spPr bwMode="auto">
          <a:xfrm>
            <a:off x="1058417" y="1323223"/>
            <a:ext cx="264700" cy="259748"/>
          </a:xfrm>
          <a:prstGeom prst="rect">
            <a:avLst/>
          </a:prstGeom>
          <a:noFill/>
          <a:ln w="9525" algn="ctr">
            <a:noFill/>
            <a:miter lim="800000"/>
            <a:headEnd/>
            <a:tailEnd/>
          </a:ln>
        </p:spPr>
        <p:txBody>
          <a:bodyPr wrap="none" lIns="91320" tIns="45663" rIns="91320" bIns="45663">
            <a:spAutoFit/>
          </a:bodyPr>
          <a:lstStyle/>
          <a:p>
            <a:pPr algn="ctr"/>
            <a:r>
              <a:rPr lang="it-IT" sz="1100" dirty="0" err="1">
                <a:solidFill>
                  <a:srgbClr val="000000"/>
                </a:solidFill>
                <a:latin typeface="Century Schoolbook" pitchFamily="18" charset="0"/>
              </a:rPr>
              <a:t>p</a:t>
            </a:r>
            <a:endParaRPr lang="it-IT" sz="1100" dirty="0">
              <a:solidFill>
                <a:srgbClr val="000000"/>
              </a:solidFill>
              <a:latin typeface="Century Schoolbook" pitchFamily="18" charset="0"/>
            </a:endParaRPr>
          </a:p>
        </p:txBody>
      </p:sp>
      <p:sp>
        <p:nvSpPr>
          <p:cNvPr id="63" name="Text Box 198"/>
          <p:cNvSpPr txBox="1">
            <a:spLocks noChangeArrowheads="1"/>
          </p:cNvSpPr>
          <p:nvPr/>
        </p:nvSpPr>
        <p:spPr bwMode="auto">
          <a:xfrm>
            <a:off x="57474" y="1437508"/>
            <a:ext cx="264700" cy="259748"/>
          </a:xfrm>
          <a:prstGeom prst="rect">
            <a:avLst/>
          </a:prstGeom>
          <a:noFill/>
          <a:ln w="9525" algn="ctr">
            <a:noFill/>
            <a:miter lim="800000"/>
            <a:headEnd/>
            <a:tailEnd/>
          </a:ln>
        </p:spPr>
        <p:txBody>
          <a:bodyPr wrap="none" lIns="91320" tIns="45663" rIns="91320" bIns="45663">
            <a:spAutoFit/>
          </a:bodyPr>
          <a:lstStyle/>
          <a:p>
            <a:pPr algn="ctr"/>
            <a:r>
              <a:rPr lang="it-IT" sz="1100" dirty="0" err="1">
                <a:solidFill>
                  <a:srgbClr val="000000"/>
                </a:solidFill>
                <a:latin typeface="Century Schoolbook" pitchFamily="18" charset="0"/>
              </a:rPr>
              <a:t>p</a:t>
            </a:r>
            <a:endParaRPr lang="it-IT" sz="1100" dirty="0">
              <a:solidFill>
                <a:srgbClr val="000000"/>
              </a:solidFill>
              <a:latin typeface="Century Schoolbook" pitchFamily="18" charset="0"/>
            </a:endParaRPr>
          </a:p>
        </p:txBody>
      </p:sp>
      <p:sp>
        <p:nvSpPr>
          <p:cNvPr id="64" name="Line 196"/>
          <p:cNvSpPr>
            <a:spLocks noChangeShapeType="1"/>
          </p:cNvSpPr>
          <p:nvPr/>
        </p:nvSpPr>
        <p:spPr bwMode="auto">
          <a:xfrm flipV="1">
            <a:off x="4486316" y="1652842"/>
            <a:ext cx="274284" cy="46606"/>
          </a:xfrm>
          <a:prstGeom prst="line">
            <a:avLst/>
          </a:prstGeom>
          <a:noFill/>
          <a:ln w="15875">
            <a:solidFill>
              <a:srgbClr val="000000"/>
            </a:solidFill>
            <a:round/>
            <a:headEnd/>
            <a:tailEnd type="triangle" w="med" len="med"/>
          </a:ln>
        </p:spPr>
        <p:txBody>
          <a:bodyPr wrap="none" lIns="91320" tIns="45663" rIns="91320" bIns="45663" anchor="ctr"/>
          <a:lstStyle/>
          <a:p>
            <a:endParaRPr lang="en-US" sz="1200" dirty="0"/>
          </a:p>
        </p:txBody>
      </p:sp>
      <p:sp>
        <p:nvSpPr>
          <p:cNvPr id="65" name="Line 197"/>
          <p:cNvSpPr>
            <a:spLocks noChangeShapeType="1"/>
          </p:cNvSpPr>
          <p:nvPr/>
        </p:nvSpPr>
        <p:spPr bwMode="auto">
          <a:xfrm>
            <a:off x="4507115" y="1705460"/>
            <a:ext cx="236238" cy="135157"/>
          </a:xfrm>
          <a:prstGeom prst="line">
            <a:avLst/>
          </a:prstGeom>
          <a:noFill/>
          <a:ln w="15875">
            <a:solidFill>
              <a:srgbClr val="000000"/>
            </a:solidFill>
            <a:round/>
            <a:headEnd/>
            <a:tailEnd type="triangle" w="med" len="med"/>
          </a:ln>
        </p:spPr>
        <p:txBody>
          <a:bodyPr wrap="none" lIns="91320" tIns="45663" rIns="91320" bIns="45663" anchor="ctr"/>
          <a:lstStyle/>
          <a:p>
            <a:endParaRPr lang="en-US" sz="1200" dirty="0"/>
          </a:p>
        </p:txBody>
      </p:sp>
      <p:sp>
        <p:nvSpPr>
          <p:cNvPr id="129" name="Segnaposto numero diapositiva 5"/>
          <p:cNvSpPr txBox="1">
            <a:spLocks/>
          </p:cNvSpPr>
          <p:nvPr/>
        </p:nvSpPr>
        <p:spPr>
          <a:xfrm>
            <a:off x="7010400" y="6579810"/>
            <a:ext cx="2133600" cy="278190"/>
          </a:xfrm>
          <a:prstGeom prst="rect">
            <a:avLst/>
          </a:prstGeom>
        </p:spPr>
        <p:txBody>
          <a:bodyPr lIns="91320" tIns="45663" rIns="91320" bIns="45663"/>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FE3DA89-A32C-D440-9AC6-005A9640D412}" type="slidenum">
              <a:rPr lang="it-IT" sz="1200" smtClean="0">
                <a:solidFill>
                  <a:schemeClr val="bg1"/>
                </a:solidFill>
                <a:effectLst>
                  <a:outerShdw blurRad="50800" dist="38100" dir="2700000" algn="tl" rotWithShape="0">
                    <a:prstClr val="black">
                      <a:alpha val="40000"/>
                    </a:prstClr>
                  </a:outerShdw>
                </a:effectLst>
              </a:rPr>
              <a:pPr algn="r"/>
              <a:t>18</a:t>
            </a:fld>
            <a:endParaRPr lang="it-IT" sz="1200" dirty="0">
              <a:solidFill>
                <a:schemeClr val="bg1"/>
              </a:solidFill>
              <a:effectLst>
                <a:outerShdw blurRad="50800" dist="38100" dir="2700000" algn="tl" rotWithShape="0">
                  <a:prstClr val="black">
                    <a:alpha val="40000"/>
                  </a:prstClr>
                </a:outerShdw>
              </a:effectLst>
            </a:endParaRPr>
          </a:p>
        </p:txBody>
      </p:sp>
      <p:sp>
        <p:nvSpPr>
          <p:cNvPr id="60" name="Segnaposto numero diapositiva 59"/>
          <p:cNvSpPr>
            <a:spLocks noGrp="1"/>
          </p:cNvSpPr>
          <p:nvPr>
            <p:ph type="sldNum" sz="quarter" idx="10"/>
          </p:nvPr>
        </p:nvSpPr>
        <p:spPr/>
        <p:txBody>
          <a:bodyPr/>
          <a:lstStyle/>
          <a:p>
            <a:pPr>
              <a:defRPr/>
            </a:pPr>
            <a:fld id="{092099C2-FB58-48B4-B430-55EA506E958D}" type="slidenum">
              <a:rPr lang="en-US" smtClean="0"/>
              <a:pPr>
                <a:defRPr/>
              </a:pPr>
              <a:t>18</a:t>
            </a:fld>
            <a:endParaRPr lang="en-US"/>
          </a:p>
        </p:txBody>
      </p:sp>
      <p:sp>
        <p:nvSpPr>
          <p:cNvPr id="61" name="CasellaDiTesto 60"/>
          <p:cNvSpPr txBox="1"/>
          <p:nvPr/>
        </p:nvSpPr>
        <p:spPr>
          <a:xfrm>
            <a:off x="971600" y="4191380"/>
            <a:ext cx="7815242" cy="2523768"/>
          </a:xfrm>
          <a:prstGeom prst="rect">
            <a:avLst/>
          </a:prstGeom>
          <a:noFill/>
        </p:spPr>
        <p:txBody>
          <a:bodyPr wrap="square" rtlCol="0">
            <a:spAutoFit/>
          </a:bodyPr>
          <a:lstStyle/>
          <a:p>
            <a:pPr marL="171236" indent="-171236" algn="just">
              <a:buFont typeface="Arial"/>
              <a:buChar char="•"/>
            </a:pPr>
            <a:r>
              <a:rPr lang="it-IT" sz="2800" b="1" dirty="0" smtClean="0">
                <a:solidFill>
                  <a:srgbClr val="000000"/>
                </a:solidFill>
              </a:rPr>
              <a:t>Small amounts of β</a:t>
            </a:r>
            <a:r>
              <a:rPr lang="it-IT" sz="2800" b="1" baseline="30000" dirty="0" smtClean="0">
                <a:solidFill>
                  <a:srgbClr val="000000"/>
                </a:solidFill>
              </a:rPr>
              <a:t>+</a:t>
            </a:r>
            <a:r>
              <a:rPr lang="it-IT" sz="2800" b="1" dirty="0" smtClean="0">
                <a:solidFill>
                  <a:srgbClr val="000000"/>
                </a:solidFill>
              </a:rPr>
              <a:t> emitting radioisotopes are produced with short half-lives</a:t>
            </a:r>
          </a:p>
          <a:p>
            <a:pPr marL="627870" lvl="1" indent="-171236" algn="just">
              <a:buFont typeface="Arial"/>
              <a:buChar char="•"/>
            </a:pPr>
            <a:r>
              <a:rPr lang="it-IT" sz="2800" b="1" baseline="30000" dirty="0" smtClean="0">
                <a:solidFill>
                  <a:srgbClr val="000000"/>
                </a:solidFill>
              </a:rPr>
              <a:t> 11</a:t>
            </a:r>
            <a:r>
              <a:rPr lang="it-IT" sz="2800" b="1" dirty="0" smtClean="0">
                <a:solidFill>
                  <a:srgbClr val="000000"/>
                </a:solidFill>
              </a:rPr>
              <a:t>C (20.3 min)</a:t>
            </a:r>
          </a:p>
          <a:p>
            <a:pPr marL="627870" lvl="1" indent="-171236" algn="just">
              <a:buFont typeface="Arial"/>
              <a:buChar char="•"/>
            </a:pPr>
            <a:r>
              <a:rPr lang="it-IT" sz="2800" b="1" dirty="0" smtClean="0">
                <a:solidFill>
                  <a:srgbClr val="000000"/>
                </a:solidFill>
              </a:rPr>
              <a:t> </a:t>
            </a:r>
            <a:r>
              <a:rPr lang="it-IT" sz="2800" b="1" baseline="30000" dirty="0" smtClean="0">
                <a:solidFill>
                  <a:srgbClr val="000000"/>
                </a:solidFill>
              </a:rPr>
              <a:t>13</a:t>
            </a:r>
            <a:r>
              <a:rPr lang="it-IT" sz="2800" b="1" dirty="0" smtClean="0">
                <a:solidFill>
                  <a:srgbClr val="000000"/>
                </a:solidFill>
              </a:rPr>
              <a:t>N (9.97 min)</a:t>
            </a:r>
          </a:p>
          <a:p>
            <a:pPr marL="627870" lvl="1" indent="-171236" algn="just">
              <a:buFont typeface="Arial"/>
              <a:buChar char="•"/>
            </a:pPr>
            <a:r>
              <a:rPr lang="it-IT" sz="2800" b="1" baseline="30000" dirty="0" smtClean="0">
                <a:solidFill>
                  <a:srgbClr val="000000"/>
                </a:solidFill>
              </a:rPr>
              <a:t> 15</a:t>
            </a:r>
            <a:r>
              <a:rPr lang="it-IT" sz="2800" b="1" dirty="0" smtClean="0">
                <a:solidFill>
                  <a:srgbClr val="000000"/>
                </a:solidFill>
              </a:rPr>
              <a:t>0 (2.03 min)</a:t>
            </a:r>
          </a:p>
          <a:p>
            <a:endParaRPr lang="en-US" dirty="0"/>
          </a:p>
        </p:txBody>
      </p:sp>
    </p:spTree>
    <p:extLst>
      <p:ext uri="{BB962C8B-B14F-4D97-AF65-F5344CB8AC3E}">
        <p14:creationId xmlns:p14="http://schemas.microsoft.com/office/powerpoint/2010/main" xmlns="" val="29407911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0"/>
          </p:nvPr>
        </p:nvSpPr>
        <p:spPr/>
        <p:txBody>
          <a:bodyPr/>
          <a:lstStyle/>
          <a:p>
            <a:pPr>
              <a:defRPr/>
            </a:pPr>
            <a:fld id="{092099C2-FB58-48B4-B430-55EA506E958D}" type="slidenum">
              <a:rPr lang="en-US" smtClean="0"/>
              <a:pPr>
                <a:defRPr/>
              </a:pPr>
              <a:t>19</a:t>
            </a:fld>
            <a:endParaRPr lang="en-US"/>
          </a:p>
        </p:txBody>
      </p:sp>
      <p:sp>
        <p:nvSpPr>
          <p:cNvPr id="4" name="CasellaDiTesto 3"/>
          <p:cNvSpPr txBox="1"/>
          <p:nvPr/>
        </p:nvSpPr>
        <p:spPr>
          <a:xfrm>
            <a:off x="107568" y="1285860"/>
            <a:ext cx="9322216" cy="5878532"/>
          </a:xfrm>
          <a:prstGeom prst="rect">
            <a:avLst/>
          </a:prstGeom>
          <a:noFill/>
        </p:spPr>
        <p:txBody>
          <a:bodyPr wrap="square" rtlCol="0">
            <a:spAutoFit/>
          </a:bodyPr>
          <a:lstStyle/>
          <a:p>
            <a:r>
              <a:rPr lang="it-IT" sz="2400" b="1" i="1" dirty="0" smtClean="0">
                <a:solidFill>
                  <a:srgbClr val="000000"/>
                </a:solidFill>
              </a:rPr>
              <a:t>First pioneer work by W. Enghardt et al. in the ’90 with Carbon Ions </a:t>
            </a:r>
            <a:r>
              <a:rPr lang="it-IT" sz="2400" b="1" i="1" dirty="0" smtClean="0">
                <a:solidFill>
                  <a:srgbClr val="FF0000"/>
                </a:solidFill>
              </a:rPr>
              <a:t>(GSI/Bastei tomograph) </a:t>
            </a:r>
            <a:r>
              <a:rPr lang="it-IT" sz="2400" b="1" dirty="0" smtClean="0">
                <a:solidFill>
                  <a:srgbClr val="FF0000"/>
                </a:solidFill>
              </a:rPr>
              <a:t>	</a:t>
            </a:r>
          </a:p>
          <a:p>
            <a:endParaRPr lang="it-IT" sz="2400" b="1" dirty="0" smtClean="0">
              <a:solidFill>
                <a:srgbClr val="FF0000"/>
              </a:solidFill>
            </a:endParaRPr>
          </a:p>
          <a:p>
            <a:pPr lvl="0">
              <a:buFont typeface="Arial" pitchFamily="34" charset="0"/>
              <a:buChar char="•"/>
            </a:pPr>
            <a:r>
              <a:rPr lang="it-IT" sz="2400" b="1" dirty="0" smtClean="0">
                <a:solidFill>
                  <a:prstClr val="black"/>
                </a:solidFill>
              </a:rPr>
              <a:t> Off-line PET (e.g.) </a:t>
            </a:r>
            <a:r>
              <a:rPr lang="it-IT" sz="2400" b="1" dirty="0" smtClean="0">
                <a:solidFill>
                  <a:srgbClr val="FF0000"/>
                </a:solidFill>
              </a:rPr>
              <a:t>(MGH/Heidelberg/CHIBA)</a:t>
            </a:r>
            <a:r>
              <a:rPr lang="it-IT" sz="2400" b="1" dirty="0" smtClean="0">
                <a:solidFill>
                  <a:prstClr val="black"/>
                </a:solidFill>
              </a:rPr>
              <a:t>	</a:t>
            </a:r>
          </a:p>
          <a:p>
            <a:r>
              <a:rPr lang="it-IT" sz="2400" i="1" dirty="0" smtClean="0">
                <a:solidFill>
                  <a:srgbClr val="000000"/>
                </a:solidFill>
              </a:rPr>
              <a:t>However</a:t>
            </a:r>
            <a:r>
              <a:rPr lang="it-IT" sz="2400" i="1" dirty="0" smtClean="0">
                <a:solidFill>
                  <a:srgbClr val="000000"/>
                </a:solidFill>
                <a:sym typeface="Wingdings" pitchFamily="2" charset="2"/>
              </a:rPr>
              <a:t></a:t>
            </a:r>
            <a:r>
              <a:rPr lang="it-IT" sz="2400" i="1" dirty="0" smtClean="0">
                <a:solidFill>
                  <a:srgbClr val="000000"/>
                </a:solidFill>
              </a:rPr>
              <a:t>In-beam/In-room dedicated instruments are needed to:</a:t>
            </a:r>
          </a:p>
          <a:p>
            <a:r>
              <a:rPr lang="it-IT" sz="2400" i="1" dirty="0" smtClean="0">
                <a:solidFill>
                  <a:srgbClr val="000000"/>
                </a:solidFill>
              </a:rPr>
              <a:t>1- </a:t>
            </a:r>
            <a:r>
              <a:rPr lang="it-IT" sz="2400" i="1" dirty="0" err="1" smtClean="0">
                <a:solidFill>
                  <a:srgbClr val="000000"/>
                </a:solidFill>
              </a:rPr>
              <a:t>Avoid</a:t>
            </a:r>
            <a:r>
              <a:rPr lang="it-IT" sz="2400" i="1" dirty="0" smtClean="0">
                <a:solidFill>
                  <a:srgbClr val="000000"/>
                </a:solidFill>
              </a:rPr>
              <a:t> </a:t>
            </a:r>
            <a:r>
              <a:rPr lang="it-IT" sz="2400" i="1" dirty="0" err="1" smtClean="0">
                <a:solidFill>
                  <a:srgbClr val="000000"/>
                </a:solidFill>
              </a:rPr>
              <a:t>patient</a:t>
            </a:r>
            <a:r>
              <a:rPr lang="it-IT" sz="2400" i="1" dirty="0" smtClean="0">
                <a:solidFill>
                  <a:srgbClr val="000000"/>
                </a:solidFill>
              </a:rPr>
              <a:t> </a:t>
            </a:r>
            <a:r>
              <a:rPr lang="it-IT" sz="2400" i="1" dirty="0" err="1" smtClean="0">
                <a:solidFill>
                  <a:srgbClr val="000000"/>
                </a:solidFill>
              </a:rPr>
              <a:t>re-positioning</a:t>
            </a:r>
            <a:endParaRPr lang="it-IT" sz="2400" i="1" dirty="0" smtClean="0">
              <a:solidFill>
                <a:srgbClr val="000000"/>
              </a:solidFill>
            </a:endParaRPr>
          </a:p>
          <a:p>
            <a:r>
              <a:rPr lang="it-IT" sz="2400" i="1" dirty="0" smtClean="0">
                <a:solidFill>
                  <a:srgbClr val="000000"/>
                </a:solidFill>
              </a:rPr>
              <a:t>2- Avoid data loss of very short living isotopes (e.g. </a:t>
            </a:r>
            <a:r>
              <a:rPr lang="it-IT" sz="2400" i="1" baseline="30000" dirty="0" smtClean="0">
                <a:solidFill>
                  <a:srgbClr val="000000"/>
                </a:solidFill>
              </a:rPr>
              <a:t>15</a:t>
            </a:r>
            <a:r>
              <a:rPr lang="it-IT" sz="2400" i="1" dirty="0" smtClean="0">
                <a:solidFill>
                  <a:srgbClr val="000000"/>
                </a:solidFill>
              </a:rPr>
              <a:t>O )</a:t>
            </a:r>
          </a:p>
          <a:p>
            <a:r>
              <a:rPr lang="it-IT" sz="2400" i="1" dirty="0" smtClean="0">
                <a:solidFill>
                  <a:srgbClr val="000000"/>
                </a:solidFill>
              </a:rPr>
              <a:t>3- Avoid radioisotope wash-out</a:t>
            </a:r>
          </a:p>
          <a:p>
            <a:endParaRPr lang="it-IT" sz="2400" b="1" dirty="0" smtClean="0">
              <a:solidFill>
                <a:prstClr val="black"/>
              </a:solidFill>
            </a:endParaRPr>
          </a:p>
          <a:p>
            <a:pPr lvl="0">
              <a:buFont typeface="Arial" pitchFamily="34" charset="0"/>
              <a:buChar char="•"/>
            </a:pPr>
            <a:r>
              <a:rPr lang="it-IT" sz="2400" b="1" dirty="0" smtClean="0">
                <a:solidFill>
                  <a:srgbClr val="000000"/>
                </a:solidFill>
              </a:rPr>
              <a:t> On-line PET  </a:t>
            </a:r>
            <a:r>
              <a:rPr lang="it-IT" sz="2400" dirty="0" smtClean="0">
                <a:solidFill>
                  <a:srgbClr val="000000"/>
                </a:solidFill>
              </a:rPr>
              <a:t>(only on phantoms up until now)</a:t>
            </a:r>
            <a:r>
              <a:rPr lang="it-IT" sz="2400" b="1" dirty="0" smtClean="0">
                <a:solidFill>
                  <a:srgbClr val="000000"/>
                </a:solidFill>
              </a:rPr>
              <a:t>	</a:t>
            </a:r>
          </a:p>
          <a:p>
            <a:pPr lvl="0"/>
            <a:r>
              <a:rPr lang="it-IT" sz="2400" b="1" dirty="0" smtClean="0">
                <a:solidFill>
                  <a:srgbClr val="000000"/>
                </a:solidFill>
                <a:sym typeface="Wingdings" pitchFamily="2" charset="2"/>
              </a:rPr>
              <a:t>  	</a:t>
            </a:r>
            <a:r>
              <a:rPr lang="it-IT" sz="2400" b="1" dirty="0" smtClean="0">
                <a:solidFill>
                  <a:srgbClr val="000000"/>
                </a:solidFill>
              </a:rPr>
              <a:t>In Room-PET, but off-Beam</a:t>
            </a:r>
          </a:p>
          <a:p>
            <a:pPr lvl="0"/>
            <a:r>
              <a:rPr lang="it-IT" sz="2400" b="1" dirty="0" smtClean="0"/>
              <a:t> 	 </a:t>
            </a:r>
            <a:r>
              <a:rPr lang="it-IT" sz="2000" b="1" dirty="0" smtClean="0">
                <a:solidFill>
                  <a:srgbClr val="FF0000"/>
                </a:solidFill>
              </a:rPr>
              <a:t>(GSI/PISA-CNAO/CHIBA/MGH/HEIDELBERG)</a:t>
            </a:r>
          </a:p>
          <a:p>
            <a:r>
              <a:rPr lang="it-IT" sz="2400" b="1" dirty="0" smtClean="0">
                <a:solidFill>
                  <a:srgbClr val="000000"/>
                </a:solidFill>
                <a:sym typeface="Wingdings" pitchFamily="2" charset="2"/>
              </a:rPr>
              <a:t> 	</a:t>
            </a:r>
            <a:r>
              <a:rPr lang="it-IT" sz="2400" b="1" dirty="0" smtClean="0">
                <a:solidFill>
                  <a:srgbClr val="000000"/>
                </a:solidFill>
              </a:rPr>
              <a:t>In Beam-PET, but  with beam-on</a:t>
            </a:r>
          </a:p>
          <a:p>
            <a:r>
              <a:rPr lang="it-IT" sz="2400" b="1" dirty="0" smtClean="0">
                <a:solidFill>
                  <a:srgbClr val="000000"/>
                </a:solidFill>
              </a:rPr>
              <a:t> 	 </a:t>
            </a:r>
            <a:r>
              <a:rPr lang="it-IT" sz="2000" b="1" dirty="0" smtClean="0">
                <a:solidFill>
                  <a:srgbClr val="FF0000"/>
                </a:solidFill>
              </a:rPr>
              <a:t>(PISA-CNAO/CHIBA-openPET)</a:t>
            </a:r>
          </a:p>
          <a:p>
            <a:endParaRPr lang="it-IT" sz="2000" b="1" dirty="0" smtClean="0"/>
          </a:p>
          <a:p>
            <a:r>
              <a:rPr lang="it-IT" sz="2000" b="1" dirty="0" smtClean="0"/>
              <a:t>	</a:t>
            </a:r>
            <a:endParaRPr lang="en-US" sz="2000" b="1" dirty="0" smtClean="0"/>
          </a:p>
        </p:txBody>
      </p:sp>
      <p:sp>
        <p:nvSpPr>
          <p:cNvPr id="5" name="CasellaDiTesto 4"/>
          <p:cNvSpPr txBox="1"/>
          <p:nvPr/>
        </p:nvSpPr>
        <p:spPr>
          <a:xfrm>
            <a:off x="1619672" y="303039"/>
            <a:ext cx="5976664" cy="830997"/>
          </a:xfrm>
          <a:prstGeom prst="rect">
            <a:avLst/>
          </a:prstGeom>
          <a:noFill/>
        </p:spPr>
        <p:txBody>
          <a:bodyPr wrap="square" rtlCol="0">
            <a:spAutoFit/>
          </a:bodyPr>
          <a:lstStyle/>
          <a:p>
            <a:pPr algn="ctr"/>
            <a:r>
              <a:rPr lang="it-IT" sz="2400" b="1" dirty="0" smtClean="0">
                <a:solidFill>
                  <a:schemeClr val="bg1"/>
                </a:solidFill>
              </a:rPr>
              <a:t>TERMINOLOGY </a:t>
            </a:r>
          </a:p>
          <a:p>
            <a:pPr algn="ctr"/>
            <a:r>
              <a:rPr lang="it-IT" sz="2400" b="1" dirty="0" smtClean="0">
                <a:solidFill>
                  <a:schemeClr val="bg1"/>
                </a:solidFill>
              </a:rPr>
              <a:t>(Both for Protons and Carbon)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olo 1"/>
          <p:cNvSpPr>
            <a:spLocks noGrp="1"/>
          </p:cNvSpPr>
          <p:nvPr>
            <p:ph type="title"/>
          </p:nvPr>
        </p:nvSpPr>
        <p:spPr/>
        <p:txBody>
          <a:bodyPr/>
          <a:lstStyle/>
          <a:p>
            <a:pPr algn="l"/>
            <a:r>
              <a:rPr lang="it-IT" dirty="0" smtClean="0"/>
              <a:t>		</a:t>
            </a:r>
            <a:r>
              <a:rPr lang="it-IT" sz="3600" b="1" dirty="0" smtClean="0"/>
              <a:t>    Contents</a:t>
            </a:r>
          </a:p>
        </p:txBody>
      </p:sp>
      <p:sp>
        <p:nvSpPr>
          <p:cNvPr id="118787" name="Segnaposto contenuto 2"/>
          <p:cNvSpPr>
            <a:spLocks noGrp="1"/>
          </p:cNvSpPr>
          <p:nvPr>
            <p:ph idx="1"/>
          </p:nvPr>
        </p:nvSpPr>
        <p:spPr>
          <a:xfrm>
            <a:off x="142876" y="1500198"/>
            <a:ext cx="8643966" cy="5143512"/>
          </a:xfrm>
        </p:spPr>
        <p:txBody>
          <a:bodyPr/>
          <a:lstStyle/>
          <a:p>
            <a:pPr lvl="1"/>
            <a:r>
              <a:rPr lang="it-IT" sz="2400" b="1" dirty="0" smtClean="0">
                <a:solidFill>
                  <a:srgbClr val="000000"/>
                </a:solidFill>
              </a:rPr>
              <a:t>Rationale for imaging in hadrontherapy</a:t>
            </a:r>
          </a:p>
          <a:p>
            <a:pPr lvl="1"/>
            <a:r>
              <a:rPr lang="it-IT" sz="2400" b="1" dirty="0" smtClean="0">
                <a:solidFill>
                  <a:srgbClr val="000000"/>
                </a:solidFill>
              </a:rPr>
              <a:t>First attempts in the late ‘70s</a:t>
            </a:r>
          </a:p>
          <a:p>
            <a:pPr lvl="1"/>
            <a:r>
              <a:rPr lang="it-IT" sz="2400" b="1" dirty="0" smtClean="0">
                <a:solidFill>
                  <a:srgbClr val="000000"/>
                </a:solidFill>
              </a:rPr>
              <a:t>Proton radiography and proton tomography </a:t>
            </a:r>
          </a:p>
          <a:p>
            <a:pPr lvl="1"/>
            <a:r>
              <a:rPr lang="it-IT" sz="2400" b="1" dirty="0" smtClean="0">
                <a:solidFill>
                  <a:srgbClr val="000000"/>
                </a:solidFill>
              </a:rPr>
              <a:t>Taking advantage of nuclear interactions: </a:t>
            </a:r>
          </a:p>
          <a:p>
            <a:pPr lvl="2"/>
            <a:r>
              <a:rPr lang="it-IT" sz="2400" b="1" dirty="0" smtClean="0">
                <a:solidFill>
                  <a:srgbClr val="000000"/>
                </a:solidFill>
              </a:rPr>
              <a:t>Modelling</a:t>
            </a:r>
          </a:p>
          <a:p>
            <a:pPr lvl="2"/>
            <a:r>
              <a:rPr lang="it-IT" sz="2400" b="1" dirty="0" smtClean="0">
                <a:solidFill>
                  <a:srgbClr val="000000"/>
                </a:solidFill>
              </a:rPr>
              <a:t>Positron emitters and PET imaging</a:t>
            </a:r>
          </a:p>
          <a:p>
            <a:pPr lvl="2"/>
            <a:r>
              <a:rPr lang="it-IT" sz="2400" b="1" dirty="0" smtClean="0">
                <a:solidFill>
                  <a:srgbClr val="000000"/>
                </a:solidFill>
              </a:rPr>
              <a:t>Prompt neutral particles </a:t>
            </a:r>
            <a:r>
              <a:rPr lang="it-IT" sz="2400" b="1" dirty="0" smtClean="0">
                <a:solidFill>
                  <a:srgbClr val="000000"/>
                </a:solidFill>
                <a:sym typeface="Wingdings" pitchFamily="2" charset="2"/>
              </a:rPr>
              <a:t></a:t>
            </a:r>
            <a:r>
              <a:rPr lang="it-IT" sz="2400" b="1" dirty="0" smtClean="0">
                <a:solidFill>
                  <a:srgbClr val="000000"/>
                </a:solidFill>
              </a:rPr>
              <a:t>gammas</a:t>
            </a:r>
          </a:p>
          <a:p>
            <a:pPr lvl="2"/>
            <a:r>
              <a:rPr lang="it-IT" sz="2400" b="1" dirty="0" smtClean="0">
                <a:solidFill>
                  <a:srgbClr val="000000"/>
                </a:solidFill>
              </a:rPr>
              <a:t>Prompt charged particles </a:t>
            </a:r>
            <a:r>
              <a:rPr lang="it-IT" sz="2400" b="1" dirty="0" smtClean="0">
                <a:solidFill>
                  <a:srgbClr val="000000"/>
                </a:solidFill>
                <a:sym typeface="Wingdings" pitchFamily="2" charset="2"/>
              </a:rPr>
              <a:t></a:t>
            </a:r>
            <a:r>
              <a:rPr lang="it-IT" sz="2400" b="1" dirty="0" smtClean="0">
                <a:solidFill>
                  <a:srgbClr val="000000"/>
                </a:solidFill>
              </a:rPr>
              <a:t>protons</a:t>
            </a:r>
          </a:p>
          <a:p>
            <a:pPr lvl="2"/>
            <a:r>
              <a:rPr lang="it-IT" sz="2400" b="1" dirty="0" smtClean="0">
                <a:solidFill>
                  <a:srgbClr val="000000"/>
                </a:solidFill>
              </a:rPr>
              <a:t>Combined systems (INSIDE project)</a:t>
            </a:r>
          </a:p>
          <a:p>
            <a:pPr lvl="1"/>
            <a:r>
              <a:rPr lang="it-IT" sz="2400" b="1" dirty="0" smtClean="0">
                <a:solidFill>
                  <a:srgbClr val="000000"/>
                </a:solidFill>
              </a:rPr>
              <a:t>A </a:t>
            </a:r>
            <a:r>
              <a:rPr lang="it-IT" sz="2400" b="1" smtClean="0">
                <a:solidFill>
                  <a:srgbClr val="000000"/>
                </a:solidFill>
              </a:rPr>
              <a:t>novel  technique: PET </a:t>
            </a:r>
            <a:r>
              <a:rPr lang="it-IT" sz="2400" b="1" dirty="0" smtClean="0">
                <a:solidFill>
                  <a:srgbClr val="000000"/>
                </a:solidFill>
              </a:rPr>
              <a:t>Cherenkov Imaging</a:t>
            </a:r>
          </a:p>
          <a:p>
            <a:pPr lvl="1"/>
            <a:r>
              <a:rPr lang="it-IT" sz="2400" b="1" dirty="0" smtClean="0">
                <a:solidFill>
                  <a:srgbClr val="000000"/>
                </a:solidFill>
              </a:rPr>
              <a:t>Conclusions</a:t>
            </a:r>
          </a:p>
          <a:p>
            <a:pPr>
              <a:buNone/>
            </a:pPr>
            <a:endParaRPr lang="it-IT" sz="2800" b="1" dirty="0" smtClean="0">
              <a:solidFill>
                <a:srgbClr val="000000"/>
              </a:solidFill>
            </a:endParaRPr>
          </a:p>
          <a:p>
            <a:endParaRPr lang="it-IT" sz="3200" b="1" dirty="0" smtClean="0">
              <a:solidFill>
                <a:srgbClr val="000000"/>
              </a:solidFill>
            </a:endParaRPr>
          </a:p>
        </p:txBody>
      </p:sp>
      <p:sp>
        <p:nvSpPr>
          <p:cNvPr id="118788" name="Segnaposto numero diapositiva 3"/>
          <p:cNvSpPr>
            <a:spLocks noGrp="1"/>
          </p:cNvSpPr>
          <p:nvPr>
            <p:ph type="sldNum" sz="quarter" idx="12"/>
          </p:nvPr>
        </p:nvSpPr>
        <p:spPr>
          <a:noFill/>
        </p:spPr>
        <p:txBody>
          <a:bodyPr/>
          <a:lstStyle/>
          <a:p>
            <a:fld id="{0B9CC4D5-963D-4A2E-8024-1D8D969828A4}" type="slidenum">
              <a:rPr lang="en-US" smtClean="0"/>
              <a:pPr/>
              <a:t>2</a:t>
            </a:fld>
            <a:endParaRPr lang="en-U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piè di pagina 4"/>
          <p:cNvSpPr>
            <a:spLocks noGrp="1"/>
          </p:cNvSpPr>
          <p:nvPr>
            <p:ph type="ftr" idx="11"/>
          </p:nvPr>
        </p:nvSpPr>
        <p:spPr/>
        <p:txBody>
          <a:bodyPr/>
          <a:lstStyle/>
          <a:p>
            <a:endParaRPr lang="en-GB"/>
          </a:p>
        </p:txBody>
      </p:sp>
      <p:sp>
        <p:nvSpPr>
          <p:cNvPr id="9" name="Segnaposto numero diapositiva 5"/>
          <p:cNvSpPr>
            <a:spLocks noGrp="1"/>
          </p:cNvSpPr>
          <p:nvPr>
            <p:ph type="sldNum" idx="12"/>
          </p:nvPr>
        </p:nvSpPr>
        <p:spPr/>
        <p:txBody>
          <a:bodyPr/>
          <a:lstStyle/>
          <a:p>
            <a:fld id="{54857AE5-EEF0-40D0-B17E-94FA77820B1F}" type="slidenum">
              <a:rPr lang="en-GB"/>
              <a:pPr/>
              <a:t>20</a:t>
            </a:fld>
            <a:endParaRPr lang="en-GB"/>
          </a:p>
        </p:txBody>
      </p:sp>
      <p:sp>
        <p:nvSpPr>
          <p:cNvPr id="13313" name="Rectangle 1"/>
          <p:cNvSpPr>
            <a:spLocks noGrp="1" noChangeArrowheads="1"/>
          </p:cNvSpPr>
          <p:nvPr>
            <p:ph type="title"/>
          </p:nvPr>
        </p:nvSpPr>
        <p:spPr>
          <a:xfrm>
            <a:off x="100835" y="-33107"/>
            <a:ext cx="8817017" cy="653555"/>
          </a:xfrm>
          <a:ln/>
        </p:spPr>
        <p:txBody>
          <a:bodyPr tIns="18282"/>
          <a:lstStyle/>
          <a:p>
            <a:pPr algn="l">
              <a:buSzPct val="45000"/>
              <a:tabLst>
                <a:tab pos="656446" algn="l"/>
                <a:tab pos="1312888" algn="l"/>
                <a:tab pos="1969337" algn="l"/>
                <a:tab pos="2625782" algn="l"/>
                <a:tab pos="3282226" algn="l"/>
                <a:tab pos="3938674" algn="l"/>
                <a:tab pos="4595118" algn="l"/>
                <a:tab pos="5251564" algn="l"/>
                <a:tab pos="5908009" algn="l"/>
                <a:tab pos="6564455" algn="l"/>
                <a:tab pos="7220901" algn="l"/>
                <a:tab pos="7877346" algn="l"/>
                <a:tab pos="8533791" algn="l"/>
              </a:tabLst>
            </a:pPr>
            <a:r>
              <a:rPr lang="en-GB" sz="2900" b="1" dirty="0">
                <a:solidFill>
                  <a:srgbClr val="FFFFFF"/>
                </a:solidFill>
              </a:rPr>
              <a:t>Rationale for </a:t>
            </a:r>
            <a:r>
              <a:rPr lang="en-GB" sz="2900" b="1" dirty="0" smtClean="0">
                <a:solidFill>
                  <a:srgbClr val="FFFFFF"/>
                </a:solidFill>
                <a:ea typeface="CGPUHH+NimbusRomNo9L-Medi" charset="0"/>
                <a:cs typeface="CGPUHH+NimbusRomNo9L-Medi" charset="0"/>
              </a:rPr>
              <a:t>“</a:t>
            </a:r>
            <a:endParaRPr lang="en-GB" sz="2900" b="1" dirty="0">
              <a:ea typeface="CGPUHH+NimbusRomNo9L-Medi" charset="0"/>
              <a:cs typeface="CGPUHH+NimbusRomNo9L-Medi" charset="0"/>
            </a:endParaRPr>
          </a:p>
        </p:txBody>
      </p:sp>
      <p:sp>
        <p:nvSpPr>
          <p:cNvPr id="13314" name="Rectangle 2"/>
          <p:cNvSpPr>
            <a:spLocks noGrp="1" noChangeArrowheads="1"/>
          </p:cNvSpPr>
          <p:nvPr>
            <p:ph type="body" idx="1"/>
          </p:nvPr>
        </p:nvSpPr>
        <p:spPr>
          <a:xfrm>
            <a:off x="326983" y="188640"/>
            <a:ext cx="8817017" cy="426106"/>
          </a:xfrm>
          <a:ln/>
        </p:spPr>
        <p:txBody>
          <a:bodyPr tIns="15997">
            <a:normAutofit fontScale="92500" lnSpcReduction="10000"/>
          </a:bodyPr>
          <a:lstStyle/>
          <a:p>
            <a:pPr marL="391563" indent="-293673">
              <a:buSzPct val="119000"/>
              <a:buBlip>
                <a:blip r:embed="rId3"/>
              </a:buBlip>
              <a:tabLst>
                <a:tab pos="656446" algn="l"/>
                <a:tab pos="1312888" algn="l"/>
                <a:tab pos="1969337" algn="l"/>
                <a:tab pos="2625782" algn="l"/>
                <a:tab pos="3282226" algn="l"/>
                <a:tab pos="3938674" algn="l"/>
                <a:tab pos="4595118" algn="l"/>
                <a:tab pos="5251564" algn="l"/>
                <a:tab pos="5908009" algn="l"/>
                <a:tab pos="6564455" algn="l"/>
                <a:tab pos="7220901" algn="l"/>
                <a:tab pos="7877346" algn="l"/>
                <a:tab pos="8533791" algn="l"/>
              </a:tabLst>
            </a:pPr>
            <a:r>
              <a:rPr lang="en-GB" sz="2800" b="1" dirty="0" smtClean="0">
                <a:ea typeface="CGPUHH+NimbusRomNo9L-Medi" charset="0"/>
                <a:cs typeface="CGPUHH+NimbusRomNo9L-Medi" charset="0"/>
              </a:rPr>
              <a:t>PET monitoring </a:t>
            </a:r>
            <a:r>
              <a:rPr lang="en-GB" sz="2800" b="1" dirty="0" smtClean="0">
                <a:solidFill>
                  <a:srgbClr val="FF0000"/>
                </a:solidFill>
                <a:ea typeface="CGPUHH+NimbusRomNo9L-Medi" charset="0"/>
                <a:cs typeface="CGPUHH+NimbusRomNo9L-Medi" charset="0"/>
              </a:rPr>
              <a:t>(</a:t>
            </a:r>
            <a:r>
              <a:rPr lang="en-GB" sz="2500" b="1" dirty="0" smtClean="0">
                <a:solidFill>
                  <a:srgbClr val="FF0000"/>
                </a:solidFill>
              </a:rPr>
              <a:t>Dose </a:t>
            </a:r>
            <a:r>
              <a:rPr lang="en-GB" sz="2500" b="1" dirty="0" smtClean="0">
                <a:solidFill>
                  <a:srgbClr val="FF0000"/>
                </a:solidFill>
                <a:sym typeface="Wingdings" pitchFamily="2" charset="2"/>
              </a:rPr>
              <a:t></a:t>
            </a:r>
            <a:r>
              <a:rPr lang="en-GB" sz="2500" b="1" dirty="0" smtClean="0">
                <a:solidFill>
                  <a:srgbClr val="FF0000"/>
                </a:solidFill>
              </a:rPr>
              <a:t> </a:t>
            </a:r>
            <a:r>
              <a:rPr lang="en-GB" sz="2500" b="1" dirty="0">
                <a:solidFill>
                  <a:srgbClr val="FF0000"/>
                </a:solidFill>
              </a:rPr>
              <a:t>Activity: Standard </a:t>
            </a:r>
            <a:r>
              <a:rPr lang="en-GB" sz="2500" b="1" dirty="0" smtClean="0">
                <a:solidFill>
                  <a:srgbClr val="FF0000"/>
                </a:solidFill>
              </a:rPr>
              <a:t>Approach)</a:t>
            </a:r>
            <a:endParaRPr lang="en-GB" sz="2500" b="1" dirty="0">
              <a:solidFill>
                <a:srgbClr val="FF0000"/>
              </a:solidFill>
            </a:endParaRPr>
          </a:p>
        </p:txBody>
      </p:sp>
      <p:pic>
        <p:nvPicPr>
          <p:cNvPr id="13315" name="Picture 3"/>
          <p:cNvPicPr>
            <a:picLocks noChangeAspect="1" noChangeArrowheads="1"/>
          </p:cNvPicPr>
          <p:nvPr/>
        </p:nvPicPr>
        <p:blipFill>
          <a:blip r:embed="rId4" cstate="print"/>
          <a:srcRect/>
          <a:stretch>
            <a:fillRect/>
          </a:stretch>
        </p:blipFill>
        <p:spPr bwMode="auto">
          <a:xfrm>
            <a:off x="414854" y="692696"/>
            <a:ext cx="8308116" cy="5112568"/>
          </a:xfrm>
          <a:prstGeom prst="rect">
            <a:avLst/>
          </a:prstGeom>
          <a:noFill/>
          <a:ln w="9525" cap="flat">
            <a:noFill/>
            <a:round/>
            <a:headEnd/>
            <a:tailEnd/>
          </a:ln>
          <a:effectLst/>
        </p:spPr>
      </p:pic>
      <p:sp>
        <p:nvSpPr>
          <p:cNvPr id="13316" name="Text Box 4"/>
          <p:cNvSpPr txBox="1">
            <a:spLocks noChangeArrowheads="1"/>
          </p:cNvSpPr>
          <p:nvPr/>
        </p:nvSpPr>
        <p:spPr bwMode="auto">
          <a:xfrm>
            <a:off x="35496" y="6002819"/>
            <a:ext cx="8975466" cy="594533"/>
          </a:xfrm>
          <a:prstGeom prst="rect">
            <a:avLst/>
          </a:prstGeom>
          <a:noFill/>
          <a:ln w="9525" cap="flat">
            <a:noFill/>
            <a:round/>
            <a:headEnd/>
            <a:tailEnd/>
          </a:ln>
          <a:effectLst/>
        </p:spPr>
        <p:txBody>
          <a:bodyPr lIns="0" tIns="11426" rIns="0" bIns="0"/>
          <a:lstStyle/>
          <a:p>
            <a:pPr marL="391563" indent="-293673" algn="ctr" defTabSz="407399">
              <a:lnSpc>
                <a:spcPct val="95000"/>
              </a:lnSpc>
              <a:spcAft>
                <a:spcPts val="590"/>
              </a:spcAft>
              <a:buClr>
                <a:srgbClr val="0000FF"/>
              </a:buClr>
              <a:buSzPct val="100000"/>
              <a:buFont typeface="Wingdings"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 pos="8533791" algn="l"/>
              </a:tabLst>
            </a:pPr>
            <a:r>
              <a:rPr lang="en-GB" sz="2000" b="1" dirty="0" smtClean="0">
                <a:solidFill>
                  <a:srgbClr val="000000"/>
                </a:solidFill>
                <a:latin typeface="Times New Roman" pitchFamily="16" charset="0"/>
                <a:ea typeface="+mn-ea"/>
              </a:rPr>
              <a:t>Comparison between simulated and measured activity with PET</a:t>
            </a:r>
          </a:p>
          <a:p>
            <a:pPr marL="391563" indent="-293673" defTabSz="407399">
              <a:lnSpc>
                <a:spcPct val="95000"/>
              </a:lnSpc>
              <a:spcAft>
                <a:spcPts val="590"/>
              </a:spcAft>
              <a:buClr>
                <a:srgbClr val="0000FF"/>
              </a:buClr>
              <a:buSzPct val="100000"/>
              <a:tabLst>
                <a:tab pos="656446" algn="l"/>
                <a:tab pos="1312888" algn="l"/>
                <a:tab pos="1969337" algn="l"/>
                <a:tab pos="2625782" algn="l"/>
                <a:tab pos="3282226" algn="l"/>
                <a:tab pos="3938674" algn="l"/>
                <a:tab pos="4595118" algn="l"/>
                <a:tab pos="5251564" algn="l"/>
                <a:tab pos="5908009" algn="l"/>
                <a:tab pos="6564455" algn="l"/>
                <a:tab pos="7220901" algn="l"/>
                <a:tab pos="7877346" algn="l"/>
                <a:tab pos="8533791" algn="l"/>
              </a:tabLst>
            </a:pPr>
            <a:endParaRPr lang="en-GB" dirty="0" smtClean="0">
              <a:solidFill>
                <a:srgbClr val="000000"/>
              </a:solidFill>
              <a:latin typeface="Times New Roman" pitchFamily="16" charset="0"/>
              <a:ea typeface="+mn-ea"/>
            </a:endParaRPr>
          </a:p>
        </p:txBody>
      </p:sp>
      <p:sp>
        <p:nvSpPr>
          <p:cNvPr id="13317" name="Text Box 5"/>
          <p:cNvSpPr txBox="1">
            <a:spLocks noChangeArrowheads="1"/>
          </p:cNvSpPr>
          <p:nvPr/>
        </p:nvSpPr>
        <p:spPr bwMode="auto">
          <a:xfrm>
            <a:off x="3157474" y="6492355"/>
            <a:ext cx="2627388" cy="331096"/>
          </a:xfrm>
          <a:prstGeom prst="rect">
            <a:avLst/>
          </a:prstGeom>
          <a:noFill/>
          <a:ln w="9525" cap="flat">
            <a:noFill/>
            <a:round/>
            <a:headEnd/>
            <a:tailEnd/>
          </a:ln>
          <a:effectLst/>
        </p:spPr>
        <p:txBody>
          <a:bodyPr lIns="81615" tIns="40807" rIns="81615" bIns="40807"/>
          <a:lstStyle/>
          <a:p>
            <a:pPr algn="ctr" defTabSz="407399" hangingPunct="0">
              <a:buClr>
                <a:srgbClr val="000000"/>
              </a:buClr>
              <a:buSzPct val="100000"/>
              <a:tabLst>
                <a:tab pos="656446" algn="l"/>
                <a:tab pos="1312888" algn="l"/>
                <a:tab pos="1969337" algn="l"/>
                <a:tab pos="2625782" algn="l"/>
              </a:tabLst>
            </a:pPr>
            <a:endParaRPr lang="en-GB" sz="1400" dirty="0" smtClean="0">
              <a:solidFill>
                <a:srgbClr val="FFFFFF"/>
              </a:solidFill>
              <a:effectLst>
                <a:outerShdw blurRad="38100" dist="38100" dir="2700000" algn="tl">
                  <a:srgbClr val="C0C0C0"/>
                </a:outerShdw>
              </a:effectLst>
              <a:latin typeface="Times New Roman" pitchFamily="16" charset="0"/>
              <a:ea typeface="SimHei" charset="0"/>
              <a:cs typeface="SimHei"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piè di pagina 4"/>
          <p:cNvSpPr>
            <a:spLocks noGrp="1"/>
          </p:cNvSpPr>
          <p:nvPr>
            <p:ph type="ftr" idx="11"/>
          </p:nvPr>
        </p:nvSpPr>
        <p:spPr/>
        <p:txBody>
          <a:bodyPr/>
          <a:lstStyle/>
          <a:p>
            <a:endParaRPr lang="en-GB" dirty="0"/>
          </a:p>
        </p:txBody>
      </p:sp>
      <p:sp>
        <p:nvSpPr>
          <p:cNvPr id="9" name="Segnaposto numero diapositiva 5"/>
          <p:cNvSpPr>
            <a:spLocks noGrp="1"/>
          </p:cNvSpPr>
          <p:nvPr>
            <p:ph type="sldNum" idx="12"/>
          </p:nvPr>
        </p:nvSpPr>
        <p:spPr/>
        <p:txBody>
          <a:bodyPr/>
          <a:lstStyle/>
          <a:p>
            <a:fld id="{EE56A2ED-9B80-4976-8E6C-9D6609A1D332}" type="slidenum">
              <a:rPr lang="en-GB"/>
              <a:pPr/>
              <a:t>21</a:t>
            </a:fld>
            <a:endParaRPr lang="en-GB" dirty="0"/>
          </a:p>
        </p:txBody>
      </p:sp>
      <p:sp>
        <p:nvSpPr>
          <p:cNvPr id="14337" name="Rectangle 1"/>
          <p:cNvSpPr>
            <a:spLocks noGrp="1" noChangeArrowheads="1"/>
          </p:cNvSpPr>
          <p:nvPr>
            <p:ph type="title"/>
          </p:nvPr>
        </p:nvSpPr>
        <p:spPr>
          <a:xfrm>
            <a:off x="100839" y="-33105"/>
            <a:ext cx="8817017" cy="653555"/>
          </a:xfrm>
          <a:ln/>
        </p:spPr>
        <p:txBody>
          <a:bodyPr tIns="18274"/>
          <a:lstStyle/>
          <a:p>
            <a:pPr algn="l">
              <a:buSzPct val="45000"/>
              <a:tabLst>
                <a:tab pos="656174" algn="l"/>
                <a:tab pos="1312343" algn="l"/>
                <a:tab pos="1968519" algn="l"/>
                <a:tab pos="2624693" algn="l"/>
                <a:tab pos="3280865" algn="l"/>
                <a:tab pos="3937041" algn="l"/>
                <a:tab pos="4593213" algn="l"/>
                <a:tab pos="5249387" algn="l"/>
                <a:tab pos="5905559" algn="l"/>
                <a:tab pos="6561734" algn="l"/>
                <a:tab pos="7217908" algn="l"/>
                <a:tab pos="7874080" algn="l"/>
                <a:tab pos="8530252" algn="l"/>
              </a:tabLst>
            </a:pPr>
            <a:r>
              <a:rPr lang="en-GB" sz="2900" b="1" dirty="0" smtClean="0">
                <a:solidFill>
                  <a:srgbClr val="FFFFFF"/>
                </a:solidFill>
              </a:rPr>
              <a:t>Rationale</a:t>
            </a:r>
            <a:endParaRPr lang="en-GB" sz="2900" b="1" dirty="0">
              <a:solidFill>
                <a:srgbClr val="FFFFFF"/>
              </a:solidFill>
              <a:ea typeface="CGPUHH+NimbusRomNo9L-Medi" charset="0"/>
              <a:cs typeface="CGPUHH+NimbusRomNo9L-Medi" charset="0"/>
            </a:endParaRPr>
          </a:p>
        </p:txBody>
      </p:sp>
      <p:sp>
        <p:nvSpPr>
          <p:cNvPr id="14338" name="Rectangle 2"/>
          <p:cNvSpPr>
            <a:spLocks noGrp="1" noChangeArrowheads="1"/>
          </p:cNvSpPr>
          <p:nvPr>
            <p:ph type="body" idx="1"/>
          </p:nvPr>
        </p:nvSpPr>
        <p:spPr>
          <a:xfrm>
            <a:off x="33138" y="116632"/>
            <a:ext cx="9110869" cy="426106"/>
          </a:xfrm>
          <a:ln/>
        </p:spPr>
        <p:txBody>
          <a:bodyPr tIns="15989">
            <a:normAutofit fontScale="92500" lnSpcReduction="10000"/>
          </a:bodyPr>
          <a:lstStyle/>
          <a:p>
            <a:pPr marL="391403" indent="-293553">
              <a:buSzPct val="119000"/>
              <a:buBlip>
                <a:blip r:embed="rId3"/>
              </a:buBlip>
              <a:tabLst>
                <a:tab pos="656174" algn="l"/>
                <a:tab pos="1312343" algn="l"/>
                <a:tab pos="1968519" algn="l"/>
                <a:tab pos="2624693" algn="l"/>
                <a:tab pos="3280865" algn="l"/>
                <a:tab pos="3937041" algn="l"/>
                <a:tab pos="4593213" algn="l"/>
                <a:tab pos="5249387" algn="l"/>
                <a:tab pos="5905559" algn="l"/>
                <a:tab pos="6561734" algn="l"/>
                <a:tab pos="7217908" algn="l"/>
                <a:tab pos="7874080" algn="l"/>
                <a:tab pos="8530252" algn="l"/>
              </a:tabLst>
            </a:pPr>
            <a:r>
              <a:rPr lang="en-GB" sz="2800" b="1" dirty="0" smtClean="0">
                <a:ea typeface="CGPUHH+NimbusRomNo9L-Medi" charset="0"/>
                <a:cs typeface="CGPUHH+NimbusRomNo9L-Medi" charset="0"/>
              </a:rPr>
              <a:t>PET monitoring </a:t>
            </a:r>
            <a:r>
              <a:rPr lang="en-GB" sz="2800" b="1" dirty="0" smtClean="0">
                <a:solidFill>
                  <a:srgbClr val="FF0000"/>
                </a:solidFill>
                <a:ea typeface="CGPUHH+NimbusRomNo9L-Medi" charset="0"/>
                <a:cs typeface="CGPUHH+NimbusRomNo9L-Medi" charset="0"/>
              </a:rPr>
              <a:t>(</a:t>
            </a:r>
            <a:r>
              <a:rPr lang="en-GB" sz="2500" dirty="0" smtClean="0">
                <a:solidFill>
                  <a:srgbClr val="FF0000"/>
                </a:solidFill>
              </a:rPr>
              <a:t>Dose </a:t>
            </a:r>
            <a:r>
              <a:rPr lang="en-GB" sz="2500" dirty="0" smtClean="0">
                <a:solidFill>
                  <a:srgbClr val="FF0000"/>
                </a:solidFill>
                <a:sym typeface="Wingdings" pitchFamily="2" charset="2"/>
              </a:rPr>
              <a:t></a:t>
            </a:r>
            <a:r>
              <a:rPr lang="en-GB" sz="2500" dirty="0" smtClean="0">
                <a:solidFill>
                  <a:srgbClr val="FF0000"/>
                </a:solidFill>
              </a:rPr>
              <a:t>Activity</a:t>
            </a:r>
            <a:r>
              <a:rPr lang="en-GB" sz="2500" dirty="0">
                <a:solidFill>
                  <a:srgbClr val="FF0000"/>
                </a:solidFill>
              </a:rPr>
              <a:t>: The </a:t>
            </a:r>
            <a:r>
              <a:rPr lang="en-GB" sz="2500" b="1" dirty="0">
                <a:solidFill>
                  <a:srgbClr val="FF0000"/>
                </a:solidFill>
              </a:rPr>
              <a:t>“</a:t>
            </a:r>
            <a:r>
              <a:rPr lang="en-GB" sz="2500" dirty="0">
                <a:solidFill>
                  <a:srgbClr val="FF0000"/>
                </a:solidFill>
              </a:rPr>
              <a:t>Filtering</a:t>
            </a:r>
            <a:r>
              <a:rPr lang="en-GB" sz="2500" b="1" dirty="0" smtClean="0">
                <a:solidFill>
                  <a:srgbClr val="FF0000"/>
                </a:solidFill>
              </a:rPr>
              <a:t>”)</a:t>
            </a:r>
            <a:endParaRPr lang="en-GB" sz="2500" b="1" dirty="0">
              <a:solidFill>
                <a:srgbClr val="FF0000"/>
              </a:solidFill>
            </a:endParaRPr>
          </a:p>
        </p:txBody>
      </p:sp>
      <p:sp>
        <p:nvSpPr>
          <p:cNvPr id="14339" name="Text Box 3"/>
          <p:cNvSpPr txBox="1">
            <a:spLocks noChangeArrowheads="1"/>
          </p:cNvSpPr>
          <p:nvPr/>
        </p:nvSpPr>
        <p:spPr bwMode="auto">
          <a:xfrm>
            <a:off x="35496" y="6093296"/>
            <a:ext cx="9108503" cy="764704"/>
          </a:xfrm>
          <a:prstGeom prst="rect">
            <a:avLst/>
          </a:prstGeom>
          <a:noFill/>
          <a:ln w="9525" cap="flat">
            <a:noFill/>
            <a:round/>
            <a:headEnd/>
            <a:tailEnd/>
          </a:ln>
          <a:effectLst/>
        </p:spPr>
        <p:txBody>
          <a:bodyPr lIns="81579" tIns="52214" rIns="81579" bIns="40790"/>
          <a:lstStyle/>
          <a:p>
            <a:pPr algn="ctr" defTabSz="407230">
              <a:lnSpc>
                <a:spcPct val="95000"/>
              </a:lnSpc>
              <a:buClr>
                <a:srgbClr val="0000FF"/>
              </a:buClr>
              <a:buSzPct val="100000"/>
              <a:buFont typeface="Wingdings" charset="2"/>
              <a:buChar char=""/>
              <a:tabLst>
                <a:tab pos="656174" algn="l"/>
                <a:tab pos="1312343" algn="l"/>
                <a:tab pos="1968519" algn="l"/>
                <a:tab pos="2624693" algn="l"/>
                <a:tab pos="3280865" algn="l"/>
                <a:tab pos="3937041" algn="l"/>
                <a:tab pos="4593213" algn="l"/>
                <a:tab pos="5249387" algn="l"/>
                <a:tab pos="5905559" algn="l"/>
                <a:tab pos="6561734" algn="l"/>
                <a:tab pos="7217908" algn="l"/>
                <a:tab pos="7874080" algn="l"/>
                <a:tab pos="8530252" algn="l"/>
                <a:tab pos="9186427" algn="l"/>
              </a:tabLst>
            </a:pPr>
            <a:r>
              <a:rPr lang="en-GB" sz="2000" b="1" dirty="0" smtClean="0">
                <a:solidFill>
                  <a:srgbClr val="000000"/>
                </a:solidFill>
                <a:latin typeface="Times New Roman" pitchFamily="16" charset="0"/>
                <a:ea typeface="SimHei" charset="0"/>
                <a:cs typeface="SimHei" charset="0"/>
              </a:rPr>
              <a:t> From the planned dose the simulated activity profile is obtained by using the  filter approach (ref.:</a:t>
            </a:r>
            <a:r>
              <a:rPr lang="it-IT" sz="2000" b="1" dirty="0" smtClean="0">
                <a:solidFill>
                  <a:srgbClr val="000000"/>
                </a:solidFill>
                <a:latin typeface="Times New Roman" pitchFamily="16" charset="0"/>
                <a:ea typeface="SimHei" charset="0"/>
                <a:cs typeface="SimHei" charset="0"/>
              </a:rPr>
              <a:t>F.Attanasi, et al.</a:t>
            </a:r>
            <a:r>
              <a:rPr lang="en-US" sz="2000" b="1" dirty="0" smtClean="0">
                <a:solidFill>
                  <a:srgbClr val="000000"/>
                </a:solidFill>
                <a:latin typeface="Times New Roman" pitchFamily="16" charset="0"/>
                <a:ea typeface="SimHei" charset="0"/>
                <a:cs typeface="SimHei" charset="0"/>
              </a:rPr>
              <a:t> Phys. Med. </a:t>
            </a:r>
            <a:r>
              <a:rPr lang="en-US" sz="2000" b="1" dirty="0" err="1" smtClean="0">
                <a:solidFill>
                  <a:srgbClr val="000000"/>
                </a:solidFill>
                <a:latin typeface="Times New Roman" pitchFamily="16" charset="0"/>
                <a:ea typeface="SimHei" charset="0"/>
                <a:cs typeface="SimHei" charset="0"/>
              </a:rPr>
              <a:t>Biol</a:t>
            </a:r>
            <a:r>
              <a:rPr lang="en-US" sz="2000" b="1" dirty="0" smtClean="0">
                <a:solidFill>
                  <a:srgbClr val="000000"/>
                </a:solidFill>
                <a:latin typeface="Times New Roman" pitchFamily="16" charset="0"/>
                <a:ea typeface="SimHei" charset="0"/>
                <a:cs typeface="SimHei" charset="0"/>
              </a:rPr>
              <a:t>, 2011, 56, 5079-5098). </a:t>
            </a:r>
            <a:endParaRPr lang="it-IT" sz="2000" b="1" dirty="0" smtClean="0">
              <a:solidFill>
                <a:srgbClr val="000000"/>
              </a:solidFill>
              <a:latin typeface="Times New Roman" pitchFamily="16" charset="0"/>
              <a:ea typeface="SimHei" charset="0"/>
              <a:cs typeface="SimHei" charset="0"/>
            </a:endParaRPr>
          </a:p>
          <a:p>
            <a:pPr algn="ctr" defTabSz="407230">
              <a:lnSpc>
                <a:spcPct val="95000"/>
              </a:lnSpc>
              <a:buClr>
                <a:srgbClr val="0000FF"/>
              </a:buClr>
              <a:buSzPct val="100000"/>
              <a:tabLst>
                <a:tab pos="656174" algn="l"/>
                <a:tab pos="1312343" algn="l"/>
                <a:tab pos="1968519" algn="l"/>
                <a:tab pos="2624693" algn="l"/>
                <a:tab pos="3280865" algn="l"/>
                <a:tab pos="3937041" algn="l"/>
                <a:tab pos="4593213" algn="l"/>
                <a:tab pos="5249387" algn="l"/>
                <a:tab pos="5905559" algn="l"/>
                <a:tab pos="6561734" algn="l"/>
                <a:tab pos="7217908" algn="l"/>
                <a:tab pos="7874080" algn="l"/>
                <a:tab pos="8530252" algn="l"/>
                <a:tab pos="9186427" algn="l"/>
              </a:tabLst>
            </a:pPr>
            <a:endParaRPr lang="en-GB" sz="2000" b="1" dirty="0" smtClean="0">
              <a:solidFill>
                <a:srgbClr val="000000"/>
              </a:solidFill>
              <a:latin typeface="Times New Roman" pitchFamily="16" charset="0"/>
              <a:ea typeface="SimHei" charset="0"/>
              <a:cs typeface="SimHei" charset="0"/>
            </a:endParaRPr>
          </a:p>
          <a:p>
            <a:pPr defTabSz="407230">
              <a:lnSpc>
                <a:spcPct val="95000"/>
              </a:lnSpc>
              <a:tabLst>
                <a:tab pos="656174" algn="l"/>
                <a:tab pos="1312343" algn="l"/>
                <a:tab pos="1968519" algn="l"/>
                <a:tab pos="2624693" algn="l"/>
                <a:tab pos="3280865" algn="l"/>
                <a:tab pos="3937041" algn="l"/>
                <a:tab pos="4593213" algn="l"/>
                <a:tab pos="5249387" algn="l"/>
                <a:tab pos="5905559" algn="l"/>
                <a:tab pos="6561734" algn="l"/>
                <a:tab pos="7217908" algn="l"/>
                <a:tab pos="7874080" algn="l"/>
                <a:tab pos="8530252" algn="l"/>
                <a:tab pos="9186427" algn="l"/>
              </a:tabLst>
            </a:pPr>
            <a:endParaRPr lang="en-GB" dirty="0" smtClean="0">
              <a:solidFill>
                <a:srgbClr val="000000"/>
              </a:solidFill>
              <a:latin typeface="Times New Roman" pitchFamily="16" charset="0"/>
              <a:ea typeface="SimHei" charset="0"/>
              <a:cs typeface="SimHei" charset="0"/>
            </a:endParaRPr>
          </a:p>
        </p:txBody>
      </p:sp>
      <p:pic>
        <p:nvPicPr>
          <p:cNvPr id="14340" name="Picture 4"/>
          <p:cNvPicPr>
            <a:picLocks noChangeAspect="1" noChangeArrowheads="1"/>
          </p:cNvPicPr>
          <p:nvPr/>
        </p:nvPicPr>
        <p:blipFill>
          <a:blip r:embed="rId4" cstate="print"/>
          <a:srcRect/>
          <a:stretch>
            <a:fillRect/>
          </a:stretch>
        </p:blipFill>
        <p:spPr bwMode="auto">
          <a:xfrm>
            <a:off x="491195" y="620688"/>
            <a:ext cx="7674737" cy="5472607"/>
          </a:xfrm>
          <a:prstGeom prst="rect">
            <a:avLst/>
          </a:prstGeom>
          <a:noFill/>
          <a:ln w="9525" cap="flat">
            <a:noFill/>
            <a:round/>
            <a:headEnd/>
            <a:tailEnd/>
          </a:ln>
          <a:effectLst/>
        </p:spPr>
      </p:pic>
      <p:sp>
        <p:nvSpPr>
          <p:cNvPr id="14341" name="Text Box 5"/>
          <p:cNvSpPr txBox="1">
            <a:spLocks noChangeArrowheads="1"/>
          </p:cNvSpPr>
          <p:nvPr/>
        </p:nvSpPr>
        <p:spPr bwMode="auto">
          <a:xfrm>
            <a:off x="3157474" y="6492355"/>
            <a:ext cx="2627388" cy="331096"/>
          </a:xfrm>
          <a:prstGeom prst="rect">
            <a:avLst/>
          </a:prstGeom>
          <a:noFill/>
          <a:ln w="9525" cap="flat">
            <a:noFill/>
            <a:round/>
            <a:headEnd/>
            <a:tailEnd/>
          </a:ln>
          <a:effectLst/>
        </p:spPr>
        <p:txBody>
          <a:bodyPr lIns="81579" tIns="40790" rIns="81579" bIns="40790"/>
          <a:lstStyle/>
          <a:p>
            <a:pPr algn="ctr" defTabSz="407230" hangingPunct="0">
              <a:buClr>
                <a:srgbClr val="000000"/>
              </a:buClr>
              <a:buSzPct val="100000"/>
              <a:tabLst>
                <a:tab pos="656174" algn="l"/>
                <a:tab pos="1312343" algn="l"/>
                <a:tab pos="1968519" algn="l"/>
                <a:tab pos="2624693" algn="l"/>
              </a:tabLst>
            </a:pPr>
            <a:endParaRPr lang="en-GB" sz="1400" dirty="0" smtClean="0">
              <a:solidFill>
                <a:srgbClr val="FFFFFF"/>
              </a:solidFill>
              <a:effectLst>
                <a:outerShdw blurRad="38100" dist="38100" dir="2700000" algn="tl">
                  <a:srgbClr val="C0C0C0"/>
                </a:outerShdw>
              </a:effectLst>
              <a:latin typeface="Times New Roman" pitchFamily="16" charset="0"/>
              <a:ea typeface="SimHei" charset="0"/>
              <a:cs typeface="SimHei"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piè di pagina 4"/>
          <p:cNvSpPr>
            <a:spLocks noGrp="1"/>
          </p:cNvSpPr>
          <p:nvPr>
            <p:ph type="ftr" idx="11"/>
          </p:nvPr>
        </p:nvSpPr>
        <p:spPr/>
        <p:txBody>
          <a:bodyPr/>
          <a:lstStyle/>
          <a:p>
            <a:endParaRPr lang="en-GB" dirty="0"/>
          </a:p>
        </p:txBody>
      </p:sp>
      <p:sp>
        <p:nvSpPr>
          <p:cNvPr id="9" name="Segnaposto numero diapositiva 5"/>
          <p:cNvSpPr>
            <a:spLocks noGrp="1"/>
          </p:cNvSpPr>
          <p:nvPr>
            <p:ph type="sldNum" idx="12"/>
          </p:nvPr>
        </p:nvSpPr>
        <p:spPr/>
        <p:txBody>
          <a:bodyPr/>
          <a:lstStyle/>
          <a:p>
            <a:fld id="{CA1DB8D8-AA9C-486B-9415-C9736B0F2989}" type="slidenum">
              <a:rPr lang="en-GB"/>
              <a:pPr/>
              <a:t>22</a:t>
            </a:fld>
            <a:endParaRPr lang="en-GB"/>
          </a:p>
        </p:txBody>
      </p:sp>
      <p:sp>
        <p:nvSpPr>
          <p:cNvPr id="15361" name="Rectangle 1"/>
          <p:cNvSpPr>
            <a:spLocks noGrp="1" noChangeArrowheads="1"/>
          </p:cNvSpPr>
          <p:nvPr>
            <p:ph type="title"/>
          </p:nvPr>
        </p:nvSpPr>
        <p:spPr>
          <a:xfrm>
            <a:off x="100833" y="-33109"/>
            <a:ext cx="8817017" cy="653555"/>
          </a:xfrm>
          <a:ln/>
        </p:spPr>
        <p:txBody>
          <a:bodyPr tIns="18285"/>
          <a:lstStyle/>
          <a:p>
            <a:pPr algn="l">
              <a:buSzPct val="45000"/>
              <a:tabLst>
                <a:tab pos="656582" algn="l"/>
                <a:tab pos="1313162" algn="l"/>
                <a:tab pos="1969745" algn="l"/>
                <a:tab pos="2626327" algn="l"/>
                <a:tab pos="3282907" algn="l"/>
                <a:tab pos="3939490" algn="l"/>
                <a:tab pos="4596072" algn="l"/>
                <a:tab pos="5252653" algn="l"/>
                <a:tab pos="5909234" algn="l"/>
                <a:tab pos="6565817" algn="l"/>
                <a:tab pos="7222398" algn="l"/>
                <a:tab pos="7878979" algn="l"/>
                <a:tab pos="8535561" algn="l"/>
              </a:tabLst>
            </a:pPr>
            <a:endParaRPr lang="en-GB" sz="2900" b="1" dirty="0">
              <a:solidFill>
                <a:srgbClr val="FFFFFF"/>
              </a:solidFill>
              <a:ea typeface="CGPUHH+NimbusRomNo9L-Medi" charset="0"/>
              <a:cs typeface="CGPUHH+NimbusRomNo9L-Medi" charset="0"/>
            </a:endParaRPr>
          </a:p>
        </p:txBody>
      </p:sp>
      <p:sp>
        <p:nvSpPr>
          <p:cNvPr id="15362" name="Rectangle 2"/>
          <p:cNvSpPr>
            <a:spLocks noGrp="1" noChangeArrowheads="1"/>
          </p:cNvSpPr>
          <p:nvPr>
            <p:ph type="body" idx="1"/>
          </p:nvPr>
        </p:nvSpPr>
        <p:spPr>
          <a:xfrm>
            <a:off x="251520" y="188640"/>
            <a:ext cx="8817017" cy="426106"/>
          </a:xfrm>
          <a:ln/>
        </p:spPr>
        <p:txBody>
          <a:bodyPr tIns="15999">
            <a:normAutofit fontScale="92500" lnSpcReduction="10000"/>
          </a:bodyPr>
          <a:lstStyle/>
          <a:p>
            <a:pPr marL="391645" indent="-293733">
              <a:buSzPct val="119000"/>
              <a:buBlip>
                <a:blip r:embed="rId3"/>
              </a:buBlip>
              <a:tabLst>
                <a:tab pos="656582" algn="l"/>
                <a:tab pos="1313162" algn="l"/>
                <a:tab pos="1969745" algn="l"/>
                <a:tab pos="2626327" algn="l"/>
                <a:tab pos="3282907" algn="l"/>
                <a:tab pos="3939490" algn="l"/>
                <a:tab pos="4596072" algn="l"/>
                <a:tab pos="5252653" algn="l"/>
                <a:tab pos="5909234" algn="l"/>
                <a:tab pos="6565817" algn="l"/>
                <a:tab pos="7222398" algn="l"/>
                <a:tab pos="7878979" algn="l"/>
                <a:tab pos="8535561" algn="l"/>
              </a:tabLst>
            </a:pPr>
            <a:r>
              <a:rPr lang="en-GB" sz="2800" b="1" dirty="0" smtClean="0">
                <a:ea typeface="CGPUHH+NimbusRomNo9L-Medi" charset="0"/>
                <a:cs typeface="CGPUHH+NimbusRomNo9L-Medi" charset="0"/>
              </a:rPr>
              <a:t>PET monitoring </a:t>
            </a:r>
            <a:r>
              <a:rPr lang="en-GB" sz="2800" b="1" dirty="0" smtClean="0">
                <a:solidFill>
                  <a:srgbClr val="FF0000"/>
                </a:solidFill>
                <a:ea typeface="CGPUHH+NimbusRomNo9L-Medi" charset="0"/>
                <a:cs typeface="CGPUHH+NimbusRomNo9L-Medi" charset="0"/>
              </a:rPr>
              <a:t>: The dream</a:t>
            </a:r>
            <a:endParaRPr lang="en-GB" sz="2500" dirty="0">
              <a:solidFill>
                <a:srgbClr val="FF0000"/>
              </a:solidFill>
            </a:endParaRPr>
          </a:p>
        </p:txBody>
      </p:sp>
      <p:sp>
        <p:nvSpPr>
          <p:cNvPr id="15363" name="Text Box 3"/>
          <p:cNvSpPr txBox="1">
            <a:spLocks noChangeArrowheads="1"/>
          </p:cNvSpPr>
          <p:nvPr/>
        </p:nvSpPr>
        <p:spPr bwMode="auto">
          <a:xfrm>
            <a:off x="179512" y="5995638"/>
            <a:ext cx="8936575" cy="648072"/>
          </a:xfrm>
          <a:prstGeom prst="rect">
            <a:avLst/>
          </a:prstGeom>
          <a:noFill/>
          <a:ln w="9525" cap="flat">
            <a:noFill/>
            <a:round/>
            <a:headEnd/>
            <a:tailEnd/>
          </a:ln>
          <a:effectLst/>
        </p:spPr>
        <p:txBody>
          <a:bodyPr lIns="81631" tIns="51672" rIns="81631" bIns="40816"/>
          <a:lstStyle/>
          <a:p>
            <a:pPr>
              <a:buClr>
                <a:srgbClr val="0000FF"/>
              </a:buClr>
              <a:buFont typeface="Wingdings" charset="2"/>
              <a:buChar char=""/>
              <a:tabLst>
                <a:tab pos="656582" algn="l"/>
                <a:tab pos="1313162" algn="l"/>
                <a:tab pos="1969745" algn="l"/>
                <a:tab pos="2626327" algn="l"/>
                <a:tab pos="3282907" algn="l"/>
                <a:tab pos="3939490" algn="l"/>
                <a:tab pos="4596072" algn="l"/>
                <a:tab pos="5252653" algn="l"/>
                <a:tab pos="5909234" algn="l"/>
                <a:tab pos="6565817" algn="l"/>
                <a:tab pos="7222398" algn="l"/>
                <a:tab pos="7878979" algn="l"/>
                <a:tab pos="8535561" algn="l"/>
              </a:tabLst>
            </a:pPr>
            <a:r>
              <a:rPr lang="en-GB" sz="1700" dirty="0">
                <a:solidFill>
                  <a:srgbClr val="000000"/>
                </a:solidFill>
                <a:ea typeface="SimHei" charset="0"/>
                <a:cs typeface="SimHei" charset="0"/>
              </a:rPr>
              <a:t> </a:t>
            </a:r>
            <a:r>
              <a:rPr lang="en-GB" sz="1600" b="1" dirty="0">
                <a:solidFill>
                  <a:srgbClr val="000000"/>
                </a:solidFill>
                <a:ea typeface="SimHei" charset="0"/>
                <a:cs typeface="SimHei" charset="0"/>
              </a:rPr>
              <a:t>The delivered dose is measured from the measured activity of PET by using </a:t>
            </a:r>
            <a:r>
              <a:rPr lang="en-GB" sz="1600" b="1" dirty="0" smtClean="0">
                <a:solidFill>
                  <a:srgbClr val="000000"/>
                </a:solidFill>
                <a:ea typeface="SimHei" charset="0"/>
                <a:cs typeface="SimHei" charset="0"/>
              </a:rPr>
              <a:t>an inverse </a:t>
            </a:r>
            <a:r>
              <a:rPr lang="en-GB" sz="1600" b="1" dirty="0">
                <a:solidFill>
                  <a:srgbClr val="000000"/>
                </a:solidFill>
                <a:ea typeface="SimHei" charset="0"/>
                <a:cs typeface="SimHei" charset="0"/>
              </a:rPr>
              <a:t>filtering </a:t>
            </a:r>
            <a:r>
              <a:rPr lang="en-GB" sz="1600" b="1" dirty="0" smtClean="0">
                <a:solidFill>
                  <a:srgbClr val="000000"/>
                </a:solidFill>
                <a:ea typeface="SimHei" charset="0"/>
                <a:cs typeface="SimHei" charset="0"/>
              </a:rPr>
              <a:t>.The </a:t>
            </a:r>
            <a:r>
              <a:rPr lang="en-GB" sz="1600" b="1" dirty="0">
                <a:solidFill>
                  <a:srgbClr val="000000"/>
                </a:solidFill>
                <a:ea typeface="SimHei" charset="0"/>
                <a:cs typeface="SimHei" charset="0"/>
              </a:rPr>
              <a:t>planned dose can </a:t>
            </a:r>
            <a:r>
              <a:rPr lang="en-GB" sz="1600" b="1" dirty="0" smtClean="0">
                <a:solidFill>
                  <a:srgbClr val="000000"/>
                </a:solidFill>
                <a:ea typeface="SimHei" charset="0"/>
                <a:cs typeface="SimHei" charset="0"/>
              </a:rPr>
              <a:t>then be </a:t>
            </a:r>
            <a:r>
              <a:rPr lang="en-GB" sz="1600" b="1" dirty="0">
                <a:solidFill>
                  <a:srgbClr val="000000"/>
                </a:solidFill>
                <a:ea typeface="SimHei" charset="0"/>
                <a:cs typeface="SimHei" charset="0"/>
              </a:rPr>
              <a:t>compared with the measured dose</a:t>
            </a:r>
          </a:p>
        </p:txBody>
      </p:sp>
      <p:pic>
        <p:nvPicPr>
          <p:cNvPr id="15364" name="Picture 4"/>
          <p:cNvPicPr>
            <a:picLocks noChangeAspect="1" noChangeArrowheads="1"/>
          </p:cNvPicPr>
          <p:nvPr/>
        </p:nvPicPr>
        <p:blipFill>
          <a:blip r:embed="rId4" cstate="print"/>
          <a:srcRect/>
          <a:stretch>
            <a:fillRect/>
          </a:stretch>
        </p:blipFill>
        <p:spPr bwMode="auto">
          <a:xfrm>
            <a:off x="467544" y="764704"/>
            <a:ext cx="8141444" cy="5040559"/>
          </a:xfrm>
          <a:prstGeom prst="rect">
            <a:avLst/>
          </a:prstGeom>
          <a:noFill/>
          <a:ln w="9525" cap="flat">
            <a:noFill/>
            <a:round/>
            <a:headEnd/>
            <a:tailEnd/>
          </a:ln>
          <a:effectLst/>
        </p:spPr>
      </p:pic>
      <p:sp>
        <p:nvSpPr>
          <p:cNvPr id="15365" name="Text Box 5"/>
          <p:cNvSpPr txBox="1">
            <a:spLocks noChangeArrowheads="1"/>
          </p:cNvSpPr>
          <p:nvPr/>
        </p:nvSpPr>
        <p:spPr bwMode="auto">
          <a:xfrm>
            <a:off x="3157474" y="6492355"/>
            <a:ext cx="2627388" cy="331096"/>
          </a:xfrm>
          <a:prstGeom prst="rect">
            <a:avLst/>
          </a:prstGeom>
          <a:noFill/>
          <a:ln w="9525" cap="flat">
            <a:noFill/>
            <a:round/>
            <a:headEnd/>
            <a:tailEnd/>
          </a:ln>
          <a:effectLst/>
        </p:spPr>
        <p:txBody>
          <a:bodyPr lIns="81631" tIns="40816" rIns="81631" bIns="40816"/>
          <a:lstStyle/>
          <a:p>
            <a:pPr algn="ctr">
              <a:tabLst>
                <a:tab pos="656582" algn="l"/>
                <a:tab pos="1313162" algn="l"/>
                <a:tab pos="1969745" algn="l"/>
                <a:tab pos="2626327" algn="l"/>
              </a:tabLst>
            </a:pPr>
            <a:endParaRPr lang="en-GB" sz="1400" dirty="0">
              <a:solidFill>
                <a:srgbClr val="FFFFFF"/>
              </a:solidFill>
              <a:effectLst>
                <a:outerShdw blurRad="38100" dist="38100" dir="2700000" algn="tl">
                  <a:srgbClr val="C0C0C0"/>
                </a:outerShdw>
              </a:effectLst>
              <a:ea typeface="SimHei" charset="0"/>
              <a:cs typeface="SimHei"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4" descr="Dopet9.png"/>
          <p:cNvPicPr>
            <a:picLocks noChangeAspect="1"/>
          </p:cNvPicPr>
          <p:nvPr/>
        </p:nvPicPr>
        <p:blipFill>
          <a:blip r:embed="rId3"/>
          <a:srcRect l="21176" r="25601"/>
          <a:stretch>
            <a:fillRect/>
          </a:stretch>
        </p:blipFill>
        <p:spPr bwMode="auto">
          <a:xfrm>
            <a:off x="73671" y="2450083"/>
            <a:ext cx="3561829" cy="3606477"/>
          </a:xfrm>
          <a:prstGeom prst="rect">
            <a:avLst/>
          </a:prstGeom>
          <a:noFill/>
          <a:ln w="9525">
            <a:noFill/>
            <a:miter lim="800000"/>
            <a:headEnd/>
            <a:tailEnd/>
          </a:ln>
        </p:spPr>
      </p:pic>
      <p:sp>
        <p:nvSpPr>
          <p:cNvPr id="7" name="Rounded Rectangle 5"/>
          <p:cNvSpPr>
            <a:spLocks noChangeArrowheads="1"/>
          </p:cNvSpPr>
          <p:nvPr/>
        </p:nvSpPr>
        <p:spPr bwMode="auto">
          <a:xfrm>
            <a:off x="-71470" y="142852"/>
            <a:ext cx="8358188" cy="1017984"/>
          </a:xfrm>
          <a:prstGeom prst="roundRect">
            <a:avLst>
              <a:gd name="adj" fmla="val 16667"/>
            </a:avLst>
          </a:prstGeom>
          <a:gradFill rotWithShape="1">
            <a:gsLst>
              <a:gs pos="0">
                <a:srgbClr val="F8F0C8"/>
              </a:gs>
              <a:gs pos="100000">
                <a:schemeClr val="bg1"/>
              </a:gs>
            </a:gsLst>
            <a:lin ang="0" scaled="1"/>
          </a:gradFill>
          <a:ln w="9525" algn="ctr">
            <a:solidFill>
              <a:srgbClr val="A7EA52"/>
            </a:solidFill>
            <a:round/>
            <a:headEnd/>
            <a:tailEnd/>
          </a:ln>
          <a:effectLst>
            <a:outerShdw dist="50800" dir="5400000" sx="98000" sy="98000" rotWithShape="0">
              <a:srgbClr val="000000">
                <a:alpha val="20000"/>
              </a:srgbClr>
            </a:outerShdw>
          </a:effectLst>
        </p:spPr>
        <p:txBody>
          <a:bodyPr lIns="91430" tIns="45716" rIns="91430" bIns="45716" anchor="ctr"/>
          <a:lstStyle/>
          <a:p>
            <a:pPr defTabSz="914098" eaLnBrk="0" hangingPunct="0">
              <a:defRPr/>
            </a:pPr>
            <a:r>
              <a:rPr lang="it-IT" sz="4800" dirty="0" smtClean="0">
                <a:solidFill>
                  <a:srgbClr val="3333FF"/>
                </a:solidFill>
              </a:rPr>
              <a:t>DoPET</a:t>
            </a:r>
            <a:r>
              <a:rPr lang="it-IT" sz="3600" dirty="0" smtClean="0">
                <a:solidFill>
                  <a:srgbClr val="3333FF"/>
                </a:solidFill>
              </a:rPr>
              <a:t>(University of PISA &amp; INFN)</a:t>
            </a:r>
            <a:endParaRPr lang="en-US" sz="3600" dirty="0">
              <a:solidFill>
                <a:srgbClr val="3333FF"/>
              </a:solidFill>
            </a:endParaRPr>
          </a:p>
        </p:txBody>
      </p:sp>
      <p:pic>
        <p:nvPicPr>
          <p:cNvPr id="199683" name="Picture 5" descr="2015-04-02 14"/>
          <p:cNvPicPr>
            <a:picLocks noChangeAspect="1" noChangeArrowheads="1"/>
          </p:cNvPicPr>
          <p:nvPr/>
        </p:nvPicPr>
        <p:blipFill>
          <a:blip r:embed="rId4"/>
          <a:srcRect/>
          <a:stretch>
            <a:fillRect/>
          </a:stretch>
        </p:blipFill>
        <p:spPr bwMode="auto">
          <a:xfrm>
            <a:off x="5143504" y="2285992"/>
            <a:ext cx="3406676" cy="4248299"/>
          </a:xfrm>
          <a:prstGeom prst="rect">
            <a:avLst/>
          </a:prstGeom>
          <a:noFill/>
          <a:ln w="9525">
            <a:noFill/>
            <a:miter lim="800000"/>
            <a:headEnd/>
            <a:tailEnd/>
          </a:ln>
        </p:spPr>
      </p:pic>
      <p:sp>
        <p:nvSpPr>
          <p:cNvPr id="199684" name="Oval 7"/>
          <p:cNvSpPr>
            <a:spLocks noChangeArrowheads="1"/>
          </p:cNvSpPr>
          <p:nvPr/>
        </p:nvSpPr>
        <p:spPr bwMode="auto">
          <a:xfrm>
            <a:off x="1893095" y="2847455"/>
            <a:ext cx="1875234" cy="3107531"/>
          </a:xfrm>
          <a:prstGeom prst="ellipse">
            <a:avLst/>
          </a:prstGeom>
          <a:noFill/>
          <a:ln w="25400">
            <a:solidFill>
              <a:srgbClr val="FF0000"/>
            </a:solidFill>
            <a:round/>
            <a:headEnd/>
            <a:tailEnd/>
          </a:ln>
        </p:spPr>
        <p:txBody>
          <a:bodyPr wrap="none" lIns="64288" tIns="32144" rIns="64288" bIns="32144" anchor="ctr"/>
          <a:lstStyle/>
          <a:p>
            <a:endParaRPr lang="en-US"/>
          </a:p>
        </p:txBody>
      </p:sp>
      <p:sp>
        <p:nvSpPr>
          <p:cNvPr id="199685" name="AutoShape 9"/>
          <p:cNvSpPr>
            <a:spLocks noChangeArrowheads="1"/>
          </p:cNvSpPr>
          <p:nvPr/>
        </p:nvSpPr>
        <p:spPr bwMode="auto">
          <a:xfrm>
            <a:off x="3768328" y="3799583"/>
            <a:ext cx="803672" cy="589359"/>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p:spPr>
        <p:txBody>
          <a:bodyPr wrap="none" lIns="64288" tIns="32144" rIns="64288" bIns="32144" anchor="ctr"/>
          <a:lstStyle/>
          <a:p>
            <a:endParaRPr lang="en-US"/>
          </a:p>
        </p:txBody>
      </p:sp>
      <p:pic>
        <p:nvPicPr>
          <p:cNvPr id="199686" name="Picture 3"/>
          <p:cNvPicPr>
            <a:picLocks noChangeAspect="1"/>
          </p:cNvPicPr>
          <p:nvPr/>
        </p:nvPicPr>
        <p:blipFill>
          <a:blip r:embed="rId5"/>
          <a:srcRect/>
          <a:stretch>
            <a:fillRect/>
          </a:stretch>
        </p:blipFill>
        <p:spPr bwMode="auto">
          <a:xfrm>
            <a:off x="7468567" y="0"/>
            <a:ext cx="1675433" cy="1816076"/>
          </a:xfrm>
          <a:prstGeom prst="rect">
            <a:avLst/>
          </a:prstGeom>
          <a:noFill/>
          <a:ln w="9525">
            <a:noFill/>
            <a:miter lim="800000"/>
            <a:headEnd/>
            <a:tailEnd/>
          </a:ln>
        </p:spPr>
      </p:pic>
      <p:cxnSp>
        <p:nvCxnSpPr>
          <p:cNvPr id="199687" name="Connettore 2 2"/>
          <p:cNvCxnSpPr>
            <a:cxnSpLocks noChangeShapeType="1"/>
          </p:cNvCxnSpPr>
          <p:nvPr/>
        </p:nvCxnSpPr>
        <p:spPr bwMode="auto">
          <a:xfrm flipV="1">
            <a:off x="5966171" y="5143512"/>
            <a:ext cx="1891977" cy="531316"/>
          </a:xfrm>
          <a:prstGeom prst="straightConnector1">
            <a:avLst/>
          </a:prstGeom>
          <a:noFill/>
          <a:ln w="57150" algn="ctr">
            <a:solidFill>
              <a:srgbClr val="FF0000"/>
            </a:solidFill>
            <a:round/>
            <a:headEnd type="arrow" w="med" len="med"/>
            <a:tailEnd type="arrow" w="med" len="med"/>
          </a:ln>
        </p:spPr>
      </p:cxnSp>
      <p:sp>
        <p:nvSpPr>
          <p:cNvPr id="199688" name="Rettangolo 5"/>
          <p:cNvSpPr>
            <a:spLocks noChangeArrowheads="1"/>
          </p:cNvSpPr>
          <p:nvPr/>
        </p:nvSpPr>
        <p:spPr bwMode="auto">
          <a:xfrm>
            <a:off x="6429388" y="5857892"/>
            <a:ext cx="1285884" cy="428628"/>
          </a:xfrm>
          <a:prstGeom prst="rect">
            <a:avLst/>
          </a:prstGeom>
          <a:solidFill>
            <a:schemeClr val="bg1"/>
          </a:solidFill>
          <a:ln w="12700" algn="ctr">
            <a:noFill/>
            <a:round/>
            <a:headEnd/>
            <a:tailEnd/>
          </a:ln>
        </p:spPr>
        <p:txBody>
          <a:bodyPr lIns="64288" tIns="32144" rIns="64288" bIns="32144"/>
          <a:lstStyle/>
          <a:p>
            <a:r>
              <a:rPr lang="it-IT" b="1" dirty="0" smtClean="0"/>
              <a:t>15x15 cm</a:t>
            </a:r>
            <a:r>
              <a:rPr lang="it-IT" b="1" baseline="30000" dirty="0" smtClean="0"/>
              <a:t>2</a:t>
            </a:r>
            <a:endParaRPr lang="it-IT" b="1" baseline="30000" dirty="0"/>
          </a:p>
        </p:txBody>
      </p:sp>
      <p:sp>
        <p:nvSpPr>
          <p:cNvPr id="199690" name="CasellaDiTesto 12"/>
          <p:cNvSpPr txBox="1">
            <a:spLocks noChangeArrowheads="1"/>
          </p:cNvSpPr>
          <p:nvPr/>
        </p:nvSpPr>
        <p:spPr bwMode="auto">
          <a:xfrm>
            <a:off x="714348" y="5715016"/>
            <a:ext cx="1644178" cy="618914"/>
          </a:xfrm>
          <a:prstGeom prst="rect">
            <a:avLst/>
          </a:prstGeom>
          <a:noFill/>
          <a:ln w="9525">
            <a:noFill/>
            <a:miter lim="800000"/>
            <a:headEnd/>
            <a:tailEnd/>
          </a:ln>
        </p:spPr>
        <p:txBody>
          <a:bodyPr wrap="square" lIns="64288" tIns="32144" rIns="64288" bIns="32144">
            <a:spAutoFit/>
          </a:bodyPr>
          <a:lstStyle/>
          <a:p>
            <a:pPr algn="ctr"/>
            <a:r>
              <a:rPr lang="it-IT" b="1" dirty="0">
                <a:solidFill>
                  <a:srgbClr val="FF0000"/>
                </a:solidFill>
              </a:rPr>
              <a:t>9 modules </a:t>
            </a:r>
            <a:endParaRPr lang="it-IT" b="1" dirty="0" smtClean="0">
              <a:solidFill>
                <a:srgbClr val="FF0000"/>
              </a:solidFill>
            </a:endParaRPr>
          </a:p>
          <a:p>
            <a:pPr algn="ctr"/>
            <a:r>
              <a:rPr lang="it-IT" b="1" dirty="0" smtClean="0">
                <a:solidFill>
                  <a:srgbClr val="FF0000"/>
                </a:solidFill>
              </a:rPr>
              <a:t>per </a:t>
            </a:r>
            <a:r>
              <a:rPr lang="it-IT" b="1" dirty="0">
                <a:solidFill>
                  <a:srgbClr val="FF0000"/>
                </a:solidFill>
              </a:rPr>
              <a:t>head</a:t>
            </a:r>
            <a:endParaRPr lang="it-IT" b="1" baseline="30000" dirty="0">
              <a:solidFill>
                <a:srgbClr val="FF0000"/>
              </a:solidFill>
            </a:endParaRPr>
          </a:p>
        </p:txBody>
      </p:sp>
      <p:sp>
        <p:nvSpPr>
          <p:cNvPr id="200715" name="CasellaDiTesto 13"/>
          <p:cNvSpPr txBox="1">
            <a:spLocks noChangeArrowheads="1"/>
          </p:cNvSpPr>
          <p:nvPr/>
        </p:nvSpPr>
        <p:spPr bwMode="auto">
          <a:xfrm>
            <a:off x="438672" y="1391916"/>
            <a:ext cx="7980908" cy="1449910"/>
          </a:xfrm>
          <a:prstGeom prst="rect">
            <a:avLst/>
          </a:prstGeom>
          <a:noFill/>
          <a:ln w="9525">
            <a:noFill/>
            <a:miter lim="800000"/>
            <a:headEnd/>
            <a:tailEnd/>
          </a:ln>
        </p:spPr>
        <p:txBody>
          <a:bodyPr lIns="64288" tIns="32144" rIns="64288" bIns="32144">
            <a:spAutoFit/>
          </a:bodyPr>
          <a:lstStyle/>
          <a:p>
            <a:pPr>
              <a:defRPr/>
            </a:pPr>
            <a:r>
              <a:rPr lang="it-IT" sz="2000" b="1" dirty="0" err="1"/>
              <a:t>DoPET</a:t>
            </a:r>
            <a:r>
              <a:rPr lang="it-IT" sz="2000" b="1" dirty="0"/>
              <a:t> </a:t>
            </a:r>
            <a:r>
              <a:rPr lang="it-IT" sz="2000" b="1" dirty="0" err="1"/>
              <a:t>is</a:t>
            </a:r>
            <a:r>
              <a:rPr lang="it-IT" sz="2000" b="1" dirty="0"/>
              <a:t> a </a:t>
            </a:r>
            <a:r>
              <a:rPr lang="it-IT" sz="2000" b="1" dirty="0" err="1"/>
              <a:t>stationary</a:t>
            </a:r>
            <a:r>
              <a:rPr lang="it-IT" sz="2000" b="1" dirty="0"/>
              <a:t> 2 heads </a:t>
            </a:r>
            <a:r>
              <a:rPr lang="it-IT" sz="2000" b="1" dirty="0" err="1"/>
              <a:t>tomograph</a:t>
            </a:r>
            <a:endParaRPr lang="it-IT" sz="2000" b="1" dirty="0"/>
          </a:p>
          <a:p>
            <a:pPr marL="401801" indent="-401801">
              <a:buFontTx/>
              <a:buChar char="-"/>
              <a:defRPr/>
            </a:pPr>
            <a:r>
              <a:rPr lang="it-IT" sz="2000" b="1" dirty="0" err="1"/>
              <a:t>gantry</a:t>
            </a:r>
            <a:r>
              <a:rPr lang="it-IT" sz="2000" b="1" dirty="0"/>
              <a:t> </a:t>
            </a:r>
            <a:r>
              <a:rPr lang="it-IT" sz="2000" b="1" dirty="0" err="1"/>
              <a:t>compatibility</a:t>
            </a:r>
            <a:endParaRPr lang="it-IT" sz="2000" b="1" dirty="0"/>
          </a:p>
          <a:p>
            <a:pPr marL="401801" indent="-401801">
              <a:buFontTx/>
              <a:buChar char="-"/>
              <a:defRPr/>
            </a:pPr>
            <a:r>
              <a:rPr lang="it-IT" sz="2000" b="1" dirty="0"/>
              <a:t>in-</a:t>
            </a:r>
            <a:r>
              <a:rPr lang="it-IT" sz="2000" b="1" dirty="0" err="1"/>
              <a:t>beam</a:t>
            </a:r>
            <a:r>
              <a:rPr lang="it-IT" sz="2000" b="1" dirty="0"/>
              <a:t> </a:t>
            </a:r>
            <a:r>
              <a:rPr lang="it-IT" sz="2000" b="1" dirty="0" err="1"/>
              <a:t>acquisition</a:t>
            </a:r>
            <a:endParaRPr lang="it-IT" sz="2000" b="1" dirty="0"/>
          </a:p>
          <a:p>
            <a:pPr>
              <a:defRPr/>
            </a:pPr>
            <a:endParaRPr lang="it-IT" dirty="0"/>
          </a:p>
          <a:p>
            <a:pPr>
              <a:defRPr/>
            </a:pPr>
            <a:endParaRPr lang="it-IT" baseline="30000" dirty="0"/>
          </a:p>
        </p:txBody>
      </p:sp>
      <p:sp>
        <p:nvSpPr>
          <p:cNvPr id="199692" name="Line 14"/>
          <p:cNvSpPr>
            <a:spLocks noChangeShapeType="1"/>
          </p:cNvSpPr>
          <p:nvPr/>
        </p:nvSpPr>
        <p:spPr bwMode="auto">
          <a:xfrm>
            <a:off x="6740858" y="3643314"/>
            <a:ext cx="45719" cy="1768078"/>
          </a:xfrm>
          <a:prstGeom prst="line">
            <a:avLst/>
          </a:prstGeom>
          <a:noFill/>
          <a:ln w="50800">
            <a:solidFill>
              <a:srgbClr val="FF0000"/>
            </a:solidFill>
            <a:round/>
            <a:headEnd type="arrow" w="med" len="med"/>
            <a:tailEnd type="arrow" w="med" len="med"/>
          </a:ln>
        </p:spPr>
        <p:txBody>
          <a:bodyPr lIns="64288" tIns="32144" rIns="64288" bIns="32144"/>
          <a:lstStyle/>
          <a:p>
            <a:endParaRPr lang="en-US"/>
          </a:p>
        </p:txBody>
      </p:sp>
      <p:sp>
        <p:nvSpPr>
          <p:cNvPr id="14" name="Rectangle 13"/>
          <p:cNvSpPr/>
          <p:nvPr/>
        </p:nvSpPr>
        <p:spPr>
          <a:xfrm>
            <a:off x="2643174" y="2786058"/>
            <a:ext cx="1269899" cy="369332"/>
          </a:xfrm>
          <a:prstGeom prst="rect">
            <a:avLst/>
          </a:prstGeom>
        </p:spPr>
        <p:txBody>
          <a:bodyPr wrap="none">
            <a:spAutoFit/>
          </a:bodyPr>
          <a:lstStyle/>
          <a:p>
            <a:r>
              <a:rPr lang="it-IT" dirty="0" smtClean="0"/>
              <a:t>15x15 cm</a:t>
            </a:r>
            <a:r>
              <a:rPr lang="it-IT" baseline="30000" dirty="0" smtClean="0"/>
              <a:t>2</a:t>
            </a:r>
            <a:endParaRPr lang="it-IT" baseline="30000"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5"/>
          <p:cNvSpPr>
            <a:spLocks noChangeArrowheads="1"/>
          </p:cNvSpPr>
          <p:nvPr/>
        </p:nvSpPr>
        <p:spPr bwMode="auto">
          <a:xfrm>
            <a:off x="3143240" y="205383"/>
            <a:ext cx="5586647" cy="910828"/>
          </a:xfrm>
          <a:prstGeom prst="roundRect">
            <a:avLst>
              <a:gd name="adj" fmla="val 16667"/>
            </a:avLst>
          </a:prstGeom>
          <a:gradFill rotWithShape="1">
            <a:gsLst>
              <a:gs pos="0">
                <a:srgbClr val="F8F0C8"/>
              </a:gs>
              <a:gs pos="100000">
                <a:schemeClr val="bg1"/>
              </a:gs>
            </a:gsLst>
            <a:lin ang="0" scaled="1"/>
          </a:gradFill>
          <a:ln w="9525" algn="ctr">
            <a:solidFill>
              <a:srgbClr val="A7EA52"/>
            </a:solidFill>
            <a:round/>
            <a:headEnd/>
            <a:tailEnd/>
          </a:ln>
          <a:effectLst>
            <a:outerShdw dist="50800" dir="5400000" sx="98000" sy="98000" rotWithShape="0">
              <a:srgbClr val="000000">
                <a:alpha val="20000"/>
              </a:srgbClr>
            </a:outerShdw>
          </a:effectLst>
        </p:spPr>
        <p:txBody>
          <a:bodyPr lIns="91430" tIns="45716" rIns="91430" bIns="45716" anchor="ctr"/>
          <a:lstStyle>
            <a:lvl1pPr defTabSz="1300163" eaLnBrk="0" hangingPunct="0">
              <a:defRPr sz="3800">
                <a:solidFill>
                  <a:schemeClr val="tx1"/>
                </a:solidFill>
                <a:latin typeface="Gill Sans Light" charset="0"/>
                <a:sym typeface="Gill Sans Light" charset="0"/>
              </a:defRPr>
            </a:lvl1pPr>
            <a:lvl2pPr marL="1057275" indent="-406400" defTabSz="1300163" eaLnBrk="0" hangingPunct="0">
              <a:defRPr sz="3800">
                <a:solidFill>
                  <a:schemeClr val="tx1"/>
                </a:solidFill>
                <a:latin typeface="Gill Sans Light" charset="0"/>
                <a:sym typeface="Gill Sans Light" charset="0"/>
              </a:defRPr>
            </a:lvl2pPr>
            <a:lvl3pPr marL="1625600" indent="-325438" defTabSz="1300163" eaLnBrk="0" hangingPunct="0">
              <a:defRPr sz="3800">
                <a:solidFill>
                  <a:schemeClr val="tx1"/>
                </a:solidFill>
                <a:latin typeface="Gill Sans Light" charset="0"/>
                <a:sym typeface="Gill Sans Light" charset="0"/>
              </a:defRPr>
            </a:lvl3pPr>
            <a:lvl4pPr marL="2276475" indent="-325438" defTabSz="1300163" eaLnBrk="0" hangingPunct="0">
              <a:defRPr sz="3800">
                <a:solidFill>
                  <a:schemeClr val="tx1"/>
                </a:solidFill>
                <a:latin typeface="Gill Sans Light" charset="0"/>
                <a:sym typeface="Gill Sans Light" charset="0"/>
              </a:defRPr>
            </a:lvl4pPr>
            <a:lvl5pPr marL="2925763" indent="-325438" defTabSz="1300163" eaLnBrk="0" hangingPunct="0">
              <a:defRPr sz="3800">
                <a:solidFill>
                  <a:schemeClr val="tx1"/>
                </a:solidFill>
                <a:latin typeface="Gill Sans Light" charset="0"/>
                <a:sym typeface="Gill Sans Light" charset="0"/>
              </a:defRPr>
            </a:lvl5pPr>
            <a:lvl6pPr marL="3382963" indent="-325438" algn="ctr" defTabSz="1300163" eaLnBrk="0" fontAlgn="base" hangingPunct="0">
              <a:spcBef>
                <a:spcPct val="0"/>
              </a:spcBef>
              <a:spcAft>
                <a:spcPct val="0"/>
              </a:spcAft>
              <a:defRPr sz="3800">
                <a:solidFill>
                  <a:schemeClr val="tx1"/>
                </a:solidFill>
                <a:latin typeface="Gill Sans Light" charset="0"/>
                <a:sym typeface="Gill Sans Light" charset="0"/>
              </a:defRPr>
            </a:lvl6pPr>
            <a:lvl7pPr marL="3840163" indent="-325438" algn="ctr" defTabSz="1300163" eaLnBrk="0" fontAlgn="base" hangingPunct="0">
              <a:spcBef>
                <a:spcPct val="0"/>
              </a:spcBef>
              <a:spcAft>
                <a:spcPct val="0"/>
              </a:spcAft>
              <a:defRPr sz="3800">
                <a:solidFill>
                  <a:schemeClr val="tx1"/>
                </a:solidFill>
                <a:latin typeface="Gill Sans Light" charset="0"/>
                <a:sym typeface="Gill Sans Light" charset="0"/>
              </a:defRPr>
            </a:lvl7pPr>
            <a:lvl8pPr marL="4297363" indent="-325438" algn="ctr" defTabSz="1300163" eaLnBrk="0" fontAlgn="base" hangingPunct="0">
              <a:spcBef>
                <a:spcPct val="0"/>
              </a:spcBef>
              <a:spcAft>
                <a:spcPct val="0"/>
              </a:spcAft>
              <a:defRPr sz="3800">
                <a:solidFill>
                  <a:schemeClr val="tx1"/>
                </a:solidFill>
                <a:latin typeface="Gill Sans Light" charset="0"/>
                <a:sym typeface="Gill Sans Light" charset="0"/>
              </a:defRPr>
            </a:lvl8pPr>
            <a:lvl9pPr marL="4754563" indent="-325438" algn="ctr" defTabSz="1300163" eaLnBrk="0" fontAlgn="base" hangingPunct="0">
              <a:spcBef>
                <a:spcPct val="0"/>
              </a:spcBef>
              <a:spcAft>
                <a:spcPct val="0"/>
              </a:spcAft>
              <a:defRPr sz="3800">
                <a:solidFill>
                  <a:schemeClr val="tx1"/>
                </a:solidFill>
                <a:latin typeface="Gill Sans Light" charset="0"/>
                <a:sym typeface="Gill Sans Light" charset="0"/>
              </a:defRPr>
            </a:lvl9pPr>
          </a:lstStyle>
          <a:p>
            <a:pPr algn="ctr">
              <a:defRPr/>
            </a:pPr>
            <a:r>
              <a:rPr lang="it-IT" altLang="it-IT" sz="3400" dirty="0" smtClean="0">
                <a:solidFill>
                  <a:srgbClr val="3333FF"/>
                </a:solidFill>
                <a:cs typeface="Times New Roman" pitchFamily="18" charset="0"/>
              </a:rPr>
              <a:t>DoPET (9 vs 9 modules)</a:t>
            </a:r>
            <a:endParaRPr lang="it-IT" altLang="it-IT" sz="3400" dirty="0">
              <a:solidFill>
                <a:srgbClr val="3333FF"/>
              </a:solidFill>
              <a:cs typeface="Times New Roman" pitchFamily="18" charset="0"/>
            </a:endParaRPr>
          </a:p>
        </p:txBody>
      </p:sp>
      <p:sp>
        <p:nvSpPr>
          <p:cNvPr id="201730" name="Content Placeholder 2"/>
          <p:cNvSpPr>
            <a:spLocks/>
          </p:cNvSpPr>
          <p:nvPr/>
        </p:nvSpPr>
        <p:spPr bwMode="auto">
          <a:xfrm>
            <a:off x="2928938" y="2357430"/>
            <a:ext cx="6000780" cy="3424535"/>
          </a:xfrm>
          <a:prstGeom prst="rect">
            <a:avLst/>
          </a:prstGeom>
          <a:noFill/>
          <a:ln w="9525">
            <a:noFill/>
            <a:miter lim="800000"/>
            <a:headEnd/>
            <a:tailEnd/>
          </a:ln>
        </p:spPr>
        <p:txBody>
          <a:bodyPr lIns="64288" tIns="32144" rIns="64288" bIns="32144"/>
          <a:lstStyle/>
          <a:p>
            <a:pPr marL="321440" indent="-321440" eaLnBrk="0" hangingPunct="0">
              <a:buFont typeface="Wingdings" pitchFamily="2" charset="2"/>
              <a:buChar char="§"/>
            </a:pPr>
            <a:r>
              <a:rPr lang="en-US" sz="1700" b="1" dirty="0" smtClean="0">
                <a:solidFill>
                  <a:srgbClr val="000000"/>
                </a:solidFill>
              </a:rPr>
              <a:t>Hardware (9x9 modules)</a:t>
            </a:r>
          </a:p>
          <a:p>
            <a:pPr marL="321440" indent="-321440" eaLnBrk="0" hangingPunct="0"/>
            <a:r>
              <a:rPr lang="en-US" sz="1700" i="1" dirty="0" smtClean="0">
                <a:solidFill>
                  <a:srgbClr val="000000"/>
                </a:solidFill>
              </a:rPr>
              <a:t>     - Each detecting </a:t>
            </a:r>
            <a:r>
              <a:rPr lang="en-US" sz="1700" i="1" dirty="0">
                <a:solidFill>
                  <a:srgbClr val="000000"/>
                </a:solidFill>
              </a:rPr>
              <a:t>module </a:t>
            </a:r>
            <a:r>
              <a:rPr lang="en-US" sz="1700" i="1" dirty="0" smtClean="0">
                <a:solidFill>
                  <a:srgbClr val="000000"/>
                </a:solidFill>
              </a:rPr>
              <a:t>made of </a:t>
            </a:r>
          </a:p>
          <a:p>
            <a:pPr marL="321440" indent="-321440" eaLnBrk="0" hangingPunct="0"/>
            <a:r>
              <a:rPr lang="en-US" sz="1700" i="1" dirty="0" smtClean="0">
                <a:solidFill>
                  <a:srgbClr val="000000"/>
                </a:solidFill>
              </a:rPr>
              <a:t>		one  LYSO matrix (23 </a:t>
            </a:r>
            <a:r>
              <a:rPr lang="en-US" sz="1700" i="1" dirty="0">
                <a:solidFill>
                  <a:srgbClr val="000000"/>
                </a:solidFill>
              </a:rPr>
              <a:t>x 23 crystals, 2mm </a:t>
            </a:r>
            <a:r>
              <a:rPr lang="en-US" sz="1700" i="1" dirty="0" smtClean="0">
                <a:solidFill>
                  <a:srgbClr val="000000"/>
                </a:solidFill>
              </a:rPr>
              <a:t>pitch)</a:t>
            </a:r>
          </a:p>
          <a:p>
            <a:pPr marL="321440" indent="-321440" eaLnBrk="0" hangingPunct="0"/>
            <a:r>
              <a:rPr lang="en-US" sz="1700" i="1" dirty="0" smtClean="0">
                <a:solidFill>
                  <a:srgbClr val="000000"/>
                </a:solidFill>
              </a:rPr>
              <a:t>	          one PS-PMT </a:t>
            </a:r>
            <a:r>
              <a:rPr lang="en-US" sz="1700" i="1" dirty="0">
                <a:solidFill>
                  <a:srgbClr val="000000"/>
                </a:solidFill>
              </a:rPr>
              <a:t>8500 Hamamatsu </a:t>
            </a:r>
            <a:endParaRPr lang="en-US" sz="1700" i="1" dirty="0" smtClean="0">
              <a:solidFill>
                <a:srgbClr val="000000"/>
              </a:solidFill>
            </a:endParaRPr>
          </a:p>
          <a:p>
            <a:pPr marL="321440" indent="-321440" eaLnBrk="0" hangingPunct="0"/>
            <a:r>
              <a:rPr lang="en-US" sz="1700" i="1" dirty="0" smtClean="0">
                <a:solidFill>
                  <a:srgbClr val="000000"/>
                </a:solidFill>
              </a:rPr>
              <a:t>                Dedicated </a:t>
            </a:r>
            <a:r>
              <a:rPr lang="en-US" sz="1700" i="1" dirty="0">
                <a:solidFill>
                  <a:srgbClr val="000000"/>
                </a:solidFill>
              </a:rPr>
              <a:t>front-end </a:t>
            </a:r>
            <a:r>
              <a:rPr lang="en-US" sz="1700" i="1" dirty="0" smtClean="0">
                <a:solidFill>
                  <a:srgbClr val="000000"/>
                </a:solidFill>
              </a:rPr>
              <a:t>electronics</a:t>
            </a:r>
          </a:p>
          <a:p>
            <a:pPr marL="321440" indent="-321440" eaLnBrk="0" hangingPunct="0"/>
            <a:r>
              <a:rPr lang="en-US" sz="1700" i="1" dirty="0" smtClean="0">
                <a:solidFill>
                  <a:srgbClr val="000000"/>
                </a:solidFill>
              </a:rPr>
              <a:t>       - FPGA </a:t>
            </a:r>
            <a:r>
              <a:rPr lang="en-US" sz="1700" i="1" dirty="0">
                <a:solidFill>
                  <a:srgbClr val="000000"/>
                </a:solidFill>
              </a:rPr>
              <a:t>based acquisition and coincidence </a:t>
            </a:r>
            <a:r>
              <a:rPr lang="en-US" sz="1700" i="1" dirty="0" smtClean="0">
                <a:solidFill>
                  <a:srgbClr val="000000"/>
                </a:solidFill>
              </a:rPr>
              <a:t>processing   	(Coincidence </a:t>
            </a:r>
            <a:r>
              <a:rPr lang="en-US" sz="1700" i="1" dirty="0">
                <a:solidFill>
                  <a:srgbClr val="000000"/>
                </a:solidFill>
              </a:rPr>
              <a:t>time window ~5 </a:t>
            </a:r>
            <a:r>
              <a:rPr lang="en-US" sz="1700" i="1" dirty="0" smtClean="0">
                <a:solidFill>
                  <a:srgbClr val="000000"/>
                </a:solidFill>
              </a:rPr>
              <a:t>ns).</a:t>
            </a:r>
          </a:p>
          <a:p>
            <a:pPr marL="321440" indent="-321440" eaLnBrk="0" hangingPunct="0"/>
            <a:endParaRPr lang="en-US" sz="1700" i="1" dirty="0" smtClean="0">
              <a:solidFill>
                <a:srgbClr val="000000"/>
              </a:solidFill>
            </a:endParaRPr>
          </a:p>
          <a:p>
            <a:pPr marL="321440" indent="-321440" eaLnBrk="0" hangingPunct="0">
              <a:buFont typeface="Arial" pitchFamily="34" charset="0"/>
              <a:buChar char="•"/>
            </a:pPr>
            <a:r>
              <a:rPr lang="en-US" sz="1700" b="1" dirty="0" smtClean="0">
                <a:solidFill>
                  <a:srgbClr val="000000"/>
                </a:solidFill>
              </a:rPr>
              <a:t>Software: </a:t>
            </a:r>
            <a:r>
              <a:rPr lang="en-US" sz="1700" dirty="0" smtClean="0">
                <a:solidFill>
                  <a:srgbClr val="000000"/>
                </a:solidFill>
              </a:rPr>
              <a:t>Activity reconstruction algorithm</a:t>
            </a:r>
            <a:r>
              <a:rPr lang="en-US" sz="1700" dirty="0" smtClean="0">
                <a:solidFill>
                  <a:srgbClr val="0070C0"/>
                </a:solidFill>
              </a:rPr>
              <a:t>:</a:t>
            </a:r>
          </a:p>
          <a:p>
            <a:pPr marL="321440" indent="-321440" eaLnBrk="0" hangingPunct="0"/>
            <a:r>
              <a:rPr lang="en-US" sz="1700" dirty="0" smtClean="0">
                <a:solidFill>
                  <a:srgbClr val="0070C0"/>
                </a:solidFill>
              </a:rPr>
              <a:t>	- </a:t>
            </a:r>
            <a:r>
              <a:rPr lang="en-US" sz="1700" dirty="0" smtClean="0">
                <a:solidFill>
                  <a:srgbClr val="000000"/>
                </a:solidFill>
              </a:rPr>
              <a:t>Maximum </a:t>
            </a:r>
            <a:r>
              <a:rPr lang="en-US" sz="1700" dirty="0">
                <a:solidFill>
                  <a:srgbClr val="000000"/>
                </a:solidFill>
              </a:rPr>
              <a:t>Likelihood Estimation Maximization (MLEM) </a:t>
            </a:r>
          </a:p>
          <a:p>
            <a:pPr marL="321440" indent="-321440" algn="just"/>
            <a:r>
              <a:rPr lang="en-US" sz="1700" dirty="0" smtClean="0">
                <a:solidFill>
                  <a:srgbClr val="000000"/>
                </a:solidFill>
              </a:rPr>
              <a:t>	- The </a:t>
            </a:r>
            <a:r>
              <a:rPr lang="en-US" sz="1700" dirty="0">
                <a:solidFill>
                  <a:srgbClr val="000000"/>
                </a:solidFill>
              </a:rPr>
              <a:t>reconstruction is performed in few </a:t>
            </a:r>
            <a:r>
              <a:rPr lang="en-US" sz="1700" dirty="0" smtClean="0">
                <a:solidFill>
                  <a:srgbClr val="000000"/>
                </a:solidFill>
              </a:rPr>
              <a:t>minutes</a:t>
            </a:r>
            <a:r>
              <a:rPr lang="en-US" sz="1700" dirty="0" smtClean="0">
                <a:solidFill>
                  <a:srgbClr val="000000"/>
                </a:solidFill>
                <a:sym typeface="Wingdings" pitchFamily="2" charset="2"/>
              </a:rPr>
              <a:t></a:t>
            </a:r>
          </a:p>
          <a:p>
            <a:pPr marL="321440" indent="-321440" algn="just"/>
            <a:r>
              <a:rPr lang="en-US" sz="1700" dirty="0" smtClean="0">
                <a:solidFill>
                  <a:srgbClr val="000000"/>
                </a:solidFill>
                <a:sym typeface="Wingdings" pitchFamily="2" charset="2"/>
              </a:rPr>
              <a:t>	   </a:t>
            </a:r>
            <a:r>
              <a:rPr lang="en-US" sz="1700" dirty="0" smtClean="0">
                <a:solidFill>
                  <a:srgbClr val="000000"/>
                </a:solidFill>
              </a:rPr>
              <a:t>We are  working on implementing GPU for bringing</a:t>
            </a:r>
          </a:p>
          <a:p>
            <a:pPr marL="321440" indent="-321440" algn="just"/>
            <a:r>
              <a:rPr lang="en-US" sz="1700" dirty="0" smtClean="0">
                <a:solidFill>
                  <a:srgbClr val="000000"/>
                </a:solidFill>
              </a:rPr>
              <a:t>        down the time to 30s</a:t>
            </a:r>
            <a:endParaRPr lang="en-US" sz="2000" dirty="0"/>
          </a:p>
          <a:p>
            <a:pPr marL="321440" indent="-321440" eaLnBrk="0" hangingPunct="0">
              <a:buFontTx/>
              <a:buChar char="•"/>
            </a:pPr>
            <a:endParaRPr lang="en-US" sz="2000" dirty="0"/>
          </a:p>
          <a:p>
            <a:pPr marL="321440" indent="-321440" eaLnBrk="0" hangingPunct="0"/>
            <a:endParaRPr lang="en-US" sz="2000" dirty="0"/>
          </a:p>
        </p:txBody>
      </p:sp>
      <p:pic>
        <p:nvPicPr>
          <p:cNvPr id="201731" name="Picture 4"/>
          <p:cNvPicPr>
            <a:picLocks noChangeAspect="1" noChangeArrowheads="1"/>
          </p:cNvPicPr>
          <p:nvPr/>
        </p:nvPicPr>
        <p:blipFill>
          <a:blip r:embed="rId3"/>
          <a:srcRect/>
          <a:stretch>
            <a:fillRect/>
          </a:stretch>
        </p:blipFill>
        <p:spPr bwMode="auto">
          <a:xfrm>
            <a:off x="214282" y="2428868"/>
            <a:ext cx="1966764" cy="2472408"/>
          </a:xfrm>
          <a:prstGeom prst="rect">
            <a:avLst/>
          </a:prstGeom>
          <a:noFill/>
          <a:ln w="9525">
            <a:noFill/>
            <a:miter lim="800000"/>
            <a:headEnd/>
            <a:tailEnd/>
          </a:ln>
        </p:spPr>
      </p:pic>
      <p:pic>
        <p:nvPicPr>
          <p:cNvPr id="201732" name="Picture 5" descr="2015-04-02 14"/>
          <p:cNvPicPr>
            <a:picLocks noChangeAspect="1" noChangeArrowheads="1"/>
          </p:cNvPicPr>
          <p:nvPr/>
        </p:nvPicPr>
        <p:blipFill>
          <a:blip r:embed="rId4"/>
          <a:srcRect/>
          <a:stretch>
            <a:fillRect/>
          </a:stretch>
        </p:blipFill>
        <p:spPr bwMode="auto">
          <a:xfrm>
            <a:off x="253381" y="53578"/>
            <a:ext cx="1762497" cy="2197820"/>
          </a:xfrm>
          <a:prstGeom prst="rect">
            <a:avLst/>
          </a:prstGeom>
          <a:noFill/>
          <a:ln w="9525">
            <a:noFill/>
            <a:miter lim="800000"/>
            <a:headEnd/>
            <a:tailEnd/>
          </a:ln>
        </p:spPr>
      </p:pic>
      <p:sp>
        <p:nvSpPr>
          <p:cNvPr id="201733" name="Rectangle 6"/>
          <p:cNvSpPr>
            <a:spLocks noChangeArrowheads="1"/>
          </p:cNvSpPr>
          <p:nvPr/>
        </p:nvSpPr>
        <p:spPr bwMode="auto">
          <a:xfrm>
            <a:off x="2428860" y="1619904"/>
            <a:ext cx="4851053" cy="523212"/>
          </a:xfrm>
          <a:prstGeom prst="rect">
            <a:avLst/>
          </a:prstGeom>
          <a:noFill/>
          <a:ln w="9525">
            <a:noFill/>
            <a:miter lim="800000"/>
            <a:headEnd/>
            <a:tailEnd/>
          </a:ln>
        </p:spPr>
        <p:txBody>
          <a:bodyPr lIns="91430" tIns="45716" rIns="91430" bIns="45716">
            <a:spAutoFit/>
          </a:bodyPr>
          <a:lstStyle/>
          <a:p>
            <a:pPr defTabSz="914098"/>
            <a:r>
              <a:rPr lang="fr-FR" altLang="it-IT" sz="1400" b="1" dirty="0" err="1" smtClean="0">
                <a:latin typeface="Century Schoolbook" pitchFamily="18" charset="0"/>
              </a:rPr>
              <a:t>S,Vecchio</a:t>
            </a:r>
            <a:r>
              <a:rPr lang="fr-FR" altLang="it-IT" sz="1400" b="1" dirty="0">
                <a:latin typeface="Century Schoolbook" pitchFamily="18" charset="0"/>
              </a:rPr>
              <a:t>, IEEE </a:t>
            </a:r>
            <a:r>
              <a:rPr lang="fr-FR" altLang="it-IT" sz="1400" b="1" dirty="0" err="1">
                <a:latin typeface="Century Schoolbook" pitchFamily="18" charset="0"/>
              </a:rPr>
              <a:t>Trans</a:t>
            </a:r>
            <a:r>
              <a:rPr lang="fr-FR" altLang="it-IT" sz="1400" b="1" dirty="0">
                <a:latin typeface="Century Schoolbook" pitchFamily="18" charset="0"/>
              </a:rPr>
              <a:t>. </a:t>
            </a:r>
            <a:r>
              <a:rPr lang="fr-FR" altLang="it-IT" sz="1400" b="1" dirty="0" err="1">
                <a:latin typeface="Century Schoolbook" pitchFamily="18" charset="0"/>
              </a:rPr>
              <a:t>Nucl</a:t>
            </a:r>
            <a:r>
              <a:rPr lang="fr-FR" altLang="it-IT" sz="1400" b="1" dirty="0">
                <a:latin typeface="Century Schoolbook" pitchFamily="18" charset="0"/>
              </a:rPr>
              <a:t>. Science, 56 (1), (2009)</a:t>
            </a:r>
          </a:p>
          <a:p>
            <a:pPr defTabSz="914098"/>
            <a:r>
              <a:rPr lang="it-IT" altLang="it-IT" sz="1400" b="1" dirty="0" smtClean="0">
                <a:latin typeface="Century Schoolbook" pitchFamily="18" charset="0"/>
              </a:rPr>
              <a:t>G.Sportelli</a:t>
            </a:r>
            <a:r>
              <a:rPr lang="it-IT" altLang="it-IT" sz="1400" b="1" dirty="0">
                <a:latin typeface="Century Schoolbook" pitchFamily="18" charset="0"/>
              </a:rPr>
              <a:t>,</a:t>
            </a:r>
            <a:r>
              <a:rPr lang="en-US" altLang="it-IT" sz="1400" b="1" dirty="0">
                <a:latin typeface="Century Schoolbook" pitchFamily="18" charset="0"/>
              </a:rPr>
              <a:t> IEEE Trans</a:t>
            </a:r>
            <a:r>
              <a:rPr lang="it-IT" altLang="it-IT" sz="1400" b="1" dirty="0">
                <a:latin typeface="Century Schoolbook" pitchFamily="18" charset="0"/>
              </a:rPr>
              <a:t>.</a:t>
            </a:r>
            <a:r>
              <a:rPr lang="en-US" altLang="it-IT" sz="1400" b="1" dirty="0">
                <a:latin typeface="Century Schoolbook" pitchFamily="18" charset="0"/>
              </a:rPr>
              <a:t> </a:t>
            </a:r>
            <a:r>
              <a:rPr lang="en-US" altLang="it-IT" sz="1400" b="1" dirty="0" err="1">
                <a:latin typeface="Century Schoolbook" pitchFamily="18" charset="0"/>
              </a:rPr>
              <a:t>Nucl</a:t>
            </a:r>
            <a:r>
              <a:rPr lang="it-IT" altLang="it-IT" sz="1400" b="1" dirty="0">
                <a:latin typeface="Century Schoolbook" pitchFamily="18" charset="0"/>
              </a:rPr>
              <a:t>. </a:t>
            </a:r>
            <a:r>
              <a:rPr lang="en-US" altLang="it-IT" sz="1400" b="1" dirty="0">
                <a:latin typeface="Century Schoolbook" pitchFamily="18" charset="0"/>
              </a:rPr>
              <a:t>Science 58 (3) (2011)</a:t>
            </a:r>
            <a:endParaRPr lang="fr-FR" altLang="it-IT" sz="1400" b="1" dirty="0">
              <a:latin typeface="Century Schoolbook" pitchFamily="18" charset="0"/>
            </a:endParaRPr>
          </a:p>
        </p:txBody>
      </p:sp>
      <p:pic>
        <p:nvPicPr>
          <p:cNvPr id="201734" name="Picture 22" descr="2015-04-10 12"/>
          <p:cNvPicPr>
            <a:picLocks noChangeAspect="1" noChangeArrowheads="1"/>
          </p:cNvPicPr>
          <p:nvPr/>
        </p:nvPicPr>
        <p:blipFill>
          <a:blip r:embed="rId5" cstate="print"/>
          <a:srcRect/>
          <a:stretch>
            <a:fillRect/>
          </a:stretch>
        </p:blipFill>
        <p:spPr bwMode="auto">
          <a:xfrm>
            <a:off x="263929" y="5000636"/>
            <a:ext cx="2522133" cy="1571613"/>
          </a:xfrm>
          <a:prstGeom prst="rect">
            <a:avLst/>
          </a:prstGeom>
          <a:noFill/>
          <a:ln w="9525">
            <a:noFill/>
            <a:miter lim="800000"/>
            <a:headEnd/>
            <a:tailEnd/>
          </a:ln>
        </p:spPr>
      </p:pic>
      <p:sp>
        <p:nvSpPr>
          <p:cNvPr id="2" name="CasellaDiTesto 1"/>
          <p:cNvSpPr txBox="1"/>
          <p:nvPr/>
        </p:nvSpPr>
        <p:spPr>
          <a:xfrm>
            <a:off x="2243584" y="1278062"/>
            <a:ext cx="6900415" cy="341915"/>
          </a:xfrm>
          <a:prstGeom prst="rect">
            <a:avLst/>
          </a:prstGeom>
          <a:noFill/>
        </p:spPr>
        <p:txBody>
          <a:bodyPr wrap="square" lIns="64288" tIns="32144" rIns="64288" bIns="32144">
            <a:spAutoFit/>
          </a:bodyPr>
          <a:lstStyle/>
          <a:p>
            <a:pPr>
              <a:defRPr/>
            </a:pPr>
            <a:r>
              <a:rPr lang="it-IT" b="1" i="1" dirty="0">
                <a:solidFill>
                  <a:schemeClr val="accent2">
                    <a:lumMod val="75000"/>
                  </a:schemeClr>
                </a:solidFill>
              </a:rPr>
              <a:t>The current prototype is an upgrade of </a:t>
            </a:r>
            <a:r>
              <a:rPr lang="it-IT" b="1" i="1" dirty="0" smtClean="0">
                <a:solidFill>
                  <a:schemeClr val="accent2">
                    <a:lumMod val="75000"/>
                  </a:schemeClr>
                </a:solidFill>
              </a:rPr>
              <a:t>a previous </a:t>
            </a:r>
            <a:r>
              <a:rPr lang="it-IT" b="1" i="1" dirty="0">
                <a:solidFill>
                  <a:schemeClr val="accent2">
                    <a:lumMod val="75000"/>
                  </a:schemeClr>
                </a:solidFill>
              </a:rPr>
              <a:t>4x4 </a:t>
            </a:r>
            <a:r>
              <a:rPr lang="it-IT" b="1" i="1" dirty="0" smtClean="0">
                <a:solidFill>
                  <a:schemeClr val="accent2">
                    <a:lumMod val="75000"/>
                  </a:schemeClr>
                </a:solidFill>
              </a:rPr>
              <a:t>system</a:t>
            </a:r>
            <a:endParaRPr lang="it-IT" b="1" i="1" dirty="0">
              <a:solidFill>
                <a:schemeClr val="accent2">
                  <a:lumMod val="75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1731"/>
                                        </p:tgtEl>
                                        <p:attrNameLst>
                                          <p:attrName>style.visibility</p:attrName>
                                        </p:attrNameLst>
                                      </p:cBhvr>
                                      <p:to>
                                        <p:strVal val="visible"/>
                                      </p:to>
                                    </p:set>
                                    <p:anim calcmode="lin" valueType="num">
                                      <p:cBhvr additive="base">
                                        <p:cTn id="7" dur="500" fill="hold"/>
                                        <p:tgtEl>
                                          <p:spTgt spid="201731"/>
                                        </p:tgtEl>
                                        <p:attrNameLst>
                                          <p:attrName>ppt_x</p:attrName>
                                        </p:attrNameLst>
                                      </p:cBhvr>
                                      <p:tavLst>
                                        <p:tav tm="0">
                                          <p:val>
                                            <p:strVal val="#ppt_x"/>
                                          </p:val>
                                        </p:tav>
                                        <p:tav tm="100000">
                                          <p:val>
                                            <p:strVal val="#ppt_x"/>
                                          </p:val>
                                        </p:tav>
                                      </p:tavLst>
                                    </p:anim>
                                    <p:anim calcmode="lin" valueType="num">
                                      <p:cBhvr additive="base">
                                        <p:cTn id="8" dur="500" fill="hold"/>
                                        <p:tgtEl>
                                          <p:spTgt spid="2017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1734"/>
                                        </p:tgtEl>
                                        <p:attrNameLst>
                                          <p:attrName>style.visibility</p:attrName>
                                        </p:attrNameLst>
                                      </p:cBhvr>
                                      <p:to>
                                        <p:strVal val="visible"/>
                                      </p:to>
                                    </p:set>
                                    <p:anim calcmode="lin" valueType="num">
                                      <p:cBhvr additive="base">
                                        <p:cTn id="13" dur="500" fill="hold"/>
                                        <p:tgtEl>
                                          <p:spTgt spid="201734"/>
                                        </p:tgtEl>
                                        <p:attrNameLst>
                                          <p:attrName>ppt_x</p:attrName>
                                        </p:attrNameLst>
                                      </p:cBhvr>
                                      <p:tavLst>
                                        <p:tav tm="0">
                                          <p:val>
                                            <p:strVal val="#ppt_x"/>
                                          </p:val>
                                        </p:tav>
                                        <p:tav tm="100000">
                                          <p:val>
                                            <p:strVal val="#ppt_x"/>
                                          </p:val>
                                        </p:tav>
                                      </p:tavLst>
                                    </p:anim>
                                    <p:anim calcmode="lin" valueType="num">
                                      <p:cBhvr additive="base">
                                        <p:cTn id="14" dur="500" fill="hold"/>
                                        <p:tgtEl>
                                          <p:spTgt spid="2017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1730"/>
                                        </p:tgtEl>
                                        <p:attrNameLst>
                                          <p:attrName>style.visibility</p:attrName>
                                        </p:attrNameLst>
                                      </p:cBhvr>
                                      <p:to>
                                        <p:strVal val="visible"/>
                                      </p:to>
                                    </p:set>
                                    <p:anim calcmode="lin" valueType="num">
                                      <p:cBhvr additive="base">
                                        <p:cTn id="19" dur="500" fill="hold"/>
                                        <p:tgtEl>
                                          <p:spTgt spid="201730"/>
                                        </p:tgtEl>
                                        <p:attrNameLst>
                                          <p:attrName>ppt_x</p:attrName>
                                        </p:attrNameLst>
                                      </p:cBhvr>
                                      <p:tavLst>
                                        <p:tav tm="0">
                                          <p:val>
                                            <p:strVal val="#ppt_x"/>
                                          </p:val>
                                        </p:tav>
                                        <p:tav tm="100000">
                                          <p:val>
                                            <p:strVal val="#ppt_x"/>
                                          </p:val>
                                        </p:tav>
                                      </p:tavLst>
                                    </p:anim>
                                    <p:anim calcmode="lin" valueType="num">
                                      <p:cBhvr additive="base">
                                        <p:cTn id="20" dur="500" fill="hold"/>
                                        <p:tgtEl>
                                          <p:spTgt spid="2017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37"/>
          <p:cNvPicPr>
            <a:picLocks noChangeAspect="1" noChangeArrowheads="1"/>
          </p:cNvPicPr>
          <p:nvPr/>
        </p:nvPicPr>
        <p:blipFill>
          <a:blip r:embed="rId3"/>
          <a:srcRect/>
          <a:stretch>
            <a:fillRect/>
          </a:stretch>
        </p:blipFill>
        <p:spPr bwMode="auto">
          <a:xfrm>
            <a:off x="642910" y="4171280"/>
            <a:ext cx="4179094" cy="2686720"/>
          </a:xfrm>
          <a:prstGeom prst="rect">
            <a:avLst/>
          </a:prstGeom>
          <a:noFill/>
          <a:ln w="9525">
            <a:noFill/>
            <a:miter lim="800000"/>
            <a:headEnd/>
            <a:tailEnd/>
          </a:ln>
        </p:spPr>
      </p:pic>
      <p:pic>
        <p:nvPicPr>
          <p:cNvPr id="205826" name="Picture 4" descr="pet_220456_monoP"/>
          <p:cNvPicPr>
            <a:picLocks noChangeAspect="1" noChangeArrowheads="1"/>
          </p:cNvPicPr>
          <p:nvPr/>
        </p:nvPicPr>
        <p:blipFill>
          <a:blip r:embed="rId4"/>
          <a:srcRect/>
          <a:stretch>
            <a:fillRect/>
          </a:stretch>
        </p:blipFill>
        <p:spPr bwMode="auto">
          <a:xfrm>
            <a:off x="928677" y="2000240"/>
            <a:ext cx="2143125" cy="2143125"/>
          </a:xfrm>
          <a:prstGeom prst="rect">
            <a:avLst/>
          </a:prstGeom>
          <a:noFill/>
          <a:ln w="9525">
            <a:noFill/>
            <a:miter lim="800000"/>
            <a:headEnd/>
            <a:tailEnd/>
          </a:ln>
        </p:spPr>
      </p:pic>
      <p:sp>
        <p:nvSpPr>
          <p:cNvPr id="205827" name="Title 1"/>
          <p:cNvSpPr>
            <a:spLocks/>
          </p:cNvSpPr>
          <p:nvPr/>
        </p:nvSpPr>
        <p:spPr bwMode="auto">
          <a:xfrm>
            <a:off x="6472912" y="1142984"/>
            <a:ext cx="1813864" cy="571504"/>
          </a:xfrm>
          <a:prstGeom prst="rect">
            <a:avLst/>
          </a:prstGeom>
          <a:noFill/>
          <a:ln w="9525">
            <a:noFill/>
            <a:miter lim="800000"/>
            <a:headEnd/>
            <a:tailEnd/>
          </a:ln>
        </p:spPr>
        <p:txBody>
          <a:bodyPr lIns="91430" tIns="45716" rIns="91430" bIns="91430" anchor="b"/>
          <a:lstStyle/>
          <a:p>
            <a:pPr algn="ctr"/>
            <a:r>
              <a:rPr lang="it-IT" sz="2000" dirty="0">
                <a:solidFill>
                  <a:srgbClr val="FF0000"/>
                </a:solidFill>
              </a:rPr>
              <a:t>Carbon beam </a:t>
            </a:r>
            <a:br>
              <a:rPr lang="it-IT" sz="2000" dirty="0">
                <a:solidFill>
                  <a:srgbClr val="FF0000"/>
                </a:solidFill>
              </a:rPr>
            </a:br>
            <a:r>
              <a:rPr lang="it-IT" sz="2000" dirty="0">
                <a:solidFill>
                  <a:srgbClr val="FF0000"/>
                </a:solidFill>
              </a:rPr>
              <a:t> 178 MeV/u</a:t>
            </a:r>
          </a:p>
        </p:txBody>
      </p:sp>
      <p:pic>
        <p:nvPicPr>
          <p:cNvPr id="205828" name="Picture 4" descr="Dopet9.png"/>
          <p:cNvPicPr>
            <a:picLocks noChangeAspect="1"/>
          </p:cNvPicPr>
          <p:nvPr/>
        </p:nvPicPr>
        <p:blipFill>
          <a:blip r:embed="rId5"/>
          <a:srcRect l="21176" r="25601"/>
          <a:stretch>
            <a:fillRect/>
          </a:stretch>
        </p:blipFill>
        <p:spPr bwMode="auto">
          <a:xfrm>
            <a:off x="3357554" y="2071678"/>
            <a:ext cx="2143140" cy="2137069"/>
          </a:xfrm>
          <a:prstGeom prst="rect">
            <a:avLst/>
          </a:prstGeom>
          <a:noFill/>
          <a:ln w="9525">
            <a:noFill/>
            <a:miter lim="800000"/>
            <a:headEnd/>
            <a:tailEnd/>
          </a:ln>
        </p:spPr>
      </p:pic>
      <p:sp>
        <p:nvSpPr>
          <p:cNvPr id="13" name="Rounded Rectangle 5"/>
          <p:cNvSpPr>
            <a:spLocks noChangeArrowheads="1"/>
          </p:cNvSpPr>
          <p:nvPr/>
        </p:nvSpPr>
        <p:spPr bwMode="auto">
          <a:xfrm>
            <a:off x="107156" y="-142900"/>
            <a:ext cx="9036844" cy="1071563"/>
          </a:xfrm>
          <a:prstGeom prst="roundRect">
            <a:avLst>
              <a:gd name="adj" fmla="val 16667"/>
            </a:avLst>
          </a:prstGeom>
          <a:gradFill rotWithShape="1">
            <a:gsLst>
              <a:gs pos="0">
                <a:srgbClr val="F8F0C8"/>
              </a:gs>
              <a:gs pos="100000">
                <a:schemeClr val="bg1"/>
              </a:gs>
            </a:gsLst>
            <a:lin ang="0" scaled="1"/>
          </a:gradFill>
          <a:ln w="9525" algn="ctr">
            <a:solidFill>
              <a:srgbClr val="A7EA52"/>
            </a:solidFill>
            <a:round/>
            <a:headEnd/>
            <a:tailEnd/>
          </a:ln>
          <a:effectLst>
            <a:outerShdw dist="50800" dir="5400000" sx="98000" sy="98000" rotWithShape="0">
              <a:srgbClr val="000000">
                <a:alpha val="20000"/>
              </a:srgbClr>
            </a:outerShdw>
          </a:effectLst>
        </p:spPr>
        <p:txBody>
          <a:bodyPr lIns="91430" tIns="45716" rIns="91430" bIns="45716" anchor="ctr"/>
          <a:lstStyle>
            <a:lvl1pPr defTabSz="1300163" eaLnBrk="0" hangingPunct="0">
              <a:defRPr sz="3800">
                <a:solidFill>
                  <a:schemeClr val="tx1"/>
                </a:solidFill>
                <a:latin typeface="Gill Sans Light" charset="0"/>
                <a:sym typeface="Gill Sans Light" charset="0"/>
              </a:defRPr>
            </a:lvl1pPr>
            <a:lvl2pPr marL="1057275" indent="-406400" defTabSz="1300163" eaLnBrk="0" hangingPunct="0">
              <a:defRPr sz="3800">
                <a:solidFill>
                  <a:schemeClr val="tx1"/>
                </a:solidFill>
                <a:latin typeface="Gill Sans Light" charset="0"/>
                <a:sym typeface="Gill Sans Light" charset="0"/>
              </a:defRPr>
            </a:lvl2pPr>
            <a:lvl3pPr marL="1625600" indent="-325438" defTabSz="1300163" eaLnBrk="0" hangingPunct="0">
              <a:defRPr sz="3800">
                <a:solidFill>
                  <a:schemeClr val="tx1"/>
                </a:solidFill>
                <a:latin typeface="Gill Sans Light" charset="0"/>
                <a:sym typeface="Gill Sans Light" charset="0"/>
              </a:defRPr>
            </a:lvl3pPr>
            <a:lvl4pPr marL="2276475" indent="-325438" defTabSz="1300163" eaLnBrk="0" hangingPunct="0">
              <a:defRPr sz="3800">
                <a:solidFill>
                  <a:schemeClr val="tx1"/>
                </a:solidFill>
                <a:latin typeface="Gill Sans Light" charset="0"/>
                <a:sym typeface="Gill Sans Light" charset="0"/>
              </a:defRPr>
            </a:lvl4pPr>
            <a:lvl5pPr marL="2925763" indent="-325438" defTabSz="1300163" eaLnBrk="0" hangingPunct="0">
              <a:defRPr sz="3800">
                <a:solidFill>
                  <a:schemeClr val="tx1"/>
                </a:solidFill>
                <a:latin typeface="Gill Sans Light" charset="0"/>
                <a:sym typeface="Gill Sans Light" charset="0"/>
              </a:defRPr>
            </a:lvl5pPr>
            <a:lvl6pPr marL="3382963" indent="-325438" algn="ctr" defTabSz="1300163" eaLnBrk="0" fontAlgn="base" hangingPunct="0">
              <a:spcBef>
                <a:spcPct val="0"/>
              </a:spcBef>
              <a:spcAft>
                <a:spcPct val="0"/>
              </a:spcAft>
              <a:defRPr sz="3800">
                <a:solidFill>
                  <a:schemeClr val="tx1"/>
                </a:solidFill>
                <a:latin typeface="Gill Sans Light" charset="0"/>
                <a:sym typeface="Gill Sans Light" charset="0"/>
              </a:defRPr>
            </a:lvl6pPr>
            <a:lvl7pPr marL="3840163" indent="-325438" algn="ctr" defTabSz="1300163" eaLnBrk="0" fontAlgn="base" hangingPunct="0">
              <a:spcBef>
                <a:spcPct val="0"/>
              </a:spcBef>
              <a:spcAft>
                <a:spcPct val="0"/>
              </a:spcAft>
              <a:defRPr sz="3800">
                <a:solidFill>
                  <a:schemeClr val="tx1"/>
                </a:solidFill>
                <a:latin typeface="Gill Sans Light" charset="0"/>
                <a:sym typeface="Gill Sans Light" charset="0"/>
              </a:defRPr>
            </a:lvl7pPr>
            <a:lvl8pPr marL="4297363" indent="-325438" algn="ctr" defTabSz="1300163" eaLnBrk="0" fontAlgn="base" hangingPunct="0">
              <a:spcBef>
                <a:spcPct val="0"/>
              </a:spcBef>
              <a:spcAft>
                <a:spcPct val="0"/>
              </a:spcAft>
              <a:defRPr sz="3800">
                <a:solidFill>
                  <a:schemeClr val="tx1"/>
                </a:solidFill>
                <a:latin typeface="Gill Sans Light" charset="0"/>
                <a:sym typeface="Gill Sans Light" charset="0"/>
              </a:defRPr>
            </a:lvl8pPr>
            <a:lvl9pPr marL="4754563" indent="-325438" algn="ctr" defTabSz="1300163" eaLnBrk="0" fontAlgn="base" hangingPunct="0">
              <a:spcBef>
                <a:spcPct val="0"/>
              </a:spcBef>
              <a:spcAft>
                <a:spcPct val="0"/>
              </a:spcAft>
              <a:defRPr sz="3800">
                <a:solidFill>
                  <a:schemeClr val="tx1"/>
                </a:solidFill>
                <a:latin typeface="Gill Sans Light" charset="0"/>
                <a:sym typeface="Gill Sans Light" charset="0"/>
              </a:defRPr>
            </a:lvl9pPr>
          </a:lstStyle>
          <a:p>
            <a:pPr algn="ctr">
              <a:defRPr/>
            </a:pPr>
            <a:r>
              <a:rPr lang="it-IT" sz="2800" b="1" dirty="0" smtClean="0">
                <a:solidFill>
                  <a:srgbClr val="D34817"/>
                </a:solidFill>
              </a:rPr>
              <a:t>Protons and Carbon ions onto PMMA phantoms: </a:t>
            </a:r>
          </a:p>
          <a:p>
            <a:pPr algn="ctr">
              <a:defRPr/>
            </a:pPr>
            <a:r>
              <a:rPr lang="it-IT" sz="2800" b="1" dirty="0" smtClean="0">
                <a:solidFill>
                  <a:srgbClr val="D34817"/>
                </a:solidFill>
              </a:rPr>
              <a:t>Imaging of the produced activity</a:t>
            </a:r>
            <a:endParaRPr lang="it-IT" sz="2800" b="1" dirty="0">
              <a:solidFill>
                <a:srgbClr val="D34817"/>
              </a:solidFill>
            </a:endParaRPr>
          </a:p>
        </p:txBody>
      </p:sp>
      <p:grpSp>
        <p:nvGrpSpPr>
          <p:cNvPr id="3" name="Gruppo 3"/>
          <p:cNvGrpSpPr>
            <a:grpSpLocks/>
          </p:cNvGrpSpPr>
          <p:nvPr/>
        </p:nvGrpSpPr>
        <p:grpSpPr bwMode="auto">
          <a:xfrm>
            <a:off x="3214678" y="1909850"/>
            <a:ext cx="1819424" cy="2233530"/>
            <a:chOff x="4794250" y="2081458"/>
            <a:chExt cx="2587625" cy="3176342"/>
          </a:xfrm>
        </p:grpSpPr>
        <p:sp>
          <p:nvSpPr>
            <p:cNvPr id="205856" name="Line 14"/>
            <p:cNvSpPr>
              <a:spLocks noChangeShapeType="1"/>
            </p:cNvSpPr>
            <p:nvPr/>
          </p:nvSpPr>
          <p:spPr bwMode="auto">
            <a:xfrm>
              <a:off x="5054600" y="3200400"/>
              <a:ext cx="533400" cy="2057400"/>
            </a:xfrm>
            <a:prstGeom prst="line">
              <a:avLst/>
            </a:prstGeom>
            <a:noFill/>
            <a:ln w="50800">
              <a:solidFill>
                <a:srgbClr val="FF0000"/>
              </a:solidFill>
              <a:round/>
              <a:headEnd/>
              <a:tailEnd type="triangle" w="med" len="med"/>
            </a:ln>
          </p:spPr>
          <p:txBody>
            <a:bodyPr/>
            <a:lstStyle/>
            <a:p>
              <a:endParaRPr lang="en-US"/>
            </a:p>
          </p:txBody>
        </p:sp>
        <p:sp>
          <p:nvSpPr>
            <p:cNvPr id="205857" name="Line 15"/>
            <p:cNvSpPr>
              <a:spLocks noChangeShapeType="1"/>
            </p:cNvSpPr>
            <p:nvPr/>
          </p:nvSpPr>
          <p:spPr bwMode="auto">
            <a:xfrm flipV="1">
              <a:off x="5054600" y="2081458"/>
              <a:ext cx="2057400" cy="1118941"/>
            </a:xfrm>
            <a:prstGeom prst="line">
              <a:avLst/>
            </a:prstGeom>
            <a:noFill/>
            <a:ln w="50800">
              <a:solidFill>
                <a:srgbClr val="FF0000"/>
              </a:solidFill>
              <a:round/>
              <a:headEnd/>
              <a:tailEnd type="triangle" w="med" len="med"/>
            </a:ln>
          </p:spPr>
          <p:txBody>
            <a:bodyPr/>
            <a:lstStyle/>
            <a:p>
              <a:endParaRPr lang="en-US"/>
            </a:p>
          </p:txBody>
        </p:sp>
        <p:sp>
          <p:nvSpPr>
            <p:cNvPr id="205858" name="Text Box 16"/>
            <p:cNvSpPr txBox="1">
              <a:spLocks noChangeArrowheads="1"/>
            </p:cNvSpPr>
            <p:nvPr/>
          </p:nvSpPr>
          <p:spPr bwMode="auto">
            <a:xfrm>
              <a:off x="4794250" y="4648200"/>
              <a:ext cx="426783" cy="525233"/>
            </a:xfrm>
            <a:prstGeom prst="rect">
              <a:avLst/>
            </a:prstGeom>
            <a:noFill/>
            <a:ln w="9525">
              <a:noFill/>
              <a:miter lim="800000"/>
              <a:headEnd/>
              <a:tailEnd/>
            </a:ln>
          </p:spPr>
          <p:txBody>
            <a:bodyPr wrap="none">
              <a:spAutoFit/>
            </a:bodyPr>
            <a:lstStyle/>
            <a:p>
              <a:r>
                <a:rPr lang="it-IT">
                  <a:solidFill>
                    <a:srgbClr val="FF0000"/>
                  </a:solidFill>
                </a:rPr>
                <a:t>y</a:t>
              </a:r>
              <a:endParaRPr lang="en-US">
                <a:solidFill>
                  <a:srgbClr val="FF0000"/>
                </a:solidFill>
              </a:endParaRPr>
            </a:p>
          </p:txBody>
        </p:sp>
        <p:sp>
          <p:nvSpPr>
            <p:cNvPr id="205859" name="Text Box 17"/>
            <p:cNvSpPr txBox="1">
              <a:spLocks noChangeArrowheads="1"/>
            </p:cNvSpPr>
            <p:nvPr/>
          </p:nvSpPr>
          <p:spPr bwMode="auto">
            <a:xfrm>
              <a:off x="6842125" y="2087562"/>
              <a:ext cx="539750" cy="525233"/>
            </a:xfrm>
            <a:prstGeom prst="rect">
              <a:avLst/>
            </a:prstGeom>
            <a:noFill/>
            <a:ln w="9525">
              <a:noFill/>
              <a:miter lim="800000"/>
              <a:headEnd/>
              <a:tailEnd/>
            </a:ln>
          </p:spPr>
          <p:txBody>
            <a:bodyPr>
              <a:spAutoFit/>
            </a:bodyPr>
            <a:lstStyle/>
            <a:p>
              <a:r>
                <a:rPr lang="it-IT" dirty="0">
                  <a:solidFill>
                    <a:srgbClr val="FF0000"/>
                  </a:solidFill>
                </a:rPr>
                <a:t>z</a:t>
              </a:r>
              <a:endParaRPr lang="en-US" dirty="0">
                <a:solidFill>
                  <a:srgbClr val="FF0000"/>
                </a:solidFill>
              </a:endParaRPr>
            </a:p>
          </p:txBody>
        </p:sp>
      </p:grpSp>
      <p:grpSp>
        <p:nvGrpSpPr>
          <p:cNvPr id="4" name="Group 26"/>
          <p:cNvGrpSpPr>
            <a:grpSpLocks/>
          </p:cNvGrpSpPr>
          <p:nvPr/>
        </p:nvGrpSpPr>
        <p:grpSpPr bwMode="auto">
          <a:xfrm>
            <a:off x="571472" y="1571612"/>
            <a:ext cx="2139776" cy="2500314"/>
            <a:chOff x="208" y="1605"/>
            <a:chExt cx="1917" cy="2240"/>
          </a:xfrm>
        </p:grpSpPr>
        <p:sp>
          <p:nvSpPr>
            <p:cNvPr id="205852" name="Line 19"/>
            <p:cNvSpPr>
              <a:spLocks noChangeShapeType="1"/>
            </p:cNvSpPr>
            <p:nvPr/>
          </p:nvSpPr>
          <p:spPr bwMode="auto">
            <a:xfrm>
              <a:off x="208" y="1877"/>
              <a:ext cx="0" cy="1968"/>
            </a:xfrm>
            <a:prstGeom prst="line">
              <a:avLst/>
            </a:prstGeom>
            <a:noFill/>
            <a:ln w="50800">
              <a:solidFill>
                <a:srgbClr val="FF0000"/>
              </a:solidFill>
              <a:round/>
              <a:headEnd/>
              <a:tailEnd type="triangle" w="med" len="med"/>
            </a:ln>
          </p:spPr>
          <p:txBody>
            <a:bodyPr/>
            <a:lstStyle/>
            <a:p>
              <a:endParaRPr lang="en-US"/>
            </a:p>
          </p:txBody>
        </p:sp>
        <p:sp>
          <p:nvSpPr>
            <p:cNvPr id="205853" name="Line 20"/>
            <p:cNvSpPr>
              <a:spLocks noChangeShapeType="1"/>
            </p:cNvSpPr>
            <p:nvPr/>
          </p:nvSpPr>
          <p:spPr bwMode="auto">
            <a:xfrm>
              <a:off x="208" y="1861"/>
              <a:ext cx="1776" cy="0"/>
            </a:xfrm>
            <a:prstGeom prst="line">
              <a:avLst/>
            </a:prstGeom>
            <a:noFill/>
            <a:ln w="50800">
              <a:solidFill>
                <a:srgbClr val="FF0000"/>
              </a:solidFill>
              <a:round/>
              <a:headEnd/>
              <a:tailEnd type="triangle" w="med" len="med"/>
            </a:ln>
          </p:spPr>
          <p:txBody>
            <a:bodyPr/>
            <a:lstStyle/>
            <a:p>
              <a:endParaRPr lang="en-US"/>
            </a:p>
          </p:txBody>
        </p:sp>
        <p:sp>
          <p:nvSpPr>
            <p:cNvPr id="205854" name="Text Box 21"/>
            <p:cNvSpPr txBox="1">
              <a:spLocks noChangeArrowheads="1"/>
            </p:cNvSpPr>
            <p:nvPr/>
          </p:nvSpPr>
          <p:spPr bwMode="auto">
            <a:xfrm>
              <a:off x="208" y="3264"/>
              <a:ext cx="269" cy="331"/>
            </a:xfrm>
            <a:prstGeom prst="rect">
              <a:avLst/>
            </a:prstGeom>
            <a:noFill/>
            <a:ln w="9525">
              <a:noFill/>
              <a:miter lim="800000"/>
              <a:headEnd/>
              <a:tailEnd/>
            </a:ln>
          </p:spPr>
          <p:txBody>
            <a:bodyPr wrap="none">
              <a:spAutoFit/>
            </a:bodyPr>
            <a:lstStyle/>
            <a:p>
              <a:r>
                <a:rPr lang="it-IT">
                  <a:solidFill>
                    <a:srgbClr val="FF0000"/>
                  </a:solidFill>
                </a:rPr>
                <a:t>y</a:t>
              </a:r>
              <a:endParaRPr lang="en-US">
                <a:solidFill>
                  <a:srgbClr val="FF0000"/>
                </a:solidFill>
              </a:endParaRPr>
            </a:p>
          </p:txBody>
        </p:sp>
        <p:sp>
          <p:nvSpPr>
            <p:cNvPr id="205855" name="Text Box 22"/>
            <p:cNvSpPr txBox="1">
              <a:spLocks noChangeArrowheads="1"/>
            </p:cNvSpPr>
            <p:nvPr/>
          </p:nvSpPr>
          <p:spPr bwMode="auto">
            <a:xfrm>
              <a:off x="1856" y="1605"/>
              <a:ext cx="269" cy="331"/>
            </a:xfrm>
            <a:prstGeom prst="rect">
              <a:avLst/>
            </a:prstGeom>
            <a:noFill/>
            <a:ln w="9525">
              <a:noFill/>
              <a:miter lim="800000"/>
              <a:headEnd/>
              <a:tailEnd/>
            </a:ln>
          </p:spPr>
          <p:txBody>
            <a:bodyPr wrap="none">
              <a:spAutoFit/>
            </a:bodyPr>
            <a:lstStyle/>
            <a:p>
              <a:r>
                <a:rPr lang="it-IT" dirty="0">
                  <a:solidFill>
                    <a:srgbClr val="FF0000"/>
                  </a:solidFill>
                </a:rPr>
                <a:t>z</a:t>
              </a:r>
              <a:endParaRPr lang="en-US" dirty="0">
                <a:solidFill>
                  <a:srgbClr val="FF0000"/>
                </a:solidFill>
              </a:endParaRPr>
            </a:p>
          </p:txBody>
        </p:sp>
      </p:grpSp>
      <p:sp>
        <p:nvSpPr>
          <p:cNvPr id="205832" name="Line 23"/>
          <p:cNvSpPr>
            <a:spLocks noChangeShapeType="1"/>
          </p:cNvSpPr>
          <p:nvPr/>
        </p:nvSpPr>
        <p:spPr bwMode="auto">
          <a:xfrm>
            <a:off x="660797" y="6786586"/>
            <a:ext cx="3589734" cy="0"/>
          </a:xfrm>
          <a:prstGeom prst="line">
            <a:avLst/>
          </a:prstGeom>
          <a:noFill/>
          <a:ln w="50800">
            <a:solidFill>
              <a:srgbClr val="FF0000"/>
            </a:solidFill>
            <a:round/>
            <a:headEnd/>
            <a:tailEnd type="triangle" w="med" len="med"/>
          </a:ln>
        </p:spPr>
        <p:txBody>
          <a:bodyPr lIns="64288" tIns="32144" rIns="64288" bIns="32144"/>
          <a:lstStyle/>
          <a:p>
            <a:endParaRPr lang="en-US"/>
          </a:p>
        </p:txBody>
      </p:sp>
      <p:sp>
        <p:nvSpPr>
          <p:cNvPr id="205833" name="Text Box 24"/>
          <p:cNvSpPr txBox="1">
            <a:spLocks noChangeArrowheads="1"/>
          </p:cNvSpPr>
          <p:nvPr/>
        </p:nvSpPr>
        <p:spPr bwMode="auto">
          <a:xfrm>
            <a:off x="4254996" y="6107907"/>
            <a:ext cx="245248" cy="341915"/>
          </a:xfrm>
          <a:prstGeom prst="rect">
            <a:avLst/>
          </a:prstGeom>
          <a:noFill/>
          <a:ln w="9525">
            <a:noFill/>
            <a:miter lim="800000"/>
            <a:headEnd/>
            <a:tailEnd/>
          </a:ln>
        </p:spPr>
        <p:txBody>
          <a:bodyPr wrap="none" lIns="64288" tIns="32144" rIns="64288" bIns="32144">
            <a:spAutoFit/>
          </a:bodyPr>
          <a:lstStyle/>
          <a:p>
            <a:r>
              <a:rPr lang="it-IT">
                <a:solidFill>
                  <a:srgbClr val="FF0000"/>
                </a:solidFill>
              </a:rPr>
              <a:t>z</a:t>
            </a:r>
            <a:endParaRPr lang="en-US">
              <a:solidFill>
                <a:srgbClr val="FF0000"/>
              </a:solidFill>
            </a:endParaRPr>
          </a:p>
        </p:txBody>
      </p:sp>
      <p:grpSp>
        <p:nvGrpSpPr>
          <p:cNvPr id="5" name="Group 36"/>
          <p:cNvGrpSpPr>
            <a:grpSpLocks/>
          </p:cNvGrpSpPr>
          <p:nvPr/>
        </p:nvGrpSpPr>
        <p:grpSpPr bwMode="auto">
          <a:xfrm>
            <a:off x="5857884" y="1500174"/>
            <a:ext cx="2571752" cy="2482453"/>
            <a:chOff x="5060" y="1376"/>
            <a:chExt cx="2304" cy="2224"/>
          </a:xfrm>
        </p:grpSpPr>
        <p:sp>
          <p:nvSpPr>
            <p:cNvPr id="205848" name="Line 29"/>
            <p:cNvSpPr>
              <a:spLocks noChangeShapeType="1"/>
            </p:cNvSpPr>
            <p:nvPr/>
          </p:nvSpPr>
          <p:spPr bwMode="auto">
            <a:xfrm>
              <a:off x="5300" y="1632"/>
              <a:ext cx="0" cy="1968"/>
            </a:xfrm>
            <a:prstGeom prst="line">
              <a:avLst/>
            </a:prstGeom>
            <a:noFill/>
            <a:ln w="50800">
              <a:solidFill>
                <a:srgbClr val="FF0000"/>
              </a:solidFill>
              <a:round/>
              <a:headEnd/>
              <a:tailEnd type="triangle" w="med" len="med"/>
            </a:ln>
          </p:spPr>
          <p:txBody>
            <a:bodyPr/>
            <a:lstStyle/>
            <a:p>
              <a:endParaRPr lang="en-US"/>
            </a:p>
          </p:txBody>
        </p:sp>
        <p:sp>
          <p:nvSpPr>
            <p:cNvPr id="205849" name="Line 30"/>
            <p:cNvSpPr>
              <a:spLocks noChangeShapeType="1"/>
            </p:cNvSpPr>
            <p:nvPr/>
          </p:nvSpPr>
          <p:spPr bwMode="auto">
            <a:xfrm>
              <a:off x="5300" y="1632"/>
              <a:ext cx="1776" cy="0"/>
            </a:xfrm>
            <a:prstGeom prst="line">
              <a:avLst/>
            </a:prstGeom>
            <a:noFill/>
            <a:ln w="50800">
              <a:solidFill>
                <a:srgbClr val="FF0000"/>
              </a:solidFill>
              <a:round/>
              <a:headEnd/>
              <a:tailEnd type="triangle" w="med" len="med"/>
            </a:ln>
          </p:spPr>
          <p:txBody>
            <a:bodyPr/>
            <a:lstStyle/>
            <a:p>
              <a:endParaRPr lang="en-US"/>
            </a:p>
          </p:txBody>
        </p:sp>
        <p:sp>
          <p:nvSpPr>
            <p:cNvPr id="205850" name="Text Box 31"/>
            <p:cNvSpPr txBox="1">
              <a:spLocks noChangeArrowheads="1"/>
            </p:cNvSpPr>
            <p:nvPr/>
          </p:nvSpPr>
          <p:spPr bwMode="auto">
            <a:xfrm>
              <a:off x="5060" y="2976"/>
              <a:ext cx="269" cy="331"/>
            </a:xfrm>
            <a:prstGeom prst="rect">
              <a:avLst/>
            </a:prstGeom>
            <a:noFill/>
            <a:ln w="9525">
              <a:noFill/>
              <a:miter lim="800000"/>
              <a:headEnd/>
              <a:tailEnd/>
            </a:ln>
          </p:spPr>
          <p:txBody>
            <a:bodyPr wrap="none">
              <a:spAutoFit/>
            </a:bodyPr>
            <a:lstStyle/>
            <a:p>
              <a:r>
                <a:rPr lang="it-IT">
                  <a:solidFill>
                    <a:srgbClr val="FF0000"/>
                  </a:solidFill>
                </a:rPr>
                <a:t>y</a:t>
              </a:r>
              <a:endParaRPr lang="en-US">
                <a:solidFill>
                  <a:srgbClr val="FF0000"/>
                </a:solidFill>
              </a:endParaRPr>
            </a:p>
          </p:txBody>
        </p:sp>
        <p:sp>
          <p:nvSpPr>
            <p:cNvPr id="205851" name="Text Box 32"/>
            <p:cNvSpPr txBox="1">
              <a:spLocks noChangeArrowheads="1"/>
            </p:cNvSpPr>
            <p:nvPr/>
          </p:nvSpPr>
          <p:spPr bwMode="auto">
            <a:xfrm>
              <a:off x="7095" y="1376"/>
              <a:ext cx="269" cy="331"/>
            </a:xfrm>
            <a:prstGeom prst="rect">
              <a:avLst/>
            </a:prstGeom>
            <a:noFill/>
            <a:ln w="9525">
              <a:noFill/>
              <a:miter lim="800000"/>
              <a:headEnd/>
              <a:tailEnd/>
            </a:ln>
          </p:spPr>
          <p:txBody>
            <a:bodyPr wrap="none">
              <a:spAutoFit/>
            </a:bodyPr>
            <a:lstStyle/>
            <a:p>
              <a:r>
                <a:rPr lang="it-IT" dirty="0">
                  <a:solidFill>
                    <a:srgbClr val="FF0000"/>
                  </a:solidFill>
                </a:rPr>
                <a:t>z</a:t>
              </a:r>
              <a:endParaRPr lang="en-US" dirty="0">
                <a:solidFill>
                  <a:srgbClr val="FF0000"/>
                </a:solidFill>
              </a:endParaRPr>
            </a:p>
          </p:txBody>
        </p:sp>
      </p:grpSp>
      <p:pic>
        <p:nvPicPr>
          <p:cNvPr id="205835" name="Picture 33"/>
          <p:cNvPicPr>
            <a:picLocks noChangeAspect="1" noChangeArrowheads="1"/>
          </p:cNvPicPr>
          <p:nvPr/>
        </p:nvPicPr>
        <p:blipFill>
          <a:blip r:embed="rId6"/>
          <a:srcRect/>
          <a:stretch>
            <a:fillRect/>
          </a:stretch>
        </p:blipFill>
        <p:spPr bwMode="auto">
          <a:xfrm>
            <a:off x="4864478" y="4258369"/>
            <a:ext cx="4065240" cy="2599655"/>
          </a:xfrm>
          <a:prstGeom prst="rect">
            <a:avLst/>
          </a:prstGeom>
          <a:noFill/>
          <a:ln w="9525">
            <a:noFill/>
            <a:miter lim="800000"/>
            <a:headEnd/>
            <a:tailEnd/>
          </a:ln>
        </p:spPr>
      </p:pic>
      <p:sp>
        <p:nvSpPr>
          <p:cNvPr id="205836" name="Line 34"/>
          <p:cNvSpPr>
            <a:spLocks noChangeShapeType="1"/>
          </p:cNvSpPr>
          <p:nvPr/>
        </p:nvSpPr>
        <p:spPr bwMode="auto">
          <a:xfrm>
            <a:off x="4893470" y="6786586"/>
            <a:ext cx="3589734" cy="0"/>
          </a:xfrm>
          <a:prstGeom prst="line">
            <a:avLst/>
          </a:prstGeom>
          <a:noFill/>
          <a:ln w="50800">
            <a:solidFill>
              <a:srgbClr val="FF0000"/>
            </a:solidFill>
            <a:round/>
            <a:headEnd/>
            <a:tailEnd type="triangle" w="med" len="med"/>
          </a:ln>
        </p:spPr>
        <p:txBody>
          <a:bodyPr lIns="64288" tIns="32144" rIns="64288" bIns="32144"/>
          <a:lstStyle/>
          <a:p>
            <a:endParaRPr lang="en-US"/>
          </a:p>
        </p:txBody>
      </p:sp>
      <p:sp>
        <p:nvSpPr>
          <p:cNvPr id="205837" name="Text Box 35"/>
          <p:cNvSpPr txBox="1">
            <a:spLocks noChangeArrowheads="1"/>
          </p:cNvSpPr>
          <p:nvPr/>
        </p:nvSpPr>
        <p:spPr bwMode="auto">
          <a:xfrm>
            <a:off x="8643937" y="6161485"/>
            <a:ext cx="245248" cy="341915"/>
          </a:xfrm>
          <a:prstGeom prst="rect">
            <a:avLst/>
          </a:prstGeom>
          <a:noFill/>
          <a:ln w="9525">
            <a:noFill/>
            <a:miter lim="800000"/>
            <a:headEnd/>
            <a:tailEnd/>
          </a:ln>
        </p:spPr>
        <p:txBody>
          <a:bodyPr wrap="none" lIns="64288" tIns="32144" rIns="64288" bIns="32144">
            <a:spAutoFit/>
          </a:bodyPr>
          <a:lstStyle/>
          <a:p>
            <a:r>
              <a:rPr lang="it-IT">
                <a:solidFill>
                  <a:srgbClr val="FF0000"/>
                </a:solidFill>
              </a:rPr>
              <a:t>z</a:t>
            </a:r>
            <a:endParaRPr lang="en-US">
              <a:solidFill>
                <a:srgbClr val="FF0000"/>
              </a:solidFill>
            </a:endParaRPr>
          </a:p>
        </p:txBody>
      </p:sp>
      <p:sp>
        <p:nvSpPr>
          <p:cNvPr id="205838" name="Title 1"/>
          <p:cNvSpPr>
            <a:spLocks/>
          </p:cNvSpPr>
          <p:nvPr/>
        </p:nvSpPr>
        <p:spPr bwMode="auto">
          <a:xfrm>
            <a:off x="214282" y="1071546"/>
            <a:ext cx="2000234" cy="696516"/>
          </a:xfrm>
          <a:prstGeom prst="rect">
            <a:avLst/>
          </a:prstGeom>
          <a:noFill/>
          <a:ln w="9525">
            <a:noFill/>
            <a:miter lim="800000"/>
            <a:headEnd/>
            <a:tailEnd/>
          </a:ln>
        </p:spPr>
        <p:txBody>
          <a:bodyPr lIns="91430" tIns="45716" rIns="91430" bIns="91430" anchor="b"/>
          <a:lstStyle/>
          <a:p>
            <a:pPr algn="ctr"/>
            <a:r>
              <a:rPr lang="it-IT" sz="2000" dirty="0">
                <a:solidFill>
                  <a:srgbClr val="FF0000"/>
                </a:solidFill>
              </a:rPr>
              <a:t>Proton beam </a:t>
            </a:r>
            <a:br>
              <a:rPr lang="it-IT" sz="2000" dirty="0">
                <a:solidFill>
                  <a:srgbClr val="FF0000"/>
                </a:solidFill>
              </a:rPr>
            </a:br>
            <a:r>
              <a:rPr lang="it-IT" sz="2000" dirty="0">
                <a:solidFill>
                  <a:srgbClr val="FF0000"/>
                </a:solidFill>
              </a:rPr>
              <a:t>98 MeV</a:t>
            </a:r>
          </a:p>
        </p:txBody>
      </p:sp>
      <p:sp>
        <p:nvSpPr>
          <p:cNvPr id="20" name="Rectangle 8"/>
          <p:cNvSpPr/>
          <p:nvPr/>
        </p:nvSpPr>
        <p:spPr>
          <a:xfrm>
            <a:off x="2053828" y="6054329"/>
            <a:ext cx="964406" cy="188030"/>
          </a:xfrm>
          <a:prstGeom prst="rect">
            <a:avLst/>
          </a:prstGeom>
          <a:solidFill>
            <a:schemeClr val="bg1">
              <a:lumMod val="75000"/>
            </a:schemeClr>
          </a:solidFill>
          <a:ln>
            <a:solidFill>
              <a:schemeClr val="tx1">
                <a:lumMod val="75000"/>
                <a:lumOff val="25000"/>
              </a:schemeClr>
            </a:solidFill>
          </a:ln>
        </p:spPr>
        <p:txBody>
          <a:bodyPr lIns="64288" tIns="32144" rIns="64288" bIns="32144">
            <a:spAutoFit/>
          </a:bodyPr>
          <a:lstStyle/>
          <a:p>
            <a:pPr>
              <a:defRPr/>
            </a:pPr>
            <a:r>
              <a:rPr lang="it-IT" sz="800" dirty="0"/>
              <a:t>FLUKA MC</a:t>
            </a:r>
            <a:endParaRPr lang="en-US" sz="800" dirty="0"/>
          </a:p>
        </p:txBody>
      </p:sp>
      <p:sp>
        <p:nvSpPr>
          <p:cNvPr id="2" name="Rectangle 8"/>
          <p:cNvSpPr/>
          <p:nvPr/>
        </p:nvSpPr>
        <p:spPr>
          <a:xfrm>
            <a:off x="6125766" y="6054329"/>
            <a:ext cx="964406" cy="188030"/>
          </a:xfrm>
          <a:prstGeom prst="rect">
            <a:avLst/>
          </a:prstGeom>
          <a:solidFill>
            <a:schemeClr val="bg1">
              <a:lumMod val="75000"/>
            </a:schemeClr>
          </a:solidFill>
          <a:ln>
            <a:solidFill>
              <a:schemeClr val="tx1">
                <a:lumMod val="75000"/>
                <a:lumOff val="25000"/>
              </a:schemeClr>
            </a:solidFill>
          </a:ln>
        </p:spPr>
        <p:txBody>
          <a:bodyPr lIns="64288" tIns="32144" rIns="64288" bIns="32144">
            <a:spAutoFit/>
          </a:bodyPr>
          <a:lstStyle/>
          <a:p>
            <a:pPr>
              <a:defRPr/>
            </a:pPr>
            <a:r>
              <a:rPr lang="it-IT" sz="800" dirty="0"/>
              <a:t>FLUKA MC</a:t>
            </a:r>
            <a:endParaRPr lang="en-US" sz="800" dirty="0"/>
          </a:p>
        </p:txBody>
      </p:sp>
      <p:sp>
        <p:nvSpPr>
          <p:cNvPr id="205841" name="CasellaDiTesto 2"/>
          <p:cNvSpPr txBox="1">
            <a:spLocks noChangeArrowheads="1"/>
          </p:cNvSpPr>
          <p:nvPr/>
        </p:nvSpPr>
        <p:spPr bwMode="auto">
          <a:xfrm>
            <a:off x="4429125" y="1928802"/>
            <a:ext cx="1362541" cy="495803"/>
          </a:xfrm>
          <a:prstGeom prst="rect">
            <a:avLst/>
          </a:prstGeom>
          <a:noFill/>
          <a:ln w="9525">
            <a:noFill/>
            <a:miter lim="800000"/>
            <a:headEnd/>
            <a:tailEnd/>
          </a:ln>
        </p:spPr>
        <p:txBody>
          <a:bodyPr wrap="none" lIns="64288" tIns="32144" rIns="64288" bIns="32144">
            <a:spAutoFit/>
          </a:bodyPr>
          <a:lstStyle/>
          <a:p>
            <a:pPr algn="r"/>
            <a:r>
              <a:rPr lang="it-IT" sz="1400" b="1" dirty="0"/>
              <a:t>heads </a:t>
            </a:r>
            <a:endParaRPr lang="it-IT" sz="1400" b="1" dirty="0" smtClean="0"/>
          </a:p>
          <a:p>
            <a:pPr algn="r"/>
            <a:r>
              <a:rPr lang="it-IT" sz="1400" b="1" dirty="0" smtClean="0"/>
              <a:t>distance </a:t>
            </a:r>
            <a:r>
              <a:rPr lang="it-IT" sz="1400" b="1" dirty="0"/>
              <a:t>30cm</a:t>
            </a:r>
          </a:p>
        </p:txBody>
      </p:sp>
      <p:pic>
        <p:nvPicPr>
          <p:cNvPr id="205842" name="Immagine 4"/>
          <p:cNvPicPr>
            <a:picLocks noChangeAspect="1"/>
          </p:cNvPicPr>
          <p:nvPr/>
        </p:nvPicPr>
        <p:blipFill>
          <a:blip r:embed="rId7"/>
          <a:srcRect/>
          <a:stretch>
            <a:fillRect/>
          </a:stretch>
        </p:blipFill>
        <p:spPr bwMode="auto">
          <a:xfrm>
            <a:off x="6277597" y="1919887"/>
            <a:ext cx="2152055" cy="2152055"/>
          </a:xfrm>
          <a:prstGeom prst="rect">
            <a:avLst/>
          </a:prstGeom>
          <a:noFill/>
          <a:ln w="9525">
            <a:noFill/>
            <a:miter lim="800000"/>
            <a:headEnd/>
            <a:tailEnd/>
          </a:ln>
        </p:spPr>
      </p:pic>
      <p:grpSp>
        <p:nvGrpSpPr>
          <p:cNvPr id="6" name="Group 35"/>
          <p:cNvGrpSpPr>
            <a:grpSpLocks/>
          </p:cNvGrpSpPr>
          <p:nvPr/>
        </p:nvGrpSpPr>
        <p:grpSpPr bwMode="auto">
          <a:xfrm>
            <a:off x="1428728" y="2081734"/>
            <a:ext cx="5147965" cy="4776266"/>
            <a:chOff x="1549400" y="2502879"/>
            <a:chExt cx="7321062" cy="6793521"/>
          </a:xfrm>
        </p:grpSpPr>
        <p:cxnSp>
          <p:nvCxnSpPr>
            <p:cNvPr id="205844" name="Connettore 1 3"/>
            <p:cNvCxnSpPr>
              <a:cxnSpLocks noChangeShapeType="1"/>
            </p:cNvCxnSpPr>
            <p:nvPr/>
          </p:nvCxnSpPr>
          <p:spPr bwMode="auto">
            <a:xfrm>
              <a:off x="1654910" y="2502879"/>
              <a:ext cx="0" cy="3456000"/>
            </a:xfrm>
            <a:prstGeom prst="line">
              <a:avLst/>
            </a:prstGeom>
            <a:noFill/>
            <a:ln w="57150" algn="ctr">
              <a:solidFill>
                <a:srgbClr val="33CCFF"/>
              </a:solidFill>
              <a:prstDash val="dash"/>
              <a:round/>
              <a:headEnd/>
              <a:tailEnd/>
            </a:ln>
          </p:spPr>
        </p:cxnSp>
        <p:cxnSp>
          <p:nvCxnSpPr>
            <p:cNvPr id="205845" name="Connettore 1 3"/>
            <p:cNvCxnSpPr>
              <a:cxnSpLocks noChangeShapeType="1"/>
            </p:cNvCxnSpPr>
            <p:nvPr/>
          </p:nvCxnSpPr>
          <p:spPr bwMode="auto">
            <a:xfrm>
              <a:off x="8870462" y="2555631"/>
              <a:ext cx="0" cy="3456000"/>
            </a:xfrm>
            <a:prstGeom prst="line">
              <a:avLst/>
            </a:prstGeom>
            <a:noFill/>
            <a:ln w="57150" algn="ctr">
              <a:solidFill>
                <a:srgbClr val="33CCFF"/>
              </a:solidFill>
              <a:prstDash val="dash"/>
              <a:round/>
              <a:headEnd/>
              <a:tailEnd/>
            </a:ln>
          </p:spPr>
        </p:cxnSp>
        <p:cxnSp>
          <p:nvCxnSpPr>
            <p:cNvPr id="205846" name="Connettore 1 3"/>
            <p:cNvCxnSpPr>
              <a:cxnSpLocks noChangeShapeType="1"/>
            </p:cNvCxnSpPr>
            <p:nvPr/>
          </p:nvCxnSpPr>
          <p:spPr bwMode="auto">
            <a:xfrm>
              <a:off x="1549400" y="5840400"/>
              <a:ext cx="0" cy="3456000"/>
            </a:xfrm>
            <a:prstGeom prst="line">
              <a:avLst/>
            </a:prstGeom>
            <a:noFill/>
            <a:ln w="57150" algn="ctr">
              <a:solidFill>
                <a:srgbClr val="33CCFF"/>
              </a:solidFill>
              <a:prstDash val="dash"/>
              <a:round/>
              <a:headEnd/>
              <a:tailEnd/>
            </a:ln>
          </p:spPr>
        </p:cxnSp>
        <p:cxnSp>
          <p:nvCxnSpPr>
            <p:cNvPr id="205847" name="Connettore 1 3"/>
            <p:cNvCxnSpPr>
              <a:cxnSpLocks noChangeShapeType="1"/>
            </p:cNvCxnSpPr>
            <p:nvPr/>
          </p:nvCxnSpPr>
          <p:spPr bwMode="auto">
            <a:xfrm>
              <a:off x="7498862" y="5791200"/>
              <a:ext cx="0" cy="3456000"/>
            </a:xfrm>
            <a:prstGeom prst="line">
              <a:avLst/>
            </a:prstGeom>
            <a:noFill/>
            <a:ln w="57150" algn="ctr">
              <a:solidFill>
                <a:srgbClr val="33CCFF"/>
              </a:solidFill>
              <a:prstDash val="dash"/>
              <a:round/>
              <a:headEnd/>
              <a:tailEnd/>
            </a:ln>
          </p:spPr>
        </p:cxnSp>
      </p:grpSp>
      <p:graphicFrame>
        <p:nvGraphicFramePr>
          <p:cNvPr id="37" name="Tabella 8"/>
          <p:cNvGraphicFramePr>
            <a:graphicFrameLocks noGrp="1"/>
          </p:cNvGraphicFramePr>
          <p:nvPr/>
        </p:nvGraphicFramePr>
        <p:xfrm>
          <a:off x="2571736" y="1000108"/>
          <a:ext cx="3500462" cy="812961"/>
        </p:xfrm>
        <a:graphic>
          <a:graphicData uri="http://schemas.openxmlformats.org/drawingml/2006/table">
            <a:tbl>
              <a:tblPr/>
              <a:tblGrid>
                <a:gridCol w="689468"/>
                <a:gridCol w="995387"/>
                <a:gridCol w="536091"/>
                <a:gridCol w="689259"/>
                <a:gridCol w="590257"/>
              </a:tblGrid>
              <a:tr h="270987">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endParaRPr kumimoji="0" lang="it-IT" altLang="it-IT" sz="1200" b="1" i="0" u="none" strike="noStrike" cap="none" normalizeH="0" baseline="0" dirty="0" smtClean="0">
                        <a:ln>
                          <a:noFill/>
                        </a:ln>
                        <a:solidFill>
                          <a:schemeClr val="tx1"/>
                        </a:solidFill>
                        <a:effectLst/>
                        <a:latin typeface="Arial" charset="0"/>
                        <a:cs typeface="Arial" charset="0"/>
                        <a:sym typeface="Gill Sans Light"/>
                      </a:endParaRPr>
                    </a:p>
                  </a:txBody>
                  <a:tcPr marL="64294" marR="64294" marT="32147" marB="3214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altLang="it-IT" sz="1200" b="1" i="0" u="none" strike="noStrike" cap="none" normalizeH="0" baseline="0" dirty="0" smtClean="0">
                          <a:ln>
                            <a:noFill/>
                          </a:ln>
                          <a:solidFill>
                            <a:schemeClr val="tx1"/>
                          </a:solidFill>
                          <a:effectLst/>
                          <a:latin typeface="Symbol" pitchFamily="18" charset="2"/>
                          <a:cs typeface="Arial" charset="0"/>
                          <a:sym typeface="Gill Sans Light"/>
                        </a:rPr>
                        <a:t>r</a:t>
                      </a:r>
                      <a:r>
                        <a:rPr kumimoji="0" lang="en-US" altLang="it-IT" sz="1200" b="1" i="0" u="none" strike="noStrike" cap="none" normalizeH="0" baseline="0" dirty="0" smtClean="0">
                          <a:ln>
                            <a:noFill/>
                          </a:ln>
                          <a:solidFill>
                            <a:schemeClr val="tx1"/>
                          </a:solidFill>
                          <a:effectLst/>
                          <a:latin typeface="+mj-lt"/>
                          <a:cs typeface="Arial" charset="0"/>
                          <a:sym typeface="Gill Sans Light"/>
                        </a:rPr>
                        <a:t>(g/cm**3)</a:t>
                      </a:r>
                    </a:p>
                  </a:txBody>
                  <a:tcPr marL="64294" marR="64294" marT="32147" marB="321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altLang="it-IT" sz="1200" b="1" i="0" u="none" strike="noStrike" cap="none" normalizeH="0" baseline="0" dirty="0" smtClean="0">
                          <a:ln>
                            <a:noFill/>
                          </a:ln>
                          <a:solidFill>
                            <a:schemeClr val="tx1"/>
                          </a:solidFill>
                          <a:effectLst/>
                          <a:latin typeface="Arial" charset="0"/>
                          <a:cs typeface="Arial" charset="0"/>
                          <a:sym typeface="Gill Sans Light"/>
                        </a:rPr>
                        <a:t>H(%)</a:t>
                      </a:r>
                    </a:p>
                  </a:txBody>
                  <a:tcPr marL="64294" marR="64294" marT="32147" marB="321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altLang="it-IT" sz="1200" b="1" i="0" u="none" strike="noStrike" cap="none" normalizeH="0" baseline="0" dirty="0" smtClean="0">
                          <a:ln>
                            <a:noFill/>
                          </a:ln>
                          <a:solidFill>
                            <a:schemeClr val="tx1"/>
                          </a:solidFill>
                          <a:effectLst/>
                          <a:latin typeface="Arial" charset="0"/>
                          <a:cs typeface="Arial" charset="0"/>
                          <a:sym typeface="Gill Sans Light"/>
                        </a:rPr>
                        <a:t>C (%)</a:t>
                      </a:r>
                    </a:p>
                  </a:txBody>
                  <a:tcPr marL="64294" marR="64294" marT="32147" marB="321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altLang="it-IT" sz="1200" b="1" i="0" u="none" strike="noStrike" cap="none" normalizeH="0" baseline="0" dirty="0" smtClean="0">
                          <a:ln>
                            <a:noFill/>
                          </a:ln>
                          <a:solidFill>
                            <a:schemeClr val="tx1"/>
                          </a:solidFill>
                          <a:effectLst/>
                          <a:latin typeface="Arial" charset="0"/>
                          <a:cs typeface="Arial" charset="0"/>
                          <a:sym typeface="Gill Sans Light"/>
                        </a:rPr>
                        <a:t>O (%)</a:t>
                      </a:r>
                    </a:p>
                  </a:txBody>
                  <a:tcPr marL="64294" marR="64294" marT="32147" marB="321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0987">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altLang="it-IT" sz="1200" b="1" i="0" u="none" strike="noStrike" cap="none" normalizeH="0" baseline="0" dirty="0" smtClean="0">
                          <a:ln>
                            <a:noFill/>
                          </a:ln>
                          <a:solidFill>
                            <a:schemeClr val="tx1"/>
                          </a:solidFill>
                          <a:effectLst/>
                          <a:latin typeface="Arial" charset="0"/>
                          <a:cs typeface="Arial" charset="0"/>
                          <a:sym typeface="Gill Sans Light"/>
                        </a:rPr>
                        <a:t>PMMA</a:t>
                      </a:r>
                    </a:p>
                  </a:txBody>
                  <a:tcPr marL="64294" marR="64294" marT="32147" marB="3214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altLang="it-IT" sz="1200" b="1" i="0" u="none" strike="noStrike" cap="none" normalizeH="0" baseline="0" dirty="0" smtClean="0">
                          <a:ln>
                            <a:noFill/>
                          </a:ln>
                          <a:solidFill>
                            <a:schemeClr val="tx1"/>
                          </a:solidFill>
                          <a:effectLst/>
                          <a:latin typeface="Arial" charset="0"/>
                          <a:cs typeface="Arial" charset="0"/>
                          <a:sym typeface="Gill Sans Light"/>
                        </a:rPr>
                        <a:t>1.18</a:t>
                      </a:r>
                    </a:p>
                  </a:txBody>
                  <a:tcPr marL="64294" marR="64294" marT="32147" marB="321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altLang="it-IT" sz="1200" b="1" i="0" u="none" strike="noStrike" cap="none" normalizeH="0" baseline="0" smtClean="0">
                          <a:ln>
                            <a:noFill/>
                          </a:ln>
                          <a:solidFill>
                            <a:schemeClr val="tx1"/>
                          </a:solidFill>
                          <a:effectLst/>
                          <a:latin typeface="Arial" charset="0"/>
                          <a:cs typeface="Arial" charset="0"/>
                          <a:sym typeface="Gill Sans Light"/>
                        </a:rPr>
                        <a:t>8</a:t>
                      </a:r>
                    </a:p>
                  </a:txBody>
                  <a:tcPr marL="64294" marR="64294" marT="32147" marB="321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altLang="it-IT" sz="1200" b="1" i="0" u="none" strike="noStrike" cap="none" normalizeH="0" baseline="0" smtClean="0">
                          <a:ln>
                            <a:noFill/>
                          </a:ln>
                          <a:solidFill>
                            <a:schemeClr val="tx1"/>
                          </a:solidFill>
                          <a:effectLst/>
                          <a:latin typeface="Arial" charset="0"/>
                          <a:cs typeface="Arial" charset="0"/>
                          <a:sym typeface="Gill Sans Light"/>
                        </a:rPr>
                        <a:t>60</a:t>
                      </a:r>
                    </a:p>
                  </a:txBody>
                  <a:tcPr marL="64294" marR="64294" marT="32147" marB="321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altLang="it-IT" sz="1200" b="1" i="0" u="none" strike="noStrike" cap="none" normalizeH="0" baseline="0" smtClean="0">
                          <a:ln>
                            <a:noFill/>
                          </a:ln>
                          <a:solidFill>
                            <a:schemeClr val="tx1"/>
                          </a:solidFill>
                          <a:effectLst/>
                          <a:latin typeface="Arial" charset="0"/>
                          <a:cs typeface="Arial" charset="0"/>
                          <a:sym typeface="Gill Sans Light"/>
                        </a:rPr>
                        <a:t>32</a:t>
                      </a:r>
                    </a:p>
                  </a:txBody>
                  <a:tcPr marL="64294" marR="64294" marT="32147" marB="321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0987">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altLang="it-IT" sz="1200" b="1" i="0" u="none" strike="noStrike" cap="none" normalizeH="0" baseline="0" dirty="0" smtClean="0">
                          <a:ln>
                            <a:noFill/>
                          </a:ln>
                          <a:solidFill>
                            <a:schemeClr val="tx1"/>
                          </a:solidFill>
                          <a:effectLst/>
                          <a:latin typeface="Arial" charset="0"/>
                          <a:cs typeface="Arial" charset="0"/>
                          <a:sym typeface="Gill Sans Light"/>
                        </a:rPr>
                        <a:t>H2O</a:t>
                      </a:r>
                    </a:p>
                  </a:txBody>
                  <a:tcPr marL="64294" marR="64294" marT="32147" marB="3214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altLang="it-IT" sz="1200" b="1" i="0" u="none" strike="noStrike" cap="none" normalizeH="0" baseline="0" dirty="0" smtClean="0">
                          <a:ln>
                            <a:noFill/>
                          </a:ln>
                          <a:solidFill>
                            <a:schemeClr val="tx1"/>
                          </a:solidFill>
                          <a:effectLst/>
                          <a:latin typeface="Arial" charset="0"/>
                          <a:cs typeface="Arial" charset="0"/>
                          <a:sym typeface="Gill Sans Light"/>
                        </a:rPr>
                        <a:t>1.0</a:t>
                      </a:r>
                    </a:p>
                  </a:txBody>
                  <a:tcPr marL="64294" marR="64294" marT="32147" marB="321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altLang="it-IT" sz="1200" b="1" i="0" u="none" strike="noStrike" cap="none" normalizeH="0" baseline="0" dirty="0" smtClean="0">
                          <a:ln>
                            <a:noFill/>
                          </a:ln>
                          <a:solidFill>
                            <a:schemeClr val="tx1"/>
                          </a:solidFill>
                          <a:effectLst/>
                          <a:latin typeface="Arial" charset="0"/>
                          <a:cs typeface="Arial" charset="0"/>
                          <a:sym typeface="Gill Sans Light"/>
                        </a:rPr>
                        <a:t>11.19</a:t>
                      </a:r>
                    </a:p>
                  </a:txBody>
                  <a:tcPr marL="64294" marR="64294" marT="32147" marB="321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endParaRPr kumimoji="0" lang="it-IT" altLang="it-IT" sz="1200" b="1" i="0" u="none" strike="noStrike" cap="none" normalizeH="0" baseline="0" dirty="0" smtClean="0">
                        <a:ln>
                          <a:noFill/>
                        </a:ln>
                        <a:solidFill>
                          <a:schemeClr val="tx1"/>
                        </a:solidFill>
                        <a:effectLst/>
                        <a:latin typeface="Arial" charset="0"/>
                        <a:cs typeface="Arial" charset="0"/>
                        <a:sym typeface="Gill Sans Light"/>
                      </a:endParaRPr>
                    </a:p>
                  </a:txBody>
                  <a:tcPr marL="64294" marR="64294" marT="32147" marB="321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US" altLang="it-IT" sz="1200" b="1" i="0" u="none" strike="noStrike" cap="none" normalizeH="0" baseline="0" dirty="0" smtClean="0">
                          <a:ln>
                            <a:noFill/>
                          </a:ln>
                          <a:solidFill>
                            <a:schemeClr val="tx1"/>
                          </a:solidFill>
                          <a:effectLst/>
                          <a:latin typeface="Arial" charset="0"/>
                          <a:cs typeface="Arial" charset="0"/>
                          <a:sym typeface="Gill Sans Light"/>
                        </a:rPr>
                        <a:t>88.81</a:t>
                      </a:r>
                    </a:p>
                  </a:txBody>
                  <a:tcPr marL="64294" marR="64294" marT="32147" marB="321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2"/>
          <p:cNvGrpSpPr>
            <a:grpSpLocks/>
          </p:cNvGrpSpPr>
          <p:nvPr/>
        </p:nvGrpSpPr>
        <p:grpSpPr bwMode="auto">
          <a:xfrm>
            <a:off x="285751" y="2143126"/>
            <a:ext cx="3000375" cy="1062633"/>
            <a:chOff x="0" y="2928"/>
            <a:chExt cx="2688" cy="952"/>
          </a:xfrm>
        </p:grpSpPr>
        <p:grpSp>
          <p:nvGrpSpPr>
            <p:cNvPr id="3" name="Group 7"/>
            <p:cNvGrpSpPr>
              <a:grpSpLocks/>
            </p:cNvGrpSpPr>
            <p:nvPr/>
          </p:nvGrpSpPr>
          <p:grpSpPr bwMode="auto">
            <a:xfrm>
              <a:off x="208" y="2928"/>
              <a:ext cx="2317" cy="952"/>
              <a:chOff x="4979" y="1245"/>
              <a:chExt cx="2752" cy="1192"/>
            </a:xfrm>
          </p:grpSpPr>
          <p:sp>
            <p:nvSpPr>
              <p:cNvPr id="213033" name="Rectangle 14"/>
              <p:cNvSpPr>
                <a:spLocks/>
              </p:cNvSpPr>
              <p:nvPr/>
            </p:nvSpPr>
            <p:spPr bwMode="auto">
              <a:xfrm>
                <a:off x="4979" y="1245"/>
                <a:ext cx="407" cy="1192"/>
              </a:xfrm>
              <a:prstGeom prst="rect">
                <a:avLst/>
              </a:prstGeom>
              <a:solidFill>
                <a:srgbClr val="08E3EE"/>
              </a:solidFill>
              <a:ln w="25400">
                <a:solidFill>
                  <a:schemeClr val="tx1"/>
                </a:solidFill>
                <a:miter lim="800000"/>
                <a:headEnd/>
                <a:tailEnd/>
              </a:ln>
            </p:spPr>
            <p:txBody>
              <a:bodyPr wrap="none" lIns="91435" tIns="45718" rIns="91435" bIns="45718" anchor="ctr"/>
              <a:lstStyle/>
              <a:p>
                <a:pPr defTabSz="457606"/>
                <a:endParaRPr lang="en-US" dirty="0">
                  <a:latin typeface="Perpetua" pitchFamily="18" charset="0"/>
                </a:endParaRPr>
              </a:p>
            </p:txBody>
          </p:sp>
          <p:sp>
            <p:nvSpPr>
              <p:cNvPr id="213034" name="Rectangle 15"/>
              <p:cNvSpPr>
                <a:spLocks/>
              </p:cNvSpPr>
              <p:nvPr/>
            </p:nvSpPr>
            <p:spPr bwMode="auto">
              <a:xfrm>
                <a:off x="5376" y="1245"/>
                <a:ext cx="203" cy="1192"/>
              </a:xfrm>
              <a:prstGeom prst="rect">
                <a:avLst/>
              </a:prstGeom>
              <a:solidFill>
                <a:srgbClr val="08E3EE"/>
              </a:solidFill>
              <a:ln w="25400">
                <a:solidFill>
                  <a:schemeClr val="tx1"/>
                </a:solidFill>
                <a:miter lim="800000"/>
                <a:headEnd/>
                <a:tailEnd/>
              </a:ln>
            </p:spPr>
            <p:txBody>
              <a:bodyPr wrap="none" lIns="91435" tIns="45718" rIns="91435" bIns="45718" anchor="ctr"/>
              <a:lstStyle/>
              <a:p>
                <a:pPr defTabSz="457606"/>
                <a:endParaRPr lang="en-US" dirty="0">
                  <a:latin typeface="Perpetua" pitchFamily="18" charset="0"/>
                </a:endParaRPr>
              </a:p>
            </p:txBody>
          </p:sp>
          <p:sp>
            <p:nvSpPr>
              <p:cNvPr id="213035" name="Rectangle 16"/>
              <p:cNvSpPr>
                <a:spLocks/>
              </p:cNvSpPr>
              <p:nvPr/>
            </p:nvSpPr>
            <p:spPr bwMode="auto">
              <a:xfrm>
                <a:off x="5575" y="1245"/>
                <a:ext cx="203" cy="1192"/>
              </a:xfrm>
              <a:prstGeom prst="rect">
                <a:avLst/>
              </a:prstGeom>
              <a:solidFill>
                <a:srgbClr val="08E3EE"/>
              </a:solidFill>
              <a:ln w="25400">
                <a:solidFill>
                  <a:schemeClr val="tx1"/>
                </a:solidFill>
                <a:miter lim="800000"/>
                <a:headEnd/>
                <a:tailEnd/>
              </a:ln>
            </p:spPr>
            <p:txBody>
              <a:bodyPr wrap="none" lIns="91435" tIns="45718" rIns="91435" bIns="45718" anchor="ctr"/>
              <a:lstStyle/>
              <a:p>
                <a:pPr defTabSz="457606"/>
                <a:endParaRPr lang="en-US" dirty="0">
                  <a:latin typeface="Perpetua" pitchFamily="18" charset="0"/>
                </a:endParaRPr>
              </a:p>
            </p:txBody>
          </p:sp>
          <p:sp>
            <p:nvSpPr>
              <p:cNvPr id="213036" name="Rectangle 17"/>
              <p:cNvSpPr>
                <a:spLocks/>
              </p:cNvSpPr>
              <p:nvPr/>
            </p:nvSpPr>
            <p:spPr bwMode="auto">
              <a:xfrm>
                <a:off x="5773" y="1245"/>
                <a:ext cx="1958" cy="1192"/>
              </a:xfrm>
              <a:prstGeom prst="rect">
                <a:avLst/>
              </a:prstGeom>
              <a:solidFill>
                <a:srgbClr val="08E3EE"/>
              </a:solidFill>
              <a:ln w="25400">
                <a:solidFill>
                  <a:schemeClr val="tx1"/>
                </a:solidFill>
                <a:miter lim="800000"/>
                <a:headEnd/>
                <a:tailEnd/>
              </a:ln>
            </p:spPr>
            <p:txBody>
              <a:bodyPr wrap="none" lIns="91435" tIns="45718" rIns="91435" bIns="45718" anchor="ctr"/>
              <a:lstStyle/>
              <a:p>
                <a:pPr defTabSz="457606"/>
                <a:endParaRPr lang="en-US" dirty="0">
                  <a:latin typeface="Perpetua" pitchFamily="18" charset="0"/>
                </a:endParaRPr>
              </a:p>
            </p:txBody>
          </p:sp>
          <p:sp>
            <p:nvSpPr>
              <p:cNvPr id="213037" name="Rectangle 13"/>
              <p:cNvSpPr>
                <a:spLocks noChangeArrowheads="1"/>
              </p:cNvSpPr>
              <p:nvPr/>
            </p:nvSpPr>
            <p:spPr bwMode="auto">
              <a:xfrm>
                <a:off x="5374" y="1584"/>
                <a:ext cx="196" cy="192"/>
              </a:xfrm>
              <a:prstGeom prst="rect">
                <a:avLst/>
              </a:prstGeom>
              <a:solidFill>
                <a:srgbClr val="5454C8"/>
              </a:solidFill>
              <a:ln w="9525">
                <a:solidFill>
                  <a:schemeClr val="tx1"/>
                </a:solidFill>
                <a:miter lim="800000"/>
                <a:headEnd/>
                <a:tailEnd/>
              </a:ln>
            </p:spPr>
            <p:txBody>
              <a:bodyPr wrap="none" anchor="ctr"/>
              <a:lstStyle/>
              <a:p>
                <a:endParaRPr lang="en-US"/>
              </a:p>
            </p:txBody>
          </p:sp>
          <p:sp>
            <p:nvSpPr>
              <p:cNvPr id="213038" name="Rectangle 14"/>
              <p:cNvSpPr>
                <a:spLocks noChangeArrowheads="1"/>
              </p:cNvSpPr>
              <p:nvPr/>
            </p:nvSpPr>
            <p:spPr bwMode="auto">
              <a:xfrm>
                <a:off x="5584" y="1920"/>
                <a:ext cx="196" cy="192"/>
              </a:xfrm>
              <a:prstGeom prst="rect">
                <a:avLst/>
              </a:prstGeom>
              <a:solidFill>
                <a:srgbClr val="5454C8"/>
              </a:solidFill>
              <a:ln w="9525">
                <a:solidFill>
                  <a:schemeClr val="tx1"/>
                </a:solidFill>
                <a:miter lim="800000"/>
                <a:headEnd/>
                <a:tailEnd/>
              </a:ln>
            </p:spPr>
            <p:txBody>
              <a:bodyPr wrap="none" anchor="ctr"/>
              <a:lstStyle/>
              <a:p>
                <a:endParaRPr lang="en-US"/>
              </a:p>
            </p:txBody>
          </p:sp>
        </p:grpSp>
        <p:sp>
          <p:nvSpPr>
            <p:cNvPr id="213031" name="Line 15"/>
            <p:cNvSpPr>
              <a:spLocks noChangeShapeType="1"/>
            </p:cNvSpPr>
            <p:nvPr/>
          </p:nvSpPr>
          <p:spPr bwMode="auto">
            <a:xfrm>
              <a:off x="0" y="3696"/>
              <a:ext cx="2688" cy="0"/>
            </a:xfrm>
            <a:prstGeom prst="line">
              <a:avLst/>
            </a:prstGeom>
            <a:noFill/>
            <a:ln w="38100">
              <a:solidFill>
                <a:schemeClr val="tx2"/>
              </a:solidFill>
              <a:round/>
              <a:headEnd/>
              <a:tailEnd/>
            </a:ln>
          </p:spPr>
          <p:txBody>
            <a:bodyPr/>
            <a:lstStyle/>
            <a:p>
              <a:endParaRPr lang="en-US"/>
            </a:p>
          </p:txBody>
        </p:sp>
        <p:sp>
          <p:nvSpPr>
            <p:cNvPr id="213032" name="Line 16"/>
            <p:cNvSpPr>
              <a:spLocks noChangeShapeType="1"/>
            </p:cNvSpPr>
            <p:nvPr/>
          </p:nvSpPr>
          <p:spPr bwMode="auto">
            <a:xfrm>
              <a:off x="0" y="3264"/>
              <a:ext cx="2688" cy="0"/>
            </a:xfrm>
            <a:prstGeom prst="line">
              <a:avLst/>
            </a:prstGeom>
            <a:noFill/>
            <a:ln w="38100">
              <a:solidFill>
                <a:srgbClr val="FF0000"/>
              </a:solidFill>
              <a:round/>
              <a:headEnd/>
              <a:tailEnd/>
            </a:ln>
          </p:spPr>
          <p:txBody>
            <a:bodyPr/>
            <a:lstStyle/>
            <a:p>
              <a:endParaRPr lang="en-US"/>
            </a:p>
          </p:txBody>
        </p:sp>
      </p:grpSp>
      <p:sp>
        <p:nvSpPr>
          <p:cNvPr id="10" name="Rounded Rectangle 5"/>
          <p:cNvSpPr>
            <a:spLocks noChangeArrowheads="1"/>
          </p:cNvSpPr>
          <p:nvPr/>
        </p:nvSpPr>
        <p:spPr bwMode="auto">
          <a:xfrm>
            <a:off x="0" y="-71462"/>
            <a:ext cx="3786182" cy="1785926"/>
          </a:xfrm>
          <a:prstGeom prst="roundRect">
            <a:avLst>
              <a:gd name="adj" fmla="val 16667"/>
            </a:avLst>
          </a:prstGeom>
          <a:gradFill rotWithShape="1">
            <a:gsLst>
              <a:gs pos="0">
                <a:srgbClr val="F8F0C8"/>
              </a:gs>
              <a:gs pos="100000">
                <a:schemeClr val="bg1"/>
              </a:gs>
            </a:gsLst>
            <a:lin ang="0" scaled="1"/>
          </a:gradFill>
          <a:ln w="9525" algn="ctr">
            <a:solidFill>
              <a:srgbClr val="A7EA52"/>
            </a:solidFill>
            <a:round/>
            <a:headEnd/>
            <a:tailEnd/>
          </a:ln>
          <a:effectLst>
            <a:outerShdw dist="50800" dir="5400000" sx="98000" sy="98000" rotWithShape="0">
              <a:srgbClr val="000000">
                <a:alpha val="20000"/>
              </a:srgbClr>
            </a:outerShdw>
          </a:effectLst>
        </p:spPr>
        <p:txBody>
          <a:bodyPr lIns="91430" tIns="45716" rIns="91430" bIns="45716" anchor="ctr"/>
          <a:lstStyle/>
          <a:p>
            <a:pPr defTabSz="914098" eaLnBrk="0" hangingPunct="0">
              <a:defRPr/>
            </a:pPr>
            <a:r>
              <a:rPr lang="it-IT" sz="2400" b="1" dirty="0" smtClean="0">
                <a:solidFill>
                  <a:srgbClr val="FF0000"/>
                </a:solidFill>
              </a:rPr>
              <a:t>Protons 2Gy </a:t>
            </a:r>
          </a:p>
          <a:p>
            <a:pPr defTabSz="914098" eaLnBrk="0" hangingPunct="0">
              <a:defRPr/>
            </a:pPr>
            <a:r>
              <a:rPr lang="it-IT" sz="2400" dirty="0" smtClean="0">
                <a:solidFill>
                  <a:srgbClr val="FF0000"/>
                </a:solidFill>
              </a:rPr>
              <a:t>(TPS-Single fraction)</a:t>
            </a:r>
          </a:p>
          <a:p>
            <a:pPr defTabSz="914098" eaLnBrk="0" hangingPunct="0">
              <a:defRPr/>
            </a:pPr>
            <a:r>
              <a:rPr lang="it-IT" sz="2400" dirty="0" smtClean="0">
                <a:solidFill>
                  <a:srgbClr val="FF0000"/>
                </a:solidFill>
              </a:rPr>
              <a:t>Two cavities z-profiles</a:t>
            </a:r>
          </a:p>
          <a:p>
            <a:pPr defTabSz="914098" eaLnBrk="0" hangingPunct="0">
              <a:defRPr/>
            </a:pPr>
            <a:r>
              <a:rPr lang="it-IT" sz="2400" dirty="0" smtClean="0">
                <a:solidFill>
                  <a:srgbClr val="FF0000"/>
                </a:solidFill>
              </a:rPr>
              <a:t>Acquisition time:0-600 s</a:t>
            </a:r>
            <a:endParaRPr lang="it-IT" sz="2400" dirty="0">
              <a:solidFill>
                <a:srgbClr val="FF0000"/>
              </a:solidFill>
            </a:endParaRPr>
          </a:p>
        </p:txBody>
      </p:sp>
      <p:grpSp>
        <p:nvGrpSpPr>
          <p:cNvPr id="4" name="Group 31"/>
          <p:cNvGrpSpPr>
            <a:grpSpLocks/>
          </p:cNvGrpSpPr>
          <p:nvPr/>
        </p:nvGrpSpPr>
        <p:grpSpPr bwMode="auto">
          <a:xfrm>
            <a:off x="232173" y="4875609"/>
            <a:ext cx="3053953" cy="1062633"/>
            <a:chOff x="0" y="4368"/>
            <a:chExt cx="2736" cy="952"/>
          </a:xfrm>
        </p:grpSpPr>
        <p:grpSp>
          <p:nvGrpSpPr>
            <p:cNvPr id="5" name="Group 7"/>
            <p:cNvGrpSpPr>
              <a:grpSpLocks/>
            </p:cNvGrpSpPr>
            <p:nvPr/>
          </p:nvGrpSpPr>
          <p:grpSpPr bwMode="auto">
            <a:xfrm>
              <a:off x="256" y="4368"/>
              <a:ext cx="2317" cy="952"/>
              <a:chOff x="4979" y="1245"/>
              <a:chExt cx="2752" cy="1192"/>
            </a:xfrm>
          </p:grpSpPr>
          <p:sp>
            <p:nvSpPr>
              <p:cNvPr id="213024" name="Rectangle 14"/>
              <p:cNvSpPr>
                <a:spLocks/>
              </p:cNvSpPr>
              <p:nvPr/>
            </p:nvSpPr>
            <p:spPr bwMode="auto">
              <a:xfrm>
                <a:off x="4979" y="1245"/>
                <a:ext cx="407" cy="1192"/>
              </a:xfrm>
              <a:prstGeom prst="rect">
                <a:avLst/>
              </a:prstGeom>
              <a:solidFill>
                <a:srgbClr val="08E3EE"/>
              </a:solidFill>
              <a:ln w="25400">
                <a:solidFill>
                  <a:schemeClr val="tx1"/>
                </a:solidFill>
                <a:miter lim="800000"/>
                <a:headEnd/>
                <a:tailEnd/>
              </a:ln>
            </p:spPr>
            <p:txBody>
              <a:bodyPr wrap="none" lIns="91435" tIns="45718" rIns="91435" bIns="45718" anchor="ctr"/>
              <a:lstStyle/>
              <a:p>
                <a:pPr defTabSz="457606"/>
                <a:endParaRPr lang="en-US" dirty="0">
                  <a:latin typeface="Perpetua" pitchFamily="18" charset="0"/>
                </a:endParaRPr>
              </a:p>
            </p:txBody>
          </p:sp>
          <p:sp>
            <p:nvSpPr>
              <p:cNvPr id="213025" name="Rectangle 15"/>
              <p:cNvSpPr>
                <a:spLocks/>
              </p:cNvSpPr>
              <p:nvPr/>
            </p:nvSpPr>
            <p:spPr bwMode="auto">
              <a:xfrm>
                <a:off x="5376" y="1245"/>
                <a:ext cx="203" cy="1192"/>
              </a:xfrm>
              <a:prstGeom prst="rect">
                <a:avLst/>
              </a:prstGeom>
              <a:solidFill>
                <a:srgbClr val="08E3EE"/>
              </a:solidFill>
              <a:ln w="25400">
                <a:solidFill>
                  <a:schemeClr val="tx1"/>
                </a:solidFill>
                <a:miter lim="800000"/>
                <a:headEnd/>
                <a:tailEnd/>
              </a:ln>
            </p:spPr>
            <p:txBody>
              <a:bodyPr wrap="none" lIns="91435" tIns="45718" rIns="91435" bIns="45718" anchor="ctr"/>
              <a:lstStyle/>
              <a:p>
                <a:pPr defTabSz="457606"/>
                <a:endParaRPr lang="en-US" dirty="0">
                  <a:latin typeface="Perpetua" pitchFamily="18" charset="0"/>
                </a:endParaRPr>
              </a:p>
            </p:txBody>
          </p:sp>
          <p:sp>
            <p:nvSpPr>
              <p:cNvPr id="213026" name="Rectangle 16"/>
              <p:cNvSpPr>
                <a:spLocks/>
              </p:cNvSpPr>
              <p:nvPr/>
            </p:nvSpPr>
            <p:spPr bwMode="auto">
              <a:xfrm>
                <a:off x="5575" y="1245"/>
                <a:ext cx="203" cy="1192"/>
              </a:xfrm>
              <a:prstGeom prst="rect">
                <a:avLst/>
              </a:prstGeom>
              <a:solidFill>
                <a:srgbClr val="08E3EE"/>
              </a:solidFill>
              <a:ln w="25400">
                <a:solidFill>
                  <a:schemeClr val="tx1"/>
                </a:solidFill>
                <a:miter lim="800000"/>
                <a:headEnd/>
                <a:tailEnd/>
              </a:ln>
            </p:spPr>
            <p:txBody>
              <a:bodyPr wrap="none" lIns="91435" tIns="45718" rIns="91435" bIns="45718" anchor="ctr"/>
              <a:lstStyle/>
              <a:p>
                <a:pPr defTabSz="457606"/>
                <a:endParaRPr lang="en-US" dirty="0">
                  <a:latin typeface="Perpetua" pitchFamily="18" charset="0"/>
                </a:endParaRPr>
              </a:p>
            </p:txBody>
          </p:sp>
          <p:sp>
            <p:nvSpPr>
              <p:cNvPr id="213027" name="Rectangle 17"/>
              <p:cNvSpPr>
                <a:spLocks/>
              </p:cNvSpPr>
              <p:nvPr/>
            </p:nvSpPr>
            <p:spPr bwMode="auto">
              <a:xfrm>
                <a:off x="5773" y="1245"/>
                <a:ext cx="1958" cy="1192"/>
              </a:xfrm>
              <a:prstGeom prst="rect">
                <a:avLst/>
              </a:prstGeom>
              <a:solidFill>
                <a:srgbClr val="08E3EE"/>
              </a:solidFill>
              <a:ln w="25400">
                <a:solidFill>
                  <a:schemeClr val="tx1"/>
                </a:solidFill>
                <a:miter lim="800000"/>
                <a:headEnd/>
                <a:tailEnd/>
              </a:ln>
            </p:spPr>
            <p:txBody>
              <a:bodyPr wrap="none" lIns="91435" tIns="45718" rIns="91435" bIns="45718" anchor="ctr"/>
              <a:lstStyle/>
              <a:p>
                <a:pPr defTabSz="457606"/>
                <a:endParaRPr lang="en-US" dirty="0">
                  <a:latin typeface="Perpetua" pitchFamily="18" charset="0"/>
                </a:endParaRPr>
              </a:p>
            </p:txBody>
          </p:sp>
          <p:sp>
            <p:nvSpPr>
              <p:cNvPr id="213028" name="Rectangle 13"/>
              <p:cNvSpPr>
                <a:spLocks noChangeArrowheads="1"/>
              </p:cNvSpPr>
              <p:nvPr/>
            </p:nvSpPr>
            <p:spPr bwMode="auto">
              <a:xfrm>
                <a:off x="5374" y="1584"/>
                <a:ext cx="196" cy="192"/>
              </a:xfrm>
              <a:prstGeom prst="rect">
                <a:avLst/>
              </a:prstGeom>
              <a:solidFill>
                <a:srgbClr val="5454C8"/>
              </a:solidFill>
              <a:ln w="9525">
                <a:solidFill>
                  <a:schemeClr val="tx1"/>
                </a:solidFill>
                <a:miter lim="800000"/>
                <a:headEnd/>
                <a:tailEnd/>
              </a:ln>
            </p:spPr>
            <p:txBody>
              <a:bodyPr wrap="none" anchor="ctr"/>
              <a:lstStyle/>
              <a:p>
                <a:endParaRPr lang="en-US"/>
              </a:p>
            </p:txBody>
          </p:sp>
          <p:sp>
            <p:nvSpPr>
              <p:cNvPr id="213029" name="Rectangle 14"/>
              <p:cNvSpPr>
                <a:spLocks noChangeArrowheads="1"/>
              </p:cNvSpPr>
              <p:nvPr/>
            </p:nvSpPr>
            <p:spPr bwMode="auto">
              <a:xfrm>
                <a:off x="5584" y="1920"/>
                <a:ext cx="196" cy="192"/>
              </a:xfrm>
              <a:prstGeom prst="rect">
                <a:avLst/>
              </a:prstGeom>
              <a:solidFill>
                <a:srgbClr val="5454C8"/>
              </a:solidFill>
              <a:ln w="9525">
                <a:solidFill>
                  <a:schemeClr val="tx1"/>
                </a:solidFill>
                <a:miter lim="800000"/>
                <a:headEnd/>
                <a:tailEnd/>
              </a:ln>
            </p:spPr>
            <p:txBody>
              <a:bodyPr wrap="none" anchor="ctr"/>
              <a:lstStyle/>
              <a:p>
                <a:endParaRPr lang="en-US"/>
              </a:p>
            </p:txBody>
          </p:sp>
        </p:grpSp>
        <p:sp>
          <p:nvSpPr>
            <p:cNvPr id="213022" name="Line 15"/>
            <p:cNvSpPr>
              <a:spLocks noChangeShapeType="1"/>
            </p:cNvSpPr>
            <p:nvPr/>
          </p:nvSpPr>
          <p:spPr bwMode="auto">
            <a:xfrm>
              <a:off x="0" y="4992"/>
              <a:ext cx="2688" cy="0"/>
            </a:xfrm>
            <a:prstGeom prst="line">
              <a:avLst/>
            </a:prstGeom>
            <a:noFill/>
            <a:ln w="38100">
              <a:solidFill>
                <a:srgbClr val="3366FF"/>
              </a:solidFill>
              <a:round/>
              <a:headEnd/>
              <a:tailEnd/>
            </a:ln>
          </p:spPr>
          <p:txBody>
            <a:bodyPr/>
            <a:lstStyle/>
            <a:p>
              <a:endParaRPr lang="en-US"/>
            </a:p>
          </p:txBody>
        </p:sp>
        <p:sp>
          <p:nvSpPr>
            <p:cNvPr id="213023" name="Line 16"/>
            <p:cNvSpPr>
              <a:spLocks noChangeShapeType="1"/>
            </p:cNvSpPr>
            <p:nvPr/>
          </p:nvSpPr>
          <p:spPr bwMode="auto">
            <a:xfrm>
              <a:off x="48" y="4704"/>
              <a:ext cx="2688" cy="0"/>
            </a:xfrm>
            <a:prstGeom prst="line">
              <a:avLst/>
            </a:prstGeom>
            <a:noFill/>
            <a:ln w="38100">
              <a:solidFill>
                <a:srgbClr val="FF0000"/>
              </a:solidFill>
              <a:round/>
              <a:headEnd/>
              <a:tailEnd/>
            </a:ln>
          </p:spPr>
          <p:txBody>
            <a:bodyPr/>
            <a:lstStyle/>
            <a:p>
              <a:endParaRPr lang="en-US"/>
            </a:p>
          </p:txBody>
        </p:sp>
      </p:grpSp>
      <p:grpSp>
        <p:nvGrpSpPr>
          <p:cNvPr id="6" name="Group 43"/>
          <p:cNvGrpSpPr>
            <a:grpSpLocks/>
          </p:cNvGrpSpPr>
          <p:nvPr/>
        </p:nvGrpSpPr>
        <p:grpSpPr bwMode="auto">
          <a:xfrm>
            <a:off x="3929064" y="3393304"/>
            <a:ext cx="4814217" cy="3321844"/>
            <a:chOff x="3040" y="3360"/>
            <a:chExt cx="4601" cy="3230"/>
          </a:xfrm>
        </p:grpSpPr>
        <p:grpSp>
          <p:nvGrpSpPr>
            <p:cNvPr id="7" name="Group 41"/>
            <p:cNvGrpSpPr>
              <a:grpSpLocks/>
            </p:cNvGrpSpPr>
            <p:nvPr/>
          </p:nvGrpSpPr>
          <p:grpSpPr bwMode="auto">
            <a:xfrm>
              <a:off x="3040" y="3360"/>
              <a:ext cx="4601" cy="3230"/>
              <a:chOff x="3040" y="3360"/>
              <a:chExt cx="4601" cy="3230"/>
            </a:xfrm>
          </p:grpSpPr>
          <p:pic>
            <p:nvPicPr>
              <p:cNvPr id="213019" name="Picture 19"/>
              <p:cNvPicPr>
                <a:picLocks noChangeAspect="1" noChangeArrowheads="1"/>
              </p:cNvPicPr>
              <p:nvPr/>
            </p:nvPicPr>
            <p:blipFill>
              <a:blip r:embed="rId3"/>
              <a:srcRect/>
              <a:stretch>
                <a:fillRect/>
              </a:stretch>
            </p:blipFill>
            <p:spPr bwMode="auto">
              <a:xfrm>
                <a:off x="3040" y="3360"/>
                <a:ext cx="4601" cy="3230"/>
              </a:xfrm>
              <a:prstGeom prst="rect">
                <a:avLst/>
              </a:prstGeom>
              <a:noFill/>
              <a:ln w="9525">
                <a:noFill/>
                <a:miter lim="800000"/>
                <a:headEnd/>
                <a:tailEnd/>
              </a:ln>
            </p:spPr>
          </p:pic>
          <p:sp>
            <p:nvSpPr>
              <p:cNvPr id="213020" name="Rectangle 40"/>
              <p:cNvSpPr>
                <a:spLocks noChangeArrowheads="1"/>
              </p:cNvSpPr>
              <p:nvPr/>
            </p:nvSpPr>
            <p:spPr bwMode="auto">
              <a:xfrm>
                <a:off x="7168" y="3456"/>
                <a:ext cx="288" cy="144"/>
              </a:xfrm>
              <a:prstGeom prst="rect">
                <a:avLst/>
              </a:prstGeom>
              <a:solidFill>
                <a:schemeClr val="bg1"/>
              </a:solidFill>
              <a:ln w="9525">
                <a:noFill/>
                <a:miter lim="800000"/>
                <a:headEnd/>
                <a:tailEnd/>
              </a:ln>
            </p:spPr>
            <p:txBody>
              <a:bodyPr wrap="none" anchor="ctr"/>
              <a:lstStyle/>
              <a:p>
                <a:endParaRPr lang="en-US"/>
              </a:p>
            </p:txBody>
          </p:sp>
        </p:grpSp>
        <p:sp>
          <p:nvSpPr>
            <p:cNvPr id="213018" name="Text Box 42"/>
            <p:cNvSpPr txBox="1">
              <a:spLocks noChangeArrowheads="1"/>
            </p:cNvSpPr>
            <p:nvPr/>
          </p:nvSpPr>
          <p:spPr bwMode="auto">
            <a:xfrm>
              <a:off x="7120" y="3456"/>
              <a:ext cx="428" cy="209"/>
            </a:xfrm>
            <a:prstGeom prst="rect">
              <a:avLst/>
            </a:prstGeom>
            <a:noFill/>
            <a:ln w="9525">
              <a:noFill/>
              <a:miter lim="800000"/>
              <a:headEnd/>
              <a:tailEnd/>
            </a:ln>
          </p:spPr>
          <p:txBody>
            <a:bodyPr wrap="none">
              <a:spAutoFit/>
            </a:bodyPr>
            <a:lstStyle/>
            <a:p>
              <a:r>
                <a:rPr lang="it-IT" sz="800" dirty="0"/>
                <a:t>cavity</a:t>
              </a:r>
              <a:endParaRPr lang="en-US" sz="800" dirty="0"/>
            </a:p>
          </p:txBody>
        </p:sp>
      </p:grpSp>
      <p:grpSp>
        <p:nvGrpSpPr>
          <p:cNvPr id="8" name="Group 34"/>
          <p:cNvGrpSpPr>
            <a:grpSpLocks/>
          </p:cNvGrpSpPr>
          <p:nvPr/>
        </p:nvGrpSpPr>
        <p:grpSpPr bwMode="auto">
          <a:xfrm>
            <a:off x="6000760" y="3500438"/>
            <a:ext cx="1553523" cy="2357438"/>
            <a:chOff x="5056" y="3312"/>
            <a:chExt cx="1369" cy="2112"/>
          </a:xfrm>
        </p:grpSpPr>
        <p:sp>
          <p:nvSpPr>
            <p:cNvPr id="213013" name="Line 28"/>
            <p:cNvSpPr>
              <a:spLocks noChangeShapeType="1"/>
            </p:cNvSpPr>
            <p:nvPr/>
          </p:nvSpPr>
          <p:spPr bwMode="auto">
            <a:xfrm>
              <a:off x="5296" y="3456"/>
              <a:ext cx="288" cy="0"/>
            </a:xfrm>
            <a:prstGeom prst="line">
              <a:avLst/>
            </a:prstGeom>
            <a:noFill/>
            <a:ln w="31750">
              <a:solidFill>
                <a:schemeClr val="tx2"/>
              </a:solidFill>
              <a:round/>
              <a:headEnd type="arrow" w="med" len="med"/>
              <a:tailEnd type="arrow" w="med" len="med"/>
            </a:ln>
          </p:spPr>
          <p:txBody>
            <a:bodyPr/>
            <a:lstStyle/>
            <a:p>
              <a:endParaRPr lang="en-US"/>
            </a:p>
          </p:txBody>
        </p:sp>
        <p:sp>
          <p:nvSpPr>
            <p:cNvPr id="213014" name="Text Box 30"/>
            <p:cNvSpPr txBox="1">
              <a:spLocks noChangeArrowheads="1"/>
            </p:cNvSpPr>
            <p:nvPr/>
          </p:nvSpPr>
          <p:spPr bwMode="auto">
            <a:xfrm>
              <a:off x="5728" y="3312"/>
              <a:ext cx="697" cy="317"/>
            </a:xfrm>
            <a:prstGeom prst="rect">
              <a:avLst/>
            </a:prstGeom>
            <a:noFill/>
            <a:ln w="9525">
              <a:noFill/>
              <a:miter lim="800000"/>
              <a:headEnd/>
              <a:tailEnd/>
            </a:ln>
          </p:spPr>
          <p:txBody>
            <a:bodyPr wrap="none">
              <a:spAutoFit/>
            </a:bodyPr>
            <a:lstStyle/>
            <a:p>
              <a:r>
                <a:rPr lang="it-IT" sz="1700" dirty="0">
                  <a:solidFill>
                    <a:schemeClr val="tx2"/>
                  </a:solidFill>
                </a:rPr>
                <a:t>10mm</a:t>
              </a:r>
              <a:endParaRPr lang="en-US" sz="1700" dirty="0">
                <a:solidFill>
                  <a:schemeClr val="tx2"/>
                </a:solidFill>
              </a:endParaRPr>
            </a:p>
          </p:txBody>
        </p:sp>
        <p:sp>
          <p:nvSpPr>
            <p:cNvPr id="213015" name="Rectangle 32"/>
            <p:cNvSpPr>
              <a:spLocks noChangeArrowheads="1"/>
            </p:cNvSpPr>
            <p:nvPr/>
          </p:nvSpPr>
          <p:spPr bwMode="auto">
            <a:xfrm>
              <a:off x="5056" y="3552"/>
              <a:ext cx="288" cy="1872"/>
            </a:xfrm>
            <a:prstGeom prst="rect">
              <a:avLst/>
            </a:prstGeom>
            <a:solidFill>
              <a:srgbClr val="FF0000">
                <a:alpha val="38039"/>
              </a:srgbClr>
            </a:solidFill>
            <a:ln w="9525">
              <a:noFill/>
              <a:miter lim="800000"/>
              <a:headEnd/>
              <a:tailEnd/>
            </a:ln>
          </p:spPr>
          <p:txBody>
            <a:bodyPr wrap="none" anchor="ctr"/>
            <a:lstStyle/>
            <a:p>
              <a:endParaRPr lang="en-US"/>
            </a:p>
          </p:txBody>
        </p:sp>
        <p:sp>
          <p:nvSpPr>
            <p:cNvPr id="213016" name="Rectangle 33"/>
            <p:cNvSpPr>
              <a:spLocks noChangeArrowheads="1"/>
            </p:cNvSpPr>
            <p:nvPr/>
          </p:nvSpPr>
          <p:spPr bwMode="auto">
            <a:xfrm>
              <a:off x="5304" y="3552"/>
              <a:ext cx="288" cy="1872"/>
            </a:xfrm>
            <a:prstGeom prst="rect">
              <a:avLst/>
            </a:prstGeom>
            <a:solidFill>
              <a:srgbClr val="3366FF">
                <a:alpha val="38039"/>
              </a:srgbClr>
            </a:solidFill>
            <a:ln w="9525">
              <a:noFill/>
              <a:miter lim="800000"/>
              <a:headEnd/>
              <a:tailEnd/>
            </a:ln>
          </p:spPr>
          <p:txBody>
            <a:bodyPr wrap="none" anchor="ctr"/>
            <a:lstStyle/>
            <a:p>
              <a:endParaRPr lang="en-US"/>
            </a:p>
          </p:txBody>
        </p:sp>
      </p:grpSp>
      <p:sp>
        <p:nvSpPr>
          <p:cNvPr id="212999" name="Text Box 35"/>
          <p:cNvSpPr txBox="1">
            <a:spLocks noChangeArrowheads="1"/>
          </p:cNvSpPr>
          <p:nvPr/>
        </p:nvSpPr>
        <p:spPr bwMode="auto">
          <a:xfrm>
            <a:off x="8643937" y="6343428"/>
            <a:ext cx="245248" cy="341915"/>
          </a:xfrm>
          <a:prstGeom prst="rect">
            <a:avLst/>
          </a:prstGeom>
          <a:noFill/>
          <a:ln w="9525">
            <a:noFill/>
            <a:miter lim="800000"/>
            <a:headEnd/>
            <a:tailEnd/>
          </a:ln>
        </p:spPr>
        <p:txBody>
          <a:bodyPr wrap="none" lIns="64288" tIns="32144" rIns="64288" bIns="32144">
            <a:spAutoFit/>
          </a:bodyPr>
          <a:lstStyle/>
          <a:p>
            <a:r>
              <a:rPr lang="it-IT">
                <a:solidFill>
                  <a:srgbClr val="FF0000"/>
                </a:solidFill>
              </a:rPr>
              <a:t>z</a:t>
            </a:r>
            <a:endParaRPr lang="en-US">
              <a:solidFill>
                <a:srgbClr val="FF0000"/>
              </a:solidFill>
            </a:endParaRPr>
          </a:p>
        </p:txBody>
      </p:sp>
      <p:sp>
        <p:nvSpPr>
          <p:cNvPr id="213000" name="Line 34"/>
          <p:cNvSpPr>
            <a:spLocks noChangeShapeType="1"/>
          </p:cNvSpPr>
          <p:nvPr/>
        </p:nvSpPr>
        <p:spPr bwMode="auto">
          <a:xfrm>
            <a:off x="571472" y="6143644"/>
            <a:ext cx="2571750" cy="0"/>
          </a:xfrm>
          <a:prstGeom prst="line">
            <a:avLst/>
          </a:prstGeom>
          <a:noFill/>
          <a:ln w="50800">
            <a:solidFill>
              <a:srgbClr val="FF0000"/>
            </a:solidFill>
            <a:round/>
            <a:headEnd/>
            <a:tailEnd type="triangle" w="med" len="med"/>
          </a:ln>
        </p:spPr>
        <p:txBody>
          <a:bodyPr lIns="64288" tIns="32144" rIns="64288" bIns="32144"/>
          <a:lstStyle/>
          <a:p>
            <a:endParaRPr lang="en-US"/>
          </a:p>
        </p:txBody>
      </p:sp>
      <p:sp>
        <p:nvSpPr>
          <p:cNvPr id="213001" name="Text Box 35"/>
          <p:cNvSpPr txBox="1">
            <a:spLocks noChangeArrowheads="1"/>
          </p:cNvSpPr>
          <p:nvPr/>
        </p:nvSpPr>
        <p:spPr bwMode="auto">
          <a:xfrm>
            <a:off x="3286116" y="5929330"/>
            <a:ext cx="245248" cy="341915"/>
          </a:xfrm>
          <a:prstGeom prst="rect">
            <a:avLst/>
          </a:prstGeom>
          <a:noFill/>
          <a:ln w="9525">
            <a:noFill/>
            <a:miter lim="800000"/>
            <a:headEnd/>
            <a:tailEnd/>
          </a:ln>
        </p:spPr>
        <p:txBody>
          <a:bodyPr wrap="none" lIns="64288" tIns="32144" rIns="64288" bIns="32144">
            <a:spAutoFit/>
          </a:bodyPr>
          <a:lstStyle/>
          <a:p>
            <a:r>
              <a:rPr lang="it-IT" dirty="0">
                <a:solidFill>
                  <a:srgbClr val="FF0000"/>
                </a:solidFill>
              </a:rPr>
              <a:t>z</a:t>
            </a:r>
            <a:endParaRPr lang="en-US" dirty="0">
              <a:solidFill>
                <a:srgbClr val="FF0000"/>
              </a:solidFill>
            </a:endParaRPr>
          </a:p>
        </p:txBody>
      </p:sp>
      <p:sp>
        <p:nvSpPr>
          <p:cNvPr id="213002" name="Line 34"/>
          <p:cNvSpPr>
            <a:spLocks noChangeShapeType="1"/>
          </p:cNvSpPr>
          <p:nvPr/>
        </p:nvSpPr>
        <p:spPr bwMode="auto">
          <a:xfrm>
            <a:off x="3714750" y="6643688"/>
            <a:ext cx="0" cy="0"/>
          </a:xfrm>
          <a:prstGeom prst="line">
            <a:avLst/>
          </a:prstGeom>
          <a:noFill/>
          <a:ln w="50800">
            <a:solidFill>
              <a:srgbClr val="FF0000"/>
            </a:solidFill>
            <a:round/>
            <a:headEnd/>
            <a:tailEnd type="triangle" w="med" len="med"/>
          </a:ln>
        </p:spPr>
        <p:txBody>
          <a:bodyPr lIns="64288" tIns="32144" rIns="64288" bIns="32144"/>
          <a:lstStyle/>
          <a:p>
            <a:endParaRPr lang="en-US"/>
          </a:p>
        </p:txBody>
      </p:sp>
      <p:sp>
        <p:nvSpPr>
          <p:cNvPr id="213003" name="Line 34"/>
          <p:cNvSpPr>
            <a:spLocks noChangeShapeType="1"/>
          </p:cNvSpPr>
          <p:nvPr/>
        </p:nvSpPr>
        <p:spPr bwMode="auto">
          <a:xfrm>
            <a:off x="3607594" y="6697266"/>
            <a:ext cx="5036344" cy="0"/>
          </a:xfrm>
          <a:prstGeom prst="line">
            <a:avLst/>
          </a:prstGeom>
          <a:noFill/>
          <a:ln w="50800">
            <a:solidFill>
              <a:srgbClr val="FF0000"/>
            </a:solidFill>
            <a:round/>
            <a:headEnd/>
            <a:tailEnd type="triangle" w="med" len="med"/>
          </a:ln>
        </p:spPr>
        <p:txBody>
          <a:bodyPr lIns="64288" tIns="32144" rIns="64288" bIns="32144"/>
          <a:lstStyle/>
          <a:p>
            <a:endParaRPr lang="en-US"/>
          </a:p>
        </p:txBody>
      </p:sp>
      <p:sp>
        <p:nvSpPr>
          <p:cNvPr id="213004" name="Line 34"/>
          <p:cNvSpPr>
            <a:spLocks noChangeShapeType="1"/>
          </p:cNvSpPr>
          <p:nvPr/>
        </p:nvSpPr>
        <p:spPr bwMode="auto">
          <a:xfrm>
            <a:off x="500034" y="3643314"/>
            <a:ext cx="2571750" cy="0"/>
          </a:xfrm>
          <a:prstGeom prst="line">
            <a:avLst/>
          </a:prstGeom>
          <a:noFill/>
          <a:ln w="38100">
            <a:solidFill>
              <a:schemeClr val="tx1"/>
            </a:solidFill>
            <a:round/>
            <a:headEnd type="arrow" w="med" len="med"/>
            <a:tailEnd type="arrow" w="med" len="med"/>
          </a:ln>
        </p:spPr>
        <p:txBody>
          <a:bodyPr lIns="64288" tIns="32144" rIns="64288" bIns="32144"/>
          <a:lstStyle/>
          <a:p>
            <a:endParaRPr lang="en-US"/>
          </a:p>
        </p:txBody>
      </p:sp>
      <p:sp>
        <p:nvSpPr>
          <p:cNvPr id="213005" name="CasellaDiTesto 1"/>
          <p:cNvSpPr txBox="1">
            <a:spLocks noChangeArrowheads="1"/>
          </p:cNvSpPr>
          <p:nvPr/>
        </p:nvSpPr>
        <p:spPr bwMode="auto">
          <a:xfrm>
            <a:off x="1101701" y="3732614"/>
            <a:ext cx="1169789" cy="410766"/>
          </a:xfrm>
          <a:prstGeom prst="rect">
            <a:avLst/>
          </a:prstGeom>
          <a:noFill/>
          <a:ln w="9525">
            <a:noFill/>
            <a:miter lim="800000"/>
            <a:headEnd/>
            <a:tailEnd/>
          </a:ln>
        </p:spPr>
        <p:txBody>
          <a:bodyPr wrap="none" lIns="64288" tIns="32144" rIns="64288" bIns="32144">
            <a:spAutoFit/>
          </a:bodyPr>
          <a:lstStyle/>
          <a:p>
            <a:r>
              <a:rPr lang="it-IT" sz="2200" dirty="0"/>
              <a:t>140 mm</a:t>
            </a:r>
          </a:p>
        </p:txBody>
      </p:sp>
      <p:cxnSp>
        <p:nvCxnSpPr>
          <p:cNvPr id="213006" name="Connettore 1 3"/>
          <p:cNvCxnSpPr>
            <a:cxnSpLocks noChangeShapeType="1"/>
          </p:cNvCxnSpPr>
          <p:nvPr/>
        </p:nvCxnSpPr>
        <p:spPr bwMode="auto">
          <a:xfrm>
            <a:off x="5500694" y="3714752"/>
            <a:ext cx="0" cy="2429991"/>
          </a:xfrm>
          <a:prstGeom prst="line">
            <a:avLst/>
          </a:prstGeom>
          <a:noFill/>
          <a:ln w="57150" algn="ctr">
            <a:solidFill>
              <a:srgbClr val="33CCFF"/>
            </a:solidFill>
            <a:prstDash val="dash"/>
            <a:round/>
            <a:headEnd/>
            <a:tailEnd/>
          </a:ln>
        </p:spPr>
      </p:cxnSp>
      <p:sp>
        <p:nvSpPr>
          <p:cNvPr id="213007" name="CasellaDiTesto 5"/>
          <p:cNvSpPr txBox="1">
            <a:spLocks noChangeArrowheads="1"/>
          </p:cNvSpPr>
          <p:nvPr/>
        </p:nvSpPr>
        <p:spPr bwMode="auto">
          <a:xfrm>
            <a:off x="4411267" y="4018361"/>
            <a:ext cx="1102816" cy="711247"/>
          </a:xfrm>
          <a:prstGeom prst="rect">
            <a:avLst/>
          </a:prstGeom>
          <a:noFill/>
          <a:ln w="9525">
            <a:noFill/>
            <a:miter lim="800000"/>
            <a:headEnd/>
            <a:tailEnd/>
          </a:ln>
        </p:spPr>
        <p:txBody>
          <a:bodyPr lIns="64288" tIns="32144" rIns="64288" bIns="32144">
            <a:spAutoFit/>
          </a:bodyPr>
          <a:lstStyle/>
          <a:p>
            <a:r>
              <a:rPr lang="it-IT" sz="1400" b="1" dirty="0">
                <a:solidFill>
                  <a:srgbClr val="54D1EE"/>
                </a:solidFill>
              </a:rPr>
              <a:t>phantom</a:t>
            </a:r>
          </a:p>
          <a:p>
            <a:r>
              <a:rPr lang="it-IT" sz="1400" b="1" dirty="0">
                <a:solidFill>
                  <a:srgbClr val="54D1EE"/>
                </a:solidFill>
              </a:rPr>
              <a:t>entrance surface</a:t>
            </a:r>
          </a:p>
        </p:txBody>
      </p:sp>
      <p:sp>
        <p:nvSpPr>
          <p:cNvPr id="213008" name="Freccia a destra 4"/>
          <p:cNvSpPr>
            <a:spLocks noChangeArrowheads="1"/>
          </p:cNvSpPr>
          <p:nvPr/>
        </p:nvSpPr>
        <p:spPr bwMode="auto">
          <a:xfrm>
            <a:off x="4518423" y="4749479"/>
            <a:ext cx="589359" cy="256729"/>
          </a:xfrm>
          <a:prstGeom prst="rightArrow">
            <a:avLst>
              <a:gd name="adj1" fmla="val 50000"/>
              <a:gd name="adj2" fmla="val 49782"/>
            </a:avLst>
          </a:prstGeom>
          <a:solidFill>
            <a:srgbClr val="33CCFF"/>
          </a:solidFill>
          <a:ln w="12700" algn="ctr">
            <a:noFill/>
            <a:round/>
            <a:headEnd/>
            <a:tailEnd/>
          </a:ln>
        </p:spPr>
        <p:txBody>
          <a:bodyPr lIns="64288" tIns="32144" rIns="64288" bIns="32144"/>
          <a:lstStyle/>
          <a:p>
            <a:pPr algn="ctr"/>
            <a:endParaRPr lang="it-IT"/>
          </a:p>
        </p:txBody>
      </p:sp>
      <p:pic>
        <p:nvPicPr>
          <p:cNvPr id="330779" name="Picture 16"/>
          <p:cNvPicPr>
            <a:picLocks noChangeAspect="1" noChangeArrowheads="1"/>
          </p:cNvPicPr>
          <p:nvPr/>
        </p:nvPicPr>
        <p:blipFill>
          <a:blip r:embed="rId4"/>
          <a:srcRect/>
          <a:stretch>
            <a:fillRect/>
          </a:stretch>
        </p:blipFill>
        <p:spPr bwMode="auto">
          <a:xfrm>
            <a:off x="3929058" y="0"/>
            <a:ext cx="4732734" cy="3410024"/>
          </a:xfrm>
          <a:prstGeom prst="rect">
            <a:avLst/>
          </a:prstGeom>
          <a:noFill/>
          <a:ln w="9525">
            <a:noFill/>
            <a:miter lim="800000"/>
            <a:headEnd/>
            <a:tailEnd/>
          </a:ln>
        </p:spPr>
      </p:pic>
      <p:grpSp>
        <p:nvGrpSpPr>
          <p:cNvPr id="9" name="Gruppo 6"/>
          <p:cNvGrpSpPr>
            <a:grpSpLocks/>
          </p:cNvGrpSpPr>
          <p:nvPr/>
        </p:nvGrpSpPr>
        <p:grpSpPr bwMode="auto">
          <a:xfrm>
            <a:off x="7090173" y="1928813"/>
            <a:ext cx="2027262" cy="964406"/>
            <a:chOff x="10083800" y="2971800"/>
            <a:chExt cx="2883494" cy="1371600"/>
          </a:xfrm>
        </p:grpSpPr>
        <p:sp>
          <p:nvSpPr>
            <p:cNvPr id="213011" name="Text Box 36"/>
            <p:cNvSpPr txBox="1">
              <a:spLocks noChangeArrowheads="1"/>
            </p:cNvSpPr>
            <p:nvPr/>
          </p:nvSpPr>
          <p:spPr bwMode="auto">
            <a:xfrm>
              <a:off x="11074399" y="2971800"/>
              <a:ext cx="1892895" cy="875453"/>
            </a:xfrm>
            <a:prstGeom prst="rect">
              <a:avLst/>
            </a:prstGeom>
            <a:solidFill>
              <a:srgbClr val="3366FF">
                <a:alpha val="38039"/>
              </a:srgbClr>
            </a:solidFill>
            <a:ln w="9525">
              <a:noFill/>
              <a:miter lim="800000"/>
              <a:headEnd/>
              <a:tailEnd/>
            </a:ln>
          </p:spPr>
          <p:txBody>
            <a:bodyPr wrap="none">
              <a:spAutoFit/>
            </a:bodyPr>
            <a:lstStyle/>
            <a:p>
              <a:r>
                <a:rPr lang="en-US" sz="1700" dirty="0">
                  <a:solidFill>
                    <a:schemeClr val="tx2"/>
                  </a:solidFill>
                </a:rPr>
                <a:t>exp ~ 4 </a:t>
              </a:r>
              <a:r>
                <a:rPr lang="it-IT" sz="1700" dirty="0">
                  <a:solidFill>
                    <a:schemeClr val="tx2"/>
                  </a:solidFill>
                </a:rPr>
                <a:t>mm</a:t>
              </a:r>
            </a:p>
            <a:p>
              <a:r>
                <a:rPr lang="it-IT" sz="1700" dirty="0">
                  <a:solidFill>
                    <a:schemeClr val="tx2"/>
                  </a:solidFill>
                </a:rPr>
                <a:t>MC ~ 3mm</a:t>
              </a:r>
              <a:endParaRPr lang="en-US" sz="1700" dirty="0">
                <a:solidFill>
                  <a:schemeClr val="tx2"/>
                </a:solidFill>
              </a:endParaRPr>
            </a:p>
          </p:txBody>
        </p:sp>
        <p:sp>
          <p:nvSpPr>
            <p:cNvPr id="213012" name="Oval 35"/>
            <p:cNvSpPr>
              <a:spLocks noChangeArrowheads="1"/>
            </p:cNvSpPr>
            <p:nvPr/>
          </p:nvSpPr>
          <p:spPr bwMode="auto">
            <a:xfrm>
              <a:off x="10083800" y="3200400"/>
              <a:ext cx="1066800" cy="1143000"/>
            </a:xfrm>
            <a:prstGeom prst="ellipse">
              <a:avLst/>
            </a:prstGeom>
            <a:noFill/>
            <a:ln w="25400">
              <a:solidFill>
                <a:srgbClr val="FF0000"/>
              </a:solidFill>
              <a:round/>
              <a:headEnd/>
              <a:tailEnd/>
            </a:ln>
          </p:spPr>
          <p:txBody>
            <a:bodyPr wrap="none" anchor="ctr"/>
            <a:lstStyle/>
            <a:p>
              <a:endParaRPr lang="en-US"/>
            </a:p>
          </p:txBody>
        </p:sp>
      </p:grpSp>
      <p:sp>
        <p:nvSpPr>
          <p:cNvPr id="48" name="TextBox 47"/>
          <p:cNvSpPr txBox="1"/>
          <p:nvPr/>
        </p:nvSpPr>
        <p:spPr>
          <a:xfrm>
            <a:off x="500034" y="1773784"/>
            <a:ext cx="2928958" cy="369332"/>
          </a:xfrm>
          <a:prstGeom prst="rect">
            <a:avLst/>
          </a:prstGeom>
          <a:noFill/>
        </p:spPr>
        <p:txBody>
          <a:bodyPr wrap="square" rtlCol="0">
            <a:spAutoFit/>
          </a:bodyPr>
          <a:lstStyle/>
          <a:p>
            <a:r>
              <a:rPr lang="it-IT" b="1" dirty="0" smtClean="0"/>
              <a:t>Difference: full vs. void</a:t>
            </a:r>
            <a:endParaRPr lang="it-IT" b="1" dirty="0"/>
          </a:p>
        </p:txBody>
      </p:sp>
      <p:sp>
        <p:nvSpPr>
          <p:cNvPr id="49" name="TextBox 48"/>
          <p:cNvSpPr txBox="1"/>
          <p:nvPr/>
        </p:nvSpPr>
        <p:spPr>
          <a:xfrm>
            <a:off x="0" y="4425743"/>
            <a:ext cx="3643306" cy="646331"/>
          </a:xfrm>
          <a:prstGeom prst="rect">
            <a:avLst/>
          </a:prstGeom>
          <a:noFill/>
        </p:spPr>
        <p:txBody>
          <a:bodyPr wrap="square" rtlCol="0">
            <a:spAutoFit/>
          </a:bodyPr>
          <a:lstStyle/>
          <a:p>
            <a:pPr algn="r"/>
            <a:r>
              <a:rPr lang="it-IT" b="1" dirty="0" smtClean="0"/>
              <a:t>Reproducibility:  void vs. void</a:t>
            </a:r>
          </a:p>
          <a:p>
            <a:endParaRPr lang="it-IT"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95300" y="-1"/>
            <a:ext cx="8521700" cy="967563"/>
          </a:xfrm>
          <a:prstGeom prst="rect">
            <a:avLst/>
          </a:prstGeom>
        </p:spPr>
        <p:txBody>
          <a:bodyPr/>
          <a:lstStyle/>
          <a:p>
            <a:pPr algn="ctr">
              <a:defRPr/>
            </a:pPr>
            <a:r>
              <a:rPr lang="fr-FR" sz="2800" kern="0" dirty="0">
                <a:solidFill>
                  <a:schemeClr val="tx2"/>
                </a:solidFill>
                <a:latin typeface="+mj-lt"/>
                <a:ea typeface="+mj-ea"/>
                <a:cs typeface="+mj-cs"/>
              </a:rPr>
              <a:t> </a:t>
            </a:r>
            <a:r>
              <a:rPr lang="fr-FR" sz="2800" kern="0" dirty="0" smtClean="0">
                <a:solidFill>
                  <a:schemeClr val="tx2"/>
                </a:solidFill>
                <a:latin typeface="+mj-lt"/>
                <a:ea typeface="+mj-ea"/>
                <a:cs typeface="+mj-cs"/>
              </a:rPr>
              <a:t>Prompt </a:t>
            </a:r>
            <a:r>
              <a:rPr lang="fr-FR" sz="2800" kern="0" dirty="0" err="1" smtClean="0">
                <a:solidFill>
                  <a:schemeClr val="tx2"/>
                </a:solidFill>
                <a:latin typeface="+mj-lt"/>
                <a:ea typeface="+mj-ea"/>
                <a:cs typeface="+mj-cs"/>
              </a:rPr>
              <a:t>gamma’s</a:t>
            </a:r>
            <a:r>
              <a:rPr lang="fr-FR" sz="2800" kern="0" dirty="0" smtClean="0">
                <a:solidFill>
                  <a:schemeClr val="tx2"/>
                </a:solidFill>
                <a:latin typeface="+mj-lt"/>
                <a:ea typeface="+mj-ea"/>
                <a:cs typeface="+mj-cs"/>
              </a:rPr>
              <a:t> w/protons</a:t>
            </a:r>
          </a:p>
          <a:p>
            <a:pPr algn="ctr">
              <a:defRPr/>
            </a:pPr>
            <a:r>
              <a:rPr lang="fr-FR" sz="2800" kern="0" dirty="0" smtClean="0">
                <a:solidFill>
                  <a:schemeClr val="tx2"/>
                </a:solidFill>
                <a:latin typeface="+mj-lt"/>
                <a:ea typeface="+mj-ea"/>
                <a:cs typeface="+mj-cs"/>
              </a:rPr>
              <a:t> </a:t>
            </a:r>
            <a:r>
              <a:rPr lang="fr-FR" sz="2000" kern="0" dirty="0" err="1" smtClean="0">
                <a:solidFill>
                  <a:schemeClr val="tx2"/>
                </a:solidFill>
                <a:latin typeface="+mj-lt"/>
                <a:ea typeface="+mj-ea"/>
                <a:cs typeface="+mj-cs"/>
              </a:rPr>
              <a:t>Measurements</a:t>
            </a:r>
            <a:r>
              <a:rPr lang="fr-FR" sz="2000" kern="0" dirty="0" smtClean="0">
                <a:solidFill>
                  <a:schemeClr val="tx2"/>
                </a:solidFill>
                <a:latin typeface="+mj-lt"/>
                <a:ea typeface="+mj-ea"/>
                <a:cs typeface="+mj-cs"/>
              </a:rPr>
              <a:t> </a:t>
            </a:r>
            <a:r>
              <a:rPr lang="fr-FR" sz="2000" kern="0" dirty="0" err="1" smtClean="0">
                <a:solidFill>
                  <a:srgbClr val="000000"/>
                </a:solidFill>
                <a:latin typeface="Arial"/>
              </a:rPr>
              <a:t>with</a:t>
            </a:r>
            <a:r>
              <a:rPr lang="fr-FR" sz="2000" kern="0" dirty="0" smtClean="0">
                <a:solidFill>
                  <a:srgbClr val="000000"/>
                </a:solidFill>
                <a:latin typeface="Arial"/>
              </a:rPr>
              <a:t> </a:t>
            </a:r>
            <a:r>
              <a:rPr lang="fr-FR" sz="2000" kern="0" dirty="0" err="1">
                <a:solidFill>
                  <a:srgbClr val="000000"/>
                </a:solidFill>
                <a:latin typeface="Arial"/>
              </a:rPr>
              <a:t>collimated</a:t>
            </a:r>
            <a:r>
              <a:rPr lang="fr-FR" sz="2000" kern="0" dirty="0">
                <a:solidFill>
                  <a:srgbClr val="000000"/>
                </a:solidFill>
                <a:latin typeface="Arial"/>
              </a:rPr>
              <a:t> </a:t>
            </a:r>
            <a:r>
              <a:rPr lang="fr-FR" sz="2000" kern="0" dirty="0" smtClean="0">
                <a:solidFill>
                  <a:srgbClr val="000000"/>
                </a:solidFill>
                <a:latin typeface="Arial"/>
              </a:rPr>
              <a:t>detectors</a:t>
            </a:r>
            <a:endParaRPr lang="fr-FR" sz="2000" kern="0" dirty="0">
              <a:solidFill>
                <a:schemeClr val="tx2"/>
              </a:solidFill>
              <a:latin typeface="+mj-lt"/>
              <a:ea typeface="+mj-ea"/>
              <a:cs typeface="+mj-cs"/>
            </a:endParaRPr>
          </a:p>
        </p:txBody>
      </p:sp>
      <p:sp>
        <p:nvSpPr>
          <p:cNvPr id="4" name="Rectangle 2"/>
          <p:cNvSpPr txBox="1">
            <a:spLocks noChangeArrowheads="1"/>
          </p:cNvSpPr>
          <p:nvPr/>
        </p:nvSpPr>
        <p:spPr>
          <a:xfrm>
            <a:off x="378642" y="5342056"/>
            <a:ext cx="6765126" cy="1087339"/>
          </a:xfrm>
          <a:prstGeom prst="rect">
            <a:avLst/>
          </a:prstGeom>
        </p:spPr>
        <p:txBody>
          <a:bodyPr/>
          <a:lstStyle/>
          <a:p>
            <a:pPr>
              <a:defRPr/>
            </a:pPr>
            <a:r>
              <a:rPr lang="fr-FR" sz="1600" b="1" kern="0" dirty="0" err="1" smtClean="0">
                <a:solidFill>
                  <a:schemeClr val="tx2"/>
                </a:solidFill>
                <a:latin typeface="+mj-lt"/>
                <a:ea typeface="+mj-ea"/>
                <a:cs typeface="+mj-cs"/>
              </a:rPr>
              <a:t>Energy</a:t>
            </a:r>
            <a:r>
              <a:rPr lang="fr-FR" sz="1600" b="1" kern="0" dirty="0">
                <a:solidFill>
                  <a:schemeClr val="tx2"/>
                </a:solidFill>
                <a:latin typeface="+mj-lt"/>
                <a:ea typeface="+mj-ea"/>
                <a:cs typeface="+mj-cs"/>
              </a:rPr>
              <a:t>: </a:t>
            </a:r>
            <a:r>
              <a:rPr lang="fr-FR" sz="1600" b="1" kern="0" dirty="0" smtClean="0">
                <a:solidFill>
                  <a:schemeClr val="tx2"/>
                </a:solidFill>
                <a:latin typeface="+mj-lt"/>
                <a:ea typeface="+mj-ea"/>
                <a:cs typeface="+mj-cs"/>
              </a:rPr>
              <a:t> &lt;1 </a:t>
            </a:r>
            <a:r>
              <a:rPr lang="fr-FR" sz="1600" b="1" kern="0" dirty="0">
                <a:solidFill>
                  <a:schemeClr val="tx2"/>
                </a:solidFill>
                <a:latin typeface="+mj-lt"/>
                <a:ea typeface="+mj-ea"/>
                <a:cs typeface="+mj-cs"/>
              </a:rPr>
              <a:t>MeV to 10 </a:t>
            </a:r>
            <a:r>
              <a:rPr lang="fr-FR" sz="1600" b="1" kern="0" dirty="0" smtClean="0">
                <a:solidFill>
                  <a:schemeClr val="tx2"/>
                </a:solidFill>
                <a:latin typeface="+mj-lt"/>
                <a:ea typeface="+mj-ea"/>
                <a:cs typeface="+mj-cs"/>
              </a:rPr>
              <a:t>MeV</a:t>
            </a:r>
          </a:p>
          <a:p>
            <a:pPr>
              <a:defRPr/>
            </a:pPr>
            <a:r>
              <a:rPr lang="fr-FR" sz="1600" b="1" kern="0" dirty="0" smtClean="0">
                <a:solidFill>
                  <a:schemeClr val="tx2"/>
                </a:solidFill>
                <a:latin typeface="+mj-lt"/>
                <a:ea typeface="+mj-ea"/>
                <a:cs typeface="+mj-cs"/>
              </a:rPr>
              <a:t>A </a:t>
            </a:r>
            <a:r>
              <a:rPr lang="fr-FR" sz="1600" b="1" kern="0" dirty="0" err="1" smtClean="0">
                <a:solidFill>
                  <a:schemeClr val="tx2"/>
                </a:solidFill>
                <a:latin typeface="+mj-lt"/>
                <a:ea typeface="+mj-ea"/>
                <a:cs typeface="+mj-cs"/>
              </a:rPr>
              <a:t>small</a:t>
            </a:r>
            <a:r>
              <a:rPr lang="fr-FR" sz="1600" b="1" kern="0" dirty="0" smtClean="0">
                <a:solidFill>
                  <a:schemeClr val="tx2"/>
                </a:solidFill>
                <a:latin typeface="+mj-lt"/>
                <a:ea typeface="+mj-ea"/>
                <a:cs typeface="+mj-cs"/>
              </a:rPr>
              <a:t> fraction </a:t>
            </a:r>
            <a:r>
              <a:rPr lang="fr-FR" sz="1600" b="1" kern="0" dirty="0" err="1" smtClean="0">
                <a:solidFill>
                  <a:schemeClr val="tx2"/>
                </a:solidFill>
                <a:latin typeface="+mj-lt"/>
                <a:ea typeface="+mj-ea"/>
                <a:cs typeface="+mj-cs"/>
              </a:rPr>
              <a:t>is</a:t>
            </a:r>
            <a:r>
              <a:rPr lang="fr-FR" sz="1600" b="1" kern="0" dirty="0" smtClean="0">
                <a:solidFill>
                  <a:schemeClr val="tx2"/>
                </a:solidFill>
                <a:latin typeface="+mj-lt"/>
                <a:ea typeface="+mj-ea"/>
                <a:cs typeface="+mj-cs"/>
              </a:rPr>
              <a:t> </a:t>
            </a:r>
            <a:r>
              <a:rPr lang="fr-FR" sz="1600" b="1" kern="0" dirty="0" err="1" smtClean="0">
                <a:solidFill>
                  <a:schemeClr val="tx2"/>
                </a:solidFill>
                <a:latin typeface="+mj-lt"/>
                <a:ea typeface="+mj-ea"/>
                <a:cs typeface="+mj-cs"/>
              </a:rPr>
              <a:t>measured</a:t>
            </a:r>
            <a:r>
              <a:rPr lang="fr-FR" sz="1600" b="1" kern="0" dirty="0" smtClean="0">
                <a:solidFill>
                  <a:schemeClr val="tx2"/>
                </a:solidFill>
                <a:latin typeface="+mj-lt"/>
                <a:ea typeface="+mj-ea"/>
                <a:cs typeface="+mj-cs"/>
              </a:rPr>
              <a:t> as </a:t>
            </a:r>
            <a:r>
              <a:rPr lang="fr-FR" sz="1600" b="1" kern="0" dirty="0" err="1" smtClean="0">
                <a:solidFill>
                  <a:schemeClr val="tx2"/>
                </a:solidFill>
                <a:latin typeface="+mj-lt"/>
                <a:ea typeface="+mj-ea"/>
                <a:cs typeface="+mj-cs"/>
              </a:rPr>
              <a:t>discrete</a:t>
            </a:r>
            <a:r>
              <a:rPr lang="fr-FR" sz="1600" b="1" kern="0" dirty="0" smtClean="0">
                <a:solidFill>
                  <a:schemeClr val="tx2"/>
                </a:solidFill>
                <a:latin typeface="+mj-lt"/>
                <a:ea typeface="+mj-ea"/>
                <a:cs typeface="+mj-cs"/>
              </a:rPr>
              <a:t> </a:t>
            </a:r>
            <a:r>
              <a:rPr lang="fr-FR" sz="1600" b="1" kern="0" dirty="0" err="1" smtClean="0">
                <a:solidFill>
                  <a:schemeClr val="tx2"/>
                </a:solidFill>
                <a:latin typeface="+mj-lt"/>
                <a:ea typeface="+mj-ea"/>
                <a:cs typeface="+mj-cs"/>
              </a:rPr>
              <a:t>lines</a:t>
            </a:r>
            <a:endParaRPr lang="fr-FR" sz="1600" b="1" kern="0" dirty="0" smtClean="0">
              <a:solidFill>
                <a:schemeClr val="tx2"/>
              </a:solidFill>
              <a:latin typeface="+mj-lt"/>
              <a:ea typeface="+mj-ea"/>
              <a:cs typeface="+mj-cs"/>
            </a:endParaRPr>
          </a:p>
          <a:p>
            <a:pPr>
              <a:defRPr/>
            </a:pPr>
            <a:r>
              <a:rPr lang="fr-FR" sz="1600" b="1" kern="0" dirty="0" err="1" smtClean="0">
                <a:solidFill>
                  <a:schemeClr val="tx2"/>
                </a:solidFill>
                <a:latin typeface="+mj-lt"/>
                <a:ea typeface="+mj-ea"/>
                <a:cs typeface="+mj-cs"/>
              </a:rPr>
              <a:t>Low</a:t>
            </a:r>
            <a:r>
              <a:rPr lang="fr-FR" sz="1600" b="1" kern="0" dirty="0" smtClean="0">
                <a:solidFill>
                  <a:schemeClr val="tx2"/>
                </a:solidFill>
                <a:latin typeface="+mj-lt"/>
                <a:ea typeface="+mj-ea"/>
                <a:cs typeface="+mj-cs"/>
              </a:rPr>
              <a:t> </a:t>
            </a:r>
            <a:r>
              <a:rPr lang="fr-FR" sz="1600" b="1" kern="0" dirty="0" err="1" smtClean="0">
                <a:solidFill>
                  <a:schemeClr val="tx2"/>
                </a:solidFill>
                <a:latin typeface="+mj-lt"/>
                <a:ea typeface="+mj-ea"/>
                <a:cs typeface="+mj-cs"/>
              </a:rPr>
              <a:t>energy</a:t>
            </a:r>
            <a:r>
              <a:rPr lang="fr-FR" sz="1600" b="1" kern="0" dirty="0" smtClean="0">
                <a:solidFill>
                  <a:schemeClr val="tx2"/>
                </a:solidFill>
                <a:latin typeface="+mj-lt"/>
                <a:ea typeface="+mj-ea"/>
                <a:cs typeface="+mj-cs"/>
              </a:rPr>
              <a:t> gammas: </a:t>
            </a:r>
            <a:r>
              <a:rPr lang="fr-FR" sz="1600" b="1" kern="0" dirty="0" err="1" smtClean="0">
                <a:solidFill>
                  <a:schemeClr val="tx2"/>
                </a:solidFill>
                <a:latin typeface="+mj-lt"/>
                <a:ea typeface="+mj-ea"/>
                <a:cs typeface="+mj-cs"/>
              </a:rPr>
              <a:t>larger</a:t>
            </a:r>
            <a:r>
              <a:rPr lang="fr-FR" sz="1600" b="1" kern="0" dirty="0" smtClean="0">
                <a:solidFill>
                  <a:schemeClr val="tx2"/>
                </a:solidFill>
                <a:latin typeface="+mj-lt"/>
                <a:ea typeface="+mj-ea"/>
                <a:cs typeface="+mj-cs"/>
              </a:rPr>
              <a:t> </a:t>
            </a:r>
            <a:r>
              <a:rPr lang="fr-FR" sz="1600" b="1" kern="0" dirty="0" err="1" smtClean="0">
                <a:solidFill>
                  <a:schemeClr val="tx2"/>
                </a:solidFill>
                <a:latin typeface="+mj-lt"/>
                <a:ea typeface="+mj-ea"/>
                <a:cs typeface="+mj-cs"/>
              </a:rPr>
              <a:t>scattered</a:t>
            </a:r>
            <a:r>
              <a:rPr lang="fr-FR" sz="1600" b="1" kern="0" dirty="0" smtClean="0">
                <a:solidFill>
                  <a:schemeClr val="tx2"/>
                </a:solidFill>
                <a:latin typeface="+mj-lt"/>
                <a:ea typeface="+mj-ea"/>
                <a:cs typeface="+mj-cs"/>
              </a:rPr>
              <a:t> fraction</a:t>
            </a:r>
          </a:p>
          <a:p>
            <a:pPr>
              <a:defRPr/>
            </a:pPr>
            <a:r>
              <a:rPr lang="fr-FR" sz="1600" b="1" kern="0" dirty="0" err="1" smtClean="0">
                <a:solidFill>
                  <a:schemeClr val="tx2"/>
                </a:solidFill>
                <a:latin typeface="+mj-lt"/>
                <a:ea typeface="+mj-ea"/>
                <a:cs typeface="+mj-cs"/>
              </a:rPr>
              <a:t>Synchronization</a:t>
            </a:r>
            <a:r>
              <a:rPr lang="fr-FR" sz="1600" b="1" kern="0" dirty="0" smtClean="0">
                <a:solidFill>
                  <a:schemeClr val="tx2"/>
                </a:solidFill>
                <a:latin typeface="+mj-lt"/>
                <a:ea typeface="+mj-ea"/>
                <a:cs typeface="+mj-cs"/>
              </a:rPr>
              <a:t> </a:t>
            </a:r>
            <a:r>
              <a:rPr lang="fr-FR" sz="1600" b="1" kern="0" dirty="0" err="1" smtClean="0">
                <a:solidFill>
                  <a:schemeClr val="tx2"/>
                </a:solidFill>
                <a:latin typeface="+mj-lt"/>
                <a:ea typeface="+mj-ea"/>
                <a:cs typeface="+mj-cs"/>
              </a:rPr>
              <a:t>with</a:t>
            </a:r>
            <a:r>
              <a:rPr lang="fr-FR" sz="1600" b="1" kern="0" dirty="0" smtClean="0">
                <a:solidFill>
                  <a:schemeClr val="tx2"/>
                </a:solidFill>
                <a:latin typeface="+mj-lt"/>
                <a:ea typeface="+mj-ea"/>
                <a:cs typeface="+mj-cs"/>
              </a:rPr>
              <a:t> </a:t>
            </a:r>
            <a:r>
              <a:rPr lang="fr-FR" sz="1600" b="1" kern="0" dirty="0" err="1" smtClean="0">
                <a:solidFill>
                  <a:schemeClr val="tx2"/>
                </a:solidFill>
                <a:latin typeface="+mj-lt"/>
                <a:ea typeface="+mj-ea"/>
                <a:cs typeface="+mj-cs"/>
              </a:rPr>
              <a:t>accelerator</a:t>
            </a:r>
            <a:r>
              <a:rPr lang="fr-FR" sz="1600" b="1" kern="0" dirty="0" smtClean="0">
                <a:solidFill>
                  <a:schemeClr val="tx2"/>
                </a:solidFill>
                <a:latin typeface="+mj-lt"/>
                <a:ea typeface="+mj-ea"/>
                <a:cs typeface="+mj-cs"/>
              </a:rPr>
              <a:t> RF or monitor and Time of Flight</a:t>
            </a:r>
            <a:endParaRPr lang="fr-FR" sz="1600" b="1" kern="0" dirty="0">
              <a:solidFill>
                <a:schemeClr val="tx2"/>
              </a:solidFill>
              <a:latin typeface="+mj-lt"/>
              <a:ea typeface="+mj-ea"/>
              <a:cs typeface="+mj-cs"/>
            </a:endParaRPr>
          </a:p>
        </p:txBody>
      </p:sp>
      <p:sp>
        <p:nvSpPr>
          <p:cNvPr id="7172" name="ZoneTexte 4"/>
          <p:cNvSpPr txBox="1">
            <a:spLocks noChangeArrowheads="1"/>
          </p:cNvSpPr>
          <p:nvPr/>
        </p:nvSpPr>
        <p:spPr bwMode="auto">
          <a:xfrm>
            <a:off x="4314204" y="1120967"/>
            <a:ext cx="410342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fr-FR" altLang="fr-FR" sz="1800" dirty="0" err="1" smtClean="0"/>
              <a:t>Energy</a:t>
            </a:r>
            <a:r>
              <a:rPr lang="fr-FR" altLang="fr-FR" sz="1800" dirty="0" smtClean="0"/>
              <a:t> </a:t>
            </a:r>
            <a:r>
              <a:rPr lang="fr-FR" altLang="fr-FR" sz="1800" dirty="0" err="1" smtClean="0"/>
              <a:t>spectrum</a:t>
            </a:r>
            <a:r>
              <a:rPr lang="fr-FR" altLang="fr-FR" sz="1800" dirty="0" smtClean="0"/>
              <a:t> 160 MeV protons in PMMA, </a:t>
            </a:r>
            <a:r>
              <a:rPr lang="fr-FR" altLang="fr-FR" sz="1800" dirty="0" err="1" smtClean="0"/>
              <a:t>NaI</a:t>
            </a:r>
            <a:r>
              <a:rPr lang="fr-FR" altLang="fr-FR" sz="1800" dirty="0" smtClean="0"/>
              <a:t>(Tl) detector</a:t>
            </a:r>
            <a:endParaRPr lang="fr-FR" altLang="fr-FR" sz="1800" i="1" dirty="0">
              <a:solidFill>
                <a:srgbClr val="0070C0"/>
              </a:solidFill>
            </a:endParaRPr>
          </a:p>
        </p:txBody>
      </p:sp>
      <p:pic>
        <p:nvPicPr>
          <p:cNvPr id="28679" name="Picture 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617120" y="1694479"/>
            <a:ext cx="4939549" cy="3784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6786578" y="5478604"/>
            <a:ext cx="2064988" cy="400110"/>
          </a:xfrm>
          <a:prstGeom prst="rect">
            <a:avLst/>
          </a:prstGeom>
        </p:spPr>
        <p:txBody>
          <a:bodyPr wrap="none">
            <a:spAutoFit/>
          </a:bodyPr>
          <a:lstStyle/>
          <a:p>
            <a:pPr lvl="0" algn="ctr"/>
            <a:r>
              <a:rPr lang="fr-FR" altLang="fr-FR" sz="2000" i="1" dirty="0" err="1">
                <a:solidFill>
                  <a:srgbClr val="0070C0"/>
                </a:solidFill>
              </a:rPr>
              <a:t>Smeets</a:t>
            </a:r>
            <a:r>
              <a:rPr lang="fr-FR" altLang="fr-FR" sz="2000" i="1" dirty="0">
                <a:solidFill>
                  <a:srgbClr val="0070C0"/>
                </a:solidFill>
              </a:rPr>
              <a:t> PMB 2012</a:t>
            </a:r>
          </a:p>
        </p:txBody>
      </p:sp>
      <p:cxnSp>
        <p:nvCxnSpPr>
          <p:cNvPr id="7" name="Connecteur droit avec flèche 6"/>
          <p:cNvCxnSpPr/>
          <p:nvPr/>
        </p:nvCxnSpPr>
        <p:spPr bwMode="auto">
          <a:xfrm>
            <a:off x="1282906" y="2524836"/>
            <a:ext cx="900000" cy="0"/>
          </a:xfrm>
          <a:prstGeom prst="straightConnector1">
            <a:avLst/>
          </a:prstGeom>
          <a:solidFill>
            <a:schemeClr val="accent1"/>
          </a:solidFill>
          <a:ln w="22225" cap="flat" cmpd="sng" algn="ctr">
            <a:solidFill>
              <a:schemeClr val="tx1"/>
            </a:solidFill>
            <a:prstDash val="solid"/>
            <a:round/>
            <a:headEnd type="none" w="med" len="med"/>
            <a:tailEnd type="arrow"/>
          </a:ln>
          <a:effectLst/>
        </p:spPr>
      </p:cxnSp>
      <p:sp>
        <p:nvSpPr>
          <p:cNvPr id="8" name="Rectangle 7"/>
          <p:cNvSpPr/>
          <p:nvPr/>
        </p:nvSpPr>
        <p:spPr bwMode="auto">
          <a:xfrm>
            <a:off x="2150680" y="2214349"/>
            <a:ext cx="998568" cy="620973"/>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2142716" y="3220872"/>
            <a:ext cx="450376" cy="8052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smtClean="0">
              <a:ln>
                <a:noFill/>
              </a:ln>
              <a:solidFill>
                <a:schemeClr val="tx1"/>
              </a:solidFill>
              <a:effectLst/>
              <a:latin typeface="Times New Roman" pitchFamily="18" charset="0"/>
            </a:endParaRPr>
          </a:p>
        </p:txBody>
      </p:sp>
      <p:sp>
        <p:nvSpPr>
          <p:cNvPr id="14" name="Rectangle 13"/>
          <p:cNvSpPr/>
          <p:nvPr/>
        </p:nvSpPr>
        <p:spPr bwMode="auto">
          <a:xfrm>
            <a:off x="2690908" y="3223144"/>
            <a:ext cx="450376" cy="8052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smtClean="0">
              <a:ln>
                <a:noFill/>
              </a:ln>
              <a:solidFill>
                <a:schemeClr val="tx1"/>
              </a:solidFill>
              <a:effectLst/>
              <a:latin typeface="Times New Roman" pitchFamily="18" charset="0"/>
            </a:endParaRPr>
          </a:p>
        </p:txBody>
      </p:sp>
      <p:sp>
        <p:nvSpPr>
          <p:cNvPr id="10" name="Cylindre 9"/>
          <p:cNvSpPr/>
          <p:nvPr/>
        </p:nvSpPr>
        <p:spPr bwMode="auto">
          <a:xfrm>
            <a:off x="2488462" y="4360459"/>
            <a:ext cx="323004" cy="586854"/>
          </a:xfrm>
          <a:prstGeom prst="ca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smtClean="0">
              <a:ln>
                <a:noFill/>
              </a:ln>
              <a:solidFill>
                <a:schemeClr val="tx1"/>
              </a:solidFill>
              <a:effectLst/>
              <a:latin typeface="Times New Roman" pitchFamily="18" charset="0"/>
            </a:endParaRPr>
          </a:p>
        </p:txBody>
      </p:sp>
      <p:cxnSp>
        <p:nvCxnSpPr>
          <p:cNvPr id="12" name="Connecteur droit avec flèche 11"/>
          <p:cNvCxnSpPr/>
          <p:nvPr/>
        </p:nvCxnSpPr>
        <p:spPr bwMode="auto">
          <a:xfrm>
            <a:off x="2182906" y="2060812"/>
            <a:ext cx="958378" cy="0"/>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13" name="ZoneTexte 12"/>
          <p:cNvSpPr txBox="1"/>
          <p:nvPr/>
        </p:nvSpPr>
        <p:spPr>
          <a:xfrm>
            <a:off x="2063127" y="1415711"/>
            <a:ext cx="1197936" cy="646331"/>
          </a:xfrm>
          <a:prstGeom prst="rect">
            <a:avLst/>
          </a:prstGeom>
          <a:noFill/>
        </p:spPr>
        <p:txBody>
          <a:bodyPr wrap="square" rtlCol="0">
            <a:spAutoFit/>
          </a:bodyPr>
          <a:lstStyle/>
          <a:p>
            <a:pPr algn="ctr"/>
            <a:r>
              <a:rPr lang="fr-FR" sz="1800" dirty="0" err="1">
                <a:latin typeface="+mj-lt"/>
              </a:rPr>
              <a:t>m</a:t>
            </a:r>
            <a:r>
              <a:rPr lang="fr-FR" sz="1800" dirty="0" err="1" smtClean="0">
                <a:latin typeface="+mj-lt"/>
              </a:rPr>
              <a:t>oving</a:t>
            </a:r>
            <a:r>
              <a:rPr lang="fr-FR" sz="1800" dirty="0" smtClean="0">
                <a:latin typeface="+mj-lt"/>
              </a:rPr>
              <a:t> </a:t>
            </a:r>
            <a:r>
              <a:rPr lang="fr-FR" sz="1800" dirty="0" err="1" smtClean="0">
                <a:latin typeface="+mj-lt"/>
              </a:rPr>
              <a:t>target</a:t>
            </a:r>
            <a:endParaRPr lang="fr-FR" sz="1800" dirty="0">
              <a:latin typeface="+mj-lt"/>
            </a:endParaRPr>
          </a:p>
        </p:txBody>
      </p:sp>
      <p:sp>
        <p:nvSpPr>
          <p:cNvPr id="19" name="ZoneTexte 18"/>
          <p:cNvSpPr txBox="1"/>
          <p:nvPr/>
        </p:nvSpPr>
        <p:spPr>
          <a:xfrm>
            <a:off x="1035290" y="2029683"/>
            <a:ext cx="1197936" cy="369332"/>
          </a:xfrm>
          <a:prstGeom prst="rect">
            <a:avLst/>
          </a:prstGeom>
          <a:noFill/>
        </p:spPr>
        <p:txBody>
          <a:bodyPr wrap="square" rtlCol="0">
            <a:spAutoFit/>
          </a:bodyPr>
          <a:lstStyle/>
          <a:p>
            <a:pPr algn="ctr"/>
            <a:r>
              <a:rPr lang="fr-FR" sz="1800" dirty="0" err="1" smtClean="0">
                <a:latin typeface="+mj-lt"/>
              </a:rPr>
              <a:t>beam</a:t>
            </a:r>
            <a:endParaRPr lang="fr-FR" sz="1800" dirty="0">
              <a:latin typeface="+mj-lt"/>
            </a:endParaRPr>
          </a:p>
        </p:txBody>
      </p:sp>
      <p:sp>
        <p:nvSpPr>
          <p:cNvPr id="20" name="ZoneTexte 19"/>
          <p:cNvSpPr txBox="1"/>
          <p:nvPr/>
        </p:nvSpPr>
        <p:spPr>
          <a:xfrm>
            <a:off x="997458" y="3300315"/>
            <a:ext cx="1197936" cy="369332"/>
          </a:xfrm>
          <a:prstGeom prst="rect">
            <a:avLst/>
          </a:prstGeom>
          <a:noFill/>
        </p:spPr>
        <p:txBody>
          <a:bodyPr wrap="square" rtlCol="0">
            <a:spAutoFit/>
          </a:bodyPr>
          <a:lstStyle/>
          <a:p>
            <a:pPr algn="ctr"/>
            <a:r>
              <a:rPr lang="fr-FR" sz="1800" dirty="0" err="1" smtClean="0">
                <a:latin typeface="+mj-lt"/>
              </a:rPr>
              <a:t>collimator</a:t>
            </a:r>
            <a:endParaRPr lang="fr-FR" sz="1800" dirty="0">
              <a:latin typeface="+mj-lt"/>
            </a:endParaRPr>
          </a:p>
        </p:txBody>
      </p:sp>
      <p:sp>
        <p:nvSpPr>
          <p:cNvPr id="21" name="ZoneTexte 20"/>
          <p:cNvSpPr txBox="1"/>
          <p:nvPr/>
        </p:nvSpPr>
        <p:spPr>
          <a:xfrm>
            <a:off x="1218098" y="4421723"/>
            <a:ext cx="1197936" cy="369332"/>
          </a:xfrm>
          <a:prstGeom prst="rect">
            <a:avLst/>
          </a:prstGeom>
          <a:noFill/>
        </p:spPr>
        <p:txBody>
          <a:bodyPr wrap="square" rtlCol="0">
            <a:spAutoFit/>
          </a:bodyPr>
          <a:lstStyle/>
          <a:p>
            <a:pPr algn="ctr"/>
            <a:r>
              <a:rPr lang="fr-FR" sz="1800" dirty="0" smtClean="0">
                <a:latin typeface="+mj-lt"/>
              </a:rPr>
              <a:t>detector</a:t>
            </a:r>
            <a:endParaRPr lang="fr-FR" sz="1800" dirty="0">
              <a:latin typeface="+mj-lt"/>
            </a:endParaRPr>
          </a:p>
        </p:txBody>
      </p:sp>
    </p:spTree>
    <p:extLst>
      <p:ext uri="{BB962C8B-B14F-4D97-AF65-F5344CB8AC3E}">
        <p14:creationId xmlns:p14="http://schemas.microsoft.com/office/powerpoint/2010/main" xmlns="" val="305201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78" name="Picture 14"/>
          <p:cNvPicPr>
            <a:picLocks noChangeAspect="1" noChangeArrowheads="1"/>
          </p:cNvPicPr>
          <p:nvPr/>
        </p:nvPicPr>
        <p:blipFill>
          <a:blip r:embed="rId2">
            <a:extLst>
              <a:ext uri="{28A0092B-C50C-407E-A947-70E740481C1C}">
                <a14:useLocalDpi xmlns:a14="http://schemas.microsoft.com/office/drawing/2010/main" xmlns="" val="0"/>
              </a:ext>
            </a:extLst>
          </a:blip>
          <a:srcRect l="12984" t="11227" r="15788" b="5000"/>
          <a:stretch>
            <a:fillRect/>
          </a:stretch>
        </p:blipFill>
        <p:spPr bwMode="auto">
          <a:xfrm>
            <a:off x="4230688" y="1214422"/>
            <a:ext cx="4913312" cy="4621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p:cNvSpPr>
            <a:spLocks noGrp="1" noChangeArrowheads="1"/>
          </p:cNvSpPr>
          <p:nvPr>
            <p:ph type="body" idx="1"/>
          </p:nvPr>
        </p:nvSpPr>
        <p:spPr>
          <a:xfrm>
            <a:off x="0" y="996950"/>
            <a:ext cx="7772400" cy="4114800"/>
          </a:xfrm>
        </p:spPr>
        <p:txBody>
          <a:bodyPr/>
          <a:lstStyle/>
          <a:p>
            <a:pPr>
              <a:lnSpc>
                <a:spcPct val="90000"/>
              </a:lnSpc>
            </a:pPr>
            <a:r>
              <a:rPr lang="fr-FR" altLang="fr-FR" dirty="0" smtClean="0"/>
              <a:t>Dose </a:t>
            </a:r>
            <a:r>
              <a:rPr lang="fr-FR" altLang="fr-FR" dirty="0" err="1" smtClean="0"/>
              <a:t>deposition</a:t>
            </a:r>
            <a:r>
              <a:rPr lang="fr-FR" altLang="fr-FR" dirty="0" smtClean="0"/>
              <a:t> </a:t>
            </a:r>
            <a:r>
              <a:rPr lang="fr-FR" altLang="fr-FR" dirty="0" err="1" smtClean="0"/>
              <a:t>during</a:t>
            </a:r>
            <a:r>
              <a:rPr lang="fr-FR" altLang="fr-FR" dirty="0" smtClean="0"/>
              <a:t> </a:t>
            </a:r>
            <a:r>
              <a:rPr lang="fr-FR" altLang="fr-FR" dirty="0" err="1" smtClean="0"/>
              <a:t>radiotherapy</a:t>
            </a:r>
            <a:r>
              <a:rPr lang="fr-FR" altLang="fr-FR" dirty="0" smtClean="0"/>
              <a:t>:</a:t>
            </a:r>
          </a:p>
          <a:p>
            <a:pPr lvl="1">
              <a:lnSpc>
                <a:spcPct val="90000"/>
              </a:lnSpc>
            </a:pPr>
            <a:r>
              <a:rPr lang="fr-FR" altLang="fr-FR" sz="2000" dirty="0" err="1" smtClean="0"/>
              <a:t>Ionization</a:t>
            </a:r>
            <a:r>
              <a:rPr lang="fr-FR" altLang="fr-FR" sz="2000" dirty="0" smtClean="0"/>
              <a:t> (in black on the plot)</a:t>
            </a:r>
          </a:p>
          <a:p>
            <a:pPr lvl="2">
              <a:lnSpc>
                <a:spcPct val="90000"/>
              </a:lnSpc>
              <a:buFontTx/>
              <a:buNone/>
            </a:pPr>
            <a:endParaRPr lang="fr-FR" altLang="fr-FR" sz="900" dirty="0" smtClean="0"/>
          </a:p>
          <a:p>
            <a:pPr>
              <a:lnSpc>
                <a:spcPct val="90000"/>
              </a:lnSpc>
            </a:pPr>
            <a:r>
              <a:rPr lang="fr-FR" altLang="fr-FR" dirty="0" err="1" smtClean="0"/>
              <a:t>Hadrontherapy</a:t>
            </a:r>
            <a:r>
              <a:rPr lang="fr-FR" altLang="fr-FR" dirty="0" smtClean="0"/>
              <a:t>:</a:t>
            </a:r>
          </a:p>
          <a:p>
            <a:pPr lvl="1">
              <a:lnSpc>
                <a:spcPct val="90000"/>
              </a:lnSpc>
            </a:pPr>
            <a:r>
              <a:rPr lang="fr-FR" altLang="fr-FR" sz="2000" dirty="0" err="1" smtClean="0"/>
              <a:t>Nuclear</a:t>
            </a:r>
            <a:r>
              <a:rPr lang="fr-FR" altLang="fr-FR" sz="2000" dirty="0" smtClean="0"/>
              <a:t> fragmentation </a:t>
            </a:r>
            <a:endParaRPr lang="fr-FR" altLang="fr-FR" sz="2000" dirty="0" smtClean="0">
              <a:solidFill>
                <a:srgbClr val="6666FF"/>
              </a:solidFill>
            </a:endParaRPr>
          </a:p>
          <a:p>
            <a:pPr lvl="2">
              <a:lnSpc>
                <a:spcPct val="90000"/>
              </a:lnSpc>
            </a:pPr>
            <a:r>
              <a:rPr lang="fr-FR" altLang="fr-FR" sz="1800" dirty="0" smtClean="0"/>
              <a:t>High </a:t>
            </a:r>
            <a:r>
              <a:rPr lang="fr-FR" altLang="fr-FR" sz="1800" dirty="0" err="1" smtClean="0"/>
              <a:t>probability</a:t>
            </a:r>
            <a:endParaRPr lang="fr-FR" altLang="fr-FR" sz="1800" dirty="0" smtClean="0"/>
          </a:p>
          <a:p>
            <a:pPr lvl="2">
              <a:lnSpc>
                <a:spcPct val="90000"/>
              </a:lnSpc>
            </a:pPr>
            <a:r>
              <a:rPr lang="fr-FR" altLang="ja-JP" sz="1800" dirty="0" smtClean="0">
                <a:ea typeface="ＭＳ Ｐゴシック" charset="-128"/>
              </a:rPr>
              <a:t>Influence on dose </a:t>
            </a:r>
            <a:r>
              <a:rPr lang="fr-FR" altLang="ja-JP" sz="1800" dirty="0" err="1" smtClean="0">
                <a:ea typeface="ＭＳ Ｐゴシック" charset="-128"/>
              </a:rPr>
              <a:t>deposition</a:t>
            </a:r>
            <a:endParaRPr lang="fr-FR" altLang="ja-JP" sz="1800" dirty="0" smtClean="0">
              <a:ea typeface="ＭＳ Ｐゴシック" charset="-128"/>
            </a:endParaRPr>
          </a:p>
          <a:p>
            <a:pPr lvl="2">
              <a:lnSpc>
                <a:spcPct val="90000"/>
              </a:lnSpc>
            </a:pPr>
            <a:r>
              <a:rPr lang="fr-FR" altLang="ja-JP" sz="1800" dirty="0" err="1" smtClean="0">
                <a:ea typeface="ＭＳ Ｐゴシック" charset="-128"/>
              </a:rPr>
              <a:t>Secondary</a:t>
            </a:r>
            <a:r>
              <a:rPr lang="fr-FR" altLang="ja-JP" sz="1800" dirty="0" smtClean="0">
                <a:ea typeface="ＭＳ Ｐゴシック" charset="-128"/>
              </a:rPr>
              <a:t> </a:t>
            </a:r>
            <a:r>
              <a:rPr lang="fr-FR" altLang="ja-JP" sz="1800" dirty="0" err="1" smtClean="0">
                <a:ea typeface="ＭＳ Ｐゴシック" charset="-128"/>
              </a:rPr>
              <a:t>particles</a:t>
            </a:r>
            <a:r>
              <a:rPr lang="fr-FR" altLang="ja-JP" sz="1800" dirty="0" smtClean="0">
                <a:ea typeface="ＭＳ Ｐゴシック" charset="-128"/>
              </a:rPr>
              <a:t> </a:t>
            </a:r>
          </a:p>
          <a:p>
            <a:pPr lvl="3">
              <a:lnSpc>
                <a:spcPct val="90000"/>
              </a:lnSpc>
            </a:pPr>
            <a:r>
              <a:rPr lang="fr-FR" altLang="ja-JP" sz="1600" dirty="0" smtClean="0">
                <a:ea typeface="ＭＳ Ｐゴシック" charset="-128"/>
              </a:rPr>
              <a:t> </a:t>
            </a:r>
            <a:r>
              <a:rPr lang="fr-FR" altLang="ja-JP" sz="1600" dirty="0" smtClean="0">
                <a:latin typeface="Symbol" pitchFamily="18" charset="2"/>
                <a:ea typeface="ＭＳ Ｐゴシック" charset="-128"/>
              </a:rPr>
              <a:t>g</a:t>
            </a:r>
            <a:r>
              <a:rPr lang="fr-FR" altLang="ja-JP" sz="1600" dirty="0" smtClean="0">
                <a:ea typeface="ＭＳ Ｐゴシック" charset="-128"/>
              </a:rPr>
              <a:t>, </a:t>
            </a:r>
            <a:r>
              <a:rPr lang="fr-FR" altLang="ja-JP" sz="1600" i="1" dirty="0" smtClean="0">
                <a:ea typeface="ＭＳ Ｐゴシック" charset="-128"/>
              </a:rPr>
              <a:t>n</a:t>
            </a:r>
            <a:r>
              <a:rPr lang="fr-FR" altLang="ja-JP" sz="1600" dirty="0" smtClean="0">
                <a:ea typeface="ＭＳ Ｐゴシック" charset="-128"/>
              </a:rPr>
              <a:t>, </a:t>
            </a:r>
            <a:r>
              <a:rPr lang="fr-FR" altLang="ja-JP" sz="1600" i="1" dirty="0" smtClean="0">
                <a:ea typeface="ＭＳ Ｐゴシック" charset="-128"/>
              </a:rPr>
              <a:t>p</a:t>
            </a:r>
            <a:r>
              <a:rPr lang="fr-FR" altLang="ja-JP" sz="1600" dirty="0" smtClean="0">
                <a:ea typeface="ＭＳ Ｐゴシック" charset="-128"/>
              </a:rPr>
              <a:t>, fragments</a:t>
            </a:r>
          </a:p>
          <a:p>
            <a:pPr lvl="3">
              <a:lnSpc>
                <a:spcPct val="90000"/>
              </a:lnSpc>
            </a:pPr>
            <a:r>
              <a:rPr lang="fr-FR" altLang="ja-JP" sz="1600" dirty="0" smtClean="0">
                <a:ea typeface="ＭＳ Ｐゴシック" charset="-128"/>
              </a:rPr>
              <a:t>Radioactive Isotopes (</a:t>
            </a:r>
            <a:r>
              <a:rPr lang="fr-FR" altLang="ja-JP" sz="1600" dirty="0" smtClean="0">
                <a:latin typeface="Symbol" pitchFamily="18" charset="2"/>
                <a:ea typeface="ＭＳ Ｐゴシック" charset="-128"/>
              </a:rPr>
              <a:t>b</a:t>
            </a:r>
            <a:r>
              <a:rPr lang="fr-FR" altLang="ja-JP" sz="1600" baseline="30000" dirty="0" smtClean="0">
                <a:ea typeface="ＭＳ Ｐゴシック" charset="-128"/>
              </a:rPr>
              <a:t>+</a:t>
            </a:r>
            <a:r>
              <a:rPr lang="fr-FR" altLang="ja-JP" sz="1600" dirty="0" smtClean="0">
                <a:ea typeface="ＭＳ Ｐゴシック" charset="-128"/>
              </a:rPr>
              <a:t>)</a:t>
            </a:r>
          </a:p>
          <a:p>
            <a:pPr lvl="1">
              <a:lnSpc>
                <a:spcPct val="90000"/>
              </a:lnSpc>
            </a:pPr>
            <a:endParaRPr lang="fr-FR" altLang="ja-JP" sz="2000" dirty="0" smtClean="0">
              <a:solidFill>
                <a:schemeClr val="accent2"/>
              </a:solidFill>
              <a:ea typeface="ＭＳ Ｐゴシック" charset="-128"/>
            </a:endParaRPr>
          </a:p>
          <a:p>
            <a:pPr lvl="1">
              <a:lnSpc>
                <a:spcPct val="90000"/>
              </a:lnSpc>
            </a:pPr>
            <a:r>
              <a:rPr lang="fr-FR" altLang="ja-JP" sz="2000" dirty="0" smtClean="0">
                <a:solidFill>
                  <a:schemeClr val="accent2"/>
                </a:solidFill>
                <a:ea typeface="ＭＳ Ｐゴシック" charset="-128"/>
              </a:rPr>
              <a:t>Range control by </a:t>
            </a:r>
            <a:r>
              <a:rPr lang="fr-FR" altLang="ja-JP" sz="2000" dirty="0" err="1" smtClean="0">
                <a:solidFill>
                  <a:schemeClr val="accent2"/>
                </a:solidFill>
                <a:ea typeface="ＭＳ Ｐゴシック" charset="-128"/>
              </a:rPr>
              <a:t>means</a:t>
            </a:r>
            <a:r>
              <a:rPr lang="fr-FR" altLang="ja-JP" sz="2000" dirty="0" smtClean="0">
                <a:solidFill>
                  <a:schemeClr val="accent2"/>
                </a:solidFill>
                <a:ea typeface="ＭＳ Ｐゴシック" charset="-128"/>
              </a:rPr>
              <a:t> of </a:t>
            </a:r>
          </a:p>
          <a:p>
            <a:pPr lvl="1">
              <a:lnSpc>
                <a:spcPct val="90000"/>
              </a:lnSpc>
              <a:buFontTx/>
              <a:buNone/>
            </a:pPr>
            <a:r>
              <a:rPr lang="fr-FR" altLang="ja-JP" sz="2000" dirty="0" smtClean="0">
                <a:solidFill>
                  <a:schemeClr val="accent2"/>
                </a:solidFill>
                <a:ea typeface="ＭＳ Ｐゴシック" charset="-128"/>
              </a:rPr>
              <a:t>	</a:t>
            </a:r>
            <a:r>
              <a:rPr lang="fr-FR" altLang="ja-JP" sz="2000" dirty="0" err="1" smtClean="0">
                <a:solidFill>
                  <a:schemeClr val="accent2"/>
                </a:solidFill>
                <a:ea typeface="ＭＳ Ｐゴシック" charset="-128"/>
              </a:rPr>
              <a:t>nuclear</a:t>
            </a:r>
            <a:r>
              <a:rPr lang="fr-FR" altLang="ja-JP" sz="2000" dirty="0" smtClean="0">
                <a:solidFill>
                  <a:schemeClr val="accent2"/>
                </a:solidFill>
                <a:ea typeface="ＭＳ Ｐゴシック" charset="-128"/>
              </a:rPr>
              <a:t> </a:t>
            </a:r>
            <a:r>
              <a:rPr lang="fr-FR" altLang="ja-JP" sz="2000" dirty="0" err="1" smtClean="0">
                <a:solidFill>
                  <a:schemeClr val="accent2"/>
                </a:solidFill>
                <a:ea typeface="ＭＳ Ｐゴシック" charset="-128"/>
              </a:rPr>
              <a:t>reaction</a:t>
            </a:r>
            <a:r>
              <a:rPr lang="fr-FR" altLang="ja-JP" sz="2000" dirty="0" smtClean="0">
                <a:solidFill>
                  <a:schemeClr val="accent2"/>
                </a:solidFill>
                <a:ea typeface="ＭＳ Ｐゴシック" charset="-128"/>
              </a:rPr>
              <a:t> </a:t>
            </a:r>
            <a:r>
              <a:rPr lang="fr-FR" altLang="ja-JP" sz="2000" dirty="0" err="1" smtClean="0">
                <a:solidFill>
                  <a:schemeClr val="accent2"/>
                </a:solidFill>
                <a:ea typeface="ＭＳ Ｐゴシック" charset="-128"/>
              </a:rPr>
              <a:t>products</a:t>
            </a:r>
            <a:r>
              <a:rPr lang="fr-FR" altLang="ja-JP" sz="2000" dirty="0" smtClean="0">
                <a:solidFill>
                  <a:schemeClr val="accent2"/>
                </a:solidFill>
                <a:ea typeface="ＭＳ Ｐゴシック" charset="-128"/>
              </a:rPr>
              <a:t>:</a:t>
            </a:r>
            <a:endParaRPr lang="fr-FR" altLang="fr-FR" sz="1600" dirty="0" smtClean="0">
              <a:solidFill>
                <a:schemeClr val="accent2"/>
              </a:solidFill>
            </a:endParaRPr>
          </a:p>
          <a:p>
            <a:pPr lvl="3">
              <a:lnSpc>
                <a:spcPct val="90000"/>
              </a:lnSpc>
            </a:pPr>
            <a:r>
              <a:rPr lang="fr-FR" altLang="fr-FR" sz="1600" b="1" dirty="0" smtClean="0">
                <a:solidFill>
                  <a:schemeClr val="accent2"/>
                </a:solidFill>
                <a:ea typeface="ＭＳ Ｐゴシック" charset="-128"/>
              </a:rPr>
              <a:t> Prompt </a:t>
            </a:r>
            <a:r>
              <a:rPr lang="fr-FR" altLang="fr-FR" sz="1600" b="1" dirty="0" err="1" smtClean="0">
                <a:solidFill>
                  <a:schemeClr val="accent2"/>
                </a:solidFill>
                <a:ea typeface="ＭＳ Ｐゴシック" charset="-128"/>
              </a:rPr>
              <a:t>gamma’s</a:t>
            </a:r>
            <a:endParaRPr lang="fr-FR" altLang="fr-FR" sz="1600" b="1" dirty="0" smtClean="0">
              <a:solidFill>
                <a:schemeClr val="accent2"/>
              </a:solidFill>
              <a:ea typeface="ＭＳ Ｐゴシック" charset="-128"/>
            </a:endParaRPr>
          </a:p>
          <a:p>
            <a:pPr marL="1828800" lvl="4" indent="0">
              <a:lnSpc>
                <a:spcPct val="90000"/>
              </a:lnSpc>
              <a:buNone/>
            </a:pPr>
            <a:r>
              <a:rPr lang="fr-FR" altLang="fr-FR" sz="1600" dirty="0" smtClean="0">
                <a:solidFill>
                  <a:schemeClr val="accent2"/>
                </a:solidFill>
                <a:ea typeface="ＭＳ Ｐゴシック" charset="-128"/>
              </a:rPr>
              <a:t>≤ 1 per </a:t>
            </a:r>
            <a:r>
              <a:rPr lang="fr-FR" altLang="fr-FR" sz="1600" dirty="0" err="1" smtClean="0">
                <a:solidFill>
                  <a:schemeClr val="accent2"/>
                </a:solidFill>
                <a:ea typeface="ＭＳ Ｐゴシック" charset="-128"/>
              </a:rPr>
              <a:t>nuclear</a:t>
            </a:r>
            <a:r>
              <a:rPr lang="fr-FR" altLang="fr-FR" sz="1600" dirty="0" smtClean="0">
                <a:solidFill>
                  <a:schemeClr val="accent2"/>
                </a:solidFill>
                <a:ea typeface="ＭＳ Ｐゴシック" charset="-128"/>
              </a:rPr>
              <a:t> </a:t>
            </a:r>
            <a:r>
              <a:rPr lang="fr-FR" altLang="fr-FR" sz="1600" dirty="0" err="1" smtClean="0">
                <a:solidFill>
                  <a:schemeClr val="accent2"/>
                </a:solidFill>
                <a:ea typeface="ＭＳ Ｐゴシック" charset="-128"/>
              </a:rPr>
              <a:t>reaction</a:t>
            </a:r>
            <a:endParaRPr lang="fr-FR" altLang="fr-FR" sz="1600" dirty="0" smtClean="0">
              <a:solidFill>
                <a:schemeClr val="accent2"/>
              </a:solidFill>
              <a:ea typeface="ＭＳ Ｐゴシック" charset="-128"/>
            </a:endParaRPr>
          </a:p>
          <a:p>
            <a:pPr marL="1828800" lvl="4" indent="0">
              <a:lnSpc>
                <a:spcPct val="90000"/>
              </a:lnSpc>
              <a:buNone/>
            </a:pPr>
            <a:r>
              <a:rPr lang="fr-FR" altLang="fr-FR" sz="1600" dirty="0" smtClean="0">
                <a:solidFill>
                  <a:schemeClr val="accent2"/>
                </a:solidFill>
                <a:ea typeface="ＭＳ Ｐゴシック" charset="-128"/>
              </a:rPr>
              <a:t>~ </a:t>
            </a:r>
            <a:r>
              <a:rPr lang="fr-FR" altLang="fr-FR" sz="1600" dirty="0" err="1" smtClean="0">
                <a:solidFill>
                  <a:schemeClr val="accent2"/>
                </a:solidFill>
                <a:ea typeface="ＭＳ Ｐゴシック" charset="-128"/>
              </a:rPr>
              <a:t>isotropic</a:t>
            </a:r>
            <a:r>
              <a:rPr lang="fr-FR" altLang="fr-FR" sz="1600" dirty="0" smtClean="0">
                <a:solidFill>
                  <a:schemeClr val="accent2"/>
                </a:solidFill>
                <a:ea typeface="ＭＳ Ｐゴシック" charset="-128"/>
              </a:rPr>
              <a:t> </a:t>
            </a:r>
            <a:r>
              <a:rPr lang="fr-FR" altLang="fr-FR" sz="1600" dirty="0" err="1" smtClean="0">
                <a:solidFill>
                  <a:schemeClr val="accent2"/>
                </a:solidFill>
                <a:ea typeface="ＭＳ Ｐゴシック" charset="-128"/>
              </a:rPr>
              <a:t>emission</a:t>
            </a:r>
            <a:endParaRPr lang="fr-FR" altLang="fr-FR" sz="1600" dirty="0" smtClean="0">
              <a:solidFill>
                <a:schemeClr val="accent2"/>
              </a:solidFill>
              <a:ea typeface="ＭＳ Ｐゴシック" charset="-128"/>
            </a:endParaRPr>
          </a:p>
          <a:p>
            <a:pPr marL="1828800" lvl="4" indent="0">
              <a:lnSpc>
                <a:spcPct val="90000"/>
              </a:lnSpc>
              <a:buNone/>
            </a:pPr>
            <a:r>
              <a:rPr lang="fr-FR" altLang="fr-FR" sz="1600" dirty="0" smtClean="0">
                <a:solidFill>
                  <a:schemeClr val="accent2"/>
                </a:solidFill>
                <a:ea typeface="ＭＳ Ｐゴシック" charset="-128"/>
              </a:rPr>
              <a:t>Massive </a:t>
            </a:r>
            <a:r>
              <a:rPr lang="fr-FR" altLang="fr-FR" sz="1600" dirty="0" err="1" smtClean="0">
                <a:solidFill>
                  <a:schemeClr val="accent2"/>
                </a:solidFill>
                <a:ea typeface="ＭＳ Ｐゴシック" charset="-128"/>
              </a:rPr>
              <a:t>particle</a:t>
            </a:r>
            <a:r>
              <a:rPr lang="fr-FR" altLang="fr-FR" sz="1600" dirty="0" smtClean="0">
                <a:solidFill>
                  <a:schemeClr val="accent2"/>
                </a:solidFill>
                <a:ea typeface="ＭＳ Ｐゴシック" charset="-128"/>
              </a:rPr>
              <a:t> background (</a:t>
            </a:r>
            <a:r>
              <a:rPr lang="fr-FR" altLang="fr-FR" sz="1600" dirty="0" err="1" smtClean="0">
                <a:solidFill>
                  <a:schemeClr val="accent2"/>
                </a:solidFill>
                <a:ea typeface="ＭＳ Ｐゴシック" charset="-128"/>
              </a:rPr>
              <a:t>p,n</a:t>
            </a:r>
            <a:r>
              <a:rPr lang="fr-FR" altLang="fr-FR" sz="1600" dirty="0" smtClean="0">
                <a:solidFill>
                  <a:schemeClr val="accent2"/>
                </a:solidFill>
                <a:ea typeface="ＭＳ Ｐゴシック" charset="-128"/>
              </a:rPr>
              <a:t>)</a:t>
            </a:r>
          </a:p>
        </p:txBody>
      </p:sp>
      <p:sp>
        <p:nvSpPr>
          <p:cNvPr id="24580" name="Rectangle 13"/>
          <p:cNvSpPr>
            <a:spLocks noGrp="1" noChangeArrowheads="1"/>
          </p:cNvSpPr>
          <p:nvPr>
            <p:ph type="title"/>
          </p:nvPr>
        </p:nvSpPr>
        <p:spPr>
          <a:xfrm>
            <a:off x="965200" y="0"/>
            <a:ext cx="7772400" cy="838200"/>
          </a:xfrm>
        </p:spPr>
        <p:txBody>
          <a:bodyPr/>
          <a:lstStyle/>
          <a:p>
            <a:r>
              <a:rPr lang="fr-FR" altLang="fr-FR" dirty="0" err="1" smtClean="0"/>
              <a:t>Nuclear</a:t>
            </a:r>
            <a:r>
              <a:rPr lang="fr-FR" altLang="fr-FR" dirty="0" smtClean="0"/>
              <a:t> fragmentation w/C-12 Ions</a:t>
            </a:r>
          </a:p>
        </p:txBody>
      </p:sp>
      <p:sp>
        <p:nvSpPr>
          <p:cNvPr id="21" name="ZoneTexte 20"/>
          <p:cNvSpPr txBox="1"/>
          <p:nvPr/>
        </p:nvSpPr>
        <p:spPr>
          <a:xfrm>
            <a:off x="7618413" y="3035300"/>
            <a:ext cx="1014412" cy="338138"/>
          </a:xfrm>
          <a:prstGeom prst="rect">
            <a:avLst/>
          </a:prstGeom>
          <a:noFill/>
        </p:spPr>
        <p:txBody>
          <a:bodyPr wrap="none">
            <a:spAutoFit/>
          </a:bodyPr>
          <a:lstStyle/>
          <a:p>
            <a:pPr>
              <a:defRPr/>
            </a:pPr>
            <a:r>
              <a:rPr lang="fr-FR" sz="1600" b="1" dirty="0" err="1">
                <a:latin typeface="+mn-lt"/>
              </a:rPr>
              <a:t>GEANT4</a:t>
            </a:r>
            <a:endParaRPr lang="fr-FR" sz="1600" b="1"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2" end="1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13" end="1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4" end="1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5" end="1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1870" y="0"/>
            <a:ext cx="7772400" cy="829340"/>
          </a:xfrm>
        </p:spPr>
        <p:txBody>
          <a:bodyPr/>
          <a:lstStyle/>
          <a:p>
            <a:r>
              <a:rPr lang="fr-FR" dirty="0" smtClean="0"/>
              <a:t>Prompt </a:t>
            </a:r>
            <a:r>
              <a:rPr lang="fr-FR" dirty="0" err="1" smtClean="0"/>
              <a:t>gamma’s</a:t>
            </a:r>
            <a:r>
              <a:rPr lang="fr-FR" dirty="0" smtClean="0"/>
              <a:t> </a:t>
            </a:r>
            <a:r>
              <a:rPr lang="fr-FR" dirty="0" err="1" smtClean="0"/>
              <a:t>measurements</a:t>
            </a:r>
            <a:endParaRPr lang="fr-FR" dirty="0"/>
          </a:p>
        </p:txBody>
      </p:sp>
      <p:sp>
        <p:nvSpPr>
          <p:cNvPr id="3" name="Espace réservé du contenu 2"/>
          <p:cNvSpPr>
            <a:spLocks noGrp="1"/>
          </p:cNvSpPr>
          <p:nvPr>
            <p:ph idx="1"/>
          </p:nvPr>
        </p:nvSpPr>
        <p:spPr>
          <a:xfrm>
            <a:off x="776220" y="4613023"/>
            <a:ext cx="2938524" cy="1244869"/>
          </a:xfrm>
        </p:spPr>
        <p:txBody>
          <a:bodyPr/>
          <a:lstStyle/>
          <a:p>
            <a:pPr marL="0" indent="0">
              <a:buNone/>
            </a:pPr>
            <a:r>
              <a:rPr lang="fr-FR" dirty="0" smtClean="0"/>
              <a:t>PG </a:t>
            </a:r>
            <a:r>
              <a:rPr lang="fr-FR" dirty="0" err="1" smtClean="0"/>
              <a:t>yield</a:t>
            </a:r>
            <a:r>
              <a:rPr lang="fr-FR" dirty="0" smtClean="0"/>
              <a:t> </a:t>
            </a:r>
            <a:r>
              <a:rPr lang="fr-FR" dirty="0" err="1" smtClean="0"/>
              <a:t>above</a:t>
            </a:r>
            <a:r>
              <a:rPr lang="fr-FR" dirty="0" smtClean="0"/>
              <a:t> 1 MeV </a:t>
            </a:r>
          </a:p>
          <a:p>
            <a:pPr marL="0" indent="0">
              <a:buNone/>
            </a:pPr>
            <a:r>
              <a:rPr lang="fr-FR" dirty="0" smtClean="0"/>
              <a:t>~ 0.3% /cm per proton </a:t>
            </a:r>
          </a:p>
          <a:p>
            <a:pPr marL="0" indent="0">
              <a:buNone/>
            </a:pPr>
            <a:r>
              <a:rPr lang="fr-FR" dirty="0" smtClean="0"/>
              <a:t>~ 2% /cm per </a:t>
            </a:r>
            <a:r>
              <a:rPr lang="fr-FR" dirty="0" err="1" smtClean="0"/>
              <a:t>carbon</a:t>
            </a:r>
            <a:endParaRPr lang="fr-FR" dirty="0" smtClean="0"/>
          </a:p>
        </p:txBody>
      </p:sp>
      <p:sp>
        <p:nvSpPr>
          <p:cNvPr id="6" name="Espace réservé du contenu 2"/>
          <p:cNvSpPr txBox="1">
            <a:spLocks/>
          </p:cNvSpPr>
          <p:nvPr/>
        </p:nvSpPr>
        <p:spPr bwMode="auto">
          <a:xfrm>
            <a:off x="706571" y="785794"/>
            <a:ext cx="3386964" cy="517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4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0" indent="0">
              <a:buFontTx/>
              <a:buNone/>
            </a:pPr>
            <a:r>
              <a:rPr lang="fr-FR" b="1" i="1" kern="0" dirty="0" smtClean="0"/>
              <a:t>110 MeV protons in water</a:t>
            </a:r>
            <a:endParaRPr lang="fr-FR" b="1" i="1" kern="0" dirty="0"/>
          </a:p>
        </p:txBody>
      </p:sp>
      <p:sp>
        <p:nvSpPr>
          <p:cNvPr id="7" name="Espace réservé du contenu 2"/>
          <p:cNvSpPr txBox="1">
            <a:spLocks/>
          </p:cNvSpPr>
          <p:nvPr/>
        </p:nvSpPr>
        <p:spPr bwMode="auto">
          <a:xfrm>
            <a:off x="5429256" y="857232"/>
            <a:ext cx="3266461" cy="80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4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0" indent="0" algn="ctr">
              <a:buFontTx/>
              <a:buNone/>
            </a:pPr>
            <a:endParaRPr lang="fr-FR" kern="0" dirty="0"/>
          </a:p>
        </p:txBody>
      </p:sp>
      <p:sp>
        <p:nvSpPr>
          <p:cNvPr id="4" name="ZoneTexte 3"/>
          <p:cNvSpPr txBox="1"/>
          <p:nvPr/>
        </p:nvSpPr>
        <p:spPr>
          <a:xfrm>
            <a:off x="5317690" y="4171898"/>
            <a:ext cx="3600666" cy="400110"/>
          </a:xfrm>
          <a:prstGeom prst="rect">
            <a:avLst/>
          </a:prstGeom>
          <a:noFill/>
        </p:spPr>
        <p:txBody>
          <a:bodyPr wrap="none" rtlCol="0">
            <a:spAutoFit/>
          </a:bodyPr>
          <a:lstStyle/>
          <a:p>
            <a:pPr marL="0" indent="0">
              <a:buFontTx/>
              <a:buNone/>
            </a:pPr>
            <a:r>
              <a:rPr lang="fr-FR" altLang="fr-FR" sz="2000" i="1" dirty="0" smtClean="0">
                <a:solidFill>
                  <a:schemeClr val="accent2"/>
                </a:solidFill>
              </a:rPr>
              <a:t>M. Pinto et al, Med </a:t>
            </a:r>
            <a:r>
              <a:rPr lang="fr-FR" altLang="fr-FR" sz="2000" i="1" dirty="0" err="1" smtClean="0">
                <a:solidFill>
                  <a:schemeClr val="accent2"/>
                </a:solidFill>
              </a:rPr>
              <a:t>Phys</a:t>
            </a:r>
            <a:r>
              <a:rPr lang="fr-FR" altLang="fr-FR" sz="2000" i="1" dirty="0" smtClean="0">
                <a:solidFill>
                  <a:schemeClr val="accent2"/>
                </a:solidFill>
              </a:rPr>
              <a:t> 2015</a:t>
            </a:r>
          </a:p>
        </p:txBody>
      </p:sp>
      <p:pic>
        <p:nvPicPr>
          <p:cNvPr id="79878" name="Picture 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8064" y="1367704"/>
            <a:ext cx="4337458" cy="26506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 name="ZoneTexte 11"/>
          <p:cNvSpPr txBox="1"/>
          <p:nvPr/>
        </p:nvSpPr>
        <p:spPr>
          <a:xfrm>
            <a:off x="1028826" y="4100460"/>
            <a:ext cx="2475934" cy="400110"/>
          </a:xfrm>
          <a:prstGeom prst="rect">
            <a:avLst/>
          </a:prstGeom>
          <a:noFill/>
        </p:spPr>
        <p:txBody>
          <a:bodyPr wrap="none" rtlCol="0">
            <a:spAutoFit/>
          </a:bodyPr>
          <a:lstStyle/>
          <a:p>
            <a:r>
              <a:rPr lang="fr-FR" sz="2000" i="1" dirty="0" err="1" smtClean="0">
                <a:solidFill>
                  <a:schemeClr val="accent2"/>
                </a:solidFill>
              </a:rPr>
              <a:t>J.Verburg</a:t>
            </a:r>
            <a:r>
              <a:rPr lang="fr-FR" sz="2000" i="1" dirty="0" smtClean="0">
                <a:solidFill>
                  <a:schemeClr val="accent2"/>
                </a:solidFill>
              </a:rPr>
              <a:t>, PMB 2013</a:t>
            </a:r>
            <a:endParaRPr lang="fr-FR" sz="2000" i="1" dirty="0">
              <a:solidFill>
                <a:schemeClr val="accent2"/>
              </a:solidFill>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43438" y="1200201"/>
            <a:ext cx="4357686" cy="28003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TextBox 12"/>
          <p:cNvSpPr txBox="1"/>
          <p:nvPr/>
        </p:nvSpPr>
        <p:spPr>
          <a:xfrm>
            <a:off x="4857752" y="785794"/>
            <a:ext cx="4143372" cy="400110"/>
          </a:xfrm>
          <a:prstGeom prst="rect">
            <a:avLst/>
          </a:prstGeom>
          <a:noFill/>
        </p:spPr>
        <p:txBody>
          <a:bodyPr wrap="square" rtlCol="0">
            <a:spAutoFit/>
          </a:bodyPr>
          <a:lstStyle/>
          <a:p>
            <a:r>
              <a:rPr lang="fr-FR" altLang="fr-FR" sz="2000" b="1" i="1" kern="0" dirty="0" smtClean="0"/>
              <a:t>95 MeV/u </a:t>
            </a:r>
            <a:r>
              <a:rPr lang="fr-FR" altLang="fr-FR" sz="2000" b="1" i="1" kern="0" dirty="0" err="1" smtClean="0"/>
              <a:t>carbon</a:t>
            </a:r>
            <a:r>
              <a:rPr lang="fr-FR" altLang="fr-FR" sz="2000" b="1" i="1" kern="0" dirty="0" smtClean="0"/>
              <a:t> ions in PMMA </a:t>
            </a:r>
          </a:p>
        </p:txBody>
      </p:sp>
      <p:sp>
        <p:nvSpPr>
          <p:cNvPr id="14" name="TextBox 13"/>
          <p:cNvSpPr txBox="1"/>
          <p:nvPr/>
        </p:nvSpPr>
        <p:spPr>
          <a:xfrm>
            <a:off x="5072034" y="4636668"/>
            <a:ext cx="4071966" cy="1292662"/>
          </a:xfrm>
          <a:prstGeom prst="rect">
            <a:avLst/>
          </a:prstGeom>
          <a:noFill/>
        </p:spPr>
        <p:txBody>
          <a:bodyPr wrap="square" rtlCol="0">
            <a:spAutoFit/>
          </a:bodyPr>
          <a:lstStyle/>
          <a:p>
            <a:pPr marL="0" indent="0">
              <a:buFontTx/>
              <a:buNone/>
            </a:pPr>
            <a:r>
              <a:rPr lang="fr-FR" altLang="fr-FR" sz="2000" dirty="0" smtClean="0">
                <a:latin typeface="+mn-lt"/>
                <a:ea typeface="+mn-ea"/>
              </a:rPr>
              <a:t>High </a:t>
            </a:r>
            <a:r>
              <a:rPr lang="fr-FR" altLang="fr-FR" sz="2000" dirty="0" err="1" smtClean="0">
                <a:latin typeface="+mn-lt"/>
                <a:ea typeface="+mn-ea"/>
              </a:rPr>
              <a:t>resolution</a:t>
            </a:r>
            <a:r>
              <a:rPr lang="fr-FR" altLang="fr-FR" sz="2000" dirty="0" smtClean="0">
                <a:latin typeface="+mn-lt"/>
                <a:ea typeface="+mn-ea"/>
              </a:rPr>
              <a:t> profiles: influence </a:t>
            </a:r>
          </a:p>
          <a:p>
            <a:pPr marL="0" indent="0">
              <a:buFontTx/>
              <a:buNone/>
            </a:pPr>
            <a:r>
              <a:rPr lang="fr-FR" altLang="fr-FR" sz="2000" dirty="0" smtClean="0">
                <a:latin typeface="+mn-lt"/>
                <a:ea typeface="+mn-ea"/>
              </a:rPr>
              <a:t>of </a:t>
            </a:r>
            <a:r>
              <a:rPr lang="fr-FR" altLang="fr-FR" sz="2000" dirty="0" err="1" smtClean="0">
                <a:latin typeface="+mn-lt"/>
                <a:ea typeface="+mn-ea"/>
              </a:rPr>
              <a:t>heterogeneities</a:t>
            </a:r>
            <a:r>
              <a:rPr lang="fr-FR" altLang="fr-FR" sz="2000" dirty="0" smtClean="0">
                <a:latin typeface="+mn-lt"/>
                <a:ea typeface="+mn-ea"/>
              </a:rPr>
              <a:t> close to the </a:t>
            </a:r>
          </a:p>
          <a:p>
            <a:pPr marL="0" indent="0">
              <a:buFontTx/>
              <a:buNone/>
            </a:pPr>
            <a:r>
              <a:rPr lang="fr-FR" altLang="fr-FR" sz="2000" dirty="0" smtClean="0">
                <a:latin typeface="+mn-lt"/>
                <a:ea typeface="+mn-ea"/>
              </a:rPr>
              <a:t>Bragg </a:t>
            </a:r>
            <a:r>
              <a:rPr lang="fr-FR" altLang="fr-FR" sz="2000" dirty="0" err="1" smtClean="0">
                <a:latin typeface="+mn-lt"/>
                <a:ea typeface="+mn-ea"/>
              </a:rPr>
              <a:t>peak</a:t>
            </a:r>
            <a:endParaRPr lang="fr-FR" altLang="fr-FR" sz="2000" dirty="0" smtClean="0">
              <a:latin typeface="+mn-lt"/>
              <a:ea typeface="+mn-ea"/>
            </a:endParaRPr>
          </a:p>
          <a:p>
            <a:endParaRPr lang="it-IT" dirty="0"/>
          </a:p>
        </p:txBody>
      </p:sp>
    </p:spTree>
    <p:extLst>
      <p:ext uri="{BB962C8B-B14F-4D97-AF65-F5344CB8AC3E}">
        <p14:creationId xmlns:p14="http://schemas.microsoft.com/office/powerpoint/2010/main" xmlns="" val="12727684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68313" y="44624"/>
            <a:ext cx="8229600" cy="1143000"/>
          </a:xfrm>
        </p:spPr>
        <p:txBody>
          <a:bodyPr/>
          <a:lstStyle/>
          <a:p>
            <a:r>
              <a:rPr lang="en-US" b="1" dirty="0" smtClean="0">
                <a:latin typeface="Times New Roman" pitchFamily="18" charset="0"/>
              </a:rPr>
              <a:t>Advantages of Hadrontherapy</a:t>
            </a:r>
            <a:endParaRPr lang="it-IT" b="1" dirty="0" smtClean="0">
              <a:latin typeface="Times New Roman" pitchFamily="18" charset="0"/>
            </a:endParaRPr>
          </a:p>
        </p:txBody>
      </p:sp>
      <p:pic>
        <p:nvPicPr>
          <p:cNvPr id="141315" name="Picture 3"/>
          <p:cNvPicPr>
            <a:picLocks noChangeAspect="1" noChangeArrowheads="1"/>
          </p:cNvPicPr>
          <p:nvPr/>
        </p:nvPicPr>
        <p:blipFill>
          <a:blip r:embed="rId2"/>
          <a:srcRect/>
          <a:stretch>
            <a:fillRect/>
          </a:stretch>
        </p:blipFill>
        <p:spPr bwMode="auto">
          <a:xfrm>
            <a:off x="4661346" y="3212979"/>
            <a:ext cx="4375150" cy="2786062"/>
          </a:xfrm>
          <a:prstGeom prst="rect">
            <a:avLst/>
          </a:prstGeom>
          <a:noFill/>
          <a:ln w="9525">
            <a:noFill/>
            <a:miter lim="800000"/>
            <a:headEnd/>
            <a:tailEnd/>
          </a:ln>
        </p:spPr>
      </p:pic>
      <p:sp>
        <p:nvSpPr>
          <p:cNvPr id="141316" name="Rectangle 5"/>
          <p:cNvSpPr>
            <a:spLocks noChangeArrowheads="1"/>
          </p:cNvSpPr>
          <p:nvPr/>
        </p:nvSpPr>
        <p:spPr bwMode="auto">
          <a:xfrm>
            <a:off x="4644008" y="1488852"/>
            <a:ext cx="4427984" cy="1507990"/>
          </a:xfrm>
          <a:prstGeom prst="rect">
            <a:avLst/>
          </a:prstGeom>
          <a:noFill/>
          <a:ln w="9525">
            <a:noFill/>
            <a:miter lim="800000"/>
            <a:headEnd/>
            <a:tailEnd/>
          </a:ln>
        </p:spPr>
        <p:txBody>
          <a:bodyPr wrap="square" lIns="91320" tIns="45663" rIns="91320" bIns="45663">
            <a:spAutoFit/>
          </a:bodyPr>
          <a:lstStyle/>
          <a:p>
            <a:pPr>
              <a:buFont typeface="Wingdings" pitchFamily="2" charset="2"/>
              <a:buChar char="q"/>
            </a:pPr>
            <a:r>
              <a:rPr lang="en-US" dirty="0">
                <a:latin typeface="Times New Roman" pitchFamily="18" charset="0"/>
              </a:rPr>
              <a:t>  </a:t>
            </a:r>
            <a:r>
              <a:rPr lang="en-US" sz="2400" b="1" dirty="0" smtClean="0">
                <a:latin typeface="Times New Roman" pitchFamily="18" charset="0"/>
              </a:rPr>
              <a:t>More dose delivered in depth</a:t>
            </a:r>
            <a:endParaRPr lang="en-US" sz="2400" b="1" dirty="0">
              <a:latin typeface="Times New Roman" pitchFamily="18" charset="0"/>
            </a:endParaRPr>
          </a:p>
          <a:p>
            <a:endParaRPr lang="en-US" sz="2000" b="1" dirty="0">
              <a:latin typeface="Times New Roman" pitchFamily="18" charset="0"/>
            </a:endParaRPr>
          </a:p>
          <a:p>
            <a:pPr>
              <a:buFont typeface="Wingdings" pitchFamily="2" charset="2"/>
              <a:buChar char="q"/>
            </a:pPr>
            <a:r>
              <a:rPr lang="en-US" dirty="0">
                <a:latin typeface="Times New Roman" pitchFamily="18" charset="0"/>
              </a:rPr>
              <a:t> </a:t>
            </a:r>
            <a:r>
              <a:rPr lang="en-US" sz="2000" b="1" dirty="0">
                <a:latin typeface="Times New Roman" pitchFamily="18" charset="0"/>
              </a:rPr>
              <a:t> </a:t>
            </a:r>
            <a:r>
              <a:rPr lang="en-US" sz="2400" b="1" dirty="0" smtClean="0">
                <a:latin typeface="Times New Roman" pitchFamily="18" charset="0"/>
              </a:rPr>
              <a:t>Better dose conformation for the same total dose</a:t>
            </a:r>
            <a:endParaRPr lang="en-US" sz="2400" b="1" dirty="0">
              <a:latin typeface="Times New Roman" pitchFamily="18" charset="0"/>
            </a:endParaRPr>
          </a:p>
        </p:txBody>
      </p:sp>
      <p:grpSp>
        <p:nvGrpSpPr>
          <p:cNvPr id="2" name="Group 2"/>
          <p:cNvGrpSpPr>
            <a:grpSpLocks/>
          </p:cNvGrpSpPr>
          <p:nvPr/>
        </p:nvGrpSpPr>
        <p:grpSpPr bwMode="auto">
          <a:xfrm>
            <a:off x="-4972" y="1556792"/>
            <a:ext cx="4440916" cy="3317896"/>
            <a:chOff x="-73" y="-623"/>
            <a:chExt cx="4464" cy="6002"/>
          </a:xfrm>
        </p:grpSpPr>
        <p:sp>
          <p:nvSpPr>
            <p:cNvPr id="141318" name="Rectangle 3"/>
            <p:cNvSpPr>
              <a:spLocks noChangeArrowheads="1"/>
            </p:cNvSpPr>
            <p:nvPr/>
          </p:nvSpPr>
          <p:spPr bwMode="auto">
            <a:xfrm>
              <a:off x="463" y="212"/>
              <a:ext cx="3746" cy="3969"/>
            </a:xfrm>
            <a:prstGeom prst="rect">
              <a:avLst/>
            </a:prstGeom>
            <a:noFill/>
            <a:ln w="9525">
              <a:noFill/>
              <a:miter lim="800000"/>
              <a:headEnd/>
              <a:tailEnd/>
            </a:ln>
          </p:spPr>
          <p:txBody>
            <a:bodyPr/>
            <a:lstStyle/>
            <a:p>
              <a:endParaRPr lang="it-IT">
                <a:solidFill>
                  <a:srgbClr val="000000"/>
                </a:solidFill>
              </a:endParaRPr>
            </a:p>
          </p:txBody>
        </p:sp>
        <p:sp>
          <p:nvSpPr>
            <p:cNvPr id="141319" name="Freeform 4"/>
            <p:cNvSpPr>
              <a:spLocks/>
            </p:cNvSpPr>
            <p:nvPr/>
          </p:nvSpPr>
          <p:spPr bwMode="auto">
            <a:xfrm>
              <a:off x="463" y="212"/>
              <a:ext cx="3746" cy="3969"/>
            </a:xfrm>
            <a:custGeom>
              <a:avLst/>
              <a:gdLst>
                <a:gd name="T0" fmla="*/ 0 w 774"/>
                <a:gd name="T1" fmla="*/ 0 h 468"/>
                <a:gd name="T2" fmla="*/ 2147483647 w 774"/>
                <a:gd name="T3" fmla="*/ 0 h 468"/>
                <a:gd name="T4" fmla="*/ 2147483647 w 774"/>
                <a:gd name="T5" fmla="*/ 2147483647 h 468"/>
                <a:gd name="T6" fmla="*/ 0 w 774"/>
                <a:gd name="T7" fmla="*/ 2147483647 h 468"/>
                <a:gd name="T8" fmla="*/ 0 w 774"/>
                <a:gd name="T9" fmla="*/ 0 h 468"/>
                <a:gd name="T10" fmla="*/ 0 w 774"/>
                <a:gd name="T11" fmla="*/ 2147483647 h 468"/>
                <a:gd name="T12" fmla="*/ 2147483647 w 774"/>
                <a:gd name="T13" fmla="*/ 2147483647 h 468"/>
                <a:gd name="T14" fmla="*/ 0 60000 65536"/>
                <a:gd name="T15" fmla="*/ 0 60000 65536"/>
                <a:gd name="T16" fmla="*/ 0 60000 65536"/>
                <a:gd name="T17" fmla="*/ 0 60000 65536"/>
                <a:gd name="T18" fmla="*/ 0 60000 65536"/>
                <a:gd name="T19" fmla="*/ 0 60000 65536"/>
                <a:gd name="T20" fmla="*/ 0 60000 65536"/>
                <a:gd name="T21" fmla="*/ 0 w 774"/>
                <a:gd name="T22" fmla="*/ 0 h 468"/>
                <a:gd name="T23" fmla="*/ 774 w 774"/>
                <a:gd name="T24" fmla="*/ 468 h 4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4" h="468">
                  <a:moveTo>
                    <a:pt x="0" y="0"/>
                  </a:moveTo>
                  <a:lnTo>
                    <a:pt x="774" y="0"/>
                  </a:lnTo>
                  <a:lnTo>
                    <a:pt x="774" y="468"/>
                  </a:lnTo>
                  <a:lnTo>
                    <a:pt x="0" y="468"/>
                  </a:lnTo>
                  <a:lnTo>
                    <a:pt x="0" y="0"/>
                  </a:lnTo>
                  <a:lnTo>
                    <a:pt x="0" y="468"/>
                  </a:lnTo>
                  <a:lnTo>
                    <a:pt x="3" y="468"/>
                  </a:lnTo>
                </a:path>
              </a:pathLst>
            </a:custGeom>
            <a:noFill/>
            <a:ln w="0">
              <a:solidFill>
                <a:srgbClr val="008000"/>
              </a:solidFill>
              <a:round/>
              <a:headEnd/>
              <a:tailEnd/>
            </a:ln>
          </p:spPr>
          <p:txBody>
            <a:bodyPr/>
            <a:lstStyle/>
            <a:p>
              <a:endParaRPr lang="it-IT"/>
            </a:p>
          </p:txBody>
        </p:sp>
        <p:sp>
          <p:nvSpPr>
            <p:cNvPr id="141320" name="Line 5"/>
            <p:cNvSpPr>
              <a:spLocks noChangeShapeType="1"/>
            </p:cNvSpPr>
            <p:nvPr/>
          </p:nvSpPr>
          <p:spPr bwMode="auto">
            <a:xfrm>
              <a:off x="463" y="4054"/>
              <a:ext cx="15" cy="1"/>
            </a:xfrm>
            <a:prstGeom prst="line">
              <a:avLst/>
            </a:prstGeom>
            <a:noFill/>
            <a:ln w="0">
              <a:solidFill>
                <a:srgbClr val="008000"/>
              </a:solidFill>
              <a:round/>
              <a:headEnd/>
              <a:tailEnd/>
            </a:ln>
          </p:spPr>
          <p:txBody>
            <a:bodyPr/>
            <a:lstStyle/>
            <a:p>
              <a:endParaRPr lang="it-IT"/>
            </a:p>
          </p:txBody>
        </p:sp>
        <p:sp>
          <p:nvSpPr>
            <p:cNvPr id="141321" name="Line 6"/>
            <p:cNvSpPr>
              <a:spLocks noChangeShapeType="1"/>
            </p:cNvSpPr>
            <p:nvPr/>
          </p:nvSpPr>
          <p:spPr bwMode="auto">
            <a:xfrm>
              <a:off x="463" y="3918"/>
              <a:ext cx="15" cy="1"/>
            </a:xfrm>
            <a:prstGeom prst="line">
              <a:avLst/>
            </a:prstGeom>
            <a:noFill/>
            <a:ln w="0">
              <a:solidFill>
                <a:srgbClr val="008000"/>
              </a:solidFill>
              <a:round/>
              <a:headEnd/>
              <a:tailEnd/>
            </a:ln>
          </p:spPr>
          <p:txBody>
            <a:bodyPr/>
            <a:lstStyle/>
            <a:p>
              <a:endParaRPr lang="it-IT"/>
            </a:p>
          </p:txBody>
        </p:sp>
        <p:sp>
          <p:nvSpPr>
            <p:cNvPr id="141322" name="Line 7"/>
            <p:cNvSpPr>
              <a:spLocks noChangeShapeType="1"/>
            </p:cNvSpPr>
            <p:nvPr/>
          </p:nvSpPr>
          <p:spPr bwMode="auto">
            <a:xfrm>
              <a:off x="463" y="3782"/>
              <a:ext cx="15" cy="1"/>
            </a:xfrm>
            <a:prstGeom prst="line">
              <a:avLst/>
            </a:prstGeom>
            <a:noFill/>
            <a:ln w="0">
              <a:solidFill>
                <a:srgbClr val="008000"/>
              </a:solidFill>
              <a:round/>
              <a:headEnd/>
              <a:tailEnd/>
            </a:ln>
          </p:spPr>
          <p:txBody>
            <a:bodyPr/>
            <a:lstStyle/>
            <a:p>
              <a:endParaRPr lang="it-IT"/>
            </a:p>
          </p:txBody>
        </p:sp>
        <p:sp>
          <p:nvSpPr>
            <p:cNvPr id="141323" name="Line 8"/>
            <p:cNvSpPr>
              <a:spLocks noChangeShapeType="1"/>
            </p:cNvSpPr>
            <p:nvPr/>
          </p:nvSpPr>
          <p:spPr bwMode="auto">
            <a:xfrm>
              <a:off x="463" y="3655"/>
              <a:ext cx="15" cy="1"/>
            </a:xfrm>
            <a:prstGeom prst="line">
              <a:avLst/>
            </a:prstGeom>
            <a:noFill/>
            <a:ln w="0">
              <a:solidFill>
                <a:srgbClr val="008000"/>
              </a:solidFill>
              <a:round/>
              <a:headEnd/>
              <a:tailEnd/>
            </a:ln>
          </p:spPr>
          <p:txBody>
            <a:bodyPr/>
            <a:lstStyle/>
            <a:p>
              <a:endParaRPr lang="it-IT"/>
            </a:p>
          </p:txBody>
        </p:sp>
        <p:sp>
          <p:nvSpPr>
            <p:cNvPr id="141324" name="Line 9"/>
            <p:cNvSpPr>
              <a:spLocks noChangeShapeType="1"/>
            </p:cNvSpPr>
            <p:nvPr/>
          </p:nvSpPr>
          <p:spPr bwMode="auto">
            <a:xfrm>
              <a:off x="463" y="3519"/>
              <a:ext cx="15" cy="1"/>
            </a:xfrm>
            <a:prstGeom prst="line">
              <a:avLst/>
            </a:prstGeom>
            <a:noFill/>
            <a:ln w="0">
              <a:solidFill>
                <a:srgbClr val="008000"/>
              </a:solidFill>
              <a:round/>
              <a:headEnd/>
              <a:tailEnd/>
            </a:ln>
          </p:spPr>
          <p:txBody>
            <a:bodyPr/>
            <a:lstStyle/>
            <a:p>
              <a:endParaRPr lang="it-IT"/>
            </a:p>
          </p:txBody>
        </p:sp>
        <p:sp>
          <p:nvSpPr>
            <p:cNvPr id="141325" name="Line 10"/>
            <p:cNvSpPr>
              <a:spLocks noChangeShapeType="1"/>
            </p:cNvSpPr>
            <p:nvPr/>
          </p:nvSpPr>
          <p:spPr bwMode="auto">
            <a:xfrm>
              <a:off x="463" y="3392"/>
              <a:ext cx="15" cy="1"/>
            </a:xfrm>
            <a:prstGeom prst="line">
              <a:avLst/>
            </a:prstGeom>
            <a:noFill/>
            <a:ln w="0">
              <a:solidFill>
                <a:srgbClr val="008000"/>
              </a:solidFill>
              <a:round/>
              <a:headEnd/>
              <a:tailEnd/>
            </a:ln>
          </p:spPr>
          <p:txBody>
            <a:bodyPr/>
            <a:lstStyle/>
            <a:p>
              <a:endParaRPr lang="it-IT"/>
            </a:p>
          </p:txBody>
        </p:sp>
        <p:sp>
          <p:nvSpPr>
            <p:cNvPr id="141326" name="Line 11"/>
            <p:cNvSpPr>
              <a:spLocks noChangeShapeType="1"/>
            </p:cNvSpPr>
            <p:nvPr/>
          </p:nvSpPr>
          <p:spPr bwMode="auto">
            <a:xfrm>
              <a:off x="463" y="3256"/>
              <a:ext cx="15" cy="1"/>
            </a:xfrm>
            <a:prstGeom prst="line">
              <a:avLst/>
            </a:prstGeom>
            <a:noFill/>
            <a:ln w="0">
              <a:solidFill>
                <a:srgbClr val="008000"/>
              </a:solidFill>
              <a:round/>
              <a:headEnd/>
              <a:tailEnd/>
            </a:ln>
          </p:spPr>
          <p:txBody>
            <a:bodyPr/>
            <a:lstStyle/>
            <a:p>
              <a:endParaRPr lang="it-IT"/>
            </a:p>
          </p:txBody>
        </p:sp>
        <p:sp>
          <p:nvSpPr>
            <p:cNvPr id="141327" name="Line 12"/>
            <p:cNvSpPr>
              <a:spLocks noChangeShapeType="1"/>
            </p:cNvSpPr>
            <p:nvPr/>
          </p:nvSpPr>
          <p:spPr bwMode="auto">
            <a:xfrm>
              <a:off x="463" y="3121"/>
              <a:ext cx="15" cy="1"/>
            </a:xfrm>
            <a:prstGeom prst="line">
              <a:avLst/>
            </a:prstGeom>
            <a:noFill/>
            <a:ln w="0">
              <a:solidFill>
                <a:srgbClr val="008000"/>
              </a:solidFill>
              <a:round/>
              <a:headEnd/>
              <a:tailEnd/>
            </a:ln>
          </p:spPr>
          <p:txBody>
            <a:bodyPr/>
            <a:lstStyle/>
            <a:p>
              <a:endParaRPr lang="it-IT"/>
            </a:p>
          </p:txBody>
        </p:sp>
        <p:sp>
          <p:nvSpPr>
            <p:cNvPr id="141328" name="Line 13"/>
            <p:cNvSpPr>
              <a:spLocks noChangeShapeType="1"/>
            </p:cNvSpPr>
            <p:nvPr/>
          </p:nvSpPr>
          <p:spPr bwMode="auto">
            <a:xfrm>
              <a:off x="463" y="2994"/>
              <a:ext cx="15" cy="1"/>
            </a:xfrm>
            <a:prstGeom prst="line">
              <a:avLst/>
            </a:prstGeom>
            <a:noFill/>
            <a:ln w="0">
              <a:solidFill>
                <a:srgbClr val="008000"/>
              </a:solidFill>
              <a:round/>
              <a:headEnd/>
              <a:tailEnd/>
            </a:ln>
          </p:spPr>
          <p:txBody>
            <a:bodyPr/>
            <a:lstStyle/>
            <a:p>
              <a:endParaRPr lang="it-IT"/>
            </a:p>
          </p:txBody>
        </p:sp>
        <p:sp>
          <p:nvSpPr>
            <p:cNvPr id="141329" name="Line 14"/>
            <p:cNvSpPr>
              <a:spLocks noChangeShapeType="1"/>
            </p:cNvSpPr>
            <p:nvPr/>
          </p:nvSpPr>
          <p:spPr bwMode="auto">
            <a:xfrm>
              <a:off x="463" y="2858"/>
              <a:ext cx="15" cy="1"/>
            </a:xfrm>
            <a:prstGeom prst="line">
              <a:avLst/>
            </a:prstGeom>
            <a:noFill/>
            <a:ln w="0">
              <a:solidFill>
                <a:srgbClr val="008000"/>
              </a:solidFill>
              <a:round/>
              <a:headEnd/>
              <a:tailEnd/>
            </a:ln>
          </p:spPr>
          <p:txBody>
            <a:bodyPr/>
            <a:lstStyle/>
            <a:p>
              <a:endParaRPr lang="it-IT"/>
            </a:p>
          </p:txBody>
        </p:sp>
        <p:sp>
          <p:nvSpPr>
            <p:cNvPr id="141330" name="Line 15"/>
            <p:cNvSpPr>
              <a:spLocks noChangeShapeType="1"/>
            </p:cNvSpPr>
            <p:nvPr/>
          </p:nvSpPr>
          <p:spPr bwMode="auto">
            <a:xfrm>
              <a:off x="463" y="2731"/>
              <a:ext cx="15" cy="1"/>
            </a:xfrm>
            <a:prstGeom prst="line">
              <a:avLst/>
            </a:prstGeom>
            <a:noFill/>
            <a:ln w="0">
              <a:solidFill>
                <a:srgbClr val="008000"/>
              </a:solidFill>
              <a:round/>
              <a:headEnd/>
              <a:tailEnd/>
            </a:ln>
          </p:spPr>
          <p:txBody>
            <a:bodyPr/>
            <a:lstStyle/>
            <a:p>
              <a:endParaRPr lang="it-IT"/>
            </a:p>
          </p:txBody>
        </p:sp>
        <p:sp>
          <p:nvSpPr>
            <p:cNvPr id="141331" name="Line 16"/>
            <p:cNvSpPr>
              <a:spLocks noChangeShapeType="1"/>
            </p:cNvSpPr>
            <p:nvPr/>
          </p:nvSpPr>
          <p:spPr bwMode="auto">
            <a:xfrm>
              <a:off x="463" y="2595"/>
              <a:ext cx="15" cy="1"/>
            </a:xfrm>
            <a:prstGeom prst="line">
              <a:avLst/>
            </a:prstGeom>
            <a:noFill/>
            <a:ln w="0">
              <a:solidFill>
                <a:srgbClr val="008000"/>
              </a:solidFill>
              <a:round/>
              <a:headEnd/>
              <a:tailEnd/>
            </a:ln>
          </p:spPr>
          <p:txBody>
            <a:bodyPr/>
            <a:lstStyle/>
            <a:p>
              <a:endParaRPr lang="it-IT"/>
            </a:p>
          </p:txBody>
        </p:sp>
        <p:sp>
          <p:nvSpPr>
            <p:cNvPr id="141332" name="Line 17"/>
            <p:cNvSpPr>
              <a:spLocks noChangeShapeType="1"/>
            </p:cNvSpPr>
            <p:nvPr/>
          </p:nvSpPr>
          <p:spPr bwMode="auto">
            <a:xfrm>
              <a:off x="463" y="2459"/>
              <a:ext cx="15" cy="1"/>
            </a:xfrm>
            <a:prstGeom prst="line">
              <a:avLst/>
            </a:prstGeom>
            <a:noFill/>
            <a:ln w="0">
              <a:solidFill>
                <a:srgbClr val="008000"/>
              </a:solidFill>
              <a:round/>
              <a:headEnd/>
              <a:tailEnd/>
            </a:ln>
          </p:spPr>
          <p:txBody>
            <a:bodyPr/>
            <a:lstStyle/>
            <a:p>
              <a:endParaRPr lang="it-IT"/>
            </a:p>
          </p:txBody>
        </p:sp>
        <p:sp>
          <p:nvSpPr>
            <p:cNvPr id="141333" name="Line 18"/>
            <p:cNvSpPr>
              <a:spLocks noChangeShapeType="1"/>
            </p:cNvSpPr>
            <p:nvPr/>
          </p:nvSpPr>
          <p:spPr bwMode="auto">
            <a:xfrm>
              <a:off x="463" y="2332"/>
              <a:ext cx="15" cy="1"/>
            </a:xfrm>
            <a:prstGeom prst="line">
              <a:avLst/>
            </a:prstGeom>
            <a:noFill/>
            <a:ln w="0">
              <a:solidFill>
                <a:srgbClr val="008000"/>
              </a:solidFill>
              <a:round/>
              <a:headEnd/>
              <a:tailEnd/>
            </a:ln>
          </p:spPr>
          <p:txBody>
            <a:bodyPr/>
            <a:lstStyle/>
            <a:p>
              <a:endParaRPr lang="it-IT"/>
            </a:p>
          </p:txBody>
        </p:sp>
        <p:sp>
          <p:nvSpPr>
            <p:cNvPr id="141334" name="Line 19"/>
            <p:cNvSpPr>
              <a:spLocks noChangeShapeType="1"/>
            </p:cNvSpPr>
            <p:nvPr/>
          </p:nvSpPr>
          <p:spPr bwMode="auto">
            <a:xfrm>
              <a:off x="463" y="2196"/>
              <a:ext cx="15" cy="1"/>
            </a:xfrm>
            <a:prstGeom prst="line">
              <a:avLst/>
            </a:prstGeom>
            <a:noFill/>
            <a:ln w="0">
              <a:solidFill>
                <a:srgbClr val="008000"/>
              </a:solidFill>
              <a:round/>
              <a:headEnd/>
              <a:tailEnd/>
            </a:ln>
          </p:spPr>
          <p:txBody>
            <a:bodyPr/>
            <a:lstStyle/>
            <a:p>
              <a:endParaRPr lang="it-IT"/>
            </a:p>
          </p:txBody>
        </p:sp>
        <p:sp>
          <p:nvSpPr>
            <p:cNvPr id="141335" name="Line 20"/>
            <p:cNvSpPr>
              <a:spLocks noChangeShapeType="1"/>
            </p:cNvSpPr>
            <p:nvPr/>
          </p:nvSpPr>
          <p:spPr bwMode="auto">
            <a:xfrm>
              <a:off x="463" y="2061"/>
              <a:ext cx="15" cy="1"/>
            </a:xfrm>
            <a:prstGeom prst="line">
              <a:avLst/>
            </a:prstGeom>
            <a:noFill/>
            <a:ln w="0">
              <a:solidFill>
                <a:srgbClr val="008000"/>
              </a:solidFill>
              <a:round/>
              <a:headEnd/>
              <a:tailEnd/>
            </a:ln>
          </p:spPr>
          <p:txBody>
            <a:bodyPr/>
            <a:lstStyle/>
            <a:p>
              <a:endParaRPr lang="it-IT"/>
            </a:p>
          </p:txBody>
        </p:sp>
        <p:sp>
          <p:nvSpPr>
            <p:cNvPr id="141336" name="Line 21"/>
            <p:cNvSpPr>
              <a:spLocks noChangeShapeType="1"/>
            </p:cNvSpPr>
            <p:nvPr/>
          </p:nvSpPr>
          <p:spPr bwMode="auto">
            <a:xfrm>
              <a:off x="463" y="1934"/>
              <a:ext cx="15" cy="1"/>
            </a:xfrm>
            <a:prstGeom prst="line">
              <a:avLst/>
            </a:prstGeom>
            <a:noFill/>
            <a:ln w="0">
              <a:solidFill>
                <a:srgbClr val="008000"/>
              </a:solidFill>
              <a:round/>
              <a:headEnd/>
              <a:tailEnd/>
            </a:ln>
          </p:spPr>
          <p:txBody>
            <a:bodyPr/>
            <a:lstStyle/>
            <a:p>
              <a:endParaRPr lang="it-IT"/>
            </a:p>
          </p:txBody>
        </p:sp>
        <p:sp>
          <p:nvSpPr>
            <p:cNvPr id="141337" name="Line 22"/>
            <p:cNvSpPr>
              <a:spLocks noChangeShapeType="1"/>
            </p:cNvSpPr>
            <p:nvPr/>
          </p:nvSpPr>
          <p:spPr bwMode="auto">
            <a:xfrm>
              <a:off x="463" y="1798"/>
              <a:ext cx="15" cy="1"/>
            </a:xfrm>
            <a:prstGeom prst="line">
              <a:avLst/>
            </a:prstGeom>
            <a:noFill/>
            <a:ln w="0">
              <a:solidFill>
                <a:srgbClr val="008000"/>
              </a:solidFill>
              <a:round/>
              <a:headEnd/>
              <a:tailEnd/>
            </a:ln>
          </p:spPr>
          <p:txBody>
            <a:bodyPr/>
            <a:lstStyle/>
            <a:p>
              <a:endParaRPr lang="it-IT"/>
            </a:p>
          </p:txBody>
        </p:sp>
        <p:sp>
          <p:nvSpPr>
            <p:cNvPr id="141338" name="Line 23"/>
            <p:cNvSpPr>
              <a:spLocks noChangeShapeType="1"/>
            </p:cNvSpPr>
            <p:nvPr/>
          </p:nvSpPr>
          <p:spPr bwMode="auto">
            <a:xfrm>
              <a:off x="463" y="1671"/>
              <a:ext cx="15" cy="1"/>
            </a:xfrm>
            <a:prstGeom prst="line">
              <a:avLst/>
            </a:prstGeom>
            <a:noFill/>
            <a:ln w="0">
              <a:solidFill>
                <a:srgbClr val="008000"/>
              </a:solidFill>
              <a:round/>
              <a:headEnd/>
              <a:tailEnd/>
            </a:ln>
          </p:spPr>
          <p:txBody>
            <a:bodyPr/>
            <a:lstStyle/>
            <a:p>
              <a:endParaRPr lang="it-IT"/>
            </a:p>
          </p:txBody>
        </p:sp>
        <p:sp>
          <p:nvSpPr>
            <p:cNvPr id="141339" name="Line 24"/>
            <p:cNvSpPr>
              <a:spLocks noChangeShapeType="1"/>
            </p:cNvSpPr>
            <p:nvPr/>
          </p:nvSpPr>
          <p:spPr bwMode="auto">
            <a:xfrm>
              <a:off x="463" y="1535"/>
              <a:ext cx="15" cy="1"/>
            </a:xfrm>
            <a:prstGeom prst="line">
              <a:avLst/>
            </a:prstGeom>
            <a:noFill/>
            <a:ln w="0">
              <a:solidFill>
                <a:srgbClr val="008000"/>
              </a:solidFill>
              <a:round/>
              <a:headEnd/>
              <a:tailEnd/>
            </a:ln>
          </p:spPr>
          <p:txBody>
            <a:bodyPr/>
            <a:lstStyle/>
            <a:p>
              <a:endParaRPr lang="it-IT"/>
            </a:p>
          </p:txBody>
        </p:sp>
        <p:sp>
          <p:nvSpPr>
            <p:cNvPr id="141340" name="Line 25"/>
            <p:cNvSpPr>
              <a:spLocks noChangeShapeType="1"/>
            </p:cNvSpPr>
            <p:nvPr/>
          </p:nvSpPr>
          <p:spPr bwMode="auto">
            <a:xfrm>
              <a:off x="463" y="1399"/>
              <a:ext cx="15" cy="1"/>
            </a:xfrm>
            <a:prstGeom prst="line">
              <a:avLst/>
            </a:prstGeom>
            <a:noFill/>
            <a:ln w="0">
              <a:solidFill>
                <a:srgbClr val="008000"/>
              </a:solidFill>
              <a:round/>
              <a:headEnd/>
              <a:tailEnd/>
            </a:ln>
          </p:spPr>
          <p:txBody>
            <a:bodyPr/>
            <a:lstStyle/>
            <a:p>
              <a:endParaRPr lang="it-IT"/>
            </a:p>
          </p:txBody>
        </p:sp>
        <p:sp>
          <p:nvSpPr>
            <p:cNvPr id="141341" name="Line 26"/>
            <p:cNvSpPr>
              <a:spLocks noChangeShapeType="1"/>
            </p:cNvSpPr>
            <p:nvPr/>
          </p:nvSpPr>
          <p:spPr bwMode="auto">
            <a:xfrm>
              <a:off x="463" y="1272"/>
              <a:ext cx="15" cy="1"/>
            </a:xfrm>
            <a:prstGeom prst="line">
              <a:avLst/>
            </a:prstGeom>
            <a:noFill/>
            <a:ln w="0">
              <a:solidFill>
                <a:srgbClr val="008000"/>
              </a:solidFill>
              <a:round/>
              <a:headEnd/>
              <a:tailEnd/>
            </a:ln>
          </p:spPr>
          <p:txBody>
            <a:bodyPr/>
            <a:lstStyle/>
            <a:p>
              <a:endParaRPr lang="it-IT"/>
            </a:p>
          </p:txBody>
        </p:sp>
        <p:sp>
          <p:nvSpPr>
            <p:cNvPr id="141342" name="Line 27"/>
            <p:cNvSpPr>
              <a:spLocks noChangeShapeType="1"/>
            </p:cNvSpPr>
            <p:nvPr/>
          </p:nvSpPr>
          <p:spPr bwMode="auto">
            <a:xfrm>
              <a:off x="463" y="1136"/>
              <a:ext cx="15" cy="1"/>
            </a:xfrm>
            <a:prstGeom prst="line">
              <a:avLst/>
            </a:prstGeom>
            <a:noFill/>
            <a:ln w="0">
              <a:solidFill>
                <a:srgbClr val="008000"/>
              </a:solidFill>
              <a:round/>
              <a:headEnd/>
              <a:tailEnd/>
            </a:ln>
          </p:spPr>
          <p:txBody>
            <a:bodyPr/>
            <a:lstStyle/>
            <a:p>
              <a:endParaRPr lang="it-IT"/>
            </a:p>
          </p:txBody>
        </p:sp>
        <p:sp>
          <p:nvSpPr>
            <p:cNvPr id="141343" name="Line 28"/>
            <p:cNvSpPr>
              <a:spLocks noChangeShapeType="1"/>
            </p:cNvSpPr>
            <p:nvPr/>
          </p:nvSpPr>
          <p:spPr bwMode="auto">
            <a:xfrm>
              <a:off x="463" y="1009"/>
              <a:ext cx="15" cy="1"/>
            </a:xfrm>
            <a:prstGeom prst="line">
              <a:avLst/>
            </a:prstGeom>
            <a:noFill/>
            <a:ln w="0">
              <a:solidFill>
                <a:srgbClr val="008000"/>
              </a:solidFill>
              <a:round/>
              <a:headEnd/>
              <a:tailEnd/>
            </a:ln>
          </p:spPr>
          <p:txBody>
            <a:bodyPr/>
            <a:lstStyle/>
            <a:p>
              <a:endParaRPr lang="it-IT"/>
            </a:p>
          </p:txBody>
        </p:sp>
        <p:sp>
          <p:nvSpPr>
            <p:cNvPr id="141344" name="Line 29"/>
            <p:cNvSpPr>
              <a:spLocks noChangeShapeType="1"/>
            </p:cNvSpPr>
            <p:nvPr/>
          </p:nvSpPr>
          <p:spPr bwMode="auto">
            <a:xfrm>
              <a:off x="463" y="873"/>
              <a:ext cx="15" cy="1"/>
            </a:xfrm>
            <a:prstGeom prst="line">
              <a:avLst/>
            </a:prstGeom>
            <a:noFill/>
            <a:ln w="0">
              <a:solidFill>
                <a:srgbClr val="008000"/>
              </a:solidFill>
              <a:round/>
              <a:headEnd/>
              <a:tailEnd/>
            </a:ln>
          </p:spPr>
          <p:txBody>
            <a:bodyPr/>
            <a:lstStyle/>
            <a:p>
              <a:endParaRPr lang="it-IT"/>
            </a:p>
          </p:txBody>
        </p:sp>
        <p:sp>
          <p:nvSpPr>
            <p:cNvPr id="141345" name="Line 30"/>
            <p:cNvSpPr>
              <a:spLocks noChangeShapeType="1"/>
            </p:cNvSpPr>
            <p:nvPr/>
          </p:nvSpPr>
          <p:spPr bwMode="auto">
            <a:xfrm>
              <a:off x="463" y="738"/>
              <a:ext cx="15" cy="1"/>
            </a:xfrm>
            <a:prstGeom prst="line">
              <a:avLst/>
            </a:prstGeom>
            <a:noFill/>
            <a:ln w="0">
              <a:solidFill>
                <a:srgbClr val="008000"/>
              </a:solidFill>
              <a:round/>
              <a:headEnd/>
              <a:tailEnd/>
            </a:ln>
          </p:spPr>
          <p:txBody>
            <a:bodyPr/>
            <a:lstStyle/>
            <a:p>
              <a:endParaRPr lang="it-IT"/>
            </a:p>
          </p:txBody>
        </p:sp>
        <p:sp>
          <p:nvSpPr>
            <p:cNvPr id="141346" name="Line 31"/>
            <p:cNvSpPr>
              <a:spLocks noChangeShapeType="1"/>
            </p:cNvSpPr>
            <p:nvPr/>
          </p:nvSpPr>
          <p:spPr bwMode="auto">
            <a:xfrm>
              <a:off x="463" y="611"/>
              <a:ext cx="15" cy="1"/>
            </a:xfrm>
            <a:prstGeom prst="line">
              <a:avLst/>
            </a:prstGeom>
            <a:noFill/>
            <a:ln w="0">
              <a:solidFill>
                <a:srgbClr val="008000"/>
              </a:solidFill>
              <a:round/>
              <a:headEnd/>
              <a:tailEnd/>
            </a:ln>
          </p:spPr>
          <p:txBody>
            <a:bodyPr/>
            <a:lstStyle/>
            <a:p>
              <a:endParaRPr lang="it-IT"/>
            </a:p>
          </p:txBody>
        </p:sp>
        <p:sp>
          <p:nvSpPr>
            <p:cNvPr id="141347" name="Line 32"/>
            <p:cNvSpPr>
              <a:spLocks noChangeShapeType="1"/>
            </p:cNvSpPr>
            <p:nvPr/>
          </p:nvSpPr>
          <p:spPr bwMode="auto">
            <a:xfrm>
              <a:off x="463" y="475"/>
              <a:ext cx="15" cy="1"/>
            </a:xfrm>
            <a:prstGeom prst="line">
              <a:avLst/>
            </a:prstGeom>
            <a:noFill/>
            <a:ln w="0">
              <a:solidFill>
                <a:srgbClr val="008000"/>
              </a:solidFill>
              <a:round/>
              <a:headEnd/>
              <a:tailEnd/>
            </a:ln>
          </p:spPr>
          <p:txBody>
            <a:bodyPr/>
            <a:lstStyle/>
            <a:p>
              <a:endParaRPr lang="it-IT"/>
            </a:p>
          </p:txBody>
        </p:sp>
        <p:sp>
          <p:nvSpPr>
            <p:cNvPr id="141348" name="Line 33"/>
            <p:cNvSpPr>
              <a:spLocks noChangeShapeType="1"/>
            </p:cNvSpPr>
            <p:nvPr/>
          </p:nvSpPr>
          <p:spPr bwMode="auto">
            <a:xfrm>
              <a:off x="463" y="339"/>
              <a:ext cx="15" cy="1"/>
            </a:xfrm>
            <a:prstGeom prst="line">
              <a:avLst/>
            </a:prstGeom>
            <a:noFill/>
            <a:ln w="0">
              <a:solidFill>
                <a:srgbClr val="008000"/>
              </a:solidFill>
              <a:round/>
              <a:headEnd/>
              <a:tailEnd/>
            </a:ln>
          </p:spPr>
          <p:txBody>
            <a:bodyPr/>
            <a:lstStyle/>
            <a:p>
              <a:endParaRPr lang="it-IT"/>
            </a:p>
          </p:txBody>
        </p:sp>
        <p:sp>
          <p:nvSpPr>
            <p:cNvPr id="141349" name="Line 34"/>
            <p:cNvSpPr>
              <a:spLocks noChangeShapeType="1"/>
            </p:cNvSpPr>
            <p:nvPr/>
          </p:nvSpPr>
          <p:spPr bwMode="auto">
            <a:xfrm>
              <a:off x="463" y="212"/>
              <a:ext cx="15" cy="1"/>
            </a:xfrm>
            <a:prstGeom prst="line">
              <a:avLst/>
            </a:prstGeom>
            <a:noFill/>
            <a:ln w="0">
              <a:solidFill>
                <a:srgbClr val="008000"/>
              </a:solidFill>
              <a:round/>
              <a:headEnd/>
              <a:tailEnd/>
            </a:ln>
          </p:spPr>
          <p:txBody>
            <a:bodyPr/>
            <a:lstStyle/>
            <a:p>
              <a:endParaRPr lang="it-IT"/>
            </a:p>
          </p:txBody>
        </p:sp>
        <p:sp>
          <p:nvSpPr>
            <p:cNvPr id="141350" name="Line 35"/>
            <p:cNvSpPr>
              <a:spLocks noChangeShapeType="1"/>
            </p:cNvSpPr>
            <p:nvPr/>
          </p:nvSpPr>
          <p:spPr bwMode="auto">
            <a:xfrm>
              <a:off x="463" y="4181"/>
              <a:ext cx="20" cy="1"/>
            </a:xfrm>
            <a:prstGeom prst="line">
              <a:avLst/>
            </a:prstGeom>
            <a:noFill/>
            <a:ln w="0">
              <a:solidFill>
                <a:srgbClr val="008000"/>
              </a:solidFill>
              <a:round/>
              <a:headEnd/>
              <a:tailEnd/>
            </a:ln>
          </p:spPr>
          <p:txBody>
            <a:bodyPr/>
            <a:lstStyle/>
            <a:p>
              <a:endParaRPr lang="it-IT"/>
            </a:p>
          </p:txBody>
        </p:sp>
        <p:sp>
          <p:nvSpPr>
            <p:cNvPr id="141351" name="Line 36"/>
            <p:cNvSpPr>
              <a:spLocks noChangeShapeType="1"/>
            </p:cNvSpPr>
            <p:nvPr/>
          </p:nvSpPr>
          <p:spPr bwMode="auto">
            <a:xfrm>
              <a:off x="463" y="3519"/>
              <a:ext cx="20" cy="1"/>
            </a:xfrm>
            <a:prstGeom prst="line">
              <a:avLst/>
            </a:prstGeom>
            <a:noFill/>
            <a:ln w="0">
              <a:solidFill>
                <a:srgbClr val="008000"/>
              </a:solidFill>
              <a:round/>
              <a:headEnd/>
              <a:tailEnd/>
            </a:ln>
          </p:spPr>
          <p:txBody>
            <a:bodyPr/>
            <a:lstStyle/>
            <a:p>
              <a:endParaRPr lang="it-IT"/>
            </a:p>
          </p:txBody>
        </p:sp>
        <p:sp>
          <p:nvSpPr>
            <p:cNvPr id="141352" name="Line 37"/>
            <p:cNvSpPr>
              <a:spLocks noChangeShapeType="1"/>
            </p:cNvSpPr>
            <p:nvPr/>
          </p:nvSpPr>
          <p:spPr bwMode="auto">
            <a:xfrm>
              <a:off x="463" y="2858"/>
              <a:ext cx="20" cy="1"/>
            </a:xfrm>
            <a:prstGeom prst="line">
              <a:avLst/>
            </a:prstGeom>
            <a:noFill/>
            <a:ln w="0">
              <a:solidFill>
                <a:srgbClr val="008000"/>
              </a:solidFill>
              <a:round/>
              <a:headEnd/>
              <a:tailEnd/>
            </a:ln>
          </p:spPr>
          <p:txBody>
            <a:bodyPr/>
            <a:lstStyle/>
            <a:p>
              <a:endParaRPr lang="it-IT"/>
            </a:p>
          </p:txBody>
        </p:sp>
        <p:sp>
          <p:nvSpPr>
            <p:cNvPr id="141353" name="Line 38"/>
            <p:cNvSpPr>
              <a:spLocks noChangeShapeType="1"/>
            </p:cNvSpPr>
            <p:nvPr/>
          </p:nvSpPr>
          <p:spPr bwMode="auto">
            <a:xfrm>
              <a:off x="463" y="2196"/>
              <a:ext cx="20" cy="1"/>
            </a:xfrm>
            <a:prstGeom prst="line">
              <a:avLst/>
            </a:prstGeom>
            <a:noFill/>
            <a:ln w="0">
              <a:solidFill>
                <a:srgbClr val="008000"/>
              </a:solidFill>
              <a:round/>
              <a:headEnd/>
              <a:tailEnd/>
            </a:ln>
          </p:spPr>
          <p:txBody>
            <a:bodyPr/>
            <a:lstStyle/>
            <a:p>
              <a:endParaRPr lang="it-IT"/>
            </a:p>
          </p:txBody>
        </p:sp>
        <p:sp>
          <p:nvSpPr>
            <p:cNvPr id="141354" name="Line 39"/>
            <p:cNvSpPr>
              <a:spLocks noChangeShapeType="1"/>
            </p:cNvSpPr>
            <p:nvPr/>
          </p:nvSpPr>
          <p:spPr bwMode="auto">
            <a:xfrm>
              <a:off x="463" y="1535"/>
              <a:ext cx="20" cy="1"/>
            </a:xfrm>
            <a:prstGeom prst="line">
              <a:avLst/>
            </a:prstGeom>
            <a:noFill/>
            <a:ln w="0">
              <a:solidFill>
                <a:srgbClr val="008000"/>
              </a:solidFill>
              <a:round/>
              <a:headEnd/>
              <a:tailEnd/>
            </a:ln>
          </p:spPr>
          <p:txBody>
            <a:bodyPr/>
            <a:lstStyle/>
            <a:p>
              <a:endParaRPr lang="it-IT"/>
            </a:p>
          </p:txBody>
        </p:sp>
        <p:sp>
          <p:nvSpPr>
            <p:cNvPr id="141355" name="Line 40"/>
            <p:cNvSpPr>
              <a:spLocks noChangeShapeType="1"/>
            </p:cNvSpPr>
            <p:nvPr/>
          </p:nvSpPr>
          <p:spPr bwMode="auto">
            <a:xfrm>
              <a:off x="463" y="873"/>
              <a:ext cx="20" cy="1"/>
            </a:xfrm>
            <a:prstGeom prst="line">
              <a:avLst/>
            </a:prstGeom>
            <a:noFill/>
            <a:ln w="0">
              <a:solidFill>
                <a:srgbClr val="008000"/>
              </a:solidFill>
              <a:round/>
              <a:headEnd/>
              <a:tailEnd/>
            </a:ln>
          </p:spPr>
          <p:txBody>
            <a:bodyPr/>
            <a:lstStyle/>
            <a:p>
              <a:endParaRPr lang="it-IT"/>
            </a:p>
          </p:txBody>
        </p:sp>
        <p:sp>
          <p:nvSpPr>
            <p:cNvPr id="141356" name="Line 41"/>
            <p:cNvSpPr>
              <a:spLocks noChangeShapeType="1"/>
            </p:cNvSpPr>
            <p:nvPr/>
          </p:nvSpPr>
          <p:spPr bwMode="auto">
            <a:xfrm>
              <a:off x="463" y="212"/>
              <a:ext cx="20" cy="1"/>
            </a:xfrm>
            <a:prstGeom prst="line">
              <a:avLst/>
            </a:prstGeom>
            <a:noFill/>
            <a:ln w="0">
              <a:solidFill>
                <a:srgbClr val="008000"/>
              </a:solidFill>
              <a:round/>
              <a:headEnd/>
              <a:tailEnd/>
            </a:ln>
          </p:spPr>
          <p:txBody>
            <a:bodyPr/>
            <a:lstStyle/>
            <a:p>
              <a:endParaRPr lang="it-IT"/>
            </a:p>
          </p:txBody>
        </p:sp>
        <p:sp>
          <p:nvSpPr>
            <p:cNvPr id="141357" name="Line 42"/>
            <p:cNvSpPr>
              <a:spLocks noChangeShapeType="1"/>
            </p:cNvSpPr>
            <p:nvPr/>
          </p:nvSpPr>
          <p:spPr bwMode="auto">
            <a:xfrm>
              <a:off x="463" y="4181"/>
              <a:ext cx="3746" cy="1"/>
            </a:xfrm>
            <a:prstGeom prst="line">
              <a:avLst/>
            </a:prstGeom>
            <a:noFill/>
            <a:ln w="0">
              <a:solidFill>
                <a:srgbClr val="008000"/>
              </a:solidFill>
              <a:round/>
              <a:headEnd/>
              <a:tailEnd/>
            </a:ln>
          </p:spPr>
          <p:txBody>
            <a:bodyPr/>
            <a:lstStyle/>
            <a:p>
              <a:endParaRPr lang="it-IT"/>
            </a:p>
          </p:txBody>
        </p:sp>
        <p:sp>
          <p:nvSpPr>
            <p:cNvPr id="141358" name="Line 43"/>
            <p:cNvSpPr>
              <a:spLocks noChangeShapeType="1"/>
            </p:cNvSpPr>
            <p:nvPr/>
          </p:nvSpPr>
          <p:spPr bwMode="auto">
            <a:xfrm flipV="1">
              <a:off x="463" y="4155"/>
              <a:ext cx="1" cy="26"/>
            </a:xfrm>
            <a:prstGeom prst="line">
              <a:avLst/>
            </a:prstGeom>
            <a:noFill/>
            <a:ln w="0">
              <a:solidFill>
                <a:srgbClr val="008000"/>
              </a:solidFill>
              <a:round/>
              <a:headEnd/>
              <a:tailEnd/>
            </a:ln>
          </p:spPr>
          <p:txBody>
            <a:bodyPr/>
            <a:lstStyle/>
            <a:p>
              <a:endParaRPr lang="it-IT"/>
            </a:p>
          </p:txBody>
        </p:sp>
        <p:sp>
          <p:nvSpPr>
            <p:cNvPr id="141359" name="Line 44"/>
            <p:cNvSpPr>
              <a:spLocks noChangeShapeType="1"/>
            </p:cNvSpPr>
            <p:nvPr/>
          </p:nvSpPr>
          <p:spPr bwMode="auto">
            <a:xfrm flipV="1">
              <a:off x="584" y="4155"/>
              <a:ext cx="1" cy="26"/>
            </a:xfrm>
            <a:prstGeom prst="line">
              <a:avLst/>
            </a:prstGeom>
            <a:noFill/>
            <a:ln w="0">
              <a:solidFill>
                <a:srgbClr val="008000"/>
              </a:solidFill>
              <a:round/>
              <a:headEnd/>
              <a:tailEnd/>
            </a:ln>
          </p:spPr>
          <p:txBody>
            <a:bodyPr/>
            <a:lstStyle/>
            <a:p>
              <a:endParaRPr lang="it-IT"/>
            </a:p>
          </p:txBody>
        </p:sp>
        <p:sp>
          <p:nvSpPr>
            <p:cNvPr id="141360" name="Line 45"/>
            <p:cNvSpPr>
              <a:spLocks noChangeShapeType="1"/>
            </p:cNvSpPr>
            <p:nvPr/>
          </p:nvSpPr>
          <p:spPr bwMode="auto">
            <a:xfrm flipV="1">
              <a:off x="710" y="4155"/>
              <a:ext cx="1" cy="26"/>
            </a:xfrm>
            <a:prstGeom prst="line">
              <a:avLst/>
            </a:prstGeom>
            <a:noFill/>
            <a:ln w="0">
              <a:solidFill>
                <a:srgbClr val="008000"/>
              </a:solidFill>
              <a:round/>
              <a:headEnd/>
              <a:tailEnd/>
            </a:ln>
          </p:spPr>
          <p:txBody>
            <a:bodyPr/>
            <a:lstStyle/>
            <a:p>
              <a:endParaRPr lang="it-IT"/>
            </a:p>
          </p:txBody>
        </p:sp>
        <p:sp>
          <p:nvSpPr>
            <p:cNvPr id="141361" name="Line 46"/>
            <p:cNvSpPr>
              <a:spLocks noChangeShapeType="1"/>
            </p:cNvSpPr>
            <p:nvPr/>
          </p:nvSpPr>
          <p:spPr bwMode="auto">
            <a:xfrm flipV="1">
              <a:off x="836" y="4155"/>
              <a:ext cx="1" cy="26"/>
            </a:xfrm>
            <a:prstGeom prst="line">
              <a:avLst/>
            </a:prstGeom>
            <a:noFill/>
            <a:ln w="0">
              <a:solidFill>
                <a:srgbClr val="008000"/>
              </a:solidFill>
              <a:round/>
              <a:headEnd/>
              <a:tailEnd/>
            </a:ln>
          </p:spPr>
          <p:txBody>
            <a:bodyPr/>
            <a:lstStyle/>
            <a:p>
              <a:endParaRPr lang="it-IT"/>
            </a:p>
          </p:txBody>
        </p:sp>
        <p:sp>
          <p:nvSpPr>
            <p:cNvPr id="141362" name="Line 47"/>
            <p:cNvSpPr>
              <a:spLocks noChangeShapeType="1"/>
            </p:cNvSpPr>
            <p:nvPr/>
          </p:nvSpPr>
          <p:spPr bwMode="auto">
            <a:xfrm flipV="1">
              <a:off x="962" y="4155"/>
              <a:ext cx="1" cy="26"/>
            </a:xfrm>
            <a:prstGeom prst="line">
              <a:avLst/>
            </a:prstGeom>
            <a:noFill/>
            <a:ln w="0">
              <a:solidFill>
                <a:srgbClr val="008000"/>
              </a:solidFill>
              <a:round/>
              <a:headEnd/>
              <a:tailEnd/>
            </a:ln>
          </p:spPr>
          <p:txBody>
            <a:bodyPr/>
            <a:lstStyle/>
            <a:p>
              <a:endParaRPr lang="it-IT"/>
            </a:p>
          </p:txBody>
        </p:sp>
        <p:sp>
          <p:nvSpPr>
            <p:cNvPr id="141363" name="Line 48"/>
            <p:cNvSpPr>
              <a:spLocks noChangeShapeType="1"/>
            </p:cNvSpPr>
            <p:nvPr/>
          </p:nvSpPr>
          <p:spPr bwMode="auto">
            <a:xfrm flipV="1">
              <a:off x="1088" y="4155"/>
              <a:ext cx="1" cy="26"/>
            </a:xfrm>
            <a:prstGeom prst="line">
              <a:avLst/>
            </a:prstGeom>
            <a:noFill/>
            <a:ln w="0">
              <a:solidFill>
                <a:srgbClr val="008000"/>
              </a:solidFill>
              <a:round/>
              <a:headEnd/>
              <a:tailEnd/>
            </a:ln>
          </p:spPr>
          <p:txBody>
            <a:bodyPr/>
            <a:lstStyle/>
            <a:p>
              <a:endParaRPr lang="it-IT"/>
            </a:p>
          </p:txBody>
        </p:sp>
        <p:sp>
          <p:nvSpPr>
            <p:cNvPr id="141364" name="Line 49"/>
            <p:cNvSpPr>
              <a:spLocks noChangeShapeType="1"/>
            </p:cNvSpPr>
            <p:nvPr/>
          </p:nvSpPr>
          <p:spPr bwMode="auto">
            <a:xfrm flipV="1">
              <a:off x="1209" y="4155"/>
              <a:ext cx="1" cy="26"/>
            </a:xfrm>
            <a:prstGeom prst="line">
              <a:avLst/>
            </a:prstGeom>
            <a:noFill/>
            <a:ln w="0">
              <a:solidFill>
                <a:srgbClr val="008000"/>
              </a:solidFill>
              <a:round/>
              <a:headEnd/>
              <a:tailEnd/>
            </a:ln>
          </p:spPr>
          <p:txBody>
            <a:bodyPr/>
            <a:lstStyle/>
            <a:p>
              <a:endParaRPr lang="it-IT"/>
            </a:p>
          </p:txBody>
        </p:sp>
        <p:sp>
          <p:nvSpPr>
            <p:cNvPr id="141365" name="Line 50"/>
            <p:cNvSpPr>
              <a:spLocks noChangeShapeType="1"/>
            </p:cNvSpPr>
            <p:nvPr/>
          </p:nvSpPr>
          <p:spPr bwMode="auto">
            <a:xfrm flipV="1">
              <a:off x="1334" y="4155"/>
              <a:ext cx="1" cy="26"/>
            </a:xfrm>
            <a:prstGeom prst="line">
              <a:avLst/>
            </a:prstGeom>
            <a:noFill/>
            <a:ln w="0">
              <a:solidFill>
                <a:srgbClr val="008000"/>
              </a:solidFill>
              <a:round/>
              <a:headEnd/>
              <a:tailEnd/>
            </a:ln>
          </p:spPr>
          <p:txBody>
            <a:bodyPr/>
            <a:lstStyle/>
            <a:p>
              <a:endParaRPr lang="it-IT"/>
            </a:p>
          </p:txBody>
        </p:sp>
        <p:sp>
          <p:nvSpPr>
            <p:cNvPr id="141366" name="Line 51"/>
            <p:cNvSpPr>
              <a:spLocks noChangeShapeType="1"/>
            </p:cNvSpPr>
            <p:nvPr/>
          </p:nvSpPr>
          <p:spPr bwMode="auto">
            <a:xfrm flipV="1">
              <a:off x="1460" y="4155"/>
              <a:ext cx="1" cy="26"/>
            </a:xfrm>
            <a:prstGeom prst="line">
              <a:avLst/>
            </a:prstGeom>
            <a:noFill/>
            <a:ln w="0">
              <a:solidFill>
                <a:srgbClr val="008000"/>
              </a:solidFill>
              <a:round/>
              <a:headEnd/>
              <a:tailEnd/>
            </a:ln>
          </p:spPr>
          <p:txBody>
            <a:bodyPr/>
            <a:lstStyle/>
            <a:p>
              <a:endParaRPr lang="it-IT"/>
            </a:p>
          </p:txBody>
        </p:sp>
        <p:sp>
          <p:nvSpPr>
            <p:cNvPr id="141367" name="Line 52"/>
            <p:cNvSpPr>
              <a:spLocks noChangeShapeType="1"/>
            </p:cNvSpPr>
            <p:nvPr/>
          </p:nvSpPr>
          <p:spPr bwMode="auto">
            <a:xfrm flipV="1">
              <a:off x="1586" y="4155"/>
              <a:ext cx="1" cy="26"/>
            </a:xfrm>
            <a:prstGeom prst="line">
              <a:avLst/>
            </a:prstGeom>
            <a:noFill/>
            <a:ln w="0">
              <a:solidFill>
                <a:srgbClr val="008000"/>
              </a:solidFill>
              <a:round/>
              <a:headEnd/>
              <a:tailEnd/>
            </a:ln>
          </p:spPr>
          <p:txBody>
            <a:bodyPr/>
            <a:lstStyle/>
            <a:p>
              <a:endParaRPr lang="it-IT"/>
            </a:p>
          </p:txBody>
        </p:sp>
        <p:sp>
          <p:nvSpPr>
            <p:cNvPr id="141368" name="Line 53"/>
            <p:cNvSpPr>
              <a:spLocks noChangeShapeType="1"/>
            </p:cNvSpPr>
            <p:nvPr/>
          </p:nvSpPr>
          <p:spPr bwMode="auto">
            <a:xfrm flipV="1">
              <a:off x="1712" y="4155"/>
              <a:ext cx="1" cy="26"/>
            </a:xfrm>
            <a:prstGeom prst="line">
              <a:avLst/>
            </a:prstGeom>
            <a:noFill/>
            <a:ln w="0">
              <a:solidFill>
                <a:srgbClr val="008000"/>
              </a:solidFill>
              <a:round/>
              <a:headEnd/>
              <a:tailEnd/>
            </a:ln>
          </p:spPr>
          <p:txBody>
            <a:bodyPr/>
            <a:lstStyle/>
            <a:p>
              <a:endParaRPr lang="it-IT"/>
            </a:p>
          </p:txBody>
        </p:sp>
        <p:sp>
          <p:nvSpPr>
            <p:cNvPr id="141369" name="Line 54"/>
            <p:cNvSpPr>
              <a:spLocks noChangeShapeType="1"/>
            </p:cNvSpPr>
            <p:nvPr/>
          </p:nvSpPr>
          <p:spPr bwMode="auto">
            <a:xfrm flipV="1">
              <a:off x="1838" y="4155"/>
              <a:ext cx="1" cy="26"/>
            </a:xfrm>
            <a:prstGeom prst="line">
              <a:avLst/>
            </a:prstGeom>
            <a:noFill/>
            <a:ln w="0">
              <a:solidFill>
                <a:srgbClr val="008000"/>
              </a:solidFill>
              <a:round/>
              <a:headEnd/>
              <a:tailEnd/>
            </a:ln>
          </p:spPr>
          <p:txBody>
            <a:bodyPr/>
            <a:lstStyle/>
            <a:p>
              <a:endParaRPr lang="it-IT"/>
            </a:p>
          </p:txBody>
        </p:sp>
        <p:sp>
          <p:nvSpPr>
            <p:cNvPr id="141370" name="Line 55"/>
            <p:cNvSpPr>
              <a:spLocks noChangeShapeType="1"/>
            </p:cNvSpPr>
            <p:nvPr/>
          </p:nvSpPr>
          <p:spPr bwMode="auto">
            <a:xfrm flipV="1">
              <a:off x="1959" y="4155"/>
              <a:ext cx="1" cy="26"/>
            </a:xfrm>
            <a:prstGeom prst="line">
              <a:avLst/>
            </a:prstGeom>
            <a:noFill/>
            <a:ln w="0">
              <a:solidFill>
                <a:srgbClr val="008000"/>
              </a:solidFill>
              <a:round/>
              <a:headEnd/>
              <a:tailEnd/>
            </a:ln>
          </p:spPr>
          <p:txBody>
            <a:bodyPr/>
            <a:lstStyle/>
            <a:p>
              <a:endParaRPr lang="it-IT"/>
            </a:p>
          </p:txBody>
        </p:sp>
        <p:sp>
          <p:nvSpPr>
            <p:cNvPr id="141371" name="Line 56"/>
            <p:cNvSpPr>
              <a:spLocks noChangeShapeType="1"/>
            </p:cNvSpPr>
            <p:nvPr/>
          </p:nvSpPr>
          <p:spPr bwMode="auto">
            <a:xfrm flipV="1">
              <a:off x="2084" y="4155"/>
              <a:ext cx="1" cy="26"/>
            </a:xfrm>
            <a:prstGeom prst="line">
              <a:avLst/>
            </a:prstGeom>
            <a:noFill/>
            <a:ln w="0">
              <a:solidFill>
                <a:srgbClr val="008000"/>
              </a:solidFill>
              <a:round/>
              <a:headEnd/>
              <a:tailEnd/>
            </a:ln>
          </p:spPr>
          <p:txBody>
            <a:bodyPr/>
            <a:lstStyle/>
            <a:p>
              <a:endParaRPr lang="it-IT"/>
            </a:p>
          </p:txBody>
        </p:sp>
        <p:sp>
          <p:nvSpPr>
            <p:cNvPr id="141372" name="Line 57"/>
            <p:cNvSpPr>
              <a:spLocks noChangeShapeType="1"/>
            </p:cNvSpPr>
            <p:nvPr/>
          </p:nvSpPr>
          <p:spPr bwMode="auto">
            <a:xfrm flipV="1">
              <a:off x="2210" y="4155"/>
              <a:ext cx="1" cy="26"/>
            </a:xfrm>
            <a:prstGeom prst="line">
              <a:avLst/>
            </a:prstGeom>
            <a:noFill/>
            <a:ln w="0">
              <a:solidFill>
                <a:srgbClr val="008000"/>
              </a:solidFill>
              <a:round/>
              <a:headEnd/>
              <a:tailEnd/>
            </a:ln>
          </p:spPr>
          <p:txBody>
            <a:bodyPr/>
            <a:lstStyle/>
            <a:p>
              <a:endParaRPr lang="it-IT"/>
            </a:p>
          </p:txBody>
        </p:sp>
        <p:sp>
          <p:nvSpPr>
            <p:cNvPr id="141373" name="Line 58"/>
            <p:cNvSpPr>
              <a:spLocks noChangeShapeType="1"/>
            </p:cNvSpPr>
            <p:nvPr/>
          </p:nvSpPr>
          <p:spPr bwMode="auto">
            <a:xfrm flipV="1">
              <a:off x="2336" y="4155"/>
              <a:ext cx="1" cy="26"/>
            </a:xfrm>
            <a:prstGeom prst="line">
              <a:avLst/>
            </a:prstGeom>
            <a:noFill/>
            <a:ln w="0">
              <a:solidFill>
                <a:srgbClr val="008000"/>
              </a:solidFill>
              <a:round/>
              <a:headEnd/>
              <a:tailEnd/>
            </a:ln>
          </p:spPr>
          <p:txBody>
            <a:bodyPr/>
            <a:lstStyle/>
            <a:p>
              <a:endParaRPr lang="it-IT"/>
            </a:p>
          </p:txBody>
        </p:sp>
        <p:sp>
          <p:nvSpPr>
            <p:cNvPr id="141374" name="Line 59"/>
            <p:cNvSpPr>
              <a:spLocks noChangeShapeType="1"/>
            </p:cNvSpPr>
            <p:nvPr/>
          </p:nvSpPr>
          <p:spPr bwMode="auto">
            <a:xfrm flipV="1">
              <a:off x="2462" y="4155"/>
              <a:ext cx="1" cy="26"/>
            </a:xfrm>
            <a:prstGeom prst="line">
              <a:avLst/>
            </a:prstGeom>
            <a:noFill/>
            <a:ln w="0">
              <a:solidFill>
                <a:srgbClr val="008000"/>
              </a:solidFill>
              <a:round/>
              <a:headEnd/>
              <a:tailEnd/>
            </a:ln>
          </p:spPr>
          <p:txBody>
            <a:bodyPr/>
            <a:lstStyle/>
            <a:p>
              <a:endParaRPr lang="it-IT"/>
            </a:p>
          </p:txBody>
        </p:sp>
        <p:sp>
          <p:nvSpPr>
            <p:cNvPr id="141375" name="Line 60"/>
            <p:cNvSpPr>
              <a:spLocks noChangeShapeType="1"/>
            </p:cNvSpPr>
            <p:nvPr/>
          </p:nvSpPr>
          <p:spPr bwMode="auto">
            <a:xfrm flipV="1">
              <a:off x="2583" y="4155"/>
              <a:ext cx="1" cy="26"/>
            </a:xfrm>
            <a:prstGeom prst="line">
              <a:avLst/>
            </a:prstGeom>
            <a:noFill/>
            <a:ln w="0">
              <a:solidFill>
                <a:srgbClr val="008000"/>
              </a:solidFill>
              <a:round/>
              <a:headEnd/>
              <a:tailEnd/>
            </a:ln>
          </p:spPr>
          <p:txBody>
            <a:bodyPr/>
            <a:lstStyle/>
            <a:p>
              <a:endParaRPr lang="it-IT"/>
            </a:p>
          </p:txBody>
        </p:sp>
        <p:sp>
          <p:nvSpPr>
            <p:cNvPr id="141376" name="Line 61"/>
            <p:cNvSpPr>
              <a:spLocks noChangeShapeType="1"/>
            </p:cNvSpPr>
            <p:nvPr/>
          </p:nvSpPr>
          <p:spPr bwMode="auto">
            <a:xfrm flipV="1">
              <a:off x="2709" y="4155"/>
              <a:ext cx="1" cy="26"/>
            </a:xfrm>
            <a:prstGeom prst="line">
              <a:avLst/>
            </a:prstGeom>
            <a:noFill/>
            <a:ln w="0">
              <a:solidFill>
                <a:srgbClr val="008000"/>
              </a:solidFill>
              <a:round/>
              <a:headEnd/>
              <a:tailEnd/>
            </a:ln>
          </p:spPr>
          <p:txBody>
            <a:bodyPr/>
            <a:lstStyle/>
            <a:p>
              <a:endParaRPr lang="it-IT"/>
            </a:p>
          </p:txBody>
        </p:sp>
        <p:sp>
          <p:nvSpPr>
            <p:cNvPr id="141377" name="Line 62"/>
            <p:cNvSpPr>
              <a:spLocks noChangeShapeType="1"/>
            </p:cNvSpPr>
            <p:nvPr/>
          </p:nvSpPr>
          <p:spPr bwMode="auto">
            <a:xfrm flipV="1">
              <a:off x="2834" y="4155"/>
              <a:ext cx="1" cy="26"/>
            </a:xfrm>
            <a:prstGeom prst="line">
              <a:avLst/>
            </a:prstGeom>
            <a:noFill/>
            <a:ln w="0">
              <a:solidFill>
                <a:srgbClr val="008000"/>
              </a:solidFill>
              <a:round/>
              <a:headEnd/>
              <a:tailEnd/>
            </a:ln>
          </p:spPr>
          <p:txBody>
            <a:bodyPr/>
            <a:lstStyle/>
            <a:p>
              <a:endParaRPr lang="it-IT"/>
            </a:p>
          </p:txBody>
        </p:sp>
        <p:sp>
          <p:nvSpPr>
            <p:cNvPr id="141378" name="Line 63"/>
            <p:cNvSpPr>
              <a:spLocks noChangeShapeType="1"/>
            </p:cNvSpPr>
            <p:nvPr/>
          </p:nvSpPr>
          <p:spPr bwMode="auto">
            <a:xfrm flipV="1">
              <a:off x="2960" y="4155"/>
              <a:ext cx="1" cy="26"/>
            </a:xfrm>
            <a:prstGeom prst="line">
              <a:avLst/>
            </a:prstGeom>
            <a:noFill/>
            <a:ln w="0">
              <a:solidFill>
                <a:srgbClr val="008000"/>
              </a:solidFill>
              <a:round/>
              <a:headEnd/>
              <a:tailEnd/>
            </a:ln>
          </p:spPr>
          <p:txBody>
            <a:bodyPr/>
            <a:lstStyle/>
            <a:p>
              <a:endParaRPr lang="it-IT"/>
            </a:p>
          </p:txBody>
        </p:sp>
        <p:sp>
          <p:nvSpPr>
            <p:cNvPr id="141379" name="Line 64"/>
            <p:cNvSpPr>
              <a:spLocks noChangeShapeType="1"/>
            </p:cNvSpPr>
            <p:nvPr/>
          </p:nvSpPr>
          <p:spPr bwMode="auto">
            <a:xfrm flipV="1">
              <a:off x="3086" y="4155"/>
              <a:ext cx="1" cy="26"/>
            </a:xfrm>
            <a:prstGeom prst="line">
              <a:avLst/>
            </a:prstGeom>
            <a:noFill/>
            <a:ln w="0">
              <a:solidFill>
                <a:srgbClr val="008000"/>
              </a:solidFill>
              <a:round/>
              <a:headEnd/>
              <a:tailEnd/>
            </a:ln>
          </p:spPr>
          <p:txBody>
            <a:bodyPr/>
            <a:lstStyle/>
            <a:p>
              <a:endParaRPr lang="it-IT"/>
            </a:p>
          </p:txBody>
        </p:sp>
        <p:sp>
          <p:nvSpPr>
            <p:cNvPr id="141380" name="Line 65"/>
            <p:cNvSpPr>
              <a:spLocks noChangeShapeType="1"/>
            </p:cNvSpPr>
            <p:nvPr/>
          </p:nvSpPr>
          <p:spPr bwMode="auto">
            <a:xfrm flipV="1">
              <a:off x="3212" y="4155"/>
              <a:ext cx="1" cy="26"/>
            </a:xfrm>
            <a:prstGeom prst="line">
              <a:avLst/>
            </a:prstGeom>
            <a:noFill/>
            <a:ln w="0">
              <a:solidFill>
                <a:srgbClr val="008000"/>
              </a:solidFill>
              <a:round/>
              <a:headEnd/>
              <a:tailEnd/>
            </a:ln>
          </p:spPr>
          <p:txBody>
            <a:bodyPr/>
            <a:lstStyle/>
            <a:p>
              <a:endParaRPr lang="it-IT"/>
            </a:p>
          </p:txBody>
        </p:sp>
        <p:sp>
          <p:nvSpPr>
            <p:cNvPr id="141381" name="Line 66"/>
            <p:cNvSpPr>
              <a:spLocks noChangeShapeType="1"/>
            </p:cNvSpPr>
            <p:nvPr/>
          </p:nvSpPr>
          <p:spPr bwMode="auto">
            <a:xfrm flipV="1">
              <a:off x="3333" y="4155"/>
              <a:ext cx="1" cy="26"/>
            </a:xfrm>
            <a:prstGeom prst="line">
              <a:avLst/>
            </a:prstGeom>
            <a:noFill/>
            <a:ln w="0">
              <a:solidFill>
                <a:srgbClr val="008000"/>
              </a:solidFill>
              <a:round/>
              <a:headEnd/>
              <a:tailEnd/>
            </a:ln>
          </p:spPr>
          <p:txBody>
            <a:bodyPr/>
            <a:lstStyle/>
            <a:p>
              <a:endParaRPr lang="it-IT"/>
            </a:p>
          </p:txBody>
        </p:sp>
        <p:sp>
          <p:nvSpPr>
            <p:cNvPr id="141382" name="Line 67"/>
            <p:cNvSpPr>
              <a:spLocks noChangeShapeType="1"/>
            </p:cNvSpPr>
            <p:nvPr/>
          </p:nvSpPr>
          <p:spPr bwMode="auto">
            <a:xfrm flipV="1">
              <a:off x="3459" y="4155"/>
              <a:ext cx="1" cy="26"/>
            </a:xfrm>
            <a:prstGeom prst="line">
              <a:avLst/>
            </a:prstGeom>
            <a:noFill/>
            <a:ln w="0">
              <a:solidFill>
                <a:srgbClr val="008000"/>
              </a:solidFill>
              <a:round/>
              <a:headEnd/>
              <a:tailEnd/>
            </a:ln>
          </p:spPr>
          <p:txBody>
            <a:bodyPr/>
            <a:lstStyle/>
            <a:p>
              <a:endParaRPr lang="it-IT"/>
            </a:p>
          </p:txBody>
        </p:sp>
        <p:sp>
          <p:nvSpPr>
            <p:cNvPr id="141383" name="Line 68"/>
            <p:cNvSpPr>
              <a:spLocks noChangeShapeType="1"/>
            </p:cNvSpPr>
            <p:nvPr/>
          </p:nvSpPr>
          <p:spPr bwMode="auto">
            <a:xfrm flipV="1">
              <a:off x="3585" y="4155"/>
              <a:ext cx="1" cy="26"/>
            </a:xfrm>
            <a:prstGeom prst="line">
              <a:avLst/>
            </a:prstGeom>
            <a:noFill/>
            <a:ln w="0">
              <a:solidFill>
                <a:srgbClr val="008000"/>
              </a:solidFill>
              <a:round/>
              <a:headEnd/>
              <a:tailEnd/>
            </a:ln>
          </p:spPr>
          <p:txBody>
            <a:bodyPr/>
            <a:lstStyle/>
            <a:p>
              <a:endParaRPr lang="it-IT"/>
            </a:p>
          </p:txBody>
        </p:sp>
        <p:sp>
          <p:nvSpPr>
            <p:cNvPr id="141384" name="Line 69"/>
            <p:cNvSpPr>
              <a:spLocks noChangeShapeType="1"/>
            </p:cNvSpPr>
            <p:nvPr/>
          </p:nvSpPr>
          <p:spPr bwMode="auto">
            <a:xfrm flipV="1">
              <a:off x="3710" y="4155"/>
              <a:ext cx="1" cy="26"/>
            </a:xfrm>
            <a:prstGeom prst="line">
              <a:avLst/>
            </a:prstGeom>
            <a:noFill/>
            <a:ln w="0">
              <a:solidFill>
                <a:srgbClr val="008000"/>
              </a:solidFill>
              <a:round/>
              <a:headEnd/>
              <a:tailEnd/>
            </a:ln>
          </p:spPr>
          <p:txBody>
            <a:bodyPr/>
            <a:lstStyle/>
            <a:p>
              <a:endParaRPr lang="it-IT"/>
            </a:p>
          </p:txBody>
        </p:sp>
        <p:sp>
          <p:nvSpPr>
            <p:cNvPr id="141385" name="Line 70"/>
            <p:cNvSpPr>
              <a:spLocks noChangeShapeType="1"/>
            </p:cNvSpPr>
            <p:nvPr/>
          </p:nvSpPr>
          <p:spPr bwMode="auto">
            <a:xfrm flipV="1">
              <a:off x="3836" y="4155"/>
              <a:ext cx="1" cy="26"/>
            </a:xfrm>
            <a:prstGeom prst="line">
              <a:avLst/>
            </a:prstGeom>
            <a:noFill/>
            <a:ln w="0">
              <a:solidFill>
                <a:srgbClr val="008000"/>
              </a:solidFill>
              <a:round/>
              <a:headEnd/>
              <a:tailEnd/>
            </a:ln>
          </p:spPr>
          <p:txBody>
            <a:bodyPr/>
            <a:lstStyle/>
            <a:p>
              <a:endParaRPr lang="it-IT"/>
            </a:p>
          </p:txBody>
        </p:sp>
        <p:sp>
          <p:nvSpPr>
            <p:cNvPr id="141386" name="Line 71"/>
            <p:cNvSpPr>
              <a:spLocks noChangeShapeType="1"/>
            </p:cNvSpPr>
            <p:nvPr/>
          </p:nvSpPr>
          <p:spPr bwMode="auto">
            <a:xfrm flipV="1">
              <a:off x="3957" y="4155"/>
              <a:ext cx="1" cy="26"/>
            </a:xfrm>
            <a:prstGeom prst="line">
              <a:avLst/>
            </a:prstGeom>
            <a:noFill/>
            <a:ln w="0">
              <a:solidFill>
                <a:srgbClr val="008000"/>
              </a:solidFill>
              <a:round/>
              <a:headEnd/>
              <a:tailEnd/>
            </a:ln>
          </p:spPr>
          <p:txBody>
            <a:bodyPr/>
            <a:lstStyle/>
            <a:p>
              <a:endParaRPr lang="it-IT"/>
            </a:p>
          </p:txBody>
        </p:sp>
        <p:sp>
          <p:nvSpPr>
            <p:cNvPr id="141387" name="Line 72"/>
            <p:cNvSpPr>
              <a:spLocks noChangeShapeType="1"/>
            </p:cNvSpPr>
            <p:nvPr/>
          </p:nvSpPr>
          <p:spPr bwMode="auto">
            <a:xfrm flipV="1">
              <a:off x="4083" y="4155"/>
              <a:ext cx="1" cy="26"/>
            </a:xfrm>
            <a:prstGeom prst="line">
              <a:avLst/>
            </a:prstGeom>
            <a:noFill/>
            <a:ln w="0">
              <a:solidFill>
                <a:srgbClr val="008000"/>
              </a:solidFill>
              <a:round/>
              <a:headEnd/>
              <a:tailEnd/>
            </a:ln>
          </p:spPr>
          <p:txBody>
            <a:bodyPr/>
            <a:lstStyle/>
            <a:p>
              <a:endParaRPr lang="it-IT"/>
            </a:p>
          </p:txBody>
        </p:sp>
        <p:sp>
          <p:nvSpPr>
            <p:cNvPr id="141388" name="Line 73"/>
            <p:cNvSpPr>
              <a:spLocks noChangeShapeType="1"/>
            </p:cNvSpPr>
            <p:nvPr/>
          </p:nvSpPr>
          <p:spPr bwMode="auto">
            <a:xfrm flipV="1">
              <a:off x="4209" y="4155"/>
              <a:ext cx="1" cy="26"/>
            </a:xfrm>
            <a:prstGeom prst="line">
              <a:avLst/>
            </a:prstGeom>
            <a:noFill/>
            <a:ln w="0">
              <a:solidFill>
                <a:srgbClr val="008000"/>
              </a:solidFill>
              <a:round/>
              <a:headEnd/>
              <a:tailEnd/>
            </a:ln>
          </p:spPr>
          <p:txBody>
            <a:bodyPr/>
            <a:lstStyle/>
            <a:p>
              <a:endParaRPr lang="it-IT"/>
            </a:p>
          </p:txBody>
        </p:sp>
        <p:sp>
          <p:nvSpPr>
            <p:cNvPr id="141389" name="Line 74"/>
            <p:cNvSpPr>
              <a:spLocks noChangeShapeType="1"/>
            </p:cNvSpPr>
            <p:nvPr/>
          </p:nvSpPr>
          <p:spPr bwMode="auto">
            <a:xfrm flipV="1">
              <a:off x="463" y="4147"/>
              <a:ext cx="1" cy="34"/>
            </a:xfrm>
            <a:prstGeom prst="line">
              <a:avLst/>
            </a:prstGeom>
            <a:noFill/>
            <a:ln w="0">
              <a:solidFill>
                <a:srgbClr val="008000"/>
              </a:solidFill>
              <a:round/>
              <a:headEnd/>
              <a:tailEnd/>
            </a:ln>
          </p:spPr>
          <p:txBody>
            <a:bodyPr/>
            <a:lstStyle/>
            <a:p>
              <a:endParaRPr lang="it-IT"/>
            </a:p>
          </p:txBody>
        </p:sp>
        <p:sp>
          <p:nvSpPr>
            <p:cNvPr id="141390" name="Line 75"/>
            <p:cNvSpPr>
              <a:spLocks noChangeShapeType="1"/>
            </p:cNvSpPr>
            <p:nvPr/>
          </p:nvSpPr>
          <p:spPr bwMode="auto">
            <a:xfrm flipV="1">
              <a:off x="1088" y="4147"/>
              <a:ext cx="1" cy="34"/>
            </a:xfrm>
            <a:prstGeom prst="line">
              <a:avLst/>
            </a:prstGeom>
            <a:noFill/>
            <a:ln w="0">
              <a:solidFill>
                <a:srgbClr val="008000"/>
              </a:solidFill>
              <a:round/>
              <a:headEnd/>
              <a:tailEnd/>
            </a:ln>
          </p:spPr>
          <p:txBody>
            <a:bodyPr/>
            <a:lstStyle/>
            <a:p>
              <a:endParaRPr lang="it-IT"/>
            </a:p>
          </p:txBody>
        </p:sp>
        <p:sp>
          <p:nvSpPr>
            <p:cNvPr id="141391" name="Line 76"/>
            <p:cNvSpPr>
              <a:spLocks noChangeShapeType="1"/>
            </p:cNvSpPr>
            <p:nvPr/>
          </p:nvSpPr>
          <p:spPr bwMode="auto">
            <a:xfrm flipV="1">
              <a:off x="1712" y="4147"/>
              <a:ext cx="1" cy="34"/>
            </a:xfrm>
            <a:prstGeom prst="line">
              <a:avLst/>
            </a:prstGeom>
            <a:noFill/>
            <a:ln w="0">
              <a:solidFill>
                <a:srgbClr val="008000"/>
              </a:solidFill>
              <a:round/>
              <a:headEnd/>
              <a:tailEnd/>
            </a:ln>
          </p:spPr>
          <p:txBody>
            <a:bodyPr/>
            <a:lstStyle/>
            <a:p>
              <a:endParaRPr lang="it-IT"/>
            </a:p>
          </p:txBody>
        </p:sp>
        <p:sp>
          <p:nvSpPr>
            <p:cNvPr id="141392" name="Line 77"/>
            <p:cNvSpPr>
              <a:spLocks noChangeShapeType="1"/>
            </p:cNvSpPr>
            <p:nvPr/>
          </p:nvSpPr>
          <p:spPr bwMode="auto">
            <a:xfrm flipV="1">
              <a:off x="2336" y="4147"/>
              <a:ext cx="1" cy="34"/>
            </a:xfrm>
            <a:prstGeom prst="line">
              <a:avLst/>
            </a:prstGeom>
            <a:noFill/>
            <a:ln w="0">
              <a:solidFill>
                <a:srgbClr val="008000"/>
              </a:solidFill>
              <a:round/>
              <a:headEnd/>
              <a:tailEnd/>
            </a:ln>
          </p:spPr>
          <p:txBody>
            <a:bodyPr/>
            <a:lstStyle/>
            <a:p>
              <a:endParaRPr lang="it-IT"/>
            </a:p>
          </p:txBody>
        </p:sp>
        <p:sp>
          <p:nvSpPr>
            <p:cNvPr id="141393" name="Line 78"/>
            <p:cNvSpPr>
              <a:spLocks noChangeShapeType="1"/>
            </p:cNvSpPr>
            <p:nvPr/>
          </p:nvSpPr>
          <p:spPr bwMode="auto">
            <a:xfrm flipV="1">
              <a:off x="2960" y="4147"/>
              <a:ext cx="1" cy="34"/>
            </a:xfrm>
            <a:prstGeom prst="line">
              <a:avLst/>
            </a:prstGeom>
            <a:noFill/>
            <a:ln w="0">
              <a:solidFill>
                <a:srgbClr val="008000"/>
              </a:solidFill>
              <a:round/>
              <a:headEnd/>
              <a:tailEnd/>
            </a:ln>
          </p:spPr>
          <p:txBody>
            <a:bodyPr/>
            <a:lstStyle/>
            <a:p>
              <a:endParaRPr lang="it-IT"/>
            </a:p>
          </p:txBody>
        </p:sp>
        <p:sp>
          <p:nvSpPr>
            <p:cNvPr id="141394" name="Line 79"/>
            <p:cNvSpPr>
              <a:spLocks noChangeShapeType="1"/>
            </p:cNvSpPr>
            <p:nvPr/>
          </p:nvSpPr>
          <p:spPr bwMode="auto">
            <a:xfrm flipV="1">
              <a:off x="3585" y="4147"/>
              <a:ext cx="1" cy="34"/>
            </a:xfrm>
            <a:prstGeom prst="line">
              <a:avLst/>
            </a:prstGeom>
            <a:noFill/>
            <a:ln w="0">
              <a:solidFill>
                <a:srgbClr val="008000"/>
              </a:solidFill>
              <a:round/>
              <a:headEnd/>
              <a:tailEnd/>
            </a:ln>
          </p:spPr>
          <p:txBody>
            <a:bodyPr/>
            <a:lstStyle/>
            <a:p>
              <a:endParaRPr lang="it-IT"/>
            </a:p>
          </p:txBody>
        </p:sp>
        <p:sp>
          <p:nvSpPr>
            <p:cNvPr id="141395" name="Line 80"/>
            <p:cNvSpPr>
              <a:spLocks noChangeShapeType="1"/>
            </p:cNvSpPr>
            <p:nvPr/>
          </p:nvSpPr>
          <p:spPr bwMode="auto">
            <a:xfrm flipV="1">
              <a:off x="4209" y="4147"/>
              <a:ext cx="1" cy="34"/>
            </a:xfrm>
            <a:prstGeom prst="line">
              <a:avLst/>
            </a:prstGeom>
            <a:noFill/>
            <a:ln w="0">
              <a:solidFill>
                <a:srgbClr val="008000"/>
              </a:solidFill>
              <a:round/>
              <a:headEnd/>
              <a:tailEnd/>
            </a:ln>
          </p:spPr>
          <p:txBody>
            <a:bodyPr/>
            <a:lstStyle/>
            <a:p>
              <a:endParaRPr lang="it-IT"/>
            </a:p>
          </p:txBody>
        </p:sp>
        <p:sp>
          <p:nvSpPr>
            <p:cNvPr id="141396" name="Line 81"/>
            <p:cNvSpPr>
              <a:spLocks noChangeShapeType="1"/>
            </p:cNvSpPr>
            <p:nvPr/>
          </p:nvSpPr>
          <p:spPr bwMode="auto">
            <a:xfrm>
              <a:off x="463" y="3189"/>
              <a:ext cx="625" cy="1"/>
            </a:xfrm>
            <a:prstGeom prst="line">
              <a:avLst/>
            </a:prstGeom>
            <a:noFill/>
            <a:ln w="7938">
              <a:solidFill>
                <a:srgbClr val="FF0000"/>
              </a:solidFill>
              <a:round/>
              <a:headEnd/>
              <a:tailEnd/>
            </a:ln>
          </p:spPr>
          <p:txBody>
            <a:bodyPr/>
            <a:lstStyle/>
            <a:p>
              <a:endParaRPr lang="it-IT"/>
            </a:p>
          </p:txBody>
        </p:sp>
        <p:sp>
          <p:nvSpPr>
            <p:cNvPr id="141397" name="Line 82"/>
            <p:cNvSpPr>
              <a:spLocks noChangeShapeType="1"/>
            </p:cNvSpPr>
            <p:nvPr/>
          </p:nvSpPr>
          <p:spPr bwMode="auto">
            <a:xfrm>
              <a:off x="1088" y="3189"/>
              <a:ext cx="624" cy="1"/>
            </a:xfrm>
            <a:prstGeom prst="line">
              <a:avLst/>
            </a:prstGeom>
            <a:noFill/>
            <a:ln w="7938">
              <a:solidFill>
                <a:srgbClr val="FF0000"/>
              </a:solidFill>
              <a:round/>
              <a:headEnd/>
              <a:tailEnd/>
            </a:ln>
          </p:spPr>
          <p:txBody>
            <a:bodyPr/>
            <a:lstStyle/>
            <a:p>
              <a:endParaRPr lang="it-IT"/>
            </a:p>
          </p:txBody>
        </p:sp>
        <p:sp>
          <p:nvSpPr>
            <p:cNvPr id="141398" name="Freeform 83"/>
            <p:cNvSpPr>
              <a:spLocks/>
            </p:cNvSpPr>
            <p:nvPr/>
          </p:nvSpPr>
          <p:spPr bwMode="auto">
            <a:xfrm>
              <a:off x="1712" y="3189"/>
              <a:ext cx="624" cy="8"/>
            </a:xfrm>
            <a:custGeom>
              <a:avLst/>
              <a:gdLst>
                <a:gd name="T0" fmla="*/ 0 w 624"/>
                <a:gd name="T1" fmla="*/ 0 h 8"/>
                <a:gd name="T2" fmla="*/ 77 w 624"/>
                <a:gd name="T3" fmla="*/ 0 h 8"/>
                <a:gd name="T4" fmla="*/ 155 w 624"/>
                <a:gd name="T5" fmla="*/ 0 h 8"/>
                <a:gd name="T6" fmla="*/ 310 w 624"/>
                <a:gd name="T7" fmla="*/ 8 h 8"/>
                <a:gd name="T8" fmla="*/ 387 w 624"/>
                <a:gd name="T9" fmla="*/ 8 h 8"/>
                <a:gd name="T10" fmla="*/ 469 w 624"/>
                <a:gd name="T11" fmla="*/ 8 h 8"/>
                <a:gd name="T12" fmla="*/ 547 w 624"/>
                <a:gd name="T13" fmla="*/ 8 h 8"/>
                <a:gd name="T14" fmla="*/ 624 w 624"/>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624"/>
                <a:gd name="T25" fmla="*/ 0 h 8"/>
                <a:gd name="T26" fmla="*/ 624 w 624"/>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4" h="8">
                  <a:moveTo>
                    <a:pt x="0" y="0"/>
                  </a:moveTo>
                  <a:lnTo>
                    <a:pt x="77" y="0"/>
                  </a:lnTo>
                  <a:lnTo>
                    <a:pt x="155" y="0"/>
                  </a:lnTo>
                  <a:lnTo>
                    <a:pt x="310" y="8"/>
                  </a:lnTo>
                  <a:lnTo>
                    <a:pt x="387" y="8"/>
                  </a:lnTo>
                  <a:lnTo>
                    <a:pt x="469" y="8"/>
                  </a:lnTo>
                  <a:lnTo>
                    <a:pt x="547" y="8"/>
                  </a:lnTo>
                  <a:lnTo>
                    <a:pt x="624" y="0"/>
                  </a:lnTo>
                </a:path>
              </a:pathLst>
            </a:custGeom>
            <a:noFill/>
            <a:ln w="7938">
              <a:solidFill>
                <a:srgbClr val="FF0000"/>
              </a:solidFill>
              <a:round/>
              <a:headEnd/>
              <a:tailEnd/>
            </a:ln>
          </p:spPr>
          <p:txBody>
            <a:bodyPr/>
            <a:lstStyle/>
            <a:p>
              <a:endParaRPr lang="it-IT"/>
            </a:p>
          </p:txBody>
        </p:sp>
        <p:sp>
          <p:nvSpPr>
            <p:cNvPr id="141399" name="Freeform 84"/>
            <p:cNvSpPr>
              <a:spLocks/>
            </p:cNvSpPr>
            <p:nvPr/>
          </p:nvSpPr>
          <p:spPr bwMode="auto">
            <a:xfrm>
              <a:off x="2336" y="3121"/>
              <a:ext cx="624" cy="68"/>
            </a:xfrm>
            <a:custGeom>
              <a:avLst/>
              <a:gdLst>
                <a:gd name="T0" fmla="*/ 0 w 624"/>
                <a:gd name="T1" fmla="*/ 68 h 68"/>
                <a:gd name="T2" fmla="*/ 39 w 624"/>
                <a:gd name="T3" fmla="*/ 68 h 68"/>
                <a:gd name="T4" fmla="*/ 78 w 624"/>
                <a:gd name="T5" fmla="*/ 68 h 68"/>
                <a:gd name="T6" fmla="*/ 121 w 624"/>
                <a:gd name="T7" fmla="*/ 68 h 68"/>
                <a:gd name="T8" fmla="*/ 165 w 624"/>
                <a:gd name="T9" fmla="*/ 68 h 68"/>
                <a:gd name="T10" fmla="*/ 247 w 624"/>
                <a:gd name="T11" fmla="*/ 68 h 68"/>
                <a:gd name="T12" fmla="*/ 290 w 624"/>
                <a:gd name="T13" fmla="*/ 68 h 68"/>
                <a:gd name="T14" fmla="*/ 329 w 624"/>
                <a:gd name="T15" fmla="*/ 59 h 68"/>
                <a:gd name="T16" fmla="*/ 373 w 624"/>
                <a:gd name="T17" fmla="*/ 59 h 68"/>
                <a:gd name="T18" fmla="*/ 411 w 624"/>
                <a:gd name="T19" fmla="*/ 59 h 68"/>
                <a:gd name="T20" fmla="*/ 450 w 624"/>
                <a:gd name="T21" fmla="*/ 51 h 68"/>
                <a:gd name="T22" fmla="*/ 489 w 624"/>
                <a:gd name="T23" fmla="*/ 51 h 68"/>
                <a:gd name="T24" fmla="*/ 528 w 624"/>
                <a:gd name="T25" fmla="*/ 42 h 68"/>
                <a:gd name="T26" fmla="*/ 542 w 624"/>
                <a:gd name="T27" fmla="*/ 34 h 68"/>
                <a:gd name="T28" fmla="*/ 561 w 624"/>
                <a:gd name="T29" fmla="*/ 34 h 68"/>
                <a:gd name="T30" fmla="*/ 576 w 624"/>
                <a:gd name="T31" fmla="*/ 25 h 68"/>
                <a:gd name="T32" fmla="*/ 595 w 624"/>
                <a:gd name="T33" fmla="*/ 17 h 68"/>
                <a:gd name="T34" fmla="*/ 610 w 624"/>
                <a:gd name="T35" fmla="*/ 8 h 68"/>
                <a:gd name="T36" fmla="*/ 624 w 624"/>
                <a:gd name="T37" fmla="*/ 0 h 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4"/>
                <a:gd name="T58" fmla="*/ 0 h 68"/>
                <a:gd name="T59" fmla="*/ 624 w 624"/>
                <a:gd name="T60" fmla="*/ 68 h 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4" h="68">
                  <a:moveTo>
                    <a:pt x="0" y="68"/>
                  </a:moveTo>
                  <a:lnTo>
                    <a:pt x="39" y="68"/>
                  </a:lnTo>
                  <a:lnTo>
                    <a:pt x="78" y="68"/>
                  </a:lnTo>
                  <a:lnTo>
                    <a:pt x="121" y="68"/>
                  </a:lnTo>
                  <a:lnTo>
                    <a:pt x="165" y="68"/>
                  </a:lnTo>
                  <a:lnTo>
                    <a:pt x="247" y="68"/>
                  </a:lnTo>
                  <a:lnTo>
                    <a:pt x="290" y="68"/>
                  </a:lnTo>
                  <a:lnTo>
                    <a:pt x="329" y="59"/>
                  </a:lnTo>
                  <a:lnTo>
                    <a:pt x="373" y="59"/>
                  </a:lnTo>
                  <a:lnTo>
                    <a:pt x="411" y="59"/>
                  </a:lnTo>
                  <a:lnTo>
                    <a:pt x="450" y="51"/>
                  </a:lnTo>
                  <a:lnTo>
                    <a:pt x="489" y="51"/>
                  </a:lnTo>
                  <a:lnTo>
                    <a:pt x="528" y="42"/>
                  </a:lnTo>
                  <a:lnTo>
                    <a:pt x="542" y="34"/>
                  </a:lnTo>
                  <a:lnTo>
                    <a:pt x="561" y="34"/>
                  </a:lnTo>
                  <a:lnTo>
                    <a:pt x="576" y="25"/>
                  </a:lnTo>
                  <a:lnTo>
                    <a:pt x="595" y="17"/>
                  </a:lnTo>
                  <a:lnTo>
                    <a:pt x="610" y="8"/>
                  </a:lnTo>
                  <a:lnTo>
                    <a:pt x="624" y="0"/>
                  </a:lnTo>
                </a:path>
              </a:pathLst>
            </a:custGeom>
            <a:noFill/>
            <a:ln w="7938">
              <a:solidFill>
                <a:srgbClr val="FF0000"/>
              </a:solidFill>
              <a:round/>
              <a:headEnd/>
              <a:tailEnd/>
            </a:ln>
          </p:spPr>
          <p:txBody>
            <a:bodyPr/>
            <a:lstStyle/>
            <a:p>
              <a:endParaRPr lang="it-IT"/>
            </a:p>
          </p:txBody>
        </p:sp>
        <p:sp>
          <p:nvSpPr>
            <p:cNvPr id="141400" name="Freeform 85"/>
            <p:cNvSpPr>
              <a:spLocks/>
            </p:cNvSpPr>
            <p:nvPr/>
          </p:nvSpPr>
          <p:spPr bwMode="auto">
            <a:xfrm>
              <a:off x="2960" y="2697"/>
              <a:ext cx="310" cy="424"/>
            </a:xfrm>
            <a:custGeom>
              <a:avLst/>
              <a:gdLst>
                <a:gd name="T0" fmla="*/ 0 w 310"/>
                <a:gd name="T1" fmla="*/ 424 h 424"/>
                <a:gd name="T2" fmla="*/ 29 w 310"/>
                <a:gd name="T3" fmla="*/ 415 h 424"/>
                <a:gd name="T4" fmla="*/ 54 w 310"/>
                <a:gd name="T5" fmla="*/ 390 h 424"/>
                <a:gd name="T6" fmla="*/ 78 w 310"/>
                <a:gd name="T7" fmla="*/ 373 h 424"/>
                <a:gd name="T8" fmla="*/ 102 w 310"/>
                <a:gd name="T9" fmla="*/ 356 h 424"/>
                <a:gd name="T10" fmla="*/ 126 w 310"/>
                <a:gd name="T11" fmla="*/ 330 h 424"/>
                <a:gd name="T12" fmla="*/ 145 w 310"/>
                <a:gd name="T13" fmla="*/ 313 h 424"/>
                <a:gd name="T14" fmla="*/ 165 w 310"/>
                <a:gd name="T15" fmla="*/ 288 h 424"/>
                <a:gd name="T16" fmla="*/ 184 w 310"/>
                <a:gd name="T17" fmla="*/ 263 h 424"/>
                <a:gd name="T18" fmla="*/ 199 w 310"/>
                <a:gd name="T19" fmla="*/ 229 h 424"/>
                <a:gd name="T20" fmla="*/ 218 w 310"/>
                <a:gd name="T21" fmla="*/ 203 h 424"/>
                <a:gd name="T22" fmla="*/ 233 w 310"/>
                <a:gd name="T23" fmla="*/ 169 h 424"/>
                <a:gd name="T24" fmla="*/ 252 w 310"/>
                <a:gd name="T25" fmla="*/ 144 h 424"/>
                <a:gd name="T26" fmla="*/ 266 w 310"/>
                <a:gd name="T27" fmla="*/ 110 h 424"/>
                <a:gd name="T28" fmla="*/ 281 w 310"/>
                <a:gd name="T29" fmla="*/ 76 h 424"/>
                <a:gd name="T30" fmla="*/ 295 w 310"/>
                <a:gd name="T31" fmla="*/ 34 h 424"/>
                <a:gd name="T32" fmla="*/ 310 w 310"/>
                <a:gd name="T33" fmla="*/ 0 h 4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0"/>
                <a:gd name="T52" fmla="*/ 0 h 424"/>
                <a:gd name="T53" fmla="*/ 310 w 310"/>
                <a:gd name="T54" fmla="*/ 424 h 4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0" h="424">
                  <a:moveTo>
                    <a:pt x="0" y="424"/>
                  </a:moveTo>
                  <a:lnTo>
                    <a:pt x="29" y="415"/>
                  </a:lnTo>
                  <a:lnTo>
                    <a:pt x="54" y="390"/>
                  </a:lnTo>
                  <a:lnTo>
                    <a:pt x="78" y="373"/>
                  </a:lnTo>
                  <a:lnTo>
                    <a:pt x="102" y="356"/>
                  </a:lnTo>
                  <a:lnTo>
                    <a:pt x="126" y="330"/>
                  </a:lnTo>
                  <a:lnTo>
                    <a:pt x="145" y="313"/>
                  </a:lnTo>
                  <a:lnTo>
                    <a:pt x="165" y="288"/>
                  </a:lnTo>
                  <a:lnTo>
                    <a:pt x="184" y="263"/>
                  </a:lnTo>
                  <a:lnTo>
                    <a:pt x="199" y="229"/>
                  </a:lnTo>
                  <a:lnTo>
                    <a:pt x="218" y="203"/>
                  </a:lnTo>
                  <a:lnTo>
                    <a:pt x="233" y="169"/>
                  </a:lnTo>
                  <a:lnTo>
                    <a:pt x="252" y="144"/>
                  </a:lnTo>
                  <a:lnTo>
                    <a:pt x="266" y="110"/>
                  </a:lnTo>
                  <a:lnTo>
                    <a:pt x="281" y="76"/>
                  </a:lnTo>
                  <a:lnTo>
                    <a:pt x="295" y="34"/>
                  </a:lnTo>
                  <a:lnTo>
                    <a:pt x="310" y="0"/>
                  </a:lnTo>
                </a:path>
              </a:pathLst>
            </a:custGeom>
            <a:noFill/>
            <a:ln w="7938">
              <a:solidFill>
                <a:srgbClr val="FF0000"/>
              </a:solidFill>
              <a:round/>
              <a:headEnd/>
              <a:tailEnd/>
            </a:ln>
          </p:spPr>
          <p:txBody>
            <a:bodyPr/>
            <a:lstStyle/>
            <a:p>
              <a:endParaRPr lang="it-IT"/>
            </a:p>
          </p:txBody>
        </p:sp>
        <p:sp>
          <p:nvSpPr>
            <p:cNvPr id="141401" name="Freeform 86"/>
            <p:cNvSpPr>
              <a:spLocks/>
            </p:cNvSpPr>
            <p:nvPr/>
          </p:nvSpPr>
          <p:spPr bwMode="auto">
            <a:xfrm>
              <a:off x="3270" y="1866"/>
              <a:ext cx="189" cy="831"/>
            </a:xfrm>
            <a:custGeom>
              <a:avLst/>
              <a:gdLst>
                <a:gd name="T0" fmla="*/ 0 w 189"/>
                <a:gd name="T1" fmla="*/ 831 h 831"/>
                <a:gd name="T2" fmla="*/ 15 w 189"/>
                <a:gd name="T3" fmla="*/ 788 h 831"/>
                <a:gd name="T4" fmla="*/ 29 w 189"/>
                <a:gd name="T5" fmla="*/ 746 h 831"/>
                <a:gd name="T6" fmla="*/ 44 w 189"/>
                <a:gd name="T7" fmla="*/ 695 h 831"/>
                <a:gd name="T8" fmla="*/ 58 w 189"/>
                <a:gd name="T9" fmla="*/ 653 h 831"/>
                <a:gd name="T10" fmla="*/ 73 w 189"/>
                <a:gd name="T11" fmla="*/ 602 h 831"/>
                <a:gd name="T12" fmla="*/ 82 w 189"/>
                <a:gd name="T13" fmla="*/ 551 h 831"/>
                <a:gd name="T14" fmla="*/ 97 w 189"/>
                <a:gd name="T15" fmla="*/ 500 h 831"/>
                <a:gd name="T16" fmla="*/ 106 w 189"/>
                <a:gd name="T17" fmla="*/ 449 h 831"/>
                <a:gd name="T18" fmla="*/ 116 w 189"/>
                <a:gd name="T19" fmla="*/ 398 h 831"/>
                <a:gd name="T20" fmla="*/ 131 w 189"/>
                <a:gd name="T21" fmla="*/ 339 h 831"/>
                <a:gd name="T22" fmla="*/ 150 w 189"/>
                <a:gd name="T23" fmla="*/ 229 h 831"/>
                <a:gd name="T24" fmla="*/ 169 w 189"/>
                <a:gd name="T25" fmla="*/ 110 h 831"/>
                <a:gd name="T26" fmla="*/ 189 w 189"/>
                <a:gd name="T27" fmla="*/ 0 h 8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9"/>
                <a:gd name="T43" fmla="*/ 0 h 831"/>
                <a:gd name="T44" fmla="*/ 189 w 189"/>
                <a:gd name="T45" fmla="*/ 831 h 8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9" h="831">
                  <a:moveTo>
                    <a:pt x="0" y="831"/>
                  </a:moveTo>
                  <a:lnTo>
                    <a:pt x="15" y="788"/>
                  </a:lnTo>
                  <a:lnTo>
                    <a:pt x="29" y="746"/>
                  </a:lnTo>
                  <a:lnTo>
                    <a:pt x="44" y="695"/>
                  </a:lnTo>
                  <a:lnTo>
                    <a:pt x="58" y="653"/>
                  </a:lnTo>
                  <a:lnTo>
                    <a:pt x="73" y="602"/>
                  </a:lnTo>
                  <a:lnTo>
                    <a:pt x="82" y="551"/>
                  </a:lnTo>
                  <a:lnTo>
                    <a:pt x="97" y="500"/>
                  </a:lnTo>
                  <a:lnTo>
                    <a:pt x="106" y="449"/>
                  </a:lnTo>
                  <a:lnTo>
                    <a:pt x="116" y="398"/>
                  </a:lnTo>
                  <a:lnTo>
                    <a:pt x="131" y="339"/>
                  </a:lnTo>
                  <a:lnTo>
                    <a:pt x="150" y="229"/>
                  </a:lnTo>
                  <a:lnTo>
                    <a:pt x="169" y="110"/>
                  </a:lnTo>
                  <a:lnTo>
                    <a:pt x="189" y="0"/>
                  </a:lnTo>
                </a:path>
              </a:pathLst>
            </a:custGeom>
            <a:noFill/>
            <a:ln w="7938">
              <a:solidFill>
                <a:srgbClr val="FF0000"/>
              </a:solidFill>
              <a:round/>
              <a:headEnd/>
              <a:tailEnd/>
            </a:ln>
          </p:spPr>
          <p:txBody>
            <a:bodyPr/>
            <a:lstStyle/>
            <a:p>
              <a:endParaRPr lang="it-IT"/>
            </a:p>
          </p:txBody>
        </p:sp>
        <p:sp>
          <p:nvSpPr>
            <p:cNvPr id="141402" name="Freeform 87"/>
            <p:cNvSpPr>
              <a:spLocks/>
            </p:cNvSpPr>
            <p:nvPr/>
          </p:nvSpPr>
          <p:spPr bwMode="auto">
            <a:xfrm>
              <a:off x="3459" y="806"/>
              <a:ext cx="126" cy="1060"/>
            </a:xfrm>
            <a:custGeom>
              <a:avLst/>
              <a:gdLst>
                <a:gd name="T0" fmla="*/ 0 w 126"/>
                <a:gd name="T1" fmla="*/ 1060 h 1060"/>
                <a:gd name="T2" fmla="*/ 5 w 126"/>
                <a:gd name="T3" fmla="*/ 1043 h 1060"/>
                <a:gd name="T4" fmla="*/ 5 w 126"/>
                <a:gd name="T5" fmla="*/ 1026 h 1060"/>
                <a:gd name="T6" fmla="*/ 9 w 126"/>
                <a:gd name="T7" fmla="*/ 1009 h 1060"/>
                <a:gd name="T8" fmla="*/ 9 w 126"/>
                <a:gd name="T9" fmla="*/ 992 h 1060"/>
                <a:gd name="T10" fmla="*/ 14 w 126"/>
                <a:gd name="T11" fmla="*/ 975 h 1060"/>
                <a:gd name="T12" fmla="*/ 14 w 126"/>
                <a:gd name="T13" fmla="*/ 958 h 1060"/>
                <a:gd name="T14" fmla="*/ 19 w 126"/>
                <a:gd name="T15" fmla="*/ 915 h 1060"/>
                <a:gd name="T16" fmla="*/ 24 w 126"/>
                <a:gd name="T17" fmla="*/ 873 h 1060"/>
                <a:gd name="T18" fmla="*/ 29 w 126"/>
                <a:gd name="T19" fmla="*/ 822 h 1060"/>
                <a:gd name="T20" fmla="*/ 34 w 126"/>
                <a:gd name="T21" fmla="*/ 780 h 1060"/>
                <a:gd name="T22" fmla="*/ 38 w 126"/>
                <a:gd name="T23" fmla="*/ 729 h 1060"/>
                <a:gd name="T24" fmla="*/ 43 w 126"/>
                <a:gd name="T25" fmla="*/ 678 h 1060"/>
                <a:gd name="T26" fmla="*/ 48 w 126"/>
                <a:gd name="T27" fmla="*/ 627 h 1060"/>
                <a:gd name="T28" fmla="*/ 58 w 126"/>
                <a:gd name="T29" fmla="*/ 517 h 1060"/>
                <a:gd name="T30" fmla="*/ 63 w 126"/>
                <a:gd name="T31" fmla="*/ 466 h 1060"/>
                <a:gd name="T32" fmla="*/ 63 w 126"/>
                <a:gd name="T33" fmla="*/ 415 h 1060"/>
                <a:gd name="T34" fmla="*/ 67 w 126"/>
                <a:gd name="T35" fmla="*/ 364 h 1060"/>
                <a:gd name="T36" fmla="*/ 72 w 126"/>
                <a:gd name="T37" fmla="*/ 322 h 1060"/>
                <a:gd name="T38" fmla="*/ 77 w 126"/>
                <a:gd name="T39" fmla="*/ 271 h 1060"/>
                <a:gd name="T40" fmla="*/ 82 w 126"/>
                <a:gd name="T41" fmla="*/ 229 h 1060"/>
                <a:gd name="T42" fmla="*/ 87 w 126"/>
                <a:gd name="T43" fmla="*/ 186 h 1060"/>
                <a:gd name="T44" fmla="*/ 87 w 126"/>
                <a:gd name="T45" fmla="*/ 169 h 1060"/>
                <a:gd name="T46" fmla="*/ 87 w 126"/>
                <a:gd name="T47" fmla="*/ 144 h 1060"/>
                <a:gd name="T48" fmla="*/ 92 w 126"/>
                <a:gd name="T49" fmla="*/ 127 h 1060"/>
                <a:gd name="T50" fmla="*/ 92 w 126"/>
                <a:gd name="T51" fmla="*/ 110 h 1060"/>
                <a:gd name="T52" fmla="*/ 92 w 126"/>
                <a:gd name="T53" fmla="*/ 93 h 1060"/>
                <a:gd name="T54" fmla="*/ 96 w 126"/>
                <a:gd name="T55" fmla="*/ 84 h 1060"/>
                <a:gd name="T56" fmla="*/ 96 w 126"/>
                <a:gd name="T57" fmla="*/ 67 h 1060"/>
                <a:gd name="T58" fmla="*/ 101 w 126"/>
                <a:gd name="T59" fmla="*/ 51 h 1060"/>
                <a:gd name="T60" fmla="*/ 101 w 126"/>
                <a:gd name="T61" fmla="*/ 42 h 1060"/>
                <a:gd name="T62" fmla="*/ 101 w 126"/>
                <a:gd name="T63" fmla="*/ 34 h 1060"/>
                <a:gd name="T64" fmla="*/ 106 w 126"/>
                <a:gd name="T65" fmla="*/ 25 h 1060"/>
                <a:gd name="T66" fmla="*/ 106 w 126"/>
                <a:gd name="T67" fmla="*/ 17 h 1060"/>
                <a:gd name="T68" fmla="*/ 106 w 126"/>
                <a:gd name="T69" fmla="*/ 8 h 1060"/>
                <a:gd name="T70" fmla="*/ 111 w 126"/>
                <a:gd name="T71" fmla="*/ 0 h 1060"/>
                <a:gd name="T72" fmla="*/ 111 w 126"/>
                <a:gd name="T73" fmla="*/ 0 h 1060"/>
                <a:gd name="T74" fmla="*/ 111 w 126"/>
                <a:gd name="T75" fmla="*/ 0 h 1060"/>
                <a:gd name="T76" fmla="*/ 116 w 126"/>
                <a:gd name="T77" fmla="*/ 0 h 1060"/>
                <a:gd name="T78" fmla="*/ 116 w 126"/>
                <a:gd name="T79" fmla="*/ 0 h 1060"/>
                <a:gd name="T80" fmla="*/ 116 w 126"/>
                <a:gd name="T81" fmla="*/ 0 h 1060"/>
                <a:gd name="T82" fmla="*/ 116 w 126"/>
                <a:gd name="T83" fmla="*/ 0 h 1060"/>
                <a:gd name="T84" fmla="*/ 121 w 126"/>
                <a:gd name="T85" fmla="*/ 8 h 1060"/>
                <a:gd name="T86" fmla="*/ 121 w 126"/>
                <a:gd name="T87" fmla="*/ 17 h 1060"/>
                <a:gd name="T88" fmla="*/ 121 w 126"/>
                <a:gd name="T89" fmla="*/ 25 h 1060"/>
                <a:gd name="T90" fmla="*/ 121 w 126"/>
                <a:gd name="T91" fmla="*/ 42 h 1060"/>
                <a:gd name="T92" fmla="*/ 126 w 126"/>
                <a:gd name="T93" fmla="*/ 51 h 1060"/>
                <a:gd name="T94" fmla="*/ 126 w 126"/>
                <a:gd name="T95" fmla="*/ 67 h 10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6"/>
                <a:gd name="T145" fmla="*/ 0 h 1060"/>
                <a:gd name="T146" fmla="*/ 126 w 126"/>
                <a:gd name="T147" fmla="*/ 1060 h 106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6" h="1060">
                  <a:moveTo>
                    <a:pt x="0" y="1060"/>
                  </a:moveTo>
                  <a:lnTo>
                    <a:pt x="5" y="1043"/>
                  </a:lnTo>
                  <a:lnTo>
                    <a:pt x="5" y="1026"/>
                  </a:lnTo>
                  <a:lnTo>
                    <a:pt x="9" y="1009"/>
                  </a:lnTo>
                  <a:lnTo>
                    <a:pt x="9" y="992"/>
                  </a:lnTo>
                  <a:lnTo>
                    <a:pt x="14" y="975"/>
                  </a:lnTo>
                  <a:lnTo>
                    <a:pt x="14" y="958"/>
                  </a:lnTo>
                  <a:lnTo>
                    <a:pt x="19" y="915"/>
                  </a:lnTo>
                  <a:lnTo>
                    <a:pt x="24" y="873"/>
                  </a:lnTo>
                  <a:lnTo>
                    <a:pt x="29" y="822"/>
                  </a:lnTo>
                  <a:lnTo>
                    <a:pt x="34" y="780"/>
                  </a:lnTo>
                  <a:lnTo>
                    <a:pt x="38" y="729"/>
                  </a:lnTo>
                  <a:lnTo>
                    <a:pt x="43" y="678"/>
                  </a:lnTo>
                  <a:lnTo>
                    <a:pt x="48" y="627"/>
                  </a:lnTo>
                  <a:lnTo>
                    <a:pt x="58" y="517"/>
                  </a:lnTo>
                  <a:lnTo>
                    <a:pt x="63" y="466"/>
                  </a:lnTo>
                  <a:lnTo>
                    <a:pt x="63" y="415"/>
                  </a:lnTo>
                  <a:lnTo>
                    <a:pt x="67" y="364"/>
                  </a:lnTo>
                  <a:lnTo>
                    <a:pt x="72" y="322"/>
                  </a:lnTo>
                  <a:lnTo>
                    <a:pt x="77" y="271"/>
                  </a:lnTo>
                  <a:lnTo>
                    <a:pt x="82" y="229"/>
                  </a:lnTo>
                  <a:lnTo>
                    <a:pt x="87" y="186"/>
                  </a:lnTo>
                  <a:lnTo>
                    <a:pt x="87" y="169"/>
                  </a:lnTo>
                  <a:lnTo>
                    <a:pt x="87" y="144"/>
                  </a:lnTo>
                  <a:lnTo>
                    <a:pt x="92" y="127"/>
                  </a:lnTo>
                  <a:lnTo>
                    <a:pt x="92" y="110"/>
                  </a:lnTo>
                  <a:lnTo>
                    <a:pt x="92" y="93"/>
                  </a:lnTo>
                  <a:lnTo>
                    <a:pt x="96" y="84"/>
                  </a:lnTo>
                  <a:lnTo>
                    <a:pt x="96" y="67"/>
                  </a:lnTo>
                  <a:lnTo>
                    <a:pt x="101" y="51"/>
                  </a:lnTo>
                  <a:lnTo>
                    <a:pt x="101" y="42"/>
                  </a:lnTo>
                  <a:lnTo>
                    <a:pt x="101" y="34"/>
                  </a:lnTo>
                  <a:lnTo>
                    <a:pt x="106" y="25"/>
                  </a:lnTo>
                  <a:lnTo>
                    <a:pt x="106" y="17"/>
                  </a:lnTo>
                  <a:lnTo>
                    <a:pt x="106" y="8"/>
                  </a:lnTo>
                  <a:lnTo>
                    <a:pt x="111" y="0"/>
                  </a:lnTo>
                  <a:lnTo>
                    <a:pt x="116" y="0"/>
                  </a:lnTo>
                  <a:lnTo>
                    <a:pt x="121" y="8"/>
                  </a:lnTo>
                  <a:lnTo>
                    <a:pt x="121" y="17"/>
                  </a:lnTo>
                  <a:lnTo>
                    <a:pt x="121" y="25"/>
                  </a:lnTo>
                  <a:lnTo>
                    <a:pt x="121" y="42"/>
                  </a:lnTo>
                  <a:lnTo>
                    <a:pt x="126" y="51"/>
                  </a:lnTo>
                  <a:lnTo>
                    <a:pt x="126" y="67"/>
                  </a:lnTo>
                </a:path>
              </a:pathLst>
            </a:custGeom>
            <a:noFill/>
            <a:ln w="7938">
              <a:solidFill>
                <a:srgbClr val="FF0000"/>
              </a:solidFill>
              <a:round/>
              <a:headEnd/>
              <a:tailEnd/>
            </a:ln>
          </p:spPr>
          <p:txBody>
            <a:bodyPr/>
            <a:lstStyle/>
            <a:p>
              <a:endParaRPr lang="it-IT"/>
            </a:p>
          </p:txBody>
        </p:sp>
        <p:sp>
          <p:nvSpPr>
            <p:cNvPr id="141403" name="Freeform 88"/>
            <p:cNvSpPr>
              <a:spLocks/>
            </p:cNvSpPr>
            <p:nvPr/>
          </p:nvSpPr>
          <p:spPr bwMode="auto">
            <a:xfrm>
              <a:off x="3585" y="873"/>
              <a:ext cx="24" cy="3113"/>
            </a:xfrm>
            <a:custGeom>
              <a:avLst/>
              <a:gdLst>
                <a:gd name="T0" fmla="*/ 0 w 24"/>
                <a:gd name="T1" fmla="*/ 0 h 3113"/>
                <a:gd name="T2" fmla="*/ 0 w 24"/>
                <a:gd name="T3" fmla="*/ 17 h 3113"/>
                <a:gd name="T4" fmla="*/ 0 w 24"/>
                <a:gd name="T5" fmla="*/ 43 h 3113"/>
                <a:gd name="T6" fmla="*/ 4 w 24"/>
                <a:gd name="T7" fmla="*/ 60 h 3113"/>
                <a:gd name="T8" fmla="*/ 4 w 24"/>
                <a:gd name="T9" fmla="*/ 85 h 3113"/>
                <a:gd name="T10" fmla="*/ 4 w 24"/>
                <a:gd name="T11" fmla="*/ 119 h 3113"/>
                <a:gd name="T12" fmla="*/ 4 w 24"/>
                <a:gd name="T13" fmla="*/ 145 h 3113"/>
                <a:gd name="T14" fmla="*/ 4 w 24"/>
                <a:gd name="T15" fmla="*/ 179 h 3113"/>
                <a:gd name="T16" fmla="*/ 9 w 24"/>
                <a:gd name="T17" fmla="*/ 212 h 3113"/>
                <a:gd name="T18" fmla="*/ 9 w 24"/>
                <a:gd name="T19" fmla="*/ 246 h 3113"/>
                <a:gd name="T20" fmla="*/ 9 w 24"/>
                <a:gd name="T21" fmla="*/ 289 h 3113"/>
                <a:gd name="T22" fmla="*/ 9 w 24"/>
                <a:gd name="T23" fmla="*/ 331 h 3113"/>
                <a:gd name="T24" fmla="*/ 9 w 24"/>
                <a:gd name="T25" fmla="*/ 374 h 3113"/>
                <a:gd name="T26" fmla="*/ 9 w 24"/>
                <a:gd name="T27" fmla="*/ 416 h 3113"/>
                <a:gd name="T28" fmla="*/ 9 w 24"/>
                <a:gd name="T29" fmla="*/ 458 h 3113"/>
                <a:gd name="T30" fmla="*/ 9 w 24"/>
                <a:gd name="T31" fmla="*/ 509 h 3113"/>
                <a:gd name="T32" fmla="*/ 14 w 24"/>
                <a:gd name="T33" fmla="*/ 560 h 3113"/>
                <a:gd name="T34" fmla="*/ 14 w 24"/>
                <a:gd name="T35" fmla="*/ 611 h 3113"/>
                <a:gd name="T36" fmla="*/ 14 w 24"/>
                <a:gd name="T37" fmla="*/ 662 h 3113"/>
                <a:gd name="T38" fmla="*/ 14 w 24"/>
                <a:gd name="T39" fmla="*/ 713 h 3113"/>
                <a:gd name="T40" fmla="*/ 14 w 24"/>
                <a:gd name="T41" fmla="*/ 764 h 3113"/>
                <a:gd name="T42" fmla="*/ 14 w 24"/>
                <a:gd name="T43" fmla="*/ 823 h 3113"/>
                <a:gd name="T44" fmla="*/ 14 w 24"/>
                <a:gd name="T45" fmla="*/ 882 h 3113"/>
                <a:gd name="T46" fmla="*/ 14 w 24"/>
                <a:gd name="T47" fmla="*/ 933 h 3113"/>
                <a:gd name="T48" fmla="*/ 14 w 24"/>
                <a:gd name="T49" fmla="*/ 993 h 3113"/>
                <a:gd name="T50" fmla="*/ 14 w 24"/>
                <a:gd name="T51" fmla="*/ 1111 h 3113"/>
                <a:gd name="T52" fmla="*/ 14 w 24"/>
                <a:gd name="T53" fmla="*/ 1230 h 3113"/>
                <a:gd name="T54" fmla="*/ 14 w 24"/>
                <a:gd name="T55" fmla="*/ 1357 h 3113"/>
                <a:gd name="T56" fmla="*/ 14 w 24"/>
                <a:gd name="T57" fmla="*/ 1485 h 3113"/>
                <a:gd name="T58" fmla="*/ 14 w 24"/>
                <a:gd name="T59" fmla="*/ 1730 h 3113"/>
                <a:gd name="T60" fmla="*/ 14 w 24"/>
                <a:gd name="T61" fmla="*/ 1858 h 3113"/>
                <a:gd name="T62" fmla="*/ 14 w 24"/>
                <a:gd name="T63" fmla="*/ 1976 h 3113"/>
                <a:gd name="T64" fmla="*/ 19 w 24"/>
                <a:gd name="T65" fmla="*/ 2095 h 3113"/>
                <a:gd name="T66" fmla="*/ 19 w 24"/>
                <a:gd name="T67" fmla="*/ 2214 h 3113"/>
                <a:gd name="T68" fmla="*/ 19 w 24"/>
                <a:gd name="T69" fmla="*/ 2273 h 3113"/>
                <a:gd name="T70" fmla="*/ 19 w 24"/>
                <a:gd name="T71" fmla="*/ 2333 h 3113"/>
                <a:gd name="T72" fmla="*/ 19 w 24"/>
                <a:gd name="T73" fmla="*/ 2383 h 3113"/>
                <a:gd name="T74" fmla="*/ 19 w 24"/>
                <a:gd name="T75" fmla="*/ 2443 h 3113"/>
                <a:gd name="T76" fmla="*/ 19 w 24"/>
                <a:gd name="T77" fmla="*/ 2494 h 3113"/>
                <a:gd name="T78" fmla="*/ 19 w 24"/>
                <a:gd name="T79" fmla="*/ 2545 h 3113"/>
                <a:gd name="T80" fmla="*/ 19 w 24"/>
                <a:gd name="T81" fmla="*/ 2595 h 3113"/>
                <a:gd name="T82" fmla="*/ 19 w 24"/>
                <a:gd name="T83" fmla="*/ 2646 h 3113"/>
                <a:gd name="T84" fmla="*/ 19 w 24"/>
                <a:gd name="T85" fmla="*/ 2697 h 3113"/>
                <a:gd name="T86" fmla="*/ 19 w 24"/>
                <a:gd name="T87" fmla="*/ 2748 h 3113"/>
                <a:gd name="T88" fmla="*/ 19 w 24"/>
                <a:gd name="T89" fmla="*/ 2790 h 3113"/>
                <a:gd name="T90" fmla="*/ 19 w 24"/>
                <a:gd name="T91" fmla="*/ 2833 h 3113"/>
                <a:gd name="T92" fmla="*/ 19 w 24"/>
                <a:gd name="T93" fmla="*/ 2875 h 3113"/>
                <a:gd name="T94" fmla="*/ 19 w 24"/>
                <a:gd name="T95" fmla="*/ 2918 h 3113"/>
                <a:gd name="T96" fmla="*/ 24 w 24"/>
                <a:gd name="T97" fmla="*/ 2952 h 3113"/>
                <a:gd name="T98" fmla="*/ 24 w 24"/>
                <a:gd name="T99" fmla="*/ 2986 h 3113"/>
                <a:gd name="T100" fmla="*/ 24 w 24"/>
                <a:gd name="T101" fmla="*/ 3019 h 3113"/>
                <a:gd name="T102" fmla="*/ 24 w 24"/>
                <a:gd name="T103" fmla="*/ 3053 h 3113"/>
                <a:gd name="T104" fmla="*/ 24 w 24"/>
                <a:gd name="T105" fmla="*/ 3087 h 3113"/>
                <a:gd name="T106" fmla="*/ 24 w 24"/>
                <a:gd name="T107" fmla="*/ 3113 h 311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4"/>
                <a:gd name="T163" fmla="*/ 0 h 3113"/>
                <a:gd name="T164" fmla="*/ 24 w 24"/>
                <a:gd name="T165" fmla="*/ 3113 h 311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4" h="3113">
                  <a:moveTo>
                    <a:pt x="0" y="0"/>
                  </a:moveTo>
                  <a:lnTo>
                    <a:pt x="0" y="17"/>
                  </a:lnTo>
                  <a:lnTo>
                    <a:pt x="0" y="43"/>
                  </a:lnTo>
                  <a:lnTo>
                    <a:pt x="4" y="60"/>
                  </a:lnTo>
                  <a:lnTo>
                    <a:pt x="4" y="85"/>
                  </a:lnTo>
                  <a:lnTo>
                    <a:pt x="4" y="119"/>
                  </a:lnTo>
                  <a:lnTo>
                    <a:pt x="4" y="145"/>
                  </a:lnTo>
                  <a:lnTo>
                    <a:pt x="4" y="179"/>
                  </a:lnTo>
                  <a:lnTo>
                    <a:pt x="9" y="212"/>
                  </a:lnTo>
                  <a:lnTo>
                    <a:pt x="9" y="246"/>
                  </a:lnTo>
                  <a:lnTo>
                    <a:pt x="9" y="289"/>
                  </a:lnTo>
                  <a:lnTo>
                    <a:pt x="9" y="331"/>
                  </a:lnTo>
                  <a:lnTo>
                    <a:pt x="9" y="374"/>
                  </a:lnTo>
                  <a:lnTo>
                    <a:pt x="9" y="416"/>
                  </a:lnTo>
                  <a:lnTo>
                    <a:pt x="9" y="458"/>
                  </a:lnTo>
                  <a:lnTo>
                    <a:pt x="9" y="509"/>
                  </a:lnTo>
                  <a:lnTo>
                    <a:pt x="14" y="560"/>
                  </a:lnTo>
                  <a:lnTo>
                    <a:pt x="14" y="611"/>
                  </a:lnTo>
                  <a:lnTo>
                    <a:pt x="14" y="662"/>
                  </a:lnTo>
                  <a:lnTo>
                    <a:pt x="14" y="713"/>
                  </a:lnTo>
                  <a:lnTo>
                    <a:pt x="14" y="764"/>
                  </a:lnTo>
                  <a:lnTo>
                    <a:pt x="14" y="823"/>
                  </a:lnTo>
                  <a:lnTo>
                    <a:pt x="14" y="882"/>
                  </a:lnTo>
                  <a:lnTo>
                    <a:pt x="14" y="933"/>
                  </a:lnTo>
                  <a:lnTo>
                    <a:pt x="14" y="993"/>
                  </a:lnTo>
                  <a:lnTo>
                    <a:pt x="14" y="1111"/>
                  </a:lnTo>
                  <a:lnTo>
                    <a:pt x="14" y="1230"/>
                  </a:lnTo>
                  <a:lnTo>
                    <a:pt x="14" y="1357"/>
                  </a:lnTo>
                  <a:lnTo>
                    <a:pt x="14" y="1485"/>
                  </a:lnTo>
                  <a:lnTo>
                    <a:pt x="14" y="1730"/>
                  </a:lnTo>
                  <a:lnTo>
                    <a:pt x="14" y="1858"/>
                  </a:lnTo>
                  <a:lnTo>
                    <a:pt x="14" y="1976"/>
                  </a:lnTo>
                  <a:lnTo>
                    <a:pt x="19" y="2095"/>
                  </a:lnTo>
                  <a:lnTo>
                    <a:pt x="19" y="2214"/>
                  </a:lnTo>
                  <a:lnTo>
                    <a:pt x="19" y="2273"/>
                  </a:lnTo>
                  <a:lnTo>
                    <a:pt x="19" y="2333"/>
                  </a:lnTo>
                  <a:lnTo>
                    <a:pt x="19" y="2383"/>
                  </a:lnTo>
                  <a:lnTo>
                    <a:pt x="19" y="2443"/>
                  </a:lnTo>
                  <a:lnTo>
                    <a:pt x="19" y="2494"/>
                  </a:lnTo>
                  <a:lnTo>
                    <a:pt x="19" y="2545"/>
                  </a:lnTo>
                  <a:lnTo>
                    <a:pt x="19" y="2595"/>
                  </a:lnTo>
                  <a:lnTo>
                    <a:pt x="19" y="2646"/>
                  </a:lnTo>
                  <a:lnTo>
                    <a:pt x="19" y="2697"/>
                  </a:lnTo>
                  <a:lnTo>
                    <a:pt x="19" y="2748"/>
                  </a:lnTo>
                  <a:lnTo>
                    <a:pt x="19" y="2790"/>
                  </a:lnTo>
                  <a:lnTo>
                    <a:pt x="19" y="2833"/>
                  </a:lnTo>
                  <a:lnTo>
                    <a:pt x="19" y="2875"/>
                  </a:lnTo>
                  <a:lnTo>
                    <a:pt x="19" y="2918"/>
                  </a:lnTo>
                  <a:lnTo>
                    <a:pt x="24" y="2952"/>
                  </a:lnTo>
                  <a:lnTo>
                    <a:pt x="24" y="2986"/>
                  </a:lnTo>
                  <a:lnTo>
                    <a:pt x="24" y="3019"/>
                  </a:lnTo>
                  <a:lnTo>
                    <a:pt x="24" y="3053"/>
                  </a:lnTo>
                  <a:lnTo>
                    <a:pt x="24" y="3087"/>
                  </a:lnTo>
                  <a:lnTo>
                    <a:pt x="24" y="3113"/>
                  </a:lnTo>
                </a:path>
              </a:pathLst>
            </a:custGeom>
            <a:noFill/>
            <a:ln w="7938">
              <a:solidFill>
                <a:srgbClr val="FF0000"/>
              </a:solidFill>
              <a:round/>
              <a:headEnd/>
              <a:tailEnd/>
            </a:ln>
          </p:spPr>
          <p:txBody>
            <a:bodyPr/>
            <a:lstStyle/>
            <a:p>
              <a:endParaRPr lang="it-IT"/>
            </a:p>
          </p:txBody>
        </p:sp>
        <p:sp>
          <p:nvSpPr>
            <p:cNvPr id="141404" name="Freeform 89"/>
            <p:cNvSpPr>
              <a:spLocks/>
            </p:cNvSpPr>
            <p:nvPr/>
          </p:nvSpPr>
          <p:spPr bwMode="auto">
            <a:xfrm>
              <a:off x="3609" y="3986"/>
              <a:ext cx="63" cy="195"/>
            </a:xfrm>
            <a:custGeom>
              <a:avLst/>
              <a:gdLst>
                <a:gd name="T0" fmla="*/ 0 w 63"/>
                <a:gd name="T1" fmla="*/ 0 h 195"/>
                <a:gd name="T2" fmla="*/ 0 w 63"/>
                <a:gd name="T3" fmla="*/ 17 h 195"/>
                <a:gd name="T4" fmla="*/ 5 w 63"/>
                <a:gd name="T5" fmla="*/ 42 h 195"/>
                <a:gd name="T6" fmla="*/ 5 w 63"/>
                <a:gd name="T7" fmla="*/ 59 h 195"/>
                <a:gd name="T8" fmla="*/ 9 w 63"/>
                <a:gd name="T9" fmla="*/ 76 h 195"/>
                <a:gd name="T10" fmla="*/ 14 w 63"/>
                <a:gd name="T11" fmla="*/ 93 h 195"/>
                <a:gd name="T12" fmla="*/ 19 w 63"/>
                <a:gd name="T13" fmla="*/ 110 h 195"/>
                <a:gd name="T14" fmla="*/ 24 w 63"/>
                <a:gd name="T15" fmla="*/ 118 h 195"/>
                <a:gd name="T16" fmla="*/ 29 w 63"/>
                <a:gd name="T17" fmla="*/ 135 h 195"/>
                <a:gd name="T18" fmla="*/ 38 w 63"/>
                <a:gd name="T19" fmla="*/ 144 h 195"/>
                <a:gd name="T20" fmla="*/ 43 w 63"/>
                <a:gd name="T21" fmla="*/ 161 h 195"/>
                <a:gd name="T22" fmla="*/ 48 w 63"/>
                <a:gd name="T23" fmla="*/ 169 h 195"/>
                <a:gd name="T24" fmla="*/ 53 w 63"/>
                <a:gd name="T25" fmla="*/ 178 h 195"/>
                <a:gd name="T26" fmla="*/ 58 w 63"/>
                <a:gd name="T27" fmla="*/ 186 h 195"/>
                <a:gd name="T28" fmla="*/ 58 w 63"/>
                <a:gd name="T29" fmla="*/ 186 h 195"/>
                <a:gd name="T30" fmla="*/ 63 w 63"/>
                <a:gd name="T31" fmla="*/ 195 h 195"/>
                <a:gd name="T32" fmla="*/ 63 w 63"/>
                <a:gd name="T33" fmla="*/ 195 h 1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195"/>
                <a:gd name="T53" fmla="*/ 63 w 63"/>
                <a:gd name="T54" fmla="*/ 195 h 1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195">
                  <a:moveTo>
                    <a:pt x="0" y="0"/>
                  </a:moveTo>
                  <a:lnTo>
                    <a:pt x="0" y="17"/>
                  </a:lnTo>
                  <a:lnTo>
                    <a:pt x="5" y="42"/>
                  </a:lnTo>
                  <a:lnTo>
                    <a:pt x="5" y="59"/>
                  </a:lnTo>
                  <a:lnTo>
                    <a:pt x="9" y="76"/>
                  </a:lnTo>
                  <a:lnTo>
                    <a:pt x="14" y="93"/>
                  </a:lnTo>
                  <a:lnTo>
                    <a:pt x="19" y="110"/>
                  </a:lnTo>
                  <a:lnTo>
                    <a:pt x="24" y="118"/>
                  </a:lnTo>
                  <a:lnTo>
                    <a:pt x="29" y="135"/>
                  </a:lnTo>
                  <a:lnTo>
                    <a:pt x="38" y="144"/>
                  </a:lnTo>
                  <a:lnTo>
                    <a:pt x="43" y="161"/>
                  </a:lnTo>
                  <a:lnTo>
                    <a:pt x="48" y="169"/>
                  </a:lnTo>
                  <a:lnTo>
                    <a:pt x="53" y="178"/>
                  </a:lnTo>
                  <a:lnTo>
                    <a:pt x="58" y="186"/>
                  </a:lnTo>
                  <a:lnTo>
                    <a:pt x="63" y="195"/>
                  </a:lnTo>
                </a:path>
              </a:pathLst>
            </a:custGeom>
            <a:noFill/>
            <a:ln w="7938">
              <a:solidFill>
                <a:srgbClr val="FF0000"/>
              </a:solidFill>
              <a:round/>
              <a:headEnd/>
              <a:tailEnd/>
            </a:ln>
          </p:spPr>
          <p:txBody>
            <a:bodyPr/>
            <a:lstStyle/>
            <a:p>
              <a:endParaRPr lang="it-IT"/>
            </a:p>
          </p:txBody>
        </p:sp>
        <p:sp>
          <p:nvSpPr>
            <p:cNvPr id="141405" name="Freeform 90"/>
            <p:cNvSpPr>
              <a:spLocks/>
            </p:cNvSpPr>
            <p:nvPr/>
          </p:nvSpPr>
          <p:spPr bwMode="auto">
            <a:xfrm>
              <a:off x="463" y="907"/>
              <a:ext cx="223" cy="297"/>
            </a:xfrm>
            <a:custGeom>
              <a:avLst/>
              <a:gdLst>
                <a:gd name="T0" fmla="*/ 0 w 223"/>
                <a:gd name="T1" fmla="*/ 297 h 297"/>
                <a:gd name="T2" fmla="*/ 10 w 223"/>
                <a:gd name="T3" fmla="*/ 280 h 297"/>
                <a:gd name="T4" fmla="*/ 30 w 223"/>
                <a:gd name="T5" fmla="*/ 255 h 297"/>
                <a:gd name="T6" fmla="*/ 59 w 223"/>
                <a:gd name="T7" fmla="*/ 221 h 297"/>
                <a:gd name="T8" fmla="*/ 88 w 223"/>
                <a:gd name="T9" fmla="*/ 170 h 297"/>
                <a:gd name="T10" fmla="*/ 121 w 223"/>
                <a:gd name="T11" fmla="*/ 136 h 297"/>
                <a:gd name="T12" fmla="*/ 136 w 223"/>
                <a:gd name="T13" fmla="*/ 111 h 297"/>
                <a:gd name="T14" fmla="*/ 150 w 223"/>
                <a:gd name="T15" fmla="*/ 94 h 297"/>
                <a:gd name="T16" fmla="*/ 165 w 223"/>
                <a:gd name="T17" fmla="*/ 68 h 297"/>
                <a:gd name="T18" fmla="*/ 180 w 223"/>
                <a:gd name="T19" fmla="*/ 51 h 297"/>
                <a:gd name="T20" fmla="*/ 189 w 223"/>
                <a:gd name="T21" fmla="*/ 34 h 297"/>
                <a:gd name="T22" fmla="*/ 204 w 223"/>
                <a:gd name="T23" fmla="*/ 26 h 297"/>
                <a:gd name="T24" fmla="*/ 213 w 223"/>
                <a:gd name="T25" fmla="*/ 9 h 297"/>
                <a:gd name="T26" fmla="*/ 223 w 223"/>
                <a:gd name="T27" fmla="*/ 0 h 2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3"/>
                <a:gd name="T43" fmla="*/ 0 h 297"/>
                <a:gd name="T44" fmla="*/ 223 w 223"/>
                <a:gd name="T45" fmla="*/ 297 h 29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3" h="297">
                  <a:moveTo>
                    <a:pt x="0" y="297"/>
                  </a:moveTo>
                  <a:lnTo>
                    <a:pt x="10" y="280"/>
                  </a:lnTo>
                  <a:lnTo>
                    <a:pt x="30" y="255"/>
                  </a:lnTo>
                  <a:lnTo>
                    <a:pt x="59" y="221"/>
                  </a:lnTo>
                  <a:lnTo>
                    <a:pt x="88" y="170"/>
                  </a:lnTo>
                  <a:lnTo>
                    <a:pt x="121" y="136"/>
                  </a:lnTo>
                  <a:lnTo>
                    <a:pt x="136" y="111"/>
                  </a:lnTo>
                  <a:lnTo>
                    <a:pt x="150" y="94"/>
                  </a:lnTo>
                  <a:lnTo>
                    <a:pt x="165" y="68"/>
                  </a:lnTo>
                  <a:lnTo>
                    <a:pt x="180" y="51"/>
                  </a:lnTo>
                  <a:lnTo>
                    <a:pt x="189" y="34"/>
                  </a:lnTo>
                  <a:lnTo>
                    <a:pt x="204" y="26"/>
                  </a:lnTo>
                  <a:lnTo>
                    <a:pt x="213" y="9"/>
                  </a:lnTo>
                  <a:lnTo>
                    <a:pt x="223" y="0"/>
                  </a:lnTo>
                </a:path>
              </a:pathLst>
            </a:custGeom>
            <a:noFill/>
            <a:ln w="7938">
              <a:solidFill>
                <a:srgbClr val="0000FF"/>
              </a:solidFill>
              <a:round/>
              <a:headEnd/>
              <a:tailEnd/>
            </a:ln>
          </p:spPr>
          <p:txBody>
            <a:bodyPr/>
            <a:lstStyle/>
            <a:p>
              <a:endParaRPr lang="it-IT"/>
            </a:p>
          </p:txBody>
        </p:sp>
        <p:sp>
          <p:nvSpPr>
            <p:cNvPr id="141406" name="Freeform 91"/>
            <p:cNvSpPr>
              <a:spLocks/>
            </p:cNvSpPr>
            <p:nvPr/>
          </p:nvSpPr>
          <p:spPr bwMode="auto">
            <a:xfrm>
              <a:off x="686" y="873"/>
              <a:ext cx="63" cy="34"/>
            </a:xfrm>
            <a:custGeom>
              <a:avLst/>
              <a:gdLst>
                <a:gd name="T0" fmla="*/ 0 w 63"/>
                <a:gd name="T1" fmla="*/ 34 h 34"/>
                <a:gd name="T2" fmla="*/ 10 w 63"/>
                <a:gd name="T3" fmla="*/ 26 h 34"/>
                <a:gd name="T4" fmla="*/ 19 w 63"/>
                <a:gd name="T5" fmla="*/ 17 h 34"/>
                <a:gd name="T6" fmla="*/ 29 w 63"/>
                <a:gd name="T7" fmla="*/ 9 h 34"/>
                <a:gd name="T8" fmla="*/ 34 w 63"/>
                <a:gd name="T9" fmla="*/ 0 h 34"/>
                <a:gd name="T10" fmla="*/ 44 w 63"/>
                <a:gd name="T11" fmla="*/ 0 h 34"/>
                <a:gd name="T12" fmla="*/ 48 w 63"/>
                <a:gd name="T13" fmla="*/ 0 h 34"/>
                <a:gd name="T14" fmla="*/ 58 w 63"/>
                <a:gd name="T15" fmla="*/ 0 h 34"/>
                <a:gd name="T16" fmla="*/ 63 w 63"/>
                <a:gd name="T17" fmla="*/ 0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34"/>
                <a:gd name="T29" fmla="*/ 63 w 63"/>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34">
                  <a:moveTo>
                    <a:pt x="0" y="34"/>
                  </a:moveTo>
                  <a:lnTo>
                    <a:pt x="10" y="26"/>
                  </a:lnTo>
                  <a:lnTo>
                    <a:pt x="19" y="17"/>
                  </a:lnTo>
                  <a:lnTo>
                    <a:pt x="29" y="9"/>
                  </a:lnTo>
                  <a:lnTo>
                    <a:pt x="34" y="0"/>
                  </a:lnTo>
                  <a:lnTo>
                    <a:pt x="44" y="0"/>
                  </a:lnTo>
                  <a:lnTo>
                    <a:pt x="48" y="0"/>
                  </a:lnTo>
                  <a:lnTo>
                    <a:pt x="58" y="0"/>
                  </a:lnTo>
                  <a:lnTo>
                    <a:pt x="63" y="0"/>
                  </a:lnTo>
                </a:path>
              </a:pathLst>
            </a:custGeom>
            <a:noFill/>
            <a:ln w="7938">
              <a:solidFill>
                <a:srgbClr val="0000FF"/>
              </a:solidFill>
              <a:round/>
              <a:headEnd/>
              <a:tailEnd/>
            </a:ln>
          </p:spPr>
          <p:txBody>
            <a:bodyPr/>
            <a:lstStyle/>
            <a:p>
              <a:endParaRPr lang="it-IT"/>
            </a:p>
          </p:txBody>
        </p:sp>
        <p:sp>
          <p:nvSpPr>
            <p:cNvPr id="141407" name="Freeform 92"/>
            <p:cNvSpPr>
              <a:spLocks/>
            </p:cNvSpPr>
            <p:nvPr/>
          </p:nvSpPr>
          <p:spPr bwMode="auto">
            <a:xfrm>
              <a:off x="749" y="873"/>
              <a:ext cx="87" cy="68"/>
            </a:xfrm>
            <a:custGeom>
              <a:avLst/>
              <a:gdLst>
                <a:gd name="T0" fmla="*/ 0 w 87"/>
                <a:gd name="T1" fmla="*/ 0 h 68"/>
                <a:gd name="T2" fmla="*/ 5 w 87"/>
                <a:gd name="T3" fmla="*/ 0 h 68"/>
                <a:gd name="T4" fmla="*/ 5 w 87"/>
                <a:gd name="T5" fmla="*/ 0 h 68"/>
                <a:gd name="T6" fmla="*/ 14 w 87"/>
                <a:gd name="T7" fmla="*/ 0 h 68"/>
                <a:gd name="T8" fmla="*/ 24 w 87"/>
                <a:gd name="T9" fmla="*/ 9 h 68"/>
                <a:gd name="T10" fmla="*/ 34 w 87"/>
                <a:gd name="T11" fmla="*/ 17 h 68"/>
                <a:gd name="T12" fmla="*/ 48 w 87"/>
                <a:gd name="T13" fmla="*/ 17 h 68"/>
                <a:gd name="T14" fmla="*/ 53 w 87"/>
                <a:gd name="T15" fmla="*/ 26 h 68"/>
                <a:gd name="T16" fmla="*/ 63 w 87"/>
                <a:gd name="T17" fmla="*/ 34 h 68"/>
                <a:gd name="T18" fmla="*/ 68 w 87"/>
                <a:gd name="T19" fmla="*/ 43 h 68"/>
                <a:gd name="T20" fmla="*/ 73 w 87"/>
                <a:gd name="T21" fmla="*/ 43 h 68"/>
                <a:gd name="T22" fmla="*/ 82 w 87"/>
                <a:gd name="T23" fmla="*/ 60 h 68"/>
                <a:gd name="T24" fmla="*/ 87 w 87"/>
                <a:gd name="T25" fmla="*/ 68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7"/>
                <a:gd name="T40" fmla="*/ 0 h 68"/>
                <a:gd name="T41" fmla="*/ 87 w 87"/>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7" h="68">
                  <a:moveTo>
                    <a:pt x="0" y="0"/>
                  </a:moveTo>
                  <a:lnTo>
                    <a:pt x="5" y="0"/>
                  </a:lnTo>
                  <a:lnTo>
                    <a:pt x="14" y="0"/>
                  </a:lnTo>
                  <a:lnTo>
                    <a:pt x="24" y="9"/>
                  </a:lnTo>
                  <a:lnTo>
                    <a:pt x="34" y="17"/>
                  </a:lnTo>
                  <a:lnTo>
                    <a:pt x="48" y="17"/>
                  </a:lnTo>
                  <a:lnTo>
                    <a:pt x="53" y="26"/>
                  </a:lnTo>
                  <a:lnTo>
                    <a:pt x="63" y="34"/>
                  </a:lnTo>
                  <a:lnTo>
                    <a:pt x="68" y="43"/>
                  </a:lnTo>
                  <a:lnTo>
                    <a:pt x="73" y="43"/>
                  </a:lnTo>
                  <a:lnTo>
                    <a:pt x="82" y="60"/>
                  </a:lnTo>
                  <a:lnTo>
                    <a:pt x="87" y="68"/>
                  </a:lnTo>
                </a:path>
              </a:pathLst>
            </a:custGeom>
            <a:noFill/>
            <a:ln w="7938">
              <a:solidFill>
                <a:srgbClr val="0000FF"/>
              </a:solidFill>
              <a:round/>
              <a:headEnd/>
              <a:tailEnd/>
            </a:ln>
          </p:spPr>
          <p:txBody>
            <a:bodyPr/>
            <a:lstStyle/>
            <a:p>
              <a:endParaRPr lang="it-IT"/>
            </a:p>
          </p:txBody>
        </p:sp>
        <p:sp>
          <p:nvSpPr>
            <p:cNvPr id="141408" name="Freeform 93"/>
            <p:cNvSpPr>
              <a:spLocks/>
            </p:cNvSpPr>
            <p:nvPr/>
          </p:nvSpPr>
          <p:spPr bwMode="auto">
            <a:xfrm>
              <a:off x="836" y="941"/>
              <a:ext cx="252" cy="492"/>
            </a:xfrm>
            <a:custGeom>
              <a:avLst/>
              <a:gdLst>
                <a:gd name="T0" fmla="*/ 0 w 252"/>
                <a:gd name="T1" fmla="*/ 0 h 492"/>
                <a:gd name="T2" fmla="*/ 10 w 252"/>
                <a:gd name="T3" fmla="*/ 17 h 492"/>
                <a:gd name="T4" fmla="*/ 24 w 252"/>
                <a:gd name="T5" fmla="*/ 34 h 492"/>
                <a:gd name="T6" fmla="*/ 39 w 252"/>
                <a:gd name="T7" fmla="*/ 60 h 492"/>
                <a:gd name="T8" fmla="*/ 53 w 252"/>
                <a:gd name="T9" fmla="*/ 77 h 492"/>
                <a:gd name="T10" fmla="*/ 68 w 252"/>
                <a:gd name="T11" fmla="*/ 102 h 492"/>
                <a:gd name="T12" fmla="*/ 82 w 252"/>
                <a:gd name="T13" fmla="*/ 128 h 492"/>
                <a:gd name="T14" fmla="*/ 97 w 252"/>
                <a:gd name="T15" fmla="*/ 153 h 492"/>
                <a:gd name="T16" fmla="*/ 116 w 252"/>
                <a:gd name="T17" fmla="*/ 187 h 492"/>
                <a:gd name="T18" fmla="*/ 131 w 252"/>
                <a:gd name="T19" fmla="*/ 212 h 492"/>
                <a:gd name="T20" fmla="*/ 150 w 252"/>
                <a:gd name="T21" fmla="*/ 246 h 492"/>
                <a:gd name="T22" fmla="*/ 165 w 252"/>
                <a:gd name="T23" fmla="*/ 280 h 492"/>
                <a:gd name="T24" fmla="*/ 184 w 252"/>
                <a:gd name="T25" fmla="*/ 323 h 492"/>
                <a:gd name="T26" fmla="*/ 198 w 252"/>
                <a:gd name="T27" fmla="*/ 356 h 492"/>
                <a:gd name="T28" fmla="*/ 218 w 252"/>
                <a:gd name="T29" fmla="*/ 399 h 492"/>
                <a:gd name="T30" fmla="*/ 232 w 252"/>
                <a:gd name="T31" fmla="*/ 450 h 492"/>
                <a:gd name="T32" fmla="*/ 252 w 252"/>
                <a:gd name="T33" fmla="*/ 492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2"/>
                <a:gd name="T52" fmla="*/ 0 h 492"/>
                <a:gd name="T53" fmla="*/ 252 w 252"/>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2" h="492">
                  <a:moveTo>
                    <a:pt x="0" y="0"/>
                  </a:moveTo>
                  <a:lnTo>
                    <a:pt x="10" y="17"/>
                  </a:lnTo>
                  <a:lnTo>
                    <a:pt x="24" y="34"/>
                  </a:lnTo>
                  <a:lnTo>
                    <a:pt x="39" y="60"/>
                  </a:lnTo>
                  <a:lnTo>
                    <a:pt x="53" y="77"/>
                  </a:lnTo>
                  <a:lnTo>
                    <a:pt x="68" y="102"/>
                  </a:lnTo>
                  <a:lnTo>
                    <a:pt x="82" y="128"/>
                  </a:lnTo>
                  <a:lnTo>
                    <a:pt x="97" y="153"/>
                  </a:lnTo>
                  <a:lnTo>
                    <a:pt x="116" y="187"/>
                  </a:lnTo>
                  <a:lnTo>
                    <a:pt x="131" y="212"/>
                  </a:lnTo>
                  <a:lnTo>
                    <a:pt x="150" y="246"/>
                  </a:lnTo>
                  <a:lnTo>
                    <a:pt x="165" y="280"/>
                  </a:lnTo>
                  <a:lnTo>
                    <a:pt x="184" y="323"/>
                  </a:lnTo>
                  <a:lnTo>
                    <a:pt x="198" y="356"/>
                  </a:lnTo>
                  <a:lnTo>
                    <a:pt x="218" y="399"/>
                  </a:lnTo>
                  <a:lnTo>
                    <a:pt x="232" y="450"/>
                  </a:lnTo>
                  <a:lnTo>
                    <a:pt x="252" y="492"/>
                  </a:lnTo>
                </a:path>
              </a:pathLst>
            </a:custGeom>
            <a:noFill/>
            <a:ln w="7938">
              <a:solidFill>
                <a:srgbClr val="0000FF"/>
              </a:solidFill>
              <a:round/>
              <a:headEnd/>
              <a:tailEnd/>
            </a:ln>
          </p:spPr>
          <p:txBody>
            <a:bodyPr/>
            <a:lstStyle/>
            <a:p>
              <a:endParaRPr lang="it-IT"/>
            </a:p>
          </p:txBody>
        </p:sp>
        <p:sp>
          <p:nvSpPr>
            <p:cNvPr id="141409" name="Freeform 94"/>
            <p:cNvSpPr>
              <a:spLocks/>
            </p:cNvSpPr>
            <p:nvPr/>
          </p:nvSpPr>
          <p:spPr bwMode="auto">
            <a:xfrm>
              <a:off x="1088" y="1433"/>
              <a:ext cx="246" cy="1094"/>
            </a:xfrm>
            <a:custGeom>
              <a:avLst/>
              <a:gdLst>
                <a:gd name="T0" fmla="*/ 0 w 246"/>
                <a:gd name="T1" fmla="*/ 0 h 1094"/>
                <a:gd name="T2" fmla="*/ 5 w 246"/>
                <a:gd name="T3" fmla="*/ 26 h 1094"/>
                <a:gd name="T4" fmla="*/ 14 w 246"/>
                <a:gd name="T5" fmla="*/ 51 h 1094"/>
                <a:gd name="T6" fmla="*/ 19 w 246"/>
                <a:gd name="T7" fmla="*/ 85 h 1094"/>
                <a:gd name="T8" fmla="*/ 29 w 246"/>
                <a:gd name="T9" fmla="*/ 110 h 1094"/>
                <a:gd name="T10" fmla="*/ 38 w 246"/>
                <a:gd name="T11" fmla="*/ 144 h 1094"/>
                <a:gd name="T12" fmla="*/ 43 w 246"/>
                <a:gd name="T13" fmla="*/ 170 h 1094"/>
                <a:gd name="T14" fmla="*/ 53 w 246"/>
                <a:gd name="T15" fmla="*/ 204 h 1094"/>
                <a:gd name="T16" fmla="*/ 58 w 246"/>
                <a:gd name="T17" fmla="*/ 238 h 1094"/>
                <a:gd name="T18" fmla="*/ 77 w 246"/>
                <a:gd name="T19" fmla="*/ 305 h 1094"/>
                <a:gd name="T20" fmla="*/ 92 w 246"/>
                <a:gd name="T21" fmla="*/ 373 h 1094"/>
                <a:gd name="T22" fmla="*/ 106 w 246"/>
                <a:gd name="T23" fmla="*/ 450 h 1094"/>
                <a:gd name="T24" fmla="*/ 121 w 246"/>
                <a:gd name="T25" fmla="*/ 517 h 1094"/>
                <a:gd name="T26" fmla="*/ 140 w 246"/>
                <a:gd name="T27" fmla="*/ 594 h 1094"/>
                <a:gd name="T28" fmla="*/ 155 w 246"/>
                <a:gd name="T29" fmla="*/ 670 h 1094"/>
                <a:gd name="T30" fmla="*/ 169 w 246"/>
                <a:gd name="T31" fmla="*/ 738 h 1094"/>
                <a:gd name="T32" fmla="*/ 184 w 246"/>
                <a:gd name="T33" fmla="*/ 814 h 1094"/>
                <a:gd name="T34" fmla="*/ 198 w 246"/>
                <a:gd name="T35" fmla="*/ 891 h 1094"/>
                <a:gd name="T36" fmla="*/ 217 w 246"/>
                <a:gd name="T37" fmla="*/ 958 h 1094"/>
                <a:gd name="T38" fmla="*/ 232 w 246"/>
                <a:gd name="T39" fmla="*/ 1026 h 1094"/>
                <a:gd name="T40" fmla="*/ 246 w 246"/>
                <a:gd name="T41" fmla="*/ 1094 h 10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6"/>
                <a:gd name="T64" fmla="*/ 0 h 1094"/>
                <a:gd name="T65" fmla="*/ 246 w 246"/>
                <a:gd name="T66" fmla="*/ 1094 h 10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6" h="1094">
                  <a:moveTo>
                    <a:pt x="0" y="0"/>
                  </a:moveTo>
                  <a:lnTo>
                    <a:pt x="5" y="26"/>
                  </a:lnTo>
                  <a:lnTo>
                    <a:pt x="14" y="51"/>
                  </a:lnTo>
                  <a:lnTo>
                    <a:pt x="19" y="85"/>
                  </a:lnTo>
                  <a:lnTo>
                    <a:pt x="29" y="110"/>
                  </a:lnTo>
                  <a:lnTo>
                    <a:pt x="38" y="144"/>
                  </a:lnTo>
                  <a:lnTo>
                    <a:pt x="43" y="170"/>
                  </a:lnTo>
                  <a:lnTo>
                    <a:pt x="53" y="204"/>
                  </a:lnTo>
                  <a:lnTo>
                    <a:pt x="58" y="238"/>
                  </a:lnTo>
                  <a:lnTo>
                    <a:pt x="77" y="305"/>
                  </a:lnTo>
                  <a:lnTo>
                    <a:pt x="92" y="373"/>
                  </a:lnTo>
                  <a:lnTo>
                    <a:pt x="106" y="450"/>
                  </a:lnTo>
                  <a:lnTo>
                    <a:pt x="121" y="517"/>
                  </a:lnTo>
                  <a:lnTo>
                    <a:pt x="140" y="594"/>
                  </a:lnTo>
                  <a:lnTo>
                    <a:pt x="155" y="670"/>
                  </a:lnTo>
                  <a:lnTo>
                    <a:pt x="169" y="738"/>
                  </a:lnTo>
                  <a:lnTo>
                    <a:pt x="184" y="814"/>
                  </a:lnTo>
                  <a:lnTo>
                    <a:pt x="198" y="891"/>
                  </a:lnTo>
                  <a:lnTo>
                    <a:pt x="217" y="958"/>
                  </a:lnTo>
                  <a:lnTo>
                    <a:pt x="232" y="1026"/>
                  </a:lnTo>
                  <a:lnTo>
                    <a:pt x="246" y="1094"/>
                  </a:lnTo>
                </a:path>
              </a:pathLst>
            </a:custGeom>
            <a:noFill/>
            <a:ln w="7938">
              <a:solidFill>
                <a:srgbClr val="0000FF"/>
              </a:solidFill>
              <a:round/>
              <a:headEnd/>
              <a:tailEnd/>
            </a:ln>
          </p:spPr>
          <p:txBody>
            <a:bodyPr/>
            <a:lstStyle/>
            <a:p>
              <a:endParaRPr lang="it-IT"/>
            </a:p>
          </p:txBody>
        </p:sp>
        <p:sp>
          <p:nvSpPr>
            <p:cNvPr id="141410" name="Freeform 95"/>
            <p:cNvSpPr>
              <a:spLocks/>
            </p:cNvSpPr>
            <p:nvPr/>
          </p:nvSpPr>
          <p:spPr bwMode="auto">
            <a:xfrm>
              <a:off x="1334" y="2527"/>
              <a:ext cx="252" cy="992"/>
            </a:xfrm>
            <a:custGeom>
              <a:avLst/>
              <a:gdLst>
                <a:gd name="T0" fmla="*/ 0 w 252"/>
                <a:gd name="T1" fmla="*/ 0 h 992"/>
                <a:gd name="T2" fmla="*/ 15 w 252"/>
                <a:gd name="T3" fmla="*/ 68 h 992"/>
                <a:gd name="T4" fmla="*/ 34 w 252"/>
                <a:gd name="T5" fmla="*/ 136 h 992"/>
                <a:gd name="T6" fmla="*/ 68 w 252"/>
                <a:gd name="T7" fmla="*/ 271 h 992"/>
                <a:gd name="T8" fmla="*/ 102 w 252"/>
                <a:gd name="T9" fmla="*/ 407 h 992"/>
                <a:gd name="T10" fmla="*/ 117 w 252"/>
                <a:gd name="T11" fmla="*/ 475 h 992"/>
                <a:gd name="T12" fmla="*/ 136 w 252"/>
                <a:gd name="T13" fmla="*/ 543 h 992"/>
                <a:gd name="T14" fmla="*/ 150 w 252"/>
                <a:gd name="T15" fmla="*/ 602 h 992"/>
                <a:gd name="T16" fmla="*/ 165 w 252"/>
                <a:gd name="T17" fmla="*/ 670 h 992"/>
                <a:gd name="T18" fmla="*/ 184 w 252"/>
                <a:gd name="T19" fmla="*/ 729 h 992"/>
                <a:gd name="T20" fmla="*/ 199 w 252"/>
                <a:gd name="T21" fmla="*/ 789 h 992"/>
                <a:gd name="T22" fmla="*/ 213 w 252"/>
                <a:gd name="T23" fmla="*/ 848 h 992"/>
                <a:gd name="T24" fmla="*/ 218 w 252"/>
                <a:gd name="T25" fmla="*/ 874 h 992"/>
                <a:gd name="T26" fmla="*/ 228 w 252"/>
                <a:gd name="T27" fmla="*/ 899 h 992"/>
                <a:gd name="T28" fmla="*/ 233 w 252"/>
                <a:gd name="T29" fmla="*/ 924 h 992"/>
                <a:gd name="T30" fmla="*/ 238 w 252"/>
                <a:gd name="T31" fmla="*/ 950 h 992"/>
                <a:gd name="T32" fmla="*/ 247 w 252"/>
                <a:gd name="T33" fmla="*/ 975 h 992"/>
                <a:gd name="T34" fmla="*/ 252 w 252"/>
                <a:gd name="T35" fmla="*/ 992 h 9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2"/>
                <a:gd name="T55" fmla="*/ 0 h 992"/>
                <a:gd name="T56" fmla="*/ 252 w 252"/>
                <a:gd name="T57" fmla="*/ 992 h 99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2" h="992">
                  <a:moveTo>
                    <a:pt x="0" y="0"/>
                  </a:moveTo>
                  <a:lnTo>
                    <a:pt x="15" y="68"/>
                  </a:lnTo>
                  <a:lnTo>
                    <a:pt x="34" y="136"/>
                  </a:lnTo>
                  <a:lnTo>
                    <a:pt x="68" y="271"/>
                  </a:lnTo>
                  <a:lnTo>
                    <a:pt x="102" y="407"/>
                  </a:lnTo>
                  <a:lnTo>
                    <a:pt x="117" y="475"/>
                  </a:lnTo>
                  <a:lnTo>
                    <a:pt x="136" y="543"/>
                  </a:lnTo>
                  <a:lnTo>
                    <a:pt x="150" y="602"/>
                  </a:lnTo>
                  <a:lnTo>
                    <a:pt x="165" y="670"/>
                  </a:lnTo>
                  <a:lnTo>
                    <a:pt x="184" y="729"/>
                  </a:lnTo>
                  <a:lnTo>
                    <a:pt x="199" y="789"/>
                  </a:lnTo>
                  <a:lnTo>
                    <a:pt x="213" y="848"/>
                  </a:lnTo>
                  <a:lnTo>
                    <a:pt x="218" y="874"/>
                  </a:lnTo>
                  <a:lnTo>
                    <a:pt x="228" y="899"/>
                  </a:lnTo>
                  <a:lnTo>
                    <a:pt x="233" y="924"/>
                  </a:lnTo>
                  <a:lnTo>
                    <a:pt x="238" y="950"/>
                  </a:lnTo>
                  <a:lnTo>
                    <a:pt x="247" y="975"/>
                  </a:lnTo>
                  <a:lnTo>
                    <a:pt x="252" y="992"/>
                  </a:lnTo>
                </a:path>
              </a:pathLst>
            </a:custGeom>
            <a:noFill/>
            <a:ln w="7938">
              <a:solidFill>
                <a:srgbClr val="0000FF"/>
              </a:solidFill>
              <a:round/>
              <a:headEnd/>
              <a:tailEnd/>
            </a:ln>
          </p:spPr>
          <p:txBody>
            <a:bodyPr/>
            <a:lstStyle/>
            <a:p>
              <a:endParaRPr lang="it-IT"/>
            </a:p>
          </p:txBody>
        </p:sp>
        <p:sp>
          <p:nvSpPr>
            <p:cNvPr id="141411" name="Freeform 96"/>
            <p:cNvSpPr>
              <a:spLocks/>
            </p:cNvSpPr>
            <p:nvPr/>
          </p:nvSpPr>
          <p:spPr bwMode="auto">
            <a:xfrm>
              <a:off x="1586" y="3519"/>
              <a:ext cx="126" cy="399"/>
            </a:xfrm>
            <a:custGeom>
              <a:avLst/>
              <a:gdLst>
                <a:gd name="T0" fmla="*/ 0 w 126"/>
                <a:gd name="T1" fmla="*/ 0 h 399"/>
                <a:gd name="T2" fmla="*/ 10 w 126"/>
                <a:gd name="T3" fmla="*/ 43 h 399"/>
                <a:gd name="T4" fmla="*/ 19 w 126"/>
                <a:gd name="T5" fmla="*/ 77 h 399"/>
                <a:gd name="T6" fmla="*/ 24 w 126"/>
                <a:gd name="T7" fmla="*/ 111 h 399"/>
                <a:gd name="T8" fmla="*/ 34 w 126"/>
                <a:gd name="T9" fmla="*/ 136 h 399"/>
                <a:gd name="T10" fmla="*/ 39 w 126"/>
                <a:gd name="T11" fmla="*/ 161 h 399"/>
                <a:gd name="T12" fmla="*/ 48 w 126"/>
                <a:gd name="T13" fmla="*/ 195 h 399"/>
                <a:gd name="T14" fmla="*/ 53 w 126"/>
                <a:gd name="T15" fmla="*/ 221 h 399"/>
                <a:gd name="T16" fmla="*/ 58 w 126"/>
                <a:gd name="T17" fmla="*/ 238 h 399"/>
                <a:gd name="T18" fmla="*/ 63 w 126"/>
                <a:gd name="T19" fmla="*/ 263 h 399"/>
                <a:gd name="T20" fmla="*/ 73 w 126"/>
                <a:gd name="T21" fmla="*/ 289 h 399"/>
                <a:gd name="T22" fmla="*/ 78 w 126"/>
                <a:gd name="T23" fmla="*/ 306 h 399"/>
                <a:gd name="T24" fmla="*/ 87 w 126"/>
                <a:gd name="T25" fmla="*/ 323 h 399"/>
                <a:gd name="T26" fmla="*/ 92 w 126"/>
                <a:gd name="T27" fmla="*/ 340 h 399"/>
                <a:gd name="T28" fmla="*/ 102 w 126"/>
                <a:gd name="T29" fmla="*/ 365 h 399"/>
                <a:gd name="T30" fmla="*/ 111 w 126"/>
                <a:gd name="T31" fmla="*/ 382 h 399"/>
                <a:gd name="T32" fmla="*/ 126 w 126"/>
                <a:gd name="T33" fmla="*/ 399 h 3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6"/>
                <a:gd name="T52" fmla="*/ 0 h 399"/>
                <a:gd name="T53" fmla="*/ 126 w 126"/>
                <a:gd name="T54" fmla="*/ 399 h 39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6" h="399">
                  <a:moveTo>
                    <a:pt x="0" y="0"/>
                  </a:moveTo>
                  <a:lnTo>
                    <a:pt x="10" y="43"/>
                  </a:lnTo>
                  <a:lnTo>
                    <a:pt x="19" y="77"/>
                  </a:lnTo>
                  <a:lnTo>
                    <a:pt x="24" y="111"/>
                  </a:lnTo>
                  <a:lnTo>
                    <a:pt x="34" y="136"/>
                  </a:lnTo>
                  <a:lnTo>
                    <a:pt x="39" y="161"/>
                  </a:lnTo>
                  <a:lnTo>
                    <a:pt x="48" y="195"/>
                  </a:lnTo>
                  <a:lnTo>
                    <a:pt x="53" y="221"/>
                  </a:lnTo>
                  <a:lnTo>
                    <a:pt x="58" y="238"/>
                  </a:lnTo>
                  <a:lnTo>
                    <a:pt x="63" y="263"/>
                  </a:lnTo>
                  <a:lnTo>
                    <a:pt x="73" y="289"/>
                  </a:lnTo>
                  <a:lnTo>
                    <a:pt x="78" y="306"/>
                  </a:lnTo>
                  <a:lnTo>
                    <a:pt x="87" y="323"/>
                  </a:lnTo>
                  <a:lnTo>
                    <a:pt x="92" y="340"/>
                  </a:lnTo>
                  <a:lnTo>
                    <a:pt x="102" y="365"/>
                  </a:lnTo>
                  <a:lnTo>
                    <a:pt x="111" y="382"/>
                  </a:lnTo>
                  <a:lnTo>
                    <a:pt x="126" y="399"/>
                  </a:lnTo>
                </a:path>
              </a:pathLst>
            </a:custGeom>
            <a:noFill/>
            <a:ln w="7938">
              <a:solidFill>
                <a:srgbClr val="0000FF"/>
              </a:solidFill>
              <a:round/>
              <a:headEnd/>
              <a:tailEnd/>
            </a:ln>
          </p:spPr>
          <p:txBody>
            <a:bodyPr/>
            <a:lstStyle/>
            <a:p>
              <a:endParaRPr lang="it-IT"/>
            </a:p>
          </p:txBody>
        </p:sp>
        <p:sp>
          <p:nvSpPr>
            <p:cNvPr id="141412" name="Freeform 97"/>
            <p:cNvSpPr>
              <a:spLocks/>
            </p:cNvSpPr>
            <p:nvPr/>
          </p:nvSpPr>
          <p:spPr bwMode="auto">
            <a:xfrm>
              <a:off x="1712" y="3918"/>
              <a:ext cx="310" cy="263"/>
            </a:xfrm>
            <a:custGeom>
              <a:avLst/>
              <a:gdLst>
                <a:gd name="T0" fmla="*/ 0 w 310"/>
                <a:gd name="T1" fmla="*/ 0 h 263"/>
                <a:gd name="T2" fmla="*/ 14 w 310"/>
                <a:gd name="T3" fmla="*/ 17 h 263"/>
                <a:gd name="T4" fmla="*/ 29 w 310"/>
                <a:gd name="T5" fmla="*/ 42 h 263"/>
                <a:gd name="T6" fmla="*/ 43 w 310"/>
                <a:gd name="T7" fmla="*/ 59 h 263"/>
                <a:gd name="T8" fmla="*/ 63 w 310"/>
                <a:gd name="T9" fmla="*/ 76 h 263"/>
                <a:gd name="T10" fmla="*/ 82 w 310"/>
                <a:gd name="T11" fmla="*/ 93 h 263"/>
                <a:gd name="T12" fmla="*/ 102 w 310"/>
                <a:gd name="T13" fmla="*/ 110 h 263"/>
                <a:gd name="T14" fmla="*/ 121 w 310"/>
                <a:gd name="T15" fmla="*/ 127 h 263"/>
                <a:gd name="T16" fmla="*/ 145 w 310"/>
                <a:gd name="T17" fmla="*/ 144 h 263"/>
                <a:gd name="T18" fmla="*/ 184 w 310"/>
                <a:gd name="T19" fmla="*/ 169 h 263"/>
                <a:gd name="T20" fmla="*/ 227 w 310"/>
                <a:gd name="T21" fmla="*/ 203 h 263"/>
                <a:gd name="T22" fmla="*/ 271 w 310"/>
                <a:gd name="T23" fmla="*/ 229 h 263"/>
                <a:gd name="T24" fmla="*/ 290 w 310"/>
                <a:gd name="T25" fmla="*/ 246 h 263"/>
                <a:gd name="T26" fmla="*/ 310 w 310"/>
                <a:gd name="T27" fmla="*/ 263 h 2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0"/>
                <a:gd name="T43" fmla="*/ 0 h 263"/>
                <a:gd name="T44" fmla="*/ 310 w 310"/>
                <a:gd name="T45" fmla="*/ 263 h 26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0" h="263">
                  <a:moveTo>
                    <a:pt x="0" y="0"/>
                  </a:moveTo>
                  <a:lnTo>
                    <a:pt x="14" y="17"/>
                  </a:lnTo>
                  <a:lnTo>
                    <a:pt x="29" y="42"/>
                  </a:lnTo>
                  <a:lnTo>
                    <a:pt x="43" y="59"/>
                  </a:lnTo>
                  <a:lnTo>
                    <a:pt x="63" y="76"/>
                  </a:lnTo>
                  <a:lnTo>
                    <a:pt x="82" y="93"/>
                  </a:lnTo>
                  <a:lnTo>
                    <a:pt x="102" y="110"/>
                  </a:lnTo>
                  <a:lnTo>
                    <a:pt x="121" y="127"/>
                  </a:lnTo>
                  <a:lnTo>
                    <a:pt x="145" y="144"/>
                  </a:lnTo>
                  <a:lnTo>
                    <a:pt x="184" y="169"/>
                  </a:lnTo>
                  <a:lnTo>
                    <a:pt x="227" y="203"/>
                  </a:lnTo>
                  <a:lnTo>
                    <a:pt x="271" y="229"/>
                  </a:lnTo>
                  <a:lnTo>
                    <a:pt x="290" y="246"/>
                  </a:lnTo>
                  <a:lnTo>
                    <a:pt x="310" y="263"/>
                  </a:lnTo>
                </a:path>
              </a:pathLst>
            </a:custGeom>
            <a:noFill/>
            <a:ln w="7938">
              <a:solidFill>
                <a:srgbClr val="0000FF"/>
              </a:solidFill>
              <a:round/>
              <a:headEnd/>
              <a:tailEnd/>
            </a:ln>
          </p:spPr>
          <p:txBody>
            <a:bodyPr/>
            <a:lstStyle/>
            <a:p>
              <a:endParaRPr lang="it-IT"/>
            </a:p>
          </p:txBody>
        </p:sp>
        <p:sp>
          <p:nvSpPr>
            <p:cNvPr id="141413" name="Freeform 98"/>
            <p:cNvSpPr>
              <a:spLocks/>
            </p:cNvSpPr>
            <p:nvPr/>
          </p:nvSpPr>
          <p:spPr bwMode="auto">
            <a:xfrm>
              <a:off x="773" y="873"/>
              <a:ext cx="315" cy="331"/>
            </a:xfrm>
            <a:custGeom>
              <a:avLst/>
              <a:gdLst>
                <a:gd name="T0" fmla="*/ 0 w 315"/>
                <a:gd name="T1" fmla="*/ 0 h 331"/>
                <a:gd name="T2" fmla="*/ 20 w 315"/>
                <a:gd name="T3" fmla="*/ 17 h 331"/>
                <a:gd name="T4" fmla="*/ 39 w 315"/>
                <a:gd name="T5" fmla="*/ 34 h 331"/>
                <a:gd name="T6" fmla="*/ 53 w 315"/>
                <a:gd name="T7" fmla="*/ 51 h 331"/>
                <a:gd name="T8" fmla="*/ 68 w 315"/>
                <a:gd name="T9" fmla="*/ 68 h 331"/>
                <a:gd name="T10" fmla="*/ 102 w 315"/>
                <a:gd name="T11" fmla="*/ 102 h 331"/>
                <a:gd name="T12" fmla="*/ 121 w 315"/>
                <a:gd name="T13" fmla="*/ 119 h 331"/>
                <a:gd name="T14" fmla="*/ 140 w 315"/>
                <a:gd name="T15" fmla="*/ 136 h 331"/>
                <a:gd name="T16" fmla="*/ 155 w 315"/>
                <a:gd name="T17" fmla="*/ 153 h 331"/>
                <a:gd name="T18" fmla="*/ 174 w 315"/>
                <a:gd name="T19" fmla="*/ 170 h 331"/>
                <a:gd name="T20" fmla="*/ 194 w 315"/>
                <a:gd name="T21" fmla="*/ 196 h 331"/>
                <a:gd name="T22" fmla="*/ 213 w 315"/>
                <a:gd name="T23" fmla="*/ 212 h 331"/>
                <a:gd name="T24" fmla="*/ 237 w 315"/>
                <a:gd name="T25" fmla="*/ 238 h 331"/>
                <a:gd name="T26" fmla="*/ 261 w 315"/>
                <a:gd name="T27" fmla="*/ 272 h 331"/>
                <a:gd name="T28" fmla="*/ 286 w 315"/>
                <a:gd name="T29" fmla="*/ 297 h 331"/>
                <a:gd name="T30" fmla="*/ 300 w 315"/>
                <a:gd name="T31" fmla="*/ 314 h 331"/>
                <a:gd name="T32" fmla="*/ 315 w 315"/>
                <a:gd name="T33" fmla="*/ 331 h 3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5"/>
                <a:gd name="T52" fmla="*/ 0 h 331"/>
                <a:gd name="T53" fmla="*/ 315 w 315"/>
                <a:gd name="T54" fmla="*/ 331 h 3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5" h="331">
                  <a:moveTo>
                    <a:pt x="0" y="0"/>
                  </a:moveTo>
                  <a:lnTo>
                    <a:pt x="20" y="17"/>
                  </a:lnTo>
                  <a:lnTo>
                    <a:pt x="39" y="34"/>
                  </a:lnTo>
                  <a:lnTo>
                    <a:pt x="53" y="51"/>
                  </a:lnTo>
                  <a:lnTo>
                    <a:pt x="68" y="68"/>
                  </a:lnTo>
                  <a:lnTo>
                    <a:pt x="102" y="102"/>
                  </a:lnTo>
                  <a:lnTo>
                    <a:pt x="121" y="119"/>
                  </a:lnTo>
                  <a:lnTo>
                    <a:pt x="140" y="136"/>
                  </a:lnTo>
                  <a:lnTo>
                    <a:pt x="155" y="153"/>
                  </a:lnTo>
                  <a:lnTo>
                    <a:pt x="174" y="170"/>
                  </a:lnTo>
                  <a:lnTo>
                    <a:pt x="194" y="196"/>
                  </a:lnTo>
                  <a:lnTo>
                    <a:pt x="213" y="212"/>
                  </a:lnTo>
                  <a:lnTo>
                    <a:pt x="237" y="238"/>
                  </a:lnTo>
                  <a:lnTo>
                    <a:pt x="261" y="272"/>
                  </a:lnTo>
                  <a:lnTo>
                    <a:pt x="286" y="297"/>
                  </a:lnTo>
                  <a:lnTo>
                    <a:pt x="300" y="314"/>
                  </a:lnTo>
                  <a:lnTo>
                    <a:pt x="315" y="331"/>
                  </a:lnTo>
                </a:path>
              </a:pathLst>
            </a:custGeom>
            <a:noFill/>
            <a:ln w="7938">
              <a:solidFill>
                <a:srgbClr val="008000"/>
              </a:solidFill>
              <a:round/>
              <a:headEnd/>
              <a:tailEnd/>
            </a:ln>
          </p:spPr>
          <p:txBody>
            <a:bodyPr/>
            <a:lstStyle/>
            <a:p>
              <a:endParaRPr lang="it-IT"/>
            </a:p>
          </p:txBody>
        </p:sp>
        <p:sp>
          <p:nvSpPr>
            <p:cNvPr id="141414" name="Freeform 99"/>
            <p:cNvSpPr>
              <a:spLocks/>
            </p:cNvSpPr>
            <p:nvPr/>
          </p:nvSpPr>
          <p:spPr bwMode="auto">
            <a:xfrm>
              <a:off x="1088" y="1204"/>
              <a:ext cx="624" cy="831"/>
            </a:xfrm>
            <a:custGeom>
              <a:avLst/>
              <a:gdLst>
                <a:gd name="T0" fmla="*/ 0 w 624"/>
                <a:gd name="T1" fmla="*/ 0 h 831"/>
                <a:gd name="T2" fmla="*/ 14 w 624"/>
                <a:gd name="T3" fmla="*/ 17 h 831"/>
                <a:gd name="T4" fmla="*/ 29 w 624"/>
                <a:gd name="T5" fmla="*/ 43 h 831"/>
                <a:gd name="T6" fmla="*/ 43 w 624"/>
                <a:gd name="T7" fmla="*/ 60 h 831"/>
                <a:gd name="T8" fmla="*/ 63 w 624"/>
                <a:gd name="T9" fmla="*/ 85 h 831"/>
                <a:gd name="T10" fmla="*/ 77 w 624"/>
                <a:gd name="T11" fmla="*/ 102 h 831"/>
                <a:gd name="T12" fmla="*/ 96 w 624"/>
                <a:gd name="T13" fmla="*/ 127 h 831"/>
                <a:gd name="T14" fmla="*/ 130 w 624"/>
                <a:gd name="T15" fmla="*/ 178 h 831"/>
                <a:gd name="T16" fmla="*/ 169 w 624"/>
                <a:gd name="T17" fmla="*/ 229 h 831"/>
                <a:gd name="T18" fmla="*/ 208 w 624"/>
                <a:gd name="T19" fmla="*/ 289 h 831"/>
                <a:gd name="T20" fmla="*/ 251 w 624"/>
                <a:gd name="T21" fmla="*/ 339 h 831"/>
                <a:gd name="T22" fmla="*/ 290 w 624"/>
                <a:gd name="T23" fmla="*/ 399 h 831"/>
                <a:gd name="T24" fmla="*/ 334 w 624"/>
                <a:gd name="T25" fmla="*/ 458 h 831"/>
                <a:gd name="T26" fmla="*/ 372 w 624"/>
                <a:gd name="T27" fmla="*/ 517 h 831"/>
                <a:gd name="T28" fmla="*/ 416 w 624"/>
                <a:gd name="T29" fmla="*/ 568 h 831"/>
                <a:gd name="T30" fmla="*/ 459 w 624"/>
                <a:gd name="T31" fmla="*/ 628 h 831"/>
                <a:gd name="T32" fmla="*/ 498 w 624"/>
                <a:gd name="T33" fmla="*/ 679 h 831"/>
                <a:gd name="T34" fmla="*/ 542 w 624"/>
                <a:gd name="T35" fmla="*/ 730 h 831"/>
                <a:gd name="T36" fmla="*/ 561 w 624"/>
                <a:gd name="T37" fmla="*/ 755 h 831"/>
                <a:gd name="T38" fmla="*/ 580 w 624"/>
                <a:gd name="T39" fmla="*/ 780 h 831"/>
                <a:gd name="T40" fmla="*/ 605 w 624"/>
                <a:gd name="T41" fmla="*/ 806 h 831"/>
                <a:gd name="T42" fmla="*/ 624 w 624"/>
                <a:gd name="T43" fmla="*/ 831 h 8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4"/>
                <a:gd name="T67" fmla="*/ 0 h 831"/>
                <a:gd name="T68" fmla="*/ 624 w 624"/>
                <a:gd name="T69" fmla="*/ 831 h 8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4" h="831">
                  <a:moveTo>
                    <a:pt x="0" y="0"/>
                  </a:moveTo>
                  <a:lnTo>
                    <a:pt x="14" y="17"/>
                  </a:lnTo>
                  <a:lnTo>
                    <a:pt x="29" y="43"/>
                  </a:lnTo>
                  <a:lnTo>
                    <a:pt x="43" y="60"/>
                  </a:lnTo>
                  <a:lnTo>
                    <a:pt x="63" y="85"/>
                  </a:lnTo>
                  <a:lnTo>
                    <a:pt x="77" y="102"/>
                  </a:lnTo>
                  <a:lnTo>
                    <a:pt x="96" y="127"/>
                  </a:lnTo>
                  <a:lnTo>
                    <a:pt x="130" y="178"/>
                  </a:lnTo>
                  <a:lnTo>
                    <a:pt x="169" y="229"/>
                  </a:lnTo>
                  <a:lnTo>
                    <a:pt x="208" y="289"/>
                  </a:lnTo>
                  <a:lnTo>
                    <a:pt x="251" y="339"/>
                  </a:lnTo>
                  <a:lnTo>
                    <a:pt x="290" y="399"/>
                  </a:lnTo>
                  <a:lnTo>
                    <a:pt x="334" y="458"/>
                  </a:lnTo>
                  <a:lnTo>
                    <a:pt x="372" y="517"/>
                  </a:lnTo>
                  <a:lnTo>
                    <a:pt x="416" y="568"/>
                  </a:lnTo>
                  <a:lnTo>
                    <a:pt x="459" y="628"/>
                  </a:lnTo>
                  <a:lnTo>
                    <a:pt x="498" y="679"/>
                  </a:lnTo>
                  <a:lnTo>
                    <a:pt x="542" y="730"/>
                  </a:lnTo>
                  <a:lnTo>
                    <a:pt x="561" y="755"/>
                  </a:lnTo>
                  <a:lnTo>
                    <a:pt x="580" y="780"/>
                  </a:lnTo>
                  <a:lnTo>
                    <a:pt x="605" y="806"/>
                  </a:lnTo>
                  <a:lnTo>
                    <a:pt x="624" y="831"/>
                  </a:lnTo>
                </a:path>
              </a:pathLst>
            </a:custGeom>
            <a:noFill/>
            <a:ln w="7938">
              <a:solidFill>
                <a:srgbClr val="008000"/>
              </a:solidFill>
              <a:round/>
              <a:headEnd/>
              <a:tailEnd/>
            </a:ln>
          </p:spPr>
          <p:txBody>
            <a:bodyPr/>
            <a:lstStyle/>
            <a:p>
              <a:endParaRPr lang="it-IT"/>
            </a:p>
          </p:txBody>
        </p:sp>
        <p:sp>
          <p:nvSpPr>
            <p:cNvPr id="141415" name="Freeform 100"/>
            <p:cNvSpPr>
              <a:spLocks/>
            </p:cNvSpPr>
            <p:nvPr/>
          </p:nvSpPr>
          <p:spPr bwMode="auto">
            <a:xfrm>
              <a:off x="1712" y="2035"/>
              <a:ext cx="624" cy="560"/>
            </a:xfrm>
            <a:custGeom>
              <a:avLst/>
              <a:gdLst>
                <a:gd name="T0" fmla="*/ 0 w 624"/>
                <a:gd name="T1" fmla="*/ 0 h 560"/>
                <a:gd name="T2" fmla="*/ 39 w 624"/>
                <a:gd name="T3" fmla="*/ 43 h 560"/>
                <a:gd name="T4" fmla="*/ 77 w 624"/>
                <a:gd name="T5" fmla="*/ 77 h 560"/>
                <a:gd name="T6" fmla="*/ 116 w 624"/>
                <a:gd name="T7" fmla="*/ 119 h 560"/>
                <a:gd name="T8" fmla="*/ 155 w 624"/>
                <a:gd name="T9" fmla="*/ 161 h 560"/>
                <a:gd name="T10" fmla="*/ 193 w 624"/>
                <a:gd name="T11" fmla="*/ 195 h 560"/>
                <a:gd name="T12" fmla="*/ 232 w 624"/>
                <a:gd name="T13" fmla="*/ 238 h 560"/>
                <a:gd name="T14" fmla="*/ 271 w 624"/>
                <a:gd name="T15" fmla="*/ 272 h 560"/>
                <a:gd name="T16" fmla="*/ 310 w 624"/>
                <a:gd name="T17" fmla="*/ 306 h 560"/>
                <a:gd name="T18" fmla="*/ 387 w 624"/>
                <a:gd name="T19" fmla="*/ 373 h 560"/>
                <a:gd name="T20" fmla="*/ 469 w 624"/>
                <a:gd name="T21" fmla="*/ 433 h 560"/>
                <a:gd name="T22" fmla="*/ 547 w 624"/>
                <a:gd name="T23" fmla="*/ 501 h 560"/>
                <a:gd name="T24" fmla="*/ 624 w 624"/>
                <a:gd name="T25" fmla="*/ 560 h 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24"/>
                <a:gd name="T40" fmla="*/ 0 h 560"/>
                <a:gd name="T41" fmla="*/ 624 w 624"/>
                <a:gd name="T42" fmla="*/ 560 h 5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24" h="560">
                  <a:moveTo>
                    <a:pt x="0" y="0"/>
                  </a:moveTo>
                  <a:lnTo>
                    <a:pt x="39" y="43"/>
                  </a:lnTo>
                  <a:lnTo>
                    <a:pt x="77" y="77"/>
                  </a:lnTo>
                  <a:lnTo>
                    <a:pt x="116" y="119"/>
                  </a:lnTo>
                  <a:lnTo>
                    <a:pt x="155" y="161"/>
                  </a:lnTo>
                  <a:lnTo>
                    <a:pt x="193" y="195"/>
                  </a:lnTo>
                  <a:lnTo>
                    <a:pt x="232" y="238"/>
                  </a:lnTo>
                  <a:lnTo>
                    <a:pt x="271" y="272"/>
                  </a:lnTo>
                  <a:lnTo>
                    <a:pt x="310" y="306"/>
                  </a:lnTo>
                  <a:lnTo>
                    <a:pt x="387" y="373"/>
                  </a:lnTo>
                  <a:lnTo>
                    <a:pt x="469" y="433"/>
                  </a:lnTo>
                  <a:lnTo>
                    <a:pt x="547" y="501"/>
                  </a:lnTo>
                  <a:lnTo>
                    <a:pt x="624" y="560"/>
                  </a:lnTo>
                </a:path>
              </a:pathLst>
            </a:custGeom>
            <a:noFill/>
            <a:ln w="7938">
              <a:solidFill>
                <a:srgbClr val="008000"/>
              </a:solidFill>
              <a:round/>
              <a:headEnd/>
              <a:tailEnd/>
            </a:ln>
          </p:spPr>
          <p:txBody>
            <a:bodyPr/>
            <a:lstStyle/>
            <a:p>
              <a:endParaRPr lang="it-IT"/>
            </a:p>
          </p:txBody>
        </p:sp>
        <p:sp>
          <p:nvSpPr>
            <p:cNvPr id="141416" name="Freeform 101"/>
            <p:cNvSpPr>
              <a:spLocks/>
            </p:cNvSpPr>
            <p:nvPr/>
          </p:nvSpPr>
          <p:spPr bwMode="auto">
            <a:xfrm>
              <a:off x="2336" y="2595"/>
              <a:ext cx="624" cy="399"/>
            </a:xfrm>
            <a:custGeom>
              <a:avLst/>
              <a:gdLst>
                <a:gd name="T0" fmla="*/ 0 w 624"/>
                <a:gd name="T1" fmla="*/ 0 h 399"/>
                <a:gd name="T2" fmla="*/ 39 w 624"/>
                <a:gd name="T3" fmla="*/ 25 h 399"/>
                <a:gd name="T4" fmla="*/ 78 w 624"/>
                <a:gd name="T5" fmla="*/ 59 h 399"/>
                <a:gd name="T6" fmla="*/ 116 w 624"/>
                <a:gd name="T7" fmla="*/ 85 h 399"/>
                <a:gd name="T8" fmla="*/ 155 w 624"/>
                <a:gd name="T9" fmla="*/ 110 h 399"/>
                <a:gd name="T10" fmla="*/ 232 w 624"/>
                <a:gd name="T11" fmla="*/ 161 h 399"/>
                <a:gd name="T12" fmla="*/ 310 w 624"/>
                <a:gd name="T13" fmla="*/ 212 h 399"/>
                <a:gd name="T14" fmla="*/ 392 w 624"/>
                <a:gd name="T15" fmla="*/ 254 h 399"/>
                <a:gd name="T16" fmla="*/ 469 w 624"/>
                <a:gd name="T17" fmla="*/ 305 h 399"/>
                <a:gd name="T18" fmla="*/ 547 w 624"/>
                <a:gd name="T19" fmla="*/ 348 h 399"/>
                <a:gd name="T20" fmla="*/ 624 w 624"/>
                <a:gd name="T21" fmla="*/ 399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4"/>
                <a:gd name="T34" fmla="*/ 0 h 399"/>
                <a:gd name="T35" fmla="*/ 624 w 624"/>
                <a:gd name="T36" fmla="*/ 399 h 3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4" h="399">
                  <a:moveTo>
                    <a:pt x="0" y="0"/>
                  </a:moveTo>
                  <a:lnTo>
                    <a:pt x="39" y="25"/>
                  </a:lnTo>
                  <a:lnTo>
                    <a:pt x="78" y="59"/>
                  </a:lnTo>
                  <a:lnTo>
                    <a:pt x="116" y="85"/>
                  </a:lnTo>
                  <a:lnTo>
                    <a:pt x="155" y="110"/>
                  </a:lnTo>
                  <a:lnTo>
                    <a:pt x="232" y="161"/>
                  </a:lnTo>
                  <a:lnTo>
                    <a:pt x="310" y="212"/>
                  </a:lnTo>
                  <a:lnTo>
                    <a:pt x="392" y="254"/>
                  </a:lnTo>
                  <a:lnTo>
                    <a:pt x="469" y="305"/>
                  </a:lnTo>
                  <a:lnTo>
                    <a:pt x="547" y="348"/>
                  </a:lnTo>
                  <a:lnTo>
                    <a:pt x="624" y="399"/>
                  </a:lnTo>
                </a:path>
              </a:pathLst>
            </a:custGeom>
            <a:noFill/>
            <a:ln w="7938">
              <a:solidFill>
                <a:srgbClr val="008000"/>
              </a:solidFill>
              <a:round/>
              <a:headEnd/>
              <a:tailEnd/>
            </a:ln>
          </p:spPr>
          <p:txBody>
            <a:bodyPr/>
            <a:lstStyle/>
            <a:p>
              <a:endParaRPr lang="it-IT"/>
            </a:p>
          </p:txBody>
        </p:sp>
        <p:sp>
          <p:nvSpPr>
            <p:cNvPr id="141417" name="Freeform 102"/>
            <p:cNvSpPr>
              <a:spLocks/>
            </p:cNvSpPr>
            <p:nvPr/>
          </p:nvSpPr>
          <p:spPr bwMode="auto">
            <a:xfrm>
              <a:off x="2960" y="2994"/>
              <a:ext cx="625" cy="364"/>
            </a:xfrm>
            <a:custGeom>
              <a:avLst/>
              <a:gdLst>
                <a:gd name="T0" fmla="*/ 0 w 625"/>
                <a:gd name="T1" fmla="*/ 0 h 364"/>
                <a:gd name="T2" fmla="*/ 78 w 625"/>
                <a:gd name="T3" fmla="*/ 42 h 364"/>
                <a:gd name="T4" fmla="*/ 155 w 625"/>
                <a:gd name="T5" fmla="*/ 93 h 364"/>
                <a:gd name="T6" fmla="*/ 310 w 625"/>
                <a:gd name="T7" fmla="*/ 178 h 364"/>
                <a:gd name="T8" fmla="*/ 470 w 625"/>
                <a:gd name="T9" fmla="*/ 271 h 364"/>
                <a:gd name="T10" fmla="*/ 547 w 625"/>
                <a:gd name="T11" fmla="*/ 313 h 364"/>
                <a:gd name="T12" fmla="*/ 625 w 625"/>
                <a:gd name="T13" fmla="*/ 364 h 364"/>
                <a:gd name="T14" fmla="*/ 0 60000 65536"/>
                <a:gd name="T15" fmla="*/ 0 60000 65536"/>
                <a:gd name="T16" fmla="*/ 0 60000 65536"/>
                <a:gd name="T17" fmla="*/ 0 60000 65536"/>
                <a:gd name="T18" fmla="*/ 0 60000 65536"/>
                <a:gd name="T19" fmla="*/ 0 60000 65536"/>
                <a:gd name="T20" fmla="*/ 0 60000 65536"/>
                <a:gd name="T21" fmla="*/ 0 w 625"/>
                <a:gd name="T22" fmla="*/ 0 h 364"/>
                <a:gd name="T23" fmla="*/ 625 w 625"/>
                <a:gd name="T24" fmla="*/ 364 h 3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5" h="364">
                  <a:moveTo>
                    <a:pt x="0" y="0"/>
                  </a:moveTo>
                  <a:lnTo>
                    <a:pt x="78" y="42"/>
                  </a:lnTo>
                  <a:lnTo>
                    <a:pt x="155" y="93"/>
                  </a:lnTo>
                  <a:lnTo>
                    <a:pt x="310" y="178"/>
                  </a:lnTo>
                  <a:lnTo>
                    <a:pt x="470" y="271"/>
                  </a:lnTo>
                  <a:lnTo>
                    <a:pt x="547" y="313"/>
                  </a:lnTo>
                  <a:lnTo>
                    <a:pt x="625" y="364"/>
                  </a:lnTo>
                </a:path>
              </a:pathLst>
            </a:custGeom>
            <a:noFill/>
            <a:ln w="7938">
              <a:solidFill>
                <a:srgbClr val="008000"/>
              </a:solidFill>
              <a:round/>
              <a:headEnd/>
              <a:tailEnd/>
            </a:ln>
          </p:spPr>
          <p:txBody>
            <a:bodyPr/>
            <a:lstStyle/>
            <a:p>
              <a:endParaRPr lang="it-IT"/>
            </a:p>
          </p:txBody>
        </p:sp>
        <p:sp>
          <p:nvSpPr>
            <p:cNvPr id="141418" name="Freeform 103"/>
            <p:cNvSpPr>
              <a:spLocks/>
            </p:cNvSpPr>
            <p:nvPr/>
          </p:nvSpPr>
          <p:spPr bwMode="auto">
            <a:xfrm>
              <a:off x="3585" y="3358"/>
              <a:ext cx="624" cy="390"/>
            </a:xfrm>
            <a:custGeom>
              <a:avLst/>
              <a:gdLst>
                <a:gd name="T0" fmla="*/ 0 w 624"/>
                <a:gd name="T1" fmla="*/ 0 h 390"/>
                <a:gd name="T2" fmla="*/ 77 w 624"/>
                <a:gd name="T3" fmla="*/ 43 h 390"/>
                <a:gd name="T4" fmla="*/ 154 w 624"/>
                <a:gd name="T5" fmla="*/ 93 h 390"/>
                <a:gd name="T6" fmla="*/ 309 w 624"/>
                <a:gd name="T7" fmla="*/ 195 h 390"/>
                <a:gd name="T8" fmla="*/ 469 w 624"/>
                <a:gd name="T9" fmla="*/ 297 h 390"/>
                <a:gd name="T10" fmla="*/ 624 w 624"/>
                <a:gd name="T11" fmla="*/ 390 h 390"/>
                <a:gd name="T12" fmla="*/ 0 60000 65536"/>
                <a:gd name="T13" fmla="*/ 0 60000 65536"/>
                <a:gd name="T14" fmla="*/ 0 60000 65536"/>
                <a:gd name="T15" fmla="*/ 0 60000 65536"/>
                <a:gd name="T16" fmla="*/ 0 60000 65536"/>
                <a:gd name="T17" fmla="*/ 0 60000 65536"/>
                <a:gd name="T18" fmla="*/ 0 w 624"/>
                <a:gd name="T19" fmla="*/ 0 h 390"/>
                <a:gd name="T20" fmla="*/ 624 w 624"/>
                <a:gd name="T21" fmla="*/ 390 h 390"/>
              </a:gdLst>
              <a:ahLst/>
              <a:cxnLst>
                <a:cxn ang="T12">
                  <a:pos x="T0" y="T1"/>
                </a:cxn>
                <a:cxn ang="T13">
                  <a:pos x="T2" y="T3"/>
                </a:cxn>
                <a:cxn ang="T14">
                  <a:pos x="T4" y="T5"/>
                </a:cxn>
                <a:cxn ang="T15">
                  <a:pos x="T6" y="T7"/>
                </a:cxn>
                <a:cxn ang="T16">
                  <a:pos x="T8" y="T9"/>
                </a:cxn>
                <a:cxn ang="T17">
                  <a:pos x="T10" y="T11"/>
                </a:cxn>
              </a:cxnLst>
              <a:rect l="T18" t="T19" r="T20" b="T21"/>
              <a:pathLst>
                <a:path w="624" h="390">
                  <a:moveTo>
                    <a:pt x="0" y="0"/>
                  </a:moveTo>
                  <a:lnTo>
                    <a:pt x="77" y="43"/>
                  </a:lnTo>
                  <a:lnTo>
                    <a:pt x="154" y="93"/>
                  </a:lnTo>
                  <a:lnTo>
                    <a:pt x="309" y="195"/>
                  </a:lnTo>
                  <a:lnTo>
                    <a:pt x="469" y="297"/>
                  </a:lnTo>
                  <a:lnTo>
                    <a:pt x="624" y="390"/>
                  </a:lnTo>
                </a:path>
              </a:pathLst>
            </a:custGeom>
            <a:noFill/>
            <a:ln w="7938">
              <a:solidFill>
                <a:srgbClr val="008000"/>
              </a:solidFill>
              <a:round/>
              <a:headEnd/>
              <a:tailEnd/>
            </a:ln>
          </p:spPr>
          <p:txBody>
            <a:bodyPr/>
            <a:lstStyle/>
            <a:p>
              <a:endParaRPr lang="it-IT"/>
            </a:p>
          </p:txBody>
        </p:sp>
        <p:sp>
          <p:nvSpPr>
            <p:cNvPr id="141419" name="Rectangle 104"/>
            <p:cNvSpPr>
              <a:spLocks noChangeArrowheads="1"/>
            </p:cNvSpPr>
            <p:nvPr/>
          </p:nvSpPr>
          <p:spPr bwMode="auto">
            <a:xfrm>
              <a:off x="372" y="4115"/>
              <a:ext cx="111" cy="429"/>
            </a:xfrm>
            <a:prstGeom prst="rect">
              <a:avLst/>
            </a:prstGeom>
            <a:noFill/>
            <a:ln w="9525">
              <a:noFill/>
              <a:miter lim="800000"/>
              <a:headEnd/>
              <a:tailEnd/>
            </a:ln>
          </p:spPr>
          <p:txBody>
            <a:bodyPr wrap="none" lIns="0" tIns="0" rIns="0" bIns="0">
              <a:spAutoFit/>
            </a:bodyPr>
            <a:lstStyle/>
            <a:p>
              <a:r>
                <a:rPr lang="en-US" sz="1500" dirty="0">
                  <a:solidFill>
                    <a:srgbClr val="000000"/>
                  </a:solidFill>
                </a:rPr>
                <a:t>0</a:t>
              </a:r>
              <a:endParaRPr lang="en-US" dirty="0">
                <a:solidFill>
                  <a:srgbClr val="000000"/>
                </a:solidFill>
              </a:endParaRPr>
            </a:p>
          </p:txBody>
        </p:sp>
        <p:sp>
          <p:nvSpPr>
            <p:cNvPr id="141420" name="Rectangle 105"/>
            <p:cNvSpPr>
              <a:spLocks noChangeArrowheads="1"/>
            </p:cNvSpPr>
            <p:nvPr/>
          </p:nvSpPr>
          <p:spPr bwMode="auto">
            <a:xfrm>
              <a:off x="337" y="3450"/>
              <a:ext cx="222" cy="429"/>
            </a:xfrm>
            <a:prstGeom prst="rect">
              <a:avLst/>
            </a:prstGeom>
            <a:noFill/>
            <a:ln w="9525">
              <a:noFill/>
              <a:miter lim="800000"/>
              <a:headEnd/>
              <a:tailEnd/>
            </a:ln>
          </p:spPr>
          <p:txBody>
            <a:bodyPr wrap="none" lIns="0" tIns="0" rIns="0" bIns="0">
              <a:spAutoFit/>
            </a:bodyPr>
            <a:lstStyle/>
            <a:p>
              <a:r>
                <a:rPr lang="en-US" sz="1500" dirty="0">
                  <a:solidFill>
                    <a:srgbClr val="000000"/>
                  </a:solidFill>
                </a:rPr>
                <a:t>20</a:t>
              </a:r>
              <a:endParaRPr lang="en-US" dirty="0">
                <a:solidFill>
                  <a:srgbClr val="000000"/>
                </a:solidFill>
              </a:endParaRPr>
            </a:p>
          </p:txBody>
        </p:sp>
        <p:sp>
          <p:nvSpPr>
            <p:cNvPr id="141421" name="Rectangle 106"/>
            <p:cNvSpPr>
              <a:spLocks noChangeArrowheads="1"/>
            </p:cNvSpPr>
            <p:nvPr/>
          </p:nvSpPr>
          <p:spPr bwMode="auto">
            <a:xfrm>
              <a:off x="337" y="2791"/>
              <a:ext cx="222" cy="429"/>
            </a:xfrm>
            <a:prstGeom prst="rect">
              <a:avLst/>
            </a:prstGeom>
            <a:noFill/>
            <a:ln w="9525">
              <a:noFill/>
              <a:miter lim="800000"/>
              <a:headEnd/>
              <a:tailEnd/>
            </a:ln>
          </p:spPr>
          <p:txBody>
            <a:bodyPr wrap="none" lIns="0" tIns="0" rIns="0" bIns="0">
              <a:spAutoFit/>
            </a:bodyPr>
            <a:lstStyle/>
            <a:p>
              <a:r>
                <a:rPr lang="en-US" sz="1500" dirty="0">
                  <a:solidFill>
                    <a:srgbClr val="000000"/>
                  </a:solidFill>
                </a:rPr>
                <a:t>40</a:t>
              </a:r>
              <a:endParaRPr lang="en-US" dirty="0">
                <a:solidFill>
                  <a:srgbClr val="000000"/>
                </a:solidFill>
              </a:endParaRPr>
            </a:p>
          </p:txBody>
        </p:sp>
        <p:sp>
          <p:nvSpPr>
            <p:cNvPr id="141422" name="Rectangle 107"/>
            <p:cNvSpPr>
              <a:spLocks noChangeArrowheads="1"/>
            </p:cNvSpPr>
            <p:nvPr/>
          </p:nvSpPr>
          <p:spPr bwMode="auto">
            <a:xfrm>
              <a:off x="337" y="2130"/>
              <a:ext cx="222" cy="429"/>
            </a:xfrm>
            <a:prstGeom prst="rect">
              <a:avLst/>
            </a:prstGeom>
            <a:noFill/>
            <a:ln w="9525">
              <a:noFill/>
              <a:miter lim="800000"/>
              <a:headEnd/>
              <a:tailEnd/>
            </a:ln>
          </p:spPr>
          <p:txBody>
            <a:bodyPr wrap="none" lIns="0" tIns="0" rIns="0" bIns="0">
              <a:spAutoFit/>
            </a:bodyPr>
            <a:lstStyle/>
            <a:p>
              <a:r>
                <a:rPr lang="en-US" sz="1500" dirty="0">
                  <a:solidFill>
                    <a:srgbClr val="000000"/>
                  </a:solidFill>
                </a:rPr>
                <a:t>60</a:t>
              </a:r>
              <a:endParaRPr lang="en-US" dirty="0">
                <a:solidFill>
                  <a:srgbClr val="000000"/>
                </a:solidFill>
              </a:endParaRPr>
            </a:p>
          </p:txBody>
        </p:sp>
        <p:sp>
          <p:nvSpPr>
            <p:cNvPr id="141423" name="Rectangle 108"/>
            <p:cNvSpPr>
              <a:spLocks noChangeArrowheads="1"/>
            </p:cNvSpPr>
            <p:nvPr/>
          </p:nvSpPr>
          <p:spPr bwMode="auto">
            <a:xfrm>
              <a:off x="337" y="1466"/>
              <a:ext cx="222" cy="429"/>
            </a:xfrm>
            <a:prstGeom prst="rect">
              <a:avLst/>
            </a:prstGeom>
            <a:noFill/>
            <a:ln w="9525">
              <a:noFill/>
              <a:miter lim="800000"/>
              <a:headEnd/>
              <a:tailEnd/>
            </a:ln>
          </p:spPr>
          <p:txBody>
            <a:bodyPr wrap="none" lIns="0" tIns="0" rIns="0" bIns="0">
              <a:spAutoFit/>
            </a:bodyPr>
            <a:lstStyle/>
            <a:p>
              <a:r>
                <a:rPr lang="en-US" sz="1500" dirty="0">
                  <a:solidFill>
                    <a:srgbClr val="000000"/>
                  </a:solidFill>
                </a:rPr>
                <a:t>80</a:t>
              </a:r>
              <a:endParaRPr lang="en-US" dirty="0">
                <a:solidFill>
                  <a:srgbClr val="000000"/>
                </a:solidFill>
              </a:endParaRPr>
            </a:p>
          </p:txBody>
        </p:sp>
        <p:sp>
          <p:nvSpPr>
            <p:cNvPr id="141424" name="Rectangle 109"/>
            <p:cNvSpPr>
              <a:spLocks noChangeArrowheads="1"/>
            </p:cNvSpPr>
            <p:nvPr/>
          </p:nvSpPr>
          <p:spPr bwMode="auto">
            <a:xfrm>
              <a:off x="299" y="807"/>
              <a:ext cx="333" cy="429"/>
            </a:xfrm>
            <a:prstGeom prst="rect">
              <a:avLst/>
            </a:prstGeom>
            <a:noFill/>
            <a:ln w="9525">
              <a:noFill/>
              <a:miter lim="800000"/>
              <a:headEnd/>
              <a:tailEnd/>
            </a:ln>
          </p:spPr>
          <p:txBody>
            <a:bodyPr wrap="none" lIns="0" tIns="0" rIns="0" bIns="0">
              <a:spAutoFit/>
            </a:bodyPr>
            <a:lstStyle/>
            <a:p>
              <a:r>
                <a:rPr lang="en-US" sz="1500" dirty="0">
                  <a:solidFill>
                    <a:srgbClr val="000000"/>
                  </a:solidFill>
                </a:rPr>
                <a:t>100</a:t>
              </a:r>
              <a:endParaRPr lang="en-US" dirty="0">
                <a:solidFill>
                  <a:srgbClr val="000000"/>
                </a:solidFill>
              </a:endParaRPr>
            </a:p>
          </p:txBody>
        </p:sp>
        <p:sp>
          <p:nvSpPr>
            <p:cNvPr id="141425" name="Rectangle 110"/>
            <p:cNvSpPr>
              <a:spLocks noChangeArrowheads="1"/>
            </p:cNvSpPr>
            <p:nvPr/>
          </p:nvSpPr>
          <p:spPr bwMode="auto">
            <a:xfrm>
              <a:off x="299" y="144"/>
              <a:ext cx="333" cy="429"/>
            </a:xfrm>
            <a:prstGeom prst="rect">
              <a:avLst/>
            </a:prstGeom>
            <a:noFill/>
            <a:ln w="9525">
              <a:noFill/>
              <a:miter lim="800000"/>
              <a:headEnd/>
              <a:tailEnd/>
            </a:ln>
          </p:spPr>
          <p:txBody>
            <a:bodyPr wrap="none" lIns="0" tIns="0" rIns="0" bIns="0">
              <a:spAutoFit/>
            </a:bodyPr>
            <a:lstStyle/>
            <a:p>
              <a:r>
                <a:rPr lang="en-US" sz="1500" dirty="0">
                  <a:solidFill>
                    <a:srgbClr val="000000"/>
                  </a:solidFill>
                </a:rPr>
                <a:t>120</a:t>
              </a:r>
              <a:endParaRPr lang="en-US" dirty="0">
                <a:solidFill>
                  <a:srgbClr val="000000"/>
                </a:solidFill>
              </a:endParaRPr>
            </a:p>
          </p:txBody>
        </p:sp>
        <p:sp>
          <p:nvSpPr>
            <p:cNvPr id="141426" name="Rectangle 111"/>
            <p:cNvSpPr>
              <a:spLocks noChangeArrowheads="1"/>
            </p:cNvSpPr>
            <p:nvPr/>
          </p:nvSpPr>
          <p:spPr bwMode="auto">
            <a:xfrm>
              <a:off x="444" y="4283"/>
              <a:ext cx="111" cy="429"/>
            </a:xfrm>
            <a:prstGeom prst="rect">
              <a:avLst/>
            </a:prstGeom>
            <a:noFill/>
            <a:ln w="9525">
              <a:noFill/>
              <a:miter lim="800000"/>
              <a:headEnd/>
              <a:tailEnd/>
            </a:ln>
          </p:spPr>
          <p:txBody>
            <a:bodyPr wrap="none" lIns="0" tIns="0" rIns="0" bIns="0">
              <a:spAutoFit/>
            </a:bodyPr>
            <a:lstStyle/>
            <a:p>
              <a:r>
                <a:rPr lang="en-US" sz="1500" dirty="0">
                  <a:solidFill>
                    <a:srgbClr val="000000"/>
                  </a:solidFill>
                </a:rPr>
                <a:t>0</a:t>
              </a:r>
              <a:endParaRPr lang="en-US" dirty="0">
                <a:solidFill>
                  <a:srgbClr val="000000"/>
                </a:solidFill>
              </a:endParaRPr>
            </a:p>
          </p:txBody>
        </p:sp>
        <p:sp>
          <p:nvSpPr>
            <p:cNvPr id="141427" name="Rectangle 112"/>
            <p:cNvSpPr>
              <a:spLocks noChangeArrowheads="1"/>
            </p:cNvSpPr>
            <p:nvPr/>
          </p:nvSpPr>
          <p:spPr bwMode="auto">
            <a:xfrm>
              <a:off x="1067" y="4283"/>
              <a:ext cx="111" cy="429"/>
            </a:xfrm>
            <a:prstGeom prst="rect">
              <a:avLst/>
            </a:prstGeom>
            <a:noFill/>
            <a:ln w="9525">
              <a:noFill/>
              <a:miter lim="800000"/>
              <a:headEnd/>
              <a:tailEnd/>
            </a:ln>
          </p:spPr>
          <p:txBody>
            <a:bodyPr wrap="none" lIns="0" tIns="0" rIns="0" bIns="0">
              <a:spAutoFit/>
            </a:bodyPr>
            <a:lstStyle/>
            <a:p>
              <a:r>
                <a:rPr lang="en-US" sz="1500" dirty="0">
                  <a:solidFill>
                    <a:srgbClr val="000000"/>
                  </a:solidFill>
                </a:rPr>
                <a:t>5</a:t>
              </a:r>
              <a:endParaRPr lang="en-US" dirty="0">
                <a:solidFill>
                  <a:srgbClr val="000000"/>
                </a:solidFill>
              </a:endParaRPr>
            </a:p>
          </p:txBody>
        </p:sp>
        <p:sp>
          <p:nvSpPr>
            <p:cNvPr id="141428" name="Rectangle 113"/>
            <p:cNvSpPr>
              <a:spLocks noChangeArrowheads="1"/>
            </p:cNvSpPr>
            <p:nvPr/>
          </p:nvSpPr>
          <p:spPr bwMode="auto">
            <a:xfrm>
              <a:off x="1674" y="4283"/>
              <a:ext cx="222" cy="429"/>
            </a:xfrm>
            <a:prstGeom prst="rect">
              <a:avLst/>
            </a:prstGeom>
            <a:noFill/>
            <a:ln w="9525">
              <a:noFill/>
              <a:miter lim="800000"/>
              <a:headEnd/>
              <a:tailEnd/>
            </a:ln>
          </p:spPr>
          <p:txBody>
            <a:bodyPr wrap="none" lIns="0" tIns="0" rIns="0" bIns="0">
              <a:spAutoFit/>
            </a:bodyPr>
            <a:lstStyle/>
            <a:p>
              <a:r>
                <a:rPr lang="en-US" sz="1500" dirty="0">
                  <a:solidFill>
                    <a:srgbClr val="000000"/>
                  </a:solidFill>
                </a:rPr>
                <a:t>10</a:t>
              </a:r>
              <a:endParaRPr lang="en-US" dirty="0">
                <a:solidFill>
                  <a:srgbClr val="000000"/>
                </a:solidFill>
              </a:endParaRPr>
            </a:p>
          </p:txBody>
        </p:sp>
        <p:sp>
          <p:nvSpPr>
            <p:cNvPr id="141429" name="Rectangle 114"/>
            <p:cNvSpPr>
              <a:spLocks noChangeArrowheads="1"/>
            </p:cNvSpPr>
            <p:nvPr/>
          </p:nvSpPr>
          <p:spPr bwMode="auto">
            <a:xfrm>
              <a:off x="2296" y="4283"/>
              <a:ext cx="222" cy="429"/>
            </a:xfrm>
            <a:prstGeom prst="rect">
              <a:avLst/>
            </a:prstGeom>
            <a:noFill/>
            <a:ln w="9525">
              <a:noFill/>
              <a:miter lim="800000"/>
              <a:headEnd/>
              <a:tailEnd/>
            </a:ln>
          </p:spPr>
          <p:txBody>
            <a:bodyPr wrap="none" lIns="0" tIns="0" rIns="0" bIns="0">
              <a:spAutoFit/>
            </a:bodyPr>
            <a:lstStyle/>
            <a:p>
              <a:r>
                <a:rPr lang="en-US" sz="1500" dirty="0">
                  <a:solidFill>
                    <a:srgbClr val="000000"/>
                  </a:solidFill>
                </a:rPr>
                <a:t>15</a:t>
              </a:r>
              <a:endParaRPr lang="en-US" dirty="0">
                <a:solidFill>
                  <a:srgbClr val="000000"/>
                </a:solidFill>
              </a:endParaRPr>
            </a:p>
          </p:txBody>
        </p:sp>
        <p:sp>
          <p:nvSpPr>
            <p:cNvPr id="141430" name="Rectangle 115"/>
            <p:cNvSpPr>
              <a:spLocks noChangeArrowheads="1"/>
            </p:cNvSpPr>
            <p:nvPr/>
          </p:nvSpPr>
          <p:spPr bwMode="auto">
            <a:xfrm>
              <a:off x="2922" y="4283"/>
              <a:ext cx="222" cy="429"/>
            </a:xfrm>
            <a:prstGeom prst="rect">
              <a:avLst/>
            </a:prstGeom>
            <a:noFill/>
            <a:ln w="9525">
              <a:noFill/>
              <a:miter lim="800000"/>
              <a:headEnd/>
              <a:tailEnd/>
            </a:ln>
          </p:spPr>
          <p:txBody>
            <a:bodyPr wrap="none" lIns="0" tIns="0" rIns="0" bIns="0">
              <a:spAutoFit/>
            </a:bodyPr>
            <a:lstStyle/>
            <a:p>
              <a:r>
                <a:rPr lang="en-US" sz="1500" dirty="0">
                  <a:solidFill>
                    <a:srgbClr val="000000"/>
                  </a:solidFill>
                </a:rPr>
                <a:t>20</a:t>
              </a:r>
              <a:endParaRPr lang="en-US" dirty="0">
                <a:solidFill>
                  <a:srgbClr val="000000"/>
                </a:solidFill>
              </a:endParaRPr>
            </a:p>
          </p:txBody>
        </p:sp>
        <p:sp>
          <p:nvSpPr>
            <p:cNvPr id="141431" name="Rectangle 116"/>
            <p:cNvSpPr>
              <a:spLocks noChangeArrowheads="1"/>
            </p:cNvSpPr>
            <p:nvPr/>
          </p:nvSpPr>
          <p:spPr bwMode="auto">
            <a:xfrm>
              <a:off x="3546" y="4283"/>
              <a:ext cx="222" cy="429"/>
            </a:xfrm>
            <a:prstGeom prst="rect">
              <a:avLst/>
            </a:prstGeom>
            <a:noFill/>
            <a:ln w="9525">
              <a:noFill/>
              <a:miter lim="800000"/>
              <a:headEnd/>
              <a:tailEnd/>
            </a:ln>
          </p:spPr>
          <p:txBody>
            <a:bodyPr wrap="none" lIns="0" tIns="0" rIns="0" bIns="0">
              <a:spAutoFit/>
            </a:bodyPr>
            <a:lstStyle/>
            <a:p>
              <a:r>
                <a:rPr lang="en-US" sz="1500" dirty="0">
                  <a:solidFill>
                    <a:srgbClr val="000000"/>
                  </a:solidFill>
                </a:rPr>
                <a:t>25</a:t>
              </a:r>
              <a:endParaRPr lang="en-US" dirty="0">
                <a:solidFill>
                  <a:srgbClr val="000000"/>
                </a:solidFill>
              </a:endParaRPr>
            </a:p>
          </p:txBody>
        </p:sp>
        <p:sp>
          <p:nvSpPr>
            <p:cNvPr id="141432" name="Rectangle 117"/>
            <p:cNvSpPr>
              <a:spLocks noChangeArrowheads="1"/>
            </p:cNvSpPr>
            <p:nvPr/>
          </p:nvSpPr>
          <p:spPr bwMode="auto">
            <a:xfrm>
              <a:off x="4169" y="4283"/>
              <a:ext cx="222" cy="429"/>
            </a:xfrm>
            <a:prstGeom prst="rect">
              <a:avLst/>
            </a:prstGeom>
            <a:noFill/>
            <a:ln w="9525">
              <a:noFill/>
              <a:miter lim="800000"/>
              <a:headEnd/>
              <a:tailEnd/>
            </a:ln>
          </p:spPr>
          <p:txBody>
            <a:bodyPr wrap="none" lIns="0" tIns="0" rIns="0" bIns="0">
              <a:spAutoFit/>
            </a:bodyPr>
            <a:lstStyle/>
            <a:p>
              <a:r>
                <a:rPr lang="en-US" sz="1500" dirty="0">
                  <a:solidFill>
                    <a:srgbClr val="000000"/>
                  </a:solidFill>
                </a:rPr>
                <a:t>30</a:t>
              </a:r>
              <a:endParaRPr lang="en-US" dirty="0">
                <a:solidFill>
                  <a:srgbClr val="000000"/>
                </a:solidFill>
              </a:endParaRPr>
            </a:p>
          </p:txBody>
        </p:sp>
        <p:sp>
          <p:nvSpPr>
            <p:cNvPr id="141433" name="Rectangle 118"/>
            <p:cNvSpPr>
              <a:spLocks noChangeArrowheads="1"/>
            </p:cNvSpPr>
            <p:nvPr/>
          </p:nvSpPr>
          <p:spPr bwMode="auto">
            <a:xfrm>
              <a:off x="1152" y="4824"/>
              <a:ext cx="2592" cy="555"/>
            </a:xfrm>
            <a:prstGeom prst="rect">
              <a:avLst/>
            </a:prstGeom>
            <a:noFill/>
            <a:ln w="9525">
              <a:noFill/>
              <a:miter lim="800000"/>
              <a:headEnd/>
              <a:tailEnd/>
            </a:ln>
          </p:spPr>
          <p:txBody>
            <a:bodyPr lIns="0" tIns="0" rIns="0" bIns="0">
              <a:spAutoFit/>
            </a:bodyPr>
            <a:lstStyle/>
            <a:p>
              <a:r>
                <a:rPr lang="en-US" sz="2000" dirty="0">
                  <a:solidFill>
                    <a:srgbClr val="000000"/>
                  </a:solidFill>
                </a:rPr>
                <a:t>  Depth in water (cm)</a:t>
              </a:r>
            </a:p>
          </p:txBody>
        </p:sp>
        <p:sp>
          <p:nvSpPr>
            <p:cNvPr id="141434" name="Rectangle 119"/>
            <p:cNvSpPr>
              <a:spLocks noChangeArrowheads="1"/>
            </p:cNvSpPr>
            <p:nvPr/>
          </p:nvSpPr>
          <p:spPr bwMode="auto">
            <a:xfrm rot="16200000">
              <a:off x="-2356" y="1660"/>
              <a:ext cx="4843" cy="278"/>
            </a:xfrm>
            <a:prstGeom prst="rect">
              <a:avLst/>
            </a:prstGeom>
            <a:noFill/>
            <a:ln w="9525">
              <a:noFill/>
              <a:miter lim="800000"/>
              <a:headEnd/>
              <a:tailEnd/>
            </a:ln>
          </p:spPr>
          <p:txBody>
            <a:bodyPr wrap="square" lIns="0" tIns="0" rIns="0" bIns="0">
              <a:spAutoFit/>
            </a:bodyPr>
            <a:lstStyle/>
            <a:p>
              <a:r>
                <a:rPr lang="en-US" b="1" dirty="0" err="1" smtClean="0">
                  <a:solidFill>
                    <a:srgbClr val="000000"/>
                  </a:solidFill>
                </a:rPr>
                <a:t>Ionizaton</a:t>
              </a:r>
              <a:r>
                <a:rPr lang="en-US" b="1" dirty="0" smtClean="0">
                  <a:solidFill>
                    <a:srgbClr val="000000"/>
                  </a:solidFill>
                </a:rPr>
                <a:t>   </a:t>
              </a:r>
              <a:r>
                <a:rPr lang="en-US" b="1" dirty="0">
                  <a:solidFill>
                    <a:srgbClr val="000000"/>
                  </a:solidFill>
                </a:rPr>
                <a:t>percentage</a:t>
              </a:r>
            </a:p>
          </p:txBody>
        </p:sp>
        <p:sp>
          <p:nvSpPr>
            <p:cNvPr id="141435" name="Rectangle 120"/>
            <p:cNvSpPr>
              <a:spLocks noChangeArrowheads="1"/>
            </p:cNvSpPr>
            <p:nvPr/>
          </p:nvSpPr>
          <p:spPr bwMode="auto">
            <a:xfrm>
              <a:off x="2002" y="3570"/>
              <a:ext cx="503" cy="238"/>
            </a:xfrm>
            <a:prstGeom prst="rect">
              <a:avLst/>
            </a:prstGeom>
            <a:noFill/>
            <a:ln w="9525">
              <a:noFill/>
              <a:miter lim="800000"/>
              <a:headEnd/>
              <a:tailEnd/>
            </a:ln>
          </p:spPr>
          <p:txBody>
            <a:bodyPr/>
            <a:lstStyle/>
            <a:p>
              <a:endParaRPr lang="it-IT">
                <a:solidFill>
                  <a:srgbClr val="000000"/>
                </a:solidFill>
              </a:endParaRPr>
            </a:p>
          </p:txBody>
        </p:sp>
        <p:sp>
          <p:nvSpPr>
            <p:cNvPr id="141436" name="Rectangle 121"/>
            <p:cNvSpPr>
              <a:spLocks noChangeArrowheads="1"/>
            </p:cNvSpPr>
            <p:nvPr/>
          </p:nvSpPr>
          <p:spPr bwMode="auto">
            <a:xfrm>
              <a:off x="2017" y="3613"/>
              <a:ext cx="124" cy="480"/>
            </a:xfrm>
            <a:prstGeom prst="rect">
              <a:avLst/>
            </a:prstGeom>
            <a:noFill/>
            <a:ln w="9525">
              <a:noFill/>
              <a:miter lim="800000"/>
              <a:headEnd/>
              <a:tailEnd/>
            </a:ln>
          </p:spPr>
          <p:txBody>
            <a:bodyPr wrap="none" lIns="0" tIns="0" rIns="0" bIns="0">
              <a:spAutoFit/>
            </a:bodyPr>
            <a:lstStyle/>
            <a:p>
              <a:r>
                <a:rPr lang="en-US" sz="1700" dirty="0">
                  <a:solidFill>
                    <a:srgbClr val="000000"/>
                  </a:solidFill>
                </a:rPr>
                <a:t>e</a:t>
              </a:r>
              <a:endParaRPr lang="en-US" dirty="0">
                <a:solidFill>
                  <a:srgbClr val="000000"/>
                </a:solidFill>
              </a:endParaRPr>
            </a:p>
          </p:txBody>
        </p:sp>
        <p:sp>
          <p:nvSpPr>
            <p:cNvPr id="141437" name="Rectangle 122"/>
            <p:cNvSpPr>
              <a:spLocks noChangeArrowheads="1"/>
            </p:cNvSpPr>
            <p:nvPr/>
          </p:nvSpPr>
          <p:spPr bwMode="auto">
            <a:xfrm>
              <a:off x="2061" y="3589"/>
              <a:ext cx="52" cy="334"/>
            </a:xfrm>
            <a:prstGeom prst="rect">
              <a:avLst/>
            </a:prstGeom>
            <a:noFill/>
            <a:ln w="9525">
              <a:noFill/>
              <a:miter lim="800000"/>
              <a:headEnd/>
              <a:tailEnd/>
            </a:ln>
          </p:spPr>
          <p:txBody>
            <a:bodyPr wrap="none" lIns="0" tIns="0" rIns="0" bIns="0">
              <a:spAutoFit/>
            </a:bodyPr>
            <a:lstStyle/>
            <a:p>
              <a:r>
                <a:rPr lang="en-US" sz="1200" dirty="0">
                  <a:solidFill>
                    <a:srgbClr val="000000"/>
                  </a:solidFill>
                </a:rPr>
                <a:t>-</a:t>
              </a:r>
              <a:endParaRPr lang="en-US" dirty="0">
                <a:solidFill>
                  <a:srgbClr val="000000"/>
                </a:solidFill>
              </a:endParaRPr>
            </a:p>
          </p:txBody>
        </p:sp>
        <p:sp>
          <p:nvSpPr>
            <p:cNvPr id="141438" name="Rectangle 123"/>
            <p:cNvSpPr>
              <a:spLocks noChangeArrowheads="1"/>
            </p:cNvSpPr>
            <p:nvPr/>
          </p:nvSpPr>
          <p:spPr bwMode="auto">
            <a:xfrm>
              <a:off x="2305" y="3169"/>
              <a:ext cx="635" cy="946"/>
            </a:xfrm>
            <a:prstGeom prst="rect">
              <a:avLst/>
            </a:prstGeom>
            <a:noFill/>
            <a:ln w="9525">
              <a:noFill/>
              <a:miter lim="800000"/>
              <a:headEnd/>
              <a:tailEnd/>
            </a:ln>
          </p:spPr>
          <p:txBody>
            <a:bodyPr wrap="none" lIns="0" tIns="0" rIns="0" bIns="0">
              <a:spAutoFit/>
            </a:bodyPr>
            <a:lstStyle/>
            <a:p>
              <a:r>
                <a:rPr lang="en-US" sz="1700" dirty="0">
                  <a:solidFill>
                    <a:srgbClr val="000000"/>
                  </a:solidFill>
                </a:rPr>
                <a:t>, </a:t>
              </a:r>
            </a:p>
            <a:p>
              <a:r>
                <a:rPr lang="en-US" sz="1700" dirty="0">
                  <a:solidFill>
                    <a:srgbClr val="000000"/>
                  </a:solidFill>
                </a:rPr>
                <a:t>8 MeV</a:t>
              </a:r>
              <a:endParaRPr lang="en-US" dirty="0">
                <a:solidFill>
                  <a:srgbClr val="000000"/>
                </a:solidFill>
              </a:endParaRPr>
            </a:p>
          </p:txBody>
        </p:sp>
        <p:sp>
          <p:nvSpPr>
            <p:cNvPr id="141439" name="Line 124"/>
            <p:cNvSpPr>
              <a:spLocks noChangeShapeType="1"/>
            </p:cNvSpPr>
            <p:nvPr/>
          </p:nvSpPr>
          <p:spPr bwMode="auto">
            <a:xfrm flipH="1" flipV="1">
              <a:off x="1784" y="3706"/>
              <a:ext cx="150" cy="8"/>
            </a:xfrm>
            <a:prstGeom prst="line">
              <a:avLst/>
            </a:prstGeom>
            <a:noFill/>
            <a:ln w="7938">
              <a:solidFill>
                <a:srgbClr val="000000"/>
              </a:solidFill>
              <a:round/>
              <a:headEnd/>
              <a:tailEnd/>
            </a:ln>
          </p:spPr>
          <p:txBody>
            <a:bodyPr/>
            <a:lstStyle/>
            <a:p>
              <a:endParaRPr lang="it-IT"/>
            </a:p>
          </p:txBody>
        </p:sp>
        <p:sp>
          <p:nvSpPr>
            <p:cNvPr id="141440" name="Freeform 125"/>
            <p:cNvSpPr>
              <a:spLocks/>
            </p:cNvSpPr>
            <p:nvPr/>
          </p:nvSpPr>
          <p:spPr bwMode="auto">
            <a:xfrm>
              <a:off x="1784" y="3680"/>
              <a:ext cx="30" cy="51"/>
            </a:xfrm>
            <a:custGeom>
              <a:avLst/>
              <a:gdLst>
                <a:gd name="T0" fmla="*/ 30 w 30"/>
                <a:gd name="T1" fmla="*/ 0 h 51"/>
                <a:gd name="T2" fmla="*/ 0 w 30"/>
                <a:gd name="T3" fmla="*/ 26 h 51"/>
                <a:gd name="T4" fmla="*/ 30 w 30"/>
                <a:gd name="T5" fmla="*/ 51 h 51"/>
                <a:gd name="T6" fmla="*/ 0 60000 65536"/>
                <a:gd name="T7" fmla="*/ 0 60000 65536"/>
                <a:gd name="T8" fmla="*/ 0 60000 65536"/>
                <a:gd name="T9" fmla="*/ 0 w 30"/>
                <a:gd name="T10" fmla="*/ 0 h 51"/>
                <a:gd name="T11" fmla="*/ 30 w 30"/>
                <a:gd name="T12" fmla="*/ 51 h 51"/>
              </a:gdLst>
              <a:ahLst/>
              <a:cxnLst>
                <a:cxn ang="T6">
                  <a:pos x="T0" y="T1"/>
                </a:cxn>
                <a:cxn ang="T7">
                  <a:pos x="T2" y="T3"/>
                </a:cxn>
                <a:cxn ang="T8">
                  <a:pos x="T4" y="T5"/>
                </a:cxn>
              </a:cxnLst>
              <a:rect l="T9" t="T10" r="T11" b="T12"/>
              <a:pathLst>
                <a:path w="30" h="51">
                  <a:moveTo>
                    <a:pt x="30" y="0"/>
                  </a:moveTo>
                  <a:lnTo>
                    <a:pt x="0" y="26"/>
                  </a:lnTo>
                  <a:lnTo>
                    <a:pt x="30" y="51"/>
                  </a:lnTo>
                </a:path>
              </a:pathLst>
            </a:custGeom>
            <a:noFill/>
            <a:ln w="7938">
              <a:solidFill>
                <a:srgbClr val="000000"/>
              </a:solidFill>
              <a:round/>
              <a:headEnd/>
              <a:tailEnd/>
            </a:ln>
          </p:spPr>
          <p:txBody>
            <a:bodyPr/>
            <a:lstStyle/>
            <a:p>
              <a:endParaRPr lang="it-IT"/>
            </a:p>
          </p:txBody>
        </p:sp>
        <p:sp>
          <p:nvSpPr>
            <p:cNvPr id="141441" name="Line 126"/>
            <p:cNvSpPr>
              <a:spLocks noChangeShapeType="1"/>
            </p:cNvSpPr>
            <p:nvPr/>
          </p:nvSpPr>
          <p:spPr bwMode="auto">
            <a:xfrm flipH="1">
              <a:off x="1228" y="831"/>
              <a:ext cx="29" cy="441"/>
            </a:xfrm>
            <a:prstGeom prst="line">
              <a:avLst/>
            </a:prstGeom>
            <a:noFill/>
            <a:ln w="7938">
              <a:solidFill>
                <a:srgbClr val="000000"/>
              </a:solidFill>
              <a:round/>
              <a:headEnd/>
              <a:tailEnd/>
            </a:ln>
          </p:spPr>
          <p:txBody>
            <a:bodyPr/>
            <a:lstStyle/>
            <a:p>
              <a:endParaRPr lang="it-IT"/>
            </a:p>
          </p:txBody>
        </p:sp>
        <p:sp>
          <p:nvSpPr>
            <p:cNvPr id="141442" name="Freeform 127"/>
            <p:cNvSpPr>
              <a:spLocks/>
            </p:cNvSpPr>
            <p:nvPr/>
          </p:nvSpPr>
          <p:spPr bwMode="auto">
            <a:xfrm>
              <a:off x="1204" y="1272"/>
              <a:ext cx="43" cy="76"/>
            </a:xfrm>
            <a:custGeom>
              <a:avLst/>
              <a:gdLst>
                <a:gd name="T0" fmla="*/ 0 w 43"/>
                <a:gd name="T1" fmla="*/ 0 h 76"/>
                <a:gd name="T2" fmla="*/ 19 w 43"/>
                <a:gd name="T3" fmla="*/ 76 h 76"/>
                <a:gd name="T4" fmla="*/ 43 w 43"/>
                <a:gd name="T5" fmla="*/ 9 h 76"/>
                <a:gd name="T6" fmla="*/ 0 w 43"/>
                <a:gd name="T7" fmla="*/ 0 h 76"/>
                <a:gd name="T8" fmla="*/ 0 60000 65536"/>
                <a:gd name="T9" fmla="*/ 0 60000 65536"/>
                <a:gd name="T10" fmla="*/ 0 60000 65536"/>
                <a:gd name="T11" fmla="*/ 0 60000 65536"/>
                <a:gd name="T12" fmla="*/ 0 w 43"/>
                <a:gd name="T13" fmla="*/ 0 h 76"/>
                <a:gd name="T14" fmla="*/ 43 w 43"/>
                <a:gd name="T15" fmla="*/ 76 h 76"/>
              </a:gdLst>
              <a:ahLst/>
              <a:cxnLst>
                <a:cxn ang="T8">
                  <a:pos x="T0" y="T1"/>
                </a:cxn>
                <a:cxn ang="T9">
                  <a:pos x="T2" y="T3"/>
                </a:cxn>
                <a:cxn ang="T10">
                  <a:pos x="T4" y="T5"/>
                </a:cxn>
                <a:cxn ang="T11">
                  <a:pos x="T6" y="T7"/>
                </a:cxn>
              </a:cxnLst>
              <a:rect l="T12" t="T13" r="T14" b="T15"/>
              <a:pathLst>
                <a:path w="43" h="76">
                  <a:moveTo>
                    <a:pt x="0" y="0"/>
                  </a:moveTo>
                  <a:lnTo>
                    <a:pt x="19" y="76"/>
                  </a:lnTo>
                  <a:lnTo>
                    <a:pt x="43" y="9"/>
                  </a:lnTo>
                  <a:lnTo>
                    <a:pt x="0" y="0"/>
                  </a:lnTo>
                  <a:close/>
                </a:path>
              </a:pathLst>
            </a:custGeom>
            <a:solidFill>
              <a:srgbClr val="000000"/>
            </a:solidFill>
            <a:ln w="9525">
              <a:noFill/>
              <a:round/>
              <a:headEnd/>
              <a:tailEnd/>
            </a:ln>
          </p:spPr>
          <p:txBody>
            <a:bodyPr/>
            <a:lstStyle/>
            <a:p>
              <a:endParaRPr lang="it-IT"/>
            </a:p>
          </p:txBody>
        </p:sp>
        <p:sp>
          <p:nvSpPr>
            <p:cNvPr id="141443" name="Rectangle 128"/>
            <p:cNvSpPr>
              <a:spLocks noChangeArrowheads="1"/>
            </p:cNvSpPr>
            <p:nvPr/>
          </p:nvSpPr>
          <p:spPr bwMode="auto">
            <a:xfrm>
              <a:off x="1112" y="500"/>
              <a:ext cx="242" cy="238"/>
            </a:xfrm>
            <a:prstGeom prst="rect">
              <a:avLst/>
            </a:prstGeom>
            <a:noFill/>
            <a:ln w="9525">
              <a:noFill/>
              <a:miter lim="800000"/>
              <a:headEnd/>
              <a:tailEnd/>
            </a:ln>
          </p:spPr>
          <p:txBody>
            <a:bodyPr/>
            <a:lstStyle/>
            <a:p>
              <a:endParaRPr lang="it-IT">
                <a:solidFill>
                  <a:srgbClr val="000000"/>
                </a:solidFill>
              </a:endParaRPr>
            </a:p>
          </p:txBody>
        </p:sp>
        <p:sp>
          <p:nvSpPr>
            <p:cNvPr id="141444" name="Rectangle 129"/>
            <p:cNvSpPr>
              <a:spLocks noChangeArrowheads="1"/>
            </p:cNvSpPr>
            <p:nvPr/>
          </p:nvSpPr>
          <p:spPr bwMode="auto">
            <a:xfrm>
              <a:off x="1124" y="515"/>
              <a:ext cx="171" cy="334"/>
            </a:xfrm>
            <a:prstGeom prst="rect">
              <a:avLst/>
            </a:prstGeom>
            <a:noFill/>
            <a:ln w="9525">
              <a:noFill/>
              <a:miter lim="800000"/>
              <a:headEnd/>
              <a:tailEnd/>
            </a:ln>
          </p:spPr>
          <p:txBody>
            <a:bodyPr wrap="none" lIns="0" tIns="0" rIns="0" bIns="0">
              <a:spAutoFit/>
            </a:bodyPr>
            <a:lstStyle/>
            <a:p>
              <a:r>
                <a:rPr lang="en-US" sz="1200" dirty="0">
                  <a:solidFill>
                    <a:srgbClr val="000000"/>
                  </a:solidFill>
                </a:rPr>
                <a:t>60</a:t>
              </a:r>
              <a:endParaRPr lang="en-US" dirty="0">
                <a:solidFill>
                  <a:srgbClr val="000000"/>
                </a:solidFill>
              </a:endParaRPr>
            </a:p>
          </p:txBody>
        </p:sp>
        <p:sp>
          <p:nvSpPr>
            <p:cNvPr id="141445" name="Rectangle 130"/>
            <p:cNvSpPr>
              <a:spLocks noChangeArrowheads="1"/>
            </p:cNvSpPr>
            <p:nvPr/>
          </p:nvSpPr>
          <p:spPr bwMode="auto">
            <a:xfrm>
              <a:off x="1275" y="623"/>
              <a:ext cx="296" cy="501"/>
            </a:xfrm>
            <a:prstGeom prst="rect">
              <a:avLst/>
            </a:prstGeom>
            <a:noFill/>
            <a:ln w="9525">
              <a:noFill/>
              <a:miter lim="800000"/>
              <a:headEnd/>
              <a:tailEnd/>
            </a:ln>
          </p:spPr>
          <p:txBody>
            <a:bodyPr wrap="none" lIns="0" tIns="0" rIns="0" bIns="0">
              <a:spAutoFit/>
            </a:bodyPr>
            <a:lstStyle/>
            <a:p>
              <a:r>
                <a:rPr lang="en-US" dirty="0">
                  <a:solidFill>
                    <a:srgbClr val="000000"/>
                  </a:solidFill>
                </a:rPr>
                <a:t>Co</a:t>
              </a:r>
            </a:p>
          </p:txBody>
        </p:sp>
        <p:sp>
          <p:nvSpPr>
            <p:cNvPr id="141446" name="Line 131"/>
            <p:cNvSpPr>
              <a:spLocks noChangeShapeType="1"/>
            </p:cNvSpPr>
            <p:nvPr/>
          </p:nvSpPr>
          <p:spPr bwMode="auto">
            <a:xfrm>
              <a:off x="3072" y="1145"/>
              <a:ext cx="304" cy="390"/>
            </a:xfrm>
            <a:prstGeom prst="line">
              <a:avLst/>
            </a:prstGeom>
            <a:noFill/>
            <a:ln w="7938">
              <a:solidFill>
                <a:srgbClr val="000000"/>
              </a:solidFill>
              <a:round/>
              <a:headEnd/>
              <a:tailEnd/>
            </a:ln>
          </p:spPr>
          <p:txBody>
            <a:bodyPr/>
            <a:lstStyle/>
            <a:p>
              <a:endParaRPr lang="it-IT"/>
            </a:p>
          </p:txBody>
        </p:sp>
        <p:sp>
          <p:nvSpPr>
            <p:cNvPr id="141447" name="Freeform 132"/>
            <p:cNvSpPr>
              <a:spLocks/>
            </p:cNvSpPr>
            <p:nvPr/>
          </p:nvSpPr>
          <p:spPr bwMode="auto">
            <a:xfrm>
              <a:off x="3362" y="1501"/>
              <a:ext cx="43" cy="76"/>
            </a:xfrm>
            <a:custGeom>
              <a:avLst/>
              <a:gdLst>
                <a:gd name="T0" fmla="*/ 0 w 43"/>
                <a:gd name="T1" fmla="*/ 59 h 76"/>
                <a:gd name="T2" fmla="*/ 43 w 43"/>
                <a:gd name="T3" fmla="*/ 76 h 76"/>
                <a:gd name="T4" fmla="*/ 24 w 43"/>
                <a:gd name="T5" fmla="*/ 0 h 76"/>
                <a:gd name="T6" fmla="*/ 0 w 43"/>
                <a:gd name="T7" fmla="*/ 59 h 76"/>
                <a:gd name="T8" fmla="*/ 0 60000 65536"/>
                <a:gd name="T9" fmla="*/ 0 60000 65536"/>
                <a:gd name="T10" fmla="*/ 0 60000 65536"/>
                <a:gd name="T11" fmla="*/ 0 60000 65536"/>
                <a:gd name="T12" fmla="*/ 0 w 43"/>
                <a:gd name="T13" fmla="*/ 0 h 76"/>
                <a:gd name="T14" fmla="*/ 43 w 43"/>
                <a:gd name="T15" fmla="*/ 76 h 76"/>
              </a:gdLst>
              <a:ahLst/>
              <a:cxnLst>
                <a:cxn ang="T8">
                  <a:pos x="T0" y="T1"/>
                </a:cxn>
                <a:cxn ang="T9">
                  <a:pos x="T2" y="T3"/>
                </a:cxn>
                <a:cxn ang="T10">
                  <a:pos x="T4" y="T5"/>
                </a:cxn>
                <a:cxn ang="T11">
                  <a:pos x="T6" y="T7"/>
                </a:cxn>
              </a:cxnLst>
              <a:rect l="T12" t="T13" r="T14" b="T15"/>
              <a:pathLst>
                <a:path w="43" h="76">
                  <a:moveTo>
                    <a:pt x="0" y="59"/>
                  </a:moveTo>
                  <a:lnTo>
                    <a:pt x="43" y="76"/>
                  </a:lnTo>
                  <a:lnTo>
                    <a:pt x="24" y="0"/>
                  </a:lnTo>
                  <a:lnTo>
                    <a:pt x="0" y="59"/>
                  </a:lnTo>
                  <a:close/>
                </a:path>
              </a:pathLst>
            </a:custGeom>
            <a:solidFill>
              <a:srgbClr val="000000"/>
            </a:solidFill>
            <a:ln w="9525">
              <a:noFill/>
              <a:round/>
              <a:headEnd/>
              <a:tailEnd/>
            </a:ln>
          </p:spPr>
          <p:txBody>
            <a:bodyPr/>
            <a:lstStyle/>
            <a:p>
              <a:endParaRPr lang="it-IT"/>
            </a:p>
          </p:txBody>
        </p:sp>
        <p:sp>
          <p:nvSpPr>
            <p:cNvPr id="141448" name="Rectangle 133"/>
            <p:cNvSpPr>
              <a:spLocks noChangeArrowheads="1"/>
            </p:cNvSpPr>
            <p:nvPr/>
          </p:nvSpPr>
          <p:spPr bwMode="auto">
            <a:xfrm>
              <a:off x="2389" y="840"/>
              <a:ext cx="775" cy="195"/>
            </a:xfrm>
            <a:prstGeom prst="rect">
              <a:avLst/>
            </a:prstGeom>
            <a:noFill/>
            <a:ln w="9525">
              <a:noFill/>
              <a:miter lim="800000"/>
              <a:headEnd/>
              <a:tailEnd/>
            </a:ln>
          </p:spPr>
          <p:txBody>
            <a:bodyPr/>
            <a:lstStyle/>
            <a:p>
              <a:endParaRPr lang="it-IT">
                <a:solidFill>
                  <a:srgbClr val="000000"/>
                </a:solidFill>
              </a:endParaRPr>
            </a:p>
          </p:txBody>
        </p:sp>
        <p:sp>
          <p:nvSpPr>
            <p:cNvPr id="141449" name="Rectangle 134"/>
            <p:cNvSpPr>
              <a:spLocks noChangeArrowheads="1"/>
            </p:cNvSpPr>
            <p:nvPr/>
          </p:nvSpPr>
          <p:spPr bwMode="auto">
            <a:xfrm>
              <a:off x="2408" y="858"/>
              <a:ext cx="1921" cy="501"/>
            </a:xfrm>
            <a:prstGeom prst="rect">
              <a:avLst/>
            </a:prstGeom>
            <a:noFill/>
            <a:ln w="9525">
              <a:noFill/>
              <a:miter lim="800000"/>
              <a:headEnd/>
              <a:tailEnd/>
            </a:ln>
          </p:spPr>
          <p:txBody>
            <a:bodyPr wrap="none" lIns="0" tIns="0" rIns="0" bIns="0">
              <a:spAutoFit/>
            </a:bodyPr>
            <a:lstStyle/>
            <a:p>
              <a:r>
                <a:rPr lang="en-US">
                  <a:solidFill>
                    <a:srgbClr val="000000"/>
                  </a:solidFill>
                </a:rPr>
                <a:t> Protons, 200 MeV</a:t>
              </a:r>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7224" y="0"/>
            <a:ext cx="7772400" cy="668740"/>
          </a:xfrm>
        </p:spPr>
        <p:txBody>
          <a:bodyPr/>
          <a:lstStyle/>
          <a:p>
            <a:r>
              <a:rPr lang="fr-FR" dirty="0" smtClean="0"/>
              <a:t>Detectors for Prompt </a:t>
            </a:r>
            <a:r>
              <a:rPr lang="fr-FR" dirty="0" err="1" smtClean="0"/>
              <a:t>gamma’s</a:t>
            </a:r>
            <a:r>
              <a:rPr lang="fr-FR" dirty="0" smtClean="0"/>
              <a:t> </a:t>
            </a:r>
            <a:endParaRPr lang="fr-FR" dirty="0"/>
          </a:p>
        </p:txBody>
      </p:sp>
      <p:sp>
        <p:nvSpPr>
          <p:cNvPr id="3" name="Espace réservé du contenu 2"/>
          <p:cNvSpPr>
            <a:spLocks noGrp="1"/>
          </p:cNvSpPr>
          <p:nvPr>
            <p:ph idx="1"/>
          </p:nvPr>
        </p:nvSpPr>
        <p:spPr>
          <a:xfrm>
            <a:off x="357158" y="571480"/>
            <a:ext cx="8536746" cy="6072230"/>
          </a:xfrm>
        </p:spPr>
        <p:txBody>
          <a:bodyPr/>
          <a:lstStyle/>
          <a:p>
            <a:pPr algn="ctr">
              <a:buNone/>
            </a:pPr>
            <a:r>
              <a:rPr lang="fr-FR" b="1" dirty="0" err="1" smtClean="0">
                <a:solidFill>
                  <a:srgbClr val="000000"/>
                </a:solidFill>
              </a:rPr>
              <a:t>Collimated</a:t>
            </a:r>
            <a:r>
              <a:rPr lang="fr-FR" b="1" dirty="0" smtClean="0">
                <a:solidFill>
                  <a:srgbClr val="000000"/>
                </a:solidFill>
              </a:rPr>
              <a:t> cameras</a:t>
            </a:r>
          </a:p>
          <a:p>
            <a:r>
              <a:rPr lang="fr-FR" dirty="0" smtClean="0">
                <a:solidFill>
                  <a:srgbClr val="000000"/>
                </a:solidFill>
              </a:rPr>
              <a:t>Multi-</a:t>
            </a:r>
            <a:r>
              <a:rPr lang="fr-FR" dirty="0" err="1" smtClean="0">
                <a:solidFill>
                  <a:srgbClr val="000000"/>
                </a:solidFill>
              </a:rPr>
              <a:t>slit</a:t>
            </a:r>
            <a:r>
              <a:rPr lang="fr-FR" dirty="0" smtClean="0">
                <a:solidFill>
                  <a:srgbClr val="000000"/>
                </a:solidFill>
              </a:rPr>
              <a:t> cameras</a:t>
            </a:r>
          </a:p>
          <a:p>
            <a:pPr lvl="1"/>
            <a:r>
              <a:rPr lang="fr-FR" b="1" dirty="0" smtClean="0"/>
              <a:t>Seoul</a:t>
            </a:r>
            <a:r>
              <a:rPr lang="fr-FR" dirty="0" smtClean="0"/>
              <a:t>  </a:t>
            </a:r>
            <a:endParaRPr lang="fr-FR" sz="2000" i="1" dirty="0" smtClean="0">
              <a:solidFill>
                <a:schemeClr val="accent2"/>
              </a:solidFill>
              <a:latin typeface="Times New Roman" panose="02020603050405020304" pitchFamily="18" charset="0"/>
              <a:cs typeface="Times New Roman" panose="02020603050405020304" pitchFamily="18" charset="0"/>
            </a:endParaRPr>
          </a:p>
          <a:p>
            <a:pPr lvl="1"/>
            <a:r>
              <a:rPr lang="fr-FR" b="1" dirty="0" smtClean="0">
                <a:sym typeface="Wingdings" panose="05000000000000000000" pitchFamily="2" charset="2"/>
              </a:rPr>
              <a:t>Lyon</a:t>
            </a:r>
            <a:r>
              <a:rPr lang="fr-FR" dirty="0" smtClean="0">
                <a:sym typeface="Wingdings" panose="05000000000000000000" pitchFamily="2" charset="2"/>
              </a:rPr>
              <a:t> ~1mm at </a:t>
            </a:r>
            <a:r>
              <a:rPr lang="fr-FR" dirty="0" err="1" smtClean="0">
                <a:sym typeface="Wingdings" panose="05000000000000000000" pitchFamily="2" charset="2"/>
              </a:rPr>
              <a:t>pencil</a:t>
            </a:r>
            <a:r>
              <a:rPr lang="fr-FR" dirty="0" smtClean="0">
                <a:sym typeface="Wingdings" panose="05000000000000000000" pitchFamily="2" charset="2"/>
              </a:rPr>
              <a:t> </a:t>
            </a:r>
            <a:r>
              <a:rPr lang="fr-FR" dirty="0" err="1" smtClean="0">
                <a:sym typeface="Wingdings" panose="05000000000000000000" pitchFamily="2" charset="2"/>
              </a:rPr>
              <a:t>beam</a:t>
            </a:r>
            <a:r>
              <a:rPr lang="fr-FR" dirty="0" smtClean="0">
                <a:sym typeface="Wingdings" panose="05000000000000000000" pitchFamily="2" charset="2"/>
              </a:rPr>
              <a:t> </a:t>
            </a:r>
            <a:r>
              <a:rPr lang="fr-FR" dirty="0" err="1" smtClean="0">
                <a:sym typeface="Wingdings" panose="05000000000000000000" pitchFamily="2" charset="2"/>
              </a:rPr>
              <a:t>scale</a:t>
            </a:r>
            <a:r>
              <a:rPr lang="fr-FR" dirty="0" smtClean="0">
                <a:sym typeface="Wingdings" panose="05000000000000000000" pitchFamily="2" charset="2"/>
              </a:rPr>
              <a:t> (10</a:t>
            </a:r>
            <a:r>
              <a:rPr lang="fr-FR" baseline="30000" dirty="0" smtClean="0">
                <a:sym typeface="Wingdings" panose="05000000000000000000" pitchFamily="2" charset="2"/>
              </a:rPr>
              <a:t>8</a:t>
            </a:r>
            <a:r>
              <a:rPr lang="fr-FR" dirty="0" smtClean="0">
                <a:sym typeface="Wingdings" panose="05000000000000000000" pitchFamily="2" charset="2"/>
              </a:rPr>
              <a:t> protons)</a:t>
            </a:r>
            <a:endParaRPr lang="fr-FR" sz="1100" dirty="0">
              <a:sym typeface="Wingdings" panose="05000000000000000000" pitchFamily="2" charset="2"/>
            </a:endParaRPr>
          </a:p>
          <a:p>
            <a:pPr lvl="1"/>
            <a:r>
              <a:rPr lang="fr-FR" b="1" dirty="0" smtClean="0">
                <a:sym typeface="Wingdings" panose="05000000000000000000" pitchFamily="2" charset="2"/>
              </a:rPr>
              <a:t>Delft</a:t>
            </a:r>
            <a:r>
              <a:rPr lang="fr-FR" dirty="0" smtClean="0">
                <a:sym typeface="Wingdings" panose="05000000000000000000" pitchFamily="2" charset="2"/>
              </a:rPr>
              <a:t> - </a:t>
            </a:r>
            <a:r>
              <a:rPr lang="fr-FR" dirty="0" err="1" smtClean="0">
                <a:sym typeface="Wingdings" panose="05000000000000000000" pitchFamily="2" charset="2"/>
              </a:rPr>
              <a:t>Multislit</a:t>
            </a:r>
            <a:r>
              <a:rPr lang="fr-FR" dirty="0" smtClean="0">
                <a:sym typeface="Wingdings" panose="05000000000000000000" pitchFamily="2" charset="2"/>
              </a:rPr>
              <a:t> </a:t>
            </a:r>
            <a:r>
              <a:rPr lang="fr-FR" dirty="0" err="1" smtClean="0">
                <a:sym typeface="Wingdings" panose="05000000000000000000" pitchFamily="2" charset="2"/>
              </a:rPr>
              <a:t>with</a:t>
            </a:r>
            <a:r>
              <a:rPr lang="fr-FR" dirty="0" smtClean="0">
                <a:sym typeface="Wingdings" panose="05000000000000000000" pitchFamily="2" charset="2"/>
              </a:rPr>
              <a:t> TOF (</a:t>
            </a:r>
            <a:r>
              <a:rPr lang="fr-FR" dirty="0" err="1" smtClean="0">
                <a:sym typeface="Wingdings" panose="05000000000000000000" pitchFamily="2" charset="2"/>
              </a:rPr>
              <a:t>project</a:t>
            </a:r>
            <a:r>
              <a:rPr lang="fr-FR" dirty="0" smtClean="0">
                <a:sym typeface="Wingdings" panose="05000000000000000000" pitchFamily="2" charset="2"/>
              </a:rPr>
              <a:t>)</a:t>
            </a:r>
          </a:p>
          <a:p>
            <a:pPr lvl="1"/>
            <a:r>
              <a:rPr lang="fr-FR" b="1" dirty="0" smtClean="0">
                <a:sym typeface="Wingdings" panose="05000000000000000000" pitchFamily="2" charset="2"/>
              </a:rPr>
              <a:t>MGH</a:t>
            </a:r>
            <a:r>
              <a:rPr lang="fr-FR" dirty="0" smtClean="0">
                <a:sym typeface="Wingdings" panose="05000000000000000000" pitchFamily="2" charset="2"/>
              </a:rPr>
              <a:t>: TOPAS Simulation of </a:t>
            </a:r>
            <a:r>
              <a:rPr lang="fr-FR" dirty="0" err="1" smtClean="0">
                <a:sym typeface="Wingdings" panose="05000000000000000000" pitchFamily="2" charset="2"/>
              </a:rPr>
              <a:t>collimated</a:t>
            </a:r>
            <a:r>
              <a:rPr lang="fr-FR" dirty="0" smtClean="0">
                <a:sym typeface="Wingdings" panose="05000000000000000000" pitchFamily="2" charset="2"/>
              </a:rPr>
              <a:t> camera for passive </a:t>
            </a:r>
            <a:r>
              <a:rPr lang="fr-FR" dirty="0" err="1" smtClean="0">
                <a:sym typeface="Wingdings" panose="05000000000000000000" pitchFamily="2" charset="2"/>
              </a:rPr>
              <a:t>delivery</a:t>
            </a:r>
            <a:r>
              <a:rPr lang="fr-FR" dirty="0" smtClean="0">
                <a:sym typeface="Wingdings" panose="05000000000000000000" pitchFamily="2" charset="2"/>
              </a:rPr>
              <a:t>:               </a:t>
            </a:r>
            <a:r>
              <a:rPr lang="fr-FR" dirty="0" err="1" smtClean="0"/>
              <a:t>Synchronization</a:t>
            </a:r>
            <a:r>
              <a:rPr lang="fr-FR" dirty="0" smtClean="0"/>
              <a:t> </a:t>
            </a:r>
            <a:r>
              <a:rPr lang="fr-FR" dirty="0" err="1" smtClean="0"/>
              <a:t>with</a:t>
            </a:r>
            <a:r>
              <a:rPr lang="fr-FR" dirty="0" smtClean="0"/>
              <a:t> range </a:t>
            </a:r>
            <a:r>
              <a:rPr lang="fr-FR" dirty="0" err="1" smtClean="0"/>
              <a:t>modulator</a:t>
            </a:r>
            <a:r>
              <a:rPr lang="fr-FR" dirty="0" smtClean="0"/>
              <a:t> </a:t>
            </a:r>
            <a:r>
              <a:rPr lang="fr-FR" dirty="0" err="1" smtClean="0"/>
              <a:t>wheel</a:t>
            </a:r>
            <a:r>
              <a:rPr lang="fr-FR" dirty="0" smtClean="0"/>
              <a:t> </a:t>
            </a:r>
            <a:r>
              <a:rPr lang="fr-FR" i="1" dirty="0" smtClean="0">
                <a:solidFill>
                  <a:schemeClr val="accent2"/>
                </a:solidFill>
                <a:latin typeface="Times New Roman" panose="02020603050405020304" pitchFamily="18" charset="0"/>
                <a:cs typeface="Times New Roman" panose="02020603050405020304" pitchFamily="18" charset="0"/>
                <a:sym typeface="Wingdings" panose="05000000000000000000" pitchFamily="2" charset="2"/>
              </a:rPr>
              <a:t>(</a:t>
            </a:r>
            <a:r>
              <a:rPr lang="fr-FR" i="1" dirty="0" smtClean="0">
                <a:solidFill>
                  <a:schemeClr val="accent2"/>
                </a:solidFill>
                <a:latin typeface="Times New Roman" panose="02020603050405020304" pitchFamily="18" charset="0"/>
                <a:cs typeface="Times New Roman" panose="02020603050405020304" pitchFamily="18" charset="0"/>
              </a:rPr>
              <a:t>M. Testa, PMB 2014, J. </a:t>
            </a:r>
            <a:r>
              <a:rPr lang="fr-FR" i="1" dirty="0" err="1" smtClean="0">
                <a:solidFill>
                  <a:schemeClr val="accent2"/>
                </a:solidFill>
                <a:latin typeface="Times New Roman" panose="02020603050405020304" pitchFamily="18" charset="0"/>
                <a:cs typeface="Times New Roman" panose="02020603050405020304" pitchFamily="18" charset="0"/>
              </a:rPr>
              <a:t>Verburg</a:t>
            </a:r>
            <a:r>
              <a:rPr lang="fr-FR" i="1" dirty="0" smtClean="0">
                <a:solidFill>
                  <a:schemeClr val="accent2"/>
                </a:solidFill>
                <a:latin typeface="Times New Roman" panose="02020603050405020304" pitchFamily="18" charset="0"/>
                <a:cs typeface="Times New Roman" panose="02020603050405020304" pitchFamily="18" charset="0"/>
              </a:rPr>
              <a:t>, PMB 2015</a:t>
            </a:r>
            <a:r>
              <a:rPr lang="fr-FR" dirty="0" smtClean="0">
                <a:solidFill>
                  <a:schemeClr val="accent2"/>
                </a:solidFill>
              </a:rPr>
              <a:t>)</a:t>
            </a:r>
          </a:p>
          <a:p>
            <a:r>
              <a:rPr lang="fr-FR" dirty="0" err="1" smtClean="0"/>
              <a:t>Knife</a:t>
            </a:r>
            <a:r>
              <a:rPr lang="fr-FR" dirty="0" smtClean="0"/>
              <a:t> </a:t>
            </a:r>
            <a:r>
              <a:rPr lang="fr-FR" dirty="0" err="1" smtClean="0"/>
              <a:t>edge</a:t>
            </a:r>
            <a:endParaRPr lang="fr-FR" dirty="0" smtClean="0"/>
          </a:p>
          <a:p>
            <a:pPr lvl="1"/>
            <a:r>
              <a:rPr lang="fr-FR" b="1" dirty="0" smtClean="0"/>
              <a:t>Seoul</a:t>
            </a:r>
            <a:r>
              <a:rPr lang="fr-FR" dirty="0" smtClean="0"/>
              <a:t>  </a:t>
            </a:r>
            <a:r>
              <a:rPr lang="fr-FR" sz="2000" i="1" dirty="0" smtClean="0">
                <a:solidFill>
                  <a:schemeClr val="accent2"/>
                </a:solidFill>
                <a:latin typeface="Times New Roman" panose="02020603050405020304" pitchFamily="18" charset="0"/>
                <a:cs typeface="Times New Roman" panose="02020603050405020304" pitchFamily="18" charset="0"/>
              </a:rPr>
              <a:t>(D. Kim, JKPS 2009)</a:t>
            </a:r>
            <a:endParaRPr lang="fr-FR" dirty="0" smtClean="0">
              <a:sym typeface="Wingdings" panose="05000000000000000000" pitchFamily="2" charset="2"/>
            </a:endParaRPr>
          </a:p>
          <a:p>
            <a:pPr lvl="1"/>
            <a:r>
              <a:rPr lang="fr-FR" b="1" dirty="0" smtClean="0">
                <a:sym typeface="Wingdings" panose="05000000000000000000" pitchFamily="2" charset="2"/>
              </a:rPr>
              <a:t>Delft</a:t>
            </a:r>
            <a:r>
              <a:rPr lang="fr-FR" dirty="0" smtClean="0">
                <a:sym typeface="Wingdings" panose="05000000000000000000" pitchFamily="2" charset="2"/>
              </a:rPr>
              <a:t> : Simulation </a:t>
            </a:r>
            <a:r>
              <a:rPr lang="fr-FR" sz="2000" dirty="0" smtClean="0">
                <a:solidFill>
                  <a:schemeClr val="accent2"/>
                </a:solidFill>
                <a:latin typeface="Times New Roman" panose="02020603050405020304" pitchFamily="18" charset="0"/>
                <a:cs typeface="Times New Roman" panose="02020603050405020304" pitchFamily="18" charset="0"/>
                <a:sym typeface="Wingdings" panose="05000000000000000000" pitchFamily="2" charset="2"/>
              </a:rPr>
              <a:t>(</a:t>
            </a:r>
            <a:r>
              <a:rPr lang="fr-FR" sz="2000" i="1" dirty="0" err="1" smtClean="0">
                <a:solidFill>
                  <a:schemeClr val="accent2"/>
                </a:solidFill>
                <a:latin typeface="Times New Roman" panose="02020603050405020304" pitchFamily="18" charset="0"/>
                <a:cs typeface="Times New Roman" panose="02020603050405020304" pitchFamily="18" charset="0"/>
                <a:sym typeface="Wingdings" panose="05000000000000000000" pitchFamily="2" charset="2"/>
              </a:rPr>
              <a:t>Bom</a:t>
            </a:r>
            <a:r>
              <a:rPr lang="fr-FR" sz="2000" i="1" dirty="0" smtClean="0">
                <a:solidFill>
                  <a:schemeClr val="accent2"/>
                </a:solidFill>
                <a:latin typeface="Times New Roman" panose="02020603050405020304" pitchFamily="18" charset="0"/>
                <a:cs typeface="Times New Roman" panose="02020603050405020304" pitchFamily="18" charset="0"/>
                <a:sym typeface="Wingdings" panose="05000000000000000000" pitchFamily="2" charset="2"/>
              </a:rPr>
              <a:t>, PMB 2012, </a:t>
            </a:r>
            <a:r>
              <a:rPr lang="fr-FR" sz="2000" i="1" dirty="0" err="1" smtClean="0">
                <a:solidFill>
                  <a:schemeClr val="accent2"/>
                </a:solidFill>
                <a:latin typeface="Times New Roman" panose="02020603050405020304" pitchFamily="18" charset="0"/>
                <a:cs typeface="Times New Roman" panose="02020603050405020304" pitchFamily="18" charset="0"/>
                <a:sym typeface="Wingdings" panose="05000000000000000000" pitchFamily="2" charset="2"/>
              </a:rPr>
              <a:t>Cambraia</a:t>
            </a:r>
            <a:r>
              <a:rPr lang="fr-FR" sz="2000" i="1" dirty="0" smtClean="0">
                <a:solidFill>
                  <a:schemeClr val="accent2"/>
                </a:solidFill>
                <a:latin typeface="Times New Roman" panose="02020603050405020304" pitchFamily="18" charset="0"/>
                <a:cs typeface="Times New Roman" panose="02020603050405020304" pitchFamily="18" charset="0"/>
                <a:sym typeface="Wingdings" panose="05000000000000000000" pitchFamily="2" charset="2"/>
              </a:rPr>
              <a:t>  Lopes, PMB 2015</a:t>
            </a:r>
            <a:r>
              <a:rPr lang="fr-FR" sz="2000" dirty="0" smtClean="0">
                <a:solidFill>
                  <a:schemeClr val="accent2"/>
                </a:solidFill>
                <a:latin typeface="Times New Roman" panose="02020603050405020304" pitchFamily="18" charset="0"/>
                <a:cs typeface="Times New Roman" panose="02020603050405020304" pitchFamily="18" charset="0"/>
                <a:sym typeface="Wingdings" panose="05000000000000000000" pitchFamily="2" charset="2"/>
              </a:rPr>
              <a:t>)</a:t>
            </a:r>
            <a:endParaRPr lang="fr-FR" dirty="0" smtClean="0">
              <a:sym typeface="Wingdings" panose="05000000000000000000" pitchFamily="2" charset="2"/>
            </a:endParaRPr>
          </a:p>
          <a:p>
            <a:pPr lvl="1"/>
            <a:r>
              <a:rPr lang="fr-FR" b="1" dirty="0" smtClean="0">
                <a:sym typeface="Wingdings" panose="05000000000000000000" pitchFamily="2" charset="2"/>
              </a:rPr>
              <a:t>IBA</a:t>
            </a:r>
            <a:r>
              <a:rPr lang="fr-FR" dirty="0" smtClean="0">
                <a:sym typeface="Wingdings" panose="05000000000000000000" pitchFamily="2" charset="2"/>
              </a:rPr>
              <a:t> : </a:t>
            </a:r>
            <a:r>
              <a:rPr lang="fr-FR" dirty="0" err="1" smtClean="0">
                <a:sym typeface="Wingdings" panose="05000000000000000000" pitchFamily="2" charset="2"/>
              </a:rPr>
              <a:t>Operational</a:t>
            </a:r>
            <a:r>
              <a:rPr lang="fr-FR" dirty="0" smtClean="0">
                <a:sym typeface="Wingdings" panose="05000000000000000000" pitchFamily="2" charset="2"/>
              </a:rPr>
              <a:t> prototype </a:t>
            </a:r>
            <a:r>
              <a:rPr lang="fr-FR" i="1" dirty="0" smtClean="0">
                <a:solidFill>
                  <a:schemeClr val="accent2"/>
                </a:solidFill>
                <a:sym typeface="Wingdings" panose="05000000000000000000" pitchFamily="2" charset="2"/>
              </a:rPr>
              <a:t>(</a:t>
            </a:r>
            <a:r>
              <a:rPr lang="fr-FR" i="1" dirty="0" err="1" smtClean="0">
                <a:solidFill>
                  <a:schemeClr val="accent2"/>
                </a:solidFill>
                <a:sym typeface="Wingdings" panose="05000000000000000000" pitchFamily="2" charset="2"/>
              </a:rPr>
              <a:t>Perali</a:t>
            </a:r>
            <a:r>
              <a:rPr lang="fr-FR" i="1" dirty="0" smtClean="0">
                <a:solidFill>
                  <a:schemeClr val="accent2"/>
                </a:solidFill>
                <a:sym typeface="Wingdings" panose="05000000000000000000" pitchFamily="2" charset="2"/>
              </a:rPr>
              <a:t>, PMB 2014, </a:t>
            </a:r>
            <a:r>
              <a:rPr lang="fr-FR" i="1" dirty="0" err="1" smtClean="0">
                <a:solidFill>
                  <a:schemeClr val="accent2"/>
                </a:solidFill>
                <a:sym typeface="Wingdings" panose="05000000000000000000" pitchFamily="2" charset="2"/>
              </a:rPr>
              <a:t>Preignitz</a:t>
            </a:r>
            <a:r>
              <a:rPr lang="fr-FR" i="1" dirty="0" smtClean="0">
                <a:solidFill>
                  <a:schemeClr val="accent2"/>
                </a:solidFill>
                <a:sym typeface="Wingdings" panose="05000000000000000000" pitchFamily="2" charset="2"/>
              </a:rPr>
              <a:t>, PMB 2015)</a:t>
            </a:r>
          </a:p>
          <a:p>
            <a:pPr lvl="1"/>
            <a:endParaRPr lang="fr-FR" i="1" dirty="0" smtClean="0">
              <a:solidFill>
                <a:schemeClr val="accent2"/>
              </a:solidFill>
              <a:sym typeface="Wingdings" panose="05000000000000000000" pitchFamily="2" charset="2"/>
            </a:endParaRPr>
          </a:p>
          <a:p>
            <a:pPr algn="ctr">
              <a:buNone/>
            </a:pPr>
            <a:r>
              <a:rPr lang="fr-FR" b="1" dirty="0" smtClean="0"/>
              <a:t>Compton cameras</a:t>
            </a:r>
          </a:p>
          <a:p>
            <a:pPr lvl="1"/>
            <a:r>
              <a:rPr lang="fr-FR" dirty="0" smtClean="0"/>
              <a:t>No collimation: </a:t>
            </a:r>
            <a:r>
              <a:rPr lang="fr-FR" dirty="0" err="1" smtClean="0"/>
              <a:t>potentially</a:t>
            </a:r>
            <a:r>
              <a:rPr lang="fr-FR" dirty="0" smtClean="0"/>
              <a:t> </a:t>
            </a:r>
            <a:r>
              <a:rPr lang="fr-FR" dirty="0" err="1" smtClean="0"/>
              <a:t>higher</a:t>
            </a:r>
            <a:r>
              <a:rPr lang="fr-FR" dirty="0" smtClean="0"/>
              <a:t> </a:t>
            </a:r>
            <a:r>
              <a:rPr lang="fr-FR" dirty="0" err="1" smtClean="0"/>
              <a:t>efficiency</a:t>
            </a:r>
            <a:endParaRPr lang="fr-FR" dirty="0" smtClean="0"/>
          </a:p>
          <a:p>
            <a:pPr lvl="1"/>
            <a:r>
              <a:rPr lang="fr-FR" dirty="0" err="1" smtClean="0"/>
              <a:t>Potentially</a:t>
            </a:r>
            <a:r>
              <a:rPr lang="fr-FR" dirty="0" smtClean="0"/>
              <a:t> </a:t>
            </a:r>
            <a:r>
              <a:rPr lang="fr-FR" dirty="0" err="1" smtClean="0"/>
              <a:t>better</a:t>
            </a:r>
            <a:r>
              <a:rPr lang="fr-FR" dirty="0" smtClean="0"/>
              <a:t> spatial </a:t>
            </a:r>
            <a:r>
              <a:rPr lang="fr-FR" dirty="0" err="1" smtClean="0"/>
              <a:t>resolution</a:t>
            </a:r>
            <a:r>
              <a:rPr lang="fr-FR" dirty="0" smtClean="0"/>
              <a:t> (&lt; 1cm PSF)</a:t>
            </a:r>
          </a:p>
          <a:p>
            <a:pPr lvl="1"/>
            <a:r>
              <a:rPr lang="fr-FR" dirty="0" smtClean="0"/>
              <a:t>If </a:t>
            </a:r>
            <a:r>
              <a:rPr lang="fr-FR" dirty="0" err="1" smtClean="0"/>
              <a:t>beam</a:t>
            </a:r>
            <a:r>
              <a:rPr lang="fr-FR" dirty="0" smtClean="0"/>
              <a:t> position </a:t>
            </a:r>
            <a:r>
              <a:rPr lang="fr-FR" dirty="0" err="1" smtClean="0"/>
              <a:t>known</a:t>
            </a:r>
            <a:r>
              <a:rPr lang="fr-FR" dirty="0" smtClean="0"/>
              <a:t> </a:t>
            </a:r>
            <a:r>
              <a:rPr lang="fr-FR" dirty="0" smtClean="0">
                <a:sym typeface="Wingdings" panose="05000000000000000000" pitchFamily="2" charset="2"/>
              </a:rPr>
              <a:t> </a:t>
            </a:r>
            <a:r>
              <a:rPr lang="fr-FR" dirty="0" err="1" smtClean="0">
                <a:sym typeface="Wingdings" panose="05000000000000000000" pitchFamily="2" charset="2"/>
              </a:rPr>
              <a:t>simplified</a:t>
            </a:r>
            <a:r>
              <a:rPr lang="fr-FR" dirty="0" smtClean="0">
                <a:sym typeface="Wingdings" panose="05000000000000000000" pitchFamily="2" charset="2"/>
              </a:rPr>
              <a:t> reconstruction</a:t>
            </a:r>
          </a:p>
          <a:p>
            <a:pPr lvl="1"/>
            <a:r>
              <a:rPr lang="fr-FR" dirty="0" smtClean="0">
                <a:sym typeface="Wingdings" panose="05000000000000000000" pitchFamily="2" charset="2"/>
              </a:rPr>
              <a:t>3D-</a:t>
            </a:r>
            <a:r>
              <a:rPr lang="fr-FR" dirty="0" err="1" smtClean="0">
                <a:sym typeface="Wingdings" panose="05000000000000000000" pitchFamily="2" charset="2"/>
              </a:rPr>
              <a:t>potential</a:t>
            </a:r>
            <a:r>
              <a:rPr lang="fr-FR" dirty="0" smtClean="0">
                <a:sym typeface="Wingdings" panose="05000000000000000000" pitchFamily="2" charset="2"/>
              </a:rPr>
              <a:t> </a:t>
            </a:r>
            <a:r>
              <a:rPr lang="fr-FR" dirty="0" err="1" smtClean="0">
                <a:sym typeface="Wingdings" panose="05000000000000000000" pitchFamily="2" charset="2"/>
              </a:rPr>
              <a:t>imaging</a:t>
            </a:r>
            <a:r>
              <a:rPr lang="fr-FR" dirty="0" smtClean="0">
                <a:sym typeface="Wingdings" panose="05000000000000000000" pitchFamily="2" charset="2"/>
              </a:rPr>
              <a:t> (</a:t>
            </a:r>
            <a:r>
              <a:rPr lang="fr-FR" dirty="0" err="1" smtClean="0">
                <a:sym typeface="Wingdings" panose="05000000000000000000" pitchFamily="2" charset="2"/>
              </a:rPr>
              <a:t>several</a:t>
            </a:r>
            <a:r>
              <a:rPr lang="fr-FR" dirty="0" smtClean="0">
                <a:sym typeface="Wingdings" panose="05000000000000000000" pitchFamily="2" charset="2"/>
              </a:rPr>
              <a:t> cameras)</a:t>
            </a:r>
            <a:endParaRPr lang="fr-FR" dirty="0" smtClean="0"/>
          </a:p>
          <a:p>
            <a:endParaRPr lang="fr-FR" dirty="0" smtClean="0"/>
          </a:p>
          <a:p>
            <a:pPr lvl="1">
              <a:buNone/>
            </a:pPr>
            <a:endParaRPr lang="fr-FR" dirty="0" smtClean="0">
              <a:sym typeface="Wingdings" panose="05000000000000000000" pitchFamily="2" charset="2"/>
            </a:endParaRPr>
          </a:p>
          <a:p>
            <a:pPr marL="457200" lvl="1" indent="0">
              <a:buNone/>
            </a:pPr>
            <a:endParaRPr lang="fr-FR" dirty="0" smtClean="0">
              <a:sym typeface="Wingdings" panose="05000000000000000000" pitchFamily="2" charset="2"/>
            </a:endParaRPr>
          </a:p>
          <a:p>
            <a:pPr marL="457200" lvl="1" indent="0">
              <a:buNone/>
            </a:pPr>
            <a:endParaRPr lang="fr-FR" dirty="0" smtClean="0">
              <a:sym typeface="Wingdings" panose="05000000000000000000" pitchFamily="2" charset="2"/>
            </a:endParaRPr>
          </a:p>
        </p:txBody>
      </p:sp>
    </p:spTree>
    <p:extLst>
      <p:ext uri="{BB962C8B-B14F-4D97-AF65-F5344CB8AC3E}">
        <p14:creationId xmlns:p14="http://schemas.microsoft.com/office/powerpoint/2010/main" xmlns="" val="240426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 calcmode="lin" valueType="num">
                                      <p:cBhvr additive="base">
                                        <p:cTn id="4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 calcmode="lin" valueType="num">
                                      <p:cBhvr additive="base">
                                        <p:cTn id="4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anim calcmode="lin" valueType="num">
                                      <p:cBhvr additive="base">
                                        <p:cTn id="51"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anim calcmode="lin" valueType="num">
                                      <p:cBhvr additive="base">
                                        <p:cTn id="55"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
                                            <p:txEl>
                                              <p:pRg st="15" end="15"/>
                                            </p:txEl>
                                          </p:spTgt>
                                        </p:tgtEl>
                                        <p:attrNameLst>
                                          <p:attrName>style.visibility</p:attrName>
                                        </p:attrNameLst>
                                      </p:cBhvr>
                                      <p:to>
                                        <p:strVal val="visible"/>
                                      </p:to>
                                    </p:set>
                                    <p:anim calcmode="lin" valueType="num">
                                      <p:cBhvr additive="base">
                                        <p:cTn id="59"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538" y="-214338"/>
            <a:ext cx="7772400" cy="1000132"/>
          </a:xfrm>
        </p:spPr>
        <p:txBody>
          <a:bodyPr/>
          <a:lstStyle/>
          <a:p>
            <a:r>
              <a:rPr lang="fr-FR" b="1" dirty="0" smtClean="0"/>
              <a:t>Compton camera </a:t>
            </a:r>
            <a:endParaRPr lang="it-IT" b="1" dirty="0"/>
          </a:p>
        </p:txBody>
      </p:sp>
      <p:grpSp>
        <p:nvGrpSpPr>
          <p:cNvPr id="4" name="Groupe 16"/>
          <p:cNvGrpSpPr/>
          <p:nvPr/>
        </p:nvGrpSpPr>
        <p:grpSpPr>
          <a:xfrm>
            <a:off x="428596" y="928670"/>
            <a:ext cx="3500462" cy="3143272"/>
            <a:chOff x="6422743" y="373075"/>
            <a:chExt cx="2721257" cy="2199091"/>
          </a:xfrm>
        </p:grpSpPr>
        <p:pic>
          <p:nvPicPr>
            <p:cNvPr id="5" name="Picture 6"/>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824" t="2805" r="43509" b="6327"/>
            <a:stretch/>
          </p:blipFill>
          <p:spPr bwMode="auto">
            <a:xfrm>
              <a:off x="6422743" y="450758"/>
              <a:ext cx="2655419" cy="21214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ectangle 5"/>
            <p:cNvSpPr/>
            <p:nvPr/>
          </p:nvSpPr>
          <p:spPr bwMode="auto">
            <a:xfrm>
              <a:off x="8727034" y="373075"/>
              <a:ext cx="416966" cy="43891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smtClean="0">
                <a:ln>
                  <a:noFill/>
                </a:ln>
                <a:solidFill>
                  <a:schemeClr val="tx1"/>
                </a:solidFill>
                <a:effectLst/>
                <a:latin typeface="Times New Roman" pitchFamily="18" charset="0"/>
              </a:endParaRPr>
            </a:p>
          </p:txBody>
        </p:sp>
      </p:grpSp>
      <p:pic>
        <p:nvPicPr>
          <p:cNvPr id="7" name="Picture 2"/>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4357686" y="994112"/>
            <a:ext cx="4506270" cy="31492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714348" y="500042"/>
            <a:ext cx="7858180" cy="369332"/>
          </a:xfrm>
          <a:prstGeom prst="rect">
            <a:avLst/>
          </a:prstGeom>
          <a:noFill/>
        </p:spPr>
        <p:txBody>
          <a:bodyPr wrap="square" rtlCol="0">
            <a:spAutoFit/>
          </a:bodyPr>
          <a:lstStyle/>
          <a:p>
            <a:pPr algn="ctr"/>
            <a:r>
              <a:rPr lang="fr-FR" b="1" dirty="0" smtClean="0"/>
              <a:t>Lyon </a:t>
            </a:r>
            <a:r>
              <a:rPr lang="fr-FR" b="1" dirty="0" err="1" smtClean="0"/>
              <a:t>project</a:t>
            </a:r>
            <a:r>
              <a:rPr lang="fr-FR" b="1" dirty="0" smtClean="0"/>
              <a:t>: TOF and </a:t>
            </a:r>
            <a:r>
              <a:rPr lang="fr-FR" b="1" dirty="0" err="1" smtClean="0"/>
              <a:t>beam</a:t>
            </a:r>
            <a:r>
              <a:rPr lang="fr-FR" b="1" dirty="0" smtClean="0"/>
              <a:t> position </a:t>
            </a:r>
            <a:r>
              <a:rPr lang="fr-FR" b="1" dirty="0" err="1" smtClean="0"/>
              <a:t>with</a:t>
            </a:r>
            <a:r>
              <a:rPr lang="fr-FR" b="1" dirty="0" smtClean="0"/>
              <a:t> hodoscope</a:t>
            </a:r>
            <a:endParaRPr lang="it-IT" dirty="0"/>
          </a:p>
        </p:txBody>
      </p:sp>
      <p:sp>
        <p:nvSpPr>
          <p:cNvPr id="10" name="TextBox 9"/>
          <p:cNvSpPr txBox="1"/>
          <p:nvPr/>
        </p:nvSpPr>
        <p:spPr>
          <a:xfrm>
            <a:off x="285720" y="4406824"/>
            <a:ext cx="8858280" cy="2308324"/>
          </a:xfrm>
          <a:prstGeom prst="rect">
            <a:avLst/>
          </a:prstGeom>
          <a:noFill/>
        </p:spPr>
        <p:txBody>
          <a:bodyPr wrap="square" rtlCol="0">
            <a:spAutoFit/>
          </a:bodyPr>
          <a:lstStyle/>
          <a:p>
            <a:pPr marL="0" indent="0" algn="ctr">
              <a:buNone/>
            </a:pPr>
            <a:r>
              <a:rPr lang="fr-FR" altLang="fr-FR" b="1" dirty="0" smtClean="0">
                <a:solidFill>
                  <a:srgbClr val="FF0000"/>
                </a:solidFill>
                <a:latin typeface="+mj-lt"/>
              </a:rPr>
              <a:t>Count  rate issue</a:t>
            </a:r>
          </a:p>
          <a:p>
            <a:pPr marL="0" indent="0">
              <a:buNone/>
            </a:pPr>
            <a:r>
              <a:rPr lang="fr-FR" altLang="fr-FR" dirty="0" smtClean="0">
                <a:latin typeface="+mj-lt"/>
              </a:rPr>
              <a:t>Simulation: line-</a:t>
            </a:r>
            <a:r>
              <a:rPr lang="fr-FR" altLang="fr-FR" dirty="0" err="1" smtClean="0">
                <a:latin typeface="+mj-lt"/>
              </a:rPr>
              <a:t>cone</a:t>
            </a:r>
            <a:r>
              <a:rPr lang="fr-FR" altLang="fr-FR" dirty="0" smtClean="0">
                <a:latin typeface="+mj-lt"/>
              </a:rPr>
              <a:t> reconstruction for Lyon prototype</a:t>
            </a:r>
          </a:p>
          <a:p>
            <a:pPr marL="0" indent="0">
              <a:buNone/>
            </a:pPr>
            <a:r>
              <a:rPr lang="fr-FR" altLang="fr-FR" dirty="0" smtClean="0">
                <a:latin typeface="+mj-lt"/>
              </a:rPr>
              <a:t>1 distal spot (10</a:t>
            </a:r>
            <a:r>
              <a:rPr lang="fr-FR" altLang="fr-FR" baseline="30000" dirty="0" smtClean="0">
                <a:latin typeface="+mj-lt"/>
              </a:rPr>
              <a:t>8</a:t>
            </a:r>
            <a:r>
              <a:rPr lang="fr-FR" altLang="fr-FR" dirty="0" smtClean="0">
                <a:latin typeface="+mj-lt"/>
              </a:rPr>
              <a:t> incident protons) incident on PMMA </a:t>
            </a:r>
            <a:r>
              <a:rPr lang="fr-FR" altLang="fr-FR" dirty="0" err="1" smtClean="0">
                <a:latin typeface="+mj-lt"/>
              </a:rPr>
              <a:t>target</a:t>
            </a:r>
            <a:r>
              <a:rPr lang="fr-FR" altLang="fr-FR" dirty="0" smtClean="0">
                <a:latin typeface="+mj-lt"/>
              </a:rPr>
              <a:t>, 160 MeV</a:t>
            </a:r>
          </a:p>
          <a:p>
            <a:pPr marL="0" indent="0">
              <a:buNone/>
            </a:pPr>
            <a:r>
              <a:rPr lang="fr-FR" altLang="fr-FR" dirty="0" err="1" smtClean="0">
                <a:latin typeface="+mj-lt"/>
              </a:rPr>
              <a:t>Continuous</a:t>
            </a:r>
            <a:r>
              <a:rPr lang="fr-FR" altLang="fr-FR" dirty="0" smtClean="0">
                <a:latin typeface="+mj-lt"/>
              </a:rPr>
              <a:t> </a:t>
            </a:r>
            <a:r>
              <a:rPr lang="fr-FR" altLang="fr-FR" dirty="0" err="1" smtClean="0">
                <a:latin typeface="+mj-lt"/>
              </a:rPr>
              <a:t>beam</a:t>
            </a:r>
            <a:r>
              <a:rPr lang="fr-FR" altLang="fr-FR" dirty="0" smtClean="0">
                <a:latin typeface="+mj-lt"/>
              </a:rPr>
              <a:t> (IBA C230)</a:t>
            </a:r>
          </a:p>
          <a:p>
            <a:pPr marL="0" indent="0">
              <a:buNone/>
            </a:pPr>
            <a:r>
              <a:rPr lang="fr-FR" altLang="fr-FR" b="1" dirty="0" err="1" smtClean="0">
                <a:latin typeface="+mj-lt"/>
              </a:rPr>
              <a:t>Clinical</a:t>
            </a:r>
            <a:r>
              <a:rPr lang="fr-FR" altLang="fr-FR" b="1" dirty="0" smtClean="0">
                <a:latin typeface="+mj-lt"/>
              </a:rPr>
              <a:t> </a:t>
            </a:r>
            <a:r>
              <a:rPr lang="fr-FR" altLang="fr-FR" b="1" dirty="0" err="1" smtClean="0">
                <a:latin typeface="+mj-lt"/>
              </a:rPr>
              <a:t>intensity</a:t>
            </a:r>
            <a:r>
              <a:rPr lang="fr-FR" altLang="fr-FR" b="1" dirty="0" smtClean="0">
                <a:latin typeface="+mj-lt"/>
              </a:rPr>
              <a:t>: 200 protons/</a:t>
            </a:r>
            <a:r>
              <a:rPr lang="fr-FR" altLang="fr-FR" b="1" dirty="0" err="1" smtClean="0">
                <a:latin typeface="+mj-lt"/>
              </a:rPr>
              <a:t>bunch</a:t>
            </a:r>
            <a:r>
              <a:rPr lang="fr-FR" altLang="fr-FR" b="1" dirty="0" smtClean="0">
                <a:latin typeface="+mj-lt"/>
              </a:rPr>
              <a:t> </a:t>
            </a:r>
            <a:r>
              <a:rPr lang="fr-FR" altLang="fr-FR" b="1" dirty="0" smtClean="0">
                <a:latin typeface="+mj-lt"/>
                <a:sym typeface="Wingdings" pitchFamily="2" charset="2"/>
              </a:rPr>
              <a:t>S/N=1/10</a:t>
            </a:r>
            <a:endParaRPr lang="fr-FR" altLang="fr-FR" b="1" dirty="0" smtClean="0">
              <a:latin typeface="+mj-lt"/>
            </a:endParaRPr>
          </a:p>
          <a:p>
            <a:pPr marL="0" indent="0">
              <a:buNone/>
            </a:pPr>
            <a:r>
              <a:rPr lang="fr-FR" altLang="fr-FR" b="1" dirty="0" err="1" smtClean="0">
                <a:latin typeface="+mj-lt"/>
              </a:rPr>
              <a:t>Reduced</a:t>
            </a:r>
            <a:r>
              <a:rPr lang="fr-FR" altLang="fr-FR" b="1" dirty="0" smtClean="0">
                <a:latin typeface="+mj-lt"/>
              </a:rPr>
              <a:t> </a:t>
            </a:r>
            <a:r>
              <a:rPr lang="fr-FR" altLang="fr-FR" b="1" dirty="0" err="1" smtClean="0">
                <a:latin typeface="+mj-lt"/>
              </a:rPr>
              <a:t>intensity</a:t>
            </a:r>
            <a:r>
              <a:rPr lang="fr-FR" altLang="fr-FR" b="1" dirty="0" smtClean="0">
                <a:latin typeface="+mj-lt"/>
              </a:rPr>
              <a:t>: 1 proton/</a:t>
            </a:r>
            <a:r>
              <a:rPr lang="fr-FR" altLang="fr-FR" b="1" dirty="0" err="1" smtClean="0">
                <a:latin typeface="+mj-lt"/>
              </a:rPr>
              <a:t>bunch</a:t>
            </a:r>
            <a:r>
              <a:rPr lang="fr-FR" altLang="fr-FR" b="1" dirty="0" smtClean="0">
                <a:latin typeface="+mj-lt"/>
              </a:rPr>
              <a:t> </a:t>
            </a:r>
            <a:r>
              <a:rPr lang="fr-FR" altLang="fr-FR" b="1" dirty="0" smtClean="0">
                <a:sym typeface="Wingdings" pitchFamily="2" charset="2"/>
              </a:rPr>
              <a:t>S/N=5/1</a:t>
            </a:r>
          </a:p>
          <a:p>
            <a:pPr marL="0" indent="0">
              <a:buNone/>
            </a:pPr>
            <a:r>
              <a:rPr lang="fr-FR" altLang="fr-FR" dirty="0" smtClean="0">
                <a:latin typeface="+mj-lt"/>
                <a:sym typeface="Wingdings" pitchFamily="2" charset="2"/>
              </a:rPr>
              <a:t>(</a:t>
            </a:r>
            <a:r>
              <a:rPr lang="fr-FR" altLang="fr-FR" dirty="0" err="1" smtClean="0">
                <a:latin typeface="+mj-lt"/>
                <a:sym typeface="Wingdings" pitchFamily="2" charset="2"/>
              </a:rPr>
              <a:t>J.Krimmer</a:t>
            </a:r>
            <a:r>
              <a:rPr lang="fr-FR" altLang="fr-FR" dirty="0" smtClean="0">
                <a:latin typeface="+mj-lt"/>
                <a:sym typeface="Wingdings" pitchFamily="2" charset="2"/>
              </a:rPr>
              <a:t>, NIMA 2015)</a:t>
            </a:r>
            <a:endParaRPr lang="fr-FR" altLang="fr-FR" dirty="0" smtClean="0">
              <a:latin typeface="+mj-lt"/>
            </a:endParaRPr>
          </a:p>
          <a:p>
            <a:endParaRPr lang="it-IT" altLang="fr-FR" dirty="0" smtClean="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 calcmode="lin" valueType="num">
                                      <p:cBhvr additive="base">
                                        <p:cTn id="23"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 calcmode="lin" valueType="num">
                                      <p:cBhvr additive="base">
                                        <p:cTn id="27"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anim calcmode="lin" valueType="num">
                                      <p:cBhvr additive="base">
                                        <p:cTn id="31"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LysoBananasCar.png"/>
          <p:cNvPicPr/>
          <p:nvPr/>
        </p:nvPicPr>
        <p:blipFill>
          <a:blip r:embed="rId2">
            <a:extLst/>
          </a:blip>
          <a:stretch>
            <a:fillRect/>
          </a:stretch>
        </p:blipFill>
        <p:spPr>
          <a:xfrm>
            <a:off x="4728270" y="3898550"/>
            <a:ext cx="4018359" cy="2622210"/>
          </a:xfrm>
          <a:prstGeom prst="rect">
            <a:avLst/>
          </a:prstGeom>
          <a:ln w="12700">
            <a:miter lim="400000"/>
          </a:ln>
        </p:spPr>
      </p:pic>
      <p:sp>
        <p:nvSpPr>
          <p:cNvPr id="257" name="Shape 257"/>
          <p:cNvSpPr>
            <a:spLocks noGrp="1"/>
          </p:cNvSpPr>
          <p:nvPr>
            <p:ph type="title"/>
          </p:nvPr>
        </p:nvSpPr>
        <p:spPr>
          <a:xfrm>
            <a:off x="1223367" y="142860"/>
            <a:ext cx="6697266" cy="1071562"/>
          </a:xfrm>
          <a:prstGeom prst="rect">
            <a:avLst/>
          </a:prstGeom>
          <a:ln w="50800">
            <a:solidFill>
              <a:srgbClr val="0365C0"/>
            </a:solidFill>
          </a:ln>
        </p:spPr>
        <p:txBody>
          <a:bodyPr>
            <a:noAutofit/>
          </a:bodyPr>
          <a:lstStyle>
            <a:lvl1pPr defTabSz="449262">
              <a:defRPr sz="4400" b="1">
                <a:solidFill>
                  <a:srgbClr val="0365C0"/>
                </a:solidFill>
                <a:effectLst>
                  <a:outerShdw blurRad="12700" dist="25400" dir="2700000" rotWithShape="0">
                    <a:srgbClr val="CBCBCB"/>
                  </a:outerShdw>
                </a:effectLst>
                <a:uFill>
                  <a:solidFill>
                    <a:srgbClr val="FF2600"/>
                  </a:solidFill>
                </a:uFill>
                <a:latin typeface="Helvetica"/>
                <a:ea typeface="Helvetica"/>
                <a:cs typeface="Helvetica"/>
                <a:sym typeface="Helvetica"/>
              </a:defRPr>
            </a:lvl1pPr>
          </a:lstStyle>
          <a:p>
            <a:pPr lvl="0">
              <a:defRPr sz="1800" b="0">
                <a:solidFill>
                  <a:srgbClr val="000000"/>
                </a:solidFill>
                <a:effectLst/>
                <a:uFillTx/>
              </a:defRPr>
            </a:pPr>
            <a:r>
              <a:rPr lang="it-IT" sz="3100" dirty="0" smtClean="0"/>
              <a:t>Prompt protons </a:t>
            </a:r>
            <a:br>
              <a:rPr lang="it-IT" sz="3100" dirty="0" smtClean="0"/>
            </a:br>
            <a:r>
              <a:rPr sz="3100" smtClean="0"/>
              <a:t>Charged </a:t>
            </a:r>
            <a:r>
              <a:rPr sz="3100"/>
              <a:t>fragments - large angles</a:t>
            </a:r>
          </a:p>
        </p:txBody>
      </p:sp>
      <p:sp>
        <p:nvSpPr>
          <p:cNvPr id="258" name="Shape 258"/>
          <p:cNvSpPr>
            <a:spLocks noGrp="1"/>
          </p:cNvSpPr>
          <p:nvPr>
            <p:ph type="body" idx="1"/>
          </p:nvPr>
        </p:nvSpPr>
        <p:spPr>
          <a:xfrm>
            <a:off x="1099056" y="1443906"/>
            <a:ext cx="4665445" cy="2242079"/>
          </a:xfrm>
          <a:prstGeom prst="rect">
            <a:avLst/>
          </a:prstGeom>
        </p:spPr>
        <p:txBody>
          <a:bodyPr anchor="t">
            <a:noAutofit/>
          </a:bodyPr>
          <a:lstStyle/>
          <a:p>
            <a:pPr marL="160729" indent="-160729" defTabSz="315876">
              <a:spcBef>
                <a:spcPts val="703"/>
              </a:spcBef>
              <a:buClr>
                <a:srgbClr val="000000"/>
              </a:buClr>
              <a:buSzPct val="120000"/>
              <a:defRPr sz="1800"/>
            </a:pPr>
            <a:r>
              <a:rPr sz="1700">
                <a:uFill>
                  <a:solidFill/>
                </a:uFill>
                <a:latin typeface="Helvetica"/>
                <a:ea typeface="Helvetica"/>
                <a:cs typeface="Helvetica"/>
                <a:sym typeface="Helvetica"/>
              </a:rPr>
              <a:t>Tracks reconstructed by the </a:t>
            </a:r>
            <a:r>
              <a:rPr sz="1700" smtClean="0">
                <a:uFill>
                  <a:solidFill/>
                </a:uFill>
                <a:latin typeface="Helvetica"/>
                <a:ea typeface="Helvetica"/>
                <a:cs typeface="Helvetica"/>
                <a:sym typeface="Helvetica"/>
              </a:rPr>
              <a:t>D</a:t>
            </a:r>
            <a:r>
              <a:rPr lang="it-IT" sz="1700" dirty="0" smtClean="0">
                <a:uFill>
                  <a:solidFill/>
                </a:uFill>
                <a:latin typeface="Helvetica"/>
                <a:ea typeface="Helvetica"/>
                <a:cs typeface="Helvetica"/>
                <a:sym typeface="Helvetica"/>
              </a:rPr>
              <a:t>ose CHarged particle profile (D</a:t>
            </a:r>
            <a:r>
              <a:rPr sz="1700" smtClean="0">
                <a:uFill>
                  <a:solidFill/>
                </a:uFill>
                <a:latin typeface="Helvetica"/>
                <a:ea typeface="Helvetica"/>
                <a:cs typeface="Helvetica"/>
                <a:sym typeface="Helvetica"/>
              </a:rPr>
              <a:t>CH</a:t>
            </a:r>
            <a:r>
              <a:rPr lang="it-IT" sz="1700" dirty="0" smtClean="0">
                <a:uFill>
                  <a:solidFill/>
                </a:uFill>
                <a:latin typeface="Helvetica"/>
                <a:ea typeface="Helvetica"/>
                <a:cs typeface="Helvetica"/>
                <a:sym typeface="Helvetica"/>
              </a:rPr>
              <a:t>)</a:t>
            </a:r>
            <a:endParaRPr sz="1700">
              <a:uFill>
                <a:solidFill/>
              </a:uFill>
              <a:latin typeface="Helvetica"/>
              <a:ea typeface="Helvetica"/>
              <a:cs typeface="Helvetica"/>
              <a:sym typeface="Helvetica"/>
            </a:endParaRPr>
          </a:p>
          <a:p>
            <a:pPr marL="482186" lvl="1" indent="-160729" defTabSz="315876">
              <a:spcBef>
                <a:spcPts val="703"/>
              </a:spcBef>
              <a:buClr>
                <a:srgbClr val="000000"/>
              </a:buClr>
              <a:buSzPct val="70000"/>
              <a:buChar char="➡"/>
              <a:defRPr sz="1800"/>
            </a:pPr>
            <a:r>
              <a:rPr sz="1500">
                <a:uFill>
                  <a:solidFill/>
                </a:uFill>
                <a:latin typeface="Helvetica"/>
                <a:ea typeface="Helvetica"/>
                <a:cs typeface="Helvetica"/>
                <a:sym typeface="Helvetica"/>
              </a:rPr>
              <a:t>Detector alignment done with aluminum table fixed positions (± 1mm)</a:t>
            </a:r>
          </a:p>
          <a:p>
            <a:pPr marL="482186" lvl="1" indent="-160729" defTabSz="315876">
              <a:spcBef>
                <a:spcPts val="703"/>
              </a:spcBef>
              <a:buClr>
                <a:srgbClr val="000000"/>
              </a:buClr>
              <a:buSzPct val="70000"/>
              <a:buChar char="➡"/>
              <a:defRPr sz="1800"/>
            </a:pPr>
            <a:r>
              <a:rPr sz="1500">
                <a:uFill>
                  <a:solidFill/>
                </a:uFill>
                <a:latin typeface="Helvetica"/>
                <a:ea typeface="Helvetica"/>
                <a:cs typeface="Helvetica"/>
                <a:sym typeface="Helvetica"/>
              </a:rPr>
              <a:t>DCH center aligned with fixed BP positions (x</a:t>
            </a:r>
            <a:r>
              <a:rPr sz="1500" baseline="-5999">
                <a:uFill>
                  <a:solidFill/>
                </a:uFill>
                <a:latin typeface="Helvetica"/>
                <a:ea typeface="Helvetica"/>
                <a:cs typeface="Helvetica"/>
                <a:sym typeface="Helvetica"/>
              </a:rPr>
              <a:t>PMMA</a:t>
            </a:r>
            <a:r>
              <a:rPr sz="1500">
                <a:uFill>
                  <a:solidFill/>
                </a:uFill>
                <a:latin typeface="Helvetica"/>
                <a:ea typeface="Helvetica"/>
                <a:cs typeface="Helvetica"/>
                <a:sym typeface="Helvetica"/>
              </a:rPr>
              <a:t> = 0, ~1.5 cm before exit window)</a:t>
            </a:r>
          </a:p>
          <a:p>
            <a:pPr marL="482186" lvl="1" indent="-160729" defTabSz="315876">
              <a:spcBef>
                <a:spcPts val="703"/>
              </a:spcBef>
              <a:buClr>
                <a:srgbClr val="000000"/>
              </a:buClr>
              <a:buSzPct val="70000"/>
              <a:buChar char="➡"/>
              <a:defRPr sz="1800"/>
            </a:pPr>
            <a:r>
              <a:rPr sz="1500">
                <a:uFill>
                  <a:solidFill/>
                </a:uFill>
                <a:latin typeface="Helvetica"/>
                <a:ea typeface="Helvetica"/>
                <a:cs typeface="Helvetica"/>
                <a:sym typeface="Helvetica"/>
              </a:rPr>
              <a:t>Ω ~ 6⋅10</a:t>
            </a:r>
            <a:r>
              <a:rPr sz="1500" baseline="31999">
                <a:uFill>
                  <a:solidFill/>
                </a:uFill>
                <a:latin typeface="Helvetica"/>
                <a:ea typeface="Helvetica"/>
                <a:cs typeface="Helvetica"/>
                <a:sym typeface="Helvetica"/>
              </a:rPr>
              <a:t>-5 </a:t>
            </a:r>
            <a:r>
              <a:rPr sz="1500">
                <a:uFill>
                  <a:solidFill/>
                </a:uFill>
                <a:latin typeface="Helvetica"/>
                <a:ea typeface="Helvetica"/>
                <a:cs typeface="Helvetica"/>
                <a:sym typeface="Helvetica"/>
              </a:rPr>
              <a:t>sr, ε</a:t>
            </a:r>
            <a:r>
              <a:rPr sz="1500" baseline="-5999">
                <a:uFill>
                  <a:solidFill/>
                </a:uFill>
                <a:latin typeface="Helvetica"/>
                <a:ea typeface="Helvetica"/>
                <a:cs typeface="Helvetica"/>
                <a:sym typeface="Helvetica"/>
              </a:rPr>
              <a:t>det</a:t>
            </a:r>
            <a:r>
              <a:rPr sz="1500">
                <a:uFill>
                  <a:solidFill/>
                </a:uFill>
                <a:latin typeface="Helvetica"/>
                <a:ea typeface="Helvetica"/>
                <a:cs typeface="Helvetica"/>
                <a:sym typeface="Helvetica"/>
              </a:rPr>
              <a:t> &gt; 90%</a:t>
            </a:r>
          </a:p>
          <a:p>
            <a:pPr marL="482186" lvl="1" indent="-160729" defTabSz="315876">
              <a:spcBef>
                <a:spcPts val="703"/>
              </a:spcBef>
              <a:buClr>
                <a:srgbClr val="000000"/>
              </a:buClr>
              <a:buSzPct val="70000"/>
              <a:buChar char="➡"/>
              <a:defRPr sz="1800"/>
            </a:pPr>
            <a:r>
              <a:rPr sz="1500">
                <a:uFill>
                  <a:solidFill/>
                </a:uFill>
                <a:latin typeface="Helvetica"/>
                <a:ea typeface="Helvetica"/>
                <a:cs typeface="Helvetica"/>
                <a:sym typeface="Helvetica"/>
              </a:rPr>
              <a:t>DCH trk resolution @ emission point </a:t>
            </a:r>
            <a:r>
              <a:rPr sz="1500" b="1">
                <a:uFill>
                  <a:solidFill/>
                </a:uFill>
                <a:latin typeface="Helvetica"/>
                <a:ea typeface="Helvetica"/>
                <a:cs typeface="Helvetica"/>
                <a:sym typeface="Helvetica"/>
              </a:rPr>
              <a:t>~ 1mm</a:t>
            </a:r>
          </a:p>
        </p:txBody>
      </p:sp>
      <p:pic>
        <p:nvPicPr>
          <p:cNvPr id="259" name="LysoBananasHe.png"/>
          <p:cNvPicPr/>
          <p:nvPr/>
        </p:nvPicPr>
        <p:blipFill>
          <a:blip r:embed="rId3">
            <a:extLst/>
          </a:blip>
          <a:stretch>
            <a:fillRect/>
          </a:stretch>
        </p:blipFill>
        <p:spPr>
          <a:xfrm>
            <a:off x="857224" y="3929066"/>
            <a:ext cx="4018360" cy="2622210"/>
          </a:xfrm>
          <a:prstGeom prst="rect">
            <a:avLst/>
          </a:prstGeom>
          <a:ln w="12700">
            <a:miter lim="400000"/>
          </a:ln>
        </p:spPr>
      </p:pic>
      <p:grpSp>
        <p:nvGrpSpPr>
          <p:cNvPr id="2" name="Group 263"/>
          <p:cNvGrpSpPr/>
          <p:nvPr/>
        </p:nvGrpSpPr>
        <p:grpSpPr>
          <a:xfrm>
            <a:off x="6284799" y="1419592"/>
            <a:ext cx="2339579" cy="2560404"/>
            <a:chOff x="0" y="0"/>
            <a:chExt cx="3327400" cy="3641463"/>
          </a:xfrm>
        </p:grpSpPr>
        <p:pic>
          <p:nvPicPr>
            <p:cNvPr id="260" name="pasted-image.pdf"/>
            <p:cNvPicPr/>
            <p:nvPr/>
          </p:nvPicPr>
          <p:blipFill>
            <a:blip r:embed="rId4">
              <a:extLst/>
            </a:blip>
            <a:srcRect l="13595" t="53295" r="66700"/>
            <a:stretch>
              <a:fillRect/>
            </a:stretch>
          </p:blipFill>
          <p:spPr>
            <a:xfrm>
              <a:off x="0" y="0"/>
              <a:ext cx="2270907" cy="3641464"/>
            </a:xfrm>
            <a:prstGeom prst="rect">
              <a:avLst/>
            </a:prstGeom>
            <a:ln w="12700" cap="flat">
              <a:noFill/>
              <a:miter lim="400000"/>
            </a:ln>
            <a:effectLst/>
          </p:spPr>
        </p:pic>
        <p:sp>
          <p:nvSpPr>
            <p:cNvPr id="261" name="Shape 261"/>
            <p:cNvSpPr/>
            <p:nvPr/>
          </p:nvSpPr>
          <p:spPr>
            <a:xfrm flipH="1" flipV="1">
              <a:off x="1457149" y="482707"/>
              <a:ext cx="957452" cy="1658354"/>
            </a:xfrm>
            <a:prstGeom prst="line">
              <a:avLst/>
            </a:prstGeom>
            <a:noFill/>
            <a:ln w="25400" cap="flat">
              <a:solidFill>
                <a:srgbClr val="941751"/>
              </a:solidFill>
              <a:prstDash val="sysDot"/>
              <a:miter lim="400000"/>
            </a:ln>
            <a:effectLst>
              <a:outerShdw blurRad="38100" dist="20000" dir="5400000" rotWithShape="0">
                <a:srgbClr val="000000">
                  <a:alpha val="38000"/>
                </a:srgbClr>
              </a:outerShdw>
            </a:effectLst>
          </p:spPr>
          <p:txBody>
            <a:bodyPr wrap="square" lIns="45719" tIns="45719" rIns="45719" bIns="45719" numCol="1" anchor="t">
              <a:noAutofit/>
            </a:bodyPr>
            <a:lstStyle/>
            <a:p>
              <a:pPr defTabSz="321457">
                <a:defRPr sz="1200">
                  <a:latin typeface="Helvetica"/>
                  <a:ea typeface="Helvetica"/>
                  <a:cs typeface="Helvetica"/>
                  <a:sym typeface="Helvetica"/>
                </a:defRPr>
              </a:pPr>
              <a:endParaRPr/>
            </a:p>
          </p:txBody>
        </p:sp>
        <p:sp>
          <p:nvSpPr>
            <p:cNvPr id="262" name="Shape 262"/>
            <p:cNvSpPr/>
            <p:nvPr/>
          </p:nvSpPr>
          <p:spPr>
            <a:xfrm>
              <a:off x="2098916" y="1207098"/>
              <a:ext cx="1228485" cy="5275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noAutofit/>
            </a:bodyPr>
            <a:lstStyle>
              <a:lvl1pPr algn="l" defTabSz="457200">
                <a:lnSpc>
                  <a:spcPct val="93000"/>
                </a:lnSpc>
                <a:defRPr sz="1800" b="1">
                  <a:solidFill>
                    <a:srgbClr val="941751"/>
                  </a:solidFill>
                  <a:latin typeface="Times New Roman"/>
                  <a:ea typeface="Times New Roman"/>
                  <a:cs typeface="Times New Roman"/>
                  <a:sym typeface="Times New Roman"/>
                </a:defRPr>
              </a:lvl1pPr>
            </a:lstStyle>
            <a:p>
              <a:pPr lvl="0">
                <a:defRPr b="0">
                  <a:solidFill>
                    <a:srgbClr val="000000"/>
                  </a:solidFill>
                </a:defRPr>
              </a:pPr>
              <a:r>
                <a:rPr b="1">
                  <a:solidFill>
                    <a:srgbClr val="941751"/>
                  </a:solidFill>
                </a:rPr>
                <a:t>φ = 60°</a:t>
              </a:r>
            </a:p>
          </p:txBody>
        </p:sp>
      </p:grpSp>
      <p:sp>
        <p:nvSpPr>
          <p:cNvPr id="264" name="Shape 264"/>
          <p:cNvSpPr/>
          <p:nvPr/>
        </p:nvSpPr>
        <p:spPr>
          <a:xfrm rot="16884000">
            <a:off x="5142714" y="4728231"/>
            <a:ext cx="1077218" cy="261610"/>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marL="40639" marR="40639" algn="l" defTabSz="449262">
              <a:defRPr sz="2400" b="1">
                <a:uFill>
                  <a:solidFill/>
                </a:uFill>
                <a:latin typeface="Helvetica"/>
                <a:ea typeface="Helvetica"/>
                <a:cs typeface="Helvetica"/>
                <a:sym typeface="Helvetica"/>
              </a:defRPr>
            </a:lvl1pPr>
          </a:lstStyle>
          <a:p>
            <a:pPr lvl="0">
              <a:defRPr sz="1800" b="0">
                <a:uFillTx/>
              </a:defRPr>
            </a:pPr>
            <a:r>
              <a:rPr sz="1700"/>
              <a:t>preliminary</a:t>
            </a:r>
          </a:p>
        </p:txBody>
      </p:sp>
      <p:sp>
        <p:nvSpPr>
          <p:cNvPr id="265" name="Shape 265"/>
          <p:cNvSpPr/>
          <p:nvPr/>
        </p:nvSpPr>
        <p:spPr>
          <a:xfrm>
            <a:off x="7251797" y="4509984"/>
            <a:ext cx="449639" cy="325760"/>
          </a:xfrm>
          <a:prstGeom prst="rect">
            <a:avLst/>
          </a:prstGeom>
          <a:ln w="12700">
            <a:miter lim="400000"/>
          </a:ln>
          <a:extLst>
            <a:ext uri="{C572A759-6A51-4108-AA02-DFA0A04FC94B}">
              <ma14:wrappingTextBoxFlag xmlns="" xmlns:ma14="http://schemas.microsoft.com/office/mac/drawingml/2011/main" val="1"/>
            </a:ext>
          </a:extLst>
        </p:spPr>
        <p:txBody>
          <a:bodyPr wrap="none" lIns="32145" tIns="32146" rIns="32145" bIns="32146">
            <a:spAutoFit/>
          </a:bodyPr>
          <a:lstStyle>
            <a:lvl1pPr algn="l" defTabSz="457200">
              <a:lnSpc>
                <a:spcPct val="93000"/>
              </a:lnSpc>
              <a:defRPr sz="1800">
                <a:latin typeface="Times New Roman"/>
                <a:ea typeface="Times New Roman"/>
                <a:cs typeface="Times New Roman"/>
                <a:sym typeface="Times New Roman"/>
              </a:defRPr>
            </a:lvl1pPr>
          </a:lstStyle>
          <a:p>
            <a:pPr lvl="0"/>
            <a:r>
              <a:t>data</a:t>
            </a:r>
          </a:p>
        </p:txBody>
      </p:sp>
      <p:sp>
        <p:nvSpPr>
          <p:cNvPr id="266" name="Shape 266"/>
          <p:cNvSpPr/>
          <p:nvPr/>
        </p:nvSpPr>
        <p:spPr>
          <a:xfrm>
            <a:off x="3223779" y="4071942"/>
            <a:ext cx="764784" cy="277229"/>
          </a:xfrm>
          <a:prstGeom prst="rect">
            <a:avLst/>
          </a:prstGeom>
          <a:ln w="12700">
            <a:miter lim="400000"/>
          </a:ln>
          <a:extLst>
            <a:ext uri="{C572A759-6A51-4108-AA02-DFA0A04FC94B}">
              <ma14:wrappingTextBoxFlag xmlns="" xmlns:ma14="http://schemas.microsoft.com/office/mac/drawingml/2011/main" val="1"/>
            </a:ext>
          </a:extLst>
        </p:spPr>
        <p:txBody>
          <a:bodyPr lIns="32145" tIns="32146" rIns="32145" bIns="32146"/>
          <a:lstStyle>
            <a:lvl1pPr algn="l" defTabSz="457200">
              <a:lnSpc>
                <a:spcPct val="93000"/>
              </a:lnSpc>
              <a:defRPr sz="1800" b="1">
                <a:solidFill>
                  <a:srgbClr val="0433FF"/>
                </a:solidFill>
                <a:latin typeface="Helvetica"/>
                <a:ea typeface="Helvetica"/>
                <a:cs typeface="Helvetica"/>
                <a:sym typeface="Helvetica"/>
              </a:defRPr>
            </a:lvl1pPr>
          </a:lstStyle>
          <a:p>
            <a:pPr lvl="0">
              <a:defRPr b="0">
                <a:solidFill>
                  <a:srgbClr val="000000"/>
                </a:solidFill>
              </a:defRPr>
            </a:pPr>
            <a:r>
              <a:rPr b="1">
                <a:solidFill>
                  <a:srgbClr val="0433FF"/>
                </a:solidFill>
              </a:rPr>
              <a:t>He beam</a:t>
            </a:r>
          </a:p>
        </p:txBody>
      </p:sp>
      <p:sp>
        <p:nvSpPr>
          <p:cNvPr id="267" name="Shape 267"/>
          <p:cNvSpPr/>
          <p:nvPr/>
        </p:nvSpPr>
        <p:spPr>
          <a:xfrm>
            <a:off x="3286116" y="4643446"/>
            <a:ext cx="785818" cy="285752"/>
          </a:xfrm>
          <a:prstGeom prst="rect">
            <a:avLst/>
          </a:prstGeom>
          <a:ln w="12700">
            <a:miter lim="400000"/>
          </a:ln>
          <a:extLst>
            <a:ext uri="{C572A759-6A51-4108-AA02-DFA0A04FC94B}">
              <ma14:wrappingTextBoxFlag xmlns="" xmlns:ma14="http://schemas.microsoft.com/office/mac/drawingml/2011/main" val="1"/>
            </a:ext>
          </a:extLst>
        </p:spPr>
        <p:txBody>
          <a:bodyPr lIns="32145" tIns="32146" rIns="32145" bIns="32146"/>
          <a:lstStyle>
            <a:lvl1pPr algn="l" defTabSz="457200">
              <a:lnSpc>
                <a:spcPct val="93000"/>
              </a:lnSpc>
              <a:defRPr sz="1800" b="1">
                <a:solidFill>
                  <a:srgbClr val="0433FF"/>
                </a:solidFill>
                <a:latin typeface="Helvetica"/>
                <a:ea typeface="Helvetica"/>
                <a:cs typeface="Helvetica"/>
                <a:sym typeface="Helvetica"/>
              </a:defRPr>
            </a:lvl1pPr>
          </a:lstStyle>
          <a:p>
            <a:pPr lvl="0">
              <a:defRPr b="0">
                <a:solidFill>
                  <a:srgbClr val="000000"/>
                </a:solidFill>
              </a:defRPr>
            </a:pPr>
            <a:r>
              <a:rPr lang="it-IT" b="1" dirty="0" smtClean="0">
                <a:solidFill>
                  <a:srgbClr val="0433FF"/>
                </a:solidFill>
              </a:rPr>
              <a:t>@</a:t>
            </a:r>
            <a:r>
              <a:rPr b="1" smtClean="0">
                <a:solidFill>
                  <a:srgbClr val="0433FF"/>
                </a:solidFill>
              </a:rPr>
              <a:t>90°</a:t>
            </a:r>
            <a:endParaRPr b="1">
              <a:solidFill>
                <a:srgbClr val="0433FF"/>
              </a:solidFill>
            </a:endParaRPr>
          </a:p>
        </p:txBody>
      </p:sp>
      <p:sp>
        <p:nvSpPr>
          <p:cNvPr id="268" name="Shape 268"/>
          <p:cNvSpPr/>
          <p:nvPr/>
        </p:nvSpPr>
        <p:spPr>
          <a:xfrm rot="16884000">
            <a:off x="1257829" y="4667083"/>
            <a:ext cx="1077218" cy="261610"/>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marL="40639" marR="40639" algn="l" defTabSz="449262">
              <a:defRPr sz="2400" b="1">
                <a:uFill>
                  <a:solidFill/>
                </a:uFill>
                <a:latin typeface="Helvetica"/>
                <a:ea typeface="Helvetica"/>
                <a:cs typeface="Helvetica"/>
                <a:sym typeface="Helvetica"/>
              </a:defRPr>
            </a:lvl1pPr>
          </a:lstStyle>
          <a:p>
            <a:pPr lvl="0">
              <a:defRPr sz="1800" b="0">
                <a:uFillTx/>
              </a:defRPr>
            </a:pPr>
            <a:r>
              <a:rPr sz="1700"/>
              <a:t>preliminary</a:t>
            </a:r>
          </a:p>
        </p:txBody>
      </p:sp>
      <p:sp>
        <p:nvSpPr>
          <p:cNvPr id="269" name="Shape 269"/>
          <p:cNvSpPr/>
          <p:nvPr/>
        </p:nvSpPr>
        <p:spPr>
          <a:xfrm>
            <a:off x="2357422" y="4920513"/>
            <a:ext cx="773896" cy="580189"/>
          </a:xfrm>
          <a:prstGeom prst="rect">
            <a:avLst/>
          </a:prstGeom>
          <a:ln w="12700">
            <a:miter lim="400000"/>
          </a:ln>
          <a:extLst>
            <a:ext uri="{C572A759-6A51-4108-AA02-DFA0A04FC94B}">
              <ma14:wrappingTextBoxFlag xmlns="" xmlns:ma14="http://schemas.microsoft.com/office/mac/drawingml/2011/main" val="1"/>
            </a:ext>
          </a:extLst>
        </p:spPr>
        <p:txBody>
          <a:bodyPr wrap="square" lIns="32145" tIns="32146" rIns="32145" bIns="32146">
            <a:spAutoFit/>
          </a:bodyPr>
          <a:lstStyle>
            <a:lvl1pPr algn="r" defTabSz="457200">
              <a:lnSpc>
                <a:spcPct val="93000"/>
              </a:lnSpc>
              <a:defRPr sz="1800">
                <a:latin typeface="Helvetica"/>
                <a:ea typeface="Helvetica"/>
                <a:cs typeface="Helvetica"/>
                <a:sym typeface="Helvetica"/>
              </a:defRPr>
            </a:lvl1pPr>
          </a:lstStyle>
          <a:p>
            <a:pPr lvl="0"/>
            <a:r>
              <a:t>Mostly p,d,t</a:t>
            </a:r>
          </a:p>
        </p:txBody>
      </p:sp>
      <p:sp>
        <p:nvSpPr>
          <p:cNvPr id="270" name="Shape 270"/>
          <p:cNvSpPr/>
          <p:nvPr/>
        </p:nvSpPr>
        <p:spPr>
          <a:xfrm>
            <a:off x="6892747" y="4122284"/>
            <a:ext cx="1016528" cy="1203166"/>
          </a:xfrm>
          <a:prstGeom prst="rect">
            <a:avLst/>
          </a:prstGeom>
          <a:solidFill>
            <a:srgbClr val="FFFFFF"/>
          </a:solidFill>
          <a:ln w="12700">
            <a:miter lim="400000"/>
          </a:ln>
        </p:spPr>
        <p:txBody>
          <a:bodyPr lIns="0" tIns="0" rIns="0" bIns="0" anchor="ctr"/>
          <a:lstStyle/>
          <a:p>
            <a:pPr marL="28573" marR="28573" defTabSz="315876">
              <a:lnSpc>
                <a:spcPts val="3375"/>
              </a:lnSpc>
              <a:defRPr sz="2400">
                <a:uFill>
                  <a:solidFill/>
                </a:uFill>
                <a:latin typeface="Times New Roman"/>
                <a:ea typeface="Times New Roman"/>
                <a:cs typeface="Times New Roman"/>
                <a:sym typeface="Times New Roman"/>
              </a:defRPr>
            </a:pPr>
            <a:endParaRPr/>
          </a:p>
        </p:txBody>
      </p:sp>
      <p:sp>
        <p:nvSpPr>
          <p:cNvPr id="271" name="Shape 271"/>
          <p:cNvSpPr/>
          <p:nvPr/>
        </p:nvSpPr>
        <p:spPr>
          <a:xfrm>
            <a:off x="7143768" y="4143380"/>
            <a:ext cx="764784" cy="277229"/>
          </a:xfrm>
          <a:prstGeom prst="rect">
            <a:avLst/>
          </a:prstGeom>
          <a:ln w="12700">
            <a:miter lim="400000"/>
          </a:ln>
          <a:extLst>
            <a:ext uri="{C572A759-6A51-4108-AA02-DFA0A04FC94B}">
              <ma14:wrappingTextBoxFlag xmlns="" xmlns:ma14="http://schemas.microsoft.com/office/mac/drawingml/2011/main" val="1"/>
            </a:ext>
          </a:extLst>
        </p:spPr>
        <p:txBody>
          <a:bodyPr lIns="32145" tIns="32146" rIns="32145" bIns="32146"/>
          <a:lstStyle/>
          <a:p>
            <a:pPr defTabSz="321457">
              <a:lnSpc>
                <a:spcPct val="93000"/>
              </a:lnSpc>
              <a:defRPr sz="1800"/>
            </a:pPr>
            <a:r>
              <a:rPr b="1" baseline="31999">
                <a:solidFill>
                  <a:srgbClr val="0433FF"/>
                </a:solidFill>
                <a:latin typeface="Helvetica"/>
                <a:ea typeface="Helvetica"/>
                <a:cs typeface="Helvetica"/>
                <a:sym typeface="Helvetica"/>
              </a:rPr>
              <a:t>12</a:t>
            </a:r>
            <a:r>
              <a:rPr b="1">
                <a:solidFill>
                  <a:srgbClr val="0433FF"/>
                </a:solidFill>
                <a:latin typeface="Helvetica"/>
                <a:ea typeface="Helvetica"/>
                <a:cs typeface="Helvetica"/>
                <a:sym typeface="Helvetica"/>
              </a:rPr>
              <a:t>C beam</a:t>
            </a:r>
          </a:p>
        </p:txBody>
      </p:sp>
      <p:sp>
        <p:nvSpPr>
          <p:cNvPr id="272" name="Shape 272"/>
          <p:cNvSpPr/>
          <p:nvPr/>
        </p:nvSpPr>
        <p:spPr>
          <a:xfrm>
            <a:off x="7143768" y="4714884"/>
            <a:ext cx="785818" cy="285752"/>
          </a:xfrm>
          <a:prstGeom prst="rect">
            <a:avLst/>
          </a:prstGeom>
          <a:ln w="12700">
            <a:miter lim="400000"/>
          </a:ln>
          <a:extLst>
            <a:ext uri="{C572A759-6A51-4108-AA02-DFA0A04FC94B}">
              <ma14:wrappingTextBoxFlag xmlns="" xmlns:ma14="http://schemas.microsoft.com/office/mac/drawingml/2011/main" val="1"/>
            </a:ext>
          </a:extLst>
        </p:spPr>
        <p:txBody>
          <a:bodyPr lIns="32145" tIns="32146" rIns="32145" bIns="32146"/>
          <a:lstStyle>
            <a:lvl1pPr algn="l" defTabSz="457200">
              <a:lnSpc>
                <a:spcPct val="93000"/>
              </a:lnSpc>
              <a:defRPr sz="1800" b="1">
                <a:solidFill>
                  <a:srgbClr val="0433FF"/>
                </a:solidFill>
                <a:latin typeface="Helvetica"/>
                <a:ea typeface="Helvetica"/>
                <a:cs typeface="Helvetica"/>
                <a:sym typeface="Helvetica"/>
              </a:defRPr>
            </a:lvl1pPr>
          </a:lstStyle>
          <a:p>
            <a:pPr lvl="0">
              <a:defRPr b="0">
                <a:solidFill>
                  <a:srgbClr val="000000"/>
                </a:solidFill>
              </a:defRPr>
            </a:pPr>
            <a:r>
              <a:rPr lang="it-IT" b="1" dirty="0" smtClean="0">
                <a:solidFill>
                  <a:srgbClr val="0433FF"/>
                </a:solidFill>
              </a:rPr>
              <a:t>@</a:t>
            </a:r>
            <a:r>
              <a:rPr b="1" smtClean="0">
                <a:solidFill>
                  <a:srgbClr val="0433FF"/>
                </a:solidFill>
              </a:rPr>
              <a:t>90</a:t>
            </a:r>
            <a:r>
              <a:rPr b="1">
                <a:solidFill>
                  <a:srgbClr val="0433FF"/>
                </a:solidFill>
              </a:rPr>
              <a:t>°</a:t>
            </a:r>
          </a:p>
        </p:txBody>
      </p:sp>
      <p:sp>
        <p:nvSpPr>
          <p:cNvPr id="273" name="Shape 273"/>
          <p:cNvSpPr/>
          <p:nvPr/>
        </p:nvSpPr>
        <p:spPr>
          <a:xfrm>
            <a:off x="7587694" y="5585008"/>
            <a:ext cx="539544" cy="325760"/>
          </a:xfrm>
          <a:prstGeom prst="rect">
            <a:avLst/>
          </a:prstGeom>
          <a:ln w="12700">
            <a:miter lim="400000"/>
          </a:ln>
          <a:extLst>
            <a:ext uri="{C572A759-6A51-4108-AA02-DFA0A04FC94B}">
              <ma14:wrappingTextBoxFlag xmlns="" xmlns:ma14="http://schemas.microsoft.com/office/mac/drawingml/2011/main" val="1"/>
            </a:ext>
          </a:extLst>
        </p:spPr>
        <p:txBody>
          <a:bodyPr wrap="none" lIns="32145" tIns="32146" rIns="32145" bIns="32146">
            <a:spAutoFit/>
          </a:bodyPr>
          <a:lstStyle>
            <a:lvl1pPr algn="l" defTabSz="457200">
              <a:lnSpc>
                <a:spcPct val="93000"/>
              </a:lnSpc>
              <a:defRPr sz="1800" b="1">
                <a:latin typeface="Helvetica"/>
                <a:ea typeface="Helvetica"/>
                <a:cs typeface="Helvetica"/>
                <a:sym typeface="Helvetica"/>
              </a:defRPr>
            </a:lvl1pPr>
          </a:lstStyle>
          <a:p>
            <a:pPr lvl="0">
              <a:defRPr b="0"/>
            </a:pPr>
            <a:r>
              <a:rPr b="1"/>
              <a:t>data</a:t>
            </a:r>
          </a:p>
        </p:txBody>
      </p:sp>
      <p:sp>
        <p:nvSpPr>
          <p:cNvPr id="274" name="Shape 274"/>
          <p:cNvSpPr/>
          <p:nvPr/>
        </p:nvSpPr>
        <p:spPr>
          <a:xfrm>
            <a:off x="3647331" y="5482558"/>
            <a:ext cx="539544" cy="325760"/>
          </a:xfrm>
          <a:prstGeom prst="rect">
            <a:avLst/>
          </a:prstGeom>
          <a:ln w="12700">
            <a:miter lim="400000"/>
          </a:ln>
          <a:extLst>
            <a:ext uri="{C572A759-6A51-4108-AA02-DFA0A04FC94B}">
              <ma14:wrappingTextBoxFlag xmlns="" xmlns:ma14="http://schemas.microsoft.com/office/mac/drawingml/2011/main" val="1"/>
            </a:ext>
          </a:extLst>
        </p:spPr>
        <p:txBody>
          <a:bodyPr wrap="none" lIns="32145" tIns="32146" rIns="32145" bIns="32146">
            <a:spAutoFit/>
          </a:bodyPr>
          <a:lstStyle>
            <a:lvl1pPr algn="l" defTabSz="457200">
              <a:lnSpc>
                <a:spcPct val="93000"/>
              </a:lnSpc>
              <a:defRPr sz="1800" b="1">
                <a:latin typeface="Helvetica"/>
                <a:ea typeface="Helvetica"/>
                <a:cs typeface="Helvetica"/>
                <a:sym typeface="Helvetica"/>
              </a:defRPr>
            </a:lvl1pPr>
          </a:lstStyle>
          <a:p>
            <a:pPr lvl="0">
              <a:defRPr b="0"/>
            </a:pPr>
            <a:r>
              <a:rPr b="1"/>
              <a:t>data</a:t>
            </a:r>
          </a:p>
        </p:txBody>
      </p:sp>
      <p:sp>
        <p:nvSpPr>
          <p:cNvPr id="275" name="Shape 275"/>
          <p:cNvSpPr>
            <a:spLocks noGrp="1"/>
          </p:cNvSpPr>
          <p:nvPr>
            <p:ph type="sldNum" sz="quarter" idx="2"/>
          </p:nvPr>
        </p:nvSpPr>
        <p:spPr>
          <a:xfrm>
            <a:off x="1285852" y="6492875"/>
            <a:ext cx="2643206" cy="365125"/>
          </a:xfrm>
          <a:prstGeom prst="rect">
            <a:avLst/>
          </a:prstGeom>
          <a:extLst>
            <a:ext uri="{C572A759-6A51-4108-AA02-DFA0A04FC94B}">
              <ma14:wrappingTextBoxFlag xmlns="" xmlns:ma14="http://schemas.microsoft.com/office/mac/drawingml/2011/main" val="1"/>
            </a:ext>
          </a:extLst>
        </p:spPr>
        <p:txBody>
          <a:bodyPr/>
          <a:lstStyle/>
          <a:p>
            <a:pPr lvl="0" algn="l"/>
            <a:r>
              <a:rPr lang="it-IT" sz="1400" b="1" dirty="0" smtClean="0">
                <a:solidFill>
                  <a:srgbClr val="000000"/>
                </a:solidFill>
              </a:rPr>
              <a:t>(Courtesy of V.Patera, 2015)</a:t>
            </a:r>
            <a:endParaRPr sz="1400" b="1">
              <a:solidFill>
                <a:srgbClr val="000000"/>
              </a:solidFill>
            </a:endParaRPr>
          </a:p>
        </p:txBody>
      </p:sp>
      <p:pic>
        <p:nvPicPr>
          <p:cNvPr id="276" name="pasted-image.pdf"/>
          <p:cNvPicPr/>
          <p:nvPr/>
        </p:nvPicPr>
        <p:blipFill>
          <a:blip r:embed="rId5">
            <a:extLst/>
          </a:blip>
          <a:stretch>
            <a:fillRect/>
          </a:stretch>
        </p:blipFill>
        <p:spPr>
          <a:xfrm rot="1540281">
            <a:off x="8058534" y="349861"/>
            <a:ext cx="1071563" cy="818324"/>
          </a:xfrm>
          <a:prstGeom prst="rect">
            <a:avLst/>
          </a:prstGeom>
          <a:ln w="12700">
            <a:miter lim="400000"/>
          </a:ln>
        </p:spPr>
      </p:pic>
      <p:sp>
        <p:nvSpPr>
          <p:cNvPr id="278" name="Shape 278"/>
          <p:cNvSpPr/>
          <p:nvPr/>
        </p:nvSpPr>
        <p:spPr>
          <a:xfrm>
            <a:off x="5767696" y="1709187"/>
            <a:ext cx="412649" cy="1"/>
          </a:xfrm>
          <a:prstGeom prst="line">
            <a:avLst/>
          </a:prstGeom>
          <a:ln w="50800">
            <a:solidFill>
              <a:srgbClr val="FF2600"/>
            </a:solidFill>
            <a:tailEnd type="triangle"/>
          </a:ln>
          <a:effectLst>
            <a:outerShdw blurRad="38100" dist="20000" dir="5400000" rotWithShape="0">
              <a:srgbClr val="000000">
                <a:alpha val="38000"/>
              </a:srgbClr>
            </a:outerShdw>
          </a:effectLst>
        </p:spPr>
        <p:txBody>
          <a:bodyPr lIns="32145" tIns="32146" rIns="32145" bIns="32146"/>
          <a:lstStyle/>
          <a:p>
            <a:pPr defTabSz="321457">
              <a:defRPr sz="1200">
                <a:latin typeface="Helvetica"/>
                <a:ea typeface="Helvetica"/>
                <a:cs typeface="Helvetica"/>
                <a:sym typeface="Helvetica"/>
              </a:defRPr>
            </a:pPr>
            <a:endParaRPr/>
          </a:p>
        </p:txBody>
      </p:sp>
      <p:sp>
        <p:nvSpPr>
          <p:cNvPr id="279" name="Shape 279"/>
          <p:cNvSpPr/>
          <p:nvPr/>
        </p:nvSpPr>
        <p:spPr>
          <a:xfrm>
            <a:off x="5543535" y="1767274"/>
            <a:ext cx="855681" cy="391746"/>
          </a:xfrm>
          <a:prstGeom prst="rect">
            <a:avLst/>
          </a:prstGeom>
          <a:ln w="12700">
            <a:miter lim="400000"/>
          </a:ln>
          <a:extLst>
            <a:ext uri="{C572A759-6A51-4108-AA02-DFA0A04FC94B}">
              <ma14:wrappingTextBoxFlag xmlns="" xmlns:ma14="http://schemas.microsoft.com/office/mac/drawingml/2011/main" val="1"/>
            </a:ext>
          </a:extLst>
        </p:spPr>
        <p:txBody>
          <a:bodyPr lIns="32145" tIns="32146" rIns="32145" bIns="32146">
            <a:spAutoFit/>
          </a:bodyPr>
          <a:lstStyle>
            <a:lvl1pPr defTabSz="457200">
              <a:lnSpc>
                <a:spcPct val="93000"/>
              </a:lnSpc>
              <a:defRPr sz="1600" b="1">
                <a:solidFill>
                  <a:srgbClr val="FF2600"/>
                </a:solidFill>
                <a:latin typeface="Helvetica"/>
                <a:ea typeface="Helvetica"/>
                <a:cs typeface="Helvetica"/>
                <a:sym typeface="Helvetica"/>
              </a:defRPr>
            </a:lvl1pPr>
          </a:lstStyle>
          <a:p>
            <a:pPr lvl="0">
              <a:defRPr sz="1800" b="0">
                <a:solidFill>
                  <a:srgbClr val="000000"/>
                </a:solidFill>
              </a:defRPr>
            </a:pPr>
            <a:r>
              <a:rPr sz="1100"/>
              <a:t>beam direction</a:t>
            </a:r>
          </a:p>
        </p:txBody>
      </p:sp>
      <p:sp>
        <p:nvSpPr>
          <p:cNvPr id="280" name="Shape 280"/>
          <p:cNvSpPr/>
          <p:nvPr/>
        </p:nvSpPr>
        <p:spPr>
          <a:xfrm rot="20400000">
            <a:off x="2224917" y="4351403"/>
            <a:ext cx="892969" cy="17165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38100">
            <a:solidFill>
              <a:srgbClr val="FF2600"/>
            </a:solidFill>
            <a:miter lim="400000"/>
          </a:ln>
        </p:spPr>
        <p:txBody>
          <a:bodyPr lIns="0" tIns="0" rIns="0" bIns="0" anchor="ctr"/>
          <a:lstStyle/>
          <a:p>
            <a:pPr lvl="0">
              <a:defRPr sz="2400">
                <a:solidFill>
                  <a:srgbClr val="FFFFFF"/>
                </a:solidFill>
              </a:defRPr>
            </a:pPr>
            <a:endParaRPr/>
          </a:p>
        </p:txBody>
      </p:sp>
      <p:sp>
        <p:nvSpPr>
          <p:cNvPr id="281" name="Shape 281"/>
          <p:cNvSpPr/>
          <p:nvPr/>
        </p:nvSpPr>
        <p:spPr>
          <a:xfrm rot="20400000">
            <a:off x="6152884" y="4320767"/>
            <a:ext cx="892969" cy="17777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38100">
            <a:solidFill>
              <a:srgbClr val="FF2600"/>
            </a:solidFill>
            <a:miter lim="400000"/>
          </a:ln>
        </p:spPr>
        <p:txBody>
          <a:bodyPr lIns="0" tIns="0" rIns="0" bIns="0" anchor="ctr"/>
          <a:lstStyle/>
          <a:p>
            <a:pPr lvl="0">
              <a:defRPr sz="2400">
                <a:solidFill>
                  <a:srgbClr val="FFFFFF"/>
                </a:solidFill>
              </a:defRPr>
            </a:pPr>
            <a:endParaRPr/>
          </a:p>
        </p:txBody>
      </p:sp>
      <p:sp>
        <p:nvSpPr>
          <p:cNvPr id="282" name="Shape 282"/>
          <p:cNvSpPr/>
          <p:nvPr/>
        </p:nvSpPr>
        <p:spPr>
          <a:xfrm>
            <a:off x="6143636" y="4869817"/>
            <a:ext cx="767324" cy="580189"/>
          </a:xfrm>
          <a:prstGeom prst="rect">
            <a:avLst/>
          </a:prstGeom>
          <a:ln w="12700">
            <a:miter lim="400000"/>
          </a:ln>
          <a:extLst>
            <a:ext uri="{C572A759-6A51-4108-AA02-DFA0A04FC94B}">
              <ma14:wrappingTextBoxFlag xmlns="" xmlns:ma14="http://schemas.microsoft.com/office/mac/drawingml/2011/main" val="1"/>
            </a:ext>
          </a:extLst>
        </p:spPr>
        <p:txBody>
          <a:bodyPr wrap="square" lIns="32145" tIns="32146" rIns="32145" bIns="32146">
            <a:spAutoFit/>
          </a:bodyPr>
          <a:lstStyle>
            <a:lvl1pPr algn="r" defTabSz="457200">
              <a:lnSpc>
                <a:spcPct val="93000"/>
              </a:lnSpc>
              <a:defRPr sz="1800">
                <a:latin typeface="Helvetica"/>
                <a:ea typeface="Helvetica"/>
                <a:cs typeface="Helvetica"/>
                <a:sym typeface="Helvetica"/>
              </a:defRPr>
            </a:lvl1pPr>
          </a:lstStyle>
          <a:p>
            <a:pPr lvl="0"/>
            <a:r>
              <a:t>Mostly p,d,t</a:t>
            </a:r>
          </a:p>
        </p:txBody>
      </p:sp>
    </p:spTree>
    <p:extLst>
      <p:ext uri="{BB962C8B-B14F-4D97-AF65-F5344CB8AC3E}">
        <p14:creationId xmlns="" xmlns:p14="http://schemas.microsoft.com/office/powerpoint/2010/main" val="3574121621"/>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p:nvPr/>
        </p:nvSpPr>
        <p:spPr>
          <a:xfrm rot="18900000">
            <a:off x="1891152" y="4820658"/>
            <a:ext cx="1077218" cy="261610"/>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marL="40639" marR="40639" algn="l" defTabSz="449262">
              <a:defRPr sz="2400" b="1">
                <a:uFill>
                  <a:solidFill/>
                </a:uFill>
                <a:latin typeface="Helvetica"/>
                <a:ea typeface="Helvetica"/>
                <a:cs typeface="Helvetica"/>
                <a:sym typeface="Helvetica"/>
              </a:defRPr>
            </a:lvl1pPr>
          </a:lstStyle>
          <a:p>
            <a:pPr lvl="0">
              <a:defRPr sz="1800" b="0">
                <a:uFillTx/>
              </a:defRPr>
            </a:pPr>
            <a:r>
              <a:rPr sz="1700"/>
              <a:t>preliminary</a:t>
            </a:r>
          </a:p>
        </p:txBody>
      </p:sp>
      <p:sp>
        <p:nvSpPr>
          <p:cNvPr id="285" name="Shape 285"/>
          <p:cNvSpPr>
            <a:spLocks noGrp="1"/>
          </p:cNvSpPr>
          <p:nvPr>
            <p:ph type="title"/>
          </p:nvPr>
        </p:nvSpPr>
        <p:spPr>
          <a:xfrm>
            <a:off x="1223367" y="446484"/>
            <a:ext cx="6697266" cy="625078"/>
          </a:xfrm>
          <a:prstGeom prst="rect">
            <a:avLst/>
          </a:prstGeom>
          <a:ln w="50800">
            <a:solidFill>
              <a:srgbClr val="0365C0"/>
            </a:solidFill>
          </a:ln>
        </p:spPr>
        <p:txBody>
          <a:bodyPr>
            <a:noAutofit/>
          </a:bodyPr>
          <a:lstStyle>
            <a:lvl1pPr defTabSz="449262">
              <a:defRPr sz="4400" b="1">
                <a:solidFill>
                  <a:srgbClr val="0365C0"/>
                </a:solidFill>
                <a:effectLst>
                  <a:outerShdw blurRad="12700" dist="25400" dir="2700000" rotWithShape="0">
                    <a:srgbClr val="CBCBCB"/>
                  </a:outerShdw>
                </a:effectLst>
                <a:uFill>
                  <a:solidFill>
                    <a:srgbClr val="FF2600"/>
                  </a:solidFill>
                </a:uFill>
                <a:latin typeface="Helvetica"/>
                <a:ea typeface="Helvetica"/>
                <a:cs typeface="Helvetica"/>
                <a:sym typeface="Helvetica"/>
              </a:defRPr>
            </a:lvl1pPr>
          </a:lstStyle>
          <a:p>
            <a:pPr lvl="0">
              <a:defRPr sz="1800" b="0">
                <a:solidFill>
                  <a:srgbClr val="000000"/>
                </a:solidFill>
                <a:effectLst/>
                <a:uFillTx/>
              </a:defRPr>
            </a:pPr>
            <a:r>
              <a:rPr sz="3100" smtClean="0"/>
              <a:t>B</a:t>
            </a:r>
            <a:r>
              <a:rPr lang="it-IT" sz="3100" dirty="0" smtClean="0"/>
              <a:t>ragg </a:t>
            </a:r>
            <a:r>
              <a:rPr sz="3100" smtClean="0"/>
              <a:t>P</a:t>
            </a:r>
            <a:r>
              <a:rPr lang="it-IT" sz="3100" dirty="0" smtClean="0"/>
              <a:t>eak</a:t>
            </a:r>
            <a:r>
              <a:rPr sz="3100" smtClean="0"/>
              <a:t> </a:t>
            </a:r>
            <a:r>
              <a:rPr sz="3100"/>
              <a:t>monitoring on He beams</a:t>
            </a:r>
          </a:p>
        </p:txBody>
      </p:sp>
      <p:pic>
        <p:nvPicPr>
          <p:cNvPr id="286" name="image10.png" descr="xypmma_cut_tof_cut_He145red_He125green_He102violet_at90deg_norm2maxHe145.pdf"/>
          <p:cNvPicPr/>
          <p:nvPr/>
        </p:nvPicPr>
        <p:blipFill rotWithShape="1">
          <a:blip r:embed="rId2">
            <a:extLst/>
          </a:blip>
          <a:srcRect r="12538"/>
          <a:stretch/>
        </p:blipFill>
        <p:spPr>
          <a:xfrm>
            <a:off x="4301769" y="1173982"/>
            <a:ext cx="4842232" cy="2914580"/>
          </a:xfrm>
          <a:prstGeom prst="rect">
            <a:avLst/>
          </a:prstGeom>
          <a:ln w="12700">
            <a:miter lim="400000"/>
          </a:ln>
        </p:spPr>
      </p:pic>
      <p:pic>
        <p:nvPicPr>
          <p:cNvPr id="287" name="image9.pdf" descr="xpmma_cut_tof_cut_He145red_He125green_He102violet_at90deg_norm2maxHe145.pdf"/>
          <p:cNvPicPr/>
          <p:nvPr/>
        </p:nvPicPr>
        <p:blipFill>
          <a:blip r:embed="rId3">
            <a:extLst/>
          </a:blip>
          <a:srcRect t="6150" r="28389"/>
          <a:stretch>
            <a:fillRect/>
          </a:stretch>
        </p:blipFill>
        <p:spPr>
          <a:xfrm>
            <a:off x="4288503" y="3910972"/>
            <a:ext cx="4018360" cy="2478929"/>
          </a:xfrm>
          <a:prstGeom prst="rect">
            <a:avLst/>
          </a:prstGeom>
          <a:ln w="12700">
            <a:miter lim="400000"/>
          </a:ln>
        </p:spPr>
      </p:pic>
      <p:sp>
        <p:nvSpPr>
          <p:cNvPr id="288" name="Shape 288"/>
          <p:cNvSpPr/>
          <p:nvPr/>
        </p:nvSpPr>
        <p:spPr>
          <a:xfrm>
            <a:off x="7853367" y="6283271"/>
            <a:ext cx="642384" cy="280363"/>
          </a:xfrm>
          <a:prstGeom prst="rect">
            <a:avLst/>
          </a:prstGeom>
          <a:ln w="12700">
            <a:miter lim="400000"/>
          </a:ln>
          <a:extLst>
            <a:ext uri="{C572A759-6A51-4108-AA02-DFA0A04FC94B}">
              <ma14:wrappingTextBoxFlag xmlns="" xmlns:ma14="http://schemas.microsoft.com/office/mac/drawingml/2011/main" val="1"/>
            </a:ext>
          </a:extLst>
        </p:spPr>
        <p:txBody>
          <a:bodyPr lIns="32145" tIns="32146" rIns="32145" bIns="32146">
            <a:spAutoFit/>
          </a:bodyPr>
          <a:lstStyle>
            <a:lvl1pPr algn="l" defTabSz="914400">
              <a:defRPr sz="2000" b="1">
                <a:solidFill>
                  <a:srgbClr val="292934"/>
                </a:solidFill>
                <a:latin typeface="Arial"/>
                <a:ea typeface="Arial"/>
                <a:cs typeface="Arial"/>
                <a:sym typeface="Arial"/>
              </a:defRPr>
            </a:lvl1pPr>
          </a:lstStyle>
          <a:p>
            <a:pPr lvl="0">
              <a:defRPr sz="1800" b="0">
                <a:solidFill>
                  <a:srgbClr val="000000"/>
                </a:solidFill>
              </a:defRPr>
            </a:pPr>
            <a:r>
              <a:rPr sz="1400"/>
              <a:t>Z (cm)</a:t>
            </a:r>
          </a:p>
        </p:txBody>
      </p:sp>
      <p:sp>
        <p:nvSpPr>
          <p:cNvPr id="289" name="Shape 289"/>
          <p:cNvSpPr/>
          <p:nvPr/>
        </p:nvSpPr>
        <p:spPr>
          <a:xfrm rot="16200000">
            <a:off x="3723312" y="4483455"/>
            <a:ext cx="1657889" cy="280363"/>
          </a:xfrm>
          <a:prstGeom prst="rect">
            <a:avLst/>
          </a:prstGeom>
          <a:ln w="12700">
            <a:miter lim="400000"/>
          </a:ln>
          <a:extLst>
            <a:ext uri="{C572A759-6A51-4108-AA02-DFA0A04FC94B}">
              <ma14:wrappingTextBoxFlag xmlns="" xmlns:ma14="http://schemas.microsoft.com/office/mac/drawingml/2011/main" val="1"/>
            </a:ext>
          </a:extLst>
        </p:spPr>
        <p:txBody>
          <a:bodyPr lIns="32145" tIns="32146" rIns="32145" bIns="32146">
            <a:spAutoFit/>
          </a:bodyPr>
          <a:lstStyle>
            <a:lvl1pPr algn="l" defTabSz="914400">
              <a:defRPr sz="2000" b="1">
                <a:solidFill>
                  <a:srgbClr val="292934"/>
                </a:solidFill>
                <a:latin typeface="Arial"/>
                <a:ea typeface="Arial"/>
                <a:cs typeface="Arial"/>
                <a:sym typeface="Arial"/>
              </a:defRPr>
            </a:lvl1pPr>
          </a:lstStyle>
          <a:p>
            <a:pPr lvl="0">
              <a:defRPr sz="1800" b="0">
                <a:solidFill>
                  <a:srgbClr val="000000"/>
                </a:solidFill>
              </a:defRPr>
            </a:pPr>
            <a:r>
              <a:rPr sz="1400"/>
              <a:t># of tracks/0.4 cm</a:t>
            </a:r>
          </a:p>
        </p:txBody>
      </p:sp>
      <p:sp>
        <p:nvSpPr>
          <p:cNvPr id="290" name="Shape 290"/>
          <p:cNvSpPr/>
          <p:nvPr/>
        </p:nvSpPr>
        <p:spPr>
          <a:xfrm>
            <a:off x="7215970" y="4183588"/>
            <a:ext cx="301173" cy="280363"/>
          </a:xfrm>
          <a:prstGeom prst="rect">
            <a:avLst/>
          </a:prstGeom>
          <a:ln w="12700">
            <a:miter lim="400000"/>
          </a:ln>
          <a:extLst>
            <a:ext uri="{C572A759-6A51-4108-AA02-DFA0A04FC94B}">
              <ma14:wrappingTextBoxFlag xmlns="" xmlns:ma14="http://schemas.microsoft.com/office/mac/drawingml/2011/main" val="1"/>
            </a:ext>
          </a:extLst>
        </p:spPr>
        <p:txBody>
          <a:bodyPr wrap="none" lIns="32145" tIns="32146" rIns="32145" bIns="32146">
            <a:spAutoFit/>
          </a:bodyPr>
          <a:lstStyle>
            <a:lvl1pPr algn="l" defTabSz="914400">
              <a:defRPr sz="2000" b="1">
                <a:solidFill>
                  <a:srgbClr val="292934"/>
                </a:solidFill>
                <a:latin typeface="Arial"/>
                <a:ea typeface="Arial"/>
                <a:cs typeface="Arial"/>
                <a:sym typeface="Arial"/>
              </a:defRPr>
            </a:lvl1pPr>
          </a:lstStyle>
          <a:p>
            <a:pPr lvl="0">
              <a:defRPr sz="1800" b="0">
                <a:solidFill>
                  <a:srgbClr val="000000"/>
                </a:solidFill>
              </a:defRPr>
            </a:pPr>
            <a:r>
              <a:rPr sz="1400"/>
              <a:t>BP</a:t>
            </a:r>
          </a:p>
        </p:txBody>
      </p:sp>
      <p:sp>
        <p:nvSpPr>
          <p:cNvPr id="291" name="Shape 291"/>
          <p:cNvSpPr/>
          <p:nvPr/>
        </p:nvSpPr>
        <p:spPr>
          <a:xfrm rot="1730781">
            <a:off x="7537857" y="5193142"/>
            <a:ext cx="1251863" cy="326530"/>
          </a:xfrm>
          <a:prstGeom prst="rect">
            <a:avLst/>
          </a:prstGeom>
          <a:ln w="12700">
            <a:miter lim="400000"/>
          </a:ln>
          <a:extLst>
            <a:ext uri="{C572A759-6A51-4108-AA02-DFA0A04FC94B}">
              <ma14:wrappingTextBoxFlag xmlns="" xmlns:ma14="http://schemas.microsoft.com/office/mac/drawingml/2011/main" val="1"/>
            </a:ext>
          </a:extLst>
        </p:spPr>
        <p:txBody>
          <a:bodyPr lIns="32145" tIns="32146" rIns="32145" bIns="32146">
            <a:spAutoFit/>
          </a:bodyPr>
          <a:lstStyle>
            <a:lvl1pPr algn="l" defTabSz="914400">
              <a:defRPr sz="2400" b="1">
                <a:solidFill>
                  <a:srgbClr val="FF0000"/>
                </a:solidFill>
                <a:latin typeface="Helvetica"/>
                <a:ea typeface="Helvetica"/>
                <a:cs typeface="Helvetica"/>
                <a:sym typeface="Helvetica"/>
              </a:defRPr>
            </a:lvl1pPr>
          </a:lstStyle>
          <a:p>
            <a:pPr lvl="0">
              <a:defRPr sz="1800" b="0">
                <a:solidFill>
                  <a:srgbClr val="000000"/>
                </a:solidFill>
              </a:defRPr>
            </a:pPr>
            <a:r>
              <a:rPr sz="1700"/>
              <a:t>preliminary</a:t>
            </a:r>
          </a:p>
        </p:txBody>
      </p:sp>
      <p:sp>
        <p:nvSpPr>
          <p:cNvPr id="292" name="Shape 292"/>
          <p:cNvSpPr/>
          <p:nvPr/>
        </p:nvSpPr>
        <p:spPr>
          <a:xfrm rot="16200000">
            <a:off x="4244470" y="1529266"/>
            <a:ext cx="675513" cy="280363"/>
          </a:xfrm>
          <a:prstGeom prst="rect">
            <a:avLst/>
          </a:prstGeom>
          <a:ln w="12700">
            <a:miter lim="400000"/>
          </a:ln>
          <a:extLst>
            <a:ext uri="{C572A759-6A51-4108-AA02-DFA0A04FC94B}">
              <ma14:wrappingTextBoxFlag xmlns="" xmlns:ma14="http://schemas.microsoft.com/office/mac/drawingml/2011/main" val="1"/>
            </a:ext>
          </a:extLst>
        </p:spPr>
        <p:txBody>
          <a:bodyPr lIns="32145" tIns="32146" rIns="32145" bIns="32146">
            <a:spAutoFit/>
          </a:bodyPr>
          <a:lstStyle>
            <a:lvl1pPr algn="l" defTabSz="914400">
              <a:defRPr sz="2000" b="1">
                <a:solidFill>
                  <a:srgbClr val="292934"/>
                </a:solidFill>
                <a:latin typeface="Arial"/>
                <a:ea typeface="Arial"/>
                <a:cs typeface="Arial"/>
                <a:sym typeface="Arial"/>
              </a:defRPr>
            </a:lvl1pPr>
          </a:lstStyle>
          <a:p>
            <a:pPr lvl="0">
              <a:defRPr sz="1800" b="0">
                <a:solidFill>
                  <a:srgbClr val="000000"/>
                </a:solidFill>
              </a:defRPr>
            </a:pPr>
            <a:r>
              <a:rPr sz="1400"/>
              <a:t>Y (cm)</a:t>
            </a:r>
          </a:p>
        </p:txBody>
      </p:sp>
      <p:sp>
        <p:nvSpPr>
          <p:cNvPr id="293" name="Shape 293"/>
          <p:cNvSpPr/>
          <p:nvPr/>
        </p:nvSpPr>
        <p:spPr>
          <a:xfrm>
            <a:off x="7096969" y="1484545"/>
            <a:ext cx="1" cy="2293578"/>
          </a:xfrm>
          <a:prstGeom prst="line">
            <a:avLst/>
          </a:prstGeom>
          <a:ln w="57150">
            <a:solidFill/>
            <a:prstDash val="sysDash"/>
          </a:ln>
        </p:spPr>
        <p:txBody>
          <a:bodyPr lIns="32145" tIns="32146" rIns="32145" bIns="32146"/>
          <a:lstStyle/>
          <a:p>
            <a:pPr defTabSz="321457">
              <a:defRPr sz="1200">
                <a:latin typeface="Helvetica"/>
                <a:ea typeface="Helvetica"/>
                <a:cs typeface="Helvetica"/>
                <a:sym typeface="Helvetica"/>
              </a:defRPr>
            </a:pPr>
            <a:endParaRPr/>
          </a:p>
        </p:txBody>
      </p:sp>
      <p:sp>
        <p:nvSpPr>
          <p:cNvPr id="294" name="Shape 294"/>
          <p:cNvSpPr/>
          <p:nvPr/>
        </p:nvSpPr>
        <p:spPr>
          <a:xfrm>
            <a:off x="7215970" y="1775144"/>
            <a:ext cx="301173" cy="280363"/>
          </a:xfrm>
          <a:prstGeom prst="rect">
            <a:avLst/>
          </a:prstGeom>
          <a:ln w="12700">
            <a:miter lim="400000"/>
          </a:ln>
          <a:extLst>
            <a:ext uri="{C572A759-6A51-4108-AA02-DFA0A04FC94B}">
              <ma14:wrappingTextBoxFlag xmlns="" xmlns:ma14="http://schemas.microsoft.com/office/mac/drawingml/2011/main" val="1"/>
            </a:ext>
          </a:extLst>
        </p:spPr>
        <p:txBody>
          <a:bodyPr wrap="none" lIns="32145" tIns="32146" rIns="32145" bIns="32146">
            <a:spAutoFit/>
          </a:bodyPr>
          <a:lstStyle>
            <a:lvl1pPr algn="l" defTabSz="914400">
              <a:defRPr sz="2000" b="1">
                <a:solidFill>
                  <a:srgbClr val="292934"/>
                </a:solidFill>
                <a:latin typeface="Arial"/>
                <a:ea typeface="Arial"/>
                <a:cs typeface="Arial"/>
                <a:sym typeface="Arial"/>
              </a:defRPr>
            </a:lvl1pPr>
          </a:lstStyle>
          <a:p>
            <a:pPr lvl="0">
              <a:defRPr sz="1800" b="0">
                <a:solidFill>
                  <a:srgbClr val="000000"/>
                </a:solidFill>
              </a:defRPr>
            </a:pPr>
            <a:r>
              <a:rPr sz="1400"/>
              <a:t>BP</a:t>
            </a:r>
          </a:p>
        </p:txBody>
      </p:sp>
      <p:sp>
        <p:nvSpPr>
          <p:cNvPr id="295" name="Shape 295"/>
          <p:cNvSpPr/>
          <p:nvPr/>
        </p:nvSpPr>
        <p:spPr>
          <a:xfrm>
            <a:off x="5853103" y="1472948"/>
            <a:ext cx="1" cy="2335254"/>
          </a:xfrm>
          <a:prstGeom prst="line">
            <a:avLst/>
          </a:prstGeom>
          <a:ln w="25400">
            <a:solidFill>
              <a:srgbClr val="FF2600"/>
            </a:solidFill>
            <a:prstDash val="sysDash"/>
          </a:ln>
        </p:spPr>
        <p:txBody>
          <a:bodyPr lIns="32145" tIns="32146" rIns="32145" bIns="32146"/>
          <a:lstStyle/>
          <a:p>
            <a:pPr defTabSz="321457">
              <a:defRPr sz="1200">
                <a:latin typeface="Helvetica"/>
                <a:ea typeface="Helvetica"/>
                <a:cs typeface="Helvetica"/>
                <a:sym typeface="Helvetica"/>
              </a:defRPr>
            </a:pPr>
            <a:endParaRPr/>
          </a:p>
        </p:txBody>
      </p:sp>
      <p:sp>
        <p:nvSpPr>
          <p:cNvPr id="296" name="Shape 296"/>
          <p:cNvSpPr/>
          <p:nvPr/>
        </p:nvSpPr>
        <p:spPr>
          <a:xfrm>
            <a:off x="6117643" y="1466709"/>
            <a:ext cx="1" cy="2329250"/>
          </a:xfrm>
          <a:prstGeom prst="line">
            <a:avLst/>
          </a:prstGeom>
          <a:ln w="25400">
            <a:solidFill>
              <a:srgbClr val="00F900"/>
            </a:solidFill>
            <a:prstDash val="sysDash"/>
          </a:ln>
        </p:spPr>
        <p:txBody>
          <a:bodyPr lIns="32145" tIns="32146" rIns="32145" bIns="32146"/>
          <a:lstStyle/>
          <a:p>
            <a:pPr defTabSz="321457">
              <a:defRPr sz="1200">
                <a:latin typeface="Helvetica"/>
                <a:ea typeface="Helvetica"/>
                <a:cs typeface="Helvetica"/>
                <a:sym typeface="Helvetica"/>
              </a:defRPr>
            </a:pPr>
            <a:endParaRPr/>
          </a:p>
        </p:txBody>
      </p:sp>
      <p:sp>
        <p:nvSpPr>
          <p:cNvPr id="297" name="Shape 297"/>
          <p:cNvSpPr/>
          <p:nvPr/>
        </p:nvSpPr>
        <p:spPr>
          <a:xfrm>
            <a:off x="6383950" y="1463707"/>
            <a:ext cx="1" cy="2335254"/>
          </a:xfrm>
          <a:prstGeom prst="line">
            <a:avLst/>
          </a:prstGeom>
          <a:ln w="25400">
            <a:solidFill>
              <a:srgbClr val="B36AE2"/>
            </a:solidFill>
            <a:prstDash val="sysDash"/>
          </a:ln>
        </p:spPr>
        <p:txBody>
          <a:bodyPr lIns="32145" tIns="32146" rIns="32145" bIns="32146"/>
          <a:lstStyle/>
          <a:p>
            <a:pPr defTabSz="321457">
              <a:defRPr sz="1200">
                <a:latin typeface="Helvetica"/>
                <a:ea typeface="Helvetica"/>
                <a:cs typeface="Helvetica"/>
                <a:sym typeface="Helvetica"/>
              </a:defRPr>
            </a:pPr>
            <a:endParaRPr/>
          </a:p>
        </p:txBody>
      </p:sp>
      <p:sp>
        <p:nvSpPr>
          <p:cNvPr id="298" name="Shape 298"/>
          <p:cNvSpPr/>
          <p:nvPr/>
        </p:nvSpPr>
        <p:spPr>
          <a:xfrm>
            <a:off x="6537382" y="4002969"/>
            <a:ext cx="543566" cy="583369"/>
          </a:xfrm>
          <a:prstGeom prst="rect">
            <a:avLst/>
          </a:prstGeom>
          <a:ln w="12700">
            <a:miter lim="400000"/>
          </a:ln>
          <a:extLst>
            <a:ext uri="{C572A759-6A51-4108-AA02-DFA0A04FC94B}">
              <ma14:wrappingTextBoxFlag xmlns="" xmlns:ma14="http://schemas.microsoft.com/office/mac/drawingml/2011/main" val="1"/>
            </a:ext>
          </a:extLst>
        </p:spPr>
        <p:txBody>
          <a:bodyPr lIns="32145" tIns="32146" rIns="32145" bIns="32146">
            <a:spAutoFit/>
          </a:bodyPr>
          <a:lstStyle>
            <a:lvl1pPr algn="l" defTabSz="457200">
              <a:lnSpc>
                <a:spcPct val="93000"/>
              </a:lnSpc>
              <a:defRPr sz="1800">
                <a:latin typeface="Helvetica"/>
                <a:ea typeface="Helvetica"/>
                <a:cs typeface="Helvetica"/>
                <a:sym typeface="Helvetica"/>
              </a:defRPr>
            </a:lvl1pPr>
          </a:lstStyle>
          <a:p>
            <a:pPr lvl="0"/>
            <a:r>
              <a:t>Z proj.</a:t>
            </a:r>
          </a:p>
        </p:txBody>
      </p:sp>
      <p:sp>
        <p:nvSpPr>
          <p:cNvPr id="299" name="Shape 299"/>
          <p:cNvSpPr/>
          <p:nvPr/>
        </p:nvSpPr>
        <p:spPr>
          <a:xfrm>
            <a:off x="5068662" y="1646768"/>
            <a:ext cx="414347" cy="267796"/>
          </a:xfrm>
          <a:prstGeom prst="rect">
            <a:avLst/>
          </a:prstGeom>
          <a:ln w="12700">
            <a:miter lim="400000"/>
          </a:ln>
          <a:extLst>
            <a:ext uri="{C572A759-6A51-4108-AA02-DFA0A04FC94B}">
              <ma14:wrappingTextBoxFlag xmlns="" xmlns:ma14="http://schemas.microsoft.com/office/mac/drawingml/2011/main" val="1"/>
            </a:ext>
          </a:extLst>
        </p:spPr>
        <p:txBody>
          <a:bodyPr wrap="none" lIns="32145" tIns="32146" rIns="32145" bIns="32146">
            <a:spAutoFit/>
          </a:bodyPr>
          <a:lstStyle>
            <a:lvl1pPr algn="l" defTabSz="457200">
              <a:lnSpc>
                <a:spcPct val="93000"/>
              </a:lnSpc>
              <a:defRPr sz="2000" b="1">
                <a:latin typeface="Helvetica"/>
                <a:ea typeface="Helvetica"/>
                <a:cs typeface="Helvetica"/>
                <a:sym typeface="Helvetica"/>
              </a:defRPr>
            </a:lvl1pPr>
          </a:lstStyle>
          <a:p>
            <a:pPr lvl="0">
              <a:defRPr sz="1800" b="0"/>
            </a:pPr>
            <a:r>
              <a:rPr sz="1400"/>
              <a:t>data</a:t>
            </a:r>
          </a:p>
        </p:txBody>
      </p:sp>
      <p:sp>
        <p:nvSpPr>
          <p:cNvPr id="300" name="Shape 300"/>
          <p:cNvSpPr/>
          <p:nvPr/>
        </p:nvSpPr>
        <p:spPr>
          <a:xfrm>
            <a:off x="5066992" y="4096292"/>
            <a:ext cx="414347" cy="267796"/>
          </a:xfrm>
          <a:prstGeom prst="rect">
            <a:avLst/>
          </a:prstGeom>
          <a:ln w="12700">
            <a:miter lim="400000"/>
          </a:ln>
          <a:extLst>
            <a:ext uri="{C572A759-6A51-4108-AA02-DFA0A04FC94B}">
              <ma14:wrappingTextBoxFlag xmlns="" xmlns:ma14="http://schemas.microsoft.com/office/mac/drawingml/2011/main" val="1"/>
            </a:ext>
          </a:extLst>
        </p:spPr>
        <p:txBody>
          <a:bodyPr wrap="none" lIns="32145" tIns="32146" rIns="32145" bIns="32146">
            <a:spAutoFit/>
          </a:bodyPr>
          <a:lstStyle>
            <a:lvl1pPr algn="l" defTabSz="457200">
              <a:lnSpc>
                <a:spcPct val="93000"/>
              </a:lnSpc>
              <a:defRPr sz="2000" b="1">
                <a:latin typeface="Helvetica"/>
                <a:ea typeface="Helvetica"/>
                <a:cs typeface="Helvetica"/>
                <a:sym typeface="Helvetica"/>
              </a:defRPr>
            </a:lvl1pPr>
          </a:lstStyle>
          <a:p>
            <a:pPr lvl="0">
              <a:defRPr sz="1800" b="0"/>
            </a:pPr>
            <a:r>
              <a:rPr sz="1400"/>
              <a:t>data</a:t>
            </a:r>
          </a:p>
        </p:txBody>
      </p:sp>
      <p:sp>
        <p:nvSpPr>
          <p:cNvPr id="301" name="Shape 301"/>
          <p:cNvSpPr/>
          <p:nvPr/>
        </p:nvSpPr>
        <p:spPr>
          <a:xfrm>
            <a:off x="8335569" y="1303334"/>
            <a:ext cx="808432" cy="2656001"/>
          </a:xfrm>
          <a:prstGeom prst="rect">
            <a:avLst/>
          </a:prstGeom>
          <a:solidFill>
            <a:srgbClr val="FFFFFF"/>
          </a:solidFill>
          <a:ln w="12700">
            <a:miter lim="400000"/>
          </a:ln>
        </p:spPr>
        <p:txBody>
          <a:bodyPr lIns="32145" tIns="32146" rIns="32145" bIns="32146"/>
          <a:lstStyle/>
          <a:p>
            <a:pPr defTabSz="321457">
              <a:lnSpc>
                <a:spcPct val="93000"/>
              </a:lnSpc>
              <a:defRPr sz="1800">
                <a:latin typeface="Times New Roman"/>
                <a:ea typeface="Times New Roman"/>
                <a:cs typeface="Times New Roman"/>
                <a:sym typeface="Times New Roman"/>
              </a:defRPr>
            </a:pPr>
            <a:endParaRPr/>
          </a:p>
        </p:txBody>
      </p:sp>
      <p:grpSp>
        <p:nvGrpSpPr>
          <p:cNvPr id="2" name="Group 308"/>
          <p:cNvGrpSpPr/>
          <p:nvPr/>
        </p:nvGrpSpPr>
        <p:grpSpPr>
          <a:xfrm>
            <a:off x="7785097" y="1628326"/>
            <a:ext cx="1269649" cy="581450"/>
            <a:chOff x="0" y="0"/>
            <a:chExt cx="1805722" cy="826949"/>
          </a:xfrm>
        </p:grpSpPr>
        <p:sp>
          <p:nvSpPr>
            <p:cNvPr id="302" name="Shape 302"/>
            <p:cNvSpPr/>
            <p:nvPr/>
          </p:nvSpPr>
          <p:spPr>
            <a:xfrm>
              <a:off x="0" y="92364"/>
              <a:ext cx="173183" cy="150091"/>
            </a:xfrm>
            <a:prstGeom prst="rect">
              <a:avLst/>
            </a:prstGeom>
            <a:solidFill>
              <a:srgbClr val="FF0000"/>
            </a:solidFill>
            <a:ln w="12700" cap="flat">
              <a:noFill/>
              <a:miter lim="400000"/>
            </a:ln>
            <a:effectLst/>
          </p:spPr>
          <p:txBody>
            <a:bodyPr wrap="square" lIns="45719" tIns="45719" rIns="45719" bIns="45719" numCol="1" anchor="ctr">
              <a:noAutofit/>
            </a:bodyPr>
            <a:lstStyle/>
            <a:p>
              <a:pPr defTabSz="642915">
                <a:defRPr sz="1800">
                  <a:solidFill>
                    <a:srgbClr val="FFFFFF"/>
                  </a:solidFill>
                  <a:latin typeface="Arial"/>
                  <a:ea typeface="Arial"/>
                  <a:cs typeface="Arial"/>
                  <a:sym typeface="Arial"/>
                </a:defRPr>
              </a:pPr>
              <a:endParaRPr/>
            </a:p>
          </p:txBody>
        </p:sp>
        <p:sp>
          <p:nvSpPr>
            <p:cNvPr id="303" name="Shape 303"/>
            <p:cNvSpPr/>
            <p:nvPr/>
          </p:nvSpPr>
          <p:spPr>
            <a:xfrm>
              <a:off x="0" y="323273"/>
              <a:ext cx="173183" cy="150091"/>
            </a:xfrm>
            <a:prstGeom prst="rect">
              <a:avLst/>
            </a:prstGeom>
            <a:solidFill>
              <a:srgbClr val="00E600"/>
            </a:solidFill>
            <a:ln w="12700" cap="flat">
              <a:noFill/>
              <a:miter lim="400000"/>
            </a:ln>
            <a:effectLst/>
          </p:spPr>
          <p:txBody>
            <a:bodyPr wrap="square" lIns="45719" tIns="45719" rIns="45719" bIns="45719" numCol="1" anchor="ctr">
              <a:noAutofit/>
            </a:bodyPr>
            <a:lstStyle/>
            <a:p>
              <a:pPr defTabSz="642915">
                <a:defRPr sz="1800">
                  <a:solidFill>
                    <a:srgbClr val="FFFFFF"/>
                  </a:solidFill>
                  <a:latin typeface="Arial"/>
                  <a:ea typeface="Arial"/>
                  <a:cs typeface="Arial"/>
                  <a:sym typeface="Arial"/>
                </a:defRPr>
              </a:pPr>
              <a:endParaRPr/>
            </a:p>
          </p:txBody>
        </p:sp>
        <p:sp>
          <p:nvSpPr>
            <p:cNvPr id="304" name="Shape 304"/>
            <p:cNvSpPr/>
            <p:nvPr/>
          </p:nvSpPr>
          <p:spPr>
            <a:xfrm>
              <a:off x="2314" y="557157"/>
              <a:ext cx="173184" cy="150092"/>
            </a:xfrm>
            <a:prstGeom prst="rect">
              <a:avLst/>
            </a:prstGeom>
            <a:solidFill>
              <a:srgbClr val="7837FF"/>
            </a:solidFill>
            <a:ln w="12700" cap="flat">
              <a:noFill/>
              <a:miter lim="400000"/>
            </a:ln>
            <a:effectLst/>
          </p:spPr>
          <p:txBody>
            <a:bodyPr wrap="square" lIns="45719" tIns="45719" rIns="45719" bIns="45719" numCol="1" anchor="ctr">
              <a:noAutofit/>
            </a:bodyPr>
            <a:lstStyle/>
            <a:p>
              <a:pPr defTabSz="642915">
                <a:defRPr sz="1800">
                  <a:solidFill>
                    <a:srgbClr val="FFFFFF"/>
                  </a:solidFill>
                  <a:latin typeface="Arial"/>
                  <a:ea typeface="Arial"/>
                  <a:cs typeface="Arial"/>
                  <a:sym typeface="Arial"/>
                </a:defRPr>
              </a:pPr>
              <a:endParaRPr/>
            </a:p>
          </p:txBody>
        </p:sp>
        <p:sp>
          <p:nvSpPr>
            <p:cNvPr id="305" name="Shape 305"/>
            <p:cNvSpPr/>
            <p:nvPr/>
          </p:nvSpPr>
          <p:spPr>
            <a:xfrm>
              <a:off x="277091" y="0"/>
              <a:ext cx="1524002" cy="37206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l" defTabSz="914400">
                <a:defRPr sz="1600">
                  <a:solidFill>
                    <a:srgbClr val="292934"/>
                  </a:solidFill>
                  <a:latin typeface="Arial"/>
                  <a:ea typeface="Arial"/>
                  <a:cs typeface="Arial"/>
                  <a:sym typeface="Arial"/>
                </a:defRPr>
              </a:lvl1pPr>
            </a:lstStyle>
            <a:p>
              <a:pPr lvl="0">
                <a:defRPr sz="1800">
                  <a:solidFill>
                    <a:srgbClr val="000000"/>
                  </a:solidFill>
                </a:defRPr>
              </a:pPr>
              <a:r>
                <a:rPr sz="1100"/>
                <a:t>He 145</a:t>
              </a:r>
            </a:p>
          </p:txBody>
        </p:sp>
        <p:sp>
          <p:nvSpPr>
            <p:cNvPr id="306" name="Shape 306"/>
            <p:cNvSpPr/>
            <p:nvPr/>
          </p:nvSpPr>
          <p:spPr>
            <a:xfrm>
              <a:off x="279405" y="221668"/>
              <a:ext cx="1524001" cy="37206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l" defTabSz="914400">
                <a:defRPr sz="1600">
                  <a:solidFill>
                    <a:srgbClr val="292934"/>
                  </a:solidFill>
                  <a:latin typeface="Arial"/>
                  <a:ea typeface="Arial"/>
                  <a:cs typeface="Arial"/>
                  <a:sym typeface="Arial"/>
                </a:defRPr>
              </a:lvl1pPr>
            </a:lstStyle>
            <a:p>
              <a:pPr lvl="0">
                <a:defRPr sz="1800">
                  <a:solidFill>
                    <a:srgbClr val="000000"/>
                  </a:solidFill>
                </a:defRPr>
              </a:pPr>
              <a:r>
                <a:rPr sz="1100"/>
                <a:t>He 125</a:t>
              </a:r>
            </a:p>
          </p:txBody>
        </p:sp>
        <p:sp>
          <p:nvSpPr>
            <p:cNvPr id="307" name="Shape 307"/>
            <p:cNvSpPr/>
            <p:nvPr/>
          </p:nvSpPr>
          <p:spPr>
            <a:xfrm>
              <a:off x="281721" y="454885"/>
              <a:ext cx="1524001" cy="37206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l" defTabSz="914400">
                <a:defRPr sz="1600">
                  <a:solidFill>
                    <a:srgbClr val="292934"/>
                  </a:solidFill>
                  <a:latin typeface="Arial"/>
                  <a:ea typeface="Arial"/>
                  <a:cs typeface="Arial"/>
                  <a:sym typeface="Arial"/>
                </a:defRPr>
              </a:lvl1pPr>
            </a:lstStyle>
            <a:p>
              <a:pPr lvl="0">
                <a:defRPr sz="1800">
                  <a:solidFill>
                    <a:srgbClr val="000000"/>
                  </a:solidFill>
                </a:defRPr>
              </a:pPr>
              <a:r>
                <a:rPr sz="1100"/>
                <a:t>He 102</a:t>
              </a:r>
            </a:p>
          </p:txBody>
        </p:sp>
      </p:grpSp>
      <p:sp>
        <p:nvSpPr>
          <p:cNvPr id="309" name="Shape 309"/>
          <p:cNvSpPr/>
          <p:nvPr/>
        </p:nvSpPr>
        <p:spPr>
          <a:xfrm>
            <a:off x="7096968" y="4027339"/>
            <a:ext cx="1" cy="2127225"/>
          </a:xfrm>
          <a:prstGeom prst="line">
            <a:avLst/>
          </a:prstGeom>
          <a:ln w="57150">
            <a:solidFill/>
            <a:prstDash val="sysDash"/>
          </a:ln>
        </p:spPr>
        <p:txBody>
          <a:bodyPr lIns="32145" tIns="32146" rIns="32145" bIns="32146"/>
          <a:lstStyle/>
          <a:p>
            <a:pPr defTabSz="321457">
              <a:defRPr sz="1200">
                <a:latin typeface="Helvetica"/>
                <a:ea typeface="Helvetica"/>
                <a:cs typeface="Helvetica"/>
                <a:sym typeface="Helvetica"/>
              </a:defRPr>
            </a:pPr>
            <a:endParaRPr/>
          </a:p>
        </p:txBody>
      </p:sp>
      <p:sp>
        <p:nvSpPr>
          <p:cNvPr id="310" name="Shape 310"/>
          <p:cNvSpPr/>
          <p:nvPr/>
        </p:nvSpPr>
        <p:spPr>
          <a:xfrm rot="1730781">
            <a:off x="7546513" y="2983596"/>
            <a:ext cx="1234550" cy="326530"/>
          </a:xfrm>
          <a:prstGeom prst="rect">
            <a:avLst/>
          </a:prstGeom>
          <a:ln w="12700">
            <a:miter lim="400000"/>
          </a:ln>
          <a:extLst>
            <a:ext uri="{C572A759-6A51-4108-AA02-DFA0A04FC94B}">
              <ma14:wrappingTextBoxFlag xmlns="" xmlns:ma14="http://schemas.microsoft.com/office/mac/drawingml/2011/main" val="1"/>
            </a:ext>
          </a:extLst>
        </p:spPr>
        <p:txBody>
          <a:bodyPr lIns="32145" tIns="32146" rIns="32145" bIns="32146">
            <a:spAutoFit/>
          </a:bodyPr>
          <a:lstStyle>
            <a:lvl1pPr algn="l" defTabSz="914400">
              <a:defRPr sz="2400" b="1">
                <a:solidFill>
                  <a:srgbClr val="FF0000"/>
                </a:solidFill>
                <a:latin typeface="Helvetica"/>
                <a:ea typeface="Helvetica"/>
                <a:cs typeface="Helvetica"/>
                <a:sym typeface="Helvetica"/>
              </a:defRPr>
            </a:lvl1pPr>
          </a:lstStyle>
          <a:p>
            <a:pPr lvl="0">
              <a:defRPr sz="1800" b="0">
                <a:solidFill>
                  <a:srgbClr val="000000"/>
                </a:solidFill>
              </a:defRPr>
            </a:pPr>
            <a:r>
              <a:rPr sz="1700"/>
              <a:t>preliminary</a:t>
            </a:r>
          </a:p>
        </p:txBody>
      </p:sp>
      <p:sp>
        <p:nvSpPr>
          <p:cNvPr id="311" name="Shape 311"/>
          <p:cNvSpPr/>
          <p:nvPr/>
        </p:nvSpPr>
        <p:spPr>
          <a:xfrm>
            <a:off x="7853367" y="3915999"/>
            <a:ext cx="642384" cy="28036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145" tIns="32146" rIns="32145" bIns="32146">
            <a:spAutoFit/>
          </a:bodyPr>
          <a:lstStyle>
            <a:lvl1pPr algn="l" defTabSz="914400">
              <a:defRPr sz="2000" b="1">
                <a:solidFill>
                  <a:srgbClr val="292934"/>
                </a:solidFill>
                <a:latin typeface="Arial"/>
                <a:ea typeface="Arial"/>
                <a:cs typeface="Arial"/>
                <a:sym typeface="Arial"/>
              </a:defRPr>
            </a:lvl1pPr>
          </a:lstStyle>
          <a:p>
            <a:pPr lvl="0">
              <a:defRPr sz="1800" b="0">
                <a:solidFill>
                  <a:srgbClr val="000000"/>
                </a:solidFill>
              </a:defRPr>
            </a:pPr>
            <a:r>
              <a:rPr sz="1400"/>
              <a:t>Z (cm)</a:t>
            </a:r>
          </a:p>
        </p:txBody>
      </p:sp>
      <p:grpSp>
        <p:nvGrpSpPr>
          <p:cNvPr id="3" name="Group 318"/>
          <p:cNvGrpSpPr/>
          <p:nvPr/>
        </p:nvGrpSpPr>
        <p:grpSpPr>
          <a:xfrm>
            <a:off x="7785097" y="4276242"/>
            <a:ext cx="1269649" cy="581450"/>
            <a:chOff x="0" y="0"/>
            <a:chExt cx="1805722" cy="826949"/>
          </a:xfrm>
        </p:grpSpPr>
        <p:sp>
          <p:nvSpPr>
            <p:cNvPr id="312" name="Shape 312"/>
            <p:cNvSpPr/>
            <p:nvPr/>
          </p:nvSpPr>
          <p:spPr>
            <a:xfrm>
              <a:off x="0" y="92364"/>
              <a:ext cx="173183" cy="150091"/>
            </a:xfrm>
            <a:prstGeom prst="rect">
              <a:avLst/>
            </a:prstGeom>
            <a:solidFill>
              <a:srgbClr val="FF0000"/>
            </a:solidFill>
            <a:ln w="12700" cap="flat">
              <a:noFill/>
              <a:miter lim="400000"/>
            </a:ln>
            <a:effectLst/>
          </p:spPr>
          <p:txBody>
            <a:bodyPr wrap="square" lIns="45719" tIns="45719" rIns="45719" bIns="45719" numCol="1" anchor="ctr">
              <a:noAutofit/>
            </a:bodyPr>
            <a:lstStyle/>
            <a:p>
              <a:pPr defTabSz="642915">
                <a:defRPr sz="1800">
                  <a:solidFill>
                    <a:srgbClr val="FFFFFF"/>
                  </a:solidFill>
                  <a:latin typeface="Arial"/>
                  <a:ea typeface="Arial"/>
                  <a:cs typeface="Arial"/>
                  <a:sym typeface="Arial"/>
                </a:defRPr>
              </a:pPr>
              <a:endParaRPr/>
            </a:p>
          </p:txBody>
        </p:sp>
        <p:sp>
          <p:nvSpPr>
            <p:cNvPr id="313" name="Shape 313"/>
            <p:cNvSpPr/>
            <p:nvPr/>
          </p:nvSpPr>
          <p:spPr>
            <a:xfrm>
              <a:off x="0" y="323273"/>
              <a:ext cx="173183" cy="150091"/>
            </a:xfrm>
            <a:prstGeom prst="rect">
              <a:avLst/>
            </a:prstGeom>
            <a:solidFill>
              <a:srgbClr val="00E600"/>
            </a:solidFill>
            <a:ln w="12700" cap="flat">
              <a:noFill/>
              <a:miter lim="400000"/>
            </a:ln>
            <a:effectLst/>
          </p:spPr>
          <p:txBody>
            <a:bodyPr wrap="square" lIns="45719" tIns="45719" rIns="45719" bIns="45719" numCol="1" anchor="ctr">
              <a:noAutofit/>
            </a:bodyPr>
            <a:lstStyle/>
            <a:p>
              <a:pPr defTabSz="642915">
                <a:defRPr sz="1800">
                  <a:solidFill>
                    <a:srgbClr val="FFFFFF"/>
                  </a:solidFill>
                  <a:latin typeface="Arial"/>
                  <a:ea typeface="Arial"/>
                  <a:cs typeface="Arial"/>
                  <a:sym typeface="Arial"/>
                </a:defRPr>
              </a:pPr>
              <a:endParaRPr/>
            </a:p>
          </p:txBody>
        </p:sp>
        <p:sp>
          <p:nvSpPr>
            <p:cNvPr id="314" name="Shape 314"/>
            <p:cNvSpPr/>
            <p:nvPr/>
          </p:nvSpPr>
          <p:spPr>
            <a:xfrm>
              <a:off x="2314" y="557157"/>
              <a:ext cx="173184" cy="150092"/>
            </a:xfrm>
            <a:prstGeom prst="rect">
              <a:avLst/>
            </a:prstGeom>
            <a:solidFill>
              <a:srgbClr val="7837FF"/>
            </a:solidFill>
            <a:ln w="12700" cap="flat">
              <a:noFill/>
              <a:miter lim="400000"/>
            </a:ln>
            <a:effectLst/>
          </p:spPr>
          <p:txBody>
            <a:bodyPr wrap="square" lIns="45719" tIns="45719" rIns="45719" bIns="45719" numCol="1" anchor="ctr">
              <a:noAutofit/>
            </a:bodyPr>
            <a:lstStyle/>
            <a:p>
              <a:pPr defTabSz="642915">
                <a:defRPr sz="1800">
                  <a:solidFill>
                    <a:srgbClr val="FFFFFF"/>
                  </a:solidFill>
                  <a:latin typeface="Arial"/>
                  <a:ea typeface="Arial"/>
                  <a:cs typeface="Arial"/>
                  <a:sym typeface="Arial"/>
                </a:defRPr>
              </a:pPr>
              <a:endParaRPr/>
            </a:p>
          </p:txBody>
        </p:sp>
        <p:sp>
          <p:nvSpPr>
            <p:cNvPr id="315" name="Shape 315"/>
            <p:cNvSpPr/>
            <p:nvPr/>
          </p:nvSpPr>
          <p:spPr>
            <a:xfrm>
              <a:off x="277091" y="0"/>
              <a:ext cx="1524002" cy="37206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l" defTabSz="914400">
                <a:defRPr sz="1600">
                  <a:solidFill>
                    <a:srgbClr val="292934"/>
                  </a:solidFill>
                  <a:latin typeface="Arial"/>
                  <a:ea typeface="Arial"/>
                  <a:cs typeface="Arial"/>
                  <a:sym typeface="Arial"/>
                </a:defRPr>
              </a:lvl1pPr>
            </a:lstStyle>
            <a:p>
              <a:pPr lvl="0">
                <a:defRPr sz="1800">
                  <a:solidFill>
                    <a:srgbClr val="000000"/>
                  </a:solidFill>
                </a:defRPr>
              </a:pPr>
              <a:r>
                <a:rPr sz="1100"/>
                <a:t>He 145</a:t>
              </a:r>
            </a:p>
          </p:txBody>
        </p:sp>
        <p:sp>
          <p:nvSpPr>
            <p:cNvPr id="316" name="Shape 316"/>
            <p:cNvSpPr/>
            <p:nvPr/>
          </p:nvSpPr>
          <p:spPr>
            <a:xfrm>
              <a:off x="279405" y="221668"/>
              <a:ext cx="1524001" cy="37206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l" defTabSz="914400">
                <a:defRPr sz="1600">
                  <a:solidFill>
                    <a:srgbClr val="292934"/>
                  </a:solidFill>
                  <a:latin typeface="Arial"/>
                  <a:ea typeface="Arial"/>
                  <a:cs typeface="Arial"/>
                  <a:sym typeface="Arial"/>
                </a:defRPr>
              </a:lvl1pPr>
            </a:lstStyle>
            <a:p>
              <a:pPr lvl="0">
                <a:defRPr sz="1800">
                  <a:solidFill>
                    <a:srgbClr val="000000"/>
                  </a:solidFill>
                </a:defRPr>
              </a:pPr>
              <a:r>
                <a:rPr sz="1100"/>
                <a:t>He 125</a:t>
              </a:r>
            </a:p>
          </p:txBody>
        </p:sp>
        <p:sp>
          <p:nvSpPr>
            <p:cNvPr id="317" name="Shape 317"/>
            <p:cNvSpPr/>
            <p:nvPr/>
          </p:nvSpPr>
          <p:spPr>
            <a:xfrm>
              <a:off x="281721" y="454885"/>
              <a:ext cx="1524001" cy="37206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l" defTabSz="914400">
                <a:defRPr sz="1600">
                  <a:solidFill>
                    <a:srgbClr val="292934"/>
                  </a:solidFill>
                  <a:latin typeface="Arial"/>
                  <a:ea typeface="Arial"/>
                  <a:cs typeface="Arial"/>
                  <a:sym typeface="Arial"/>
                </a:defRPr>
              </a:lvl1pPr>
            </a:lstStyle>
            <a:p>
              <a:pPr lvl="0">
                <a:defRPr sz="1800">
                  <a:solidFill>
                    <a:srgbClr val="000000"/>
                  </a:solidFill>
                </a:defRPr>
              </a:pPr>
              <a:r>
                <a:rPr sz="1100"/>
                <a:t>He 102</a:t>
              </a:r>
            </a:p>
          </p:txBody>
        </p:sp>
      </p:grpSp>
      <p:sp>
        <p:nvSpPr>
          <p:cNvPr id="319" name="Shape 319"/>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fld id="{86CB4B4D-7CA3-9044-876B-883B54F8677D}" type="slidenum">
              <a:rPr/>
              <a:pPr lvl="0"/>
              <a:t>33</a:t>
            </a:fld>
            <a:endParaRPr/>
          </a:p>
        </p:txBody>
      </p:sp>
      <p:pic>
        <p:nvPicPr>
          <p:cNvPr id="320" name="pasted-image.pdf"/>
          <p:cNvPicPr/>
          <p:nvPr/>
        </p:nvPicPr>
        <p:blipFill>
          <a:blip r:embed="rId4">
            <a:extLst/>
          </a:blip>
          <a:stretch>
            <a:fillRect/>
          </a:stretch>
        </p:blipFill>
        <p:spPr>
          <a:xfrm rot="1540281">
            <a:off x="8058534" y="349861"/>
            <a:ext cx="1071563" cy="818324"/>
          </a:xfrm>
          <a:prstGeom prst="rect">
            <a:avLst/>
          </a:prstGeom>
          <a:ln w="12700">
            <a:miter lim="400000"/>
          </a:ln>
        </p:spPr>
      </p:pic>
      <p:graphicFrame>
        <p:nvGraphicFramePr>
          <p:cNvPr id="322" name="Table 322"/>
          <p:cNvGraphicFramePr/>
          <p:nvPr/>
        </p:nvGraphicFramePr>
        <p:xfrm>
          <a:off x="386079" y="3429000"/>
          <a:ext cx="4001601" cy="3250410"/>
        </p:xfrm>
        <a:graphic>
          <a:graphicData uri="http://schemas.openxmlformats.org/drawingml/2006/table">
            <a:tbl>
              <a:tblPr firstCol="1" bandRow="1"/>
              <a:tblGrid>
                <a:gridCol w="1962690"/>
                <a:gridCol w="2038911"/>
              </a:tblGrid>
              <a:tr h="325041">
                <a:tc>
                  <a:txBody>
                    <a:bodyPr/>
                    <a:lstStyle/>
                    <a:p>
                      <a:pPr lvl="0" defTabSz="457200">
                        <a:spcBef>
                          <a:spcPts val="600"/>
                        </a:spcBef>
                        <a:defRPr b="0">
                          <a:solidFill>
                            <a:srgbClr val="000000"/>
                          </a:solidFill>
                        </a:defRPr>
                      </a:pPr>
                      <a:r>
                        <a:rPr sz="1500" b="1">
                          <a:latin typeface="Perpetua"/>
                          <a:ea typeface="Perpetua"/>
                          <a:cs typeface="Perpetua"/>
                          <a:sym typeface="Perpetua"/>
                        </a:rPr>
                        <a:t>Beam type/E</a:t>
                      </a:r>
                    </a:p>
                  </a:txBody>
                  <a:tcPr marL="44648" marR="44648" marT="44648" marB="44648"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lvl="0" defTabSz="457200">
                        <a:spcBef>
                          <a:spcPts val="600"/>
                        </a:spcBef>
                      </a:pPr>
                      <a:r>
                        <a:rPr sz="1500" b="1">
                          <a:latin typeface="Perpetua"/>
                          <a:ea typeface="Perpetua"/>
                          <a:cs typeface="Perpetua"/>
                          <a:sym typeface="Perpetua"/>
                        </a:rPr>
                        <a:t>φ 90° (10</a:t>
                      </a:r>
                      <a:r>
                        <a:rPr sz="1500" b="1" baseline="31999">
                          <a:latin typeface="Perpetua"/>
                          <a:ea typeface="Perpetua"/>
                          <a:cs typeface="Perpetua"/>
                          <a:sym typeface="Perpetua"/>
                        </a:rPr>
                        <a:t>-3</a:t>
                      </a:r>
                      <a:r>
                        <a:rPr sz="1500" b="1">
                          <a:latin typeface="Perpetua"/>
                          <a:ea typeface="Perpetua"/>
                          <a:cs typeface="Perpetua"/>
                          <a:sym typeface="Perpetua"/>
                        </a:rPr>
                        <a:t>)</a:t>
                      </a:r>
                    </a:p>
                  </a:txBody>
                  <a:tcPr marL="44648" marR="44648" marT="44648" marB="44648"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r>
              <a:tr h="325041">
                <a:tc>
                  <a:txBody>
                    <a:bodyPr/>
                    <a:lstStyle/>
                    <a:p>
                      <a:pPr lvl="0" defTabSz="457200">
                        <a:spcBef>
                          <a:spcPts val="600"/>
                        </a:spcBef>
                        <a:defRPr b="0">
                          <a:solidFill>
                            <a:srgbClr val="000000"/>
                          </a:solidFill>
                        </a:defRPr>
                      </a:pPr>
                      <a:r>
                        <a:rPr sz="1500" b="1">
                          <a:solidFill>
                            <a:srgbClr val="942192"/>
                          </a:solidFill>
                          <a:latin typeface="Perpetua"/>
                          <a:ea typeface="Perpetua"/>
                          <a:cs typeface="Perpetua"/>
                          <a:sym typeface="Perpetua"/>
                        </a:rPr>
                        <a:t>He 102</a:t>
                      </a:r>
                    </a:p>
                  </a:txBody>
                  <a:tcPr marL="44648" marR="44648" marT="44648" marB="44648"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9300">
                        <a:alpha val="23000"/>
                      </a:srgbClr>
                    </a:solidFill>
                  </a:tcPr>
                </a:tc>
                <a:tc>
                  <a:txBody>
                    <a:bodyPr/>
                    <a:lstStyle/>
                    <a:p>
                      <a:pPr lvl="0" defTabSz="457200">
                        <a:spcBef>
                          <a:spcPts val="600"/>
                        </a:spcBef>
                      </a:pPr>
                      <a:r>
                        <a:rPr sz="1500" b="1">
                          <a:solidFill>
                            <a:srgbClr val="942192"/>
                          </a:solidFill>
                          <a:latin typeface="Perpetua"/>
                          <a:ea typeface="Perpetua"/>
                          <a:cs typeface="Perpetua"/>
                          <a:sym typeface="Perpetua"/>
                        </a:rPr>
                        <a:t>0.6</a:t>
                      </a:r>
                    </a:p>
                  </a:txBody>
                  <a:tcPr marL="44648" marR="44648" marT="44648" marB="44648"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9300">
                        <a:alpha val="23000"/>
                      </a:srgbClr>
                    </a:solidFill>
                  </a:tcPr>
                </a:tc>
              </a:tr>
              <a:tr h="325041">
                <a:tc>
                  <a:txBody>
                    <a:bodyPr/>
                    <a:lstStyle/>
                    <a:p>
                      <a:pPr lvl="0" defTabSz="457200">
                        <a:spcBef>
                          <a:spcPts val="600"/>
                        </a:spcBef>
                        <a:defRPr b="0">
                          <a:solidFill>
                            <a:srgbClr val="000000"/>
                          </a:solidFill>
                        </a:defRPr>
                      </a:pPr>
                      <a:r>
                        <a:rPr sz="1500" b="1">
                          <a:solidFill>
                            <a:srgbClr val="25B53D"/>
                          </a:solidFill>
                          <a:latin typeface="Perpetua"/>
                          <a:ea typeface="Perpetua"/>
                          <a:cs typeface="Perpetua"/>
                          <a:sym typeface="Perpetua"/>
                        </a:rPr>
                        <a:t>He 125</a:t>
                      </a:r>
                    </a:p>
                  </a:txBody>
                  <a:tcPr marL="44648" marR="44648" marT="44648" marB="44648"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9300">
                        <a:alpha val="23000"/>
                      </a:srgbClr>
                    </a:solidFill>
                  </a:tcPr>
                </a:tc>
                <a:tc>
                  <a:txBody>
                    <a:bodyPr/>
                    <a:lstStyle/>
                    <a:p>
                      <a:pPr lvl="0" defTabSz="457200">
                        <a:spcBef>
                          <a:spcPts val="600"/>
                        </a:spcBef>
                      </a:pPr>
                      <a:r>
                        <a:rPr sz="1500" b="1">
                          <a:solidFill>
                            <a:srgbClr val="25B53D"/>
                          </a:solidFill>
                          <a:latin typeface="Perpetua"/>
                          <a:ea typeface="Perpetua"/>
                          <a:cs typeface="Perpetua"/>
                          <a:sym typeface="Perpetua"/>
                        </a:rPr>
                        <a:t>0.7</a:t>
                      </a:r>
                    </a:p>
                  </a:txBody>
                  <a:tcPr marL="44648" marR="44648" marT="44648" marB="44648"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9300">
                        <a:alpha val="23000"/>
                      </a:srgbClr>
                    </a:solidFill>
                  </a:tcPr>
                </a:tc>
              </a:tr>
              <a:tr h="325041">
                <a:tc>
                  <a:txBody>
                    <a:bodyPr/>
                    <a:lstStyle/>
                    <a:p>
                      <a:pPr lvl="0" defTabSz="457200">
                        <a:spcBef>
                          <a:spcPts val="600"/>
                        </a:spcBef>
                        <a:defRPr b="0">
                          <a:solidFill>
                            <a:srgbClr val="000000"/>
                          </a:solidFill>
                        </a:defRPr>
                      </a:pPr>
                      <a:r>
                        <a:rPr sz="1500" b="1">
                          <a:solidFill>
                            <a:srgbClr val="FF2600"/>
                          </a:solidFill>
                          <a:latin typeface="Perpetua"/>
                          <a:ea typeface="Perpetua"/>
                          <a:cs typeface="Perpetua"/>
                          <a:sym typeface="Perpetua"/>
                        </a:rPr>
                        <a:t>He 145</a:t>
                      </a:r>
                    </a:p>
                  </a:txBody>
                  <a:tcPr marL="44648" marR="44648" marT="44648" marB="44648"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9300">
                        <a:alpha val="23000"/>
                      </a:srgbClr>
                    </a:solidFill>
                  </a:tcPr>
                </a:tc>
                <a:tc>
                  <a:txBody>
                    <a:bodyPr/>
                    <a:lstStyle/>
                    <a:p>
                      <a:pPr lvl="0" defTabSz="457200">
                        <a:spcBef>
                          <a:spcPts val="600"/>
                        </a:spcBef>
                      </a:pPr>
                      <a:r>
                        <a:rPr sz="1500" b="1">
                          <a:solidFill>
                            <a:srgbClr val="FF2600"/>
                          </a:solidFill>
                          <a:latin typeface="Perpetua"/>
                          <a:ea typeface="Perpetua"/>
                          <a:cs typeface="Perpetua"/>
                          <a:sym typeface="Perpetua"/>
                        </a:rPr>
                        <a:t>1</a:t>
                      </a:r>
                    </a:p>
                  </a:txBody>
                  <a:tcPr marL="44648" marR="44648" marT="44648" marB="44648"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9300">
                        <a:alpha val="23000"/>
                      </a:srgbClr>
                    </a:solidFill>
                  </a:tcPr>
                </a:tc>
              </a:tr>
              <a:tr h="325041">
                <a:tc>
                  <a:txBody>
                    <a:bodyPr/>
                    <a:lstStyle/>
                    <a:p>
                      <a:pPr lvl="0" defTabSz="457200">
                        <a:spcBef>
                          <a:spcPts val="600"/>
                        </a:spcBef>
                        <a:defRPr b="0">
                          <a:solidFill>
                            <a:srgbClr val="000000"/>
                          </a:solidFill>
                        </a:defRPr>
                      </a:pPr>
                      <a:r>
                        <a:rPr sz="1500" b="1">
                          <a:latin typeface="Perpetua"/>
                          <a:ea typeface="Perpetua"/>
                          <a:cs typeface="Perpetua"/>
                          <a:sym typeface="Perpetua"/>
                        </a:rPr>
                        <a:t>C 160</a:t>
                      </a:r>
                    </a:p>
                  </a:txBody>
                  <a:tcPr marL="44648" marR="44648" marT="44648" marB="44648"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0433FF">
                        <a:alpha val="23000"/>
                      </a:srgbClr>
                    </a:solidFill>
                  </a:tcPr>
                </a:tc>
                <a:tc>
                  <a:txBody>
                    <a:bodyPr/>
                    <a:lstStyle/>
                    <a:p>
                      <a:pPr lvl="0" defTabSz="457200">
                        <a:spcBef>
                          <a:spcPts val="600"/>
                        </a:spcBef>
                      </a:pPr>
                      <a:r>
                        <a:rPr sz="1500" b="1">
                          <a:latin typeface="Perpetua"/>
                          <a:ea typeface="Perpetua"/>
                          <a:cs typeface="Perpetua"/>
                          <a:sym typeface="Perpetua"/>
                        </a:rPr>
                        <a:t>1</a:t>
                      </a:r>
                    </a:p>
                  </a:txBody>
                  <a:tcPr marL="44648" marR="44648" marT="44648" marB="44648"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0433FF">
                        <a:alpha val="23000"/>
                      </a:srgbClr>
                    </a:solidFill>
                  </a:tcPr>
                </a:tc>
              </a:tr>
              <a:tr h="325041">
                <a:tc>
                  <a:txBody>
                    <a:bodyPr/>
                    <a:lstStyle/>
                    <a:p>
                      <a:pPr lvl="0" defTabSz="457200">
                        <a:spcBef>
                          <a:spcPts val="600"/>
                        </a:spcBef>
                        <a:defRPr b="0">
                          <a:solidFill>
                            <a:srgbClr val="000000"/>
                          </a:solidFill>
                        </a:defRPr>
                      </a:pPr>
                      <a:r>
                        <a:rPr sz="1500" b="1">
                          <a:latin typeface="Perpetua"/>
                          <a:ea typeface="Perpetua"/>
                          <a:cs typeface="Perpetua"/>
                          <a:sym typeface="Perpetua"/>
                        </a:rPr>
                        <a:t>C 180</a:t>
                      </a:r>
                    </a:p>
                  </a:txBody>
                  <a:tcPr marL="44648" marR="44648" marT="44648" marB="44648"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0433FF">
                        <a:alpha val="23000"/>
                      </a:srgbClr>
                    </a:solidFill>
                  </a:tcPr>
                </a:tc>
                <a:tc>
                  <a:txBody>
                    <a:bodyPr/>
                    <a:lstStyle/>
                    <a:p>
                      <a:pPr lvl="0" defTabSz="457200">
                        <a:spcBef>
                          <a:spcPts val="600"/>
                        </a:spcBef>
                      </a:pPr>
                      <a:r>
                        <a:rPr sz="1500" b="1">
                          <a:latin typeface="Perpetua"/>
                          <a:ea typeface="Perpetua"/>
                          <a:cs typeface="Perpetua"/>
                          <a:sym typeface="Perpetua"/>
                        </a:rPr>
                        <a:t>2</a:t>
                      </a:r>
                    </a:p>
                  </a:txBody>
                  <a:tcPr marL="44648" marR="44648" marT="44648" marB="44648"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0433FF">
                        <a:alpha val="23000"/>
                      </a:srgbClr>
                    </a:solidFill>
                  </a:tcPr>
                </a:tc>
              </a:tr>
              <a:tr h="325041">
                <a:tc>
                  <a:txBody>
                    <a:bodyPr/>
                    <a:lstStyle/>
                    <a:p>
                      <a:pPr lvl="0" defTabSz="457200">
                        <a:spcBef>
                          <a:spcPts val="600"/>
                        </a:spcBef>
                        <a:defRPr b="0">
                          <a:solidFill>
                            <a:srgbClr val="000000"/>
                          </a:solidFill>
                        </a:defRPr>
                      </a:pPr>
                      <a:r>
                        <a:rPr sz="1500" b="1">
                          <a:latin typeface="Perpetua"/>
                          <a:ea typeface="Perpetua"/>
                          <a:cs typeface="Perpetua"/>
                          <a:sym typeface="Perpetua"/>
                        </a:rPr>
                        <a:t>C 220</a:t>
                      </a:r>
                    </a:p>
                  </a:txBody>
                  <a:tcPr marL="44648" marR="44648" marT="44648" marB="44648"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0433FF">
                        <a:alpha val="23000"/>
                      </a:srgbClr>
                    </a:solidFill>
                  </a:tcPr>
                </a:tc>
                <a:tc>
                  <a:txBody>
                    <a:bodyPr/>
                    <a:lstStyle/>
                    <a:p>
                      <a:pPr lvl="0" defTabSz="457200">
                        <a:spcBef>
                          <a:spcPts val="600"/>
                        </a:spcBef>
                      </a:pPr>
                      <a:r>
                        <a:rPr sz="1500" b="1">
                          <a:latin typeface="Perpetua"/>
                          <a:ea typeface="Perpetua"/>
                          <a:cs typeface="Perpetua"/>
                          <a:sym typeface="Perpetua"/>
                        </a:rPr>
                        <a:t>3</a:t>
                      </a:r>
                    </a:p>
                  </a:txBody>
                  <a:tcPr marL="44648" marR="44648" marT="44648" marB="44648"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0433FF">
                        <a:alpha val="23000"/>
                      </a:srgbClr>
                    </a:solidFill>
                  </a:tcPr>
                </a:tc>
              </a:tr>
              <a:tr h="325041">
                <a:tc>
                  <a:txBody>
                    <a:bodyPr/>
                    <a:lstStyle/>
                    <a:p>
                      <a:pPr lvl="0" defTabSz="457200">
                        <a:spcBef>
                          <a:spcPts val="600"/>
                        </a:spcBef>
                        <a:defRPr b="0">
                          <a:solidFill>
                            <a:srgbClr val="000000"/>
                          </a:solidFill>
                        </a:defRPr>
                      </a:pPr>
                      <a:r>
                        <a:rPr sz="1500" b="1">
                          <a:latin typeface="Perpetua"/>
                          <a:ea typeface="Perpetua"/>
                          <a:cs typeface="Perpetua"/>
                          <a:sym typeface="Perpetua"/>
                        </a:rPr>
                        <a:t>O 210</a:t>
                      </a:r>
                    </a:p>
                  </a:txBody>
                  <a:tcPr marL="44648" marR="44648" marT="44648" marB="44648"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0FF">
                        <a:alpha val="19000"/>
                      </a:srgbClr>
                    </a:solidFill>
                  </a:tcPr>
                </a:tc>
                <a:tc>
                  <a:txBody>
                    <a:bodyPr/>
                    <a:lstStyle/>
                    <a:p>
                      <a:pPr lvl="0" defTabSz="457200">
                        <a:spcBef>
                          <a:spcPts val="600"/>
                        </a:spcBef>
                      </a:pPr>
                      <a:r>
                        <a:rPr sz="1500" b="1">
                          <a:latin typeface="Perpetua"/>
                          <a:ea typeface="Perpetua"/>
                          <a:cs typeface="Perpetua"/>
                          <a:sym typeface="Perpetua"/>
                        </a:rPr>
                        <a:t>3</a:t>
                      </a:r>
                    </a:p>
                  </a:txBody>
                  <a:tcPr marL="44648" marR="44648" marT="44648" marB="44648"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0FF">
                        <a:alpha val="19000"/>
                      </a:srgbClr>
                    </a:solidFill>
                  </a:tcPr>
                </a:tc>
              </a:tr>
              <a:tr h="325041">
                <a:tc>
                  <a:txBody>
                    <a:bodyPr/>
                    <a:lstStyle/>
                    <a:p>
                      <a:pPr lvl="0" defTabSz="457200">
                        <a:spcBef>
                          <a:spcPts val="600"/>
                        </a:spcBef>
                        <a:defRPr b="0">
                          <a:solidFill>
                            <a:srgbClr val="000000"/>
                          </a:solidFill>
                        </a:defRPr>
                      </a:pPr>
                      <a:r>
                        <a:rPr sz="1500" b="1">
                          <a:latin typeface="Perpetua"/>
                          <a:ea typeface="Perpetua"/>
                          <a:cs typeface="Perpetua"/>
                          <a:sym typeface="Perpetua"/>
                        </a:rPr>
                        <a:t>O 260</a:t>
                      </a:r>
                    </a:p>
                  </a:txBody>
                  <a:tcPr marL="44648" marR="44648" marT="44648" marB="44648"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0FF">
                        <a:alpha val="19000"/>
                      </a:srgbClr>
                    </a:solidFill>
                  </a:tcPr>
                </a:tc>
                <a:tc>
                  <a:txBody>
                    <a:bodyPr/>
                    <a:lstStyle/>
                    <a:p>
                      <a:pPr lvl="0" defTabSz="457200">
                        <a:spcBef>
                          <a:spcPts val="600"/>
                        </a:spcBef>
                      </a:pPr>
                      <a:r>
                        <a:rPr sz="1500" b="1">
                          <a:latin typeface="Perpetua"/>
                          <a:ea typeface="Perpetua"/>
                          <a:cs typeface="Perpetua"/>
                          <a:sym typeface="Perpetua"/>
                        </a:rPr>
                        <a:t>5</a:t>
                      </a:r>
                    </a:p>
                  </a:txBody>
                  <a:tcPr marL="44648" marR="44648" marT="44648" marB="44648"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0FF">
                        <a:alpha val="19000"/>
                      </a:srgbClr>
                    </a:solidFill>
                  </a:tcPr>
                </a:tc>
              </a:tr>
              <a:tr h="325041">
                <a:tc>
                  <a:txBody>
                    <a:bodyPr/>
                    <a:lstStyle/>
                    <a:p>
                      <a:pPr lvl="0" defTabSz="457200">
                        <a:spcBef>
                          <a:spcPts val="600"/>
                        </a:spcBef>
                        <a:defRPr b="0">
                          <a:solidFill>
                            <a:srgbClr val="000000"/>
                          </a:solidFill>
                        </a:defRPr>
                      </a:pPr>
                      <a:r>
                        <a:rPr sz="1500" b="1">
                          <a:latin typeface="Perpetua"/>
                          <a:ea typeface="Perpetua"/>
                          <a:cs typeface="Perpetua"/>
                          <a:sym typeface="Perpetua"/>
                        </a:rPr>
                        <a:t>O 300</a:t>
                      </a:r>
                    </a:p>
                  </a:txBody>
                  <a:tcPr marL="44648" marR="44648" marT="44648" marB="44648"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0FF">
                        <a:alpha val="19000"/>
                      </a:srgbClr>
                    </a:solidFill>
                  </a:tcPr>
                </a:tc>
                <a:tc>
                  <a:txBody>
                    <a:bodyPr/>
                    <a:lstStyle/>
                    <a:p>
                      <a:pPr lvl="0" defTabSz="457200">
                        <a:spcBef>
                          <a:spcPts val="600"/>
                        </a:spcBef>
                      </a:pPr>
                      <a:r>
                        <a:rPr sz="1500" b="1">
                          <a:latin typeface="Perpetua"/>
                          <a:ea typeface="Perpetua"/>
                          <a:cs typeface="Perpetua"/>
                          <a:sym typeface="Perpetua"/>
                        </a:rPr>
                        <a:t>10</a:t>
                      </a:r>
                    </a:p>
                  </a:txBody>
                  <a:tcPr marL="44648" marR="44648" marT="44648" marB="44648"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0FF">
                        <a:alpha val="19000"/>
                      </a:srgbClr>
                    </a:solidFill>
                  </a:tcPr>
                </a:tc>
              </a:tr>
            </a:tbl>
          </a:graphicData>
        </a:graphic>
      </p:graphicFrame>
      <p:sp>
        <p:nvSpPr>
          <p:cNvPr id="323" name="Shape 323"/>
          <p:cNvSpPr>
            <a:spLocks noGrp="1"/>
          </p:cNvSpPr>
          <p:nvPr>
            <p:ph type="body" idx="1"/>
          </p:nvPr>
        </p:nvSpPr>
        <p:spPr>
          <a:xfrm>
            <a:off x="397071" y="1142984"/>
            <a:ext cx="4142962" cy="2212763"/>
          </a:xfrm>
          <a:prstGeom prst="rect">
            <a:avLst/>
          </a:prstGeom>
        </p:spPr>
        <p:txBody>
          <a:bodyPr anchor="t">
            <a:noAutofit/>
          </a:bodyPr>
          <a:lstStyle/>
          <a:p>
            <a:pPr marL="154032" indent="-154032" defTabSz="315876">
              <a:spcBef>
                <a:spcPts val="562"/>
              </a:spcBef>
              <a:buSzPct val="120000"/>
              <a:defRPr sz="1800"/>
            </a:pPr>
            <a:r>
              <a:rPr sz="1700">
                <a:uFill>
                  <a:solidFill/>
                </a:uFill>
                <a:latin typeface="Helvetica"/>
                <a:ea typeface="Helvetica"/>
                <a:cs typeface="Helvetica"/>
                <a:sym typeface="Helvetica"/>
              </a:rPr>
              <a:t>A non negligible production of charged particles at large angles is observed for all beam types</a:t>
            </a:r>
          </a:p>
          <a:p>
            <a:pPr marL="154032" indent="-154032" defTabSz="315876">
              <a:spcBef>
                <a:spcPts val="562"/>
              </a:spcBef>
              <a:buSzPct val="120000"/>
              <a:defRPr sz="1800"/>
            </a:pPr>
            <a:r>
              <a:rPr sz="1700">
                <a:uFill>
                  <a:solidFill/>
                </a:uFill>
                <a:latin typeface="Helvetica"/>
                <a:ea typeface="Helvetica"/>
                <a:cs typeface="Helvetica"/>
                <a:sym typeface="Helvetica"/>
              </a:rPr>
              <a:t>The emission shape is correlated to the beam entrance window and BP position as already measured with </a:t>
            </a:r>
            <a:r>
              <a:rPr sz="1700" baseline="31999">
                <a:uFill>
                  <a:solidFill/>
                </a:uFill>
                <a:latin typeface="Helvetica"/>
                <a:ea typeface="Helvetica"/>
                <a:cs typeface="Helvetica"/>
                <a:sym typeface="Helvetica"/>
              </a:rPr>
              <a:t>12</a:t>
            </a:r>
            <a:r>
              <a:rPr sz="1700">
                <a:uFill>
                  <a:solidFill/>
                </a:uFill>
                <a:latin typeface="Helvetica"/>
                <a:ea typeface="Helvetica"/>
                <a:cs typeface="Helvetica"/>
                <a:sym typeface="Helvetica"/>
              </a:rPr>
              <a:t>C</a:t>
            </a:r>
          </a:p>
          <a:p>
            <a:pPr marL="154032" indent="-154032" defTabSz="315876">
              <a:spcBef>
                <a:spcPts val="562"/>
              </a:spcBef>
              <a:buSzPct val="120000"/>
              <a:defRPr sz="1800"/>
            </a:pPr>
            <a:r>
              <a:rPr sz="1700">
                <a:uFill>
                  <a:solidFill/>
                </a:uFill>
                <a:latin typeface="Helvetica"/>
                <a:ea typeface="Helvetica"/>
                <a:cs typeface="Helvetica"/>
                <a:sym typeface="Helvetica"/>
              </a:rPr>
              <a:t>φ = dN</a:t>
            </a:r>
            <a:r>
              <a:rPr sz="1700" baseline="-5999">
                <a:uFill>
                  <a:solidFill/>
                </a:uFill>
                <a:latin typeface="Helvetica"/>
                <a:ea typeface="Helvetica"/>
                <a:cs typeface="Helvetica"/>
                <a:sym typeface="Helvetica"/>
              </a:rPr>
              <a:t>all</a:t>
            </a:r>
            <a:r>
              <a:rPr sz="1700">
                <a:uFill>
                  <a:solidFill/>
                </a:uFill>
                <a:latin typeface="Helvetica"/>
                <a:ea typeface="Helvetica"/>
                <a:cs typeface="Helvetica"/>
                <a:sym typeface="Helvetica"/>
              </a:rPr>
              <a:t>/(N</a:t>
            </a:r>
            <a:r>
              <a:rPr sz="1700" baseline="-5999">
                <a:uFill>
                  <a:solidFill/>
                </a:uFill>
                <a:latin typeface="Helvetica"/>
                <a:ea typeface="Helvetica"/>
                <a:cs typeface="Helvetica"/>
                <a:sym typeface="Helvetica"/>
              </a:rPr>
              <a:t>ions</a:t>
            </a:r>
            <a:r>
              <a:rPr sz="1700">
                <a:uFill>
                  <a:solidFill/>
                </a:uFill>
                <a:latin typeface="Helvetica"/>
                <a:ea typeface="Helvetica"/>
                <a:cs typeface="Helvetica"/>
                <a:sym typeface="Helvetica"/>
              </a:rPr>
              <a:t> dΩ)</a:t>
            </a:r>
          </a:p>
        </p:txBody>
      </p:sp>
      <p:sp>
        <p:nvSpPr>
          <p:cNvPr id="324" name="Shape 324"/>
          <p:cNvSpPr/>
          <p:nvPr/>
        </p:nvSpPr>
        <p:spPr>
          <a:xfrm>
            <a:off x="5080218" y="6271401"/>
            <a:ext cx="2244276" cy="287575"/>
          </a:xfrm>
          <a:prstGeom prst="rect">
            <a:avLst/>
          </a:prstGeom>
          <a:ln w="12700">
            <a:miter lim="400000"/>
          </a:ln>
          <a:extLst>
            <a:ext uri="{C572A759-6A51-4108-AA02-DFA0A04FC94B}">
              <ma14:wrappingTextBoxFlag xmlns="" xmlns:ma14="http://schemas.microsoft.com/office/mac/drawingml/2011/main" val="1"/>
            </a:ext>
          </a:extLst>
        </p:spPr>
        <p:txBody>
          <a:bodyPr wrap="none" lIns="35717" tIns="35717" rIns="35717" bIns="35717" anchor="ctr">
            <a:spAutoFit/>
          </a:bodyPr>
          <a:lstStyle>
            <a:lvl1pPr>
              <a:defRPr sz="2000" b="1">
                <a:latin typeface="Helvetica"/>
                <a:ea typeface="Helvetica"/>
                <a:cs typeface="Helvetica"/>
                <a:sym typeface="Helvetica"/>
              </a:defRPr>
            </a:lvl1pPr>
          </a:lstStyle>
          <a:p>
            <a:pPr lvl="0">
              <a:defRPr sz="1800" b="0"/>
            </a:pPr>
            <a:r>
              <a:rPr sz="1400"/>
              <a:t>different PMMA thickness !!</a:t>
            </a:r>
          </a:p>
        </p:txBody>
      </p:sp>
      <p:sp>
        <p:nvSpPr>
          <p:cNvPr id="42" name="TextBox 41"/>
          <p:cNvSpPr txBox="1"/>
          <p:nvPr/>
        </p:nvSpPr>
        <p:spPr>
          <a:xfrm>
            <a:off x="5072066" y="6560130"/>
            <a:ext cx="3714776" cy="338554"/>
          </a:xfrm>
          <a:prstGeom prst="rect">
            <a:avLst/>
          </a:prstGeom>
          <a:noFill/>
        </p:spPr>
        <p:txBody>
          <a:bodyPr wrap="square" rtlCol="0">
            <a:spAutoFit/>
          </a:bodyPr>
          <a:lstStyle/>
          <a:p>
            <a:pPr lvl="0" algn="r"/>
            <a:r>
              <a:rPr lang="it-IT" sz="1600" dirty="0" smtClean="0">
                <a:solidFill>
                  <a:srgbClr val="000000"/>
                </a:solidFill>
              </a:rPr>
              <a:t>(Courtesy of V.Patera, 2015)</a:t>
            </a:r>
            <a:endParaRPr lang="it-IT" sz="1600" dirty="0">
              <a:solidFill>
                <a:srgbClr val="000000"/>
              </a:solidFill>
            </a:endParaRPr>
          </a:p>
        </p:txBody>
      </p:sp>
    </p:spTree>
    <p:extLst>
      <p:ext uri="{BB962C8B-B14F-4D97-AF65-F5344CB8AC3E}">
        <p14:creationId xmlns="" xmlns:p14="http://schemas.microsoft.com/office/powerpoint/2010/main" val="2757877063"/>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Shape 1"/>
          <p:cNvSpPr txBox="1"/>
          <p:nvPr/>
        </p:nvSpPr>
        <p:spPr>
          <a:xfrm>
            <a:off x="351695" y="1905002"/>
            <a:ext cx="8475728" cy="1371600"/>
          </a:xfrm>
          <a:prstGeom prst="rect">
            <a:avLst/>
          </a:prstGeom>
        </p:spPr>
        <p:txBody>
          <a:bodyPr lIns="84131" tIns="42066" rIns="84131" bIns="42066" anchor="ctr"/>
          <a:lstStyle/>
          <a:p>
            <a:pPr algn="ctr">
              <a:lnSpc>
                <a:spcPct val="100000"/>
              </a:lnSpc>
            </a:pPr>
            <a:endParaRPr sz="3100" dirty="0"/>
          </a:p>
        </p:txBody>
      </p:sp>
      <p:sp>
        <p:nvSpPr>
          <p:cNvPr id="81" name="CustomShape 4"/>
          <p:cNvSpPr/>
          <p:nvPr/>
        </p:nvSpPr>
        <p:spPr>
          <a:xfrm>
            <a:off x="0" y="3276603"/>
            <a:ext cx="9143778" cy="1151264"/>
          </a:xfrm>
          <a:prstGeom prst="rect">
            <a:avLst/>
          </a:prstGeom>
          <a:noFill/>
          <a:ln>
            <a:noFill/>
          </a:ln>
        </p:spPr>
        <p:txBody>
          <a:bodyPr lIns="82807" tIns="41404" rIns="82807" bIns="41404"/>
          <a:lstStyle/>
          <a:p>
            <a:pPr algn="ctr">
              <a:lnSpc>
                <a:spcPct val="100000"/>
              </a:lnSpc>
            </a:pPr>
            <a:endParaRPr sz="1900" dirty="0"/>
          </a:p>
        </p:txBody>
      </p:sp>
      <p:sp>
        <p:nvSpPr>
          <p:cNvPr id="14" name="Rettangolo 6"/>
          <p:cNvSpPr/>
          <p:nvPr/>
        </p:nvSpPr>
        <p:spPr>
          <a:xfrm>
            <a:off x="0" y="4893454"/>
            <a:ext cx="9144000" cy="144017"/>
          </a:xfrm>
          <a:prstGeom prst="rect">
            <a:avLst/>
          </a:prstGeom>
          <a:solidFill>
            <a:schemeClr val="accent1">
              <a:lumMod val="60000"/>
              <a:lumOff val="4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84131" tIns="42066" rIns="84131" bIns="42066" rtlCol="0" anchor="ctr"/>
          <a:lstStyle/>
          <a:p>
            <a:pPr algn="ctr"/>
            <a:endParaRPr lang="en-US"/>
          </a:p>
        </p:txBody>
      </p:sp>
      <p:pic>
        <p:nvPicPr>
          <p:cNvPr id="15" name="Picture 26" descr="INFNlogo.png"/>
          <p:cNvPicPr preferRelativeResize="0">
            <a:picLocks/>
          </p:cNvPicPr>
          <p:nvPr/>
        </p:nvPicPr>
        <p:blipFill>
          <a:blip r:embed="rId2"/>
          <a:srcRect r="34332"/>
          <a:stretch>
            <a:fillRect/>
          </a:stretch>
        </p:blipFill>
        <p:spPr bwMode="auto">
          <a:xfrm>
            <a:off x="7807574" y="5105400"/>
            <a:ext cx="581989" cy="685800"/>
          </a:xfrm>
          <a:prstGeom prst="rect">
            <a:avLst/>
          </a:prstGeom>
          <a:noFill/>
          <a:ln w="9525">
            <a:noFill/>
            <a:miter lim="800000"/>
            <a:headEnd/>
            <a:tailEnd/>
          </a:ln>
        </p:spPr>
      </p:pic>
      <p:pic>
        <p:nvPicPr>
          <p:cNvPr id="16" name="Picture 15" descr="logo_Unito"/>
          <p:cNvPicPr preferRelativeResize="0">
            <a:picLocks noChangeArrowheads="1"/>
          </p:cNvPicPr>
          <p:nvPr/>
        </p:nvPicPr>
        <p:blipFill>
          <a:blip r:embed="rId3">
            <a:clrChange>
              <a:clrFrom>
                <a:srgbClr val="FFFFFF"/>
              </a:clrFrom>
              <a:clrTo>
                <a:srgbClr val="FFFFFF">
                  <a:alpha val="0"/>
                </a:srgbClr>
              </a:clrTo>
            </a:clrChange>
          </a:blip>
          <a:srcRect/>
          <a:stretch>
            <a:fillRect/>
          </a:stretch>
        </p:blipFill>
        <p:spPr bwMode="auto">
          <a:xfrm>
            <a:off x="2225123" y="5029200"/>
            <a:ext cx="633046" cy="685800"/>
          </a:xfrm>
          <a:prstGeom prst="rect">
            <a:avLst/>
          </a:prstGeom>
          <a:noFill/>
        </p:spPr>
      </p:pic>
      <p:pic>
        <p:nvPicPr>
          <p:cNvPr id="17" name="Picture 16" descr="Stemma_unipi.jpeg"/>
          <p:cNvPicPr preferRelativeResize="0">
            <a:picLocks/>
          </p:cNvPicPr>
          <p:nvPr/>
        </p:nvPicPr>
        <p:blipFill>
          <a:blip r:embed="rId4" cstate="print"/>
          <a:stretch>
            <a:fillRect/>
          </a:stretch>
        </p:blipFill>
        <p:spPr>
          <a:xfrm>
            <a:off x="68077" y="5029200"/>
            <a:ext cx="633046" cy="685800"/>
          </a:xfrm>
          <a:prstGeom prst="rect">
            <a:avLst/>
          </a:prstGeom>
        </p:spPr>
      </p:pic>
      <p:pic>
        <p:nvPicPr>
          <p:cNvPr id="13" name="Picture 12" descr="marafini-571.jpg"/>
          <p:cNvPicPr preferRelativeResize="0">
            <a:picLocks/>
          </p:cNvPicPr>
          <p:nvPr/>
        </p:nvPicPr>
        <p:blipFill>
          <a:blip r:embed="rId5"/>
          <a:stretch>
            <a:fillRect/>
          </a:stretch>
        </p:blipFill>
        <p:spPr>
          <a:xfrm>
            <a:off x="4290649" y="5029200"/>
            <a:ext cx="569742" cy="685800"/>
          </a:xfrm>
          <a:prstGeom prst="rect">
            <a:avLst/>
          </a:prstGeom>
        </p:spPr>
      </p:pic>
      <p:pic>
        <p:nvPicPr>
          <p:cNvPr id="25" name="Picture 24" descr="Poliba_stemma.gif"/>
          <p:cNvPicPr preferRelativeResize="0">
            <a:picLocks/>
          </p:cNvPicPr>
          <p:nvPr/>
        </p:nvPicPr>
        <p:blipFill>
          <a:blip r:embed="rId6"/>
          <a:stretch>
            <a:fillRect/>
          </a:stretch>
        </p:blipFill>
        <p:spPr>
          <a:xfrm>
            <a:off x="6400802" y="5051417"/>
            <a:ext cx="633046" cy="685800"/>
          </a:xfrm>
          <a:prstGeom prst="rect">
            <a:avLst/>
          </a:prstGeom>
        </p:spPr>
      </p:pic>
      <p:sp>
        <p:nvSpPr>
          <p:cNvPr id="19" name="Rectangle 18"/>
          <p:cNvSpPr/>
          <p:nvPr/>
        </p:nvSpPr>
        <p:spPr>
          <a:xfrm>
            <a:off x="6975231" y="5005631"/>
            <a:ext cx="1184032" cy="854395"/>
          </a:xfrm>
          <a:prstGeom prst="rect">
            <a:avLst/>
          </a:prstGeom>
        </p:spPr>
        <p:txBody>
          <a:bodyPr wrap="square" lIns="84131" tIns="42066" rIns="84131" bIns="42066">
            <a:spAutoFit/>
          </a:bodyPr>
          <a:lstStyle/>
          <a:p>
            <a:r>
              <a:rPr lang="en-US" sz="1000" dirty="0" smtClean="0"/>
              <a:t>F. </a:t>
            </a:r>
            <a:r>
              <a:rPr lang="en-US" sz="1000" dirty="0" err="1" smtClean="0"/>
              <a:t>Ciciriello</a:t>
            </a:r>
            <a:r>
              <a:rPr lang="en-US" sz="1000" dirty="0" smtClean="0"/>
              <a:t> </a:t>
            </a:r>
          </a:p>
          <a:p>
            <a:r>
              <a:rPr lang="en-US" sz="1000" dirty="0" smtClean="0"/>
              <a:t>F. </a:t>
            </a:r>
            <a:r>
              <a:rPr lang="en-US" sz="1000" dirty="0" err="1" smtClean="0"/>
              <a:t>Corsi</a:t>
            </a:r>
            <a:r>
              <a:rPr lang="en-US" sz="1000" dirty="0" smtClean="0"/>
              <a:t> </a:t>
            </a:r>
          </a:p>
          <a:p>
            <a:r>
              <a:rPr lang="en-US" sz="1000" dirty="0" smtClean="0"/>
              <a:t>F. </a:t>
            </a:r>
            <a:r>
              <a:rPr lang="en-US" sz="1000" dirty="0" err="1" smtClean="0"/>
              <a:t>Licciulli</a:t>
            </a:r>
            <a:r>
              <a:rPr lang="en-US" sz="1000" dirty="0" smtClean="0"/>
              <a:t> </a:t>
            </a:r>
          </a:p>
          <a:p>
            <a:r>
              <a:rPr lang="en-US" sz="1000" dirty="0" smtClean="0"/>
              <a:t>C. </a:t>
            </a:r>
            <a:r>
              <a:rPr lang="en-US" sz="1000" dirty="0" err="1" smtClean="0"/>
              <a:t>Marzocca</a:t>
            </a:r>
            <a:r>
              <a:rPr lang="en-US" sz="1000" dirty="0" smtClean="0"/>
              <a:t> </a:t>
            </a:r>
          </a:p>
          <a:p>
            <a:r>
              <a:rPr lang="en-US" sz="1000" dirty="0" smtClean="0"/>
              <a:t>G. </a:t>
            </a:r>
            <a:r>
              <a:rPr lang="en-US" sz="1000" dirty="0" err="1" smtClean="0"/>
              <a:t>Matarrese</a:t>
            </a:r>
            <a:endParaRPr lang="en-US" sz="1000" dirty="0"/>
          </a:p>
        </p:txBody>
      </p:sp>
      <p:pic>
        <p:nvPicPr>
          <p:cNvPr id="30" name="Picture 29" descr="marafini-116.jpg"/>
          <p:cNvPicPr>
            <a:picLocks noChangeAspect="1"/>
          </p:cNvPicPr>
          <p:nvPr/>
        </p:nvPicPr>
        <p:blipFill>
          <a:blip r:embed="rId7"/>
          <a:stretch>
            <a:fillRect/>
          </a:stretch>
        </p:blipFill>
        <p:spPr>
          <a:xfrm>
            <a:off x="1" y="34286"/>
            <a:ext cx="5486400" cy="1751640"/>
          </a:xfrm>
          <a:prstGeom prst="rect">
            <a:avLst/>
          </a:prstGeom>
        </p:spPr>
      </p:pic>
      <p:sp>
        <p:nvSpPr>
          <p:cNvPr id="31" name="Rettangolo 4"/>
          <p:cNvSpPr/>
          <p:nvPr/>
        </p:nvSpPr>
        <p:spPr>
          <a:xfrm>
            <a:off x="0" y="1465834"/>
            <a:ext cx="9144000" cy="144017"/>
          </a:xfrm>
          <a:prstGeom prst="rect">
            <a:avLst/>
          </a:prstGeom>
          <a:solidFill>
            <a:schemeClr val="accent1">
              <a:lumMod val="60000"/>
              <a:lumOff val="4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84131" tIns="42066" rIns="84131" bIns="42066" rtlCol="0" anchor="ctr"/>
          <a:lstStyle/>
          <a:p>
            <a:pPr algn="ctr"/>
            <a:endParaRPr lang="en-US"/>
          </a:p>
        </p:txBody>
      </p:sp>
      <p:pic>
        <p:nvPicPr>
          <p:cNvPr id="34" name="Picture 2"/>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758971" y="500045"/>
            <a:ext cx="2250503" cy="771635"/>
          </a:xfrm>
          <a:prstGeom prst="rect">
            <a:avLst/>
          </a:prstGeom>
          <a:noFill/>
          <a:ln w="9525">
            <a:noFill/>
            <a:miter lim="800000"/>
            <a:headEnd/>
            <a:tailEnd/>
          </a:ln>
        </p:spPr>
      </p:pic>
      <p:cxnSp>
        <p:nvCxnSpPr>
          <p:cNvPr id="35" name="Straight Connector 34"/>
          <p:cNvCxnSpPr>
            <a:endCxn id="31" idx="1"/>
          </p:cNvCxnSpPr>
          <p:nvPr/>
        </p:nvCxnSpPr>
        <p:spPr>
          <a:xfrm rot="10800000" flipV="1">
            <a:off x="1" y="1533650"/>
            <a:ext cx="6412522" cy="4193"/>
          </a:xfrm>
          <a:prstGeom prst="line">
            <a:avLst/>
          </a:prstGeom>
          <a:ln w="9525" cap="rnd">
            <a:solidFill>
              <a:srgbClr val="AD00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10800000">
            <a:off x="6564925" y="1533651"/>
            <a:ext cx="2578855" cy="4194"/>
          </a:xfrm>
          <a:prstGeom prst="line">
            <a:avLst/>
          </a:prstGeom>
          <a:ln w="9525" cap="rnd">
            <a:solidFill>
              <a:srgbClr val="AD0000"/>
            </a:solidFill>
          </a:ln>
          <a:effectLst/>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1441939" y="5004144"/>
            <a:ext cx="1160586" cy="1008283"/>
          </a:xfrm>
          <a:prstGeom prst="rect">
            <a:avLst/>
          </a:prstGeom>
        </p:spPr>
        <p:txBody>
          <a:bodyPr wrap="square" lIns="84131" tIns="42066" rIns="84131" bIns="42066">
            <a:spAutoFit/>
          </a:bodyPr>
          <a:lstStyle/>
          <a:p>
            <a:pPr marL="315493" indent="-315493"/>
            <a:r>
              <a:rPr lang="en-US" sz="1000" dirty="0" smtClean="0"/>
              <a:t>N. Marino </a:t>
            </a:r>
          </a:p>
          <a:p>
            <a:pPr marL="315493" indent="-315493"/>
            <a:r>
              <a:rPr lang="en-US" sz="1000" dirty="0" smtClean="0"/>
              <a:t>M. </a:t>
            </a:r>
            <a:r>
              <a:rPr lang="en-US" sz="1000" dirty="0" err="1" smtClean="0"/>
              <a:t>Morrocchi</a:t>
            </a:r>
            <a:r>
              <a:rPr lang="en-US" sz="1000" dirty="0" smtClean="0"/>
              <a:t> </a:t>
            </a:r>
          </a:p>
          <a:p>
            <a:pPr marL="315493" indent="-315493"/>
            <a:r>
              <a:rPr lang="en-US" sz="1000" dirty="0" smtClean="0"/>
              <a:t>M.A. </a:t>
            </a:r>
            <a:r>
              <a:rPr lang="en-US" sz="1000" dirty="0" err="1" smtClean="0"/>
              <a:t>Piliero</a:t>
            </a:r>
            <a:r>
              <a:rPr lang="en-US" sz="1000" dirty="0" smtClean="0"/>
              <a:t> </a:t>
            </a:r>
          </a:p>
          <a:p>
            <a:pPr marL="315493" indent="-315493"/>
            <a:r>
              <a:rPr lang="en-US" sz="1000" dirty="0" smtClean="0"/>
              <a:t>G. </a:t>
            </a:r>
            <a:r>
              <a:rPr lang="en-US" sz="1000" dirty="0" err="1" smtClean="0"/>
              <a:t>Pirrone</a:t>
            </a:r>
            <a:r>
              <a:rPr lang="en-US" sz="1000" dirty="0" smtClean="0"/>
              <a:t> </a:t>
            </a:r>
          </a:p>
          <a:p>
            <a:pPr marL="315493" indent="-315493"/>
            <a:r>
              <a:rPr lang="en-US" sz="1000" dirty="0" smtClean="0"/>
              <a:t>V. </a:t>
            </a:r>
            <a:r>
              <a:rPr lang="en-US" sz="1000" dirty="0" err="1" smtClean="0"/>
              <a:t>Rosso</a:t>
            </a:r>
            <a:r>
              <a:rPr lang="en-US" sz="1000" dirty="0" smtClean="0"/>
              <a:t> </a:t>
            </a:r>
          </a:p>
          <a:p>
            <a:pPr marL="315493" indent="-315493"/>
            <a:r>
              <a:rPr lang="en-US" sz="1000" dirty="0" smtClean="0"/>
              <a:t>G. </a:t>
            </a:r>
            <a:r>
              <a:rPr lang="en-US" sz="1000" dirty="0" err="1" smtClean="0"/>
              <a:t>Sportelli</a:t>
            </a:r>
            <a:r>
              <a:rPr lang="en-US" sz="1000" dirty="0" smtClean="0"/>
              <a:t> </a:t>
            </a:r>
          </a:p>
        </p:txBody>
      </p:sp>
      <p:sp>
        <p:nvSpPr>
          <p:cNvPr id="39" name="Rectangle 38"/>
          <p:cNvSpPr/>
          <p:nvPr/>
        </p:nvSpPr>
        <p:spPr>
          <a:xfrm>
            <a:off x="2787831" y="5005632"/>
            <a:ext cx="1031548" cy="854395"/>
          </a:xfrm>
          <a:prstGeom prst="rect">
            <a:avLst/>
          </a:prstGeom>
        </p:spPr>
        <p:txBody>
          <a:bodyPr wrap="square" lIns="84131" tIns="42066" rIns="84131" bIns="42066">
            <a:spAutoFit/>
          </a:bodyPr>
          <a:lstStyle/>
          <a:p>
            <a:r>
              <a:rPr lang="en-US" sz="1000" dirty="0" smtClean="0"/>
              <a:t>P. Cerello</a:t>
            </a:r>
          </a:p>
          <a:p>
            <a:r>
              <a:rPr lang="en-US" sz="1000" dirty="0" smtClean="0"/>
              <a:t>S. Coli </a:t>
            </a:r>
          </a:p>
          <a:p>
            <a:r>
              <a:rPr lang="en-US" sz="1000" dirty="0" smtClean="0"/>
              <a:t>E. </a:t>
            </a:r>
            <a:r>
              <a:rPr lang="en-US" sz="1000" dirty="0" err="1" smtClean="0"/>
              <a:t>Fiorina</a:t>
            </a:r>
            <a:r>
              <a:rPr lang="en-US" sz="1000" dirty="0" smtClean="0"/>
              <a:t> </a:t>
            </a:r>
          </a:p>
          <a:p>
            <a:r>
              <a:rPr lang="en-US" sz="1000" dirty="0" smtClean="0"/>
              <a:t>G. </a:t>
            </a:r>
            <a:r>
              <a:rPr lang="en-US" sz="1000" dirty="0" err="1" smtClean="0"/>
              <a:t>Giraudo</a:t>
            </a:r>
            <a:r>
              <a:rPr lang="en-US" sz="1000" dirty="0" smtClean="0"/>
              <a:t> </a:t>
            </a:r>
          </a:p>
          <a:p>
            <a:r>
              <a:rPr lang="en-US" sz="1000" dirty="0" smtClean="0"/>
              <a:t>F. </a:t>
            </a:r>
            <a:r>
              <a:rPr lang="en-US" sz="1000" dirty="0" err="1" smtClean="0"/>
              <a:t>Pennazio</a:t>
            </a:r>
            <a:r>
              <a:rPr lang="en-US" sz="1000" dirty="0" smtClean="0"/>
              <a:t> </a:t>
            </a:r>
          </a:p>
        </p:txBody>
      </p:sp>
      <p:sp>
        <p:nvSpPr>
          <p:cNvPr id="40" name="Rectangle 39"/>
          <p:cNvSpPr/>
          <p:nvPr/>
        </p:nvSpPr>
        <p:spPr>
          <a:xfrm>
            <a:off x="3420877" y="5005631"/>
            <a:ext cx="1151124" cy="854395"/>
          </a:xfrm>
          <a:prstGeom prst="rect">
            <a:avLst/>
          </a:prstGeom>
        </p:spPr>
        <p:txBody>
          <a:bodyPr wrap="square" lIns="84131" tIns="42066" rIns="84131" bIns="42066">
            <a:spAutoFit/>
          </a:bodyPr>
          <a:lstStyle/>
          <a:p>
            <a:pPr marL="315493" indent="-315493"/>
            <a:r>
              <a:rPr lang="en-US" sz="1000" dirty="0" smtClean="0"/>
              <a:t>C. </a:t>
            </a:r>
            <a:r>
              <a:rPr lang="en-US" sz="1000" dirty="0" err="1" smtClean="0"/>
              <a:t>Peroni</a:t>
            </a:r>
            <a:r>
              <a:rPr lang="en-US" sz="1000" dirty="0" smtClean="0"/>
              <a:t> </a:t>
            </a:r>
          </a:p>
          <a:p>
            <a:pPr marL="315493" indent="-315493"/>
            <a:r>
              <a:rPr lang="en-US" sz="1000" dirty="0" smtClean="0"/>
              <a:t>A. </a:t>
            </a:r>
            <a:r>
              <a:rPr lang="en-US" sz="1000" dirty="0" err="1" smtClean="0"/>
              <a:t>Rivetti</a:t>
            </a:r>
            <a:r>
              <a:rPr lang="en-US" sz="1000" dirty="0" smtClean="0"/>
              <a:t> </a:t>
            </a:r>
          </a:p>
          <a:p>
            <a:pPr marL="315493" indent="-315493"/>
            <a:r>
              <a:rPr lang="en-US" sz="1000" dirty="0" smtClean="0"/>
              <a:t>R. </a:t>
            </a:r>
            <a:r>
              <a:rPr lang="en-US" sz="1000" dirty="0" err="1" smtClean="0"/>
              <a:t>Wheadon</a:t>
            </a:r>
            <a:r>
              <a:rPr lang="en-US" sz="1000" dirty="0" smtClean="0"/>
              <a:t> </a:t>
            </a:r>
          </a:p>
          <a:p>
            <a:pPr marL="315493" indent="-315493"/>
            <a:r>
              <a:rPr lang="en-US" sz="1000" dirty="0" smtClean="0"/>
              <a:t>A. </a:t>
            </a:r>
            <a:r>
              <a:rPr lang="en-US" sz="1000" dirty="0" err="1" smtClean="0"/>
              <a:t>Attili</a:t>
            </a:r>
            <a:r>
              <a:rPr lang="en-US" sz="1000" dirty="0" smtClean="0"/>
              <a:t>,</a:t>
            </a:r>
          </a:p>
          <a:p>
            <a:pPr marL="315493" indent="-315493"/>
            <a:r>
              <a:rPr lang="en-US" sz="1000" dirty="0" smtClean="0"/>
              <a:t>S. </a:t>
            </a:r>
            <a:r>
              <a:rPr lang="en-US" sz="1000" dirty="0" err="1" smtClean="0"/>
              <a:t>Giordanengo</a:t>
            </a:r>
            <a:endParaRPr lang="en-US" sz="1000" dirty="0"/>
          </a:p>
        </p:txBody>
      </p:sp>
      <p:sp>
        <p:nvSpPr>
          <p:cNvPr id="41" name="Rectangle 40"/>
          <p:cNvSpPr/>
          <p:nvPr/>
        </p:nvSpPr>
        <p:spPr>
          <a:xfrm>
            <a:off x="4783018" y="5005632"/>
            <a:ext cx="1189810" cy="854395"/>
          </a:xfrm>
          <a:prstGeom prst="rect">
            <a:avLst/>
          </a:prstGeom>
        </p:spPr>
        <p:txBody>
          <a:bodyPr wrap="square" lIns="84131" tIns="42066" rIns="84131" bIns="42066">
            <a:spAutoFit/>
          </a:bodyPr>
          <a:lstStyle/>
          <a:p>
            <a:r>
              <a:rPr lang="en-US" sz="1000" dirty="0" smtClean="0"/>
              <a:t>E. De Lucia</a:t>
            </a:r>
          </a:p>
          <a:p>
            <a:r>
              <a:rPr lang="en-US" sz="1000" dirty="0" smtClean="0"/>
              <a:t>R. </a:t>
            </a:r>
            <a:r>
              <a:rPr lang="en-US" sz="1000" dirty="0" err="1" smtClean="0"/>
              <a:t>Faccini</a:t>
            </a:r>
            <a:endParaRPr lang="en-US" sz="1000" dirty="0" smtClean="0"/>
          </a:p>
          <a:p>
            <a:r>
              <a:rPr lang="en-US" sz="1000" dirty="0" smtClean="0"/>
              <a:t>P.M. </a:t>
            </a:r>
            <a:r>
              <a:rPr lang="en-US" sz="1000" dirty="0" err="1" smtClean="0"/>
              <a:t>Frallicciardi</a:t>
            </a:r>
            <a:endParaRPr lang="en-US" sz="1000" dirty="0" smtClean="0"/>
          </a:p>
          <a:p>
            <a:r>
              <a:rPr lang="en-US" sz="1000" dirty="0" smtClean="0"/>
              <a:t>M. </a:t>
            </a:r>
            <a:r>
              <a:rPr lang="en-US" sz="1000" dirty="0" err="1" smtClean="0"/>
              <a:t>Marafini</a:t>
            </a:r>
            <a:r>
              <a:rPr lang="en-US" sz="1000" dirty="0" smtClean="0"/>
              <a:t> </a:t>
            </a:r>
          </a:p>
          <a:p>
            <a:r>
              <a:rPr lang="en-US" sz="1000" dirty="0" smtClean="0"/>
              <a:t>C. </a:t>
            </a:r>
            <a:r>
              <a:rPr lang="en-US" sz="1000" dirty="0" err="1" smtClean="0"/>
              <a:t>Morone</a:t>
            </a:r>
            <a:r>
              <a:rPr lang="en-US" sz="1000" dirty="0" smtClean="0"/>
              <a:t> </a:t>
            </a:r>
          </a:p>
        </p:txBody>
      </p:sp>
      <p:sp>
        <p:nvSpPr>
          <p:cNvPr id="42" name="Rectangle 41"/>
          <p:cNvSpPr/>
          <p:nvPr/>
        </p:nvSpPr>
        <p:spPr>
          <a:xfrm>
            <a:off x="5697416" y="5005631"/>
            <a:ext cx="914400" cy="854395"/>
          </a:xfrm>
          <a:prstGeom prst="rect">
            <a:avLst/>
          </a:prstGeom>
        </p:spPr>
        <p:txBody>
          <a:bodyPr wrap="square" lIns="84131" tIns="42066" rIns="84131" bIns="42066">
            <a:spAutoFit/>
          </a:bodyPr>
          <a:lstStyle/>
          <a:p>
            <a:r>
              <a:rPr lang="en-US" sz="1000" dirty="0" smtClean="0"/>
              <a:t>V. </a:t>
            </a:r>
            <a:r>
              <a:rPr lang="en-US" sz="1000" dirty="0" err="1" smtClean="0"/>
              <a:t>Patera</a:t>
            </a:r>
            <a:r>
              <a:rPr lang="en-US" sz="1000" dirty="0" smtClean="0"/>
              <a:t> </a:t>
            </a:r>
          </a:p>
          <a:p>
            <a:r>
              <a:rPr lang="en-US" sz="1000" dirty="0" smtClean="0"/>
              <a:t>L. </a:t>
            </a:r>
            <a:r>
              <a:rPr lang="en-US" sz="1000" dirty="0" err="1" smtClean="0"/>
              <a:t>Piersanti</a:t>
            </a:r>
            <a:r>
              <a:rPr lang="en-US" sz="1000" dirty="0" smtClean="0"/>
              <a:t> </a:t>
            </a:r>
          </a:p>
          <a:p>
            <a:pPr marL="315493" indent="-315493"/>
            <a:r>
              <a:rPr lang="en-US" sz="1000" dirty="0" smtClean="0"/>
              <a:t>A. </a:t>
            </a:r>
            <a:r>
              <a:rPr lang="en-US" sz="1000" dirty="0" err="1" smtClean="0"/>
              <a:t>Sarti</a:t>
            </a:r>
            <a:r>
              <a:rPr lang="en-US" sz="1000" dirty="0" smtClean="0"/>
              <a:t> </a:t>
            </a:r>
          </a:p>
          <a:p>
            <a:pPr marL="315493" indent="-315493"/>
            <a:r>
              <a:rPr lang="en-US" sz="1000" dirty="0" smtClean="0"/>
              <a:t>A. </a:t>
            </a:r>
            <a:r>
              <a:rPr lang="en-US" sz="1000" dirty="0" err="1" smtClean="0"/>
              <a:t>Sciubba</a:t>
            </a:r>
            <a:r>
              <a:rPr lang="en-US" sz="1000" dirty="0" smtClean="0"/>
              <a:t> </a:t>
            </a:r>
          </a:p>
          <a:p>
            <a:pPr marL="315493" indent="-315493"/>
            <a:r>
              <a:rPr lang="en-US" sz="1000" dirty="0" smtClean="0"/>
              <a:t>C. </a:t>
            </a:r>
            <a:r>
              <a:rPr lang="en-US" sz="1000" dirty="0" err="1" smtClean="0"/>
              <a:t>Voena</a:t>
            </a:r>
            <a:endParaRPr lang="en-US" sz="1000" dirty="0"/>
          </a:p>
        </p:txBody>
      </p:sp>
      <p:sp>
        <p:nvSpPr>
          <p:cNvPr id="45" name="Freeform 44"/>
          <p:cNvSpPr/>
          <p:nvPr/>
        </p:nvSpPr>
        <p:spPr>
          <a:xfrm>
            <a:off x="8186929" y="5494684"/>
            <a:ext cx="369519" cy="358950"/>
          </a:xfrm>
          <a:custGeom>
            <a:avLst/>
            <a:gdLst>
              <a:gd name="connsiteX0" fmla="*/ 358900 w 400312"/>
              <a:gd name="connsiteY0" fmla="*/ 41418 h 358950"/>
              <a:gd name="connsiteX1" fmla="*/ 207058 w 400312"/>
              <a:gd name="connsiteY1" fmla="*/ 55223 h 358950"/>
              <a:gd name="connsiteX2" fmla="*/ 151842 w 400312"/>
              <a:gd name="connsiteY2" fmla="*/ 82835 h 358950"/>
              <a:gd name="connsiteX3" fmla="*/ 0 w 400312"/>
              <a:gd name="connsiteY3" fmla="*/ 55223 h 358950"/>
              <a:gd name="connsiteX4" fmla="*/ 0 w 400312"/>
              <a:gd name="connsiteY4" fmla="*/ 345144 h 358950"/>
              <a:gd name="connsiteX5" fmla="*/ 400312 w 400312"/>
              <a:gd name="connsiteY5" fmla="*/ 358950 h 358950"/>
              <a:gd name="connsiteX6" fmla="*/ 303685 w 400312"/>
              <a:gd name="connsiteY6" fmla="*/ 0 h 35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312" h="358950">
                <a:moveTo>
                  <a:pt x="358900" y="41418"/>
                </a:moveTo>
                <a:cubicBezTo>
                  <a:pt x="308286" y="46020"/>
                  <a:pt x="256894" y="45255"/>
                  <a:pt x="207058" y="55223"/>
                </a:cubicBezTo>
                <a:cubicBezTo>
                  <a:pt x="186879" y="59259"/>
                  <a:pt x="151842" y="82835"/>
                  <a:pt x="151842" y="82835"/>
                </a:cubicBezTo>
                <a:lnTo>
                  <a:pt x="0" y="55223"/>
                </a:lnTo>
                <a:lnTo>
                  <a:pt x="0" y="345144"/>
                </a:lnTo>
                <a:lnTo>
                  <a:pt x="400312" y="358950"/>
                </a:lnTo>
                <a:lnTo>
                  <a:pt x="303685" y="0"/>
                </a:lnTo>
              </a:path>
            </a:pathLst>
          </a:cu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lIns="84131" tIns="42066" rIns="84131" bIns="42066" rtlCol="0" anchor="ctr"/>
          <a:lstStyle/>
          <a:p>
            <a:pPr algn="ctr"/>
            <a:endParaRPr lang="en-US"/>
          </a:p>
        </p:txBody>
      </p:sp>
      <p:sp>
        <p:nvSpPr>
          <p:cNvPr id="46" name="Rectangle 45"/>
          <p:cNvSpPr/>
          <p:nvPr/>
        </p:nvSpPr>
        <p:spPr>
          <a:xfrm>
            <a:off x="8321705" y="5005631"/>
            <a:ext cx="841578" cy="1316060"/>
          </a:xfrm>
          <a:prstGeom prst="rect">
            <a:avLst/>
          </a:prstGeom>
        </p:spPr>
        <p:txBody>
          <a:bodyPr wrap="square" lIns="84131" tIns="42066" rIns="84131" bIns="42066">
            <a:spAutoFit/>
          </a:bodyPr>
          <a:lstStyle/>
          <a:p>
            <a:r>
              <a:rPr lang="en-US" sz="1000" dirty="0" smtClean="0"/>
              <a:t>G. </a:t>
            </a:r>
            <a:r>
              <a:rPr lang="en-US" sz="1000" dirty="0" err="1" smtClean="0"/>
              <a:t>Battistoni</a:t>
            </a:r>
            <a:endParaRPr lang="en-US" sz="1000" dirty="0" smtClean="0"/>
          </a:p>
          <a:p>
            <a:r>
              <a:rPr lang="en-US" sz="1000" dirty="0" smtClean="0"/>
              <a:t>M. </a:t>
            </a:r>
            <a:r>
              <a:rPr lang="en-US" sz="1000" dirty="0" err="1" smtClean="0"/>
              <a:t>Cecchetti</a:t>
            </a:r>
            <a:endParaRPr lang="en-US" sz="1000" dirty="0" smtClean="0"/>
          </a:p>
          <a:p>
            <a:r>
              <a:rPr lang="en-US" sz="1000" dirty="0" smtClean="0"/>
              <a:t>F. </a:t>
            </a:r>
            <a:r>
              <a:rPr lang="en-US" sz="1000" dirty="0" err="1" smtClean="0"/>
              <a:t>Cappucci</a:t>
            </a:r>
            <a:endParaRPr lang="en-US" sz="1000" dirty="0" smtClean="0"/>
          </a:p>
          <a:p>
            <a:r>
              <a:rPr lang="en-US" sz="1000" dirty="0" smtClean="0"/>
              <a:t>S. </a:t>
            </a:r>
            <a:r>
              <a:rPr lang="en-US" sz="1000" dirty="0" err="1" smtClean="0"/>
              <a:t>Muraro</a:t>
            </a:r>
            <a:endParaRPr lang="en-US" sz="1000" dirty="0" smtClean="0"/>
          </a:p>
          <a:p>
            <a:r>
              <a:rPr lang="en-US" sz="1000" dirty="0" smtClean="0"/>
              <a:t>P. </a:t>
            </a:r>
            <a:r>
              <a:rPr lang="en-US" sz="1000" dirty="0" err="1" smtClean="0"/>
              <a:t>Sala</a:t>
            </a:r>
            <a:endParaRPr lang="en-US" sz="1000" dirty="0"/>
          </a:p>
        </p:txBody>
      </p:sp>
      <p:sp>
        <p:nvSpPr>
          <p:cNvPr id="47" name="Freeform 46"/>
          <p:cNvSpPr/>
          <p:nvPr/>
        </p:nvSpPr>
        <p:spPr>
          <a:xfrm>
            <a:off x="2548411" y="6019305"/>
            <a:ext cx="420487" cy="207088"/>
          </a:xfrm>
          <a:custGeom>
            <a:avLst/>
            <a:gdLst>
              <a:gd name="connsiteX0" fmla="*/ 455528 w 455528"/>
              <a:gd name="connsiteY0" fmla="*/ 0 h 207087"/>
              <a:gd name="connsiteX1" fmla="*/ 0 w 455528"/>
              <a:gd name="connsiteY1" fmla="*/ 41418 h 207087"/>
              <a:gd name="connsiteX2" fmla="*/ 13804 w 455528"/>
              <a:gd name="connsiteY2" fmla="*/ 193281 h 207087"/>
              <a:gd name="connsiteX3" fmla="*/ 455528 w 455528"/>
              <a:gd name="connsiteY3" fmla="*/ 207087 h 207087"/>
              <a:gd name="connsiteX4" fmla="*/ 455528 w 455528"/>
              <a:gd name="connsiteY4" fmla="*/ 0 h 207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28" h="207087">
                <a:moveTo>
                  <a:pt x="455528" y="0"/>
                </a:moveTo>
                <a:lnTo>
                  <a:pt x="0" y="41418"/>
                </a:lnTo>
                <a:lnTo>
                  <a:pt x="13804" y="193281"/>
                </a:lnTo>
                <a:lnTo>
                  <a:pt x="455528" y="207087"/>
                </a:lnTo>
                <a:lnTo>
                  <a:pt x="455528"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4131" tIns="42066" rIns="84131" bIns="42066" rtlCol="0" anchor="ctr"/>
          <a:lstStyle/>
          <a:p>
            <a:pPr algn="ctr"/>
            <a:endParaRPr lang="en-US"/>
          </a:p>
        </p:txBody>
      </p:sp>
      <p:sp>
        <p:nvSpPr>
          <p:cNvPr id="48" name="Rectangle 47"/>
          <p:cNvSpPr/>
          <p:nvPr/>
        </p:nvSpPr>
        <p:spPr>
          <a:xfrm>
            <a:off x="951070" y="3250585"/>
            <a:ext cx="6060813" cy="515841"/>
          </a:xfrm>
          <a:prstGeom prst="rect">
            <a:avLst/>
          </a:prstGeom>
        </p:spPr>
        <p:txBody>
          <a:bodyPr wrap="none" lIns="84131" tIns="42066" rIns="84131" bIns="42066">
            <a:spAutoFit/>
          </a:bodyPr>
          <a:lstStyle/>
          <a:p>
            <a:pPr algn="r"/>
            <a:r>
              <a:rPr lang="en-US" sz="2800" b="1" dirty="0" smtClean="0">
                <a:solidFill>
                  <a:srgbClr val="0070C0"/>
                </a:solidFill>
                <a:latin typeface="Calibri"/>
              </a:rPr>
              <a:t>INSIDE coordinator: M. G. Bisogni (Pisa)</a:t>
            </a:r>
            <a:endParaRPr lang="en-US" sz="2800" b="1" dirty="0">
              <a:solidFill>
                <a:srgbClr val="0070C0"/>
              </a:solidFill>
            </a:endParaRPr>
          </a:p>
        </p:txBody>
      </p:sp>
      <p:pic>
        <p:nvPicPr>
          <p:cNvPr id="49" name="Picture 48" descr="LogoCNAO_nero-rosso.png"/>
          <p:cNvPicPr>
            <a:picLocks noChangeAspect="1"/>
          </p:cNvPicPr>
          <p:nvPr/>
        </p:nvPicPr>
        <p:blipFill>
          <a:blip r:embed="rId9" cstate="print"/>
          <a:srcRect l="35642"/>
          <a:stretch>
            <a:fillRect/>
          </a:stretch>
        </p:blipFill>
        <p:spPr>
          <a:xfrm>
            <a:off x="1055077" y="6393297"/>
            <a:ext cx="1177292" cy="236108"/>
          </a:xfrm>
          <a:prstGeom prst="rect">
            <a:avLst/>
          </a:prstGeom>
        </p:spPr>
      </p:pic>
      <p:sp>
        <p:nvSpPr>
          <p:cNvPr id="51" name="Rettangolo 6"/>
          <p:cNvSpPr/>
          <p:nvPr/>
        </p:nvSpPr>
        <p:spPr>
          <a:xfrm>
            <a:off x="0" y="6637789"/>
            <a:ext cx="9144000" cy="144017"/>
          </a:xfrm>
          <a:prstGeom prst="rect">
            <a:avLst/>
          </a:prstGeom>
          <a:solidFill>
            <a:schemeClr val="accent1">
              <a:lumMod val="60000"/>
              <a:lumOff val="4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84131" tIns="42066" rIns="84131" bIns="42066" rtlCol="0" anchor="ctr"/>
          <a:lstStyle/>
          <a:p>
            <a:pPr algn="ctr"/>
            <a:endParaRPr lang="en-US"/>
          </a:p>
        </p:txBody>
      </p:sp>
      <p:sp>
        <p:nvSpPr>
          <p:cNvPr id="53" name="Rectangle 52"/>
          <p:cNvSpPr/>
          <p:nvPr/>
        </p:nvSpPr>
        <p:spPr>
          <a:xfrm>
            <a:off x="68081" y="6324605"/>
            <a:ext cx="1025139" cy="361953"/>
          </a:xfrm>
          <a:prstGeom prst="rect">
            <a:avLst/>
          </a:prstGeom>
        </p:spPr>
        <p:txBody>
          <a:bodyPr wrap="none" lIns="84131" tIns="42066" rIns="84131" bIns="42066">
            <a:spAutoFit/>
          </a:bodyPr>
          <a:lstStyle/>
          <a:p>
            <a:r>
              <a:rPr lang="en-US" dirty="0" smtClean="0">
                <a:solidFill>
                  <a:srgbClr val="000000"/>
                </a:solidFill>
                <a:latin typeface="Calibri"/>
              </a:rPr>
              <a:t>partners:</a:t>
            </a:r>
            <a:endParaRPr lang="en-US" dirty="0"/>
          </a:p>
        </p:txBody>
      </p:sp>
      <p:sp>
        <p:nvSpPr>
          <p:cNvPr id="54" name="Freeform 53"/>
          <p:cNvSpPr/>
          <p:nvPr/>
        </p:nvSpPr>
        <p:spPr>
          <a:xfrm>
            <a:off x="4573546" y="6041317"/>
            <a:ext cx="420487" cy="207088"/>
          </a:xfrm>
          <a:custGeom>
            <a:avLst/>
            <a:gdLst>
              <a:gd name="connsiteX0" fmla="*/ 455528 w 455528"/>
              <a:gd name="connsiteY0" fmla="*/ 0 h 207087"/>
              <a:gd name="connsiteX1" fmla="*/ 0 w 455528"/>
              <a:gd name="connsiteY1" fmla="*/ 41418 h 207087"/>
              <a:gd name="connsiteX2" fmla="*/ 13804 w 455528"/>
              <a:gd name="connsiteY2" fmla="*/ 193281 h 207087"/>
              <a:gd name="connsiteX3" fmla="*/ 455528 w 455528"/>
              <a:gd name="connsiteY3" fmla="*/ 207087 h 207087"/>
              <a:gd name="connsiteX4" fmla="*/ 455528 w 455528"/>
              <a:gd name="connsiteY4" fmla="*/ 0 h 207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28" h="207087">
                <a:moveTo>
                  <a:pt x="455528" y="0"/>
                </a:moveTo>
                <a:lnTo>
                  <a:pt x="0" y="41418"/>
                </a:lnTo>
                <a:lnTo>
                  <a:pt x="13804" y="193281"/>
                </a:lnTo>
                <a:lnTo>
                  <a:pt x="455528" y="207087"/>
                </a:lnTo>
                <a:lnTo>
                  <a:pt x="455528"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4131" tIns="42066" rIns="84131" bIns="42066" rtlCol="0" anchor="ctr"/>
          <a:lstStyle/>
          <a:p>
            <a:pPr algn="ctr"/>
            <a:endParaRPr lang="en-US"/>
          </a:p>
        </p:txBody>
      </p:sp>
      <p:sp>
        <p:nvSpPr>
          <p:cNvPr id="56" name="Freeform 55"/>
          <p:cNvSpPr/>
          <p:nvPr/>
        </p:nvSpPr>
        <p:spPr>
          <a:xfrm>
            <a:off x="393628" y="6041317"/>
            <a:ext cx="420487" cy="207088"/>
          </a:xfrm>
          <a:custGeom>
            <a:avLst/>
            <a:gdLst>
              <a:gd name="connsiteX0" fmla="*/ 455528 w 455528"/>
              <a:gd name="connsiteY0" fmla="*/ 0 h 207087"/>
              <a:gd name="connsiteX1" fmla="*/ 0 w 455528"/>
              <a:gd name="connsiteY1" fmla="*/ 41418 h 207087"/>
              <a:gd name="connsiteX2" fmla="*/ 13804 w 455528"/>
              <a:gd name="connsiteY2" fmla="*/ 193281 h 207087"/>
              <a:gd name="connsiteX3" fmla="*/ 455528 w 455528"/>
              <a:gd name="connsiteY3" fmla="*/ 207087 h 207087"/>
              <a:gd name="connsiteX4" fmla="*/ 455528 w 455528"/>
              <a:gd name="connsiteY4" fmla="*/ 0 h 207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28" h="207087">
                <a:moveTo>
                  <a:pt x="455528" y="0"/>
                </a:moveTo>
                <a:lnTo>
                  <a:pt x="0" y="41418"/>
                </a:lnTo>
                <a:lnTo>
                  <a:pt x="13804" y="193281"/>
                </a:lnTo>
                <a:lnTo>
                  <a:pt x="455528" y="207087"/>
                </a:lnTo>
                <a:lnTo>
                  <a:pt x="455528"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4131" tIns="42066" rIns="84131" bIns="42066" rtlCol="0" anchor="ctr"/>
          <a:lstStyle/>
          <a:p>
            <a:pPr algn="ctr"/>
            <a:endParaRPr lang="en-US"/>
          </a:p>
        </p:txBody>
      </p:sp>
      <p:sp>
        <p:nvSpPr>
          <p:cNvPr id="38" name="Rettangolo 6"/>
          <p:cNvSpPr/>
          <p:nvPr/>
        </p:nvSpPr>
        <p:spPr>
          <a:xfrm>
            <a:off x="0" y="6256789"/>
            <a:ext cx="9144000" cy="144017"/>
          </a:xfrm>
          <a:prstGeom prst="rect">
            <a:avLst/>
          </a:prstGeom>
          <a:solidFill>
            <a:schemeClr val="accent1">
              <a:lumMod val="60000"/>
              <a:lumOff val="4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84131" tIns="42066" rIns="84131" bIns="42066" rtlCol="0" anchor="ctr"/>
          <a:lstStyle/>
          <a:p>
            <a:pPr algn="ctr"/>
            <a:endParaRPr lang="en-US"/>
          </a:p>
        </p:txBody>
      </p:sp>
      <p:sp>
        <p:nvSpPr>
          <p:cNvPr id="52" name="Rectangle 51"/>
          <p:cNvSpPr/>
          <p:nvPr/>
        </p:nvSpPr>
        <p:spPr>
          <a:xfrm>
            <a:off x="633050" y="5002652"/>
            <a:ext cx="1863968" cy="1162172"/>
          </a:xfrm>
          <a:prstGeom prst="rect">
            <a:avLst/>
          </a:prstGeom>
        </p:spPr>
        <p:txBody>
          <a:bodyPr wrap="square" lIns="84131" tIns="42066" rIns="84131" bIns="42066">
            <a:spAutoFit/>
          </a:bodyPr>
          <a:lstStyle/>
          <a:p>
            <a:r>
              <a:rPr lang="en-US" sz="1000" dirty="0" smtClean="0"/>
              <a:t>N. </a:t>
            </a:r>
            <a:r>
              <a:rPr lang="en-US" sz="1000" dirty="0" err="1" smtClean="0"/>
              <a:t>Belcari</a:t>
            </a:r>
            <a:r>
              <a:rPr lang="en-US" sz="1000" dirty="0" smtClean="0"/>
              <a:t> </a:t>
            </a:r>
          </a:p>
          <a:p>
            <a:r>
              <a:rPr lang="en-US" sz="1000" dirty="0" smtClean="0"/>
              <a:t>N. </a:t>
            </a:r>
            <a:r>
              <a:rPr lang="en-US" sz="1000" dirty="0" err="1" smtClean="0"/>
              <a:t>Camarlinghi</a:t>
            </a:r>
            <a:endParaRPr lang="en-US" sz="1000" dirty="0" smtClean="0"/>
          </a:p>
          <a:p>
            <a:r>
              <a:rPr lang="en-US" sz="1000" dirty="0" smtClean="0"/>
              <a:t>A. Del Guerra </a:t>
            </a:r>
          </a:p>
          <a:p>
            <a:r>
              <a:rPr lang="en-US" sz="1000" dirty="0" smtClean="0"/>
              <a:t>S. </a:t>
            </a:r>
            <a:r>
              <a:rPr lang="en-US" sz="1000" dirty="0" err="1" smtClean="0"/>
              <a:t>Ferretti</a:t>
            </a:r>
            <a:endParaRPr lang="en-US" sz="1000" dirty="0" smtClean="0"/>
          </a:p>
          <a:p>
            <a:r>
              <a:rPr lang="en-US" sz="1000" dirty="0" smtClean="0"/>
              <a:t>E. </a:t>
            </a:r>
            <a:r>
              <a:rPr lang="en-US" sz="1000" dirty="0" err="1" smtClean="0"/>
              <a:t>Kostara</a:t>
            </a:r>
            <a:r>
              <a:rPr lang="en-US" sz="1000" dirty="0" smtClean="0"/>
              <a:t> </a:t>
            </a:r>
          </a:p>
          <a:p>
            <a:pPr marL="315493" indent="-315493"/>
            <a:r>
              <a:rPr lang="en-US" sz="1000" dirty="0" smtClean="0"/>
              <a:t>A. </a:t>
            </a:r>
            <a:r>
              <a:rPr lang="en-US" sz="1000" dirty="0" err="1" smtClean="0"/>
              <a:t>Kraan</a:t>
            </a:r>
            <a:endParaRPr lang="en-US" sz="1000" dirty="0" smtClean="0"/>
          </a:p>
          <a:p>
            <a:pPr marL="315493" indent="-315493"/>
            <a:r>
              <a:rPr lang="en-US" sz="1000" dirty="0" smtClean="0"/>
              <a:t>B. Liu </a:t>
            </a:r>
          </a:p>
        </p:txBody>
      </p:sp>
      <p:sp>
        <p:nvSpPr>
          <p:cNvPr id="57" name="Rectangle 56"/>
          <p:cNvSpPr/>
          <p:nvPr/>
        </p:nvSpPr>
        <p:spPr>
          <a:xfrm>
            <a:off x="714158" y="3643314"/>
            <a:ext cx="7286866" cy="1192949"/>
          </a:xfrm>
          <a:prstGeom prst="rect">
            <a:avLst/>
          </a:prstGeom>
        </p:spPr>
        <p:txBody>
          <a:bodyPr wrap="square" lIns="84131" tIns="42066" rIns="84131" bIns="42066">
            <a:spAutoFit/>
          </a:bodyPr>
          <a:lstStyle/>
          <a:p>
            <a:r>
              <a:rPr lang="en-US" dirty="0" smtClean="0"/>
              <a:t>This project has been supported by Italian MIUR under the program  PRIN  2010-2011 project nr. 2010P98A75 and by EU FP7 for research, technological development and demonstration under grant  agreement no 317446 (INFIERI)</a:t>
            </a:r>
            <a:endParaRPr lang="en-US" dirty="0"/>
          </a:p>
        </p:txBody>
      </p:sp>
      <p:sp>
        <p:nvSpPr>
          <p:cNvPr id="60" name="CustomShape 5"/>
          <p:cNvSpPr/>
          <p:nvPr/>
        </p:nvSpPr>
        <p:spPr>
          <a:xfrm>
            <a:off x="814116" y="1704010"/>
            <a:ext cx="6993459" cy="1653555"/>
          </a:xfrm>
          <a:prstGeom prst="rect">
            <a:avLst/>
          </a:prstGeom>
          <a:noFill/>
          <a:ln>
            <a:noFill/>
          </a:ln>
        </p:spPr>
        <p:txBody>
          <a:bodyPr lIns="82807" tIns="41404" rIns="82807" bIns="41404"/>
          <a:lstStyle>
            <a:defPPr>
              <a:defRPr lang="en-US"/>
            </a:defPPr>
            <a:lvl1pPr marL="0" algn="l" defTabSz="420658" rtl="0" eaLnBrk="1" latinLnBrk="0" hangingPunct="1">
              <a:defRPr sz="1700" kern="1200">
                <a:solidFill>
                  <a:schemeClr val="tx1"/>
                </a:solidFill>
                <a:latin typeface="+mn-lt"/>
                <a:ea typeface="+mn-ea"/>
                <a:cs typeface="+mn-cs"/>
              </a:defRPr>
            </a:lvl1pPr>
            <a:lvl2pPr marL="420658" algn="l" defTabSz="420658" rtl="0" eaLnBrk="1" latinLnBrk="0" hangingPunct="1">
              <a:defRPr sz="1700" kern="1200">
                <a:solidFill>
                  <a:schemeClr val="tx1"/>
                </a:solidFill>
                <a:latin typeface="+mn-lt"/>
                <a:ea typeface="+mn-ea"/>
                <a:cs typeface="+mn-cs"/>
              </a:defRPr>
            </a:lvl2pPr>
            <a:lvl3pPr marL="841317" algn="l" defTabSz="420658" rtl="0" eaLnBrk="1" latinLnBrk="0" hangingPunct="1">
              <a:defRPr sz="1700" kern="1200">
                <a:solidFill>
                  <a:schemeClr val="tx1"/>
                </a:solidFill>
                <a:latin typeface="+mn-lt"/>
                <a:ea typeface="+mn-ea"/>
                <a:cs typeface="+mn-cs"/>
              </a:defRPr>
            </a:lvl3pPr>
            <a:lvl4pPr marL="1261975" algn="l" defTabSz="420658" rtl="0" eaLnBrk="1" latinLnBrk="0" hangingPunct="1">
              <a:defRPr sz="1700" kern="1200">
                <a:solidFill>
                  <a:schemeClr val="tx1"/>
                </a:solidFill>
                <a:latin typeface="+mn-lt"/>
                <a:ea typeface="+mn-ea"/>
                <a:cs typeface="+mn-cs"/>
              </a:defRPr>
            </a:lvl4pPr>
            <a:lvl5pPr marL="1682634" algn="l" defTabSz="420658" rtl="0" eaLnBrk="1" latinLnBrk="0" hangingPunct="1">
              <a:defRPr sz="1700" kern="1200">
                <a:solidFill>
                  <a:schemeClr val="tx1"/>
                </a:solidFill>
                <a:latin typeface="+mn-lt"/>
                <a:ea typeface="+mn-ea"/>
                <a:cs typeface="+mn-cs"/>
              </a:defRPr>
            </a:lvl5pPr>
            <a:lvl6pPr marL="2103291" algn="l" defTabSz="420658" rtl="0" eaLnBrk="1" latinLnBrk="0" hangingPunct="1">
              <a:defRPr sz="1700" kern="1200">
                <a:solidFill>
                  <a:schemeClr val="tx1"/>
                </a:solidFill>
                <a:latin typeface="+mn-lt"/>
                <a:ea typeface="+mn-ea"/>
                <a:cs typeface="+mn-cs"/>
              </a:defRPr>
            </a:lvl6pPr>
            <a:lvl7pPr marL="2523949" algn="l" defTabSz="420658" rtl="0" eaLnBrk="1" latinLnBrk="0" hangingPunct="1">
              <a:defRPr sz="1700" kern="1200">
                <a:solidFill>
                  <a:schemeClr val="tx1"/>
                </a:solidFill>
                <a:latin typeface="+mn-lt"/>
                <a:ea typeface="+mn-ea"/>
                <a:cs typeface="+mn-cs"/>
              </a:defRPr>
            </a:lvl7pPr>
            <a:lvl8pPr marL="2944608" algn="l" defTabSz="420658" rtl="0" eaLnBrk="1" latinLnBrk="0" hangingPunct="1">
              <a:defRPr sz="1700" kern="1200">
                <a:solidFill>
                  <a:schemeClr val="tx1"/>
                </a:solidFill>
                <a:latin typeface="+mn-lt"/>
                <a:ea typeface="+mn-ea"/>
                <a:cs typeface="+mn-cs"/>
              </a:defRPr>
            </a:lvl8pPr>
            <a:lvl9pPr marL="3365266" algn="l" defTabSz="420658" rtl="0" eaLnBrk="1" latinLnBrk="0" hangingPunct="1">
              <a:defRPr sz="1700" kern="1200">
                <a:solidFill>
                  <a:schemeClr val="tx1"/>
                </a:solidFill>
                <a:latin typeface="+mn-lt"/>
                <a:ea typeface="+mn-ea"/>
                <a:cs typeface="+mn-cs"/>
              </a:defRPr>
            </a:lvl9pPr>
          </a:lstStyle>
          <a:p>
            <a:pPr algn="ctr">
              <a:lnSpc>
                <a:spcPct val="100000"/>
              </a:lnSpc>
            </a:pPr>
            <a:r>
              <a:rPr lang="en-US" sz="3600" b="1" dirty="0" err="1" smtClean="0">
                <a:solidFill>
                  <a:srgbClr val="0070C0"/>
                </a:solidFill>
              </a:rPr>
              <a:t>IN</a:t>
            </a:r>
            <a:r>
              <a:rPr lang="en-US" sz="3600" dirty="0" err="1" smtClean="0"/>
              <a:t>novative</a:t>
            </a:r>
            <a:r>
              <a:rPr lang="en-US" sz="3600" dirty="0" smtClean="0"/>
              <a:t> </a:t>
            </a:r>
            <a:r>
              <a:rPr lang="en-US" sz="3600" b="1" dirty="0" smtClean="0">
                <a:solidFill>
                  <a:srgbClr val="0070C0"/>
                </a:solidFill>
              </a:rPr>
              <a:t>S</a:t>
            </a:r>
            <a:r>
              <a:rPr lang="en-US" sz="3600" dirty="0" smtClean="0"/>
              <a:t>olutions for </a:t>
            </a:r>
            <a:r>
              <a:rPr lang="en-US" sz="3600" b="1" dirty="0" smtClean="0">
                <a:solidFill>
                  <a:srgbClr val="0070C0"/>
                </a:solidFill>
              </a:rPr>
              <a:t>I</a:t>
            </a:r>
            <a:r>
              <a:rPr lang="en-US" sz="3600" dirty="0" smtClean="0"/>
              <a:t>n-beam </a:t>
            </a:r>
            <a:r>
              <a:rPr lang="en-US" sz="3600" b="1" dirty="0" err="1" smtClean="0">
                <a:solidFill>
                  <a:srgbClr val="0070C0"/>
                </a:solidFill>
              </a:rPr>
              <a:t>D</a:t>
            </a:r>
            <a:r>
              <a:rPr lang="en-US" sz="3600" dirty="0" err="1" smtClean="0"/>
              <a:t>osim</a:t>
            </a:r>
            <a:r>
              <a:rPr lang="en-US" sz="3600" b="1" dirty="0" err="1" smtClean="0">
                <a:solidFill>
                  <a:srgbClr val="0070C0"/>
                </a:solidFill>
              </a:rPr>
              <a:t>E</a:t>
            </a:r>
            <a:r>
              <a:rPr lang="en-US" sz="3600" dirty="0" err="1" smtClean="0"/>
              <a:t>try</a:t>
            </a:r>
            <a:r>
              <a:rPr lang="en-US" sz="3600" dirty="0" smtClean="0"/>
              <a:t> in Hadrontherapy</a:t>
            </a:r>
          </a:p>
          <a:p>
            <a:pPr algn="ctr">
              <a:lnSpc>
                <a:spcPct val="100000"/>
              </a:lnSpc>
            </a:pPr>
            <a:r>
              <a:rPr lang="en-US" sz="2800" dirty="0" err="1" smtClean="0">
                <a:solidFill>
                  <a:srgbClr val="000000"/>
                </a:solidFill>
                <a:latin typeface="Calibri"/>
              </a:rPr>
              <a:t>Pisa,Torino,Roma”La</a:t>
            </a:r>
            <a:r>
              <a:rPr lang="en-US" sz="2800" dirty="0" smtClean="0">
                <a:solidFill>
                  <a:srgbClr val="000000"/>
                </a:solidFill>
                <a:latin typeface="Calibri"/>
              </a:rPr>
              <a:t>  </a:t>
            </a:r>
            <a:r>
              <a:rPr lang="en-US" sz="2800" dirty="0" err="1" smtClean="0">
                <a:solidFill>
                  <a:srgbClr val="000000"/>
                </a:solidFill>
                <a:latin typeface="Calibri"/>
              </a:rPr>
              <a:t>Sapienza”,Bari,INFN</a:t>
            </a:r>
            <a:endParaRPr lang="en-US" sz="2800" dirty="0" smtClean="0">
              <a:solidFill>
                <a:srgbClr val="000000"/>
              </a:solidFill>
              <a:latin typeface="Calibri"/>
            </a:endParaRPr>
          </a:p>
          <a:p>
            <a:pPr algn="ctr">
              <a:lnSpc>
                <a:spcPct val="100000"/>
              </a:lnSpc>
            </a:pPr>
            <a:endParaRPr lang="en-US" sz="2400" dirty="0" smtClean="0">
              <a:solidFill>
                <a:srgbClr val="000000"/>
              </a:solidFill>
              <a:latin typeface="Calibri"/>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ustomShape 4"/>
          <p:cNvSpPr/>
          <p:nvPr/>
        </p:nvSpPr>
        <p:spPr>
          <a:xfrm>
            <a:off x="457261" y="0"/>
            <a:ext cx="8229267" cy="761760"/>
          </a:xfrm>
          <a:prstGeom prst="rect">
            <a:avLst/>
          </a:prstGeom>
          <a:noFill/>
          <a:ln>
            <a:noFill/>
          </a:ln>
        </p:spPr>
        <p:txBody>
          <a:bodyPr lIns="84131" tIns="42066" rIns="84131" bIns="42066" anchor="ctr"/>
          <a:lstStyle/>
          <a:p>
            <a:pPr algn="ctr">
              <a:lnSpc>
                <a:spcPct val="100000"/>
              </a:lnSpc>
            </a:pPr>
            <a:r>
              <a:rPr lang="en-US" sz="3700" dirty="0" smtClean="0">
                <a:solidFill>
                  <a:srgbClr val="000000"/>
                </a:solidFill>
                <a:latin typeface="Calibri"/>
              </a:rPr>
              <a:t>The                      Project</a:t>
            </a:r>
            <a:endParaRPr dirty="0"/>
          </a:p>
        </p:txBody>
      </p:sp>
      <p:sp>
        <p:nvSpPr>
          <p:cNvPr id="24" name="Rettangolo 3"/>
          <p:cNvSpPr/>
          <p:nvPr/>
        </p:nvSpPr>
        <p:spPr>
          <a:xfrm>
            <a:off x="0" y="770386"/>
            <a:ext cx="9144000" cy="144017"/>
          </a:xfrm>
          <a:prstGeom prst="rect">
            <a:avLst/>
          </a:prstGeom>
          <a:solidFill>
            <a:schemeClr val="accent1">
              <a:lumMod val="60000"/>
              <a:lumOff val="4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84131" tIns="42066" rIns="84131" bIns="42066" rtlCol="0" anchor="ctr"/>
          <a:lstStyle/>
          <a:p>
            <a:pPr algn="ctr"/>
            <a:endParaRPr lang="en-US"/>
          </a:p>
        </p:txBody>
      </p:sp>
      <p:pic>
        <p:nvPicPr>
          <p:cNvPr id="25"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423062" y="98929"/>
            <a:ext cx="1711646" cy="586877"/>
          </a:xfrm>
          <a:prstGeom prst="rect">
            <a:avLst/>
          </a:prstGeom>
          <a:noFill/>
          <a:ln w="9525">
            <a:noFill/>
            <a:miter lim="800000"/>
            <a:headEnd/>
            <a:tailEnd/>
          </a:ln>
        </p:spPr>
      </p:pic>
      <p:sp>
        <p:nvSpPr>
          <p:cNvPr id="36" name="Rectangle 35"/>
          <p:cNvSpPr/>
          <p:nvPr/>
        </p:nvSpPr>
        <p:spPr>
          <a:xfrm>
            <a:off x="5799763" y="2335951"/>
            <a:ext cx="3168115" cy="2131668"/>
          </a:xfrm>
          <a:prstGeom prst="rect">
            <a:avLst/>
          </a:prstGeom>
          <a:solidFill>
            <a:srgbClr val="ED7D31"/>
          </a:solidFill>
        </p:spPr>
        <p:txBody>
          <a:bodyPr wrap="square" lIns="84131" tIns="42066" rIns="84131" bIns="42066">
            <a:spAutoFit/>
          </a:bodyPr>
          <a:lstStyle/>
          <a:p>
            <a:pPr marL="315493" indent="-315493">
              <a:buSzPct val="70000"/>
            </a:pPr>
            <a:r>
              <a:rPr lang="en-US" sz="1900" dirty="0" smtClean="0"/>
              <a:t>Goals: </a:t>
            </a:r>
          </a:p>
          <a:p>
            <a:pPr marL="315493" indent="-315493">
              <a:buSzPct val="70000"/>
              <a:buFont typeface="Wingdings" charset="2"/>
              <a:buChar char="q"/>
            </a:pPr>
            <a:r>
              <a:rPr lang="en-US" sz="1900" dirty="0" smtClean="0"/>
              <a:t>To be integrated in the gantry </a:t>
            </a:r>
          </a:p>
          <a:p>
            <a:pPr marL="315493" indent="-315493">
              <a:buSzPct val="70000"/>
              <a:buFont typeface="Wingdings" charset="2"/>
              <a:buChar char="q"/>
            </a:pPr>
            <a:r>
              <a:rPr lang="en-US" sz="1900" dirty="0" smtClean="0"/>
              <a:t>To be operated in-beam</a:t>
            </a:r>
          </a:p>
          <a:p>
            <a:pPr marL="315493" indent="-315493">
              <a:buSzPct val="70000"/>
              <a:buFont typeface="Wingdings" charset="2"/>
              <a:buChar char="q"/>
            </a:pPr>
            <a:r>
              <a:rPr lang="en-US" sz="1900" b="1" dirty="0" smtClean="0"/>
              <a:t>To provide an IMMEDIATE feedback on the particle range</a:t>
            </a:r>
            <a:endParaRPr lang="en-US" sz="1900" b="1" dirty="0" smtClean="0">
              <a:solidFill>
                <a:srgbClr val="000000"/>
              </a:solidFill>
              <a:latin typeface="Calibri"/>
            </a:endParaRPr>
          </a:p>
        </p:txBody>
      </p:sp>
      <p:pic>
        <p:nvPicPr>
          <p:cNvPr id="26" name="Picture 25" descr="6C308065-3FF4-416D-9E3B-AB8F9F60FD1D.jpg"/>
          <p:cNvPicPr>
            <a:picLocks noChangeAspect="1"/>
          </p:cNvPicPr>
          <p:nvPr/>
        </p:nvPicPr>
        <p:blipFill>
          <a:blip r:embed="rId4">
            <a:clrChange>
              <a:clrFrom>
                <a:srgbClr val="FFFFFF"/>
              </a:clrFrom>
              <a:clrTo>
                <a:srgbClr val="FFFFFF">
                  <a:alpha val="0"/>
                </a:srgbClr>
              </a:clrTo>
            </a:clrChange>
          </a:blip>
          <a:srcRect l="24965" b="12444"/>
          <a:stretch>
            <a:fillRect/>
          </a:stretch>
        </p:blipFill>
        <p:spPr>
          <a:xfrm>
            <a:off x="214282" y="2357430"/>
            <a:ext cx="5989838" cy="4253233"/>
          </a:xfrm>
          <a:prstGeom prst="rect">
            <a:avLst/>
          </a:prstGeom>
          <a:effectLst/>
        </p:spPr>
      </p:pic>
      <p:pic>
        <p:nvPicPr>
          <p:cNvPr id="27" name="Picture 26" descr="LogoCNAO_nero-rosso.png"/>
          <p:cNvPicPr>
            <a:picLocks noChangeAspect="1"/>
          </p:cNvPicPr>
          <p:nvPr/>
        </p:nvPicPr>
        <p:blipFill>
          <a:blip r:embed="rId5" cstate="print"/>
          <a:srcRect l="35642"/>
          <a:stretch>
            <a:fillRect/>
          </a:stretch>
        </p:blipFill>
        <p:spPr>
          <a:xfrm>
            <a:off x="3305908" y="6144054"/>
            <a:ext cx="1177292" cy="236108"/>
          </a:xfrm>
          <a:prstGeom prst="rect">
            <a:avLst/>
          </a:prstGeom>
        </p:spPr>
      </p:pic>
      <p:sp>
        <p:nvSpPr>
          <p:cNvPr id="28" name="Rectangle 27"/>
          <p:cNvSpPr/>
          <p:nvPr/>
        </p:nvSpPr>
        <p:spPr>
          <a:xfrm>
            <a:off x="2935755" y="6052006"/>
            <a:ext cx="299814" cy="331175"/>
          </a:xfrm>
          <a:prstGeom prst="rect">
            <a:avLst/>
          </a:prstGeom>
        </p:spPr>
        <p:txBody>
          <a:bodyPr wrap="square" lIns="84131" tIns="42066" rIns="84131" bIns="42066">
            <a:spAutoFit/>
          </a:bodyPr>
          <a:lstStyle/>
          <a:p>
            <a:r>
              <a:rPr lang="en-US" sz="1600" dirty="0" smtClean="0"/>
              <a:t>@</a:t>
            </a:r>
            <a:endParaRPr lang="en-US" sz="1600" dirty="0"/>
          </a:p>
        </p:txBody>
      </p:sp>
      <p:pic>
        <p:nvPicPr>
          <p:cNvPr id="29"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27014" y="6096000"/>
            <a:ext cx="927202" cy="317912"/>
          </a:xfrm>
          <a:prstGeom prst="rect">
            <a:avLst/>
          </a:prstGeom>
          <a:noFill/>
          <a:ln w="9525">
            <a:noFill/>
            <a:miter lim="800000"/>
            <a:headEnd/>
            <a:tailEnd/>
          </a:ln>
        </p:spPr>
      </p:pic>
      <p:cxnSp>
        <p:nvCxnSpPr>
          <p:cNvPr id="31" name="Straight Arrow Connector 30"/>
          <p:cNvCxnSpPr>
            <a:stCxn id="34" idx="2"/>
          </p:cNvCxnSpPr>
          <p:nvPr/>
        </p:nvCxnSpPr>
        <p:spPr>
          <a:xfrm rot="5400000">
            <a:off x="2781008" y="2548521"/>
            <a:ext cx="1397851" cy="972710"/>
          </a:xfrm>
          <a:prstGeom prst="straightConnector1">
            <a:avLst/>
          </a:prstGeom>
          <a:ln w="50800">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rot="5400000">
            <a:off x="2225617" y="2994213"/>
            <a:ext cx="2398932" cy="1082407"/>
          </a:xfrm>
          <a:prstGeom prst="straightConnector1">
            <a:avLst/>
          </a:prstGeom>
          <a:ln w="50800">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37" idx="2"/>
          </p:cNvCxnSpPr>
          <p:nvPr/>
        </p:nvCxnSpPr>
        <p:spPr>
          <a:xfrm rot="16200000" flipH="1">
            <a:off x="1917952" y="2860740"/>
            <a:ext cx="382183" cy="792389"/>
          </a:xfrm>
          <a:prstGeom prst="straightConnector1">
            <a:avLst/>
          </a:prstGeom>
          <a:ln w="50800">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3149557" y="1143003"/>
            <a:ext cx="1633458" cy="1192949"/>
          </a:xfrm>
          <a:prstGeom prst="rect">
            <a:avLst/>
          </a:prstGeom>
        </p:spPr>
        <p:txBody>
          <a:bodyPr wrap="square" lIns="84131" tIns="42066" rIns="84131" bIns="42066">
            <a:spAutoFit/>
          </a:bodyPr>
          <a:lstStyle/>
          <a:p>
            <a:r>
              <a:rPr lang="en-US" sz="1800" b="1" dirty="0" smtClean="0">
                <a:solidFill>
                  <a:srgbClr val="000000"/>
                </a:solidFill>
                <a:latin typeface="Symbol" charset="2"/>
                <a:cs typeface="Symbol" charset="2"/>
              </a:rPr>
              <a:t>b</a:t>
            </a:r>
            <a:r>
              <a:rPr lang="en-US" sz="1800" b="1" baseline="30000" dirty="0" smtClean="0">
                <a:solidFill>
                  <a:srgbClr val="000000"/>
                </a:solidFill>
                <a:cs typeface="Symbol" charset="2"/>
              </a:rPr>
              <a:t>+</a:t>
            </a:r>
            <a:r>
              <a:rPr lang="en-US" sz="1800" b="1" dirty="0" smtClean="0">
                <a:solidFill>
                  <a:srgbClr val="000000"/>
                </a:solidFill>
                <a:cs typeface="Symbol" charset="2"/>
              </a:rPr>
              <a:t> activity distribution</a:t>
            </a:r>
            <a:endParaRPr lang="en-US" sz="1800" b="1" dirty="0" smtClean="0">
              <a:solidFill>
                <a:srgbClr val="000000"/>
              </a:solidFill>
              <a:latin typeface="Symbol" charset="2"/>
              <a:cs typeface="Symbol" charset="2"/>
            </a:endParaRPr>
          </a:p>
          <a:p>
            <a:pPr algn="ctr"/>
            <a:r>
              <a:rPr lang="en-US" sz="1800" b="1" dirty="0" smtClean="0">
                <a:solidFill>
                  <a:srgbClr val="FF6600"/>
                </a:solidFill>
              </a:rPr>
              <a:t>IN-BEAM PET HEADS </a:t>
            </a:r>
            <a:endParaRPr lang="en-US" sz="1800" b="1" dirty="0">
              <a:solidFill>
                <a:srgbClr val="FF6600"/>
              </a:solidFill>
            </a:endParaRPr>
          </a:p>
        </p:txBody>
      </p:sp>
      <p:sp>
        <p:nvSpPr>
          <p:cNvPr id="37" name="Rectangle 36"/>
          <p:cNvSpPr/>
          <p:nvPr/>
        </p:nvSpPr>
        <p:spPr>
          <a:xfrm>
            <a:off x="312340" y="857232"/>
            <a:ext cx="2801017" cy="2208612"/>
          </a:xfrm>
          <a:prstGeom prst="rect">
            <a:avLst/>
          </a:prstGeom>
        </p:spPr>
        <p:txBody>
          <a:bodyPr wrap="square" lIns="84131" tIns="42066" rIns="84131" bIns="42066">
            <a:spAutoFit/>
          </a:bodyPr>
          <a:lstStyle/>
          <a:p>
            <a:r>
              <a:rPr lang="en-US" sz="1800" b="1" dirty="0" smtClean="0"/>
              <a:t>Prompt secondary particles emission</a:t>
            </a:r>
          </a:p>
          <a:p>
            <a:pPr algn="ctr"/>
            <a:r>
              <a:rPr lang="en-US" sz="1800" b="1" dirty="0" smtClean="0">
                <a:solidFill>
                  <a:srgbClr val="FF6600"/>
                </a:solidFill>
              </a:rPr>
              <a:t>DOSE PROFILER          </a:t>
            </a:r>
          </a:p>
          <a:p>
            <a:pPr algn="ctr"/>
            <a:endParaRPr lang="en-US" sz="1200" b="1" dirty="0" smtClean="0">
              <a:solidFill>
                <a:srgbClr val="FF6600"/>
              </a:solidFill>
            </a:endParaRPr>
          </a:p>
          <a:p>
            <a:pPr algn="ctr"/>
            <a:endParaRPr lang="en-US" sz="1800" b="1" dirty="0" smtClean="0">
              <a:solidFill>
                <a:srgbClr val="FF6600"/>
              </a:solidFill>
            </a:endParaRPr>
          </a:p>
          <a:p>
            <a:pPr algn="ctr"/>
            <a:r>
              <a:rPr lang="en-US" sz="1800" b="1" dirty="0" smtClean="0">
                <a:solidFill>
                  <a:srgbClr val="FF6600"/>
                </a:solidFill>
              </a:rPr>
              <a:t>Tracker </a:t>
            </a:r>
            <a:r>
              <a:rPr lang="en-US" sz="1800" b="1" dirty="0">
                <a:solidFill>
                  <a:srgbClr val="FF6600"/>
                </a:solidFill>
              </a:rPr>
              <a:t>+ </a:t>
            </a:r>
          </a:p>
          <a:p>
            <a:pPr algn="ctr"/>
            <a:r>
              <a:rPr lang="en-US" sz="1800" b="1" dirty="0">
                <a:solidFill>
                  <a:srgbClr val="FF6600"/>
                </a:solidFill>
              </a:rPr>
              <a:t>Calorimeter =</a:t>
            </a:r>
          </a:p>
          <a:p>
            <a:pPr algn="ctr"/>
            <a:endParaRPr lang="en-US" sz="1800" b="1" dirty="0">
              <a:solidFill>
                <a:srgbClr val="FF6600"/>
              </a:solidFill>
            </a:endParaRPr>
          </a:p>
        </p:txBody>
      </p:sp>
      <p:sp>
        <p:nvSpPr>
          <p:cNvPr id="39" name="Rettangolo 4"/>
          <p:cNvSpPr/>
          <p:nvPr/>
        </p:nvSpPr>
        <p:spPr>
          <a:xfrm>
            <a:off x="0" y="6723634"/>
            <a:ext cx="9144000" cy="144017"/>
          </a:xfrm>
          <a:prstGeom prst="rect">
            <a:avLst/>
          </a:prstGeom>
          <a:solidFill>
            <a:schemeClr val="accent1">
              <a:lumMod val="60000"/>
              <a:lumOff val="4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84131" tIns="42066" rIns="84131" bIns="42066" rtlCol="0" anchor="ctr"/>
          <a:lstStyle/>
          <a:p>
            <a:pPr algn="ctr"/>
            <a:endParaRPr lang="en-US"/>
          </a:p>
        </p:txBody>
      </p:sp>
      <p:cxnSp>
        <p:nvCxnSpPr>
          <p:cNvPr id="40" name="Straight Connector 39"/>
          <p:cNvCxnSpPr/>
          <p:nvPr/>
        </p:nvCxnSpPr>
        <p:spPr>
          <a:xfrm rot="10800000" flipV="1">
            <a:off x="140683" y="6791447"/>
            <a:ext cx="8241323" cy="4194"/>
          </a:xfrm>
          <a:prstGeom prst="line">
            <a:avLst/>
          </a:prstGeom>
          <a:ln w="9525" cap="rnd">
            <a:solidFill>
              <a:srgbClr val="AD0000"/>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10800000">
            <a:off x="8534405" y="6791451"/>
            <a:ext cx="468923" cy="4194"/>
          </a:xfrm>
          <a:prstGeom prst="line">
            <a:avLst/>
          </a:prstGeom>
          <a:ln w="9525" cap="rnd">
            <a:solidFill>
              <a:srgbClr val="AD0000"/>
            </a:solidFill>
          </a:ln>
          <a:effectLst/>
        </p:spPr>
        <p:style>
          <a:lnRef idx="2">
            <a:schemeClr val="accent1"/>
          </a:lnRef>
          <a:fillRef idx="0">
            <a:schemeClr val="accent1"/>
          </a:fillRef>
          <a:effectRef idx="1">
            <a:schemeClr val="accent1"/>
          </a:effectRef>
          <a:fontRef idx="minor">
            <a:schemeClr val="tx1"/>
          </a:fontRef>
        </p:style>
      </p:cxnSp>
      <p:pic>
        <p:nvPicPr>
          <p:cNvPr id="42"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244861" y="6267228"/>
            <a:ext cx="1723016" cy="590774"/>
          </a:xfrm>
          <a:prstGeom prst="rect">
            <a:avLst/>
          </a:prstGeom>
          <a:noFill/>
          <a:ln w="9525">
            <a:noFill/>
            <a:miter lim="800000"/>
            <a:headEnd/>
            <a:tailEnd/>
          </a:ln>
        </p:spPr>
      </p:pic>
      <p:sp>
        <p:nvSpPr>
          <p:cNvPr id="43" name="Rettangolo 3"/>
          <p:cNvSpPr/>
          <p:nvPr/>
        </p:nvSpPr>
        <p:spPr>
          <a:xfrm>
            <a:off x="0" y="6400804"/>
            <a:ext cx="7315200" cy="144017"/>
          </a:xfrm>
          <a:prstGeom prst="rect">
            <a:avLst/>
          </a:prstGeom>
          <a:solidFill>
            <a:schemeClr val="accent1">
              <a:lumMod val="60000"/>
              <a:lumOff val="4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84131" tIns="42066" rIns="84131" bIns="42066" rtlCol="0" anchor="ctr"/>
          <a:lstStyle/>
          <a:p>
            <a:pPr algn="ctr"/>
            <a:endParaRPr lang="en-US"/>
          </a:p>
        </p:txBody>
      </p:sp>
      <p:sp>
        <p:nvSpPr>
          <p:cNvPr id="44" name="Rettangolo 3"/>
          <p:cNvSpPr/>
          <p:nvPr/>
        </p:nvSpPr>
        <p:spPr>
          <a:xfrm>
            <a:off x="8932989" y="6409189"/>
            <a:ext cx="211015" cy="144017"/>
          </a:xfrm>
          <a:prstGeom prst="rect">
            <a:avLst/>
          </a:prstGeom>
          <a:solidFill>
            <a:schemeClr val="accent1">
              <a:lumMod val="60000"/>
              <a:lumOff val="4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84131" tIns="42066" rIns="84131" bIns="42066" rtlCol="0" anchor="ctr"/>
          <a:lstStyle/>
          <a:p>
            <a:pPr algn="ctr"/>
            <a:endParaRPr lang="en-US"/>
          </a:p>
        </p:txBody>
      </p:sp>
      <p:sp>
        <p:nvSpPr>
          <p:cNvPr id="2" name="Rectangle 1"/>
          <p:cNvSpPr/>
          <p:nvPr/>
        </p:nvSpPr>
        <p:spPr>
          <a:xfrm>
            <a:off x="5827699" y="1500174"/>
            <a:ext cx="2959143" cy="646331"/>
          </a:xfrm>
          <a:prstGeom prst="rect">
            <a:avLst/>
          </a:prstGeom>
        </p:spPr>
        <p:txBody>
          <a:bodyPr wrap="none">
            <a:spAutoFit/>
          </a:bodyPr>
          <a:lstStyle/>
          <a:p>
            <a:pPr marL="315493" indent="-315493">
              <a:buSzPct val="70000"/>
            </a:pPr>
            <a:r>
              <a:rPr lang="en-US" sz="1800" b="1" dirty="0" smtClean="0">
                <a:solidFill>
                  <a:srgbClr val="FF6600"/>
                </a:solidFill>
              </a:rPr>
              <a:t>BI-MODAL MONITORING </a:t>
            </a:r>
          </a:p>
          <a:p>
            <a:pPr marL="315493" indent="-315493">
              <a:buSzPct val="70000"/>
            </a:pPr>
            <a:r>
              <a:rPr lang="en-US" sz="1800" b="1" dirty="0" smtClean="0">
                <a:solidFill>
                  <a:srgbClr val="FF6600"/>
                </a:solidFill>
              </a:rPr>
              <a:t>SYSTEM</a:t>
            </a:r>
            <a:endParaRPr lang="en-US" sz="1800" b="1" dirty="0">
              <a:solidFill>
                <a:srgbClr val="FF6600"/>
              </a:solidFill>
            </a:endParaRPr>
          </a:p>
        </p:txBody>
      </p:sp>
      <p:sp>
        <p:nvSpPr>
          <p:cNvPr id="3" name="Right Arrow 2"/>
          <p:cNvSpPr/>
          <p:nvPr/>
        </p:nvSpPr>
        <p:spPr>
          <a:xfrm>
            <a:off x="4712678" y="1752603"/>
            <a:ext cx="995807" cy="2140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5" name="Down Arrow 34"/>
          <p:cNvSpPr/>
          <p:nvPr/>
        </p:nvSpPr>
        <p:spPr>
          <a:xfrm>
            <a:off x="1571604" y="1857364"/>
            <a:ext cx="142876" cy="2857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CustomShape 4"/>
          <p:cNvSpPr/>
          <p:nvPr/>
        </p:nvSpPr>
        <p:spPr>
          <a:xfrm>
            <a:off x="457261" y="0"/>
            <a:ext cx="8229267" cy="761760"/>
          </a:xfrm>
          <a:prstGeom prst="rect">
            <a:avLst/>
          </a:prstGeom>
          <a:noFill/>
          <a:ln>
            <a:noFill/>
          </a:ln>
        </p:spPr>
        <p:txBody>
          <a:bodyPr lIns="84131" tIns="42066" rIns="84131" bIns="42066" anchor="ctr"/>
          <a:lstStyle/>
          <a:p>
            <a:pPr algn="ctr">
              <a:lnSpc>
                <a:spcPct val="100000"/>
              </a:lnSpc>
            </a:pPr>
            <a:r>
              <a:rPr lang="en-US" sz="3700" dirty="0" smtClean="0">
                <a:solidFill>
                  <a:srgbClr val="000000"/>
                </a:solidFill>
                <a:latin typeface="Calibri"/>
              </a:rPr>
              <a:t>In-beam PET heads</a:t>
            </a:r>
            <a:endParaRPr dirty="0"/>
          </a:p>
        </p:txBody>
      </p:sp>
      <p:sp>
        <p:nvSpPr>
          <p:cNvPr id="14" name="CasellaDiTesto 6"/>
          <p:cNvSpPr txBox="1"/>
          <p:nvPr/>
        </p:nvSpPr>
        <p:spPr>
          <a:xfrm>
            <a:off x="2192429" y="3013039"/>
            <a:ext cx="2020455" cy="77744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2065" tIns="42065" rIns="42065" bIns="42065" numCol="1" spcCol="35056" rtlCol="0" anchor="t">
            <a:spAutoFit/>
          </a:bodyPr>
          <a:lstStyle/>
          <a:p>
            <a:pPr algn="ctr" latinLnBrk="1" hangingPunct="0"/>
            <a:r>
              <a:rPr lang="it-IT" sz="1500" dirty="0" smtClean="0">
                <a:solidFill>
                  <a:srgbClr val="000000"/>
                </a:solidFill>
                <a:uFill>
                  <a:solidFill>
                    <a:srgbClr val="000000"/>
                  </a:solidFill>
                </a:uFill>
                <a:latin typeface="Calibri"/>
                <a:ea typeface="Calibri"/>
                <a:cs typeface="Calibri"/>
                <a:sym typeface="Calibri"/>
              </a:rPr>
              <a:t> 10x 20 </a:t>
            </a:r>
            <a:r>
              <a:rPr lang="it-IT" sz="1500" dirty="0" err="1" smtClean="0">
                <a:solidFill>
                  <a:srgbClr val="000000"/>
                </a:solidFill>
                <a:uFill>
                  <a:solidFill>
                    <a:srgbClr val="000000"/>
                  </a:solidFill>
                </a:uFill>
                <a:latin typeface="Calibri"/>
                <a:ea typeface="Calibri"/>
                <a:cs typeface="Calibri"/>
                <a:sym typeface="Calibri"/>
              </a:rPr>
              <a:t>x</a:t>
            </a:r>
            <a:r>
              <a:rPr lang="it-IT" sz="1500" dirty="0" smtClean="0">
                <a:solidFill>
                  <a:srgbClr val="000000"/>
                </a:solidFill>
                <a:uFill>
                  <a:solidFill>
                    <a:srgbClr val="000000"/>
                  </a:solidFill>
                </a:uFill>
                <a:latin typeface="Calibri"/>
                <a:ea typeface="Calibri"/>
                <a:cs typeface="Calibri"/>
                <a:sym typeface="Calibri"/>
              </a:rPr>
              <a:t> </a:t>
            </a:r>
            <a:r>
              <a:rPr lang="it-IT" sz="1500" dirty="0" err="1" smtClean="0">
                <a:solidFill>
                  <a:srgbClr val="000000"/>
                </a:solidFill>
                <a:uFill>
                  <a:solidFill>
                    <a:srgbClr val="000000"/>
                  </a:solidFill>
                </a:uFill>
                <a:latin typeface="Calibri"/>
                <a:ea typeface="Calibri"/>
                <a:cs typeface="Calibri"/>
                <a:sym typeface="Calibri"/>
              </a:rPr>
              <a:t>5</a:t>
            </a:r>
            <a:r>
              <a:rPr lang="it-IT" sz="1500" dirty="0" smtClean="0">
                <a:solidFill>
                  <a:srgbClr val="000000"/>
                </a:solidFill>
                <a:uFill>
                  <a:solidFill>
                    <a:srgbClr val="000000"/>
                  </a:solidFill>
                </a:uFill>
                <a:latin typeface="Calibri"/>
                <a:ea typeface="Calibri"/>
                <a:cs typeface="Calibri"/>
                <a:sym typeface="Calibri"/>
              </a:rPr>
              <a:t> cm</a:t>
            </a:r>
            <a:r>
              <a:rPr lang="it-IT" sz="1500" baseline="30000" dirty="0" smtClean="0">
                <a:solidFill>
                  <a:srgbClr val="000000"/>
                </a:solidFill>
                <a:uFill>
                  <a:solidFill>
                    <a:srgbClr val="000000"/>
                  </a:solidFill>
                </a:uFill>
                <a:latin typeface="Calibri"/>
                <a:ea typeface="Calibri"/>
                <a:cs typeface="Calibri"/>
                <a:sym typeface="Calibri"/>
              </a:rPr>
              <a:t>3</a:t>
            </a:r>
          </a:p>
          <a:p>
            <a:pPr algn="ctr" latinLnBrk="1" hangingPunct="0"/>
            <a:r>
              <a:rPr lang="en-US" sz="1500" dirty="0" smtClean="0">
                <a:solidFill>
                  <a:srgbClr val="000000"/>
                </a:solidFill>
                <a:uFill>
                  <a:solidFill>
                    <a:srgbClr val="000000"/>
                  </a:solidFill>
                </a:uFill>
                <a:latin typeface="Calibri"/>
                <a:ea typeface="Calibri"/>
                <a:cs typeface="Calibri"/>
                <a:sym typeface="Calibri"/>
              </a:rPr>
              <a:t>D</a:t>
            </a:r>
            <a:r>
              <a:rPr lang="it-IT" sz="1500" dirty="0" err="1" smtClean="0">
                <a:solidFill>
                  <a:srgbClr val="000000"/>
                </a:solidFill>
                <a:uFill>
                  <a:solidFill>
                    <a:srgbClr val="000000"/>
                  </a:solidFill>
                </a:uFill>
                <a:latin typeface="Calibri"/>
                <a:ea typeface="Calibri"/>
                <a:cs typeface="Calibri"/>
                <a:sym typeface="Calibri"/>
              </a:rPr>
              <a:t>istance</a:t>
            </a:r>
            <a:r>
              <a:rPr lang="it-IT" sz="1500" dirty="0" smtClean="0">
                <a:solidFill>
                  <a:srgbClr val="000000"/>
                </a:solidFill>
                <a:uFill>
                  <a:solidFill>
                    <a:srgbClr val="000000"/>
                  </a:solidFill>
                </a:uFill>
                <a:latin typeface="Calibri"/>
                <a:ea typeface="Calibri"/>
                <a:cs typeface="Calibri"/>
                <a:sym typeface="Calibri"/>
              </a:rPr>
              <a:t> </a:t>
            </a:r>
            <a:r>
              <a:rPr lang="it-IT" sz="1500" dirty="0" err="1" smtClean="0">
                <a:solidFill>
                  <a:srgbClr val="000000"/>
                </a:solidFill>
                <a:uFill>
                  <a:solidFill>
                    <a:srgbClr val="000000"/>
                  </a:solidFill>
                </a:uFill>
                <a:latin typeface="Calibri"/>
                <a:ea typeface="Calibri"/>
                <a:cs typeface="Calibri"/>
                <a:sym typeface="Calibri"/>
              </a:rPr>
              <a:t>from</a:t>
            </a:r>
            <a:r>
              <a:rPr lang="it-IT" sz="1500" dirty="0" smtClean="0">
                <a:solidFill>
                  <a:srgbClr val="000000"/>
                </a:solidFill>
                <a:uFill>
                  <a:solidFill>
                    <a:srgbClr val="000000"/>
                  </a:solidFill>
                </a:uFill>
                <a:latin typeface="Calibri"/>
                <a:ea typeface="Calibri"/>
                <a:cs typeface="Calibri"/>
                <a:sym typeface="Calibri"/>
              </a:rPr>
              <a:t> the</a:t>
            </a:r>
          </a:p>
          <a:p>
            <a:pPr algn="ctr" latinLnBrk="1" hangingPunct="0"/>
            <a:r>
              <a:rPr lang="it-IT" sz="1500" dirty="0" smtClean="0">
                <a:solidFill>
                  <a:srgbClr val="000000"/>
                </a:solidFill>
                <a:uFill>
                  <a:solidFill>
                    <a:srgbClr val="000000"/>
                  </a:solidFill>
                </a:uFill>
                <a:latin typeface="Calibri"/>
                <a:ea typeface="Calibri"/>
                <a:cs typeface="Calibri"/>
                <a:sym typeface="Calibri"/>
              </a:rPr>
              <a:t>isocenter=25 cm</a:t>
            </a:r>
            <a:endParaRPr lang="it-IT" sz="1500" dirty="0">
              <a:solidFill>
                <a:srgbClr val="000000"/>
              </a:solidFill>
              <a:uFill>
                <a:solidFill>
                  <a:srgbClr val="000000"/>
                </a:solidFill>
              </a:uFill>
              <a:latin typeface="Calibri"/>
              <a:ea typeface="Calibri"/>
              <a:cs typeface="Calibri"/>
              <a:sym typeface="Calibri"/>
            </a:endParaRPr>
          </a:p>
        </p:txBody>
      </p:sp>
      <p:pic>
        <p:nvPicPr>
          <p:cNvPr id="23" name="Picture 22" descr="giusy-6828.jpg"/>
          <p:cNvPicPr>
            <a:picLocks noChangeAspect="1"/>
          </p:cNvPicPr>
          <p:nvPr/>
        </p:nvPicPr>
        <p:blipFill>
          <a:blip r:embed="rId3">
            <a:clrChange>
              <a:clrFrom>
                <a:srgbClr val="BDBDBD"/>
              </a:clrFrom>
              <a:clrTo>
                <a:srgbClr val="BDBDBD">
                  <a:alpha val="0"/>
                </a:srgbClr>
              </a:clrTo>
            </a:clrChange>
          </a:blip>
          <a:stretch>
            <a:fillRect/>
          </a:stretch>
        </p:blipFill>
        <p:spPr>
          <a:xfrm>
            <a:off x="1406771" y="3886200"/>
            <a:ext cx="2261848" cy="2058584"/>
          </a:xfrm>
          <a:prstGeom prst="rect">
            <a:avLst/>
          </a:prstGeom>
        </p:spPr>
      </p:pic>
      <p:pic>
        <p:nvPicPr>
          <p:cNvPr id="28" name="Picture 27" descr="giusy-6820.jpg"/>
          <p:cNvPicPr>
            <a:picLocks noChangeAspect="1"/>
          </p:cNvPicPr>
          <p:nvPr/>
        </p:nvPicPr>
        <p:blipFill>
          <a:blip r:embed="rId4"/>
          <a:srcRect l="13079" t="77778" r="47643" b="3556"/>
          <a:stretch>
            <a:fillRect/>
          </a:stretch>
        </p:blipFill>
        <p:spPr>
          <a:xfrm rot="20375907">
            <a:off x="2113801" y="1522938"/>
            <a:ext cx="2139944" cy="1157860"/>
          </a:xfrm>
          <a:prstGeom prst="rect">
            <a:avLst/>
          </a:prstGeom>
        </p:spPr>
      </p:pic>
      <p:sp>
        <p:nvSpPr>
          <p:cNvPr id="30" name="Freeform 29"/>
          <p:cNvSpPr/>
          <p:nvPr/>
        </p:nvSpPr>
        <p:spPr>
          <a:xfrm>
            <a:off x="3094893" y="1706909"/>
            <a:ext cx="1583756" cy="1080797"/>
          </a:xfrm>
          <a:custGeom>
            <a:avLst/>
            <a:gdLst>
              <a:gd name="connsiteX0" fmla="*/ 1215875 w 1715735"/>
              <a:gd name="connsiteY0" fmla="*/ 0 h 1080798"/>
              <a:gd name="connsiteX1" fmla="*/ 0 w 1715735"/>
              <a:gd name="connsiteY1" fmla="*/ 1080798 h 1080798"/>
              <a:gd name="connsiteX2" fmla="*/ 1715735 w 1715735"/>
              <a:gd name="connsiteY2" fmla="*/ 999738 h 1080798"/>
              <a:gd name="connsiteX3" fmla="*/ 1594147 w 1715735"/>
              <a:gd name="connsiteY3" fmla="*/ 94570 h 1080798"/>
              <a:gd name="connsiteX4" fmla="*/ 1215875 w 1715735"/>
              <a:gd name="connsiteY4" fmla="*/ 0 h 1080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735" h="1080798">
                <a:moveTo>
                  <a:pt x="1215875" y="0"/>
                </a:moveTo>
                <a:lnTo>
                  <a:pt x="0" y="1080798"/>
                </a:lnTo>
                <a:lnTo>
                  <a:pt x="1715735" y="999738"/>
                </a:lnTo>
                <a:lnTo>
                  <a:pt x="1594147" y="94570"/>
                </a:lnTo>
                <a:lnTo>
                  <a:pt x="1215875"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4131" tIns="42066" rIns="84131" bIns="42066" rtlCol="0" anchor="ctr"/>
          <a:lstStyle/>
          <a:p>
            <a:pPr algn="ctr"/>
            <a:endParaRPr lang="en-US"/>
          </a:p>
        </p:txBody>
      </p:sp>
      <p:sp>
        <p:nvSpPr>
          <p:cNvPr id="31" name="Freeform 30"/>
          <p:cNvSpPr/>
          <p:nvPr/>
        </p:nvSpPr>
        <p:spPr>
          <a:xfrm>
            <a:off x="2048129" y="2760683"/>
            <a:ext cx="1097404" cy="391790"/>
          </a:xfrm>
          <a:custGeom>
            <a:avLst/>
            <a:gdLst>
              <a:gd name="connsiteX0" fmla="*/ 1148326 w 1188855"/>
              <a:gd name="connsiteY0" fmla="*/ 148610 h 391790"/>
              <a:gd name="connsiteX1" fmla="*/ 1188855 w 1188855"/>
              <a:gd name="connsiteY1" fmla="*/ 13510 h 391790"/>
              <a:gd name="connsiteX2" fmla="*/ 0 w 1188855"/>
              <a:gd name="connsiteY2" fmla="*/ 0 h 391790"/>
              <a:gd name="connsiteX3" fmla="*/ 229665 w 1188855"/>
              <a:gd name="connsiteY3" fmla="*/ 391790 h 391790"/>
              <a:gd name="connsiteX4" fmla="*/ 1148326 w 1188855"/>
              <a:gd name="connsiteY4" fmla="*/ 148610 h 391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855" h="391790">
                <a:moveTo>
                  <a:pt x="1148326" y="148610"/>
                </a:moveTo>
                <a:lnTo>
                  <a:pt x="1188855" y="13510"/>
                </a:lnTo>
                <a:lnTo>
                  <a:pt x="0" y="0"/>
                </a:lnTo>
                <a:lnTo>
                  <a:pt x="229665" y="391790"/>
                </a:lnTo>
                <a:lnTo>
                  <a:pt x="1148326" y="14861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4131" tIns="42066" rIns="84131" bIns="42066" rtlCol="0" anchor="ctr"/>
          <a:lstStyle/>
          <a:p>
            <a:pPr algn="ctr"/>
            <a:endParaRPr lang="en-US"/>
          </a:p>
        </p:txBody>
      </p:sp>
      <p:sp>
        <p:nvSpPr>
          <p:cNvPr id="32" name="Freeform 31"/>
          <p:cNvSpPr/>
          <p:nvPr/>
        </p:nvSpPr>
        <p:spPr>
          <a:xfrm>
            <a:off x="1981410" y="1372557"/>
            <a:ext cx="1384226" cy="1202387"/>
          </a:xfrm>
          <a:custGeom>
            <a:avLst/>
            <a:gdLst>
              <a:gd name="connsiteX0" fmla="*/ 1499578 w 1499578"/>
              <a:gd name="connsiteY0" fmla="*/ 0 h 1202388"/>
              <a:gd name="connsiteX1" fmla="*/ 135097 w 1499578"/>
              <a:gd name="connsiteY1" fmla="*/ 1202388 h 1202388"/>
              <a:gd name="connsiteX2" fmla="*/ 0 w 1499578"/>
              <a:gd name="connsiteY2" fmla="*/ 472849 h 1202388"/>
              <a:gd name="connsiteX3" fmla="*/ 1499578 w 1499578"/>
              <a:gd name="connsiteY3" fmla="*/ 0 h 1202388"/>
            </a:gdLst>
            <a:ahLst/>
            <a:cxnLst>
              <a:cxn ang="0">
                <a:pos x="connsiteX0" y="connsiteY0"/>
              </a:cxn>
              <a:cxn ang="0">
                <a:pos x="connsiteX1" y="connsiteY1"/>
              </a:cxn>
              <a:cxn ang="0">
                <a:pos x="connsiteX2" y="connsiteY2"/>
              </a:cxn>
              <a:cxn ang="0">
                <a:pos x="connsiteX3" y="connsiteY3"/>
              </a:cxn>
            </a:cxnLst>
            <a:rect l="l" t="t" r="r" b="b"/>
            <a:pathLst>
              <a:path w="1499578" h="1202388">
                <a:moveTo>
                  <a:pt x="1499578" y="0"/>
                </a:moveTo>
                <a:lnTo>
                  <a:pt x="135097" y="1202388"/>
                </a:lnTo>
                <a:lnTo>
                  <a:pt x="0" y="472849"/>
                </a:lnTo>
                <a:lnTo>
                  <a:pt x="1499578"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4131" tIns="42066" rIns="84131" bIns="42066" rtlCol="0" anchor="ctr"/>
          <a:lstStyle/>
          <a:p>
            <a:pPr algn="ctr"/>
            <a:endParaRPr lang="en-US"/>
          </a:p>
        </p:txBody>
      </p:sp>
      <p:sp>
        <p:nvSpPr>
          <p:cNvPr id="33" name="Freeform 32"/>
          <p:cNvSpPr/>
          <p:nvPr/>
        </p:nvSpPr>
        <p:spPr>
          <a:xfrm rot="21353029">
            <a:off x="3257772" y="653132"/>
            <a:ext cx="1147287" cy="837617"/>
          </a:xfrm>
          <a:custGeom>
            <a:avLst/>
            <a:gdLst>
              <a:gd name="connsiteX0" fmla="*/ 0 w 1242894"/>
              <a:gd name="connsiteY0" fmla="*/ 756558 h 837618"/>
              <a:gd name="connsiteX1" fmla="*/ 1242894 w 1242894"/>
              <a:gd name="connsiteY1" fmla="*/ 837618 h 837618"/>
              <a:gd name="connsiteX2" fmla="*/ 716015 w 1242894"/>
              <a:gd name="connsiteY2" fmla="*/ 0 h 837618"/>
              <a:gd name="connsiteX3" fmla="*/ 0 w 1242894"/>
              <a:gd name="connsiteY3" fmla="*/ 756558 h 837618"/>
            </a:gdLst>
            <a:ahLst/>
            <a:cxnLst>
              <a:cxn ang="0">
                <a:pos x="connsiteX0" y="connsiteY0"/>
              </a:cxn>
              <a:cxn ang="0">
                <a:pos x="connsiteX1" y="connsiteY1"/>
              </a:cxn>
              <a:cxn ang="0">
                <a:pos x="connsiteX2" y="connsiteY2"/>
              </a:cxn>
              <a:cxn ang="0">
                <a:pos x="connsiteX3" y="connsiteY3"/>
              </a:cxn>
            </a:cxnLst>
            <a:rect l="l" t="t" r="r" b="b"/>
            <a:pathLst>
              <a:path w="1242894" h="837618">
                <a:moveTo>
                  <a:pt x="0" y="756558"/>
                </a:moveTo>
                <a:lnTo>
                  <a:pt x="1242894" y="837618"/>
                </a:lnTo>
                <a:lnTo>
                  <a:pt x="716015" y="0"/>
                </a:lnTo>
                <a:lnTo>
                  <a:pt x="0" y="756558"/>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4131" tIns="42066" rIns="84131" bIns="42066" rtlCol="0" anchor="ctr"/>
          <a:lstStyle/>
          <a:p>
            <a:pPr algn="ctr"/>
            <a:endParaRPr lang="en-US"/>
          </a:p>
        </p:txBody>
      </p:sp>
      <p:sp>
        <p:nvSpPr>
          <p:cNvPr id="36" name="Rectangle 35"/>
          <p:cNvSpPr/>
          <p:nvPr/>
        </p:nvSpPr>
        <p:spPr>
          <a:xfrm>
            <a:off x="2192429" y="986350"/>
            <a:ext cx="2020455" cy="2854467"/>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84131" tIns="42066" rIns="84131" bIns="42066" rtlCol="0" anchor="ctr"/>
          <a:lstStyle/>
          <a:p>
            <a:pPr algn="ctr"/>
            <a:endParaRPr lang="en-US"/>
          </a:p>
        </p:txBody>
      </p:sp>
      <p:sp>
        <p:nvSpPr>
          <p:cNvPr id="40" name="Rectangle 39"/>
          <p:cNvSpPr/>
          <p:nvPr/>
        </p:nvSpPr>
        <p:spPr>
          <a:xfrm>
            <a:off x="4290652" y="3225226"/>
            <a:ext cx="4630339" cy="515841"/>
          </a:xfrm>
          <a:prstGeom prst="rect">
            <a:avLst/>
          </a:prstGeom>
        </p:spPr>
        <p:txBody>
          <a:bodyPr wrap="square" lIns="84131" tIns="42066" rIns="84131" bIns="42066">
            <a:spAutoFit/>
          </a:bodyPr>
          <a:lstStyle/>
          <a:p>
            <a:pPr algn="ctr"/>
            <a:r>
              <a:rPr lang="en-US" sz="1400" dirty="0" smtClean="0"/>
              <a:t>256 LFS pixel crystals (3x3x20mm</a:t>
            </a:r>
            <a:r>
              <a:rPr lang="en-US" sz="1400" baseline="30000" dirty="0" smtClean="0"/>
              <a:t>3</a:t>
            </a:r>
            <a:r>
              <a:rPr lang="en-US" sz="1400" dirty="0" smtClean="0"/>
              <a:t>) coupled one to one to </a:t>
            </a:r>
            <a:r>
              <a:rPr lang="en-US" sz="1400" dirty="0" err="1" smtClean="0"/>
              <a:t>MPPCs</a:t>
            </a:r>
            <a:r>
              <a:rPr lang="en-US" sz="1400" dirty="0" smtClean="0"/>
              <a:t> (Multi Pixel Photon Counters, </a:t>
            </a:r>
            <a:r>
              <a:rPr lang="en-US" sz="1400" dirty="0" err="1" smtClean="0"/>
              <a:t>SiPMs</a:t>
            </a:r>
            <a:r>
              <a:rPr lang="en-US" sz="1400" dirty="0" smtClean="0"/>
              <a:t>).</a:t>
            </a:r>
            <a:endParaRPr lang="en-US" sz="1400" dirty="0"/>
          </a:p>
        </p:txBody>
      </p:sp>
      <p:pic>
        <p:nvPicPr>
          <p:cNvPr id="41" name="Picture 40" descr="giusy-6801.jpg"/>
          <p:cNvPicPr>
            <a:picLocks noChangeAspect="1"/>
          </p:cNvPicPr>
          <p:nvPr/>
        </p:nvPicPr>
        <p:blipFill>
          <a:blip r:embed="rId5">
            <a:clrChange>
              <a:clrFrom>
                <a:srgbClr val="000000"/>
              </a:clrFrom>
              <a:clrTo>
                <a:srgbClr val="000000">
                  <a:alpha val="0"/>
                </a:srgbClr>
              </a:clrTo>
            </a:clrChange>
          </a:blip>
          <a:stretch>
            <a:fillRect/>
          </a:stretch>
        </p:blipFill>
        <p:spPr>
          <a:xfrm>
            <a:off x="70345" y="990603"/>
            <a:ext cx="1798531" cy="2682778"/>
          </a:xfrm>
          <a:prstGeom prst="rect">
            <a:avLst/>
          </a:prstGeom>
          <a:effectLst>
            <a:outerShdw blurRad="50800" dist="38100" dir="2700000" algn="tl" rotWithShape="0">
              <a:srgbClr val="000000">
                <a:alpha val="43000"/>
              </a:srgbClr>
            </a:outerShdw>
          </a:effectLst>
        </p:spPr>
      </p:pic>
      <p:sp>
        <p:nvSpPr>
          <p:cNvPr id="42" name="Freeform 41"/>
          <p:cNvSpPr/>
          <p:nvPr/>
        </p:nvSpPr>
        <p:spPr>
          <a:xfrm>
            <a:off x="1318939" y="985401"/>
            <a:ext cx="873491" cy="2855415"/>
          </a:xfrm>
          <a:custGeom>
            <a:avLst/>
            <a:gdLst>
              <a:gd name="connsiteX0" fmla="*/ 0 w 793803"/>
              <a:gd name="connsiteY0" fmla="*/ 992236 h 2354906"/>
              <a:gd name="connsiteX1" fmla="*/ 780573 w 793803"/>
              <a:gd name="connsiteY1" fmla="*/ 0 h 2354906"/>
              <a:gd name="connsiteX2" fmla="*/ 793803 w 793803"/>
              <a:gd name="connsiteY2" fmla="*/ 2354906 h 2354906"/>
              <a:gd name="connsiteX3" fmla="*/ 0 w 793803"/>
              <a:gd name="connsiteY3" fmla="*/ 1177453 h 2354906"/>
              <a:gd name="connsiteX4" fmla="*/ 0 w 793803"/>
              <a:gd name="connsiteY4" fmla="*/ 992236 h 2354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803" h="2354906">
                <a:moveTo>
                  <a:pt x="0" y="992236"/>
                </a:moveTo>
                <a:lnTo>
                  <a:pt x="780573" y="0"/>
                </a:lnTo>
                <a:lnTo>
                  <a:pt x="793803" y="2354906"/>
                </a:lnTo>
                <a:lnTo>
                  <a:pt x="0" y="1177453"/>
                </a:lnTo>
                <a:lnTo>
                  <a:pt x="0" y="992236"/>
                </a:lnTo>
                <a:close/>
              </a:path>
            </a:pathLst>
          </a:custGeom>
          <a:solidFill>
            <a:schemeClr val="accent1">
              <a:lumMod val="40000"/>
              <a:lumOff val="60000"/>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lIns="84131" tIns="42066" rIns="84131" bIns="42066" rtlCol="0" anchor="ctr"/>
          <a:lstStyle/>
          <a:p>
            <a:pPr algn="ctr"/>
            <a:endParaRPr lang="en-US"/>
          </a:p>
        </p:txBody>
      </p:sp>
      <p:sp>
        <p:nvSpPr>
          <p:cNvPr id="43" name="Rettangolo 3"/>
          <p:cNvSpPr/>
          <p:nvPr/>
        </p:nvSpPr>
        <p:spPr>
          <a:xfrm>
            <a:off x="0" y="762004"/>
            <a:ext cx="9144000" cy="144017"/>
          </a:xfrm>
          <a:prstGeom prst="rect">
            <a:avLst/>
          </a:prstGeom>
          <a:solidFill>
            <a:schemeClr val="accent1">
              <a:lumMod val="60000"/>
              <a:lumOff val="4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84131" tIns="42066" rIns="84131" bIns="42066" rtlCol="0" anchor="ctr"/>
          <a:lstStyle/>
          <a:p>
            <a:pPr algn="ctr"/>
            <a:endParaRPr lang="en-US"/>
          </a:p>
        </p:txBody>
      </p:sp>
      <p:pic>
        <p:nvPicPr>
          <p:cNvPr id="44" name="Picture 43" descr="giusy-6811.jpg"/>
          <p:cNvPicPr>
            <a:picLocks noChangeAspect="1"/>
          </p:cNvPicPr>
          <p:nvPr/>
        </p:nvPicPr>
        <p:blipFill>
          <a:blip r:embed="rId6"/>
          <a:srcRect t="22789" r="2308" b="11395"/>
          <a:stretch>
            <a:fillRect/>
          </a:stretch>
        </p:blipFill>
        <p:spPr>
          <a:xfrm>
            <a:off x="4711117" y="1066805"/>
            <a:ext cx="3588824" cy="2121899"/>
          </a:xfrm>
          <a:prstGeom prst="rect">
            <a:avLst/>
          </a:prstGeom>
        </p:spPr>
      </p:pic>
      <p:sp>
        <p:nvSpPr>
          <p:cNvPr id="29" name="Freeform 28"/>
          <p:cNvSpPr/>
          <p:nvPr/>
        </p:nvSpPr>
        <p:spPr>
          <a:xfrm>
            <a:off x="3716217" y="1040269"/>
            <a:ext cx="997639" cy="2121068"/>
          </a:xfrm>
          <a:custGeom>
            <a:avLst/>
            <a:gdLst>
              <a:gd name="connsiteX0" fmla="*/ 1067267 w 1080777"/>
              <a:gd name="connsiteY0" fmla="*/ 40530 h 2121066"/>
              <a:gd name="connsiteX1" fmla="*/ 0 w 1080777"/>
              <a:gd name="connsiteY1" fmla="*/ 567419 h 2121066"/>
              <a:gd name="connsiteX2" fmla="*/ 1080777 w 1080777"/>
              <a:gd name="connsiteY2" fmla="*/ 2121066 h 2121066"/>
              <a:gd name="connsiteX3" fmla="*/ 1067267 w 1080777"/>
              <a:gd name="connsiteY3" fmla="*/ 40530 h 2121066"/>
            </a:gdLst>
            <a:ahLst/>
            <a:cxnLst>
              <a:cxn ang="0">
                <a:pos x="connsiteX0" y="connsiteY0"/>
              </a:cxn>
              <a:cxn ang="0">
                <a:pos x="connsiteX1" y="connsiteY1"/>
              </a:cxn>
              <a:cxn ang="0">
                <a:pos x="connsiteX2" y="connsiteY2"/>
              </a:cxn>
              <a:cxn ang="0">
                <a:pos x="connsiteX3" y="connsiteY3"/>
              </a:cxn>
            </a:cxnLst>
            <a:rect l="l" t="t" r="r" b="b"/>
            <a:pathLst>
              <a:path w="1080777" h="2121066">
                <a:moveTo>
                  <a:pt x="1067267" y="40530"/>
                </a:moveTo>
                <a:lnTo>
                  <a:pt x="0" y="567419"/>
                </a:lnTo>
                <a:lnTo>
                  <a:pt x="1080777" y="2121066"/>
                </a:lnTo>
                <a:cubicBezTo>
                  <a:pt x="1076274" y="1414044"/>
                  <a:pt x="1067267" y="0"/>
                  <a:pt x="1067267" y="40530"/>
                </a:cubicBezTo>
                <a:close/>
              </a:path>
            </a:pathLst>
          </a:custGeom>
          <a:solidFill>
            <a:schemeClr val="accent1">
              <a:lumMod val="40000"/>
              <a:lumOff val="60000"/>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lIns="84131" tIns="42066" rIns="84131" bIns="42066" rtlCol="0" anchor="ctr"/>
          <a:lstStyle/>
          <a:p>
            <a:pPr algn="ctr"/>
            <a:endParaRPr lang="en-US"/>
          </a:p>
        </p:txBody>
      </p:sp>
      <p:sp>
        <p:nvSpPr>
          <p:cNvPr id="37" name="Rettangolo 4"/>
          <p:cNvSpPr/>
          <p:nvPr/>
        </p:nvSpPr>
        <p:spPr>
          <a:xfrm>
            <a:off x="0" y="6723634"/>
            <a:ext cx="9144000" cy="144017"/>
          </a:xfrm>
          <a:prstGeom prst="rect">
            <a:avLst/>
          </a:prstGeom>
          <a:solidFill>
            <a:schemeClr val="accent1">
              <a:lumMod val="60000"/>
              <a:lumOff val="4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84131" tIns="42066" rIns="84131" bIns="42066" rtlCol="0" anchor="ctr"/>
          <a:lstStyle/>
          <a:p>
            <a:pPr algn="ctr"/>
            <a:endParaRPr lang="en-US"/>
          </a:p>
        </p:txBody>
      </p:sp>
      <p:cxnSp>
        <p:nvCxnSpPr>
          <p:cNvPr id="38" name="Straight Connector 37"/>
          <p:cNvCxnSpPr/>
          <p:nvPr/>
        </p:nvCxnSpPr>
        <p:spPr>
          <a:xfrm rot="10800000" flipV="1">
            <a:off x="140683" y="6791447"/>
            <a:ext cx="8241323" cy="4194"/>
          </a:xfrm>
          <a:prstGeom prst="line">
            <a:avLst/>
          </a:prstGeom>
          <a:ln w="9525" cap="rnd">
            <a:solidFill>
              <a:srgbClr val="AD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0800000">
            <a:off x="8534405" y="6791451"/>
            <a:ext cx="468923" cy="4194"/>
          </a:xfrm>
          <a:prstGeom prst="line">
            <a:avLst/>
          </a:prstGeom>
          <a:ln w="9525" cap="rnd">
            <a:solidFill>
              <a:srgbClr val="AD0000"/>
            </a:solidFill>
          </a:ln>
          <a:effectLst/>
        </p:spPr>
        <p:style>
          <a:lnRef idx="2">
            <a:schemeClr val="accent1"/>
          </a:lnRef>
          <a:fillRef idx="0">
            <a:schemeClr val="accent1"/>
          </a:fillRef>
          <a:effectRef idx="1">
            <a:schemeClr val="accent1"/>
          </a:effectRef>
          <a:fontRef idx="minor">
            <a:schemeClr val="tx1"/>
          </a:fontRef>
        </p:style>
      </p:cxnSp>
      <p:pic>
        <p:nvPicPr>
          <p:cNvPr id="49" name="Picture 2"/>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7244861" y="6267228"/>
            <a:ext cx="1723016" cy="590774"/>
          </a:xfrm>
          <a:prstGeom prst="rect">
            <a:avLst/>
          </a:prstGeom>
          <a:noFill/>
          <a:ln w="9525">
            <a:noFill/>
            <a:miter lim="800000"/>
            <a:headEnd/>
            <a:tailEnd/>
          </a:ln>
        </p:spPr>
      </p:pic>
      <p:sp>
        <p:nvSpPr>
          <p:cNvPr id="50" name="Rettangolo 3"/>
          <p:cNvSpPr/>
          <p:nvPr/>
        </p:nvSpPr>
        <p:spPr>
          <a:xfrm>
            <a:off x="0" y="6400804"/>
            <a:ext cx="7315200" cy="144017"/>
          </a:xfrm>
          <a:prstGeom prst="rect">
            <a:avLst/>
          </a:prstGeom>
          <a:solidFill>
            <a:schemeClr val="accent1">
              <a:lumMod val="60000"/>
              <a:lumOff val="4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84131" tIns="42066" rIns="84131" bIns="42066" rtlCol="0" anchor="ctr"/>
          <a:lstStyle/>
          <a:p>
            <a:pPr algn="ctr"/>
            <a:endParaRPr lang="en-US"/>
          </a:p>
        </p:txBody>
      </p:sp>
      <p:sp>
        <p:nvSpPr>
          <p:cNvPr id="52" name="Rettangolo 3"/>
          <p:cNvSpPr/>
          <p:nvPr/>
        </p:nvSpPr>
        <p:spPr>
          <a:xfrm>
            <a:off x="8932989" y="6409189"/>
            <a:ext cx="211015" cy="144017"/>
          </a:xfrm>
          <a:prstGeom prst="rect">
            <a:avLst/>
          </a:prstGeom>
          <a:solidFill>
            <a:schemeClr val="accent1">
              <a:lumMod val="60000"/>
              <a:lumOff val="4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84131" tIns="42066" rIns="84131" bIns="42066" rtlCol="0" anchor="ctr"/>
          <a:lstStyle/>
          <a:p>
            <a:pPr algn="ctr"/>
            <a:endParaRPr lang="en-US"/>
          </a:p>
        </p:txBody>
      </p:sp>
      <p:sp>
        <p:nvSpPr>
          <p:cNvPr id="55" name="Rectangle 54"/>
          <p:cNvSpPr/>
          <p:nvPr/>
        </p:nvSpPr>
        <p:spPr>
          <a:xfrm>
            <a:off x="70342" y="6089712"/>
            <a:ext cx="5716104" cy="553998"/>
          </a:xfrm>
          <a:prstGeom prst="rect">
            <a:avLst/>
          </a:prstGeom>
        </p:spPr>
        <p:txBody>
          <a:bodyPr wrap="square">
            <a:spAutoFit/>
          </a:bodyPr>
          <a:lstStyle/>
          <a:p>
            <a:r>
              <a:rPr lang="en-US" sz="1000" dirty="0" smtClean="0"/>
              <a:t>Work partly </a:t>
            </a:r>
            <a:r>
              <a:rPr lang="en-US" sz="1000" dirty="0" err="1" smtClean="0"/>
              <a:t>supportedd</a:t>
            </a:r>
            <a:r>
              <a:rPr lang="en-US" sz="1000" dirty="0" smtClean="0"/>
              <a:t> by the European Union </a:t>
            </a:r>
            <a:r>
              <a:rPr lang="en-US" sz="1000" dirty="0" err="1" smtClean="0"/>
              <a:t>EndoTOFPET</a:t>
            </a:r>
            <a:r>
              <a:rPr lang="en-US" sz="1000" dirty="0" smtClean="0"/>
              <a:t>-US  project and  by a Marie Curie Early Initial Training Network Fellowship of the European Union 7th Framework Program (PITN-GA-2011-289355-PicoSEC-MCNet).</a:t>
            </a:r>
            <a:endParaRPr lang="en-US" sz="1000" dirty="0"/>
          </a:p>
        </p:txBody>
      </p:sp>
      <p:pic>
        <p:nvPicPr>
          <p:cNvPr id="34" name="Picture 33" descr="IMG-20150505-WA0005.jpg"/>
          <p:cNvPicPr>
            <a:picLocks noChangeAspect="1"/>
          </p:cNvPicPr>
          <p:nvPr/>
        </p:nvPicPr>
        <p:blipFill rotWithShape="1">
          <a:blip r:embed="rId8"/>
          <a:srcRect l="26438" t="21750" r="12938" b="26020"/>
          <a:stretch/>
        </p:blipFill>
        <p:spPr>
          <a:xfrm>
            <a:off x="4130827" y="3886200"/>
            <a:ext cx="2941518" cy="2058584"/>
          </a:xfrm>
          <a:prstGeom prst="rect">
            <a:avLst/>
          </a:prstGeom>
        </p:spPr>
      </p:pic>
      <p:sp>
        <p:nvSpPr>
          <p:cNvPr id="2" name="TextBox 1"/>
          <p:cNvSpPr txBox="1"/>
          <p:nvPr/>
        </p:nvSpPr>
        <p:spPr>
          <a:xfrm>
            <a:off x="7340176" y="4343403"/>
            <a:ext cx="1851854" cy="1200329"/>
          </a:xfrm>
          <a:prstGeom prst="rect">
            <a:avLst/>
          </a:prstGeom>
          <a:noFill/>
        </p:spPr>
        <p:txBody>
          <a:bodyPr wrap="none" rtlCol="0">
            <a:spAutoFit/>
          </a:bodyPr>
          <a:lstStyle/>
          <a:p>
            <a:r>
              <a:rPr lang="it-IT" dirty="0" err="1" smtClean="0"/>
              <a:t>Demonstrator</a:t>
            </a:r>
            <a:endParaRPr lang="it-IT" dirty="0" smtClean="0"/>
          </a:p>
          <a:p>
            <a:r>
              <a:rPr lang="it-IT" dirty="0" smtClean="0"/>
              <a:t>1 vs 1 </a:t>
            </a:r>
            <a:r>
              <a:rPr lang="it-IT" dirty="0" err="1" smtClean="0"/>
              <a:t>module</a:t>
            </a:r>
            <a:endParaRPr lang="it-IT" dirty="0" smtClean="0"/>
          </a:p>
          <a:p>
            <a:r>
              <a:rPr lang="it-IT" dirty="0" err="1" smtClean="0"/>
              <a:t>Tested</a:t>
            </a:r>
            <a:r>
              <a:rPr lang="it-IT" dirty="0" smtClean="0"/>
              <a:t> </a:t>
            </a:r>
            <a:r>
              <a:rPr lang="it-IT" dirty="0" err="1" smtClean="0"/>
              <a:t>at</a:t>
            </a:r>
            <a:r>
              <a:rPr lang="it-IT" dirty="0" smtClean="0"/>
              <a:t> CNAO</a:t>
            </a:r>
          </a:p>
          <a:p>
            <a:r>
              <a:rPr lang="it-IT" dirty="0" smtClean="0"/>
              <a:t>On May 5 2015</a:t>
            </a:r>
            <a:endParaRPr lang="it-IT" dirty="0"/>
          </a:p>
        </p:txBody>
      </p:sp>
      <p:cxnSp>
        <p:nvCxnSpPr>
          <p:cNvPr id="54" name="Straight Arrow Connector 53"/>
          <p:cNvCxnSpPr/>
          <p:nvPr/>
        </p:nvCxnSpPr>
        <p:spPr>
          <a:xfrm rot="16200000" flipV="1">
            <a:off x="5931879" y="5199190"/>
            <a:ext cx="1219197" cy="422029"/>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rot="10800000">
            <a:off x="5345724" y="4800603"/>
            <a:ext cx="1406769" cy="1219198"/>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
        <p:nvSpPr>
          <p:cNvPr id="57" name="Rectangle 56"/>
          <p:cNvSpPr/>
          <p:nvPr/>
        </p:nvSpPr>
        <p:spPr>
          <a:xfrm>
            <a:off x="6119446" y="6016823"/>
            <a:ext cx="1146134" cy="269620"/>
          </a:xfrm>
          <a:prstGeom prst="rect">
            <a:avLst/>
          </a:prstGeom>
        </p:spPr>
        <p:txBody>
          <a:bodyPr wrap="none" lIns="84131" tIns="42066" rIns="84131" bIns="42066">
            <a:spAutoFit/>
          </a:bodyPr>
          <a:lstStyle/>
          <a:p>
            <a:r>
              <a:rPr lang="en-US" sz="1200" b="1" dirty="0" smtClean="0">
                <a:solidFill>
                  <a:srgbClr val="FF6600"/>
                </a:solidFill>
              </a:rPr>
              <a:t>PET modules</a:t>
            </a:r>
            <a:endParaRPr lang="en-US" sz="1200" b="1" dirty="0">
              <a:solidFill>
                <a:srgbClr val="FF6600"/>
              </a:solidFill>
            </a:endParaRPr>
          </a:p>
        </p:txBody>
      </p:sp>
      <p:cxnSp>
        <p:nvCxnSpPr>
          <p:cNvPr id="58" name="Straight Arrow Connector 57"/>
          <p:cNvCxnSpPr/>
          <p:nvPr/>
        </p:nvCxnSpPr>
        <p:spPr>
          <a:xfrm rot="5400000">
            <a:off x="5775384" y="4400894"/>
            <a:ext cx="688129" cy="422034"/>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6119447" y="4038600"/>
            <a:ext cx="820724" cy="269620"/>
          </a:xfrm>
          <a:prstGeom prst="rect">
            <a:avLst/>
          </a:prstGeom>
        </p:spPr>
        <p:txBody>
          <a:bodyPr wrap="none" lIns="84131" tIns="42066" rIns="84131" bIns="42066">
            <a:spAutoFit/>
          </a:bodyPr>
          <a:lstStyle/>
          <a:p>
            <a:r>
              <a:rPr lang="en-US" sz="1200" b="1" dirty="0" smtClean="0">
                <a:solidFill>
                  <a:srgbClr val="FF6600"/>
                </a:solidFill>
              </a:rPr>
              <a:t>phantom</a:t>
            </a:r>
            <a:endParaRPr lang="en-US" sz="1200" b="1" dirty="0">
              <a:solidFill>
                <a:srgbClr val="FF6600"/>
              </a:solidFill>
            </a:endParaRPr>
          </a:p>
        </p:txBody>
      </p:sp>
      <p:sp>
        <p:nvSpPr>
          <p:cNvPr id="3" name="TextBox 2"/>
          <p:cNvSpPr txBox="1"/>
          <p:nvPr/>
        </p:nvSpPr>
        <p:spPr>
          <a:xfrm>
            <a:off x="43967" y="4517397"/>
            <a:ext cx="1362806" cy="1200329"/>
          </a:xfrm>
          <a:prstGeom prst="rect">
            <a:avLst/>
          </a:prstGeom>
          <a:noFill/>
        </p:spPr>
        <p:txBody>
          <a:bodyPr wrap="square" rtlCol="0">
            <a:spAutoFit/>
          </a:bodyPr>
          <a:lstStyle/>
          <a:p>
            <a:r>
              <a:rPr lang="it-IT" dirty="0" smtClean="0"/>
              <a:t>Solid model </a:t>
            </a:r>
          </a:p>
          <a:p>
            <a:r>
              <a:rPr lang="it-IT" dirty="0" smtClean="0"/>
              <a:t>Of the PET head</a:t>
            </a:r>
            <a:endParaRPr lang="it-IT"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4"/>
          <p:cNvSpPr/>
          <p:nvPr/>
        </p:nvSpPr>
        <p:spPr>
          <a:xfrm>
            <a:off x="0" y="6723634"/>
            <a:ext cx="9144000" cy="144017"/>
          </a:xfrm>
          <a:prstGeom prst="rect">
            <a:avLst/>
          </a:prstGeom>
          <a:solidFill>
            <a:schemeClr val="accent1">
              <a:lumMod val="60000"/>
              <a:lumOff val="4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84131" tIns="42066" rIns="84131" bIns="42066" rtlCol="0" anchor="ctr"/>
          <a:lstStyle/>
          <a:p>
            <a:pPr algn="ctr"/>
            <a:endParaRPr lang="en-US"/>
          </a:p>
        </p:txBody>
      </p:sp>
      <p:cxnSp>
        <p:nvCxnSpPr>
          <p:cNvPr id="12" name="Straight Connector 11"/>
          <p:cNvCxnSpPr/>
          <p:nvPr/>
        </p:nvCxnSpPr>
        <p:spPr>
          <a:xfrm rot="10800000" flipV="1">
            <a:off x="140683" y="6791447"/>
            <a:ext cx="8241323" cy="4194"/>
          </a:xfrm>
          <a:prstGeom prst="line">
            <a:avLst/>
          </a:prstGeom>
          <a:ln w="9525" cap="rnd">
            <a:solidFill>
              <a:srgbClr val="AD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0800000">
            <a:off x="8534405" y="6791451"/>
            <a:ext cx="468923" cy="4194"/>
          </a:xfrm>
          <a:prstGeom prst="line">
            <a:avLst/>
          </a:prstGeom>
          <a:ln w="9525" cap="rnd">
            <a:solidFill>
              <a:srgbClr val="AD0000"/>
            </a:solidFill>
          </a:ln>
          <a:effectLst/>
        </p:spPr>
        <p:style>
          <a:lnRef idx="2">
            <a:schemeClr val="accent1"/>
          </a:lnRef>
          <a:fillRef idx="0">
            <a:schemeClr val="accent1"/>
          </a:fillRef>
          <a:effectRef idx="1">
            <a:schemeClr val="accent1"/>
          </a:effectRef>
          <a:fontRef idx="minor">
            <a:schemeClr val="tx1"/>
          </a:fontRef>
        </p:style>
      </p:cxnSp>
      <p:pic>
        <p:nvPicPr>
          <p:cNvPr id="15"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244861" y="6267228"/>
            <a:ext cx="1723016" cy="590774"/>
          </a:xfrm>
          <a:prstGeom prst="rect">
            <a:avLst/>
          </a:prstGeom>
          <a:noFill/>
          <a:ln w="9525">
            <a:noFill/>
            <a:miter lim="800000"/>
            <a:headEnd/>
            <a:tailEnd/>
          </a:ln>
        </p:spPr>
      </p:pic>
      <p:sp>
        <p:nvSpPr>
          <p:cNvPr id="16" name="Rettangolo 3"/>
          <p:cNvSpPr/>
          <p:nvPr/>
        </p:nvSpPr>
        <p:spPr>
          <a:xfrm>
            <a:off x="0" y="6400804"/>
            <a:ext cx="7315200" cy="144017"/>
          </a:xfrm>
          <a:prstGeom prst="rect">
            <a:avLst/>
          </a:prstGeom>
          <a:solidFill>
            <a:schemeClr val="accent1">
              <a:lumMod val="60000"/>
              <a:lumOff val="4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84131" tIns="42066" rIns="84131" bIns="42066" rtlCol="0" anchor="ctr"/>
          <a:lstStyle/>
          <a:p>
            <a:pPr algn="ctr"/>
            <a:endParaRPr lang="en-US"/>
          </a:p>
        </p:txBody>
      </p:sp>
      <p:sp>
        <p:nvSpPr>
          <p:cNvPr id="17" name="Rettangolo 3"/>
          <p:cNvSpPr/>
          <p:nvPr/>
        </p:nvSpPr>
        <p:spPr>
          <a:xfrm>
            <a:off x="8932989" y="6409189"/>
            <a:ext cx="211015" cy="144017"/>
          </a:xfrm>
          <a:prstGeom prst="rect">
            <a:avLst/>
          </a:prstGeom>
          <a:solidFill>
            <a:schemeClr val="accent1">
              <a:lumMod val="60000"/>
              <a:lumOff val="4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84131" tIns="42066" rIns="84131" bIns="42066" rtlCol="0" anchor="ctr"/>
          <a:lstStyle/>
          <a:p>
            <a:pPr algn="ctr"/>
            <a:endParaRPr lang="en-US"/>
          </a:p>
        </p:txBody>
      </p:sp>
      <p:pic>
        <p:nvPicPr>
          <p:cNvPr id="33" name="Picture 32" descr="68MeVinterspill.png"/>
          <p:cNvPicPr>
            <a:picLocks noChangeAspect="1"/>
          </p:cNvPicPr>
          <p:nvPr/>
        </p:nvPicPr>
        <p:blipFill>
          <a:blip r:embed="rId4"/>
          <a:srcRect l="52396" b="51493"/>
          <a:stretch>
            <a:fillRect/>
          </a:stretch>
        </p:blipFill>
        <p:spPr>
          <a:xfrm flipH="1">
            <a:off x="6752497" y="1371675"/>
            <a:ext cx="2121431" cy="2358479"/>
          </a:xfrm>
          <a:prstGeom prst="rect">
            <a:avLst/>
          </a:prstGeom>
        </p:spPr>
      </p:pic>
      <p:pic>
        <p:nvPicPr>
          <p:cNvPr id="35" name="Picture 34" descr="singlespot68inspill_iter5.png"/>
          <p:cNvPicPr>
            <a:picLocks noChangeAspect="1"/>
          </p:cNvPicPr>
          <p:nvPr/>
        </p:nvPicPr>
        <p:blipFill>
          <a:blip r:embed="rId5"/>
          <a:stretch>
            <a:fillRect/>
          </a:stretch>
        </p:blipFill>
        <p:spPr>
          <a:xfrm flipH="1">
            <a:off x="4560726" y="1371675"/>
            <a:ext cx="2121431" cy="2358479"/>
          </a:xfrm>
          <a:prstGeom prst="rect">
            <a:avLst/>
          </a:prstGeom>
        </p:spPr>
      </p:pic>
      <p:sp>
        <p:nvSpPr>
          <p:cNvPr id="44" name="Rectangle 43"/>
          <p:cNvSpPr/>
          <p:nvPr/>
        </p:nvSpPr>
        <p:spPr>
          <a:xfrm rot="19755366">
            <a:off x="4486920" y="1850236"/>
            <a:ext cx="1207049" cy="315786"/>
          </a:xfrm>
          <a:prstGeom prst="rect">
            <a:avLst/>
          </a:prstGeom>
        </p:spPr>
        <p:txBody>
          <a:bodyPr wrap="none" lIns="84131" tIns="42066" rIns="84131" bIns="42066">
            <a:spAutoFit/>
          </a:bodyPr>
          <a:lstStyle/>
          <a:p>
            <a:r>
              <a:rPr lang="en-US" sz="1500" b="1" dirty="0" smtClean="0">
                <a:solidFill>
                  <a:schemeClr val="accent1"/>
                </a:solidFill>
              </a:rPr>
              <a:t>preliminary</a:t>
            </a:r>
            <a:endParaRPr lang="en-US" sz="1500" b="1" dirty="0">
              <a:solidFill>
                <a:schemeClr val="accent1"/>
              </a:solidFill>
            </a:endParaRPr>
          </a:p>
        </p:txBody>
      </p:sp>
      <p:sp>
        <p:nvSpPr>
          <p:cNvPr id="45" name="Rectangle 44"/>
          <p:cNvSpPr/>
          <p:nvPr/>
        </p:nvSpPr>
        <p:spPr>
          <a:xfrm rot="19755366">
            <a:off x="6678688" y="1878845"/>
            <a:ext cx="1207049" cy="315786"/>
          </a:xfrm>
          <a:prstGeom prst="rect">
            <a:avLst/>
          </a:prstGeom>
        </p:spPr>
        <p:txBody>
          <a:bodyPr wrap="none" lIns="84131" tIns="42066" rIns="84131" bIns="42066">
            <a:spAutoFit/>
          </a:bodyPr>
          <a:lstStyle/>
          <a:p>
            <a:r>
              <a:rPr lang="en-US" sz="1500" b="1" dirty="0" smtClean="0">
                <a:solidFill>
                  <a:schemeClr val="accent1"/>
                </a:solidFill>
              </a:rPr>
              <a:t>preliminary</a:t>
            </a:r>
            <a:endParaRPr lang="en-US" sz="1500" b="1" dirty="0">
              <a:solidFill>
                <a:schemeClr val="accent1"/>
              </a:solidFill>
            </a:endParaRPr>
          </a:p>
        </p:txBody>
      </p:sp>
      <p:sp>
        <p:nvSpPr>
          <p:cNvPr id="26" name="Text Box 6"/>
          <p:cNvSpPr txBox="1">
            <a:spLocks noChangeArrowheads="1"/>
          </p:cNvSpPr>
          <p:nvPr/>
        </p:nvSpPr>
        <p:spPr bwMode="auto">
          <a:xfrm>
            <a:off x="4560723" y="990603"/>
            <a:ext cx="4317562" cy="3558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75114" tIns="39059" rIns="75114" bIns="39059">
            <a:spAutoFit/>
          </a:bodyPr>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WenQuanYi Zen Hei"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WenQuanYi Zen Hei"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WenQuanYi Zen Hei"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WenQuanYi Zen Hei"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WenQuanYi Zen 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WenQuanYi Zen 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WenQuanYi Zen 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WenQuanYi Zen 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WenQuanYi Zen Hei" charset="0"/>
              </a:defRPr>
            </a:lvl9pPr>
          </a:lstStyle>
          <a:p>
            <a:pPr algn="ctr">
              <a:lnSpc>
                <a:spcPct val="100000"/>
              </a:lnSpc>
              <a:buSzPct val="70000"/>
            </a:pPr>
            <a:r>
              <a:rPr lang="en-US" dirty="0" smtClean="0">
                <a:latin typeface="Calibri"/>
              </a:rPr>
              <a:t>PET  reconstructed activity</a:t>
            </a:r>
          </a:p>
        </p:txBody>
      </p:sp>
      <p:sp>
        <p:nvSpPr>
          <p:cNvPr id="29" name="Rettangolo 3"/>
          <p:cNvSpPr/>
          <p:nvPr/>
        </p:nvSpPr>
        <p:spPr>
          <a:xfrm>
            <a:off x="0" y="762004"/>
            <a:ext cx="9144000" cy="144017"/>
          </a:xfrm>
          <a:prstGeom prst="rect">
            <a:avLst/>
          </a:prstGeom>
          <a:solidFill>
            <a:schemeClr val="accent1">
              <a:lumMod val="60000"/>
              <a:lumOff val="4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84131" tIns="42066" rIns="84131" bIns="42066" rtlCol="0" anchor="ctr"/>
          <a:lstStyle/>
          <a:p>
            <a:pPr algn="ctr"/>
            <a:endParaRPr lang="en-US"/>
          </a:p>
        </p:txBody>
      </p:sp>
      <p:pic>
        <p:nvPicPr>
          <p:cNvPr id="31" name="Picture 30" descr="singlespot68interspill-aftertreat_iter5.png"/>
          <p:cNvPicPr>
            <a:picLocks noChangeAspect="1"/>
          </p:cNvPicPr>
          <p:nvPr/>
        </p:nvPicPr>
        <p:blipFill>
          <a:blip r:embed="rId6"/>
          <a:stretch>
            <a:fillRect/>
          </a:stretch>
        </p:blipFill>
        <p:spPr>
          <a:xfrm flipH="1">
            <a:off x="6752985" y="3774955"/>
            <a:ext cx="2125300" cy="2353619"/>
          </a:xfrm>
          <a:prstGeom prst="rect">
            <a:avLst/>
          </a:prstGeom>
        </p:spPr>
      </p:pic>
      <p:sp>
        <p:nvSpPr>
          <p:cNvPr id="32" name="Text Box 6"/>
          <p:cNvSpPr txBox="1">
            <a:spLocks noChangeArrowheads="1"/>
          </p:cNvSpPr>
          <p:nvPr/>
        </p:nvSpPr>
        <p:spPr bwMode="auto">
          <a:xfrm>
            <a:off x="6752991" y="1389870"/>
            <a:ext cx="2120937" cy="3558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75114" tIns="39059" rIns="75114" bIns="39059">
            <a:spAutoFit/>
          </a:bodyPr>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WenQuanYi Zen Hei"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WenQuanYi Zen Hei"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WenQuanYi Zen Hei"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WenQuanYi Zen Hei"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WenQuanYi Zen 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WenQuanYi Zen 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WenQuanYi Zen 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WenQuanYi Zen 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WenQuanYi Zen Hei" charset="0"/>
              </a:defRPr>
            </a:lvl9pPr>
          </a:lstStyle>
          <a:p>
            <a:pPr algn="ctr">
              <a:lnSpc>
                <a:spcPct val="100000"/>
              </a:lnSpc>
              <a:buSzPct val="70000"/>
            </a:pPr>
            <a:r>
              <a:rPr lang="en-US" b="1" dirty="0" smtClean="0">
                <a:solidFill>
                  <a:srgbClr val="FF6600"/>
                </a:solidFill>
                <a:latin typeface="Calibri"/>
              </a:rPr>
              <a:t>inter-spill </a:t>
            </a:r>
          </a:p>
        </p:txBody>
      </p:sp>
      <p:cxnSp>
        <p:nvCxnSpPr>
          <p:cNvPr id="34" name="Straight Arrow Connector 33"/>
          <p:cNvCxnSpPr/>
          <p:nvPr/>
        </p:nvCxnSpPr>
        <p:spPr>
          <a:xfrm rot="16200000" flipV="1">
            <a:off x="7564270" y="3410447"/>
            <a:ext cx="767954" cy="3"/>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Rectangle 46"/>
          <p:cNvSpPr/>
          <p:nvPr/>
        </p:nvSpPr>
        <p:spPr>
          <a:xfrm rot="16200000">
            <a:off x="7362708" y="3291424"/>
            <a:ext cx="751796" cy="269620"/>
          </a:xfrm>
          <a:prstGeom prst="rect">
            <a:avLst/>
          </a:prstGeom>
        </p:spPr>
        <p:txBody>
          <a:bodyPr wrap="none" lIns="84131" tIns="42066" rIns="84131" bIns="42066">
            <a:spAutoFit/>
          </a:bodyPr>
          <a:lstStyle/>
          <a:p>
            <a:r>
              <a:rPr lang="en-US" sz="1200" b="1" dirty="0" smtClean="0">
                <a:solidFill>
                  <a:srgbClr val="FF6600"/>
                </a:solidFill>
              </a:rPr>
              <a:t> </a:t>
            </a:r>
            <a:r>
              <a:rPr lang="en-US" sz="1200" b="1" dirty="0" err="1" smtClean="0">
                <a:solidFill>
                  <a:srgbClr val="FF6600"/>
                </a:solidFill>
              </a:rPr>
              <a:t>p</a:t>
            </a:r>
            <a:r>
              <a:rPr lang="en-US" sz="1200" b="1" dirty="0" smtClean="0">
                <a:solidFill>
                  <a:srgbClr val="FF6600"/>
                </a:solidFill>
              </a:rPr>
              <a:t> beam</a:t>
            </a:r>
            <a:endParaRPr lang="en-US" sz="1200" b="1" dirty="0">
              <a:solidFill>
                <a:srgbClr val="FF6600"/>
              </a:solidFill>
            </a:endParaRPr>
          </a:p>
        </p:txBody>
      </p:sp>
      <p:cxnSp>
        <p:nvCxnSpPr>
          <p:cNvPr id="48" name="Straight Arrow Connector 47"/>
          <p:cNvCxnSpPr/>
          <p:nvPr/>
        </p:nvCxnSpPr>
        <p:spPr>
          <a:xfrm rot="16200000" flipV="1">
            <a:off x="5302162" y="3410447"/>
            <a:ext cx="767954" cy="3"/>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rot="16200000">
            <a:off x="5122246" y="3266485"/>
            <a:ext cx="708514" cy="269620"/>
          </a:xfrm>
          <a:prstGeom prst="rect">
            <a:avLst/>
          </a:prstGeom>
        </p:spPr>
        <p:txBody>
          <a:bodyPr wrap="none" lIns="84131" tIns="42066" rIns="84131" bIns="42066">
            <a:spAutoFit/>
          </a:bodyPr>
          <a:lstStyle/>
          <a:p>
            <a:r>
              <a:rPr lang="en-US" sz="1200" b="1" dirty="0" err="1" smtClean="0">
                <a:solidFill>
                  <a:srgbClr val="FF6600"/>
                </a:solidFill>
              </a:rPr>
              <a:t>p</a:t>
            </a:r>
            <a:r>
              <a:rPr lang="en-US" sz="1200" b="1" dirty="0" smtClean="0">
                <a:solidFill>
                  <a:srgbClr val="FF6600"/>
                </a:solidFill>
              </a:rPr>
              <a:t> beam</a:t>
            </a:r>
            <a:endParaRPr lang="en-US" sz="1200" b="1" dirty="0">
              <a:solidFill>
                <a:srgbClr val="FF6600"/>
              </a:solidFill>
            </a:endParaRPr>
          </a:p>
        </p:txBody>
      </p:sp>
      <p:sp>
        <p:nvSpPr>
          <p:cNvPr id="50" name="Text Box 6"/>
          <p:cNvSpPr txBox="1">
            <a:spLocks noChangeArrowheads="1"/>
          </p:cNvSpPr>
          <p:nvPr/>
        </p:nvSpPr>
        <p:spPr bwMode="auto">
          <a:xfrm>
            <a:off x="4580529" y="1389870"/>
            <a:ext cx="2101631" cy="3558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75114" tIns="39059" rIns="75114" bIns="39059">
            <a:spAutoFit/>
          </a:bodyPr>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WenQuanYi Zen Hei"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WenQuanYi Zen Hei"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WenQuanYi Zen Hei"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WenQuanYi Zen Hei"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WenQuanYi Zen 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WenQuanYi Zen 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WenQuanYi Zen 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WenQuanYi Zen 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WenQuanYi Zen Hei" charset="0"/>
              </a:defRPr>
            </a:lvl9pPr>
          </a:lstStyle>
          <a:p>
            <a:pPr algn="ctr">
              <a:lnSpc>
                <a:spcPct val="100000"/>
              </a:lnSpc>
              <a:buSzPct val="70000"/>
            </a:pPr>
            <a:r>
              <a:rPr lang="en-US" b="1" dirty="0" smtClean="0">
                <a:solidFill>
                  <a:srgbClr val="FF6600"/>
                </a:solidFill>
                <a:latin typeface="Calibri"/>
              </a:rPr>
              <a:t>in-spill </a:t>
            </a:r>
          </a:p>
        </p:txBody>
      </p:sp>
      <p:cxnSp>
        <p:nvCxnSpPr>
          <p:cNvPr id="51" name="Straight Arrow Connector 50"/>
          <p:cNvCxnSpPr/>
          <p:nvPr/>
        </p:nvCxnSpPr>
        <p:spPr>
          <a:xfrm rot="16200000" flipV="1">
            <a:off x="7568631" y="5788225"/>
            <a:ext cx="767954" cy="3"/>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Rectangle 51"/>
          <p:cNvSpPr/>
          <p:nvPr/>
        </p:nvSpPr>
        <p:spPr>
          <a:xfrm rot="16200000">
            <a:off x="7367072" y="5682040"/>
            <a:ext cx="751796" cy="269620"/>
          </a:xfrm>
          <a:prstGeom prst="rect">
            <a:avLst/>
          </a:prstGeom>
        </p:spPr>
        <p:txBody>
          <a:bodyPr wrap="none" lIns="84131" tIns="42066" rIns="84131" bIns="42066">
            <a:spAutoFit/>
          </a:bodyPr>
          <a:lstStyle/>
          <a:p>
            <a:r>
              <a:rPr lang="en-US" sz="1200" b="1" dirty="0" smtClean="0">
                <a:solidFill>
                  <a:srgbClr val="FF6600"/>
                </a:solidFill>
              </a:rPr>
              <a:t> </a:t>
            </a:r>
            <a:r>
              <a:rPr lang="en-US" sz="1200" b="1" dirty="0" err="1" smtClean="0">
                <a:solidFill>
                  <a:srgbClr val="FF6600"/>
                </a:solidFill>
              </a:rPr>
              <a:t>p</a:t>
            </a:r>
            <a:r>
              <a:rPr lang="en-US" sz="1200" b="1" dirty="0" smtClean="0">
                <a:solidFill>
                  <a:srgbClr val="FF6600"/>
                </a:solidFill>
              </a:rPr>
              <a:t> beam</a:t>
            </a:r>
            <a:endParaRPr lang="en-US" sz="1200" b="1" dirty="0">
              <a:solidFill>
                <a:srgbClr val="FF6600"/>
              </a:solidFill>
            </a:endParaRPr>
          </a:p>
        </p:txBody>
      </p:sp>
      <p:sp>
        <p:nvSpPr>
          <p:cNvPr id="53" name="Text Box 6"/>
          <p:cNvSpPr txBox="1">
            <a:spLocks noChangeArrowheads="1"/>
          </p:cNvSpPr>
          <p:nvPr/>
        </p:nvSpPr>
        <p:spPr bwMode="auto">
          <a:xfrm>
            <a:off x="6752991" y="3810002"/>
            <a:ext cx="2120937" cy="3558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75114" tIns="39059" rIns="75114" bIns="39059">
            <a:spAutoFit/>
          </a:bodyPr>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WenQuanYi Zen Hei"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WenQuanYi Zen Hei"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WenQuanYi Zen Hei"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WenQuanYi Zen Hei"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WenQuanYi Zen 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WenQuanYi Zen 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WenQuanYi Zen 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WenQuanYi Zen 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WenQuanYi Zen Hei" charset="0"/>
              </a:defRPr>
            </a:lvl9pPr>
          </a:lstStyle>
          <a:p>
            <a:pPr algn="ctr">
              <a:lnSpc>
                <a:spcPct val="100000"/>
              </a:lnSpc>
              <a:buSzPct val="70000"/>
            </a:pPr>
            <a:r>
              <a:rPr lang="en-US" b="1" dirty="0" smtClean="0">
                <a:solidFill>
                  <a:srgbClr val="FF6600"/>
                </a:solidFill>
                <a:latin typeface="Calibri"/>
              </a:rPr>
              <a:t>after treatment</a:t>
            </a:r>
          </a:p>
        </p:txBody>
      </p:sp>
      <p:sp>
        <p:nvSpPr>
          <p:cNvPr id="54" name="Rectangle 53"/>
          <p:cNvSpPr/>
          <p:nvPr/>
        </p:nvSpPr>
        <p:spPr>
          <a:xfrm rot="19755366">
            <a:off x="6678688" y="4282366"/>
            <a:ext cx="1207049" cy="315786"/>
          </a:xfrm>
          <a:prstGeom prst="rect">
            <a:avLst/>
          </a:prstGeom>
        </p:spPr>
        <p:txBody>
          <a:bodyPr wrap="none" lIns="84131" tIns="42066" rIns="84131" bIns="42066">
            <a:spAutoFit/>
          </a:bodyPr>
          <a:lstStyle/>
          <a:p>
            <a:r>
              <a:rPr lang="en-US" sz="1500" b="1" dirty="0" smtClean="0">
                <a:solidFill>
                  <a:schemeClr val="accent1"/>
                </a:solidFill>
              </a:rPr>
              <a:t>preliminary</a:t>
            </a:r>
            <a:endParaRPr lang="en-US" sz="1500" b="1" dirty="0">
              <a:solidFill>
                <a:schemeClr val="accent1"/>
              </a:solidFill>
            </a:endParaRPr>
          </a:p>
        </p:txBody>
      </p:sp>
      <p:pic>
        <p:nvPicPr>
          <p:cNvPr id="39" name="Picture 38" descr="LogoCNAO_nero-rosso.png"/>
          <p:cNvPicPr>
            <a:picLocks noChangeAspect="1"/>
          </p:cNvPicPr>
          <p:nvPr/>
        </p:nvPicPr>
        <p:blipFill>
          <a:blip r:embed="rId7" cstate="print"/>
          <a:srcRect l="35642"/>
          <a:stretch>
            <a:fillRect/>
          </a:stretch>
        </p:blipFill>
        <p:spPr>
          <a:xfrm>
            <a:off x="6260124" y="206184"/>
            <a:ext cx="2391507" cy="479618"/>
          </a:xfrm>
          <a:prstGeom prst="rect">
            <a:avLst/>
          </a:prstGeom>
        </p:spPr>
      </p:pic>
      <p:sp>
        <p:nvSpPr>
          <p:cNvPr id="40" name="CustomShape 4"/>
          <p:cNvSpPr/>
          <p:nvPr/>
        </p:nvSpPr>
        <p:spPr>
          <a:xfrm>
            <a:off x="45846" y="0"/>
            <a:ext cx="9098154" cy="761760"/>
          </a:xfrm>
          <a:prstGeom prst="rect">
            <a:avLst/>
          </a:prstGeom>
          <a:noFill/>
          <a:ln>
            <a:noFill/>
          </a:ln>
        </p:spPr>
        <p:txBody>
          <a:bodyPr lIns="84131" tIns="42066" rIns="84131" bIns="42066" anchor="ctr"/>
          <a:lstStyle/>
          <a:p>
            <a:pPr>
              <a:lnSpc>
                <a:spcPct val="100000"/>
              </a:lnSpc>
            </a:pPr>
            <a:r>
              <a:rPr lang="en-US" sz="3700" dirty="0" smtClean="0">
                <a:solidFill>
                  <a:srgbClr val="000000"/>
                </a:solidFill>
                <a:latin typeface="Calibri"/>
              </a:rPr>
              <a:t>Mono-energetic proton beams </a:t>
            </a:r>
          </a:p>
        </p:txBody>
      </p:sp>
      <p:pic>
        <p:nvPicPr>
          <p:cNvPr id="42" name="Picture 41" descr="ProfileAnalysis_68_72_corr.png"/>
          <p:cNvPicPr>
            <a:picLocks noChangeAspect="1"/>
          </p:cNvPicPr>
          <p:nvPr/>
        </p:nvPicPr>
        <p:blipFill>
          <a:blip r:embed="rId8"/>
          <a:stretch>
            <a:fillRect/>
          </a:stretch>
        </p:blipFill>
        <p:spPr>
          <a:xfrm>
            <a:off x="0" y="1000108"/>
            <a:ext cx="4144134" cy="2743199"/>
          </a:xfrm>
          <a:prstGeom prst="rect">
            <a:avLst/>
          </a:prstGeom>
        </p:spPr>
      </p:pic>
      <p:sp>
        <p:nvSpPr>
          <p:cNvPr id="43" name="TextBox 42"/>
          <p:cNvSpPr txBox="1"/>
          <p:nvPr/>
        </p:nvSpPr>
        <p:spPr>
          <a:xfrm>
            <a:off x="773724" y="4237896"/>
            <a:ext cx="2602524" cy="1469948"/>
          </a:xfrm>
          <a:prstGeom prst="rect">
            <a:avLst/>
          </a:prstGeom>
          <a:noFill/>
          <a:ln>
            <a:solidFill>
              <a:schemeClr val="accent1"/>
            </a:solidFill>
          </a:ln>
        </p:spPr>
        <p:txBody>
          <a:bodyPr wrap="square" lIns="84131" tIns="42066" rIns="84131" bIns="42066" rtlCol="0">
            <a:spAutoFit/>
          </a:bodyPr>
          <a:lstStyle/>
          <a:p>
            <a:pPr algn="ctr"/>
            <a:r>
              <a:rPr lang="en-US" sz="1800" dirty="0" smtClean="0"/>
              <a:t>The MC simulation is a reliable tool to evaluate the performance of the full in-beam PET system. </a:t>
            </a:r>
            <a:endParaRPr lang="en-US" sz="1800" dirty="0"/>
          </a:p>
        </p:txBody>
      </p:sp>
      <p:sp>
        <p:nvSpPr>
          <p:cNvPr id="2" name="TextBox 1"/>
          <p:cNvSpPr txBox="1"/>
          <p:nvPr/>
        </p:nvSpPr>
        <p:spPr>
          <a:xfrm>
            <a:off x="4290646" y="4281610"/>
            <a:ext cx="2462998" cy="1754326"/>
          </a:xfrm>
          <a:prstGeom prst="rect">
            <a:avLst/>
          </a:prstGeom>
          <a:noFill/>
          <a:ln>
            <a:solidFill>
              <a:srgbClr val="5B9BD5"/>
            </a:solidFill>
          </a:ln>
        </p:spPr>
        <p:txBody>
          <a:bodyPr wrap="square" rtlCol="0">
            <a:spAutoFit/>
          </a:bodyPr>
          <a:lstStyle/>
          <a:p>
            <a:r>
              <a:rPr lang="en-US" sz="1600" b="1" dirty="0">
                <a:solidFill>
                  <a:srgbClr val="000000"/>
                </a:solidFill>
                <a:latin typeface="Symbol" charset="2"/>
                <a:cs typeface="Symbol" charset="2"/>
              </a:rPr>
              <a:t>b</a:t>
            </a:r>
            <a:r>
              <a:rPr lang="en-US" sz="1600" b="1" baseline="30000" dirty="0">
                <a:solidFill>
                  <a:srgbClr val="000000"/>
                </a:solidFill>
                <a:cs typeface="Symbol" charset="2"/>
              </a:rPr>
              <a:t>+</a:t>
            </a:r>
            <a:r>
              <a:rPr lang="en-US" sz="1600" b="1" dirty="0">
                <a:solidFill>
                  <a:srgbClr val="000000"/>
                </a:solidFill>
                <a:cs typeface="Symbol" charset="2"/>
              </a:rPr>
              <a:t> activity </a:t>
            </a:r>
            <a:r>
              <a:rPr lang="it-IT" dirty="0" err="1" smtClean="0"/>
              <a:t>distribution</a:t>
            </a:r>
            <a:endParaRPr lang="it-IT" dirty="0" smtClean="0"/>
          </a:p>
          <a:p>
            <a:r>
              <a:rPr lang="it-IT" dirty="0"/>
              <a:t>c</a:t>
            </a:r>
            <a:r>
              <a:rPr lang="it-IT" dirty="0" smtClean="0"/>
              <a:t>an be </a:t>
            </a:r>
            <a:r>
              <a:rPr lang="it-IT" dirty="0" err="1" smtClean="0"/>
              <a:t>determined</a:t>
            </a:r>
            <a:r>
              <a:rPr lang="it-IT" dirty="0" smtClean="0"/>
              <a:t> </a:t>
            </a:r>
            <a:r>
              <a:rPr lang="it-IT" dirty="0" err="1" smtClean="0"/>
              <a:t>both</a:t>
            </a:r>
            <a:r>
              <a:rPr lang="it-IT" dirty="0" smtClean="0"/>
              <a:t> in-</a:t>
            </a:r>
            <a:r>
              <a:rPr lang="it-IT" dirty="0" err="1" smtClean="0"/>
              <a:t>spill</a:t>
            </a:r>
            <a:r>
              <a:rPr lang="it-IT" dirty="0" smtClean="0"/>
              <a:t>,</a:t>
            </a:r>
          </a:p>
          <a:p>
            <a:r>
              <a:rPr lang="it-IT" dirty="0" smtClean="0"/>
              <a:t>Inter-spill  and after few minutes of</a:t>
            </a:r>
          </a:p>
          <a:p>
            <a:r>
              <a:rPr lang="it-IT" dirty="0" err="1" smtClean="0"/>
              <a:t>Irradiation</a:t>
            </a:r>
            <a:endParaRPr lang="it-IT"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CustomShape 4"/>
          <p:cNvSpPr/>
          <p:nvPr/>
        </p:nvSpPr>
        <p:spPr>
          <a:xfrm>
            <a:off x="457261" y="0"/>
            <a:ext cx="8229267" cy="761760"/>
          </a:xfrm>
          <a:prstGeom prst="rect">
            <a:avLst/>
          </a:prstGeom>
          <a:noFill/>
          <a:ln>
            <a:noFill/>
          </a:ln>
        </p:spPr>
        <p:txBody>
          <a:bodyPr lIns="84131" tIns="42066" rIns="84131" bIns="42066" anchor="ctr"/>
          <a:lstStyle/>
          <a:p>
            <a:pPr algn="ctr">
              <a:lnSpc>
                <a:spcPct val="100000"/>
              </a:lnSpc>
            </a:pPr>
            <a:r>
              <a:rPr lang="en-US" sz="3700" dirty="0" smtClean="0">
                <a:solidFill>
                  <a:srgbClr val="000000"/>
                </a:solidFill>
                <a:latin typeface="Calibri"/>
              </a:rPr>
              <a:t>Dose Profiler</a:t>
            </a:r>
            <a:endParaRPr dirty="0"/>
          </a:p>
        </p:txBody>
      </p:sp>
      <p:sp>
        <p:nvSpPr>
          <p:cNvPr id="10" name="Rettangolo 3"/>
          <p:cNvSpPr/>
          <p:nvPr/>
        </p:nvSpPr>
        <p:spPr>
          <a:xfrm>
            <a:off x="0" y="762004"/>
            <a:ext cx="9144000" cy="144017"/>
          </a:xfrm>
          <a:prstGeom prst="rect">
            <a:avLst/>
          </a:prstGeom>
          <a:solidFill>
            <a:schemeClr val="accent1">
              <a:lumMod val="60000"/>
              <a:lumOff val="4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84131" tIns="42066" rIns="84131" bIns="42066" rtlCol="0" anchor="ctr"/>
          <a:lstStyle/>
          <a:p>
            <a:pPr algn="ctr"/>
            <a:endParaRPr lang="en-US"/>
          </a:p>
        </p:txBody>
      </p:sp>
      <p:sp>
        <p:nvSpPr>
          <p:cNvPr id="8" name="Rettangolo 4"/>
          <p:cNvSpPr/>
          <p:nvPr/>
        </p:nvSpPr>
        <p:spPr>
          <a:xfrm>
            <a:off x="0" y="6723634"/>
            <a:ext cx="9144000" cy="144017"/>
          </a:xfrm>
          <a:prstGeom prst="rect">
            <a:avLst/>
          </a:prstGeom>
          <a:solidFill>
            <a:schemeClr val="accent1">
              <a:lumMod val="60000"/>
              <a:lumOff val="4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84131" tIns="42066" rIns="84131" bIns="42066" rtlCol="0" anchor="ctr"/>
          <a:lstStyle/>
          <a:p>
            <a:pPr algn="ctr"/>
            <a:endParaRPr lang="en-US"/>
          </a:p>
        </p:txBody>
      </p:sp>
      <p:cxnSp>
        <p:nvCxnSpPr>
          <p:cNvPr id="12" name="Straight Connector 11"/>
          <p:cNvCxnSpPr/>
          <p:nvPr/>
        </p:nvCxnSpPr>
        <p:spPr>
          <a:xfrm rot="10800000" flipV="1">
            <a:off x="140683" y="6791447"/>
            <a:ext cx="8241323" cy="4194"/>
          </a:xfrm>
          <a:prstGeom prst="line">
            <a:avLst/>
          </a:prstGeom>
          <a:ln w="9525" cap="rnd">
            <a:solidFill>
              <a:srgbClr val="AD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0800000">
            <a:off x="8534405" y="6791451"/>
            <a:ext cx="468923" cy="4194"/>
          </a:xfrm>
          <a:prstGeom prst="line">
            <a:avLst/>
          </a:prstGeom>
          <a:ln w="9525" cap="rnd">
            <a:solidFill>
              <a:srgbClr val="AD0000"/>
            </a:solidFill>
          </a:ln>
          <a:effectLst/>
        </p:spPr>
        <p:style>
          <a:lnRef idx="2">
            <a:schemeClr val="accent1"/>
          </a:lnRef>
          <a:fillRef idx="0">
            <a:schemeClr val="accent1"/>
          </a:fillRef>
          <a:effectRef idx="1">
            <a:schemeClr val="accent1"/>
          </a:effectRef>
          <a:fontRef idx="minor">
            <a:schemeClr val="tx1"/>
          </a:fontRef>
        </p:style>
      </p:cxnSp>
      <p:pic>
        <p:nvPicPr>
          <p:cNvPr id="15"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244861" y="6267228"/>
            <a:ext cx="1723016" cy="590774"/>
          </a:xfrm>
          <a:prstGeom prst="rect">
            <a:avLst/>
          </a:prstGeom>
          <a:noFill/>
          <a:ln w="9525">
            <a:noFill/>
            <a:miter lim="800000"/>
            <a:headEnd/>
            <a:tailEnd/>
          </a:ln>
        </p:spPr>
      </p:pic>
      <p:sp>
        <p:nvSpPr>
          <p:cNvPr id="16" name="Rettangolo 3"/>
          <p:cNvSpPr/>
          <p:nvPr/>
        </p:nvSpPr>
        <p:spPr>
          <a:xfrm>
            <a:off x="140682" y="6364906"/>
            <a:ext cx="7315200" cy="144017"/>
          </a:xfrm>
          <a:prstGeom prst="rect">
            <a:avLst/>
          </a:prstGeom>
          <a:solidFill>
            <a:schemeClr val="accent1">
              <a:lumMod val="60000"/>
              <a:lumOff val="4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84131" tIns="42066" rIns="84131" bIns="42066" rtlCol="0" anchor="ctr"/>
          <a:lstStyle/>
          <a:p>
            <a:pPr algn="ctr"/>
            <a:endParaRPr lang="en-US"/>
          </a:p>
        </p:txBody>
      </p:sp>
      <p:sp>
        <p:nvSpPr>
          <p:cNvPr id="17" name="Rettangolo 3"/>
          <p:cNvSpPr/>
          <p:nvPr/>
        </p:nvSpPr>
        <p:spPr>
          <a:xfrm>
            <a:off x="8932989" y="6409189"/>
            <a:ext cx="211015" cy="144017"/>
          </a:xfrm>
          <a:prstGeom prst="rect">
            <a:avLst/>
          </a:prstGeom>
          <a:solidFill>
            <a:schemeClr val="accent1">
              <a:lumMod val="60000"/>
              <a:lumOff val="4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84131" tIns="42066" rIns="84131" bIns="42066" rtlCol="0" anchor="ctr"/>
          <a:lstStyle/>
          <a:p>
            <a:pPr algn="ctr"/>
            <a:endParaRPr lang="en-US"/>
          </a:p>
        </p:txBody>
      </p:sp>
      <p:sp>
        <p:nvSpPr>
          <p:cNvPr id="22" name="CasellaDiTesto 6"/>
          <p:cNvSpPr txBox="1"/>
          <p:nvPr/>
        </p:nvSpPr>
        <p:spPr>
          <a:xfrm>
            <a:off x="2310991" y="3257498"/>
            <a:ext cx="1538264" cy="3152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2065" tIns="42065" rIns="42065" bIns="42065" numCol="1" spcCol="35056" rtlCol="0" anchor="t">
            <a:spAutoFit/>
          </a:bodyPr>
          <a:lstStyle/>
          <a:p>
            <a:pPr latinLnBrk="1" hangingPunct="0"/>
            <a:r>
              <a:rPr lang="it-IT" sz="1500" dirty="0" smtClean="0">
                <a:solidFill>
                  <a:srgbClr val="000000"/>
                </a:solidFill>
                <a:uFill>
                  <a:solidFill>
                    <a:srgbClr val="000000"/>
                  </a:solidFill>
                </a:uFill>
                <a:latin typeface="Calibri"/>
                <a:ea typeface="Calibri"/>
                <a:cs typeface="Calibri"/>
                <a:sym typeface="Calibri"/>
              </a:rPr>
              <a:t>28 </a:t>
            </a:r>
            <a:r>
              <a:rPr lang="it-IT" sz="1500" dirty="0" err="1" smtClean="0">
                <a:solidFill>
                  <a:srgbClr val="000000"/>
                </a:solidFill>
                <a:uFill>
                  <a:solidFill>
                    <a:srgbClr val="000000"/>
                  </a:solidFill>
                </a:uFill>
                <a:latin typeface="Calibri"/>
                <a:ea typeface="Calibri"/>
                <a:cs typeface="Calibri"/>
                <a:sym typeface="Calibri"/>
              </a:rPr>
              <a:t>x</a:t>
            </a:r>
            <a:r>
              <a:rPr lang="it-IT" sz="1500" dirty="0" smtClean="0">
                <a:solidFill>
                  <a:srgbClr val="000000"/>
                </a:solidFill>
                <a:uFill>
                  <a:solidFill>
                    <a:srgbClr val="000000"/>
                  </a:solidFill>
                </a:uFill>
                <a:latin typeface="Calibri"/>
                <a:ea typeface="Calibri"/>
                <a:cs typeface="Calibri"/>
                <a:sym typeface="Calibri"/>
              </a:rPr>
              <a:t> 28 </a:t>
            </a:r>
            <a:r>
              <a:rPr lang="it-IT" sz="1500" dirty="0" err="1" smtClean="0">
                <a:solidFill>
                  <a:srgbClr val="000000"/>
                </a:solidFill>
                <a:uFill>
                  <a:solidFill>
                    <a:srgbClr val="000000"/>
                  </a:solidFill>
                </a:uFill>
                <a:latin typeface="Calibri"/>
                <a:ea typeface="Calibri"/>
                <a:cs typeface="Calibri"/>
                <a:sym typeface="Calibri"/>
              </a:rPr>
              <a:t>x</a:t>
            </a:r>
            <a:r>
              <a:rPr lang="it-IT" sz="1500" dirty="0" smtClean="0">
                <a:solidFill>
                  <a:srgbClr val="000000"/>
                </a:solidFill>
                <a:uFill>
                  <a:solidFill>
                    <a:srgbClr val="000000"/>
                  </a:solidFill>
                </a:uFill>
                <a:latin typeface="Calibri"/>
                <a:ea typeface="Calibri"/>
                <a:cs typeface="Calibri"/>
                <a:sym typeface="Calibri"/>
              </a:rPr>
              <a:t> 35 cm</a:t>
            </a:r>
            <a:r>
              <a:rPr lang="it-IT" sz="1500" baseline="30000" dirty="0" smtClean="0">
                <a:solidFill>
                  <a:srgbClr val="000000"/>
                </a:solidFill>
                <a:uFill>
                  <a:solidFill>
                    <a:srgbClr val="000000"/>
                  </a:solidFill>
                </a:uFill>
                <a:latin typeface="Calibri"/>
                <a:ea typeface="Calibri"/>
                <a:cs typeface="Calibri"/>
                <a:sym typeface="Calibri"/>
              </a:rPr>
              <a:t>3</a:t>
            </a:r>
            <a:endParaRPr lang="it-IT" sz="1500" baseline="30000" dirty="0">
              <a:solidFill>
                <a:srgbClr val="000000"/>
              </a:solidFill>
              <a:uFill>
                <a:solidFill>
                  <a:srgbClr val="000000"/>
                </a:solidFill>
              </a:uFill>
              <a:latin typeface="Calibri"/>
              <a:ea typeface="Calibri"/>
              <a:cs typeface="Calibri"/>
              <a:sym typeface="Calibri"/>
            </a:endParaRPr>
          </a:p>
        </p:txBody>
      </p:sp>
      <p:pic>
        <p:nvPicPr>
          <p:cNvPr id="24" name="Picture 23" descr="giusy-6801.jpg"/>
          <p:cNvPicPr>
            <a:picLocks noChangeAspect="1"/>
          </p:cNvPicPr>
          <p:nvPr/>
        </p:nvPicPr>
        <p:blipFill>
          <a:blip r:embed="rId4">
            <a:clrChange>
              <a:clrFrom>
                <a:srgbClr val="000000"/>
              </a:clrFrom>
              <a:clrTo>
                <a:srgbClr val="000000">
                  <a:alpha val="0"/>
                </a:srgbClr>
              </a:clrTo>
            </a:clrChange>
          </a:blip>
          <a:stretch>
            <a:fillRect/>
          </a:stretch>
        </p:blipFill>
        <p:spPr>
          <a:xfrm>
            <a:off x="70345" y="990603"/>
            <a:ext cx="1798531" cy="2682778"/>
          </a:xfrm>
          <a:prstGeom prst="rect">
            <a:avLst/>
          </a:prstGeom>
          <a:effectLst>
            <a:outerShdw blurRad="50800" dist="38100" dir="2700000" algn="tl" rotWithShape="0">
              <a:srgbClr val="000000">
                <a:alpha val="43000"/>
              </a:srgbClr>
            </a:outerShdw>
          </a:effectLst>
        </p:spPr>
      </p:pic>
      <p:pic>
        <p:nvPicPr>
          <p:cNvPr id="25" name="Screen Shot 2014-09-09 at 15.51.07.png"/>
          <p:cNvPicPr/>
          <p:nvPr/>
        </p:nvPicPr>
        <p:blipFill>
          <a:blip r:embed="rId5" cstate="email">
            <a:extLst>
              <a:ext uri="{28A0092B-C50C-407E-A947-70E740481C1C}">
                <a14:useLocalDpi xmlns="" xmlns:a14="http://schemas.microsoft.com/office/drawing/2010/main"/>
              </a:ext>
            </a:extLst>
          </a:blip>
          <a:stretch>
            <a:fillRect/>
          </a:stretch>
        </p:blipFill>
        <p:spPr>
          <a:xfrm rot="521912">
            <a:off x="2155279" y="1367045"/>
            <a:ext cx="1789532" cy="1801592"/>
          </a:xfrm>
          <a:prstGeom prst="rect">
            <a:avLst/>
          </a:prstGeom>
          <a:ln w="12700">
            <a:miter lim="400000"/>
          </a:ln>
          <a:effectLst>
            <a:outerShdw blurRad="50800" dist="38100" dir="2700000" algn="tl" rotWithShape="0">
              <a:schemeClr val="tx1">
                <a:alpha val="43000"/>
              </a:schemeClr>
            </a:outerShdw>
          </a:effectLst>
        </p:spPr>
      </p:pic>
      <p:pic>
        <p:nvPicPr>
          <p:cNvPr id="26" name="Picture 25" descr="tracker_mechanics.png"/>
          <p:cNvPicPr>
            <a:picLocks noChangeAspect="1"/>
          </p:cNvPicPr>
          <p:nvPr/>
        </p:nvPicPr>
        <p:blipFill>
          <a:blip r:embed="rId6"/>
          <a:stretch>
            <a:fillRect/>
          </a:stretch>
        </p:blipFill>
        <p:spPr>
          <a:xfrm>
            <a:off x="4712682" y="1363218"/>
            <a:ext cx="4301279" cy="3589784"/>
          </a:xfrm>
          <a:prstGeom prst="rect">
            <a:avLst/>
          </a:prstGeom>
        </p:spPr>
      </p:pic>
      <p:sp>
        <p:nvSpPr>
          <p:cNvPr id="29" name="Freeform 28"/>
          <p:cNvSpPr/>
          <p:nvPr/>
        </p:nvSpPr>
        <p:spPr>
          <a:xfrm>
            <a:off x="536237" y="1238064"/>
            <a:ext cx="1503583" cy="2350735"/>
          </a:xfrm>
          <a:custGeom>
            <a:avLst/>
            <a:gdLst>
              <a:gd name="connsiteX0" fmla="*/ 1877850 w 1877850"/>
              <a:gd name="connsiteY0" fmla="*/ 0 h 2350735"/>
              <a:gd name="connsiteX1" fmla="*/ 243175 w 1877850"/>
              <a:gd name="connsiteY1" fmla="*/ 243179 h 2350735"/>
              <a:gd name="connsiteX2" fmla="*/ 0 w 1877850"/>
              <a:gd name="connsiteY2" fmla="*/ 553909 h 2350735"/>
              <a:gd name="connsiteX3" fmla="*/ 1864341 w 1877850"/>
              <a:gd name="connsiteY3" fmla="*/ 2350735 h 2350735"/>
              <a:gd name="connsiteX4" fmla="*/ 1877850 w 1877850"/>
              <a:gd name="connsiteY4" fmla="*/ 0 h 2350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850" h="2350735">
                <a:moveTo>
                  <a:pt x="1877850" y="0"/>
                </a:moveTo>
                <a:lnTo>
                  <a:pt x="243175" y="243179"/>
                </a:lnTo>
                <a:lnTo>
                  <a:pt x="0" y="553909"/>
                </a:lnTo>
                <a:lnTo>
                  <a:pt x="1864341" y="2350735"/>
                </a:lnTo>
                <a:lnTo>
                  <a:pt x="1877850" y="0"/>
                </a:lnTo>
                <a:close/>
              </a:path>
            </a:pathLst>
          </a:custGeom>
          <a:solidFill>
            <a:schemeClr val="accent1">
              <a:lumMod val="40000"/>
              <a:lumOff val="60000"/>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lIns="84131" tIns="42066" rIns="84131" bIns="42066" rtlCol="0" anchor="ctr"/>
          <a:lstStyle/>
          <a:p>
            <a:pPr algn="ctr"/>
            <a:endParaRPr lang="en-US"/>
          </a:p>
        </p:txBody>
      </p:sp>
      <p:sp>
        <p:nvSpPr>
          <p:cNvPr id="31" name="Rectangle 30"/>
          <p:cNvSpPr/>
          <p:nvPr/>
        </p:nvSpPr>
        <p:spPr>
          <a:xfrm>
            <a:off x="4396174" y="5144875"/>
            <a:ext cx="1652936" cy="1192949"/>
          </a:xfrm>
          <a:prstGeom prst="rect">
            <a:avLst/>
          </a:prstGeom>
          <a:ln>
            <a:solidFill>
              <a:schemeClr val="accent1"/>
            </a:solidFill>
          </a:ln>
        </p:spPr>
        <p:txBody>
          <a:bodyPr wrap="square" lIns="84131" tIns="42066" rIns="84131" bIns="42066">
            <a:spAutoFit/>
          </a:bodyPr>
          <a:lstStyle/>
          <a:p>
            <a:pPr algn="ctr"/>
            <a:r>
              <a:rPr lang="en-US" dirty="0" smtClean="0"/>
              <a:t>6 </a:t>
            </a:r>
            <a:r>
              <a:rPr lang="en-US" dirty="0" err="1" smtClean="0"/>
              <a:t>fibre</a:t>
            </a:r>
            <a:r>
              <a:rPr lang="en-US" dirty="0" smtClean="0"/>
              <a:t> planes</a:t>
            </a:r>
          </a:p>
          <a:p>
            <a:pPr algn="ctr"/>
            <a:r>
              <a:rPr lang="it-IT" dirty="0" smtClean="0">
                <a:solidFill>
                  <a:srgbClr val="3366FF"/>
                </a:solidFill>
                <a:latin typeface="Arial" charset="0"/>
                <a:cs typeface="Arial" charset="0"/>
              </a:rPr>
              <a:t>X,Y (500 μm) fibers</a:t>
            </a:r>
          </a:p>
          <a:p>
            <a:pPr algn="ctr"/>
            <a:endParaRPr lang="en-US" dirty="0" smtClean="0"/>
          </a:p>
        </p:txBody>
      </p:sp>
      <p:sp>
        <p:nvSpPr>
          <p:cNvPr id="40" name="Left Brace 39"/>
          <p:cNvSpPr/>
          <p:nvPr/>
        </p:nvSpPr>
        <p:spPr>
          <a:xfrm rot="16200000">
            <a:off x="5586049" y="4149971"/>
            <a:ext cx="152402" cy="1758462"/>
          </a:xfrm>
          <a:prstGeom prst="leftBrace">
            <a:avLst>
              <a:gd name="adj1" fmla="val 11879"/>
              <a:gd name="adj2" fmla="val 50000"/>
            </a:avLst>
          </a:pr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lIns="84131" tIns="42066" rIns="84131" bIns="42066" rtlCol="0" anchor="ctr"/>
          <a:lstStyle/>
          <a:p>
            <a:pPr algn="ctr"/>
            <a:endParaRPr lang="en-US"/>
          </a:p>
        </p:txBody>
      </p:sp>
      <p:sp>
        <p:nvSpPr>
          <p:cNvPr id="41" name="Rectangle 40"/>
          <p:cNvSpPr/>
          <p:nvPr/>
        </p:nvSpPr>
        <p:spPr>
          <a:xfrm>
            <a:off x="6189790" y="5144876"/>
            <a:ext cx="1266093" cy="638951"/>
          </a:xfrm>
          <a:prstGeom prst="rect">
            <a:avLst/>
          </a:prstGeom>
          <a:ln>
            <a:solidFill>
              <a:schemeClr val="accent1"/>
            </a:solidFill>
          </a:ln>
        </p:spPr>
        <p:txBody>
          <a:bodyPr wrap="square" lIns="84131" tIns="42066" rIns="84131" bIns="42066">
            <a:spAutoFit/>
          </a:bodyPr>
          <a:lstStyle/>
          <a:p>
            <a:pPr algn="ctr"/>
            <a:r>
              <a:rPr lang="en-US" dirty="0" smtClean="0"/>
              <a:t>plastic </a:t>
            </a:r>
            <a:r>
              <a:rPr lang="en-US" dirty="0" err="1" smtClean="0"/>
              <a:t>scintillator</a:t>
            </a:r>
            <a:endParaRPr lang="en-US" sz="1100" dirty="0"/>
          </a:p>
        </p:txBody>
      </p:sp>
      <p:cxnSp>
        <p:nvCxnSpPr>
          <p:cNvPr id="42" name="Connettore 2 117"/>
          <p:cNvCxnSpPr/>
          <p:nvPr/>
        </p:nvCxnSpPr>
        <p:spPr>
          <a:xfrm rot="16200000" flipV="1">
            <a:off x="6708599" y="4903117"/>
            <a:ext cx="509829" cy="2"/>
          </a:xfrm>
          <a:prstGeom prst="straightConnector1">
            <a:avLst/>
          </a:prstGeom>
          <a:noFill/>
          <a:ln w="25400" cap="flat">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cxnSp>
        <p:nvCxnSpPr>
          <p:cNvPr id="44" name="Connettore 2 117"/>
          <p:cNvCxnSpPr/>
          <p:nvPr/>
        </p:nvCxnSpPr>
        <p:spPr>
          <a:xfrm rot="16200000" flipV="1">
            <a:off x="6559036" y="4790194"/>
            <a:ext cx="490960" cy="244715"/>
          </a:xfrm>
          <a:prstGeom prst="straightConnector1">
            <a:avLst/>
          </a:prstGeom>
          <a:noFill/>
          <a:ln w="25400" cap="flat">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sp>
        <p:nvSpPr>
          <p:cNvPr id="50" name="Rectangle 49"/>
          <p:cNvSpPr/>
          <p:nvPr/>
        </p:nvSpPr>
        <p:spPr>
          <a:xfrm>
            <a:off x="7526220" y="5638805"/>
            <a:ext cx="1406769" cy="361953"/>
          </a:xfrm>
          <a:prstGeom prst="rect">
            <a:avLst/>
          </a:prstGeom>
          <a:ln>
            <a:solidFill>
              <a:schemeClr val="accent1"/>
            </a:solidFill>
          </a:ln>
        </p:spPr>
        <p:txBody>
          <a:bodyPr wrap="square" lIns="84131" tIns="42066" rIns="84131" bIns="42066">
            <a:spAutoFit/>
          </a:bodyPr>
          <a:lstStyle/>
          <a:p>
            <a:pPr algn="ctr"/>
            <a:r>
              <a:rPr lang="en-US" dirty="0" smtClean="0"/>
              <a:t>calorimeter</a:t>
            </a:r>
          </a:p>
        </p:txBody>
      </p:sp>
      <p:cxnSp>
        <p:nvCxnSpPr>
          <p:cNvPr id="51" name="Connettore 2 117"/>
          <p:cNvCxnSpPr/>
          <p:nvPr/>
        </p:nvCxnSpPr>
        <p:spPr>
          <a:xfrm rot="16200000" flipV="1">
            <a:off x="7145860" y="5047430"/>
            <a:ext cx="971732" cy="211015"/>
          </a:xfrm>
          <a:prstGeom prst="straightConnector1">
            <a:avLst/>
          </a:prstGeom>
          <a:noFill/>
          <a:ln w="25400" cap="flat">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sp>
        <p:nvSpPr>
          <p:cNvPr id="52" name="Rectangle 51"/>
          <p:cNvSpPr/>
          <p:nvPr/>
        </p:nvSpPr>
        <p:spPr>
          <a:xfrm>
            <a:off x="7315201" y="935213"/>
            <a:ext cx="1688122" cy="361953"/>
          </a:xfrm>
          <a:prstGeom prst="rect">
            <a:avLst/>
          </a:prstGeom>
          <a:ln>
            <a:solidFill>
              <a:schemeClr val="accent1"/>
            </a:solidFill>
          </a:ln>
        </p:spPr>
        <p:txBody>
          <a:bodyPr wrap="square" lIns="84131" tIns="42066" rIns="84131" bIns="42066">
            <a:spAutoFit/>
          </a:bodyPr>
          <a:lstStyle/>
          <a:p>
            <a:pPr algn="ctr"/>
            <a:r>
              <a:rPr lang="en-US" dirty="0" smtClean="0"/>
              <a:t>water cooling</a:t>
            </a:r>
          </a:p>
        </p:txBody>
      </p:sp>
      <p:cxnSp>
        <p:nvCxnSpPr>
          <p:cNvPr id="53" name="Connettore 2 117"/>
          <p:cNvCxnSpPr/>
          <p:nvPr/>
        </p:nvCxnSpPr>
        <p:spPr>
          <a:xfrm rot="16200000" flipH="1">
            <a:off x="8343761" y="1486042"/>
            <a:ext cx="533400" cy="152123"/>
          </a:xfrm>
          <a:prstGeom prst="straightConnector1">
            <a:avLst/>
          </a:prstGeom>
          <a:noFill/>
          <a:ln w="25400" cap="flat">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sp>
        <p:nvSpPr>
          <p:cNvPr id="56" name="Rectangle 55"/>
          <p:cNvSpPr/>
          <p:nvPr/>
        </p:nvSpPr>
        <p:spPr>
          <a:xfrm>
            <a:off x="4396175" y="914405"/>
            <a:ext cx="2567337" cy="361953"/>
          </a:xfrm>
          <a:prstGeom prst="rect">
            <a:avLst/>
          </a:prstGeom>
          <a:ln>
            <a:solidFill>
              <a:schemeClr val="accent1"/>
            </a:solidFill>
          </a:ln>
        </p:spPr>
        <p:txBody>
          <a:bodyPr wrap="square" lIns="84131" tIns="42066" rIns="84131" bIns="42066">
            <a:spAutoFit/>
          </a:bodyPr>
          <a:lstStyle/>
          <a:p>
            <a:pPr algn="ctr"/>
            <a:r>
              <a:rPr lang="en-US" dirty="0" err="1" smtClean="0"/>
              <a:t>Elettronics</a:t>
            </a:r>
            <a:r>
              <a:rPr lang="en-US" dirty="0" smtClean="0"/>
              <a:t>: </a:t>
            </a:r>
            <a:r>
              <a:rPr lang="en-US" sz="1100" dirty="0" smtClean="0"/>
              <a:t>BASIC32, FPGA </a:t>
            </a:r>
          </a:p>
        </p:txBody>
      </p:sp>
      <p:cxnSp>
        <p:nvCxnSpPr>
          <p:cNvPr id="57" name="Connettore 2 117"/>
          <p:cNvCxnSpPr>
            <a:stCxn id="56" idx="3"/>
          </p:cNvCxnSpPr>
          <p:nvPr/>
        </p:nvCxnSpPr>
        <p:spPr>
          <a:xfrm>
            <a:off x="6963512" y="1095382"/>
            <a:ext cx="1195755" cy="1038222"/>
          </a:xfrm>
          <a:prstGeom prst="straightConnector1">
            <a:avLst/>
          </a:prstGeom>
          <a:noFill/>
          <a:ln w="25400" cap="flat">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sp>
        <p:nvSpPr>
          <p:cNvPr id="59" name="Left Brace 58"/>
          <p:cNvSpPr/>
          <p:nvPr/>
        </p:nvSpPr>
        <p:spPr>
          <a:xfrm rot="5400000">
            <a:off x="5787634" y="290795"/>
            <a:ext cx="171269" cy="2180495"/>
          </a:xfrm>
          <a:prstGeom prst="leftBrace">
            <a:avLst>
              <a:gd name="adj1" fmla="val 11879"/>
              <a:gd name="adj2" fmla="val 50000"/>
            </a:avLst>
          </a:pr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lIns="84131" tIns="42066" rIns="84131" bIns="42066" rtlCol="0" anchor="ctr"/>
          <a:lstStyle/>
          <a:p>
            <a:pPr algn="ctr"/>
            <a:endParaRPr lang="en-US"/>
          </a:p>
        </p:txBody>
      </p:sp>
      <p:sp>
        <p:nvSpPr>
          <p:cNvPr id="62" name="Rectangle 61"/>
          <p:cNvSpPr/>
          <p:nvPr/>
        </p:nvSpPr>
        <p:spPr>
          <a:xfrm>
            <a:off x="7877911" y="5052540"/>
            <a:ext cx="1055077" cy="454285"/>
          </a:xfrm>
          <a:prstGeom prst="rect">
            <a:avLst/>
          </a:prstGeom>
          <a:ln>
            <a:solidFill>
              <a:schemeClr val="accent1"/>
            </a:solidFill>
          </a:ln>
        </p:spPr>
        <p:txBody>
          <a:bodyPr wrap="square" lIns="84131" tIns="42066" rIns="84131" bIns="42066">
            <a:spAutoFit/>
          </a:bodyPr>
          <a:lstStyle/>
          <a:p>
            <a:pPr algn="ctr"/>
            <a:r>
              <a:rPr lang="en-US" sz="1200" dirty="0" smtClean="0"/>
              <a:t>multi anode </a:t>
            </a:r>
            <a:r>
              <a:rPr lang="en-US" sz="1200" dirty="0" err="1" smtClean="0"/>
              <a:t>PMTs</a:t>
            </a:r>
            <a:endParaRPr lang="en-US" sz="1200" dirty="0" smtClean="0"/>
          </a:p>
        </p:txBody>
      </p:sp>
      <p:cxnSp>
        <p:nvCxnSpPr>
          <p:cNvPr id="65" name="Connettore 2 117"/>
          <p:cNvCxnSpPr/>
          <p:nvPr/>
        </p:nvCxnSpPr>
        <p:spPr>
          <a:xfrm rot="16200000" flipV="1">
            <a:off x="7781252" y="4744865"/>
            <a:ext cx="404337" cy="211015"/>
          </a:xfrm>
          <a:prstGeom prst="straightConnector1">
            <a:avLst/>
          </a:prstGeom>
          <a:noFill/>
          <a:ln w="25400" cap="flat">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sp>
        <p:nvSpPr>
          <p:cNvPr id="39" name="Rectangle 38"/>
          <p:cNvSpPr/>
          <p:nvPr/>
        </p:nvSpPr>
        <p:spPr>
          <a:xfrm>
            <a:off x="191117" y="3657603"/>
            <a:ext cx="3880817" cy="1192949"/>
          </a:xfrm>
          <a:prstGeom prst="rect">
            <a:avLst/>
          </a:prstGeom>
        </p:spPr>
        <p:txBody>
          <a:bodyPr wrap="square" lIns="84131" tIns="42066" rIns="84131" bIns="42066">
            <a:spAutoFit/>
          </a:bodyPr>
          <a:lstStyle/>
          <a:p>
            <a:pPr algn="ctr">
              <a:buSzPct val="70000"/>
              <a:buFont typeface="Wingdings" charset="2"/>
              <a:buChar char="q"/>
            </a:pPr>
            <a:r>
              <a:rPr lang="en-US" dirty="0" smtClean="0"/>
              <a:t>  6 planes of orthogonal squared scintillating fibers coupled to SiPMs </a:t>
            </a:r>
          </a:p>
          <a:p>
            <a:pPr algn="ctr">
              <a:buSzPct val="70000"/>
              <a:buFont typeface="Wingdings" charset="2"/>
              <a:buChar char="q"/>
            </a:pPr>
            <a:r>
              <a:rPr lang="en-US" dirty="0" smtClean="0"/>
              <a:t>  an electromagnetic calorimeter coupled to Position Sensitive </a:t>
            </a:r>
            <a:r>
              <a:rPr lang="en-US" dirty="0" err="1" smtClean="0"/>
              <a:t>PMTs</a:t>
            </a:r>
            <a:r>
              <a:rPr lang="en-US" dirty="0" smtClean="0"/>
              <a:t>. </a:t>
            </a:r>
            <a:endParaRPr lang="en-US" dirty="0"/>
          </a:p>
        </p:txBody>
      </p:sp>
      <p:sp>
        <p:nvSpPr>
          <p:cNvPr id="43" name="Freeform 42"/>
          <p:cNvSpPr/>
          <p:nvPr/>
        </p:nvSpPr>
        <p:spPr>
          <a:xfrm>
            <a:off x="4048563" y="1230841"/>
            <a:ext cx="688859" cy="3679424"/>
          </a:xfrm>
          <a:custGeom>
            <a:avLst/>
            <a:gdLst>
              <a:gd name="connsiteX0" fmla="*/ 746264 w 746264"/>
              <a:gd name="connsiteY0" fmla="*/ 157129 h 3679424"/>
              <a:gd name="connsiteX1" fmla="*/ 0 w 746264"/>
              <a:gd name="connsiteY1" fmla="*/ 0 h 3679424"/>
              <a:gd name="connsiteX2" fmla="*/ 0 w 746264"/>
              <a:gd name="connsiteY2" fmla="*/ 2356926 h 3679424"/>
              <a:gd name="connsiteX3" fmla="*/ 746264 w 746264"/>
              <a:gd name="connsiteY3" fmla="*/ 3679424 h 3679424"/>
              <a:gd name="connsiteX4" fmla="*/ 746264 w 746264"/>
              <a:gd name="connsiteY4" fmla="*/ 157129 h 3679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264" h="3679424">
                <a:moveTo>
                  <a:pt x="746264" y="157129"/>
                </a:moveTo>
                <a:lnTo>
                  <a:pt x="0" y="0"/>
                </a:lnTo>
                <a:lnTo>
                  <a:pt x="0" y="2356926"/>
                </a:lnTo>
                <a:lnTo>
                  <a:pt x="746264" y="3679424"/>
                </a:lnTo>
                <a:lnTo>
                  <a:pt x="746264" y="157129"/>
                </a:lnTo>
                <a:close/>
              </a:path>
            </a:pathLst>
          </a:custGeom>
          <a:solidFill>
            <a:schemeClr val="accent1">
              <a:lumMod val="40000"/>
              <a:lumOff val="60000"/>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lIns="84131" tIns="42066" rIns="84131" bIns="42066" rtlCol="0" anchor="ctr"/>
          <a:lstStyle/>
          <a:p>
            <a:pPr algn="ctr"/>
            <a:endParaRPr lang="en-US"/>
          </a:p>
        </p:txBody>
      </p:sp>
      <p:sp>
        <p:nvSpPr>
          <p:cNvPr id="45" name="Rectangle 44"/>
          <p:cNvSpPr/>
          <p:nvPr/>
        </p:nvSpPr>
        <p:spPr>
          <a:xfrm>
            <a:off x="2039820" y="1230807"/>
            <a:ext cx="2020455" cy="2365240"/>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84131" tIns="42066" rIns="84131" bIns="42066" rtlCol="0" anchor="ctr"/>
          <a:lstStyle/>
          <a:p>
            <a:pPr algn="ctr"/>
            <a:endParaRPr lang="en-US"/>
          </a:p>
        </p:txBody>
      </p:sp>
      <p:sp>
        <p:nvSpPr>
          <p:cNvPr id="54" name="Freeform 53"/>
          <p:cNvSpPr/>
          <p:nvPr/>
        </p:nvSpPr>
        <p:spPr>
          <a:xfrm>
            <a:off x="3399726" y="5717087"/>
            <a:ext cx="750244" cy="619187"/>
          </a:xfrm>
          <a:custGeom>
            <a:avLst/>
            <a:gdLst>
              <a:gd name="connsiteX0" fmla="*/ 1008111 w 1008111"/>
              <a:gd name="connsiteY0" fmla="*/ 366633 h 798736"/>
              <a:gd name="connsiteX1" fmla="*/ 0 w 1008111"/>
              <a:gd name="connsiteY1" fmla="*/ 0 h 798736"/>
              <a:gd name="connsiteX2" fmla="*/ 78554 w 1008111"/>
              <a:gd name="connsiteY2" fmla="*/ 798736 h 798736"/>
              <a:gd name="connsiteX3" fmla="*/ 1008111 w 1008111"/>
              <a:gd name="connsiteY3" fmla="*/ 366633 h 798736"/>
            </a:gdLst>
            <a:ahLst/>
            <a:cxnLst>
              <a:cxn ang="0">
                <a:pos x="connsiteX0" y="connsiteY0"/>
              </a:cxn>
              <a:cxn ang="0">
                <a:pos x="connsiteX1" y="connsiteY1"/>
              </a:cxn>
              <a:cxn ang="0">
                <a:pos x="connsiteX2" y="connsiteY2"/>
              </a:cxn>
              <a:cxn ang="0">
                <a:pos x="connsiteX3" y="connsiteY3"/>
              </a:cxn>
            </a:cxnLst>
            <a:rect l="l" t="t" r="r" b="b"/>
            <a:pathLst>
              <a:path w="1008111" h="798736">
                <a:moveTo>
                  <a:pt x="1008111" y="366633"/>
                </a:moveTo>
                <a:lnTo>
                  <a:pt x="0" y="0"/>
                </a:lnTo>
                <a:lnTo>
                  <a:pt x="78554" y="798736"/>
                </a:lnTo>
                <a:lnTo>
                  <a:pt x="1008111" y="366633"/>
                </a:lnTo>
                <a:close/>
              </a:path>
            </a:pathLst>
          </a:custGeom>
          <a:solidFill>
            <a:schemeClr val="accent1">
              <a:lumMod val="40000"/>
              <a:lumOff val="60000"/>
              <a:alpha val="74000"/>
            </a:schemeClr>
          </a:solidFill>
          <a:ln>
            <a:solidFill>
              <a:schemeClr val="accent1">
                <a:lumMod val="40000"/>
                <a:lumOff val="60000"/>
                <a:alpha val="74000"/>
              </a:schemeClr>
            </a:solidFill>
          </a:ln>
          <a:effectLst/>
        </p:spPr>
        <p:style>
          <a:lnRef idx="1">
            <a:schemeClr val="accent1"/>
          </a:lnRef>
          <a:fillRef idx="3">
            <a:schemeClr val="accent1"/>
          </a:fillRef>
          <a:effectRef idx="2">
            <a:schemeClr val="accent1"/>
          </a:effectRef>
          <a:fontRef idx="minor">
            <a:schemeClr val="lt1"/>
          </a:fontRef>
        </p:style>
        <p:txBody>
          <a:bodyPr lIns="84131" tIns="42066" rIns="84131" bIns="42066" rtlCol="0" anchor="ctr"/>
          <a:lstStyle/>
          <a:p>
            <a:pPr algn="ctr"/>
            <a:endParaRPr lang="en-US"/>
          </a:p>
        </p:txBody>
      </p:sp>
      <p:pic>
        <p:nvPicPr>
          <p:cNvPr id="38" name="Immagine 5" descr="20150526_085815.jpg"/>
          <p:cNvPicPr>
            <a:picLocks noChangeAspect="1"/>
          </p:cNvPicPr>
          <p:nvPr/>
        </p:nvPicPr>
        <p:blipFill rotWithShape="1">
          <a:blip r:embed="rId7" cstate="print">
            <a:extLst>
              <a:ext uri="{28A0092B-C50C-407E-A947-70E740481C1C}">
                <a14:useLocalDpi xmlns="" xmlns:a14="http://schemas.microsoft.com/office/drawing/2010/main" val="0"/>
              </a:ext>
            </a:extLst>
          </a:blip>
          <a:srcRect l="6092" r="6004" b="23279"/>
          <a:stretch/>
        </p:blipFill>
        <p:spPr>
          <a:xfrm>
            <a:off x="943898" y="4887894"/>
            <a:ext cx="2455830" cy="1741506"/>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CustomShape 4"/>
          <p:cNvSpPr/>
          <p:nvPr/>
        </p:nvSpPr>
        <p:spPr>
          <a:xfrm>
            <a:off x="0" y="0"/>
            <a:ext cx="9144000" cy="761760"/>
          </a:xfrm>
          <a:prstGeom prst="rect">
            <a:avLst/>
          </a:prstGeom>
          <a:noFill/>
          <a:ln>
            <a:noFill/>
          </a:ln>
        </p:spPr>
        <p:txBody>
          <a:bodyPr lIns="84131" tIns="42066" rIns="84131" bIns="42066" anchor="ctr"/>
          <a:lstStyle/>
          <a:p>
            <a:pPr algn="ctr">
              <a:lnSpc>
                <a:spcPct val="100000"/>
              </a:lnSpc>
            </a:pPr>
            <a:r>
              <a:rPr lang="en-US" sz="3200" b="1" dirty="0" smtClean="0">
                <a:solidFill>
                  <a:srgbClr val="000000"/>
                </a:solidFill>
                <a:latin typeface="Calibri"/>
              </a:rPr>
              <a:t>INSIDE: a combined system x protons and x Ions </a:t>
            </a:r>
            <a:endParaRPr sz="3200" b="1" dirty="0"/>
          </a:p>
        </p:txBody>
      </p:sp>
      <p:sp>
        <p:nvSpPr>
          <p:cNvPr id="10" name="Rettangolo 3"/>
          <p:cNvSpPr/>
          <p:nvPr/>
        </p:nvSpPr>
        <p:spPr>
          <a:xfrm>
            <a:off x="0" y="784653"/>
            <a:ext cx="9144000" cy="144017"/>
          </a:xfrm>
          <a:prstGeom prst="rect">
            <a:avLst/>
          </a:prstGeom>
          <a:solidFill>
            <a:schemeClr val="accent1">
              <a:lumMod val="60000"/>
              <a:lumOff val="4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84131" tIns="42066" rIns="84131" bIns="42066" rtlCol="0" anchor="ctr"/>
          <a:lstStyle/>
          <a:p>
            <a:pPr algn="ctr"/>
            <a:endParaRPr lang="en-US"/>
          </a:p>
        </p:txBody>
      </p:sp>
      <p:sp>
        <p:nvSpPr>
          <p:cNvPr id="14" name="CustomShape 5"/>
          <p:cNvSpPr/>
          <p:nvPr/>
        </p:nvSpPr>
        <p:spPr>
          <a:xfrm>
            <a:off x="1043352" y="2071678"/>
            <a:ext cx="7957803" cy="1981200"/>
          </a:xfrm>
          <a:prstGeom prst="rect">
            <a:avLst/>
          </a:prstGeom>
          <a:solidFill>
            <a:schemeClr val="accent6">
              <a:lumMod val="40000"/>
              <a:lumOff val="60000"/>
            </a:schemeClr>
          </a:solidFill>
          <a:ln>
            <a:noFill/>
          </a:ln>
        </p:spPr>
        <p:txBody>
          <a:bodyPr lIns="82807" tIns="41404" rIns="82807" bIns="41404"/>
          <a:lstStyle/>
          <a:p>
            <a:pPr>
              <a:buSzPct val="70000"/>
            </a:pPr>
            <a:endParaRPr lang="en-US" b="1" dirty="0" smtClean="0">
              <a:solidFill>
                <a:srgbClr val="000000"/>
              </a:solidFill>
            </a:endParaRPr>
          </a:p>
          <a:p>
            <a:pPr>
              <a:buSzPct val="70000"/>
            </a:pPr>
            <a:r>
              <a:rPr lang="en-US" b="1" dirty="0" smtClean="0">
                <a:solidFill>
                  <a:srgbClr val="000000"/>
                </a:solidFill>
              </a:rPr>
              <a:t>MC simulation </a:t>
            </a:r>
            <a:r>
              <a:rPr lang="en-US" dirty="0" smtClean="0">
                <a:solidFill>
                  <a:srgbClr val="000000"/>
                </a:solidFill>
              </a:rPr>
              <a:t>is essential for system design, development and operation</a:t>
            </a:r>
          </a:p>
          <a:p>
            <a:pPr>
              <a:buSzPct val="70000"/>
            </a:pPr>
            <a:r>
              <a:rPr lang="en-US" b="1" dirty="0" smtClean="0">
                <a:solidFill>
                  <a:srgbClr val="000000"/>
                </a:solidFill>
              </a:rPr>
              <a:t>In-beam PET</a:t>
            </a:r>
            <a:r>
              <a:rPr lang="en-US" dirty="0" smtClean="0">
                <a:solidFill>
                  <a:srgbClr val="000000"/>
                </a:solidFill>
              </a:rPr>
              <a:t>: two-steps technique 	reduces the simulation  time (70x)</a:t>
            </a:r>
            <a:r>
              <a:rPr lang="en-US" b="1" u="sng" dirty="0" smtClean="0">
                <a:solidFill>
                  <a:srgbClr val="000000"/>
                </a:solidFill>
              </a:rPr>
              <a:t>, validated on real data</a:t>
            </a:r>
          </a:p>
          <a:p>
            <a:pPr>
              <a:buSzPct val="70000"/>
            </a:pPr>
            <a:r>
              <a:rPr lang="en-US" b="1" dirty="0" smtClean="0">
                <a:solidFill>
                  <a:srgbClr val="000000"/>
                </a:solidFill>
              </a:rPr>
              <a:t>Dose Profiler</a:t>
            </a:r>
            <a:r>
              <a:rPr lang="en-US" dirty="0" smtClean="0">
                <a:solidFill>
                  <a:srgbClr val="000000"/>
                </a:solidFill>
              </a:rPr>
              <a:t>: secondary particle signal quantification with </a:t>
            </a:r>
            <a:r>
              <a:rPr lang="en-US" baseline="30000" dirty="0" smtClean="0">
                <a:solidFill>
                  <a:srgbClr val="000000"/>
                </a:solidFill>
              </a:rPr>
              <a:t>12</a:t>
            </a:r>
            <a:r>
              <a:rPr lang="en-US" dirty="0" smtClean="0">
                <a:solidFill>
                  <a:srgbClr val="000000"/>
                </a:solidFill>
              </a:rPr>
              <a:t>C beam</a:t>
            </a:r>
          </a:p>
        </p:txBody>
      </p:sp>
      <p:sp>
        <p:nvSpPr>
          <p:cNvPr id="6" name="CustomShape 7"/>
          <p:cNvSpPr/>
          <p:nvPr/>
        </p:nvSpPr>
        <p:spPr>
          <a:xfrm>
            <a:off x="3" y="6477000"/>
            <a:ext cx="7244862" cy="272880"/>
          </a:xfrm>
          <a:prstGeom prst="rect">
            <a:avLst/>
          </a:prstGeom>
          <a:noFill/>
          <a:ln>
            <a:noFill/>
          </a:ln>
        </p:spPr>
        <p:txBody>
          <a:bodyPr lIns="82807" tIns="41404" rIns="82807" bIns="41404"/>
          <a:lstStyle/>
          <a:p>
            <a:pPr>
              <a:lnSpc>
                <a:spcPct val="100000"/>
              </a:lnSpc>
            </a:pPr>
            <a:r>
              <a:rPr lang="en-US" sz="1200" dirty="0" smtClean="0">
                <a:solidFill>
                  <a:srgbClr val="000000"/>
                </a:solidFill>
                <a:latin typeface="Calibri"/>
              </a:rPr>
              <a:t>Contacts: Maria Giuseppina Bisogni </a:t>
            </a:r>
            <a:r>
              <a:rPr lang="en-US" sz="1200" dirty="0" smtClean="0">
                <a:hlinkClick r:id="rId2"/>
              </a:rPr>
              <a:t>giuseppina.bisogni@pi.infn.it</a:t>
            </a:r>
            <a:r>
              <a:rPr lang="en-US" sz="1200" dirty="0" smtClean="0"/>
              <a:t>  </a:t>
            </a:r>
            <a:r>
              <a:rPr lang="en-US" sz="1200" dirty="0" smtClean="0">
                <a:solidFill>
                  <a:srgbClr val="000000"/>
                </a:solidFill>
                <a:latin typeface="Calibri"/>
              </a:rPr>
              <a:t>	</a:t>
            </a:r>
            <a:endParaRPr sz="1200" dirty="0"/>
          </a:p>
        </p:txBody>
      </p:sp>
      <p:cxnSp>
        <p:nvCxnSpPr>
          <p:cNvPr id="8" name="Straight Connector 7"/>
          <p:cNvCxnSpPr/>
          <p:nvPr/>
        </p:nvCxnSpPr>
        <p:spPr>
          <a:xfrm rot="10800000" flipV="1">
            <a:off x="140683" y="6791447"/>
            <a:ext cx="8241323" cy="4194"/>
          </a:xfrm>
          <a:prstGeom prst="line">
            <a:avLst/>
          </a:prstGeom>
          <a:ln w="9525" cap="rnd">
            <a:solidFill>
              <a:srgbClr val="AD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a:off x="8534405" y="6791451"/>
            <a:ext cx="468923" cy="4194"/>
          </a:xfrm>
          <a:prstGeom prst="line">
            <a:avLst/>
          </a:prstGeom>
          <a:ln w="9525" cap="rnd">
            <a:solidFill>
              <a:srgbClr val="AD0000"/>
            </a:solidFill>
          </a:ln>
          <a:effectLst/>
        </p:spPr>
        <p:style>
          <a:lnRef idx="2">
            <a:schemeClr val="accent1"/>
          </a:lnRef>
          <a:fillRef idx="0">
            <a:schemeClr val="accent1"/>
          </a:fillRef>
          <a:effectRef idx="1">
            <a:schemeClr val="accent1"/>
          </a:effectRef>
          <a:fontRef idx="minor">
            <a:schemeClr val="tx1"/>
          </a:fontRef>
        </p:style>
      </p:cxnSp>
      <p:pic>
        <p:nvPicPr>
          <p:cNvPr id="12"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244861" y="6267228"/>
            <a:ext cx="1723016" cy="590774"/>
          </a:xfrm>
          <a:prstGeom prst="rect">
            <a:avLst/>
          </a:prstGeom>
          <a:noFill/>
          <a:ln w="9525">
            <a:noFill/>
            <a:miter lim="800000"/>
            <a:headEnd/>
            <a:tailEnd/>
          </a:ln>
        </p:spPr>
      </p:pic>
      <p:sp>
        <p:nvSpPr>
          <p:cNvPr id="13" name="Rettangolo 3"/>
          <p:cNvSpPr/>
          <p:nvPr/>
        </p:nvSpPr>
        <p:spPr>
          <a:xfrm>
            <a:off x="0" y="6400804"/>
            <a:ext cx="7315200" cy="144017"/>
          </a:xfrm>
          <a:prstGeom prst="rect">
            <a:avLst/>
          </a:prstGeom>
          <a:solidFill>
            <a:schemeClr val="accent1">
              <a:lumMod val="60000"/>
              <a:lumOff val="4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84131" tIns="42066" rIns="84131" bIns="42066" rtlCol="0" anchor="ctr"/>
          <a:lstStyle/>
          <a:p>
            <a:pPr algn="ctr"/>
            <a:endParaRPr lang="en-US"/>
          </a:p>
        </p:txBody>
      </p:sp>
      <p:sp>
        <p:nvSpPr>
          <p:cNvPr id="15" name="Rettangolo 3"/>
          <p:cNvSpPr/>
          <p:nvPr/>
        </p:nvSpPr>
        <p:spPr>
          <a:xfrm>
            <a:off x="8932989" y="6409189"/>
            <a:ext cx="211015" cy="144017"/>
          </a:xfrm>
          <a:prstGeom prst="rect">
            <a:avLst/>
          </a:prstGeom>
          <a:solidFill>
            <a:schemeClr val="accent1">
              <a:lumMod val="60000"/>
              <a:lumOff val="4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84131" tIns="42066" rIns="84131" bIns="42066" rtlCol="0" anchor="ctr"/>
          <a:lstStyle/>
          <a:p>
            <a:pPr algn="ctr"/>
            <a:endParaRPr lang="en-US"/>
          </a:p>
        </p:txBody>
      </p:sp>
      <p:sp>
        <p:nvSpPr>
          <p:cNvPr id="20" name="Rectangle 19"/>
          <p:cNvSpPr/>
          <p:nvPr/>
        </p:nvSpPr>
        <p:spPr>
          <a:xfrm>
            <a:off x="1043352" y="857232"/>
            <a:ext cx="7957803" cy="1192949"/>
          </a:xfrm>
          <a:prstGeom prst="rect">
            <a:avLst/>
          </a:prstGeom>
          <a:solidFill>
            <a:schemeClr val="accent6">
              <a:lumMod val="40000"/>
              <a:lumOff val="60000"/>
            </a:schemeClr>
          </a:solidFill>
        </p:spPr>
        <p:txBody>
          <a:bodyPr wrap="square" lIns="84131" tIns="42066" rIns="84131" bIns="42066">
            <a:spAutoFit/>
          </a:bodyPr>
          <a:lstStyle/>
          <a:p>
            <a:pPr>
              <a:lnSpc>
                <a:spcPct val="100000"/>
              </a:lnSpc>
              <a:buSzPct val="70000"/>
            </a:pPr>
            <a:r>
              <a:rPr lang="en-US" dirty="0" smtClean="0">
                <a:solidFill>
                  <a:srgbClr val="000000"/>
                </a:solidFill>
              </a:rPr>
              <a:t>: </a:t>
            </a:r>
          </a:p>
          <a:p>
            <a:pPr lvl="2">
              <a:buSzPct val="70000"/>
              <a:buFont typeface="Wingdings" charset="2"/>
              <a:buChar char="q"/>
            </a:pPr>
            <a:r>
              <a:rPr lang="en-US" dirty="0" smtClean="0">
                <a:solidFill>
                  <a:srgbClr val="000000"/>
                </a:solidFill>
                <a:latin typeface="Symbol" charset="2"/>
                <a:cs typeface="Symbol" charset="2"/>
              </a:rPr>
              <a:t>  b</a:t>
            </a:r>
            <a:r>
              <a:rPr lang="en-US" baseline="30000" dirty="0" smtClean="0">
                <a:solidFill>
                  <a:srgbClr val="000000"/>
                </a:solidFill>
              </a:rPr>
              <a:t>+</a:t>
            </a:r>
            <a:r>
              <a:rPr lang="en-US" dirty="0" smtClean="0">
                <a:solidFill>
                  <a:srgbClr val="000000"/>
                </a:solidFill>
              </a:rPr>
              <a:t> activity detection:	</a:t>
            </a:r>
            <a:r>
              <a:rPr lang="en-US" b="1" dirty="0" smtClean="0">
                <a:solidFill>
                  <a:srgbClr val="000000"/>
                </a:solidFill>
              </a:rPr>
              <a:t>IN-BEAM  PET HEADS</a:t>
            </a:r>
          </a:p>
          <a:p>
            <a:pPr lvl="2">
              <a:buSzPct val="70000"/>
              <a:buFont typeface="Wingdings" charset="2"/>
              <a:buChar char="q"/>
            </a:pPr>
            <a:r>
              <a:rPr lang="en-US" dirty="0" smtClean="0">
                <a:solidFill>
                  <a:srgbClr val="000000"/>
                </a:solidFill>
              </a:rPr>
              <a:t>  secondary particle tracking:	</a:t>
            </a:r>
            <a:r>
              <a:rPr lang="en-US" b="1" dirty="0" smtClean="0">
                <a:solidFill>
                  <a:srgbClr val="000000"/>
                </a:solidFill>
              </a:rPr>
              <a:t>DOSE PROFILER</a:t>
            </a:r>
          </a:p>
          <a:p>
            <a:pPr marL="420658" indent="-420658">
              <a:buSzPct val="70000"/>
            </a:pPr>
            <a:r>
              <a:rPr lang="en-US" dirty="0" smtClean="0">
                <a:solidFill>
                  <a:srgbClr val="000000"/>
                </a:solidFill>
              </a:rPr>
              <a:t>		to provide 3D real-time monitoring in </a:t>
            </a:r>
            <a:r>
              <a:rPr lang="en-US" dirty="0" err="1" smtClean="0">
                <a:solidFill>
                  <a:srgbClr val="000000"/>
                </a:solidFill>
              </a:rPr>
              <a:t>hadrontherapy</a:t>
            </a:r>
            <a:endParaRPr lang="en-US" dirty="0" smtClean="0">
              <a:solidFill>
                <a:srgbClr val="000000"/>
              </a:solidFill>
            </a:endParaRPr>
          </a:p>
        </p:txBody>
      </p:sp>
      <p:pic>
        <p:nvPicPr>
          <p:cNvPr id="21" name="Picture 20" descr="giusy-6801.jpg"/>
          <p:cNvPicPr>
            <a:picLocks noChangeAspect="1"/>
          </p:cNvPicPr>
          <p:nvPr/>
        </p:nvPicPr>
        <p:blipFill>
          <a:blip r:embed="rId4" cstate="print">
            <a:clrChange>
              <a:clrFrom>
                <a:srgbClr val="000000"/>
              </a:clrFrom>
              <a:clrTo>
                <a:srgbClr val="000000">
                  <a:alpha val="0"/>
                </a:srgbClr>
              </a:clrTo>
            </a:clrChange>
          </a:blip>
          <a:stretch>
            <a:fillRect/>
          </a:stretch>
        </p:blipFill>
        <p:spPr>
          <a:xfrm>
            <a:off x="550991" y="914403"/>
            <a:ext cx="976225" cy="1456184"/>
          </a:xfrm>
          <a:prstGeom prst="rect">
            <a:avLst/>
          </a:prstGeom>
          <a:effectLst>
            <a:outerShdw blurRad="50800" dist="38100" dir="2700000" algn="tl" rotWithShape="0">
              <a:srgbClr val="000000">
                <a:alpha val="43000"/>
              </a:srgbClr>
            </a:outerShdw>
          </a:effectLst>
        </p:spPr>
      </p:pic>
      <p:sp>
        <p:nvSpPr>
          <p:cNvPr id="22" name="Rectangle 21"/>
          <p:cNvSpPr/>
          <p:nvPr/>
        </p:nvSpPr>
        <p:spPr>
          <a:xfrm>
            <a:off x="1043354" y="4143380"/>
            <a:ext cx="7955504" cy="2208612"/>
          </a:xfrm>
          <a:prstGeom prst="rect">
            <a:avLst/>
          </a:prstGeom>
          <a:solidFill>
            <a:schemeClr val="accent6">
              <a:lumMod val="40000"/>
              <a:lumOff val="60000"/>
            </a:schemeClr>
          </a:solidFill>
        </p:spPr>
        <p:txBody>
          <a:bodyPr wrap="square" lIns="84131" tIns="42066" rIns="84131" bIns="42066">
            <a:spAutoFit/>
          </a:bodyPr>
          <a:lstStyle/>
          <a:p>
            <a:pPr>
              <a:lnSpc>
                <a:spcPct val="100000"/>
              </a:lnSpc>
              <a:buSzPct val="70000"/>
            </a:pPr>
            <a:r>
              <a:rPr lang="en-US" dirty="0" smtClean="0">
                <a:solidFill>
                  <a:srgbClr val="000000"/>
                </a:solidFill>
                <a:latin typeface="Arial (Body)"/>
                <a:cs typeface="Arial (Body)"/>
              </a:rPr>
              <a:t>		In-beam PET first modules (tested at CNAO, May 2015): </a:t>
            </a:r>
          </a:p>
          <a:p>
            <a:pPr marL="2103291" lvl="4" indent="-420658">
              <a:buSzPct val="70000"/>
              <a:buFont typeface="Wingdings" charset="2"/>
              <a:buChar char="q"/>
            </a:pPr>
            <a:r>
              <a:rPr lang="en-US" dirty="0" smtClean="0">
                <a:solidFill>
                  <a:srgbClr val="000000"/>
                </a:solidFill>
                <a:latin typeface="Arial (Body)"/>
                <a:cs typeface="Arial (Body)"/>
              </a:rPr>
              <a:t>very satisfactory results</a:t>
            </a:r>
          </a:p>
          <a:p>
            <a:pPr marL="2103291" lvl="4" indent="-420658">
              <a:buSzPct val="70000"/>
              <a:buFont typeface="Wingdings" charset="2"/>
              <a:buChar char="q"/>
            </a:pPr>
            <a:r>
              <a:rPr lang="en-US" dirty="0" smtClean="0">
                <a:solidFill>
                  <a:srgbClr val="000000"/>
                </a:solidFill>
                <a:latin typeface="Arial (Body)"/>
                <a:cs typeface="Arial (Body)"/>
              </a:rPr>
              <a:t>both in-spill and inter-spill and off beam. PET </a:t>
            </a:r>
            <a:r>
              <a:rPr lang="en-US" dirty="0" err="1" smtClean="0">
                <a:solidFill>
                  <a:srgbClr val="000000"/>
                </a:solidFill>
                <a:latin typeface="Arial (Body)"/>
                <a:cs typeface="Arial (Body)"/>
              </a:rPr>
              <a:t>imaes</a:t>
            </a:r>
            <a:endParaRPr lang="en-US" dirty="0" smtClean="0">
              <a:solidFill>
                <a:srgbClr val="000000"/>
              </a:solidFill>
              <a:latin typeface="Arial (Body)"/>
              <a:cs typeface="Arial (Body)"/>
            </a:endParaRPr>
          </a:p>
          <a:p>
            <a:pPr marL="2103291" lvl="4" indent="-420658">
              <a:buSzPct val="70000"/>
              <a:buFont typeface="Wingdings" charset="2"/>
              <a:buChar char="q"/>
            </a:pPr>
            <a:r>
              <a:rPr lang="en-US" dirty="0" smtClean="0">
                <a:solidFill>
                  <a:srgbClr val="000000"/>
                </a:solidFill>
                <a:latin typeface="Arial (Body)"/>
                <a:cs typeface="Arial (Body)"/>
              </a:rPr>
              <a:t>adequate coincidence time resolution</a:t>
            </a:r>
          </a:p>
          <a:p>
            <a:pPr marL="2103291" lvl="4" indent="-420658">
              <a:buSzPct val="70000"/>
            </a:pPr>
            <a:endParaRPr lang="en-US" b="1" dirty="0" smtClean="0">
              <a:solidFill>
                <a:srgbClr val="000000"/>
              </a:solidFill>
              <a:latin typeface="Arial (Body)"/>
            </a:endParaRPr>
          </a:p>
          <a:p>
            <a:pPr algn="ctr">
              <a:lnSpc>
                <a:spcPct val="100000"/>
              </a:lnSpc>
              <a:buSzPct val="70000"/>
            </a:pPr>
            <a:r>
              <a:rPr lang="en-US" sz="2400" b="1" dirty="0" smtClean="0">
                <a:solidFill>
                  <a:srgbClr val="000000"/>
                </a:solidFill>
              </a:rPr>
              <a:t>The commissioning of the INSIDE system </a:t>
            </a:r>
          </a:p>
          <a:p>
            <a:pPr algn="ctr">
              <a:lnSpc>
                <a:spcPct val="100000"/>
              </a:lnSpc>
              <a:buSzPct val="70000"/>
            </a:pPr>
            <a:r>
              <a:rPr lang="en-US" sz="2400" b="1" dirty="0" smtClean="0">
                <a:solidFill>
                  <a:srgbClr val="000000"/>
                </a:solidFill>
              </a:rPr>
              <a:t>at CNAO is planned  by early 2016</a:t>
            </a:r>
            <a:r>
              <a:rPr lang="en-US" sz="2400" dirty="0" smtClean="0">
                <a:solidFill>
                  <a:srgbClr val="000000"/>
                </a:solidFill>
              </a:rPr>
              <a:t>.</a:t>
            </a:r>
          </a:p>
        </p:txBody>
      </p:sp>
      <p:pic>
        <p:nvPicPr>
          <p:cNvPr id="24" name="Picture 23" descr="IMG-20150505-WA0005.jpg"/>
          <p:cNvPicPr>
            <a:picLocks noChangeAspect="1"/>
          </p:cNvPicPr>
          <p:nvPr/>
        </p:nvPicPr>
        <p:blipFill>
          <a:blip r:embed="rId5" cstate="print"/>
          <a:srcRect l="26438" t="21750" r="12938" b="20250"/>
          <a:stretch>
            <a:fillRect/>
          </a:stretch>
        </p:blipFill>
        <p:spPr>
          <a:xfrm>
            <a:off x="1142976" y="4286256"/>
            <a:ext cx="1267165" cy="984777"/>
          </a:xfrm>
          <a:prstGeom prst="rect">
            <a:avLst/>
          </a:prstGeom>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data 3"/>
          <p:cNvSpPr>
            <a:spLocks noGrp="1"/>
          </p:cNvSpPr>
          <p:nvPr>
            <p:ph type="dt" idx="10"/>
          </p:nvPr>
        </p:nvSpPr>
        <p:spPr/>
        <p:txBody>
          <a:bodyPr/>
          <a:lstStyle/>
          <a:p>
            <a:r>
              <a:rPr lang="en-US"/>
              <a:t>11/06/12</a:t>
            </a:r>
          </a:p>
        </p:txBody>
      </p:sp>
      <p:sp>
        <p:nvSpPr>
          <p:cNvPr id="9" name="Segnaposto piè di pagina 4"/>
          <p:cNvSpPr>
            <a:spLocks noGrp="1"/>
          </p:cNvSpPr>
          <p:nvPr>
            <p:ph type="ftr" idx="11"/>
          </p:nvPr>
        </p:nvSpPr>
        <p:spPr/>
        <p:txBody>
          <a:bodyPr/>
          <a:lstStyle/>
          <a:p>
            <a:r>
              <a:rPr lang="en-GB"/>
              <a:t>                                                          </a:t>
            </a:r>
          </a:p>
        </p:txBody>
      </p:sp>
      <p:sp>
        <p:nvSpPr>
          <p:cNvPr id="10" name="Segnaposto numero diapositiva 5"/>
          <p:cNvSpPr>
            <a:spLocks noGrp="1"/>
          </p:cNvSpPr>
          <p:nvPr>
            <p:ph type="sldNum" idx="12"/>
          </p:nvPr>
        </p:nvSpPr>
        <p:spPr/>
        <p:txBody>
          <a:bodyPr/>
          <a:lstStyle/>
          <a:p>
            <a:fld id="{F323442C-C5B1-4BA1-868B-C29F4A2F4D41}" type="slidenum">
              <a:rPr lang="en-GB"/>
              <a:pPr/>
              <a:t>4</a:t>
            </a:fld>
            <a:endParaRPr lang="en-GB"/>
          </a:p>
        </p:txBody>
      </p:sp>
      <p:sp>
        <p:nvSpPr>
          <p:cNvPr id="8193" name="Rectangle 1"/>
          <p:cNvSpPr>
            <a:spLocks noGrp="1" noChangeArrowheads="1"/>
          </p:cNvSpPr>
          <p:nvPr>
            <p:ph type="title"/>
          </p:nvPr>
        </p:nvSpPr>
        <p:spPr>
          <a:xfrm>
            <a:off x="164224" y="1"/>
            <a:ext cx="8817017" cy="653554"/>
          </a:xfrm>
          <a:ln/>
        </p:spPr>
        <p:txBody>
          <a:bodyPr tIns="18264"/>
          <a:lstStyle/>
          <a:p>
            <a:pPr algn="l">
              <a:buSzPct val="45000"/>
              <a:tabLst>
                <a:tab pos="655834" algn="l"/>
                <a:tab pos="1311663" algn="l"/>
                <a:tab pos="1967498" algn="l"/>
                <a:tab pos="2623333" algn="l"/>
                <a:tab pos="3279164" algn="l"/>
                <a:tab pos="3935001" algn="l"/>
                <a:tab pos="4590833" algn="l"/>
                <a:tab pos="5246667" algn="l"/>
                <a:tab pos="5902498" algn="l"/>
                <a:tab pos="6558333" algn="l"/>
                <a:tab pos="7214167" algn="l"/>
                <a:tab pos="7869999" algn="l"/>
                <a:tab pos="8525831" algn="l"/>
              </a:tabLst>
            </a:pPr>
            <a:r>
              <a:rPr lang="en-GB" sz="2900" b="1" dirty="0" smtClean="0">
                <a:solidFill>
                  <a:srgbClr val="FFFFFF"/>
                </a:solidFill>
              </a:rPr>
              <a:t>Advantage of </a:t>
            </a:r>
            <a:r>
              <a:rPr lang="en-GB" sz="2900" b="1" dirty="0">
                <a:solidFill>
                  <a:srgbClr val="FFFFFF"/>
                </a:solidFill>
              </a:rPr>
              <a:t>Hadron-Therapy</a:t>
            </a:r>
          </a:p>
        </p:txBody>
      </p:sp>
      <p:sp>
        <p:nvSpPr>
          <p:cNvPr id="8194" name="Text Box 2"/>
          <p:cNvSpPr txBox="1">
            <a:spLocks noChangeArrowheads="1"/>
          </p:cNvSpPr>
          <p:nvPr/>
        </p:nvSpPr>
        <p:spPr bwMode="auto">
          <a:xfrm>
            <a:off x="403332" y="4353193"/>
            <a:ext cx="8740673" cy="1451063"/>
          </a:xfrm>
          <a:prstGeom prst="rect">
            <a:avLst/>
          </a:prstGeom>
          <a:noFill/>
          <a:ln w="9525" cap="flat">
            <a:noFill/>
            <a:round/>
            <a:headEnd/>
            <a:tailEnd/>
          </a:ln>
          <a:effectLst/>
        </p:spPr>
        <p:txBody>
          <a:bodyPr lIns="81537" tIns="52186" rIns="81537" bIns="40768"/>
          <a:lstStyle/>
          <a:p>
            <a:pPr defTabSz="407018">
              <a:lnSpc>
                <a:spcPct val="95000"/>
              </a:lnSpc>
              <a:buClr>
                <a:srgbClr val="FF00FF"/>
              </a:buClr>
              <a:buSzPct val="100000"/>
              <a:buFont typeface="Wingdings" charset="2"/>
              <a:buChar char=""/>
              <a:tabLst>
                <a:tab pos="655834" algn="l"/>
                <a:tab pos="1311663" algn="l"/>
                <a:tab pos="1967498" algn="l"/>
                <a:tab pos="2623333" algn="l"/>
                <a:tab pos="3279164" algn="l"/>
                <a:tab pos="3935001" algn="l"/>
                <a:tab pos="4590833" algn="l"/>
                <a:tab pos="5246667" algn="l"/>
                <a:tab pos="5902498" algn="l"/>
                <a:tab pos="6558333" algn="l"/>
                <a:tab pos="7214167" algn="l"/>
                <a:tab pos="7869999" algn="l"/>
                <a:tab pos="8525831" algn="l"/>
              </a:tabLst>
            </a:pPr>
            <a:r>
              <a:rPr lang="en-GB" dirty="0" smtClean="0">
                <a:solidFill>
                  <a:srgbClr val="000000"/>
                </a:solidFill>
                <a:latin typeface="Times New Roman" pitchFamily="16" charset="0"/>
                <a:ea typeface="SimHei" charset="0"/>
                <a:cs typeface="SimHei" charset="0"/>
              </a:rPr>
              <a:t> Proper</a:t>
            </a:r>
            <a:r>
              <a:rPr lang="en-GB" dirty="0" smtClean="0">
                <a:solidFill>
                  <a:srgbClr val="0000FF"/>
                </a:solidFill>
                <a:latin typeface="Times New Roman" pitchFamily="16" charset="0"/>
                <a:ea typeface="SimHei" charset="0"/>
                <a:cs typeface="SimHei" charset="0"/>
              </a:rPr>
              <a:t> spatial superimposition of several Bragg-peaks </a:t>
            </a:r>
            <a:r>
              <a:rPr lang="en-GB" dirty="0" smtClean="0">
                <a:solidFill>
                  <a:srgbClr val="000000"/>
                </a:solidFill>
                <a:latin typeface="Times New Roman" pitchFamily="16" charset="0"/>
                <a:ea typeface="SimHei" charset="0"/>
                <a:cs typeface="SimHei" charset="0"/>
              </a:rPr>
              <a:t>of different depths and amplitudes, </a:t>
            </a:r>
          </a:p>
          <a:p>
            <a:pPr defTabSz="407018">
              <a:lnSpc>
                <a:spcPct val="95000"/>
              </a:lnSpc>
              <a:buClr>
                <a:srgbClr val="00FF00"/>
              </a:buClr>
              <a:buSzPct val="100000"/>
              <a:tabLst>
                <a:tab pos="655834" algn="l"/>
                <a:tab pos="1311663" algn="l"/>
                <a:tab pos="1967498" algn="l"/>
                <a:tab pos="2623333" algn="l"/>
                <a:tab pos="3279164" algn="l"/>
                <a:tab pos="3935001" algn="l"/>
                <a:tab pos="4590833" algn="l"/>
                <a:tab pos="5246667" algn="l"/>
                <a:tab pos="5902498" algn="l"/>
                <a:tab pos="6558333" algn="l"/>
                <a:tab pos="7214167" algn="l"/>
                <a:tab pos="7869999" algn="l"/>
                <a:tab pos="8525831" algn="l"/>
              </a:tabLst>
            </a:pPr>
            <a:r>
              <a:rPr lang="en-GB" dirty="0" smtClean="0">
                <a:solidFill>
                  <a:srgbClr val="000000"/>
                </a:solidFill>
                <a:latin typeface="Times New Roman" pitchFamily="16" charset="0"/>
                <a:ea typeface="SimHei" charset="0"/>
                <a:cs typeface="SimHei" charset="0"/>
              </a:rPr>
              <a:t> enables optimal conformation of the delivered dose to the </a:t>
            </a:r>
            <a:r>
              <a:rPr lang="en-GB" dirty="0" err="1" smtClean="0">
                <a:solidFill>
                  <a:srgbClr val="000000"/>
                </a:solidFill>
                <a:latin typeface="Times New Roman" pitchFamily="16" charset="0"/>
                <a:ea typeface="SimHei" charset="0"/>
                <a:cs typeface="SimHei" charset="0"/>
              </a:rPr>
              <a:t>tumor</a:t>
            </a:r>
            <a:r>
              <a:rPr lang="en-GB" dirty="0" smtClean="0">
                <a:solidFill>
                  <a:srgbClr val="000000"/>
                </a:solidFill>
                <a:latin typeface="Times New Roman" pitchFamily="16" charset="0"/>
                <a:ea typeface="SimHei" charset="0"/>
                <a:cs typeface="SimHei" charset="0"/>
              </a:rPr>
              <a:t> volume.</a:t>
            </a:r>
          </a:p>
          <a:p>
            <a:pPr defTabSz="407018">
              <a:lnSpc>
                <a:spcPct val="95000"/>
              </a:lnSpc>
              <a:buClr>
                <a:srgbClr val="00FF00"/>
              </a:buClr>
              <a:buSzPct val="100000"/>
              <a:tabLst>
                <a:tab pos="655834" algn="l"/>
                <a:tab pos="1311663" algn="l"/>
                <a:tab pos="1967498" algn="l"/>
                <a:tab pos="2623333" algn="l"/>
                <a:tab pos="3279164" algn="l"/>
                <a:tab pos="3935001" algn="l"/>
                <a:tab pos="4590833" algn="l"/>
                <a:tab pos="5246667" algn="l"/>
                <a:tab pos="5902498" algn="l"/>
                <a:tab pos="6558333" algn="l"/>
                <a:tab pos="7214167" algn="l"/>
                <a:tab pos="7869999" algn="l"/>
                <a:tab pos="8525831" algn="l"/>
              </a:tabLst>
            </a:pPr>
            <a:endParaRPr lang="en-GB" dirty="0" smtClean="0">
              <a:solidFill>
                <a:srgbClr val="000000"/>
              </a:solidFill>
              <a:latin typeface="Times New Roman" pitchFamily="16" charset="0"/>
              <a:ea typeface="SimHei" charset="0"/>
              <a:cs typeface="SimHei" charset="0"/>
            </a:endParaRPr>
          </a:p>
          <a:p>
            <a:pPr defTabSz="407018">
              <a:lnSpc>
                <a:spcPct val="95000"/>
              </a:lnSpc>
              <a:buClr>
                <a:srgbClr val="FF00FF"/>
              </a:buClr>
              <a:buSzPct val="100000"/>
              <a:buFont typeface="Wingdings" charset="2"/>
              <a:buChar char=""/>
              <a:tabLst>
                <a:tab pos="655834" algn="l"/>
                <a:tab pos="1311663" algn="l"/>
                <a:tab pos="1967498" algn="l"/>
                <a:tab pos="2623333" algn="l"/>
                <a:tab pos="3279164" algn="l"/>
                <a:tab pos="3935001" algn="l"/>
                <a:tab pos="4590833" algn="l"/>
                <a:tab pos="5246667" algn="l"/>
                <a:tab pos="5902498" algn="l"/>
                <a:tab pos="6558333" algn="l"/>
                <a:tab pos="7214167" algn="l"/>
                <a:tab pos="7869999" algn="l"/>
                <a:tab pos="8525831" algn="l"/>
              </a:tabLst>
            </a:pPr>
            <a:r>
              <a:rPr lang="en-GB" dirty="0" smtClean="0">
                <a:solidFill>
                  <a:srgbClr val="800080"/>
                </a:solidFill>
                <a:latin typeface="Times New Roman" pitchFamily="16" charset="0"/>
                <a:ea typeface="SimHei" charset="0"/>
                <a:cs typeface="SimHei" charset="0"/>
              </a:rPr>
              <a:t> </a:t>
            </a:r>
            <a:r>
              <a:rPr lang="en-GB" dirty="0" smtClean="0">
                <a:solidFill>
                  <a:srgbClr val="000000"/>
                </a:solidFill>
                <a:latin typeface="Times New Roman" pitchFamily="16" charset="0"/>
                <a:ea typeface="SimHei" charset="0"/>
                <a:cs typeface="SimHei" charset="0"/>
              </a:rPr>
              <a:t>The depth of the Bragg Peak depends on the</a:t>
            </a:r>
            <a:r>
              <a:rPr lang="en-GB" dirty="0" smtClean="0">
                <a:solidFill>
                  <a:srgbClr val="800080"/>
                </a:solidFill>
                <a:latin typeface="Times New Roman" pitchFamily="16" charset="0"/>
                <a:ea typeface="SimHei" charset="0"/>
                <a:cs typeface="SimHei" charset="0"/>
              </a:rPr>
              <a:t> </a:t>
            </a:r>
            <a:r>
              <a:rPr lang="en-GB" dirty="0" smtClean="0">
                <a:solidFill>
                  <a:srgbClr val="0000FF"/>
                </a:solidFill>
                <a:latin typeface="Times New Roman" pitchFamily="16" charset="0"/>
                <a:ea typeface="SimHei" charset="0"/>
                <a:cs typeface="SimHei" charset="0"/>
              </a:rPr>
              <a:t>initial energy of the ions</a:t>
            </a:r>
            <a:r>
              <a:rPr lang="en-GB" dirty="0" smtClean="0">
                <a:solidFill>
                  <a:srgbClr val="000000"/>
                </a:solidFill>
                <a:latin typeface="Times New Roman" pitchFamily="16" charset="0"/>
                <a:ea typeface="SimHei" charset="0"/>
                <a:cs typeface="SimHei" charset="0"/>
              </a:rPr>
              <a:t>, </a:t>
            </a:r>
            <a:r>
              <a:rPr lang="en-GB" dirty="0" smtClean="0">
                <a:solidFill>
                  <a:srgbClr val="000080"/>
                </a:solidFill>
                <a:latin typeface="Times New Roman" pitchFamily="16" charset="0"/>
                <a:ea typeface="SimHei" charset="0"/>
                <a:cs typeface="SimHei" charset="0"/>
              </a:rPr>
              <a:t>while its</a:t>
            </a:r>
            <a:r>
              <a:rPr lang="en-GB" dirty="0" smtClean="0">
                <a:solidFill>
                  <a:srgbClr val="800080"/>
                </a:solidFill>
                <a:latin typeface="Times New Roman" pitchFamily="16" charset="0"/>
                <a:ea typeface="SimHei" charset="0"/>
                <a:cs typeface="SimHei" charset="0"/>
              </a:rPr>
              <a:t> </a:t>
            </a:r>
            <a:r>
              <a:rPr lang="en-GB" dirty="0" smtClean="0">
                <a:solidFill>
                  <a:srgbClr val="0000FF"/>
                </a:solidFill>
                <a:latin typeface="Times New Roman" pitchFamily="16" charset="0"/>
                <a:ea typeface="SimHei" charset="0"/>
                <a:cs typeface="SimHei" charset="0"/>
              </a:rPr>
              <a:t>width on the straggling</a:t>
            </a:r>
            <a:r>
              <a:rPr lang="en-GB" dirty="0" smtClean="0">
                <a:solidFill>
                  <a:srgbClr val="800080"/>
                </a:solidFill>
                <a:latin typeface="Times New Roman" pitchFamily="16" charset="0"/>
                <a:ea typeface="SimHei" charset="0"/>
                <a:cs typeface="SimHei" charset="0"/>
              </a:rPr>
              <a:t> </a:t>
            </a:r>
            <a:r>
              <a:rPr lang="en-GB" dirty="0" smtClean="0">
                <a:solidFill>
                  <a:srgbClr val="000000"/>
                </a:solidFill>
                <a:latin typeface="Times New Roman" pitchFamily="16" charset="0"/>
                <a:ea typeface="SimHei" charset="0"/>
                <a:cs typeface="SimHei" charset="0"/>
              </a:rPr>
              <a:t>and on the</a:t>
            </a:r>
            <a:r>
              <a:rPr lang="en-GB" dirty="0" smtClean="0">
                <a:solidFill>
                  <a:srgbClr val="800080"/>
                </a:solidFill>
                <a:latin typeface="Times New Roman" pitchFamily="16" charset="0"/>
                <a:ea typeface="SimHei" charset="0"/>
                <a:cs typeface="SimHei" charset="0"/>
              </a:rPr>
              <a:t> </a:t>
            </a:r>
            <a:r>
              <a:rPr lang="en-GB" dirty="0" smtClean="0">
                <a:solidFill>
                  <a:srgbClr val="0000FF"/>
                </a:solidFill>
                <a:latin typeface="Times New Roman" pitchFamily="16" charset="0"/>
                <a:ea typeface="SimHei" charset="0"/>
                <a:cs typeface="SimHei" charset="0"/>
              </a:rPr>
              <a:t>energy spread of the beam</a:t>
            </a:r>
            <a:r>
              <a:rPr lang="en-GB" dirty="0" smtClean="0">
                <a:solidFill>
                  <a:srgbClr val="000000"/>
                </a:solidFill>
                <a:latin typeface="Times New Roman" pitchFamily="16" charset="0"/>
                <a:ea typeface="SimHei" charset="0"/>
                <a:cs typeface="SimHei" charset="0"/>
              </a:rPr>
              <a:t> has to be small</a:t>
            </a:r>
            <a:r>
              <a:rPr lang="en-GB" dirty="0" smtClean="0">
                <a:solidFill>
                  <a:srgbClr val="000000"/>
                </a:solidFill>
                <a:latin typeface="Times New Roman" pitchFamily="16" charset="0"/>
                <a:ea typeface="NimbusRomNo9L-Regu" charset="0"/>
                <a:cs typeface="NimbusRomNo9L-Regu" charset="0"/>
              </a:rPr>
              <a:t>.</a:t>
            </a:r>
          </a:p>
        </p:txBody>
      </p:sp>
      <p:sp>
        <p:nvSpPr>
          <p:cNvPr id="8195" name="Text Box 3"/>
          <p:cNvSpPr txBox="1">
            <a:spLocks noChangeArrowheads="1"/>
          </p:cNvSpPr>
          <p:nvPr/>
        </p:nvSpPr>
        <p:spPr bwMode="auto">
          <a:xfrm>
            <a:off x="3157474" y="6492355"/>
            <a:ext cx="2627388" cy="331096"/>
          </a:xfrm>
          <a:prstGeom prst="rect">
            <a:avLst/>
          </a:prstGeom>
          <a:noFill/>
          <a:ln w="9525" cap="flat">
            <a:noFill/>
            <a:round/>
            <a:headEnd/>
            <a:tailEnd/>
          </a:ln>
          <a:effectLst/>
        </p:spPr>
        <p:txBody>
          <a:bodyPr lIns="81537" tIns="40768" rIns="81537" bIns="40768"/>
          <a:lstStyle/>
          <a:p>
            <a:pPr algn="ctr" defTabSz="407018" hangingPunct="0">
              <a:buClr>
                <a:srgbClr val="000000"/>
              </a:buClr>
              <a:buSzPct val="100000"/>
              <a:tabLst>
                <a:tab pos="655834" algn="l"/>
                <a:tab pos="1311663" algn="l"/>
                <a:tab pos="1967498" algn="l"/>
                <a:tab pos="2623333" algn="l"/>
              </a:tabLst>
            </a:pPr>
            <a:endParaRPr lang="en-GB" sz="1400" dirty="0" smtClean="0">
              <a:solidFill>
                <a:srgbClr val="FFFFFF"/>
              </a:solidFill>
              <a:effectLst>
                <a:outerShdw blurRad="38100" dist="38100" dir="2700000" algn="tl">
                  <a:srgbClr val="C0C0C0"/>
                </a:outerShdw>
              </a:effectLst>
              <a:latin typeface="Times New Roman" pitchFamily="16" charset="0"/>
              <a:ea typeface="SimHei" charset="0"/>
              <a:cs typeface="SimHei" charset="0"/>
            </a:endParaRPr>
          </a:p>
        </p:txBody>
      </p:sp>
      <p:sp>
        <p:nvSpPr>
          <p:cNvPr id="8196" name="Rectangle 4"/>
          <p:cNvSpPr>
            <a:spLocks noGrp="1" noChangeArrowheads="1"/>
          </p:cNvSpPr>
          <p:nvPr>
            <p:ph type="body" idx="1"/>
          </p:nvPr>
        </p:nvSpPr>
        <p:spPr>
          <a:xfrm>
            <a:off x="229033" y="1014886"/>
            <a:ext cx="9144000" cy="414589"/>
          </a:xfrm>
          <a:ln/>
        </p:spPr>
        <p:txBody>
          <a:bodyPr tIns="15981"/>
          <a:lstStyle/>
          <a:p>
            <a:pPr marL="391200" indent="-293400">
              <a:buSzPct val="119000"/>
              <a:tabLst>
                <a:tab pos="655834" algn="l"/>
                <a:tab pos="1311663" algn="l"/>
                <a:tab pos="1967498" algn="l"/>
                <a:tab pos="2623333" algn="l"/>
                <a:tab pos="3279164" algn="l"/>
                <a:tab pos="3935001" algn="l"/>
                <a:tab pos="4590833" algn="l"/>
                <a:tab pos="5246667" algn="l"/>
                <a:tab pos="5902498" algn="l"/>
                <a:tab pos="6558333" algn="l"/>
                <a:tab pos="7214167" algn="l"/>
                <a:tab pos="7869999" algn="l"/>
                <a:tab pos="8525831" algn="l"/>
              </a:tabLst>
            </a:pPr>
            <a:r>
              <a:rPr lang="en-GB" sz="2500" dirty="0" smtClean="0">
                <a:solidFill>
                  <a:srgbClr val="FF0000"/>
                </a:solidFill>
              </a:rPr>
              <a:t>Extended </a:t>
            </a:r>
            <a:r>
              <a:rPr lang="en-GB" sz="2500" dirty="0" err="1" smtClean="0">
                <a:solidFill>
                  <a:srgbClr val="FF0000"/>
                </a:solidFill>
              </a:rPr>
              <a:t>Tumor</a:t>
            </a:r>
            <a:endParaRPr lang="en-GB" sz="2500" dirty="0">
              <a:solidFill>
                <a:srgbClr val="FF0000"/>
              </a:solidFill>
            </a:endParaRPr>
          </a:p>
        </p:txBody>
      </p:sp>
      <p:pic>
        <p:nvPicPr>
          <p:cNvPr id="8197" name="Picture 5"/>
          <p:cNvPicPr>
            <a:picLocks noChangeAspect="1" noChangeArrowheads="1"/>
          </p:cNvPicPr>
          <p:nvPr/>
        </p:nvPicPr>
        <p:blipFill>
          <a:blip r:embed="rId3"/>
          <a:srcRect/>
          <a:stretch>
            <a:fillRect/>
          </a:stretch>
        </p:blipFill>
        <p:spPr bwMode="auto">
          <a:xfrm>
            <a:off x="5011339" y="764400"/>
            <a:ext cx="3614098" cy="3524010"/>
          </a:xfrm>
          <a:prstGeom prst="rect">
            <a:avLst/>
          </a:prstGeom>
          <a:noFill/>
          <a:ln w="9525" cap="flat">
            <a:noFill/>
            <a:round/>
            <a:headEnd/>
            <a:tailEnd/>
          </a:ln>
          <a:effectLst/>
        </p:spPr>
      </p:pic>
      <p:sp>
        <p:nvSpPr>
          <p:cNvPr id="8198" name="Text Box 6"/>
          <p:cNvSpPr txBox="1">
            <a:spLocks noChangeArrowheads="1"/>
          </p:cNvSpPr>
          <p:nvPr/>
        </p:nvSpPr>
        <p:spPr bwMode="auto">
          <a:xfrm>
            <a:off x="364435" y="1756247"/>
            <a:ext cx="4613773" cy="1658358"/>
          </a:xfrm>
          <a:prstGeom prst="rect">
            <a:avLst/>
          </a:prstGeom>
          <a:noFill/>
          <a:ln w="9525" cap="flat">
            <a:noFill/>
            <a:round/>
            <a:headEnd/>
            <a:tailEnd/>
          </a:ln>
          <a:effectLst/>
        </p:spPr>
        <p:txBody>
          <a:bodyPr lIns="0" tIns="11416" rIns="0" bIns="0"/>
          <a:lstStyle/>
          <a:p>
            <a:pPr marL="391200" indent="-293400" defTabSz="407018">
              <a:lnSpc>
                <a:spcPct val="95000"/>
              </a:lnSpc>
              <a:spcAft>
                <a:spcPts val="590"/>
              </a:spcAft>
              <a:buClr>
                <a:srgbClr val="0000FF"/>
              </a:buClr>
              <a:buSzPct val="100000"/>
              <a:buFont typeface="Wingdings" charset="2"/>
              <a:buChar char=""/>
              <a:tabLst>
                <a:tab pos="655834" algn="l"/>
                <a:tab pos="1311663" algn="l"/>
                <a:tab pos="1967498" algn="l"/>
                <a:tab pos="2623333" algn="l"/>
                <a:tab pos="3279164" algn="l"/>
                <a:tab pos="3935001" algn="l"/>
                <a:tab pos="4590833" algn="l"/>
              </a:tabLst>
            </a:pPr>
            <a:r>
              <a:rPr lang="en-GB" dirty="0" smtClean="0">
                <a:solidFill>
                  <a:srgbClr val="000000"/>
                </a:solidFill>
                <a:latin typeface="Times New Roman" pitchFamily="16" charset="0"/>
                <a:ea typeface="+mn-ea"/>
              </a:rPr>
              <a:t>Sharp dose fall-off after the Brag Peak</a:t>
            </a:r>
          </a:p>
          <a:p>
            <a:pPr marL="391200" indent="-293400" defTabSz="407018">
              <a:lnSpc>
                <a:spcPct val="95000"/>
              </a:lnSpc>
              <a:spcAft>
                <a:spcPts val="590"/>
              </a:spcAft>
              <a:buClr>
                <a:srgbClr val="0000FF"/>
              </a:buClr>
              <a:buSzPct val="100000"/>
              <a:buFont typeface="Wingdings" charset="2"/>
              <a:buChar char=""/>
              <a:tabLst>
                <a:tab pos="655834" algn="l"/>
                <a:tab pos="1311663" algn="l"/>
                <a:tab pos="1967498" algn="l"/>
                <a:tab pos="2623333" algn="l"/>
                <a:tab pos="3279164" algn="l"/>
                <a:tab pos="3935001" algn="l"/>
                <a:tab pos="4590833" algn="l"/>
              </a:tabLst>
            </a:pPr>
            <a:r>
              <a:rPr lang="en-GB" sz="1900" dirty="0" smtClean="0">
                <a:solidFill>
                  <a:srgbClr val="000000"/>
                </a:solidFill>
                <a:latin typeface="Times New Roman" pitchFamily="16" charset="0"/>
                <a:ea typeface="+mn-ea"/>
              </a:rPr>
              <a:t>H</a:t>
            </a:r>
            <a:r>
              <a:rPr lang="en-GB" dirty="0" smtClean="0">
                <a:solidFill>
                  <a:srgbClr val="000000"/>
                </a:solidFill>
                <a:latin typeface="Times New Roman" pitchFamily="16" charset="0"/>
                <a:ea typeface="+mn-ea"/>
              </a:rPr>
              <a:t>igher Relative Biological Effectiveness</a:t>
            </a:r>
          </a:p>
          <a:p>
            <a:pPr marL="391200" indent="-293400" defTabSz="407018">
              <a:lnSpc>
                <a:spcPct val="95000"/>
              </a:lnSpc>
              <a:spcAft>
                <a:spcPts val="590"/>
              </a:spcAft>
              <a:buClr>
                <a:srgbClr val="0000FF"/>
              </a:buClr>
              <a:buSzPct val="100000"/>
              <a:buFont typeface="Wingdings" charset="2"/>
              <a:buChar char=""/>
              <a:tabLst>
                <a:tab pos="655834" algn="l"/>
                <a:tab pos="1311663" algn="l"/>
                <a:tab pos="1967498" algn="l"/>
                <a:tab pos="2623333" algn="l"/>
                <a:tab pos="3279164" algn="l"/>
                <a:tab pos="3935001" algn="l"/>
                <a:tab pos="4590833" algn="l"/>
              </a:tabLst>
            </a:pPr>
            <a:r>
              <a:rPr lang="en-GB" sz="1900" dirty="0" smtClean="0">
                <a:solidFill>
                  <a:srgbClr val="000000"/>
                </a:solidFill>
                <a:latin typeface="Times New Roman" pitchFamily="16" charset="0"/>
                <a:ea typeface="+mn-ea"/>
              </a:rPr>
              <a:t>H</a:t>
            </a:r>
            <a:r>
              <a:rPr lang="en-GB" dirty="0" smtClean="0">
                <a:solidFill>
                  <a:srgbClr val="000000"/>
                </a:solidFill>
                <a:latin typeface="Times New Roman" pitchFamily="16" charset="0"/>
                <a:ea typeface="+mn-ea"/>
              </a:rPr>
              <a:t>ighly conformal</a:t>
            </a:r>
          </a:p>
          <a:p>
            <a:pPr marL="391200" indent="-293400" defTabSz="407018">
              <a:lnSpc>
                <a:spcPct val="95000"/>
              </a:lnSpc>
              <a:spcAft>
                <a:spcPts val="590"/>
              </a:spcAft>
              <a:buClr>
                <a:srgbClr val="0000FF"/>
              </a:buClr>
              <a:buSzPct val="100000"/>
              <a:buFont typeface="Wingdings" charset="2"/>
              <a:buChar char=""/>
              <a:tabLst>
                <a:tab pos="655834" algn="l"/>
                <a:tab pos="1311663" algn="l"/>
                <a:tab pos="1967498" algn="l"/>
                <a:tab pos="2623333" algn="l"/>
                <a:tab pos="3279164" algn="l"/>
                <a:tab pos="3935001" algn="l"/>
                <a:tab pos="4590833" algn="l"/>
              </a:tabLst>
            </a:pPr>
            <a:r>
              <a:rPr lang="en-GB" sz="1900" dirty="0" smtClean="0">
                <a:solidFill>
                  <a:srgbClr val="000000"/>
                </a:solidFill>
                <a:latin typeface="Times New Roman" pitchFamily="16" charset="0"/>
                <a:ea typeface="+mn-ea"/>
              </a:rPr>
              <a:t>More</a:t>
            </a:r>
            <a:r>
              <a:rPr lang="en-GB" dirty="0" smtClean="0">
                <a:solidFill>
                  <a:srgbClr val="000000"/>
                </a:solidFill>
                <a:latin typeface="Times New Roman" pitchFamily="16" charset="0"/>
                <a:ea typeface="+mn-ea"/>
              </a:rPr>
              <a:t> focused on </a:t>
            </a:r>
            <a:r>
              <a:rPr lang="en-GB" dirty="0" err="1" smtClean="0">
                <a:solidFill>
                  <a:srgbClr val="000000"/>
                </a:solidFill>
                <a:latin typeface="Times New Roman" pitchFamily="16" charset="0"/>
                <a:ea typeface="+mn-ea"/>
              </a:rPr>
              <a:t>tumor</a:t>
            </a:r>
            <a:r>
              <a:rPr lang="en-GB" dirty="0" smtClean="0">
                <a:solidFill>
                  <a:srgbClr val="000000"/>
                </a:solidFill>
                <a:latin typeface="Times New Roman" pitchFamily="16" charset="0"/>
                <a:ea typeface="+mn-ea"/>
              </a:rPr>
              <a:t> </a:t>
            </a:r>
          </a:p>
          <a:p>
            <a:pPr marL="391200" indent="-293400" defTabSz="407018">
              <a:lnSpc>
                <a:spcPct val="95000"/>
              </a:lnSpc>
              <a:spcAft>
                <a:spcPts val="590"/>
              </a:spcAft>
              <a:buClr>
                <a:srgbClr val="0000FF"/>
              </a:buClr>
              <a:buSzPct val="100000"/>
              <a:buFont typeface="Wingdings" charset="2"/>
              <a:buChar char=""/>
              <a:tabLst>
                <a:tab pos="655834" algn="l"/>
                <a:tab pos="1311663" algn="l"/>
                <a:tab pos="1967498" algn="l"/>
                <a:tab pos="2623333" algn="l"/>
                <a:tab pos="3279164" algn="l"/>
                <a:tab pos="3935001" algn="l"/>
                <a:tab pos="4590833" algn="l"/>
              </a:tabLst>
            </a:pPr>
            <a:r>
              <a:rPr lang="en-GB" sz="1900" dirty="0" smtClean="0">
                <a:solidFill>
                  <a:srgbClr val="000000"/>
                </a:solidFill>
                <a:latin typeface="Times New Roman" pitchFamily="16" charset="0"/>
                <a:ea typeface="+mn-ea"/>
              </a:rPr>
              <a:t>M</a:t>
            </a:r>
            <a:r>
              <a:rPr lang="en-GB" dirty="0" smtClean="0">
                <a:solidFill>
                  <a:srgbClr val="000000"/>
                </a:solidFill>
                <a:latin typeface="Times New Roman" pitchFamily="16" charset="0"/>
                <a:ea typeface="+mn-ea"/>
              </a:rPr>
              <a:t>ax dose at last mm particle’s range (BP)</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298B2037-8C5C-4B0D-90D8-9A1D4361C81A}" type="slidenum">
              <a:rPr lang="en-US" smtClean="0"/>
              <a:pPr>
                <a:defRPr/>
              </a:pPr>
              <a:t>40</a:t>
            </a:fld>
            <a:endParaRPr lang="en-US" dirty="0"/>
          </a:p>
        </p:txBody>
      </p:sp>
      <p:sp>
        <p:nvSpPr>
          <p:cNvPr id="5" name="CasellaDiTesto 4"/>
          <p:cNvSpPr txBox="1"/>
          <p:nvPr/>
        </p:nvSpPr>
        <p:spPr>
          <a:xfrm>
            <a:off x="1142976" y="3078304"/>
            <a:ext cx="7286676" cy="1446417"/>
          </a:xfrm>
          <a:prstGeom prst="rect">
            <a:avLst/>
          </a:prstGeom>
          <a:noFill/>
        </p:spPr>
        <p:txBody>
          <a:bodyPr wrap="square" lIns="91300" tIns="45654" rIns="91300" bIns="45654" rtlCol="0">
            <a:spAutoFit/>
          </a:bodyPr>
          <a:lstStyle/>
          <a:p>
            <a:pPr algn="ctr"/>
            <a:r>
              <a:rPr lang="it-IT" sz="4400" b="1" dirty="0" smtClean="0">
                <a:solidFill>
                  <a:srgbClr val="000000"/>
                </a:solidFill>
              </a:rPr>
              <a:t>A novel technique : </a:t>
            </a:r>
          </a:p>
          <a:p>
            <a:pPr algn="ctr"/>
            <a:r>
              <a:rPr lang="it-IT" sz="4400" b="1" dirty="0" smtClean="0">
                <a:solidFill>
                  <a:srgbClr val="000000"/>
                </a:solidFill>
              </a:rPr>
              <a:t>PET Cherenkov Imaging</a:t>
            </a:r>
            <a:endParaRPr lang="it-IT" sz="4400" b="1" dirty="0">
              <a:solidFill>
                <a:srgbClr val="0000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srcRect/>
          <a:stretch>
            <a:fillRect/>
          </a:stretch>
        </p:blipFill>
        <p:spPr bwMode="auto">
          <a:xfrm>
            <a:off x="3751232" y="1342221"/>
            <a:ext cx="5392800" cy="5214788"/>
          </a:xfrm>
          <a:prstGeom prst="rect">
            <a:avLst/>
          </a:prstGeom>
          <a:noFill/>
          <a:ln w="9525" cap="flat">
            <a:noFill/>
            <a:round/>
            <a:headEnd/>
            <a:tailEnd/>
          </a:ln>
          <a:effectLst/>
        </p:spPr>
      </p:pic>
      <p:sp>
        <p:nvSpPr>
          <p:cNvPr id="3074" name="Text Box 2"/>
          <p:cNvSpPr txBox="1">
            <a:spLocks noChangeArrowheads="1"/>
          </p:cNvSpPr>
          <p:nvPr/>
        </p:nvSpPr>
        <p:spPr bwMode="auto">
          <a:xfrm>
            <a:off x="142844" y="2714620"/>
            <a:ext cx="3500462" cy="3857652"/>
          </a:xfrm>
          <a:prstGeom prst="rect">
            <a:avLst/>
          </a:prstGeom>
          <a:noFill/>
          <a:ln w="9525" cap="flat">
            <a:noFill/>
            <a:round/>
            <a:headEnd/>
            <a:tailEnd/>
          </a:ln>
          <a:effectLst/>
        </p:spPr>
        <p:txBody>
          <a:bodyPr lIns="81631" tIns="53223" rIns="81631" bIns="40816"/>
          <a:lstStyle/>
          <a:p>
            <a:pPr marL="190063" indent="-190063" algn="just">
              <a:buSzPct val="45000"/>
              <a:buFont typeface="Wingdings" charset="2"/>
              <a:buChar char=""/>
              <a:tabLst>
                <a:tab pos="190063" algn="l"/>
                <a:tab pos="604746" algn="l"/>
                <a:tab pos="1019429" algn="l"/>
                <a:tab pos="1434112" algn="l"/>
                <a:tab pos="1848795" algn="l"/>
                <a:tab pos="2263478" algn="l"/>
                <a:tab pos="2678162" algn="l"/>
                <a:tab pos="3092845" algn="l"/>
                <a:tab pos="3507528" algn="l"/>
                <a:tab pos="3922212" algn="l"/>
                <a:tab pos="4336894" algn="l"/>
                <a:tab pos="4751578" algn="l"/>
                <a:tab pos="5166260" algn="l"/>
                <a:tab pos="5580944" algn="l"/>
                <a:tab pos="5995626" algn="l"/>
                <a:tab pos="6410311" algn="l"/>
                <a:tab pos="6824993" algn="l"/>
                <a:tab pos="7239677" algn="l"/>
                <a:tab pos="7654359" algn="l"/>
                <a:tab pos="8069043" algn="l"/>
                <a:tab pos="8483725" algn="l"/>
              </a:tabLst>
            </a:pPr>
            <a:r>
              <a:rPr lang="en-US" sz="1600" b="1" dirty="0">
                <a:solidFill>
                  <a:srgbClr val="000000"/>
                </a:solidFill>
                <a:ea typeface="Droid Sans Fallback" charset="0"/>
                <a:cs typeface="Droid Sans Fallback" charset="0"/>
              </a:rPr>
              <a:t>Emission of bluish-white light when a charged particle travels in a dielectric medium with a velocity greater than the speed of light in that medium ⇒ </a:t>
            </a:r>
            <a:r>
              <a:rPr lang="en-US" sz="1600" b="1" dirty="0">
                <a:solidFill>
                  <a:srgbClr val="CC0000"/>
                </a:solidFill>
                <a:ea typeface="Droid Sans Fallback" charset="0"/>
                <a:cs typeface="Droid Sans Fallback" charset="0"/>
              </a:rPr>
              <a:t>threshold </a:t>
            </a:r>
            <a:r>
              <a:rPr lang="en-US" sz="1600" b="1" dirty="0">
                <a:solidFill>
                  <a:srgbClr val="000000"/>
                </a:solidFill>
                <a:ea typeface="Droid Sans Fallback" charset="0"/>
                <a:cs typeface="Droid Sans Fallback" charset="0"/>
              </a:rPr>
              <a:t>process</a:t>
            </a:r>
          </a:p>
          <a:p>
            <a:pPr marL="190063" indent="-190063" algn="just">
              <a:buSzPct val="45000"/>
              <a:buFont typeface="Wingdings" charset="2"/>
              <a:buChar char=""/>
              <a:tabLst>
                <a:tab pos="190063" algn="l"/>
                <a:tab pos="604746" algn="l"/>
                <a:tab pos="1019429" algn="l"/>
                <a:tab pos="1434112" algn="l"/>
                <a:tab pos="1848795" algn="l"/>
                <a:tab pos="2263478" algn="l"/>
                <a:tab pos="2678162" algn="l"/>
                <a:tab pos="3092845" algn="l"/>
                <a:tab pos="3507528" algn="l"/>
                <a:tab pos="3922212" algn="l"/>
                <a:tab pos="4336894" algn="l"/>
                <a:tab pos="4751578" algn="l"/>
                <a:tab pos="5166260" algn="l"/>
                <a:tab pos="5580944" algn="l"/>
                <a:tab pos="5995626" algn="l"/>
                <a:tab pos="6410311" algn="l"/>
                <a:tab pos="6824993" algn="l"/>
                <a:tab pos="7239677" algn="l"/>
                <a:tab pos="7654359" algn="l"/>
                <a:tab pos="8069043" algn="l"/>
                <a:tab pos="8483725" algn="l"/>
              </a:tabLst>
            </a:pPr>
            <a:r>
              <a:rPr lang="en-US" sz="1600" b="1" dirty="0">
                <a:solidFill>
                  <a:srgbClr val="CC0000"/>
                </a:solidFill>
                <a:ea typeface="Droid Sans Fallback" charset="0"/>
                <a:cs typeface="Droid Sans Fallback" charset="0"/>
              </a:rPr>
              <a:t>Instantaneous</a:t>
            </a:r>
            <a:r>
              <a:rPr lang="en-US" sz="1600" b="1" dirty="0">
                <a:solidFill>
                  <a:srgbClr val="000000"/>
                </a:solidFill>
                <a:ea typeface="Droid Sans Fallback" charset="0"/>
                <a:cs typeface="Droid Sans Fallback" charset="0"/>
              </a:rPr>
              <a:t> emission (no delay like scintillation)</a:t>
            </a:r>
          </a:p>
          <a:p>
            <a:pPr marL="190063" indent="-190063" algn="just">
              <a:buSzPct val="45000"/>
              <a:buFont typeface="Wingdings" charset="2"/>
              <a:buChar char=""/>
              <a:tabLst>
                <a:tab pos="190063" algn="l"/>
                <a:tab pos="604746" algn="l"/>
                <a:tab pos="1019429" algn="l"/>
                <a:tab pos="1434112" algn="l"/>
                <a:tab pos="1848795" algn="l"/>
                <a:tab pos="2263478" algn="l"/>
                <a:tab pos="2678162" algn="l"/>
                <a:tab pos="3092845" algn="l"/>
                <a:tab pos="3507528" algn="l"/>
                <a:tab pos="3922212" algn="l"/>
                <a:tab pos="4336894" algn="l"/>
                <a:tab pos="4751578" algn="l"/>
                <a:tab pos="5166260" algn="l"/>
                <a:tab pos="5580944" algn="l"/>
                <a:tab pos="5995626" algn="l"/>
                <a:tab pos="6410311" algn="l"/>
                <a:tab pos="6824993" algn="l"/>
                <a:tab pos="7239677" algn="l"/>
                <a:tab pos="7654359" algn="l"/>
                <a:tab pos="8069043" algn="l"/>
                <a:tab pos="8483725" algn="l"/>
              </a:tabLst>
            </a:pPr>
            <a:r>
              <a:rPr lang="en-US" sz="1600" b="1" dirty="0">
                <a:solidFill>
                  <a:srgbClr val="000000"/>
                </a:solidFill>
                <a:ea typeface="Droid Sans Fallback" charset="0"/>
                <a:cs typeface="Droid Sans Fallback" charset="0"/>
              </a:rPr>
              <a:t>Emission dependent </a:t>
            </a:r>
            <a:r>
              <a:rPr lang="en-US" sz="1600" b="1" dirty="0" smtClean="0">
                <a:solidFill>
                  <a:srgbClr val="000000"/>
                </a:solidFill>
                <a:ea typeface="Droid Sans Fallback" charset="0"/>
                <a:cs typeface="Droid Sans Fallback" charset="0"/>
              </a:rPr>
              <a:t>on medium </a:t>
            </a:r>
            <a:r>
              <a:rPr lang="en-US" sz="1600" b="1" dirty="0">
                <a:solidFill>
                  <a:srgbClr val="000000"/>
                </a:solidFill>
                <a:ea typeface="Droid Sans Fallback" charset="0"/>
                <a:cs typeface="Droid Sans Fallback" charset="0"/>
              </a:rPr>
              <a:t>refractive index (the higher the better, but everything with </a:t>
            </a:r>
            <a:r>
              <a:rPr lang="en-US" sz="1600" b="1" dirty="0">
                <a:solidFill>
                  <a:srgbClr val="CC0000"/>
                </a:solidFill>
                <a:ea typeface="Droid Sans Fallback" charset="0"/>
                <a:cs typeface="Droid Sans Fallback" charset="0"/>
              </a:rPr>
              <a:t>n &gt; 1</a:t>
            </a:r>
            <a:r>
              <a:rPr lang="en-US" sz="1600" b="1" dirty="0">
                <a:solidFill>
                  <a:srgbClr val="000000"/>
                </a:solidFill>
                <a:ea typeface="Droid Sans Fallback" charset="0"/>
                <a:cs typeface="Droid Sans Fallback" charset="0"/>
              </a:rPr>
              <a:t> can shine!)</a:t>
            </a:r>
          </a:p>
          <a:p>
            <a:pPr marL="190063" indent="-190063" algn="just">
              <a:buSzPct val="45000"/>
              <a:buFont typeface="Wingdings" charset="2"/>
              <a:buChar char=""/>
              <a:tabLst>
                <a:tab pos="190063" algn="l"/>
                <a:tab pos="604746" algn="l"/>
                <a:tab pos="1019429" algn="l"/>
                <a:tab pos="1434112" algn="l"/>
                <a:tab pos="1848795" algn="l"/>
                <a:tab pos="2263478" algn="l"/>
                <a:tab pos="2678162" algn="l"/>
                <a:tab pos="3092845" algn="l"/>
                <a:tab pos="3507528" algn="l"/>
                <a:tab pos="3922212" algn="l"/>
                <a:tab pos="4336894" algn="l"/>
                <a:tab pos="4751578" algn="l"/>
                <a:tab pos="5166260" algn="l"/>
                <a:tab pos="5580944" algn="l"/>
                <a:tab pos="5995626" algn="l"/>
                <a:tab pos="6410311" algn="l"/>
                <a:tab pos="6824993" algn="l"/>
                <a:tab pos="7239677" algn="l"/>
                <a:tab pos="7654359" algn="l"/>
                <a:tab pos="8069043" algn="l"/>
                <a:tab pos="8483725" algn="l"/>
              </a:tabLst>
            </a:pPr>
            <a:r>
              <a:rPr lang="en-US" sz="1600" b="1" dirty="0">
                <a:solidFill>
                  <a:srgbClr val="000000"/>
                </a:solidFill>
                <a:ea typeface="Droid Sans Fallback" charset="0"/>
                <a:cs typeface="Droid Sans Fallback" charset="0"/>
              </a:rPr>
              <a:t>Continuous spectrum (∝ </a:t>
            </a:r>
            <a:r>
              <a:rPr lang="en-US" sz="1600" b="1" dirty="0">
                <a:solidFill>
                  <a:srgbClr val="CC0000"/>
                </a:solidFill>
                <a:ea typeface="Droid Sans Fallback" charset="0"/>
                <a:cs typeface="Droid Sans Fallback" charset="0"/>
              </a:rPr>
              <a:t>1/λ</a:t>
            </a:r>
            <a:r>
              <a:rPr lang="en-US" sz="1600" b="1" baseline="33000" dirty="0">
                <a:solidFill>
                  <a:srgbClr val="CC0000"/>
                </a:solidFill>
                <a:ea typeface="Droid Sans Fallback" charset="0"/>
                <a:cs typeface="Droid Sans Fallback" charset="0"/>
              </a:rPr>
              <a:t>2</a:t>
            </a:r>
            <a:r>
              <a:rPr lang="en-US" sz="1600" b="1" dirty="0">
                <a:solidFill>
                  <a:srgbClr val="000000"/>
                </a:solidFill>
                <a:ea typeface="Droid Sans Fallback" charset="0"/>
                <a:cs typeface="Droid Sans Fallback" charset="0"/>
              </a:rPr>
              <a:t>) limited by medium window of transparency</a:t>
            </a:r>
          </a:p>
        </p:txBody>
      </p:sp>
      <p:pic>
        <p:nvPicPr>
          <p:cNvPr id="3075" name="Picture 3"/>
          <p:cNvPicPr>
            <a:picLocks noChangeAspect="1" noChangeArrowheads="1"/>
          </p:cNvPicPr>
          <p:nvPr/>
        </p:nvPicPr>
        <p:blipFill>
          <a:blip r:embed="rId4"/>
          <a:srcRect/>
          <a:stretch>
            <a:fillRect/>
          </a:stretch>
        </p:blipFill>
        <p:spPr bwMode="auto">
          <a:xfrm>
            <a:off x="5011200" y="2082459"/>
            <a:ext cx="3401280" cy="784883"/>
          </a:xfrm>
          <a:prstGeom prst="rect">
            <a:avLst/>
          </a:prstGeom>
          <a:noFill/>
          <a:ln w="18360" cap="flat">
            <a:solidFill>
              <a:srgbClr val="808080"/>
            </a:solidFill>
            <a:round/>
            <a:headEnd/>
            <a:tailEnd/>
          </a:ln>
          <a:effectLst/>
        </p:spPr>
      </p:pic>
      <p:sp>
        <p:nvSpPr>
          <p:cNvPr id="3076" name="Line 4"/>
          <p:cNvSpPr>
            <a:spLocks noChangeShapeType="1"/>
          </p:cNvSpPr>
          <p:nvPr/>
        </p:nvSpPr>
        <p:spPr bwMode="auto">
          <a:xfrm>
            <a:off x="249120" y="1113239"/>
            <a:ext cx="8709120" cy="1440"/>
          </a:xfrm>
          <a:prstGeom prst="line">
            <a:avLst/>
          </a:prstGeom>
          <a:noFill/>
          <a:ln w="45720" cap="flat">
            <a:solidFill>
              <a:srgbClr val="808080"/>
            </a:solidFill>
            <a:round/>
            <a:headEnd/>
            <a:tailEnd/>
          </a:ln>
          <a:effectLst/>
        </p:spPr>
        <p:txBody>
          <a:bodyPr lIns="82936" tIns="41469" rIns="82936" bIns="41469"/>
          <a:lstStyle/>
          <a:p>
            <a:endParaRPr lang="it-IT"/>
          </a:p>
        </p:txBody>
      </p:sp>
      <p:sp>
        <p:nvSpPr>
          <p:cNvPr id="3077" name="Text Box 5"/>
          <p:cNvSpPr txBox="1">
            <a:spLocks noChangeArrowheads="1"/>
          </p:cNvSpPr>
          <p:nvPr/>
        </p:nvSpPr>
        <p:spPr bwMode="auto">
          <a:xfrm>
            <a:off x="0" y="-8640"/>
            <a:ext cx="9123840" cy="1186685"/>
          </a:xfrm>
          <a:prstGeom prst="rect">
            <a:avLst/>
          </a:prstGeom>
          <a:noFill/>
          <a:ln w="9525" cap="flat">
            <a:noFill/>
            <a:round/>
            <a:headEnd/>
            <a:tailEnd/>
          </a:ln>
          <a:effectLst/>
        </p:spPr>
        <p:txBody>
          <a:bodyPr lIns="20571" tIns="50611" rIns="20571" bIns="20571" anchor="ctr"/>
          <a:lstStyle/>
          <a:p>
            <a:pPr algn="ctr">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 pos="8708346" algn="l"/>
                <a:tab pos="9123029" algn="l"/>
              </a:tabLst>
            </a:pPr>
            <a:r>
              <a:rPr lang="en-US" sz="4000" dirty="0" err="1">
                <a:solidFill>
                  <a:srgbClr val="000000"/>
                </a:solidFill>
                <a:cs typeface="Arial" charset="0"/>
              </a:rPr>
              <a:t>Č</a:t>
            </a:r>
            <a:r>
              <a:rPr lang="en-US" sz="4000" dirty="0" err="1">
                <a:solidFill>
                  <a:srgbClr val="000000"/>
                </a:solidFill>
                <a:ea typeface="Droid Sans Fallback" charset="0"/>
                <a:cs typeface="Droid Sans Fallback" charset="0"/>
              </a:rPr>
              <a:t>erenkov</a:t>
            </a:r>
            <a:r>
              <a:rPr lang="en-US" sz="4000" dirty="0">
                <a:solidFill>
                  <a:srgbClr val="000000"/>
                </a:solidFill>
                <a:ea typeface="Droid Sans Fallback" charset="0"/>
                <a:cs typeface="Droid Sans Fallback" charset="0"/>
              </a:rPr>
              <a:t> Effect (1934)</a:t>
            </a:r>
          </a:p>
        </p:txBody>
      </p:sp>
      <p:pic>
        <p:nvPicPr>
          <p:cNvPr id="3078" name="Picture 6"/>
          <p:cNvPicPr>
            <a:picLocks noChangeAspect="1" noChangeArrowheads="1"/>
          </p:cNvPicPr>
          <p:nvPr/>
        </p:nvPicPr>
        <p:blipFill>
          <a:blip r:embed="rId5"/>
          <a:srcRect/>
          <a:stretch>
            <a:fillRect/>
          </a:stretch>
        </p:blipFill>
        <p:spPr bwMode="auto">
          <a:xfrm>
            <a:off x="394560" y="1142984"/>
            <a:ext cx="3401280" cy="1379665"/>
          </a:xfrm>
          <a:prstGeom prst="rect">
            <a:avLst/>
          </a:prstGeom>
          <a:noFill/>
          <a:ln w="9525" cap="flat">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42844" y="4598996"/>
            <a:ext cx="5214974" cy="2187590"/>
          </a:xfrm>
          <a:prstGeom prst="rect">
            <a:avLst/>
          </a:prstGeom>
          <a:noFill/>
          <a:ln w="9525" cap="flat">
            <a:noFill/>
            <a:round/>
            <a:headEnd/>
            <a:tailEnd/>
          </a:ln>
          <a:effectLst/>
        </p:spPr>
        <p:txBody>
          <a:bodyPr lIns="81631" tIns="53223" rIns="81631" bIns="40816"/>
          <a:lstStyle/>
          <a:p>
            <a:pPr marL="190063" indent="-190063" algn="just">
              <a:buSzPct val="45000"/>
              <a:buFont typeface="Wingdings" charset="2"/>
              <a:buChar char=""/>
              <a:tabLst>
                <a:tab pos="190063" algn="l"/>
                <a:tab pos="604746" algn="l"/>
                <a:tab pos="1019429" algn="l"/>
                <a:tab pos="1434112" algn="l"/>
                <a:tab pos="1848795" algn="l"/>
                <a:tab pos="2263478" algn="l"/>
                <a:tab pos="2678162" algn="l"/>
                <a:tab pos="3092845" algn="l"/>
                <a:tab pos="3507528" algn="l"/>
                <a:tab pos="3922212" algn="l"/>
                <a:tab pos="4336894" algn="l"/>
                <a:tab pos="4751578" algn="l"/>
                <a:tab pos="5166260" algn="l"/>
                <a:tab pos="5580944" algn="l"/>
                <a:tab pos="5995626" algn="l"/>
                <a:tab pos="6410311" algn="l"/>
                <a:tab pos="6824993" algn="l"/>
                <a:tab pos="7239677" algn="l"/>
                <a:tab pos="7654359" algn="l"/>
                <a:tab pos="8069043" algn="l"/>
                <a:tab pos="8483725" algn="l"/>
              </a:tabLst>
            </a:pPr>
            <a:r>
              <a:rPr lang="en-US" sz="1600" b="1" dirty="0">
                <a:solidFill>
                  <a:srgbClr val="CC0000"/>
                </a:solidFill>
                <a:ea typeface="Droid Sans Fallback" charset="0"/>
                <a:cs typeface="Droid Sans Fallback" charset="0"/>
              </a:rPr>
              <a:t>Beta decay</a:t>
            </a:r>
            <a:r>
              <a:rPr lang="en-US" sz="1600" b="1" dirty="0">
                <a:solidFill>
                  <a:srgbClr val="000000"/>
                </a:solidFill>
                <a:ea typeface="Droid Sans Fallback" charset="0"/>
                <a:cs typeface="Droid Sans Fallback" charset="0"/>
              </a:rPr>
              <a:t> products in tissue are charged particles in dielectric medium ⇒ </a:t>
            </a:r>
            <a:r>
              <a:rPr lang="en-US" sz="1600" b="1" dirty="0" err="1">
                <a:solidFill>
                  <a:srgbClr val="000000"/>
                </a:solidFill>
                <a:ea typeface="Droid Sans Fallback" charset="0"/>
                <a:cs typeface="Droid Sans Fallback" charset="0"/>
              </a:rPr>
              <a:t>Čerenkov</a:t>
            </a:r>
            <a:r>
              <a:rPr lang="en-US" sz="1600" b="1" dirty="0">
                <a:solidFill>
                  <a:srgbClr val="000000"/>
                </a:solidFill>
                <a:ea typeface="Droid Sans Fallback" charset="0"/>
                <a:cs typeface="Droid Sans Fallback" charset="0"/>
              </a:rPr>
              <a:t> emission associated with beta decay</a:t>
            </a:r>
          </a:p>
          <a:p>
            <a:pPr marL="190063" indent="-190063" algn="just">
              <a:buSzPct val="45000"/>
              <a:buFont typeface="Wingdings" charset="2"/>
              <a:buChar char=""/>
              <a:tabLst>
                <a:tab pos="190063" algn="l"/>
                <a:tab pos="604746" algn="l"/>
                <a:tab pos="1019429" algn="l"/>
                <a:tab pos="1434112" algn="l"/>
                <a:tab pos="1848795" algn="l"/>
                <a:tab pos="2263478" algn="l"/>
                <a:tab pos="2678162" algn="l"/>
                <a:tab pos="3092845" algn="l"/>
                <a:tab pos="3507528" algn="l"/>
                <a:tab pos="3922212" algn="l"/>
                <a:tab pos="4336894" algn="l"/>
                <a:tab pos="4751578" algn="l"/>
                <a:tab pos="5166260" algn="l"/>
                <a:tab pos="5580944" algn="l"/>
                <a:tab pos="5995626" algn="l"/>
                <a:tab pos="6410311" algn="l"/>
                <a:tab pos="6824993" algn="l"/>
                <a:tab pos="7239677" algn="l"/>
                <a:tab pos="7654359" algn="l"/>
                <a:tab pos="8069043" algn="l"/>
                <a:tab pos="8483725" algn="l"/>
              </a:tabLst>
            </a:pPr>
            <a:r>
              <a:rPr lang="en-US" sz="1600" b="1" dirty="0">
                <a:solidFill>
                  <a:srgbClr val="CC0000"/>
                </a:solidFill>
                <a:ea typeface="Droid Sans Fallback" charset="0"/>
                <a:cs typeface="Droid Sans Fallback" charset="0"/>
              </a:rPr>
              <a:t>Beta spectrum</a:t>
            </a:r>
            <a:r>
              <a:rPr lang="en-US" sz="1600" b="1" dirty="0">
                <a:solidFill>
                  <a:srgbClr val="000000"/>
                </a:solidFill>
                <a:ea typeface="Droid Sans Fallback" charset="0"/>
                <a:cs typeface="Droid Sans Fallback" charset="0"/>
              </a:rPr>
              <a:t> determines light production:</a:t>
            </a:r>
          </a:p>
          <a:p>
            <a:pPr marL="391645" lvl="1" indent="-190063" algn="just">
              <a:buSzPct val="45000"/>
              <a:tabLst>
                <a:tab pos="190063" algn="l"/>
                <a:tab pos="604746" algn="l"/>
                <a:tab pos="1019429" algn="l"/>
                <a:tab pos="1434112" algn="l"/>
                <a:tab pos="1848795" algn="l"/>
                <a:tab pos="2263478" algn="l"/>
                <a:tab pos="2678162" algn="l"/>
                <a:tab pos="3092845" algn="l"/>
                <a:tab pos="3507528" algn="l"/>
                <a:tab pos="3922212" algn="l"/>
                <a:tab pos="4336894" algn="l"/>
                <a:tab pos="4751578" algn="l"/>
                <a:tab pos="5166260" algn="l"/>
                <a:tab pos="5580944" algn="l"/>
                <a:tab pos="5995626" algn="l"/>
                <a:tab pos="6410311" algn="l"/>
                <a:tab pos="6824993" algn="l"/>
                <a:tab pos="7239677" algn="l"/>
                <a:tab pos="7654359" algn="l"/>
                <a:tab pos="8069043" algn="l"/>
                <a:tab pos="8483725" algn="l"/>
              </a:tabLst>
            </a:pPr>
            <a:r>
              <a:rPr lang="en-US" sz="1600" b="1" baseline="33000" dirty="0">
                <a:solidFill>
                  <a:srgbClr val="000000"/>
                </a:solidFill>
                <a:ea typeface="Droid Sans Fallback" charset="0"/>
                <a:cs typeface="Droid Sans Fallback" charset="0"/>
              </a:rPr>
              <a:t>18</a:t>
            </a:r>
            <a:r>
              <a:rPr lang="en-US" sz="1600" b="1" dirty="0">
                <a:solidFill>
                  <a:srgbClr val="000000"/>
                </a:solidFill>
                <a:ea typeface="Droid Sans Fallback" charset="0"/>
                <a:cs typeface="Droid Sans Fallback" charset="0"/>
              </a:rPr>
              <a:t>F → 2 Č/decay,  </a:t>
            </a:r>
            <a:r>
              <a:rPr lang="en-US" sz="1600" b="1" baseline="33000" dirty="0">
                <a:solidFill>
                  <a:srgbClr val="000000"/>
                </a:solidFill>
                <a:ea typeface="Droid Sans Fallback" charset="0"/>
                <a:cs typeface="Droid Sans Fallback" charset="0"/>
              </a:rPr>
              <a:t>90</a:t>
            </a:r>
            <a:r>
              <a:rPr lang="en-US" sz="1600" b="1" dirty="0">
                <a:solidFill>
                  <a:srgbClr val="000000"/>
                </a:solidFill>
                <a:ea typeface="Droid Sans Fallback" charset="0"/>
                <a:cs typeface="Droid Sans Fallback" charset="0"/>
              </a:rPr>
              <a:t>Y → 70 Č/decay </a:t>
            </a:r>
            <a:r>
              <a:rPr lang="en-US" sz="1600" b="1" dirty="0" smtClean="0">
                <a:solidFill>
                  <a:srgbClr val="000000"/>
                </a:solidFill>
                <a:ea typeface="Droid Sans Fallback" charset="0"/>
                <a:cs typeface="Droid Sans Fallback" charset="0"/>
              </a:rPr>
              <a:t>(</a:t>
            </a:r>
            <a:r>
              <a:rPr lang="en-US" sz="1600" b="1" dirty="0">
                <a:solidFill>
                  <a:srgbClr val="000000"/>
                </a:solidFill>
                <a:ea typeface="Droid Sans Fallback" charset="0"/>
                <a:cs typeface="Droid Sans Fallback" charset="0"/>
              </a:rPr>
              <a:t>Mitchell 2011)</a:t>
            </a:r>
          </a:p>
          <a:p>
            <a:pPr marL="192943" indent="-192943" algn="just">
              <a:buClr>
                <a:srgbClr val="FF3333"/>
              </a:buClr>
              <a:buFont typeface="Wingdings" charset="2"/>
              <a:buChar char=""/>
              <a:tabLst>
                <a:tab pos="190063" algn="l"/>
                <a:tab pos="604746" algn="l"/>
                <a:tab pos="1019429" algn="l"/>
                <a:tab pos="1434112" algn="l"/>
                <a:tab pos="1848795" algn="l"/>
                <a:tab pos="2263478" algn="l"/>
                <a:tab pos="2678162" algn="l"/>
                <a:tab pos="3092845" algn="l"/>
                <a:tab pos="3507528" algn="l"/>
                <a:tab pos="3922212" algn="l"/>
                <a:tab pos="4336894" algn="l"/>
                <a:tab pos="4751578" algn="l"/>
                <a:tab pos="5166260" algn="l"/>
                <a:tab pos="5580944" algn="l"/>
                <a:tab pos="5995626" algn="l"/>
                <a:tab pos="6410311" algn="l"/>
                <a:tab pos="6824993" algn="l"/>
                <a:tab pos="7239677" algn="l"/>
                <a:tab pos="7654359" algn="l"/>
                <a:tab pos="8069043" algn="l"/>
                <a:tab pos="8483725" algn="l"/>
              </a:tabLst>
            </a:pPr>
            <a:r>
              <a:rPr lang="en-US" sz="1600" b="1" dirty="0">
                <a:solidFill>
                  <a:srgbClr val="000000"/>
                </a:solidFill>
                <a:ea typeface="Droid Sans Fallback" charset="0"/>
                <a:cs typeface="Droid Sans Fallback" charset="0"/>
              </a:rPr>
              <a:t>Faint signal, strong absorption and scattering (max path 1-2 cm</a:t>
            </a:r>
            <a:r>
              <a:rPr lang="en-US" sz="1600" b="1" dirty="0" smtClean="0">
                <a:solidFill>
                  <a:srgbClr val="000000"/>
                </a:solidFill>
                <a:ea typeface="Droid Sans Fallback" charset="0"/>
                <a:cs typeface="Droid Sans Fallback" charset="0"/>
              </a:rPr>
              <a:t>)</a:t>
            </a:r>
            <a:endParaRPr lang="en-US" sz="1600" b="1" dirty="0">
              <a:solidFill>
                <a:srgbClr val="000000"/>
              </a:solidFill>
              <a:ea typeface="Droid Sans Fallback" charset="0"/>
              <a:cs typeface="Droid Sans Fallback" charset="0"/>
            </a:endParaRPr>
          </a:p>
          <a:p>
            <a:pPr marL="192943" indent="-192943" algn="just">
              <a:buClr>
                <a:srgbClr val="99FF66"/>
              </a:buClr>
              <a:buFont typeface="Wingdings" charset="2"/>
              <a:buChar char=""/>
              <a:tabLst>
                <a:tab pos="190063" algn="l"/>
                <a:tab pos="604746" algn="l"/>
                <a:tab pos="1019429" algn="l"/>
                <a:tab pos="1434112" algn="l"/>
                <a:tab pos="1848795" algn="l"/>
                <a:tab pos="2263478" algn="l"/>
                <a:tab pos="2678162" algn="l"/>
                <a:tab pos="3092845" algn="l"/>
                <a:tab pos="3507528" algn="l"/>
                <a:tab pos="3922212" algn="l"/>
                <a:tab pos="4336894" algn="l"/>
                <a:tab pos="4751578" algn="l"/>
                <a:tab pos="5166260" algn="l"/>
                <a:tab pos="5580944" algn="l"/>
                <a:tab pos="5995626" algn="l"/>
                <a:tab pos="6410311" algn="l"/>
                <a:tab pos="6824993" algn="l"/>
                <a:tab pos="7239677" algn="l"/>
                <a:tab pos="7654359" algn="l"/>
                <a:tab pos="8069043" algn="l"/>
                <a:tab pos="8483725" algn="l"/>
              </a:tabLst>
            </a:pPr>
            <a:r>
              <a:rPr lang="en-US" sz="1600" b="1" dirty="0">
                <a:solidFill>
                  <a:srgbClr val="000000"/>
                </a:solidFill>
                <a:cs typeface="Arial" charset="0"/>
              </a:rPr>
              <a:t>β</a:t>
            </a:r>
            <a:r>
              <a:rPr lang="en-US" sz="1600" b="1" baseline="33000" dirty="0">
                <a:solidFill>
                  <a:srgbClr val="000000"/>
                </a:solidFill>
                <a:ea typeface="Droid Sans Fallback" charset="0"/>
                <a:cs typeface="Droid Sans Fallback" charset="0"/>
              </a:rPr>
              <a:t>-</a:t>
            </a:r>
            <a:r>
              <a:rPr lang="en-US" sz="1600" b="1" dirty="0">
                <a:solidFill>
                  <a:srgbClr val="000000"/>
                </a:solidFill>
                <a:ea typeface="Droid Sans Fallback" charset="0"/>
                <a:cs typeface="Droid Sans Fallback" charset="0"/>
              </a:rPr>
              <a:t> imaging, ease of use, </a:t>
            </a:r>
            <a:r>
              <a:rPr lang="en-US" sz="1600" b="1" dirty="0">
                <a:solidFill>
                  <a:srgbClr val="000000"/>
                </a:solidFill>
                <a:cs typeface="Arial" charset="0"/>
              </a:rPr>
              <a:t>$</a:t>
            </a:r>
            <a:r>
              <a:rPr lang="en-US" sz="1600" b="1" dirty="0">
                <a:solidFill>
                  <a:srgbClr val="999999"/>
                </a:solidFill>
                <a:cs typeface="Arial" charset="0"/>
              </a:rPr>
              <a:t>$$$</a:t>
            </a:r>
          </a:p>
        </p:txBody>
      </p:sp>
      <p:sp>
        <p:nvSpPr>
          <p:cNvPr id="5122" name="Text Box 2"/>
          <p:cNvSpPr txBox="1">
            <a:spLocks noChangeArrowheads="1"/>
          </p:cNvSpPr>
          <p:nvPr/>
        </p:nvSpPr>
        <p:spPr bwMode="auto">
          <a:xfrm>
            <a:off x="0" y="-8640"/>
            <a:ext cx="9123840" cy="1186685"/>
          </a:xfrm>
          <a:prstGeom prst="rect">
            <a:avLst/>
          </a:prstGeom>
          <a:noFill/>
          <a:ln w="9525" cap="flat">
            <a:noFill/>
            <a:round/>
            <a:headEnd/>
            <a:tailEnd/>
          </a:ln>
          <a:effectLst/>
        </p:spPr>
        <p:txBody>
          <a:bodyPr lIns="20571" tIns="50611" rIns="20571" bIns="20571" anchor="ctr"/>
          <a:lstStyle/>
          <a:p>
            <a:pPr algn="ctr">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 pos="8708346" algn="l"/>
                <a:tab pos="9123029" algn="l"/>
              </a:tabLst>
            </a:pPr>
            <a:r>
              <a:rPr lang="en-US" sz="4000" dirty="0" err="1">
                <a:solidFill>
                  <a:srgbClr val="000000"/>
                </a:solidFill>
                <a:cs typeface="Arial" charset="0"/>
              </a:rPr>
              <a:t>Č</a:t>
            </a:r>
            <a:r>
              <a:rPr lang="en-US" sz="4000" dirty="0" err="1">
                <a:solidFill>
                  <a:srgbClr val="000000"/>
                </a:solidFill>
                <a:ea typeface="Droid Sans Fallback" charset="0"/>
                <a:cs typeface="Droid Sans Fallback" charset="0"/>
              </a:rPr>
              <a:t>erenkov</a:t>
            </a:r>
            <a:r>
              <a:rPr lang="en-US" sz="4000" dirty="0">
                <a:solidFill>
                  <a:srgbClr val="000000"/>
                </a:solidFill>
                <a:ea typeface="Droid Sans Fallback" charset="0"/>
                <a:cs typeface="Droid Sans Fallback" charset="0"/>
              </a:rPr>
              <a:t> Luminescence Imaging (CLI)</a:t>
            </a:r>
          </a:p>
        </p:txBody>
      </p:sp>
      <p:sp>
        <p:nvSpPr>
          <p:cNvPr id="5123" name="Line 3"/>
          <p:cNvSpPr>
            <a:spLocks noChangeShapeType="1"/>
          </p:cNvSpPr>
          <p:nvPr/>
        </p:nvSpPr>
        <p:spPr bwMode="auto">
          <a:xfrm>
            <a:off x="249120" y="1113239"/>
            <a:ext cx="8709120" cy="1440"/>
          </a:xfrm>
          <a:prstGeom prst="line">
            <a:avLst/>
          </a:prstGeom>
          <a:noFill/>
          <a:ln w="45720" cap="flat">
            <a:solidFill>
              <a:srgbClr val="808080"/>
            </a:solidFill>
            <a:round/>
            <a:headEnd/>
            <a:tailEnd/>
          </a:ln>
          <a:effectLst/>
        </p:spPr>
        <p:txBody>
          <a:bodyPr lIns="82936" tIns="41469" rIns="82936" bIns="41469"/>
          <a:lstStyle/>
          <a:p>
            <a:endParaRPr lang="it-IT"/>
          </a:p>
        </p:txBody>
      </p:sp>
      <p:pic>
        <p:nvPicPr>
          <p:cNvPr id="5124" name="Picture 4"/>
          <p:cNvPicPr>
            <a:picLocks noChangeAspect="1" noChangeArrowheads="1"/>
          </p:cNvPicPr>
          <p:nvPr/>
        </p:nvPicPr>
        <p:blipFill>
          <a:blip r:embed="rId3"/>
          <a:srcRect/>
          <a:stretch>
            <a:fillRect/>
          </a:stretch>
        </p:blipFill>
        <p:spPr bwMode="auto">
          <a:xfrm>
            <a:off x="5335200" y="1162204"/>
            <a:ext cx="3536640" cy="5651153"/>
          </a:xfrm>
          <a:prstGeom prst="rect">
            <a:avLst/>
          </a:prstGeom>
          <a:noFill/>
          <a:ln w="9525" cap="flat">
            <a:noFill/>
            <a:round/>
            <a:headEnd/>
            <a:tailEnd/>
          </a:ln>
          <a:effectLst/>
        </p:spPr>
      </p:pic>
      <p:pic>
        <p:nvPicPr>
          <p:cNvPr id="5125" name="Picture 5"/>
          <p:cNvPicPr>
            <a:picLocks noChangeAspect="1" noChangeArrowheads="1"/>
          </p:cNvPicPr>
          <p:nvPr/>
        </p:nvPicPr>
        <p:blipFill>
          <a:blip r:embed="rId4"/>
          <a:srcRect/>
          <a:stretch>
            <a:fillRect/>
          </a:stretch>
        </p:blipFill>
        <p:spPr bwMode="auto">
          <a:xfrm>
            <a:off x="257760" y="1136280"/>
            <a:ext cx="4982400" cy="3469324"/>
          </a:xfrm>
          <a:prstGeom prst="rect">
            <a:avLst/>
          </a:prstGeom>
          <a:noFill/>
          <a:ln w="9525" cap="flat">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Line 1"/>
          <p:cNvSpPr>
            <a:spLocks noChangeShapeType="1"/>
          </p:cNvSpPr>
          <p:nvPr/>
        </p:nvSpPr>
        <p:spPr bwMode="auto">
          <a:xfrm>
            <a:off x="249120" y="1113239"/>
            <a:ext cx="8709120" cy="1440"/>
          </a:xfrm>
          <a:prstGeom prst="line">
            <a:avLst/>
          </a:prstGeom>
          <a:noFill/>
          <a:ln w="45720" cap="flat">
            <a:solidFill>
              <a:srgbClr val="808080"/>
            </a:solidFill>
            <a:round/>
            <a:headEnd/>
            <a:tailEnd/>
          </a:ln>
          <a:effectLst/>
        </p:spPr>
        <p:txBody>
          <a:bodyPr lIns="82936" tIns="41469" rIns="82936" bIns="41469"/>
          <a:lstStyle/>
          <a:p>
            <a:endParaRPr lang="it-IT"/>
          </a:p>
        </p:txBody>
      </p:sp>
      <p:sp>
        <p:nvSpPr>
          <p:cNvPr id="6146" name="Text Box 2"/>
          <p:cNvSpPr txBox="1">
            <a:spLocks noChangeArrowheads="1"/>
          </p:cNvSpPr>
          <p:nvPr/>
        </p:nvSpPr>
        <p:spPr bwMode="auto">
          <a:xfrm>
            <a:off x="0" y="-8640"/>
            <a:ext cx="9123840" cy="1186685"/>
          </a:xfrm>
          <a:prstGeom prst="rect">
            <a:avLst/>
          </a:prstGeom>
          <a:noFill/>
          <a:ln w="9525" cap="flat">
            <a:noFill/>
            <a:round/>
            <a:headEnd/>
            <a:tailEnd/>
          </a:ln>
          <a:effectLst/>
        </p:spPr>
        <p:txBody>
          <a:bodyPr lIns="20571" tIns="50611" rIns="20571" bIns="20571" anchor="ctr"/>
          <a:lstStyle/>
          <a:p>
            <a:pPr algn="ctr">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 pos="8708346" algn="l"/>
                <a:tab pos="9123029" algn="l"/>
              </a:tabLst>
            </a:pPr>
            <a:r>
              <a:rPr lang="en-US" sz="4000" dirty="0">
                <a:solidFill>
                  <a:srgbClr val="000000"/>
                </a:solidFill>
                <a:ea typeface="Droid Sans Fallback" charset="0"/>
                <a:cs typeface="Droid Sans Fallback" charset="0"/>
              </a:rPr>
              <a:t>Small animal CLI: state of the art</a:t>
            </a:r>
          </a:p>
        </p:txBody>
      </p:sp>
      <p:pic>
        <p:nvPicPr>
          <p:cNvPr id="6147" name="Picture 3"/>
          <p:cNvPicPr>
            <a:picLocks noChangeAspect="1" noChangeArrowheads="1"/>
          </p:cNvPicPr>
          <p:nvPr/>
        </p:nvPicPr>
        <p:blipFill>
          <a:blip r:embed="rId3"/>
          <a:srcRect/>
          <a:stretch>
            <a:fillRect/>
          </a:stretch>
        </p:blipFill>
        <p:spPr bwMode="auto">
          <a:xfrm>
            <a:off x="198722" y="1208287"/>
            <a:ext cx="5608800" cy="3022877"/>
          </a:xfrm>
          <a:prstGeom prst="rect">
            <a:avLst/>
          </a:prstGeom>
          <a:noFill/>
          <a:ln w="9525" cap="flat">
            <a:noFill/>
            <a:round/>
            <a:headEnd/>
            <a:tailEnd/>
          </a:ln>
          <a:effectLst/>
        </p:spPr>
      </p:pic>
      <p:sp>
        <p:nvSpPr>
          <p:cNvPr id="6148" name="Text Box 4"/>
          <p:cNvSpPr txBox="1">
            <a:spLocks noChangeArrowheads="1"/>
          </p:cNvSpPr>
          <p:nvPr/>
        </p:nvSpPr>
        <p:spPr bwMode="auto">
          <a:xfrm>
            <a:off x="5293440" y="1327819"/>
            <a:ext cx="3813120" cy="662470"/>
          </a:xfrm>
          <a:prstGeom prst="rect">
            <a:avLst/>
          </a:prstGeom>
          <a:noFill/>
          <a:ln w="9525" cap="flat">
            <a:noFill/>
            <a:round/>
            <a:headEnd/>
            <a:tailEnd/>
          </a:ln>
          <a:effectLst/>
        </p:spPr>
        <p:txBody>
          <a:bodyPr wrap="none" lIns="82936" tIns="41469" rIns="82936" bIns="41469" anchor="ctr"/>
          <a:lstStyle/>
          <a:p>
            <a:endParaRPr lang="it-IT"/>
          </a:p>
        </p:txBody>
      </p:sp>
      <p:sp>
        <p:nvSpPr>
          <p:cNvPr id="6149" name="Text Box 5"/>
          <p:cNvSpPr txBox="1">
            <a:spLocks noChangeArrowheads="1"/>
          </p:cNvSpPr>
          <p:nvPr/>
        </p:nvSpPr>
        <p:spPr bwMode="auto">
          <a:xfrm>
            <a:off x="5823360" y="2199113"/>
            <a:ext cx="3152160" cy="1574085"/>
          </a:xfrm>
          <a:prstGeom prst="rect">
            <a:avLst/>
          </a:prstGeom>
          <a:noFill/>
          <a:ln w="9525" cap="flat">
            <a:noFill/>
            <a:round/>
            <a:headEnd/>
            <a:tailEnd/>
          </a:ln>
          <a:effectLst/>
        </p:spPr>
        <p:txBody>
          <a:bodyPr lIns="81631" tIns="49632" rIns="81631" bIns="40816"/>
          <a:lstStyle/>
          <a:p>
            <a:pPr>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pPr>
            <a:r>
              <a:rPr lang="en-US" sz="1500" dirty="0">
                <a:solidFill>
                  <a:srgbClr val="000000"/>
                </a:solidFill>
                <a:ea typeface="Droid Sans Fallback" charset="0"/>
                <a:cs typeface="Droid Sans Fallback" charset="0"/>
              </a:rPr>
              <a:t>(a) CLI image </a:t>
            </a:r>
            <a:r>
              <a:rPr lang="en-US" sz="1500" dirty="0">
                <a:solidFill>
                  <a:srgbClr val="000000"/>
                </a:solidFill>
                <a:latin typeface="Liberation Sans;Arial" pitchFamily="32" charset="0"/>
                <a:ea typeface="Droid Sans Fallback" charset="0"/>
                <a:cs typeface="Droid Sans Fallback" charset="0"/>
              </a:rPr>
              <a:t>1 h after </a:t>
            </a:r>
            <a:r>
              <a:rPr lang="en-US" sz="1500" baseline="33000" dirty="0">
                <a:solidFill>
                  <a:srgbClr val="000000"/>
                </a:solidFill>
                <a:latin typeface="Liberation Sans;Arial" pitchFamily="32" charset="0"/>
                <a:ea typeface="Droid Sans Fallback" charset="0"/>
                <a:cs typeface="Droid Sans Fallback" charset="0"/>
              </a:rPr>
              <a:t>18</a:t>
            </a:r>
            <a:r>
              <a:rPr lang="en-US" sz="1500" dirty="0">
                <a:solidFill>
                  <a:srgbClr val="000000"/>
                </a:solidFill>
                <a:latin typeface="Liberation Sans;Arial" pitchFamily="32" charset="0"/>
                <a:ea typeface="Droid Sans Fallback" charset="0"/>
                <a:cs typeface="Droid Sans Fallback" charset="0"/>
              </a:rPr>
              <a:t>F-FDG injection</a:t>
            </a:r>
            <a:r>
              <a:rPr lang="en-US" sz="1500" dirty="0">
                <a:solidFill>
                  <a:srgbClr val="000000"/>
                </a:solidFill>
                <a:ea typeface="Droid Sans Fallback" charset="0"/>
                <a:cs typeface="Droid Sans Fallback" charset="0"/>
              </a:rPr>
              <a:t> </a:t>
            </a:r>
          </a:p>
          <a:p>
            <a:pPr algn="just">
              <a:spcBef>
                <a:spcPts val="1089"/>
              </a:spcBef>
              <a:spcAft>
                <a:spcPts val="907"/>
              </a:spcAft>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pPr>
            <a:r>
              <a:rPr lang="en-US" sz="1500" dirty="0">
                <a:solidFill>
                  <a:srgbClr val="000000"/>
                </a:solidFill>
                <a:ea typeface="Droid Sans Fallback" charset="0"/>
                <a:cs typeface="Droid Sans Fallback" charset="0"/>
              </a:rPr>
              <a:t>(b)</a:t>
            </a:r>
            <a:r>
              <a:rPr lang="en-US" sz="1500" dirty="0">
                <a:solidFill>
                  <a:srgbClr val="000000"/>
                </a:solidFill>
                <a:latin typeface="Liberation Sans;Arial" pitchFamily="32" charset="0"/>
                <a:ea typeface="Droid Sans Fallback" charset="0"/>
                <a:cs typeface="Droid Sans Fallback" charset="0"/>
              </a:rPr>
              <a:t> </a:t>
            </a:r>
            <a:r>
              <a:rPr lang="en-US" sz="1500" baseline="33000" dirty="0">
                <a:solidFill>
                  <a:srgbClr val="000000"/>
                </a:solidFill>
                <a:latin typeface="Liberation Sans;Arial" pitchFamily="32" charset="0"/>
                <a:ea typeface="Droid Sans Fallback" charset="0"/>
                <a:cs typeface="Droid Sans Fallback" charset="0"/>
              </a:rPr>
              <a:t>18</a:t>
            </a:r>
            <a:r>
              <a:rPr lang="en-US" sz="1500" dirty="0">
                <a:solidFill>
                  <a:srgbClr val="000000"/>
                </a:solidFill>
                <a:latin typeface="Liberation Sans;Arial" pitchFamily="32" charset="0"/>
                <a:ea typeface="Droid Sans Fallback" charset="0"/>
                <a:cs typeface="Droid Sans Fallback" charset="0"/>
              </a:rPr>
              <a:t>F-FDG average radiance from heart, bladder and background regions in the animal during the first hour after 18F-FDG injection.</a:t>
            </a:r>
          </a:p>
        </p:txBody>
      </p:sp>
      <p:sp>
        <p:nvSpPr>
          <p:cNvPr id="6150" name="Text Box 6"/>
          <p:cNvSpPr txBox="1">
            <a:spLocks noChangeArrowheads="1"/>
          </p:cNvSpPr>
          <p:nvPr/>
        </p:nvSpPr>
        <p:spPr bwMode="auto">
          <a:xfrm>
            <a:off x="5410081" y="4500475"/>
            <a:ext cx="3566880" cy="1575525"/>
          </a:xfrm>
          <a:prstGeom prst="rect">
            <a:avLst/>
          </a:prstGeom>
          <a:noFill/>
          <a:ln w="9525" cap="flat">
            <a:noFill/>
            <a:round/>
            <a:headEnd/>
            <a:tailEnd/>
          </a:ln>
          <a:effectLst/>
        </p:spPr>
        <p:txBody>
          <a:bodyPr wrap="none" lIns="82936" tIns="41469" rIns="82936" bIns="41469" anchor="ctr"/>
          <a:lstStyle/>
          <a:p>
            <a:endParaRPr lang="it-IT"/>
          </a:p>
        </p:txBody>
      </p:sp>
      <p:sp>
        <p:nvSpPr>
          <p:cNvPr id="6151" name="Text Box 7"/>
          <p:cNvSpPr txBox="1">
            <a:spLocks noChangeArrowheads="1"/>
          </p:cNvSpPr>
          <p:nvPr/>
        </p:nvSpPr>
        <p:spPr bwMode="auto">
          <a:xfrm>
            <a:off x="5866560" y="1362385"/>
            <a:ext cx="3008160" cy="717195"/>
          </a:xfrm>
          <a:prstGeom prst="rect">
            <a:avLst/>
          </a:prstGeom>
          <a:noFill/>
          <a:ln w="9525" cap="flat">
            <a:noFill/>
            <a:round/>
            <a:headEnd/>
            <a:tailEnd/>
          </a:ln>
          <a:effectLst/>
        </p:spPr>
        <p:txBody>
          <a:bodyPr lIns="81631" tIns="40816" rIns="81631" bIns="40816"/>
          <a:lstStyle/>
          <a:p>
            <a:pPr algn="just">
              <a:spcBef>
                <a:spcPts val="1089"/>
              </a:spcBef>
              <a:spcAft>
                <a:spcPts val="907"/>
              </a:spcAft>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pPr>
            <a:r>
              <a:rPr lang="en-US" sz="1500" b="1" i="1" dirty="0" err="1">
                <a:solidFill>
                  <a:srgbClr val="000000"/>
                </a:solidFill>
                <a:ea typeface="Droid Sans Fallback" charset="0"/>
                <a:cs typeface="Droid Sans Fallback" charset="0"/>
              </a:rPr>
              <a:t>Spinelli</a:t>
            </a:r>
            <a:r>
              <a:rPr lang="en-US" sz="1500" b="1" i="1" dirty="0">
                <a:solidFill>
                  <a:srgbClr val="000000"/>
                </a:solidFill>
                <a:ea typeface="Droid Sans Fallback" charset="0"/>
                <a:cs typeface="Droid Sans Fallback" charset="0"/>
              </a:rPr>
              <a:t> et al. 2010, San </a:t>
            </a:r>
            <a:r>
              <a:rPr lang="en-US" sz="1500" b="1" i="1" dirty="0" err="1">
                <a:solidFill>
                  <a:srgbClr val="000000"/>
                </a:solidFill>
                <a:ea typeface="Droid Sans Fallback" charset="0"/>
                <a:cs typeface="Droid Sans Fallback" charset="0"/>
              </a:rPr>
              <a:t>Raffaele</a:t>
            </a:r>
            <a:r>
              <a:rPr lang="en-US" sz="1500" b="1" i="1" dirty="0">
                <a:solidFill>
                  <a:srgbClr val="000000"/>
                </a:solidFill>
                <a:ea typeface="Droid Sans Fallback" charset="0"/>
                <a:cs typeface="Droid Sans Fallback" charset="0"/>
              </a:rPr>
              <a:t> and University of Verona - </a:t>
            </a:r>
            <a:r>
              <a:rPr lang="en-US" sz="1500" b="1" i="1" baseline="33000" dirty="0">
                <a:solidFill>
                  <a:srgbClr val="000000"/>
                </a:solidFill>
                <a:latin typeface="Liberation Sans;Arial" pitchFamily="32" charset="0"/>
                <a:ea typeface="Droid Sans Fallback" charset="0"/>
                <a:cs typeface="Droid Sans Fallback" charset="0"/>
              </a:rPr>
              <a:t>18</a:t>
            </a:r>
            <a:r>
              <a:rPr lang="en-US" sz="1500" b="1" i="1" dirty="0">
                <a:solidFill>
                  <a:srgbClr val="000000"/>
                </a:solidFill>
                <a:latin typeface="Liberation Sans;Arial" pitchFamily="32" charset="0"/>
                <a:ea typeface="Droid Sans Fallback" charset="0"/>
                <a:cs typeface="Droid Sans Fallback" charset="0"/>
              </a:rPr>
              <a:t>F-FDG uptake</a:t>
            </a:r>
            <a:r>
              <a:rPr lang="en-US" sz="1500" b="1" i="1" dirty="0">
                <a:solidFill>
                  <a:srgbClr val="000000"/>
                </a:solidFill>
                <a:ea typeface="Droid Sans Fallback" charset="0"/>
                <a:cs typeface="Droid Sans Fallback" charset="0"/>
              </a:rPr>
              <a:t> </a:t>
            </a:r>
          </a:p>
        </p:txBody>
      </p:sp>
      <p:sp>
        <p:nvSpPr>
          <p:cNvPr id="6152" name="Text Box 8"/>
          <p:cNvSpPr txBox="1">
            <a:spLocks noChangeArrowheads="1"/>
          </p:cNvSpPr>
          <p:nvPr/>
        </p:nvSpPr>
        <p:spPr bwMode="auto">
          <a:xfrm>
            <a:off x="6651361" y="4198041"/>
            <a:ext cx="2357280" cy="2189030"/>
          </a:xfrm>
          <a:prstGeom prst="rect">
            <a:avLst/>
          </a:prstGeom>
          <a:noFill/>
          <a:ln w="9525" cap="flat">
            <a:noFill/>
            <a:round/>
            <a:headEnd/>
            <a:tailEnd/>
          </a:ln>
          <a:effectLst/>
        </p:spPr>
        <p:txBody>
          <a:bodyPr lIns="81631" tIns="49632" rIns="81631" bIns="40816"/>
          <a:lstStyle/>
          <a:p>
            <a:pPr>
              <a:spcBef>
                <a:spcPts val="1089"/>
              </a:spcBef>
              <a:spcAft>
                <a:spcPts val="907"/>
              </a:spcAft>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pPr>
            <a:r>
              <a:rPr lang="en-US" sz="1500" b="1" i="1" dirty="0">
                <a:solidFill>
                  <a:srgbClr val="000000"/>
                </a:solidFill>
                <a:ea typeface="Droid Sans Fallback" charset="0"/>
                <a:cs typeface="Droid Sans Fallback" charset="0"/>
              </a:rPr>
              <a:t>Li et al, 2010 UC Davis – </a:t>
            </a:r>
            <a:r>
              <a:rPr lang="en-US" sz="1500" b="1" i="1" dirty="0" err="1">
                <a:solidFill>
                  <a:srgbClr val="000000"/>
                </a:solidFill>
                <a:ea typeface="Droid Sans Fallback" charset="0"/>
                <a:cs typeface="Droid Sans Fallback" charset="0"/>
              </a:rPr>
              <a:t>Čerenkov</a:t>
            </a:r>
            <a:r>
              <a:rPr lang="en-US" sz="1500" b="1" i="1" dirty="0">
                <a:solidFill>
                  <a:srgbClr val="000000"/>
                </a:solidFill>
                <a:ea typeface="Droid Sans Fallback" charset="0"/>
                <a:cs typeface="Droid Sans Fallback" charset="0"/>
              </a:rPr>
              <a:t> luminescence tomography (CLT) using spectral acquisitions and multiple views acquired with mirrors</a:t>
            </a:r>
          </a:p>
        </p:txBody>
      </p:sp>
      <p:pic>
        <p:nvPicPr>
          <p:cNvPr id="6153" name="Picture 9"/>
          <p:cNvPicPr>
            <a:picLocks noChangeAspect="1" noChangeArrowheads="1"/>
          </p:cNvPicPr>
          <p:nvPr/>
        </p:nvPicPr>
        <p:blipFill>
          <a:blip r:embed="rId4"/>
          <a:srcRect/>
          <a:stretch>
            <a:fillRect/>
          </a:stretch>
        </p:blipFill>
        <p:spPr bwMode="auto">
          <a:xfrm>
            <a:off x="-102240" y="4160597"/>
            <a:ext cx="3126240" cy="2665719"/>
          </a:xfrm>
          <a:prstGeom prst="rect">
            <a:avLst/>
          </a:prstGeom>
          <a:noFill/>
          <a:ln w="9525" cap="flat">
            <a:noFill/>
            <a:round/>
            <a:headEnd/>
            <a:tailEnd/>
          </a:ln>
          <a:effectLst/>
        </p:spPr>
      </p:pic>
      <p:pic>
        <p:nvPicPr>
          <p:cNvPr id="6154" name="Picture 10"/>
          <p:cNvPicPr>
            <a:picLocks noChangeAspect="1" noChangeArrowheads="1"/>
          </p:cNvPicPr>
          <p:nvPr/>
        </p:nvPicPr>
        <p:blipFill>
          <a:blip r:embed="rId5"/>
          <a:srcRect/>
          <a:stretch>
            <a:fillRect/>
          </a:stretch>
        </p:blipFill>
        <p:spPr bwMode="auto">
          <a:xfrm>
            <a:off x="2852640" y="4189401"/>
            <a:ext cx="3795840" cy="2405052"/>
          </a:xfrm>
          <a:prstGeom prst="rect">
            <a:avLst/>
          </a:prstGeom>
          <a:noFill/>
          <a:ln w="9525" cap="flat">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9" name="Line 1"/>
          <p:cNvSpPr>
            <a:spLocks noChangeShapeType="1"/>
          </p:cNvSpPr>
          <p:nvPr/>
        </p:nvSpPr>
        <p:spPr bwMode="auto">
          <a:xfrm>
            <a:off x="249120" y="1113239"/>
            <a:ext cx="8709120" cy="1440"/>
          </a:xfrm>
          <a:prstGeom prst="line">
            <a:avLst/>
          </a:prstGeom>
          <a:noFill/>
          <a:ln w="45720" cap="flat">
            <a:solidFill>
              <a:srgbClr val="808080"/>
            </a:solidFill>
            <a:round/>
            <a:headEnd/>
            <a:tailEnd/>
          </a:ln>
          <a:effectLst/>
        </p:spPr>
        <p:txBody>
          <a:bodyPr lIns="82936" tIns="41469" rIns="82936" bIns="41469"/>
          <a:lstStyle/>
          <a:p>
            <a:endParaRPr lang="it-IT"/>
          </a:p>
        </p:txBody>
      </p:sp>
      <p:sp>
        <p:nvSpPr>
          <p:cNvPr id="7170" name="Text Box 2"/>
          <p:cNvSpPr txBox="1">
            <a:spLocks noChangeArrowheads="1"/>
          </p:cNvSpPr>
          <p:nvPr/>
        </p:nvSpPr>
        <p:spPr bwMode="auto">
          <a:xfrm>
            <a:off x="0" y="-8640"/>
            <a:ext cx="9123840" cy="1186685"/>
          </a:xfrm>
          <a:prstGeom prst="rect">
            <a:avLst/>
          </a:prstGeom>
          <a:noFill/>
          <a:ln w="9525" cap="flat">
            <a:noFill/>
            <a:round/>
            <a:headEnd/>
            <a:tailEnd/>
          </a:ln>
          <a:effectLst/>
        </p:spPr>
        <p:txBody>
          <a:bodyPr lIns="20571" tIns="50611" rIns="20571" bIns="20571" anchor="ctr"/>
          <a:lstStyle/>
          <a:p>
            <a:pPr algn="ctr">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 pos="8708346" algn="l"/>
                <a:tab pos="9123029" algn="l"/>
              </a:tabLst>
            </a:pPr>
            <a:r>
              <a:rPr lang="en-US" sz="4000" dirty="0">
                <a:solidFill>
                  <a:srgbClr val="000000"/>
                </a:solidFill>
                <a:ea typeface="Droid Sans Fallback" charset="0"/>
                <a:cs typeface="Droid Sans Fallback" charset="0"/>
              </a:rPr>
              <a:t>Small animal CLI: state of the art</a:t>
            </a:r>
          </a:p>
        </p:txBody>
      </p:sp>
      <p:pic>
        <p:nvPicPr>
          <p:cNvPr id="7171" name="Picture 3"/>
          <p:cNvPicPr>
            <a:picLocks noChangeAspect="1" noChangeArrowheads="1"/>
          </p:cNvPicPr>
          <p:nvPr/>
        </p:nvPicPr>
        <p:blipFill>
          <a:blip r:embed="rId3"/>
          <a:srcRect/>
          <a:stretch>
            <a:fillRect/>
          </a:stretch>
        </p:blipFill>
        <p:spPr bwMode="auto">
          <a:xfrm>
            <a:off x="159840" y="4297411"/>
            <a:ext cx="8184960" cy="2491462"/>
          </a:xfrm>
          <a:prstGeom prst="rect">
            <a:avLst/>
          </a:prstGeom>
          <a:noFill/>
          <a:ln w="9525" cap="flat">
            <a:noFill/>
            <a:round/>
            <a:headEnd/>
            <a:tailEnd/>
          </a:ln>
          <a:effectLst/>
        </p:spPr>
      </p:pic>
      <p:sp>
        <p:nvSpPr>
          <p:cNvPr id="7172" name="Text Box 4"/>
          <p:cNvSpPr txBox="1">
            <a:spLocks noChangeArrowheads="1"/>
          </p:cNvSpPr>
          <p:nvPr/>
        </p:nvSpPr>
        <p:spPr bwMode="auto">
          <a:xfrm>
            <a:off x="220320" y="3937375"/>
            <a:ext cx="8737920" cy="325474"/>
          </a:xfrm>
          <a:prstGeom prst="rect">
            <a:avLst/>
          </a:prstGeom>
          <a:noFill/>
          <a:ln w="9525" cap="flat">
            <a:noFill/>
            <a:round/>
            <a:headEnd/>
            <a:tailEnd/>
          </a:ln>
          <a:effectLst/>
        </p:spPr>
        <p:txBody>
          <a:bodyPr lIns="81631" tIns="49632" rIns="81631" bIns="40816"/>
          <a:lstStyle/>
          <a:p>
            <a:pPr>
              <a:spcBef>
                <a:spcPts val="1089"/>
              </a:spcBef>
              <a:spcAft>
                <a:spcPts val="907"/>
              </a:spcAft>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 pos="8708346" algn="l"/>
              </a:tabLst>
            </a:pPr>
            <a:r>
              <a:rPr lang="en-US" sz="1500" b="1" i="1" dirty="0" err="1">
                <a:solidFill>
                  <a:srgbClr val="000000"/>
                </a:solidFill>
                <a:ea typeface="Droid Sans Fallback" charset="0"/>
                <a:cs typeface="Droid Sans Fallback" charset="0"/>
              </a:rPr>
              <a:t>Thorek</a:t>
            </a:r>
            <a:r>
              <a:rPr lang="en-US" sz="1500" b="1" i="1" dirty="0">
                <a:solidFill>
                  <a:srgbClr val="000000"/>
                </a:solidFill>
                <a:ea typeface="Droid Sans Fallback" charset="0"/>
                <a:cs typeface="Droid Sans Fallback" charset="0"/>
              </a:rPr>
              <a:t> et al, 2013 MSKCC - Excitation of </a:t>
            </a:r>
            <a:r>
              <a:rPr lang="en-US" sz="1500" b="1" i="1" dirty="0" err="1">
                <a:solidFill>
                  <a:srgbClr val="000000"/>
                </a:solidFill>
                <a:ea typeface="Droid Sans Fallback" charset="0"/>
                <a:cs typeface="Droid Sans Fallback" charset="0"/>
              </a:rPr>
              <a:t>fluorofores</a:t>
            </a:r>
            <a:r>
              <a:rPr lang="en-US" sz="1500" b="1" i="1" dirty="0">
                <a:solidFill>
                  <a:srgbClr val="000000"/>
                </a:solidFill>
                <a:ea typeface="Droid Sans Fallback" charset="0"/>
                <a:cs typeface="Droid Sans Fallback" charset="0"/>
              </a:rPr>
              <a:t> with </a:t>
            </a:r>
            <a:r>
              <a:rPr lang="en-US" sz="1500" b="1" i="1" dirty="0" err="1">
                <a:solidFill>
                  <a:srgbClr val="000000"/>
                </a:solidFill>
                <a:cs typeface="Arial" charset="0"/>
              </a:rPr>
              <a:t>Če</a:t>
            </a:r>
            <a:r>
              <a:rPr lang="en-US" sz="1500" b="1" i="1" dirty="0" err="1">
                <a:solidFill>
                  <a:srgbClr val="000000"/>
                </a:solidFill>
                <a:ea typeface="Droid Sans Fallback" charset="0"/>
                <a:cs typeface="Droid Sans Fallback" charset="0"/>
              </a:rPr>
              <a:t>renkov</a:t>
            </a:r>
            <a:r>
              <a:rPr lang="en-US" sz="1500" b="1" i="1" dirty="0">
                <a:solidFill>
                  <a:srgbClr val="000000"/>
                </a:solidFill>
                <a:ea typeface="Droid Sans Fallback" charset="0"/>
                <a:cs typeface="Droid Sans Fallback" charset="0"/>
              </a:rPr>
              <a:t> radiation (SCIFI)</a:t>
            </a:r>
          </a:p>
        </p:txBody>
      </p:sp>
      <p:pic>
        <p:nvPicPr>
          <p:cNvPr id="7173" name="Picture 5"/>
          <p:cNvPicPr>
            <a:picLocks noChangeAspect="1" noChangeArrowheads="1"/>
          </p:cNvPicPr>
          <p:nvPr/>
        </p:nvPicPr>
        <p:blipFill>
          <a:blip r:embed="rId4"/>
          <a:srcRect/>
          <a:stretch>
            <a:fillRect/>
          </a:stretch>
        </p:blipFill>
        <p:spPr bwMode="auto">
          <a:xfrm>
            <a:off x="249121" y="1153563"/>
            <a:ext cx="6055200" cy="2668600"/>
          </a:xfrm>
          <a:prstGeom prst="rect">
            <a:avLst/>
          </a:prstGeom>
          <a:noFill/>
          <a:ln w="9525" cap="flat">
            <a:noFill/>
            <a:round/>
            <a:headEnd/>
            <a:tailEnd/>
          </a:ln>
          <a:effectLst/>
        </p:spPr>
      </p:pic>
      <p:sp>
        <p:nvSpPr>
          <p:cNvPr id="7174" name="Text Box 6"/>
          <p:cNvSpPr txBox="1">
            <a:spLocks noChangeArrowheads="1"/>
          </p:cNvSpPr>
          <p:nvPr/>
        </p:nvSpPr>
        <p:spPr bwMode="auto">
          <a:xfrm>
            <a:off x="5971681" y="1431512"/>
            <a:ext cx="2979360" cy="809365"/>
          </a:xfrm>
          <a:prstGeom prst="rect">
            <a:avLst/>
          </a:prstGeom>
          <a:noFill/>
          <a:ln w="9525" cap="flat">
            <a:noFill/>
            <a:round/>
            <a:headEnd/>
            <a:tailEnd/>
          </a:ln>
          <a:effectLst/>
        </p:spPr>
        <p:txBody>
          <a:bodyPr lIns="81631" tIns="49632" rIns="81631" bIns="40816"/>
          <a:lstStyle/>
          <a:p>
            <a:pPr>
              <a:spcBef>
                <a:spcPts val="1089"/>
              </a:spcBef>
              <a:spcAft>
                <a:spcPts val="907"/>
              </a:spcAft>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pPr>
            <a:r>
              <a:rPr lang="en-US" sz="1500" b="1" i="1" dirty="0">
                <a:solidFill>
                  <a:srgbClr val="000000"/>
                </a:solidFill>
                <a:ea typeface="Droid Sans Fallback" charset="0"/>
                <a:cs typeface="Droid Sans Fallback" charset="0"/>
              </a:rPr>
              <a:t>Holland et al, 2011 MSKCC -  </a:t>
            </a:r>
            <a:r>
              <a:rPr lang="en-US" sz="1500" b="1" i="1" dirty="0">
                <a:solidFill>
                  <a:srgbClr val="000000"/>
                </a:solidFill>
                <a:latin typeface="Liberation Sans;Arial" pitchFamily="32" charset="0"/>
                <a:ea typeface="Droid Sans Fallback" charset="0"/>
                <a:cs typeface="Droid Sans Fallback" charset="0"/>
              </a:rPr>
              <a:t> </a:t>
            </a:r>
            <a:r>
              <a:rPr lang="en-US" sz="1500" b="1" i="1" dirty="0" err="1">
                <a:solidFill>
                  <a:srgbClr val="000000"/>
                </a:solidFill>
                <a:latin typeface="Liberation Sans;Arial" pitchFamily="32" charset="0"/>
                <a:ea typeface="Droid Sans Fallback" charset="0"/>
                <a:cs typeface="Droid Sans Fallback" charset="0"/>
              </a:rPr>
              <a:t>Intraoperative</a:t>
            </a:r>
            <a:r>
              <a:rPr lang="en-US" sz="1500" b="1" i="1" dirty="0">
                <a:solidFill>
                  <a:srgbClr val="000000"/>
                </a:solidFill>
                <a:latin typeface="Liberation Sans;Arial" pitchFamily="32" charset="0"/>
                <a:ea typeface="Droid Sans Fallback" charset="0"/>
                <a:cs typeface="Droid Sans Fallback" charset="0"/>
              </a:rPr>
              <a:t> CLI during surgical resection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3" name="Line 1"/>
          <p:cNvSpPr>
            <a:spLocks noChangeShapeType="1"/>
          </p:cNvSpPr>
          <p:nvPr/>
        </p:nvSpPr>
        <p:spPr bwMode="auto">
          <a:xfrm>
            <a:off x="249120" y="1113239"/>
            <a:ext cx="8709120" cy="1440"/>
          </a:xfrm>
          <a:prstGeom prst="line">
            <a:avLst/>
          </a:prstGeom>
          <a:noFill/>
          <a:ln w="45720" cap="flat">
            <a:solidFill>
              <a:srgbClr val="808080"/>
            </a:solidFill>
            <a:round/>
            <a:headEnd/>
            <a:tailEnd/>
          </a:ln>
          <a:effectLst/>
        </p:spPr>
        <p:txBody>
          <a:bodyPr lIns="82936" tIns="41469" rIns="82936" bIns="41469"/>
          <a:lstStyle/>
          <a:p>
            <a:endParaRPr lang="it-IT"/>
          </a:p>
        </p:txBody>
      </p:sp>
      <p:sp>
        <p:nvSpPr>
          <p:cNvPr id="8194" name="Text Box 2"/>
          <p:cNvSpPr txBox="1">
            <a:spLocks noChangeArrowheads="1"/>
          </p:cNvSpPr>
          <p:nvPr/>
        </p:nvSpPr>
        <p:spPr bwMode="auto">
          <a:xfrm>
            <a:off x="0" y="-8640"/>
            <a:ext cx="9123840" cy="1186685"/>
          </a:xfrm>
          <a:prstGeom prst="rect">
            <a:avLst/>
          </a:prstGeom>
          <a:noFill/>
          <a:ln w="9525" cap="flat">
            <a:noFill/>
            <a:round/>
            <a:headEnd/>
            <a:tailEnd/>
          </a:ln>
          <a:effectLst/>
        </p:spPr>
        <p:txBody>
          <a:bodyPr lIns="20571" tIns="50611" rIns="20571" bIns="20571" anchor="ctr"/>
          <a:lstStyle/>
          <a:p>
            <a:pPr algn="ctr">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 pos="8708346" algn="l"/>
                <a:tab pos="9123029" algn="l"/>
              </a:tabLst>
            </a:pPr>
            <a:r>
              <a:rPr lang="en-US" sz="4000" dirty="0">
                <a:solidFill>
                  <a:srgbClr val="000000"/>
                </a:solidFill>
                <a:ea typeface="Droid Sans Fallback" charset="0"/>
                <a:cs typeface="Droid Sans Fallback" charset="0"/>
              </a:rPr>
              <a:t>Can CLI be quantitative?</a:t>
            </a:r>
          </a:p>
        </p:txBody>
      </p:sp>
      <p:pic>
        <p:nvPicPr>
          <p:cNvPr id="8195" name="Picture 3"/>
          <p:cNvPicPr>
            <a:picLocks noChangeAspect="1" noChangeArrowheads="1"/>
          </p:cNvPicPr>
          <p:nvPr/>
        </p:nvPicPr>
        <p:blipFill>
          <a:blip r:embed="rId3"/>
          <a:srcRect/>
          <a:stretch>
            <a:fillRect/>
          </a:stretch>
        </p:blipFill>
        <p:spPr bwMode="auto">
          <a:xfrm>
            <a:off x="500066" y="1359724"/>
            <a:ext cx="7143768" cy="3569474"/>
          </a:xfrm>
          <a:prstGeom prst="rect">
            <a:avLst/>
          </a:prstGeom>
          <a:noFill/>
          <a:ln w="9525" cap="flat">
            <a:noFill/>
            <a:round/>
            <a:headEnd/>
            <a:tailEnd/>
          </a:ln>
          <a:effectLst/>
        </p:spPr>
      </p:pic>
      <p:sp>
        <p:nvSpPr>
          <p:cNvPr id="8196" name="Text Box 4"/>
          <p:cNvSpPr txBox="1">
            <a:spLocks noChangeArrowheads="1"/>
          </p:cNvSpPr>
          <p:nvPr/>
        </p:nvSpPr>
        <p:spPr bwMode="auto">
          <a:xfrm>
            <a:off x="285720" y="5643578"/>
            <a:ext cx="3238560" cy="785818"/>
          </a:xfrm>
          <a:prstGeom prst="rect">
            <a:avLst/>
          </a:prstGeom>
          <a:noFill/>
          <a:ln w="9525" cap="flat">
            <a:noFill/>
            <a:round/>
            <a:headEnd/>
            <a:tailEnd/>
          </a:ln>
          <a:effectLst/>
        </p:spPr>
        <p:txBody>
          <a:bodyPr lIns="81631" tIns="49632" rIns="81631" bIns="40816"/>
          <a:lstStyle/>
          <a:p>
            <a:pPr algn="just">
              <a:spcBef>
                <a:spcPts val="1089"/>
              </a:spcBef>
              <a:spcAft>
                <a:spcPts val="907"/>
              </a:spcAft>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pPr>
            <a:r>
              <a:rPr lang="en-US" sz="1500" dirty="0">
                <a:solidFill>
                  <a:srgbClr val="000000"/>
                </a:solidFill>
                <a:ea typeface="Droid Sans Fallback" charset="0"/>
                <a:cs typeface="Droid Sans Fallback" charset="0"/>
              </a:rPr>
              <a:t> (</a:t>
            </a:r>
            <a:r>
              <a:rPr lang="en-US" sz="1500" b="1" dirty="0">
                <a:solidFill>
                  <a:srgbClr val="000000"/>
                </a:solidFill>
                <a:ea typeface="Droid Sans Fallback" charset="0"/>
                <a:cs typeface="Droid Sans Fallback" charset="0"/>
              </a:rPr>
              <a:t>A) </a:t>
            </a:r>
            <a:r>
              <a:rPr lang="en-US" b="1" dirty="0">
                <a:solidFill>
                  <a:srgbClr val="000000"/>
                </a:solidFill>
                <a:ea typeface="Droid Sans Fallback" charset="0"/>
                <a:cs typeface="Droid Sans Fallback" charset="0"/>
              </a:rPr>
              <a:t>In vivo CLI and PET images of mice bearing </a:t>
            </a:r>
            <a:r>
              <a:rPr lang="en-US" b="1" dirty="0" err="1">
                <a:solidFill>
                  <a:srgbClr val="000000"/>
                </a:solidFill>
                <a:ea typeface="Droid Sans Fallback" charset="0"/>
                <a:cs typeface="Droid Sans Fallback" charset="0"/>
              </a:rPr>
              <a:t>tumour</a:t>
            </a:r>
            <a:r>
              <a:rPr lang="en-US" dirty="0" smtClean="0">
                <a:solidFill>
                  <a:srgbClr val="000000"/>
                </a:solidFill>
                <a:ea typeface="Droid Sans Fallback" charset="0"/>
                <a:cs typeface="Droid Sans Fallback" charset="0"/>
              </a:rPr>
              <a:t>.</a:t>
            </a:r>
            <a:endParaRPr lang="en-US" dirty="0">
              <a:solidFill>
                <a:srgbClr val="000000"/>
              </a:solidFill>
              <a:ea typeface="Droid Sans Fallback" charset="0"/>
              <a:cs typeface="Droid Sans Fallback" charset="0"/>
            </a:endParaRPr>
          </a:p>
        </p:txBody>
      </p:sp>
      <p:sp>
        <p:nvSpPr>
          <p:cNvPr id="8197" name="Text Box 5"/>
          <p:cNvSpPr txBox="1">
            <a:spLocks noChangeArrowheads="1"/>
          </p:cNvSpPr>
          <p:nvPr/>
        </p:nvSpPr>
        <p:spPr bwMode="auto">
          <a:xfrm>
            <a:off x="357158" y="5221915"/>
            <a:ext cx="6357982" cy="564539"/>
          </a:xfrm>
          <a:prstGeom prst="rect">
            <a:avLst/>
          </a:prstGeom>
          <a:noFill/>
          <a:ln w="9525" cap="flat">
            <a:noFill/>
            <a:round/>
            <a:headEnd/>
            <a:tailEnd/>
          </a:ln>
          <a:effectLst/>
        </p:spPr>
        <p:txBody>
          <a:bodyPr lIns="81631" tIns="49632" rIns="81631" bIns="40816"/>
          <a:lstStyle/>
          <a:p>
            <a:pPr algn="just">
              <a:spcBef>
                <a:spcPts val="1089"/>
              </a:spcBef>
              <a:spcAft>
                <a:spcPts val="907"/>
              </a:spcAft>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pPr>
            <a:r>
              <a:rPr lang="en-US" sz="1500" b="1" i="1" dirty="0">
                <a:solidFill>
                  <a:srgbClr val="000000"/>
                </a:solidFill>
                <a:ea typeface="Droid Sans Fallback" charset="0"/>
                <a:cs typeface="Droid Sans Fallback" charset="0"/>
              </a:rPr>
              <a:t>Liu et al, 2012 Stanford – cross-calibration with PET</a:t>
            </a:r>
          </a:p>
        </p:txBody>
      </p:sp>
      <p:sp>
        <p:nvSpPr>
          <p:cNvPr id="8199" name="Text Box 7"/>
          <p:cNvSpPr txBox="1">
            <a:spLocks noChangeArrowheads="1"/>
          </p:cNvSpPr>
          <p:nvPr/>
        </p:nvSpPr>
        <p:spPr bwMode="auto">
          <a:xfrm>
            <a:off x="7381442" y="4231164"/>
            <a:ext cx="1640160" cy="2239436"/>
          </a:xfrm>
          <a:prstGeom prst="rect">
            <a:avLst/>
          </a:prstGeom>
          <a:noFill/>
          <a:ln w="9525" cap="flat">
            <a:noFill/>
            <a:round/>
            <a:headEnd/>
            <a:tailEnd/>
          </a:ln>
          <a:effectLst/>
        </p:spPr>
        <p:txBody>
          <a:bodyPr lIns="81631" tIns="49632" rIns="81631" bIns="40816"/>
          <a:lstStyle/>
          <a:p>
            <a:pPr algn="just">
              <a:spcBef>
                <a:spcPts val="1089"/>
              </a:spcBef>
              <a:spcAft>
                <a:spcPts val="907"/>
              </a:spcAft>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pPr>
            <a:endParaRPr lang="en-US" sz="1500" b="1" i="1" dirty="0">
              <a:solidFill>
                <a:srgbClr val="000000"/>
              </a:solidFill>
              <a:ea typeface="Droid Sans Fallback" charset="0"/>
              <a:cs typeface="Droid Sans Fallback" charset="0"/>
            </a:endParaRPr>
          </a:p>
        </p:txBody>
      </p:sp>
      <p:sp>
        <p:nvSpPr>
          <p:cNvPr id="10" name="TextBox 9"/>
          <p:cNvSpPr txBox="1"/>
          <p:nvPr/>
        </p:nvSpPr>
        <p:spPr>
          <a:xfrm>
            <a:off x="4286248" y="5657695"/>
            <a:ext cx="4071966" cy="1200329"/>
          </a:xfrm>
          <a:prstGeom prst="rect">
            <a:avLst/>
          </a:prstGeom>
          <a:noFill/>
        </p:spPr>
        <p:txBody>
          <a:bodyPr wrap="square" rtlCol="0">
            <a:spAutoFit/>
          </a:bodyPr>
          <a:lstStyle/>
          <a:p>
            <a:r>
              <a:rPr lang="en-US" dirty="0" smtClean="0">
                <a:solidFill>
                  <a:srgbClr val="000000"/>
                </a:solidFill>
                <a:ea typeface="Droid Sans Fallback" charset="0"/>
                <a:cs typeface="Droid Sans Fallback" charset="0"/>
              </a:rPr>
              <a:t>(</a:t>
            </a:r>
            <a:r>
              <a:rPr lang="en-US" b="1" dirty="0" smtClean="0">
                <a:solidFill>
                  <a:srgbClr val="000000"/>
                </a:solidFill>
                <a:ea typeface="Droid Sans Fallback" charset="0"/>
                <a:cs typeface="Droid Sans Fallback" charset="0"/>
              </a:rPr>
              <a:t>B) Corresponding </a:t>
            </a:r>
            <a:r>
              <a:rPr lang="en-US" b="1" dirty="0" smtClean="0">
                <a:solidFill>
                  <a:srgbClr val="FF0000"/>
                </a:solidFill>
                <a:ea typeface="Droid Sans Fallback" charset="0"/>
                <a:cs typeface="Droid Sans Fallback" charset="0"/>
              </a:rPr>
              <a:t>relative</a:t>
            </a:r>
            <a:r>
              <a:rPr lang="en-US" b="1" dirty="0" smtClean="0">
                <a:solidFill>
                  <a:srgbClr val="000000"/>
                </a:solidFill>
                <a:ea typeface="Droid Sans Fallback" charset="0"/>
                <a:cs typeface="Droid Sans Fallback" charset="0"/>
              </a:rPr>
              <a:t> quantitative analysis of CLI and PET results and their correlation.</a:t>
            </a:r>
          </a:p>
          <a:p>
            <a:endParaRPr lang="it-IT"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4357686" y="1339716"/>
            <a:ext cx="4572032" cy="2375036"/>
          </a:xfrm>
          <a:prstGeom prst="rect">
            <a:avLst/>
          </a:prstGeom>
          <a:noFill/>
          <a:ln w="9525">
            <a:noFill/>
            <a:miter lim="800000"/>
            <a:headEnd/>
            <a:tailEnd/>
          </a:ln>
          <a:effectLst/>
        </p:spPr>
      </p:pic>
      <p:pic>
        <p:nvPicPr>
          <p:cNvPr id="1030" name="Picture 6"/>
          <p:cNvPicPr>
            <a:picLocks noChangeAspect="1" noChangeArrowheads="1"/>
          </p:cNvPicPr>
          <p:nvPr/>
        </p:nvPicPr>
        <p:blipFill>
          <a:blip r:embed="rId3"/>
          <a:srcRect/>
          <a:stretch>
            <a:fillRect/>
          </a:stretch>
        </p:blipFill>
        <p:spPr bwMode="auto">
          <a:xfrm>
            <a:off x="0" y="1285861"/>
            <a:ext cx="4675705" cy="2428891"/>
          </a:xfrm>
          <a:prstGeom prst="rect">
            <a:avLst/>
          </a:prstGeom>
          <a:noFill/>
          <a:ln w="9525">
            <a:noFill/>
            <a:miter lim="800000"/>
            <a:headEnd/>
            <a:tailEnd/>
          </a:ln>
          <a:effectLst/>
        </p:spPr>
      </p:pic>
      <p:sp>
        <p:nvSpPr>
          <p:cNvPr id="9" name="TextBox 8"/>
          <p:cNvSpPr txBox="1"/>
          <p:nvPr/>
        </p:nvSpPr>
        <p:spPr>
          <a:xfrm>
            <a:off x="500034" y="3429000"/>
            <a:ext cx="4214842" cy="923330"/>
          </a:xfrm>
          <a:prstGeom prst="rect">
            <a:avLst/>
          </a:prstGeom>
          <a:noFill/>
        </p:spPr>
        <p:txBody>
          <a:bodyPr wrap="square" rtlCol="0">
            <a:spAutoFit/>
          </a:bodyPr>
          <a:lstStyle/>
          <a:p>
            <a:r>
              <a:rPr lang="it-IT" dirty="0" smtClean="0"/>
              <a:t>20-25 cm axial </a:t>
            </a:r>
            <a:r>
              <a:rPr lang="it-IT" dirty="0" smtClean="0">
                <a:sym typeface="Wingdings" pitchFamily="2" charset="2"/>
              </a:rPr>
              <a:t></a:t>
            </a:r>
            <a:r>
              <a:rPr lang="it-IT" dirty="0" smtClean="0"/>
              <a:t> Patient bed motion</a:t>
            </a:r>
          </a:p>
          <a:p>
            <a:r>
              <a:rPr lang="it-IT" dirty="0" smtClean="0"/>
              <a:t>Step and shoot or continuous motion  for a full body image</a:t>
            </a:r>
            <a:endParaRPr lang="it-IT" dirty="0"/>
          </a:p>
        </p:txBody>
      </p:sp>
      <p:sp>
        <p:nvSpPr>
          <p:cNvPr id="10" name="TextBox 9"/>
          <p:cNvSpPr txBox="1"/>
          <p:nvPr/>
        </p:nvSpPr>
        <p:spPr>
          <a:xfrm>
            <a:off x="5572132" y="3643314"/>
            <a:ext cx="2714644" cy="369332"/>
          </a:xfrm>
          <a:prstGeom prst="rect">
            <a:avLst/>
          </a:prstGeom>
          <a:noFill/>
        </p:spPr>
        <p:txBody>
          <a:bodyPr wrap="square" rtlCol="0">
            <a:spAutoFit/>
          </a:bodyPr>
          <a:lstStyle/>
          <a:p>
            <a:r>
              <a:rPr lang="it-IT" dirty="0" smtClean="0"/>
              <a:t>Snap-shot for a full body</a:t>
            </a:r>
            <a:endParaRPr lang="it-IT" dirty="0"/>
          </a:p>
        </p:txBody>
      </p:sp>
      <p:sp>
        <p:nvSpPr>
          <p:cNvPr id="11" name="TextBox 10"/>
          <p:cNvSpPr txBox="1"/>
          <p:nvPr/>
        </p:nvSpPr>
        <p:spPr>
          <a:xfrm>
            <a:off x="428596" y="4643446"/>
            <a:ext cx="8429684" cy="2031325"/>
          </a:xfrm>
          <a:prstGeom prst="rect">
            <a:avLst/>
          </a:prstGeom>
          <a:noFill/>
        </p:spPr>
        <p:txBody>
          <a:bodyPr wrap="square" rtlCol="0">
            <a:spAutoFit/>
          </a:bodyPr>
          <a:lstStyle/>
          <a:p>
            <a:r>
              <a:rPr lang="it-IT" dirty="0" smtClean="0"/>
              <a:t>The </a:t>
            </a:r>
            <a:r>
              <a:rPr lang="en-US" dirty="0" smtClean="0"/>
              <a:t>annihilation </a:t>
            </a:r>
            <a:r>
              <a:rPr lang="en-US" dirty="0"/>
              <a:t>quanta (511 keV) interact via Compton scattering or photoelectric effect in the </a:t>
            </a:r>
            <a:r>
              <a:rPr lang="en-US" dirty="0" smtClean="0"/>
              <a:t>detector material</a:t>
            </a:r>
            <a:r>
              <a:rPr lang="en-US" dirty="0"/>
              <a:t>. Materials with high density and high atomic number are advantageous, because </a:t>
            </a:r>
            <a:r>
              <a:rPr lang="en-US" dirty="0" smtClean="0"/>
              <a:t>the chance </a:t>
            </a:r>
            <a:r>
              <a:rPr lang="en-US" dirty="0"/>
              <a:t>for interaction is higher, with a large fraction being photoelectric absorption. In either case,</a:t>
            </a:r>
          </a:p>
          <a:p>
            <a:r>
              <a:rPr lang="en-US" dirty="0"/>
              <a:t>energy is transferred to an electron. If energy transfer is sufficiently high, Cherenkov light is </a:t>
            </a:r>
            <a:r>
              <a:rPr lang="en-US" dirty="0" smtClean="0"/>
              <a:t>emitted while </a:t>
            </a:r>
            <a:r>
              <a:rPr lang="en-US" dirty="0"/>
              <a:t>the electron is travelling through the material. By measuring Cherenkov light, the gamma </a:t>
            </a:r>
            <a:r>
              <a:rPr lang="en-US" dirty="0" smtClean="0"/>
              <a:t>ray </a:t>
            </a:r>
            <a:r>
              <a:rPr lang="it-IT" dirty="0" smtClean="0"/>
              <a:t>interaction </a:t>
            </a:r>
            <a:r>
              <a:rPr lang="it-IT" dirty="0"/>
              <a:t>is detected.</a:t>
            </a:r>
          </a:p>
        </p:txBody>
      </p:sp>
      <p:sp>
        <p:nvSpPr>
          <p:cNvPr id="7" name="TextBox 6"/>
          <p:cNvSpPr txBox="1"/>
          <p:nvPr/>
        </p:nvSpPr>
        <p:spPr>
          <a:xfrm>
            <a:off x="2214546" y="357166"/>
            <a:ext cx="6286544" cy="584775"/>
          </a:xfrm>
          <a:prstGeom prst="rect">
            <a:avLst/>
          </a:prstGeom>
          <a:noFill/>
        </p:spPr>
        <p:txBody>
          <a:bodyPr wrap="square" rtlCol="0">
            <a:spAutoFit/>
          </a:bodyPr>
          <a:lstStyle/>
          <a:p>
            <a:r>
              <a:rPr lang="it-IT" sz="3200" dirty="0" smtClean="0">
                <a:solidFill>
                  <a:schemeClr val="bg1"/>
                </a:solidFill>
              </a:rPr>
              <a:t>Cerenkov (Based) PET imaging</a:t>
            </a:r>
            <a:endParaRPr lang="it-IT" sz="3200" dirty="0">
              <a:solidFill>
                <a:schemeClr val="bg1"/>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690767"/>
            <a:ext cx="8786842" cy="4524315"/>
          </a:xfrm>
          <a:prstGeom prst="rect">
            <a:avLst/>
          </a:prstGeom>
          <a:noFill/>
        </p:spPr>
        <p:txBody>
          <a:bodyPr wrap="square" rtlCol="0">
            <a:spAutoFit/>
          </a:bodyPr>
          <a:lstStyle/>
          <a:p>
            <a:pPr marL="342900" indent="-342900">
              <a:buFont typeface="Arial" pitchFamily="34" charset="0"/>
              <a:buChar char="•"/>
            </a:pPr>
            <a:r>
              <a:rPr lang="en-US" sz="2000" b="1" dirty="0" smtClean="0">
                <a:solidFill>
                  <a:srgbClr val="000000"/>
                </a:solidFill>
              </a:rPr>
              <a:t>Develop </a:t>
            </a:r>
            <a:r>
              <a:rPr lang="en-US" sz="2000" b="1" dirty="0">
                <a:solidFill>
                  <a:srgbClr val="000000"/>
                </a:solidFill>
              </a:rPr>
              <a:t>a PET-detector based on a Cherenkov </a:t>
            </a:r>
            <a:r>
              <a:rPr lang="en-US" sz="2000" b="1" dirty="0" smtClean="0">
                <a:solidFill>
                  <a:srgbClr val="000000"/>
                </a:solidFill>
              </a:rPr>
              <a:t>radiator with </a:t>
            </a:r>
            <a:r>
              <a:rPr lang="en-US" sz="2000" b="1" dirty="0" smtClean="0">
                <a:solidFill>
                  <a:srgbClr val="FF0000"/>
                </a:solidFill>
              </a:rPr>
              <a:t>spatial resolution of </a:t>
            </a:r>
            <a:r>
              <a:rPr lang="en-US" sz="2000" b="1" dirty="0">
                <a:solidFill>
                  <a:srgbClr val="FF0000"/>
                </a:solidFill>
              </a:rPr>
              <a:t>about </a:t>
            </a:r>
            <a:r>
              <a:rPr lang="en-US" sz="2000" b="1" dirty="0" smtClean="0">
                <a:solidFill>
                  <a:srgbClr val="FF0000"/>
                </a:solidFill>
              </a:rPr>
              <a:t>4 mm </a:t>
            </a:r>
            <a:r>
              <a:rPr lang="en-US" sz="2000" b="1" dirty="0">
                <a:solidFill>
                  <a:srgbClr val="FF0000"/>
                </a:solidFill>
              </a:rPr>
              <a:t>and 100 ps coincidence timing resolution</a:t>
            </a:r>
            <a:r>
              <a:rPr lang="en-US" sz="2000" b="1" dirty="0">
                <a:solidFill>
                  <a:srgbClr val="000000"/>
                </a:solidFill>
              </a:rPr>
              <a:t>. This includes radiator material and </a:t>
            </a:r>
            <a:r>
              <a:rPr lang="en-US" sz="2000" b="1" dirty="0" smtClean="0">
                <a:solidFill>
                  <a:srgbClr val="000000"/>
                </a:solidFill>
              </a:rPr>
              <a:t>light </a:t>
            </a:r>
            <a:r>
              <a:rPr lang="it-IT" sz="2000" b="1" dirty="0" smtClean="0">
                <a:solidFill>
                  <a:srgbClr val="000000"/>
                </a:solidFill>
              </a:rPr>
              <a:t>sensor.</a:t>
            </a:r>
          </a:p>
          <a:p>
            <a:pPr marL="342900" indent="-342900">
              <a:buAutoNum type="arabicPeriod"/>
            </a:pPr>
            <a:endParaRPr lang="it-IT" sz="2000" b="1" dirty="0">
              <a:solidFill>
                <a:srgbClr val="000000"/>
              </a:solidFill>
            </a:endParaRPr>
          </a:p>
          <a:p>
            <a:pPr>
              <a:buFont typeface="Arial" pitchFamily="34" charset="0"/>
              <a:buChar char="•"/>
            </a:pPr>
            <a:r>
              <a:rPr lang="en-US" sz="2000" b="1" dirty="0">
                <a:solidFill>
                  <a:srgbClr val="000000"/>
                </a:solidFill>
              </a:rPr>
              <a:t> </a:t>
            </a:r>
            <a:r>
              <a:rPr lang="en-US" sz="2000" b="1" dirty="0" smtClean="0">
                <a:solidFill>
                  <a:srgbClr val="000000"/>
                </a:solidFill>
              </a:rPr>
              <a:t>   Develop </a:t>
            </a:r>
            <a:r>
              <a:rPr lang="en-US" sz="2000" b="1" dirty="0">
                <a:solidFill>
                  <a:srgbClr val="000000"/>
                </a:solidFill>
              </a:rPr>
              <a:t>a scalable, fast readout electronics </a:t>
            </a:r>
            <a:r>
              <a:rPr lang="en-US" sz="2000" b="1" dirty="0" smtClean="0">
                <a:solidFill>
                  <a:srgbClr val="000000"/>
                </a:solidFill>
              </a:rPr>
              <a:t>enabling </a:t>
            </a:r>
            <a:r>
              <a:rPr lang="en-US" sz="2000" b="1" dirty="0" smtClean="0">
                <a:solidFill>
                  <a:srgbClr val="000000"/>
                </a:solidFill>
              </a:rPr>
              <a:t>parallel </a:t>
            </a:r>
          </a:p>
          <a:p>
            <a:r>
              <a:rPr lang="en-US" sz="2000" b="1" dirty="0" smtClean="0">
                <a:solidFill>
                  <a:srgbClr val="000000"/>
                </a:solidFill>
              </a:rPr>
              <a:t>     acquisition of more than </a:t>
            </a:r>
            <a:r>
              <a:rPr lang="it-IT" sz="2000" b="1" dirty="0" smtClean="0">
                <a:solidFill>
                  <a:srgbClr val="FF0000"/>
                </a:solidFill>
              </a:rPr>
              <a:t>100,000 individual  detection channels.</a:t>
            </a:r>
          </a:p>
          <a:p>
            <a:endParaRPr lang="it-IT" sz="2000" b="1" dirty="0">
              <a:solidFill>
                <a:srgbClr val="000000"/>
              </a:solidFill>
            </a:endParaRPr>
          </a:p>
          <a:p>
            <a:pPr>
              <a:buFont typeface="Arial" pitchFamily="34" charset="0"/>
              <a:buChar char="•"/>
            </a:pPr>
            <a:r>
              <a:rPr lang="en-US" sz="2000" b="1" dirty="0">
                <a:solidFill>
                  <a:srgbClr val="FF0000"/>
                </a:solidFill>
              </a:rPr>
              <a:t> </a:t>
            </a:r>
            <a:r>
              <a:rPr lang="en-US" sz="2000" b="1" dirty="0" smtClean="0">
                <a:solidFill>
                  <a:srgbClr val="FF0000"/>
                </a:solidFill>
              </a:rPr>
              <a:t>  Develop </a:t>
            </a:r>
            <a:r>
              <a:rPr lang="en-US" sz="2000" b="1" dirty="0">
                <a:solidFill>
                  <a:srgbClr val="FF0000"/>
                </a:solidFill>
              </a:rPr>
              <a:t>data processing and image reconstruction </a:t>
            </a:r>
            <a:r>
              <a:rPr lang="en-US" sz="2000" b="1" dirty="0" smtClean="0">
                <a:solidFill>
                  <a:srgbClr val="FF0000"/>
                </a:solidFill>
              </a:rPr>
              <a:t> methods </a:t>
            </a:r>
            <a:r>
              <a:rPr lang="en-US" sz="2000" b="1" dirty="0" smtClean="0">
                <a:solidFill>
                  <a:srgbClr val="000000"/>
                </a:solidFill>
              </a:rPr>
              <a:t>which</a:t>
            </a:r>
          </a:p>
          <a:p>
            <a:r>
              <a:rPr lang="en-US" sz="2000" b="1" dirty="0" smtClean="0">
                <a:solidFill>
                  <a:srgbClr val="000000"/>
                </a:solidFill>
              </a:rPr>
              <a:t>    make use </a:t>
            </a:r>
            <a:r>
              <a:rPr lang="en-US" sz="2000" b="1" dirty="0">
                <a:solidFill>
                  <a:srgbClr val="000000"/>
                </a:solidFill>
              </a:rPr>
              <a:t>of the </a:t>
            </a:r>
            <a:r>
              <a:rPr lang="en-US" sz="2000" b="1" dirty="0" smtClean="0">
                <a:solidFill>
                  <a:srgbClr val="000000"/>
                </a:solidFill>
              </a:rPr>
              <a:t>unique features of Cherenkov-PET</a:t>
            </a:r>
            <a:r>
              <a:rPr lang="en-US" sz="2000" b="1" dirty="0">
                <a:solidFill>
                  <a:srgbClr val="000000"/>
                </a:solidFill>
              </a:rPr>
              <a:t>, </a:t>
            </a:r>
            <a:r>
              <a:rPr lang="en-US" sz="2000" b="1" dirty="0" smtClean="0">
                <a:solidFill>
                  <a:srgbClr val="000000"/>
                </a:solidFill>
              </a:rPr>
              <a:t>such as</a:t>
            </a:r>
          </a:p>
          <a:p>
            <a:r>
              <a:rPr lang="en-US" sz="2000" b="1" dirty="0" smtClean="0">
                <a:solidFill>
                  <a:srgbClr val="000000"/>
                </a:solidFill>
              </a:rPr>
              <a:t>    intrinsic </a:t>
            </a:r>
            <a:r>
              <a:rPr lang="en-US" sz="2000" b="1" dirty="0">
                <a:solidFill>
                  <a:srgbClr val="000000"/>
                </a:solidFill>
              </a:rPr>
              <a:t>gamma </a:t>
            </a:r>
            <a:r>
              <a:rPr lang="en-US" sz="2000" b="1" dirty="0" smtClean="0">
                <a:solidFill>
                  <a:srgbClr val="000000"/>
                </a:solidFill>
              </a:rPr>
              <a:t>energy selection</a:t>
            </a:r>
            <a:r>
              <a:rPr lang="en-US" sz="2000" b="1" dirty="0">
                <a:solidFill>
                  <a:srgbClr val="000000"/>
                </a:solidFill>
              </a:rPr>
              <a:t>, 100 ps TOF, </a:t>
            </a:r>
            <a:r>
              <a:rPr lang="en-US" sz="2000" b="1" dirty="0" smtClean="0">
                <a:solidFill>
                  <a:srgbClr val="000000"/>
                </a:solidFill>
              </a:rPr>
              <a:t>and individual</a:t>
            </a:r>
          </a:p>
          <a:p>
            <a:r>
              <a:rPr lang="en-US" sz="2000" b="1" dirty="0" smtClean="0">
                <a:solidFill>
                  <a:srgbClr val="000000"/>
                </a:solidFill>
              </a:rPr>
              <a:t>    readout </a:t>
            </a:r>
            <a:r>
              <a:rPr lang="en-US" sz="2000" b="1" dirty="0">
                <a:solidFill>
                  <a:srgbClr val="000000"/>
                </a:solidFill>
              </a:rPr>
              <a:t>of </a:t>
            </a:r>
            <a:r>
              <a:rPr lang="en-US" sz="2000" b="1" dirty="0" smtClean="0">
                <a:solidFill>
                  <a:srgbClr val="000000"/>
                </a:solidFill>
              </a:rPr>
              <a:t>detection elements.</a:t>
            </a:r>
          </a:p>
          <a:p>
            <a:endParaRPr lang="en-US" sz="2000" b="1" dirty="0"/>
          </a:p>
          <a:p>
            <a:pPr>
              <a:buFont typeface="Arial" pitchFamily="34" charset="0"/>
              <a:buChar char="•"/>
            </a:pPr>
            <a:r>
              <a:rPr lang="en-US" sz="2400" b="1" dirty="0"/>
              <a:t> </a:t>
            </a:r>
            <a:r>
              <a:rPr lang="en-US" sz="2400" b="1" dirty="0" smtClean="0"/>
              <a:t> </a:t>
            </a:r>
            <a:r>
              <a:rPr lang="en-US" sz="2000" b="1" dirty="0" smtClean="0">
                <a:solidFill>
                  <a:srgbClr val="000000"/>
                </a:solidFill>
              </a:rPr>
              <a:t>Optimize </a:t>
            </a:r>
            <a:r>
              <a:rPr lang="en-US" sz="2000" b="1" dirty="0">
                <a:solidFill>
                  <a:srgbClr val="000000"/>
                </a:solidFill>
              </a:rPr>
              <a:t>system parameters aiming at a </a:t>
            </a:r>
            <a:r>
              <a:rPr lang="en-US" sz="2000" b="1" dirty="0">
                <a:solidFill>
                  <a:srgbClr val="FF0000"/>
                </a:solidFill>
              </a:rPr>
              <a:t>full-body </a:t>
            </a:r>
            <a:endParaRPr lang="en-US" sz="2000" b="1" dirty="0" smtClean="0">
              <a:solidFill>
                <a:srgbClr val="FF0000"/>
              </a:solidFill>
            </a:endParaRPr>
          </a:p>
          <a:p>
            <a:r>
              <a:rPr lang="en-US" sz="2000" b="1" dirty="0" smtClean="0">
                <a:solidFill>
                  <a:srgbClr val="FF0000"/>
                </a:solidFill>
              </a:rPr>
              <a:t>    Cherenkov-PET tomograph</a:t>
            </a:r>
            <a:r>
              <a:rPr lang="en-US" b="1" dirty="0">
                <a:solidFill>
                  <a:srgbClr val="FF0000"/>
                </a:solidFill>
              </a:rPr>
              <a:t>.</a:t>
            </a:r>
            <a:endParaRPr lang="it-IT" b="1" dirty="0">
              <a:solidFill>
                <a:srgbClr val="FF0000"/>
              </a:solidFill>
            </a:endParaRPr>
          </a:p>
        </p:txBody>
      </p:sp>
      <p:sp>
        <p:nvSpPr>
          <p:cNvPr id="3" name="TextBox 2"/>
          <p:cNvSpPr txBox="1"/>
          <p:nvPr/>
        </p:nvSpPr>
        <p:spPr>
          <a:xfrm>
            <a:off x="1571604" y="357166"/>
            <a:ext cx="7215206" cy="523220"/>
          </a:xfrm>
          <a:prstGeom prst="rect">
            <a:avLst/>
          </a:prstGeom>
          <a:noFill/>
        </p:spPr>
        <p:txBody>
          <a:bodyPr wrap="square" rtlCol="0">
            <a:spAutoFit/>
          </a:bodyPr>
          <a:lstStyle/>
          <a:p>
            <a:pPr algn="ctr"/>
            <a:r>
              <a:rPr lang="it-IT" sz="2800" dirty="0" smtClean="0">
                <a:solidFill>
                  <a:schemeClr val="bg1"/>
                </a:solidFill>
              </a:rPr>
              <a:t>Cerenkov (Based) PET imaging </a:t>
            </a:r>
            <a:endParaRPr lang="it-IT" sz="2800" dirty="0">
              <a:solidFill>
                <a:schemeClr val="bg1"/>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298B2037-8C5C-4B0D-90D8-9A1D4361C81A}" type="slidenum">
              <a:rPr lang="en-US" smtClean="0"/>
              <a:pPr>
                <a:defRPr/>
              </a:pPr>
              <a:t>48</a:t>
            </a:fld>
            <a:endParaRPr lang="en-US" dirty="0"/>
          </a:p>
        </p:txBody>
      </p:sp>
      <p:sp>
        <p:nvSpPr>
          <p:cNvPr id="5" name="CasellaDiTesto 4"/>
          <p:cNvSpPr txBox="1"/>
          <p:nvPr/>
        </p:nvSpPr>
        <p:spPr>
          <a:xfrm>
            <a:off x="2267746" y="3078304"/>
            <a:ext cx="5256584" cy="707886"/>
          </a:xfrm>
          <a:prstGeom prst="rect">
            <a:avLst/>
          </a:prstGeom>
          <a:noFill/>
        </p:spPr>
        <p:txBody>
          <a:bodyPr wrap="square" lIns="91300" tIns="45654" rIns="91300" bIns="45654" rtlCol="0">
            <a:spAutoFit/>
          </a:bodyPr>
          <a:lstStyle/>
          <a:p>
            <a:r>
              <a:rPr lang="it-IT" sz="4000" b="1" dirty="0" smtClean="0">
                <a:solidFill>
                  <a:srgbClr val="000000"/>
                </a:solidFill>
              </a:rPr>
              <a:t>CONCLUSIONS</a:t>
            </a:r>
            <a:endParaRPr lang="it-IT" sz="4000" b="1" dirty="0">
              <a:solidFill>
                <a:srgbClr val="00000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5"/>
          <p:cNvSpPr>
            <a:spLocks noGrp="1"/>
          </p:cNvSpPr>
          <p:nvPr>
            <p:ph type="sldNum" sz="quarter" idx="12"/>
          </p:nvPr>
        </p:nvSpPr>
        <p:spPr/>
        <p:txBody>
          <a:bodyPr/>
          <a:lstStyle/>
          <a:p>
            <a:fld id="{674BE264-BE98-424E-AD8F-3EFE1229E36E}" type="slidenum">
              <a:rPr lang="en-US"/>
              <a:pPr/>
              <a:t>49</a:t>
            </a:fld>
            <a:endParaRPr lang="en-US"/>
          </a:p>
        </p:txBody>
      </p:sp>
      <p:sp>
        <p:nvSpPr>
          <p:cNvPr id="19458" name="Rectangle 2"/>
          <p:cNvSpPr>
            <a:spLocks noGrp="1" noChangeArrowheads="1"/>
          </p:cNvSpPr>
          <p:nvPr>
            <p:ph type="title"/>
          </p:nvPr>
        </p:nvSpPr>
        <p:spPr>
          <a:xfrm>
            <a:off x="457205" y="-142900"/>
            <a:ext cx="8229600" cy="1143000"/>
          </a:xfrm>
        </p:spPr>
        <p:txBody>
          <a:bodyPr/>
          <a:lstStyle/>
          <a:p>
            <a:r>
              <a:rPr lang="en-US" b="1" dirty="0"/>
              <a:t>Take Home </a:t>
            </a:r>
            <a:r>
              <a:rPr lang="en-US" b="1" dirty="0" smtClean="0"/>
              <a:t>Message #1</a:t>
            </a:r>
            <a:endParaRPr lang="en-US" b="1" dirty="0"/>
          </a:p>
        </p:txBody>
      </p:sp>
      <p:sp>
        <p:nvSpPr>
          <p:cNvPr id="19459" name="Rectangle 3"/>
          <p:cNvSpPr>
            <a:spLocks noGrp="1" noChangeArrowheads="1"/>
          </p:cNvSpPr>
          <p:nvPr>
            <p:ph type="body" idx="1"/>
          </p:nvPr>
        </p:nvSpPr>
        <p:spPr>
          <a:xfrm>
            <a:off x="0" y="785794"/>
            <a:ext cx="9144000" cy="5786478"/>
          </a:xfrm>
        </p:spPr>
        <p:txBody>
          <a:bodyPr/>
          <a:lstStyle/>
          <a:p>
            <a:r>
              <a:rPr lang="en-US" i="1" dirty="0" smtClean="0">
                <a:solidFill>
                  <a:srgbClr val="3333FF"/>
                </a:solidFill>
              </a:rPr>
              <a:t>MULTIMODALITY is the PRESENT:</a:t>
            </a:r>
            <a:endParaRPr lang="en-US" i="1" dirty="0"/>
          </a:p>
          <a:p>
            <a:pPr lvl="1"/>
            <a:r>
              <a:rPr lang="en-US" i="1" dirty="0" smtClean="0">
                <a:solidFill>
                  <a:srgbClr val="CC0000"/>
                </a:solidFill>
              </a:rPr>
              <a:t>PET/CT</a:t>
            </a:r>
          </a:p>
          <a:p>
            <a:pPr lvl="1"/>
            <a:r>
              <a:rPr lang="en-US" i="1" dirty="0" smtClean="0">
                <a:solidFill>
                  <a:srgbClr val="CC0000"/>
                </a:solidFill>
              </a:rPr>
              <a:t>PET/MR</a:t>
            </a:r>
          </a:p>
          <a:p>
            <a:pPr lvl="1"/>
            <a:r>
              <a:rPr lang="en-US" i="1" dirty="0" smtClean="0">
                <a:solidFill>
                  <a:srgbClr val="CC0000"/>
                </a:solidFill>
              </a:rPr>
              <a:t>PET/</a:t>
            </a:r>
            <a:r>
              <a:rPr lang="en-US" i="1" dirty="0" err="1" smtClean="0">
                <a:solidFill>
                  <a:srgbClr val="CC0000"/>
                </a:solidFill>
              </a:rPr>
              <a:t>OPT</a:t>
            </a:r>
            <a:r>
              <a:rPr lang="en-US" i="1" dirty="0" err="1" smtClean="0">
                <a:solidFill>
                  <a:srgbClr val="CC0000"/>
                </a:solidFill>
                <a:sym typeface="Wingdings" pitchFamily="2" charset="2"/>
              </a:rPr>
              <a:t>,Cherenkov</a:t>
            </a:r>
            <a:r>
              <a:rPr lang="en-US" i="1" dirty="0" smtClean="0">
                <a:solidFill>
                  <a:srgbClr val="CC0000"/>
                </a:solidFill>
                <a:sym typeface="Wingdings" pitchFamily="2" charset="2"/>
              </a:rPr>
              <a:t> </a:t>
            </a:r>
          </a:p>
          <a:p>
            <a:pPr lvl="1"/>
            <a:r>
              <a:rPr lang="en-US" i="1" dirty="0" smtClean="0">
                <a:solidFill>
                  <a:srgbClr val="CC0000"/>
                </a:solidFill>
                <a:sym typeface="Wingdings" pitchFamily="2" charset="2"/>
              </a:rPr>
              <a:t>and more…</a:t>
            </a:r>
          </a:p>
          <a:p>
            <a:r>
              <a:rPr lang="en-US" i="1" dirty="0" smtClean="0">
                <a:solidFill>
                  <a:srgbClr val="3333FF"/>
                </a:solidFill>
              </a:rPr>
              <a:t>PET organ/application specific is the FUTURE:</a:t>
            </a:r>
          </a:p>
          <a:p>
            <a:pPr lvl="1"/>
            <a:r>
              <a:rPr lang="en-US" i="1" dirty="0" smtClean="0">
                <a:solidFill>
                  <a:srgbClr val="CC0000"/>
                </a:solidFill>
              </a:rPr>
              <a:t>Brain</a:t>
            </a:r>
          </a:p>
          <a:p>
            <a:pPr lvl="1"/>
            <a:r>
              <a:rPr lang="en-US" i="1" dirty="0" smtClean="0">
                <a:solidFill>
                  <a:srgbClr val="CC0000"/>
                </a:solidFill>
              </a:rPr>
              <a:t>Breast</a:t>
            </a:r>
          </a:p>
          <a:p>
            <a:pPr lvl="1"/>
            <a:r>
              <a:rPr lang="en-US" i="1" dirty="0" smtClean="0">
                <a:solidFill>
                  <a:srgbClr val="CC0000"/>
                </a:solidFill>
              </a:rPr>
              <a:t>Prostate</a:t>
            </a:r>
          </a:p>
          <a:p>
            <a:pPr lvl="1"/>
            <a:r>
              <a:rPr lang="en-US" i="1" dirty="0" smtClean="0">
                <a:solidFill>
                  <a:srgbClr val="CC0000"/>
                </a:solidFill>
              </a:rPr>
              <a:t>Hadrontherapy</a:t>
            </a:r>
          </a:p>
          <a:p>
            <a:pPr lvl="1"/>
            <a:r>
              <a:rPr lang="en-US" i="1" dirty="0" smtClean="0">
                <a:solidFill>
                  <a:srgbClr val="CC0000"/>
                </a:solidFill>
              </a:rPr>
              <a:t>and more…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anim calcmode="lin" valueType="num">
                                      <p:cBhvr additive="base">
                                        <p:cTn id="11"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45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anim calcmode="lin" valueType="num">
                                      <p:cBhvr additive="base">
                                        <p:cTn id="15" dur="5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45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anim calcmode="lin" valueType="num">
                                      <p:cBhvr additive="base">
                                        <p:cTn id="19" dur="5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5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9459">
                                            <p:txEl>
                                              <p:pRg st="4" end="4"/>
                                            </p:txEl>
                                          </p:spTgt>
                                        </p:tgtEl>
                                        <p:attrNameLst>
                                          <p:attrName>style.visibility</p:attrName>
                                        </p:attrNameLst>
                                      </p:cBhvr>
                                      <p:to>
                                        <p:strVal val="visible"/>
                                      </p:to>
                                    </p:set>
                                    <p:anim calcmode="lin" valueType="num">
                                      <p:cBhvr additive="base">
                                        <p:cTn id="23" dur="500" fill="hold"/>
                                        <p:tgtEl>
                                          <p:spTgt spid="1945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4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9459">
                                            <p:txEl>
                                              <p:pRg st="5" end="5"/>
                                            </p:txEl>
                                          </p:spTgt>
                                        </p:tgtEl>
                                        <p:attrNameLst>
                                          <p:attrName>style.visibility</p:attrName>
                                        </p:attrNameLst>
                                      </p:cBhvr>
                                      <p:to>
                                        <p:strVal val="visible"/>
                                      </p:to>
                                    </p:set>
                                    <p:anim calcmode="lin" valueType="num">
                                      <p:cBhvr additive="base">
                                        <p:cTn id="29" dur="500" fill="hold"/>
                                        <p:tgtEl>
                                          <p:spTgt spid="19459">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9459">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9459">
                                            <p:txEl>
                                              <p:pRg st="6" end="6"/>
                                            </p:txEl>
                                          </p:spTgt>
                                        </p:tgtEl>
                                        <p:attrNameLst>
                                          <p:attrName>style.visibility</p:attrName>
                                        </p:attrNameLst>
                                      </p:cBhvr>
                                      <p:to>
                                        <p:strVal val="visible"/>
                                      </p:to>
                                    </p:set>
                                    <p:anim calcmode="lin" valueType="num">
                                      <p:cBhvr additive="base">
                                        <p:cTn id="33" dur="500" fill="hold"/>
                                        <p:tgtEl>
                                          <p:spTgt spid="19459">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459">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9459">
                                            <p:txEl>
                                              <p:pRg st="7" end="7"/>
                                            </p:txEl>
                                          </p:spTgt>
                                        </p:tgtEl>
                                        <p:attrNameLst>
                                          <p:attrName>style.visibility</p:attrName>
                                        </p:attrNameLst>
                                      </p:cBhvr>
                                      <p:to>
                                        <p:strVal val="visible"/>
                                      </p:to>
                                    </p:set>
                                    <p:anim calcmode="lin" valueType="num">
                                      <p:cBhvr additive="base">
                                        <p:cTn id="37" dur="500" fill="hold"/>
                                        <p:tgtEl>
                                          <p:spTgt spid="19459">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459">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9459">
                                            <p:txEl>
                                              <p:pRg st="8" end="8"/>
                                            </p:txEl>
                                          </p:spTgt>
                                        </p:tgtEl>
                                        <p:attrNameLst>
                                          <p:attrName>style.visibility</p:attrName>
                                        </p:attrNameLst>
                                      </p:cBhvr>
                                      <p:to>
                                        <p:strVal val="visible"/>
                                      </p:to>
                                    </p:set>
                                    <p:anim calcmode="lin" valueType="num">
                                      <p:cBhvr additive="base">
                                        <p:cTn id="41" dur="500" fill="hold"/>
                                        <p:tgtEl>
                                          <p:spTgt spid="19459">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9459">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9459">
                                            <p:txEl>
                                              <p:pRg st="9" end="9"/>
                                            </p:txEl>
                                          </p:spTgt>
                                        </p:tgtEl>
                                        <p:attrNameLst>
                                          <p:attrName>style.visibility</p:attrName>
                                        </p:attrNameLst>
                                      </p:cBhvr>
                                      <p:to>
                                        <p:strVal val="visible"/>
                                      </p:to>
                                    </p:set>
                                    <p:anim calcmode="lin" valueType="num">
                                      <p:cBhvr additive="base">
                                        <p:cTn id="45" dur="500" fill="hold"/>
                                        <p:tgtEl>
                                          <p:spTgt spid="19459">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459">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9459">
                                            <p:txEl>
                                              <p:pRg st="10" end="10"/>
                                            </p:txEl>
                                          </p:spTgt>
                                        </p:tgtEl>
                                        <p:attrNameLst>
                                          <p:attrName>style.visibility</p:attrName>
                                        </p:attrNameLst>
                                      </p:cBhvr>
                                      <p:to>
                                        <p:strVal val="visible"/>
                                      </p:to>
                                    </p:set>
                                    <p:anim calcmode="lin" valueType="num">
                                      <p:cBhvr additive="base">
                                        <p:cTn id="49" dur="500" fill="hold"/>
                                        <p:tgtEl>
                                          <p:spTgt spid="19459">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94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5"/>
          <p:cNvSpPr>
            <a:spLocks noChangeArrowheads="1"/>
          </p:cNvSpPr>
          <p:nvPr/>
        </p:nvSpPr>
        <p:spPr bwMode="auto">
          <a:xfrm>
            <a:off x="167430" y="0"/>
            <a:ext cx="8976570" cy="750094"/>
          </a:xfrm>
          <a:prstGeom prst="roundRect">
            <a:avLst>
              <a:gd name="adj" fmla="val 16667"/>
            </a:avLst>
          </a:prstGeom>
          <a:gradFill rotWithShape="1">
            <a:gsLst>
              <a:gs pos="0">
                <a:srgbClr val="F8F0C8"/>
              </a:gs>
              <a:gs pos="100000">
                <a:schemeClr val="bg1"/>
              </a:gs>
            </a:gsLst>
            <a:lin ang="0" scaled="1"/>
          </a:gradFill>
          <a:ln w="9525" algn="ctr">
            <a:solidFill>
              <a:srgbClr val="A7EA52"/>
            </a:solidFill>
            <a:round/>
            <a:headEnd/>
            <a:tailEnd/>
          </a:ln>
          <a:effectLst>
            <a:outerShdw dist="50800" dir="5400000" sx="98000" sy="98000" rotWithShape="0">
              <a:srgbClr val="000000">
                <a:alpha val="20000"/>
              </a:srgbClr>
            </a:outerShdw>
          </a:effectLst>
        </p:spPr>
        <p:txBody>
          <a:bodyPr lIns="91430" tIns="45716" rIns="91430" bIns="45716" anchor="ctr"/>
          <a:lstStyle>
            <a:lvl1pPr defTabSz="1300163" eaLnBrk="0" hangingPunct="0">
              <a:defRPr sz="3800">
                <a:solidFill>
                  <a:schemeClr val="tx1"/>
                </a:solidFill>
                <a:latin typeface="Gill Sans Light" charset="0"/>
                <a:sym typeface="Gill Sans Light" charset="0"/>
              </a:defRPr>
            </a:lvl1pPr>
            <a:lvl2pPr marL="1057275" indent="-406400" defTabSz="1300163" eaLnBrk="0" hangingPunct="0">
              <a:defRPr sz="3800">
                <a:solidFill>
                  <a:schemeClr val="tx1"/>
                </a:solidFill>
                <a:latin typeface="Gill Sans Light" charset="0"/>
                <a:sym typeface="Gill Sans Light" charset="0"/>
              </a:defRPr>
            </a:lvl2pPr>
            <a:lvl3pPr marL="1625600" indent="-325438" defTabSz="1300163" eaLnBrk="0" hangingPunct="0">
              <a:defRPr sz="3800">
                <a:solidFill>
                  <a:schemeClr val="tx1"/>
                </a:solidFill>
                <a:latin typeface="Gill Sans Light" charset="0"/>
                <a:sym typeface="Gill Sans Light" charset="0"/>
              </a:defRPr>
            </a:lvl3pPr>
            <a:lvl4pPr marL="2276475" indent="-325438" defTabSz="1300163" eaLnBrk="0" hangingPunct="0">
              <a:defRPr sz="3800">
                <a:solidFill>
                  <a:schemeClr val="tx1"/>
                </a:solidFill>
                <a:latin typeface="Gill Sans Light" charset="0"/>
                <a:sym typeface="Gill Sans Light" charset="0"/>
              </a:defRPr>
            </a:lvl4pPr>
            <a:lvl5pPr marL="2925763" indent="-325438" defTabSz="1300163" eaLnBrk="0" hangingPunct="0">
              <a:defRPr sz="3800">
                <a:solidFill>
                  <a:schemeClr val="tx1"/>
                </a:solidFill>
                <a:latin typeface="Gill Sans Light" charset="0"/>
                <a:sym typeface="Gill Sans Light" charset="0"/>
              </a:defRPr>
            </a:lvl5pPr>
            <a:lvl6pPr marL="3382963" indent="-325438" algn="ctr" defTabSz="1300163" eaLnBrk="0" fontAlgn="base" hangingPunct="0">
              <a:spcBef>
                <a:spcPct val="0"/>
              </a:spcBef>
              <a:spcAft>
                <a:spcPct val="0"/>
              </a:spcAft>
              <a:defRPr sz="3800">
                <a:solidFill>
                  <a:schemeClr val="tx1"/>
                </a:solidFill>
                <a:latin typeface="Gill Sans Light" charset="0"/>
                <a:sym typeface="Gill Sans Light" charset="0"/>
              </a:defRPr>
            </a:lvl6pPr>
            <a:lvl7pPr marL="3840163" indent="-325438" algn="ctr" defTabSz="1300163" eaLnBrk="0" fontAlgn="base" hangingPunct="0">
              <a:spcBef>
                <a:spcPct val="0"/>
              </a:spcBef>
              <a:spcAft>
                <a:spcPct val="0"/>
              </a:spcAft>
              <a:defRPr sz="3800">
                <a:solidFill>
                  <a:schemeClr val="tx1"/>
                </a:solidFill>
                <a:latin typeface="Gill Sans Light" charset="0"/>
                <a:sym typeface="Gill Sans Light" charset="0"/>
              </a:defRPr>
            </a:lvl7pPr>
            <a:lvl8pPr marL="4297363" indent="-325438" algn="ctr" defTabSz="1300163" eaLnBrk="0" fontAlgn="base" hangingPunct="0">
              <a:spcBef>
                <a:spcPct val="0"/>
              </a:spcBef>
              <a:spcAft>
                <a:spcPct val="0"/>
              </a:spcAft>
              <a:defRPr sz="3800">
                <a:solidFill>
                  <a:schemeClr val="tx1"/>
                </a:solidFill>
                <a:latin typeface="Gill Sans Light" charset="0"/>
                <a:sym typeface="Gill Sans Light" charset="0"/>
              </a:defRPr>
            </a:lvl8pPr>
            <a:lvl9pPr marL="4754563" indent="-325438" algn="ctr" defTabSz="1300163" eaLnBrk="0" fontAlgn="base" hangingPunct="0">
              <a:spcBef>
                <a:spcPct val="0"/>
              </a:spcBef>
              <a:spcAft>
                <a:spcPct val="0"/>
              </a:spcAft>
              <a:defRPr sz="3800">
                <a:solidFill>
                  <a:schemeClr val="tx1"/>
                </a:solidFill>
                <a:latin typeface="Gill Sans Light" charset="0"/>
                <a:sym typeface="Gill Sans Light" charset="0"/>
              </a:defRPr>
            </a:lvl9pPr>
          </a:lstStyle>
          <a:p>
            <a:pPr lvl="1"/>
            <a:r>
              <a:rPr lang="it-IT" sz="2400" b="1" dirty="0" smtClean="0">
                <a:solidFill>
                  <a:srgbClr val="000000"/>
                </a:solidFill>
              </a:rPr>
              <a:t>Rationale for imaging in hadrontherapy: critical issues</a:t>
            </a:r>
          </a:p>
        </p:txBody>
      </p:sp>
      <p:sp>
        <p:nvSpPr>
          <p:cNvPr id="191490" name="AutoShape 9"/>
          <p:cNvSpPr>
            <a:spLocks noChangeArrowheads="1"/>
          </p:cNvSpPr>
          <p:nvPr/>
        </p:nvSpPr>
        <p:spPr bwMode="auto">
          <a:xfrm>
            <a:off x="6018610" y="4714875"/>
            <a:ext cx="2409900" cy="803672"/>
          </a:xfrm>
          <a:prstGeom prst="wedgeRectCallout">
            <a:avLst>
              <a:gd name="adj1" fmla="val -88444"/>
              <a:gd name="adj2" fmla="val 70278"/>
            </a:avLst>
          </a:prstGeom>
          <a:solidFill>
            <a:srgbClr val="00B050">
              <a:alpha val="49019"/>
            </a:srgbClr>
          </a:solidFill>
          <a:ln w="9525">
            <a:solidFill>
              <a:schemeClr val="tx1"/>
            </a:solidFill>
            <a:miter lim="800000"/>
            <a:headEnd/>
            <a:tailEnd/>
          </a:ln>
        </p:spPr>
        <p:txBody>
          <a:bodyPr lIns="91430" tIns="45716" rIns="91430" bIns="45716"/>
          <a:lstStyle/>
          <a:p>
            <a:pPr defTabSz="914098"/>
            <a:r>
              <a:rPr lang="it-IT" altLang="it-IT" sz="3100" dirty="0">
                <a:latin typeface="Times New Roman" pitchFamily="18" charset="0"/>
              </a:rPr>
              <a:t>Other sources</a:t>
            </a:r>
          </a:p>
        </p:txBody>
      </p:sp>
      <p:sp>
        <p:nvSpPr>
          <p:cNvPr id="191491" name="AutoShape 11"/>
          <p:cNvSpPr>
            <a:spLocks noChangeArrowheads="1"/>
          </p:cNvSpPr>
          <p:nvPr/>
        </p:nvSpPr>
        <p:spPr bwMode="auto">
          <a:xfrm flipH="1">
            <a:off x="6362403" y="834926"/>
            <a:ext cx="2633142" cy="718840"/>
          </a:xfrm>
          <a:prstGeom prst="wedgeRectCallout">
            <a:avLst>
              <a:gd name="adj1" fmla="val 67259"/>
              <a:gd name="adj2" fmla="val 73810"/>
            </a:avLst>
          </a:prstGeom>
          <a:solidFill>
            <a:srgbClr val="3333FF">
              <a:alpha val="30980"/>
            </a:srgbClr>
          </a:solidFill>
          <a:ln w="9525">
            <a:solidFill>
              <a:schemeClr val="tx1"/>
            </a:solidFill>
            <a:miter lim="800000"/>
            <a:headEnd/>
            <a:tailEnd/>
          </a:ln>
        </p:spPr>
        <p:txBody>
          <a:bodyPr lIns="91430" tIns="45716" rIns="91430" bIns="45716"/>
          <a:lstStyle/>
          <a:p>
            <a:pPr defTabSz="914098"/>
            <a:r>
              <a:rPr lang="it-IT" altLang="it-IT" sz="2800" dirty="0"/>
              <a:t>Physics related</a:t>
            </a:r>
          </a:p>
        </p:txBody>
      </p:sp>
      <p:sp>
        <p:nvSpPr>
          <p:cNvPr id="191492" name="AutoShape 12"/>
          <p:cNvSpPr>
            <a:spLocks noChangeArrowheads="1"/>
          </p:cNvSpPr>
          <p:nvPr/>
        </p:nvSpPr>
        <p:spPr bwMode="auto">
          <a:xfrm>
            <a:off x="474391" y="3214687"/>
            <a:ext cx="2809503" cy="696516"/>
          </a:xfrm>
          <a:prstGeom prst="wedgeRectCallout">
            <a:avLst>
              <a:gd name="adj1" fmla="val 82551"/>
              <a:gd name="adj2" fmla="val -52051"/>
            </a:avLst>
          </a:prstGeom>
          <a:solidFill>
            <a:srgbClr val="FF0000">
              <a:alpha val="49019"/>
            </a:srgbClr>
          </a:solidFill>
          <a:ln w="9525">
            <a:solidFill>
              <a:schemeClr val="tx1"/>
            </a:solidFill>
            <a:miter lim="800000"/>
            <a:headEnd/>
            <a:tailEnd/>
          </a:ln>
        </p:spPr>
        <p:txBody>
          <a:bodyPr lIns="91430" tIns="45716" rIns="91430" bIns="45716"/>
          <a:lstStyle/>
          <a:p>
            <a:pPr algn="ctr" defTabSz="914098"/>
            <a:r>
              <a:rPr lang="it-IT" altLang="it-IT" sz="3100" dirty="0">
                <a:latin typeface="Times New Roman" pitchFamily="18" charset="0"/>
              </a:rPr>
              <a:t>Patient related</a:t>
            </a:r>
          </a:p>
        </p:txBody>
      </p:sp>
      <p:sp>
        <p:nvSpPr>
          <p:cNvPr id="2" name="Cornice 1"/>
          <p:cNvSpPr/>
          <p:nvPr/>
        </p:nvSpPr>
        <p:spPr bwMode="auto">
          <a:xfrm>
            <a:off x="500034" y="857232"/>
            <a:ext cx="5545336" cy="1446609"/>
          </a:xfrm>
          <a:prstGeom prst="frame">
            <a:avLst/>
          </a:prstGeom>
          <a:solidFill>
            <a:srgbClr val="3333FF">
              <a:alpha val="45490"/>
            </a:srgbClr>
          </a:solidFill>
          <a:ln w="12700" cap="flat" cmpd="sng" algn="ctr">
            <a:noFill/>
            <a:prstDash val="solid"/>
            <a:round/>
            <a:headEnd type="none" w="med" len="med"/>
            <a:tailEnd type="none" w="med" len="med"/>
          </a:ln>
          <a:effectLst/>
        </p:spPr>
        <p:txBody>
          <a:bodyPr lIns="64288" tIns="32144" rIns="64288" bIns="32144"/>
          <a:lstStyle/>
          <a:p>
            <a:pPr algn="ctr">
              <a:defRPr/>
            </a:pPr>
            <a:endParaRPr lang="it-IT">
              <a:latin typeface="Gill Sans Light" charset="0"/>
              <a:sym typeface="Gill Sans Light" charset="0"/>
            </a:endParaRPr>
          </a:p>
        </p:txBody>
      </p:sp>
      <p:sp>
        <p:nvSpPr>
          <p:cNvPr id="191494" name="Rettangolo 2"/>
          <p:cNvSpPr>
            <a:spLocks noChangeArrowheads="1"/>
          </p:cNvSpPr>
          <p:nvPr/>
        </p:nvSpPr>
        <p:spPr bwMode="auto">
          <a:xfrm>
            <a:off x="167433" y="1002359"/>
            <a:ext cx="5904756" cy="1080578"/>
          </a:xfrm>
          <a:prstGeom prst="rect">
            <a:avLst/>
          </a:prstGeom>
          <a:noFill/>
          <a:ln w="9525">
            <a:noFill/>
            <a:miter lim="800000"/>
            <a:headEnd/>
            <a:tailEnd/>
          </a:ln>
        </p:spPr>
        <p:txBody>
          <a:bodyPr lIns="64288" tIns="32144" rIns="64288" bIns="32144">
            <a:spAutoFit/>
          </a:bodyPr>
          <a:lstStyle/>
          <a:p>
            <a:pPr marL="964323" lvl="2" indent="-321440">
              <a:buFont typeface="Wingdings" pitchFamily="2" charset="2"/>
              <a:buChar char="Ø"/>
            </a:pPr>
            <a:r>
              <a:rPr lang="en-US" altLang="it-IT" sz="2200" dirty="0">
                <a:ea typeface="MS PGothic" pitchFamily="34" charset="-128"/>
              </a:rPr>
              <a:t>CT HU (</a:t>
            </a:r>
            <a:r>
              <a:rPr lang="en-US" altLang="it-IT" sz="2200" dirty="0" err="1">
                <a:ea typeface="MS PGothic" pitchFamily="34" charset="-128"/>
              </a:rPr>
              <a:t>e.g.calibration</a:t>
            </a:r>
            <a:r>
              <a:rPr lang="en-US" altLang="it-IT" sz="2200" dirty="0">
                <a:ea typeface="MS PGothic" pitchFamily="34" charset="-128"/>
              </a:rPr>
              <a:t> apparatus)</a:t>
            </a:r>
          </a:p>
          <a:p>
            <a:pPr marL="964323" lvl="2" indent="-321440">
              <a:buFont typeface="Wingdings" pitchFamily="2" charset="2"/>
              <a:buChar char="Ø"/>
            </a:pPr>
            <a:r>
              <a:rPr lang="en-US" altLang="it-IT" sz="2200" dirty="0">
                <a:ea typeface="MS PGothic" pitchFamily="34" charset="-128"/>
              </a:rPr>
              <a:t>conversion to proton stopping power</a:t>
            </a:r>
          </a:p>
          <a:p>
            <a:pPr marL="964323" lvl="2" indent="-321440">
              <a:buFont typeface="Wingdings" pitchFamily="2" charset="2"/>
              <a:buChar char="Ø"/>
            </a:pPr>
            <a:r>
              <a:rPr lang="en-US" sz="2200" dirty="0"/>
              <a:t>dose calculation uncertainties</a:t>
            </a:r>
            <a:endParaRPr lang="en-US" sz="2200" baseline="30000" dirty="0"/>
          </a:p>
        </p:txBody>
      </p:sp>
      <p:sp>
        <p:nvSpPr>
          <p:cNvPr id="13" name="Cornice 12"/>
          <p:cNvSpPr/>
          <p:nvPr/>
        </p:nvSpPr>
        <p:spPr bwMode="auto">
          <a:xfrm>
            <a:off x="3962550" y="2203402"/>
            <a:ext cx="5054203" cy="2388691"/>
          </a:xfrm>
          <a:prstGeom prst="frame">
            <a:avLst/>
          </a:prstGeom>
          <a:solidFill>
            <a:srgbClr val="FF0000">
              <a:alpha val="45490"/>
            </a:srgbClr>
          </a:solidFill>
          <a:ln w="12700" cap="flat" cmpd="sng" algn="ctr">
            <a:noFill/>
            <a:prstDash val="solid"/>
            <a:round/>
            <a:headEnd type="none" w="med" len="med"/>
            <a:tailEnd type="none" w="med" len="med"/>
          </a:ln>
          <a:effectLst/>
        </p:spPr>
        <p:txBody>
          <a:bodyPr lIns="64288" tIns="32144" rIns="64288" bIns="32144"/>
          <a:lstStyle/>
          <a:p>
            <a:pPr algn="ctr">
              <a:defRPr/>
            </a:pPr>
            <a:endParaRPr lang="it-IT">
              <a:latin typeface="Gill Sans Light" charset="0"/>
              <a:sym typeface="Gill Sans Light" charset="0"/>
            </a:endParaRPr>
          </a:p>
        </p:txBody>
      </p:sp>
      <p:sp>
        <p:nvSpPr>
          <p:cNvPr id="191496" name="Rettangolo 3"/>
          <p:cNvSpPr>
            <a:spLocks noChangeArrowheads="1"/>
          </p:cNvSpPr>
          <p:nvPr/>
        </p:nvSpPr>
        <p:spPr bwMode="auto">
          <a:xfrm>
            <a:off x="3786182" y="2499198"/>
            <a:ext cx="5000660" cy="1757687"/>
          </a:xfrm>
          <a:prstGeom prst="rect">
            <a:avLst/>
          </a:prstGeom>
          <a:noFill/>
          <a:ln w="9525">
            <a:noFill/>
            <a:miter lim="800000"/>
            <a:headEnd/>
            <a:tailEnd/>
          </a:ln>
        </p:spPr>
        <p:txBody>
          <a:bodyPr wrap="square" lIns="64288" tIns="32144" rIns="64288" bIns="32144">
            <a:spAutoFit/>
          </a:bodyPr>
          <a:lstStyle/>
          <a:p>
            <a:pPr lvl="2">
              <a:buFont typeface="Arial" charset="0"/>
              <a:buChar char="•"/>
            </a:pPr>
            <a:r>
              <a:rPr lang="en-US" altLang="it-IT" sz="2200" dirty="0">
                <a:ea typeface="MS PGothic" pitchFamily="34" charset="-128"/>
              </a:rPr>
              <a:t>daily positioning on </a:t>
            </a:r>
            <a:r>
              <a:rPr lang="en-US" altLang="it-IT" sz="2200" dirty="0" smtClean="0">
                <a:ea typeface="MS PGothic" pitchFamily="34" charset="-128"/>
              </a:rPr>
              <a:t>the couch</a:t>
            </a:r>
            <a:endParaRPr lang="en-US" altLang="it-IT" sz="2200" dirty="0">
              <a:ea typeface="MS PGothic" pitchFamily="34" charset="-128"/>
            </a:endParaRPr>
          </a:p>
          <a:p>
            <a:pPr lvl="2">
              <a:buFont typeface="Arial" charset="0"/>
              <a:buChar char="•"/>
            </a:pPr>
            <a:r>
              <a:rPr lang="en-US" altLang="it-IT" sz="2200" dirty="0">
                <a:ea typeface="MS PGothic" pitchFamily="34" charset="-128"/>
              </a:rPr>
              <a:t>internal organ motion</a:t>
            </a:r>
          </a:p>
          <a:p>
            <a:pPr lvl="2">
              <a:buFont typeface="Arial" charset="0"/>
              <a:buChar char="•"/>
            </a:pPr>
            <a:r>
              <a:rPr lang="en-US" altLang="it-IT" sz="2200" dirty="0">
                <a:ea typeface="MS PGothic" pitchFamily="34" charset="-128"/>
              </a:rPr>
              <a:t>changes in air cavities</a:t>
            </a:r>
          </a:p>
          <a:p>
            <a:pPr lvl="2">
              <a:buFont typeface="Arial" charset="0"/>
              <a:buChar char="•"/>
            </a:pPr>
            <a:r>
              <a:rPr lang="en-US" altLang="it-IT" sz="2200" dirty="0" err="1">
                <a:ea typeface="MS PGothic" pitchFamily="34" charset="-128"/>
              </a:rPr>
              <a:t>tumour</a:t>
            </a:r>
            <a:r>
              <a:rPr lang="en-US" altLang="it-IT" sz="2200" dirty="0">
                <a:ea typeface="MS PGothic" pitchFamily="34" charset="-128"/>
              </a:rPr>
              <a:t> regression</a:t>
            </a:r>
          </a:p>
          <a:p>
            <a:pPr lvl="2">
              <a:buFont typeface="Arial" charset="0"/>
              <a:buChar char="•"/>
            </a:pPr>
            <a:r>
              <a:rPr lang="en-US" altLang="it-IT" sz="2200" dirty="0">
                <a:ea typeface="MS PGothic" pitchFamily="34" charset="-128"/>
              </a:rPr>
              <a:t>weight loss</a:t>
            </a:r>
          </a:p>
        </p:txBody>
      </p:sp>
      <p:sp>
        <p:nvSpPr>
          <p:cNvPr id="14" name="Cornice 13"/>
          <p:cNvSpPr/>
          <p:nvPr/>
        </p:nvSpPr>
        <p:spPr bwMode="auto">
          <a:xfrm>
            <a:off x="166317" y="4470426"/>
            <a:ext cx="5054203" cy="2387575"/>
          </a:xfrm>
          <a:prstGeom prst="frame">
            <a:avLst/>
          </a:prstGeom>
          <a:solidFill>
            <a:srgbClr val="00B050">
              <a:alpha val="45490"/>
            </a:srgbClr>
          </a:solidFill>
          <a:ln w="12700" cap="flat" cmpd="sng" algn="ctr">
            <a:noFill/>
            <a:prstDash val="solid"/>
            <a:round/>
            <a:headEnd type="none" w="med" len="med"/>
            <a:tailEnd type="none" w="med" len="med"/>
          </a:ln>
          <a:effectLst/>
        </p:spPr>
        <p:txBody>
          <a:bodyPr lIns="64288" tIns="32144" rIns="64288" bIns="32144"/>
          <a:lstStyle/>
          <a:p>
            <a:pPr algn="ctr">
              <a:defRPr/>
            </a:pPr>
            <a:endParaRPr lang="it-IT">
              <a:latin typeface="Gill Sans Light" charset="0"/>
              <a:sym typeface="Gill Sans Light" charset="0"/>
            </a:endParaRPr>
          </a:p>
        </p:txBody>
      </p:sp>
      <p:sp>
        <p:nvSpPr>
          <p:cNvPr id="191498" name="Rettangolo 4"/>
          <p:cNvSpPr>
            <a:spLocks noChangeArrowheads="1"/>
          </p:cNvSpPr>
          <p:nvPr/>
        </p:nvSpPr>
        <p:spPr bwMode="auto">
          <a:xfrm>
            <a:off x="219894" y="4766222"/>
            <a:ext cx="5852294" cy="1757687"/>
          </a:xfrm>
          <a:prstGeom prst="rect">
            <a:avLst/>
          </a:prstGeom>
          <a:noFill/>
          <a:ln w="9525">
            <a:noFill/>
            <a:miter lim="800000"/>
            <a:headEnd/>
            <a:tailEnd/>
          </a:ln>
        </p:spPr>
        <p:txBody>
          <a:bodyPr lIns="64288" tIns="32144" rIns="64288" bIns="32144">
            <a:spAutoFit/>
          </a:bodyPr>
          <a:lstStyle/>
          <a:p>
            <a:pPr lvl="1">
              <a:buFont typeface="Arial" charset="0"/>
              <a:buChar char="•"/>
            </a:pPr>
            <a:r>
              <a:rPr lang="en-US" sz="2200" dirty="0"/>
              <a:t>RBE values</a:t>
            </a:r>
          </a:p>
          <a:p>
            <a:pPr lvl="1">
              <a:buFont typeface="Arial" charset="0"/>
              <a:buChar char="•"/>
            </a:pPr>
            <a:r>
              <a:rPr lang="en-US" sz="2200" dirty="0"/>
              <a:t>Tumor heterogeneity</a:t>
            </a:r>
          </a:p>
          <a:p>
            <a:pPr lvl="1">
              <a:buFont typeface="Arial" charset="0"/>
              <a:buChar char="•"/>
            </a:pPr>
            <a:r>
              <a:rPr lang="en-US" sz="2200" dirty="0"/>
              <a:t>Contouring uncertainties</a:t>
            </a:r>
          </a:p>
          <a:p>
            <a:pPr lvl="1">
              <a:buFont typeface="Arial" charset="0"/>
              <a:buChar char="•"/>
            </a:pPr>
            <a:r>
              <a:rPr lang="en-US" altLang="it-IT" sz="2200" dirty="0">
                <a:ea typeface="MS PGothic" pitchFamily="34" charset="-128"/>
              </a:rPr>
              <a:t>Reconstruction artifacts in CT </a:t>
            </a:r>
          </a:p>
          <a:p>
            <a:pPr lvl="1">
              <a:buFont typeface="Arial" charset="0"/>
              <a:buChar char="•"/>
            </a:pPr>
            <a:r>
              <a:rPr lang="it-IT" altLang="it-IT" sz="2200" dirty="0"/>
              <a:t>Machine related</a:t>
            </a:r>
          </a:p>
        </p:txBody>
      </p:sp>
      <p:grpSp>
        <p:nvGrpSpPr>
          <p:cNvPr id="3" name="Group 15"/>
          <p:cNvGrpSpPr>
            <a:grpSpLocks/>
          </p:cNvGrpSpPr>
          <p:nvPr/>
        </p:nvGrpSpPr>
        <p:grpSpPr bwMode="auto">
          <a:xfrm>
            <a:off x="5429248" y="5643563"/>
            <a:ext cx="3661173" cy="803672"/>
            <a:chOff x="4864" y="5056"/>
            <a:chExt cx="3280" cy="720"/>
          </a:xfrm>
        </p:grpSpPr>
        <p:sp>
          <p:nvSpPr>
            <p:cNvPr id="191500" name="Cornice 12"/>
            <p:cNvSpPr>
              <a:spLocks noChangeArrowheads="1"/>
            </p:cNvSpPr>
            <p:nvPr/>
          </p:nvSpPr>
          <p:spPr bwMode="auto">
            <a:xfrm>
              <a:off x="4864" y="5056"/>
              <a:ext cx="3280" cy="720"/>
            </a:xfrm>
            <a:custGeom>
              <a:avLst/>
              <a:gdLst>
                <a:gd name="T0" fmla="*/ 0 w 7188200"/>
                <a:gd name="T1" fmla="*/ 0 h 3397250"/>
                <a:gd name="T2" fmla="*/ 0 w 7188200"/>
                <a:gd name="T3" fmla="*/ 0 h 3397250"/>
                <a:gd name="T4" fmla="*/ 0 w 7188200"/>
                <a:gd name="T5" fmla="*/ 0 h 3397250"/>
                <a:gd name="T6" fmla="*/ 0 w 7188200"/>
                <a:gd name="T7" fmla="*/ 0 h 3397250"/>
                <a:gd name="T8" fmla="*/ 17694720 60000 65536"/>
                <a:gd name="T9" fmla="*/ 11796480 60000 65536"/>
                <a:gd name="T10" fmla="*/ 5898240 60000 65536"/>
                <a:gd name="T11" fmla="*/ 0 60000 65536"/>
                <a:gd name="T12" fmla="*/ 425156 w 7188200"/>
                <a:gd name="T13" fmla="*/ 424656 h 3397250"/>
                <a:gd name="T14" fmla="*/ 6763044 w 7188200"/>
                <a:gd name="T15" fmla="*/ 2972594 h 3397250"/>
              </a:gdLst>
              <a:ahLst/>
              <a:cxnLst>
                <a:cxn ang="T8">
                  <a:pos x="T0" y="T1"/>
                </a:cxn>
                <a:cxn ang="T9">
                  <a:pos x="T2" y="T3"/>
                </a:cxn>
                <a:cxn ang="T10">
                  <a:pos x="T4" y="T5"/>
                </a:cxn>
                <a:cxn ang="T11">
                  <a:pos x="T6" y="T7"/>
                </a:cxn>
              </a:cxnLst>
              <a:rect l="T12" t="T13" r="T14" b="T15"/>
              <a:pathLst>
                <a:path w="7188200" h="3397250">
                  <a:moveTo>
                    <a:pt x="0" y="0"/>
                  </a:moveTo>
                  <a:lnTo>
                    <a:pt x="7188200" y="0"/>
                  </a:lnTo>
                  <a:lnTo>
                    <a:pt x="7188200" y="3397250"/>
                  </a:lnTo>
                  <a:lnTo>
                    <a:pt x="0" y="3397250"/>
                  </a:lnTo>
                  <a:close/>
                  <a:moveTo>
                    <a:pt x="424656" y="424656"/>
                  </a:moveTo>
                  <a:lnTo>
                    <a:pt x="424656" y="2972594"/>
                  </a:lnTo>
                  <a:lnTo>
                    <a:pt x="6763544" y="2972594"/>
                  </a:lnTo>
                  <a:lnTo>
                    <a:pt x="6763544" y="424656"/>
                  </a:lnTo>
                  <a:close/>
                </a:path>
              </a:pathLst>
            </a:custGeom>
            <a:solidFill>
              <a:srgbClr val="FFFF00"/>
            </a:solidFill>
            <a:ln w="12700" algn="ctr">
              <a:noFill/>
              <a:round/>
              <a:headEnd/>
              <a:tailEnd/>
            </a:ln>
          </p:spPr>
          <p:txBody>
            <a:bodyPr/>
            <a:lstStyle/>
            <a:p>
              <a:pPr algn="ctr"/>
              <a:endParaRPr lang="it-IT"/>
            </a:p>
          </p:txBody>
        </p:sp>
        <p:sp>
          <p:nvSpPr>
            <p:cNvPr id="191501" name="Rectangle 14"/>
            <p:cNvSpPr>
              <a:spLocks noChangeArrowheads="1"/>
            </p:cNvSpPr>
            <p:nvPr/>
          </p:nvSpPr>
          <p:spPr bwMode="auto">
            <a:xfrm>
              <a:off x="4992" y="5056"/>
              <a:ext cx="3066" cy="689"/>
            </a:xfrm>
            <a:prstGeom prst="rect">
              <a:avLst/>
            </a:prstGeom>
            <a:noFill/>
            <a:ln w="9525">
              <a:noFill/>
              <a:miter lim="800000"/>
              <a:headEnd/>
              <a:tailEnd/>
            </a:ln>
          </p:spPr>
          <p:txBody>
            <a:bodyPr wrap="none">
              <a:spAutoFit/>
            </a:bodyPr>
            <a:lstStyle/>
            <a:p>
              <a:r>
                <a:rPr lang="en-US" altLang="it-IT" sz="2200" b="1" dirty="0" smtClean="0">
                  <a:solidFill>
                    <a:srgbClr val="FF0000"/>
                  </a:solidFill>
                </a:rPr>
                <a:t>Dose/Bragg Peak</a:t>
              </a:r>
            </a:p>
            <a:p>
              <a:r>
                <a:rPr lang="en-US" altLang="it-IT" sz="2200" b="1" dirty="0" smtClean="0">
                  <a:solidFill>
                    <a:srgbClr val="FF0000"/>
                  </a:solidFill>
                </a:rPr>
                <a:t>Monitoring </a:t>
              </a:r>
              <a:r>
                <a:rPr lang="en-US" altLang="it-IT" sz="2200" b="1" dirty="0">
                  <a:solidFill>
                    <a:srgbClr val="FF0000"/>
                  </a:solidFill>
                </a:rPr>
                <a:t>is </a:t>
              </a:r>
              <a:r>
                <a:rPr lang="en-US" altLang="it-IT" sz="2200" b="1" dirty="0" smtClean="0">
                  <a:solidFill>
                    <a:srgbClr val="FF0000"/>
                  </a:solidFill>
                </a:rPr>
                <a:t>advisable!</a:t>
              </a:r>
              <a:endParaRPr lang="en-US" sz="2200" b="1" dirty="0">
                <a:solidFill>
                  <a:srgbClr val="FF0000"/>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1491"/>
                                        </p:tgtEl>
                                        <p:attrNameLst>
                                          <p:attrName>style.visibility</p:attrName>
                                        </p:attrNameLst>
                                      </p:cBhvr>
                                      <p:to>
                                        <p:strVal val="visible"/>
                                      </p:to>
                                    </p:set>
                                    <p:anim calcmode="lin" valueType="num">
                                      <p:cBhvr additive="base">
                                        <p:cTn id="7" dur="500" fill="hold"/>
                                        <p:tgtEl>
                                          <p:spTgt spid="191491"/>
                                        </p:tgtEl>
                                        <p:attrNameLst>
                                          <p:attrName>ppt_x</p:attrName>
                                        </p:attrNameLst>
                                      </p:cBhvr>
                                      <p:tavLst>
                                        <p:tav tm="0">
                                          <p:val>
                                            <p:strVal val="#ppt_x"/>
                                          </p:val>
                                        </p:tav>
                                        <p:tav tm="100000">
                                          <p:val>
                                            <p:strVal val="#ppt_x"/>
                                          </p:val>
                                        </p:tav>
                                      </p:tavLst>
                                    </p:anim>
                                    <p:anim calcmode="lin" valueType="num">
                                      <p:cBhvr additive="base">
                                        <p:cTn id="8" dur="500" fill="hold"/>
                                        <p:tgtEl>
                                          <p:spTgt spid="19149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1494"/>
                                        </p:tgtEl>
                                        <p:attrNameLst>
                                          <p:attrName>style.visibility</p:attrName>
                                        </p:attrNameLst>
                                      </p:cBhvr>
                                      <p:to>
                                        <p:strVal val="visible"/>
                                      </p:to>
                                    </p:set>
                                    <p:anim calcmode="lin" valueType="num">
                                      <p:cBhvr additive="base">
                                        <p:cTn id="13" dur="500" fill="hold"/>
                                        <p:tgtEl>
                                          <p:spTgt spid="191494"/>
                                        </p:tgtEl>
                                        <p:attrNameLst>
                                          <p:attrName>ppt_x</p:attrName>
                                        </p:attrNameLst>
                                      </p:cBhvr>
                                      <p:tavLst>
                                        <p:tav tm="0">
                                          <p:val>
                                            <p:strVal val="#ppt_x"/>
                                          </p:val>
                                        </p:tav>
                                        <p:tav tm="100000">
                                          <p:val>
                                            <p:strVal val="#ppt_x"/>
                                          </p:val>
                                        </p:tav>
                                      </p:tavLst>
                                    </p:anim>
                                    <p:anim calcmode="lin" valueType="num">
                                      <p:cBhvr additive="base">
                                        <p:cTn id="14" dur="500" fill="hold"/>
                                        <p:tgtEl>
                                          <p:spTgt spid="19149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1492"/>
                                        </p:tgtEl>
                                        <p:attrNameLst>
                                          <p:attrName>style.visibility</p:attrName>
                                        </p:attrNameLst>
                                      </p:cBhvr>
                                      <p:to>
                                        <p:strVal val="visible"/>
                                      </p:to>
                                    </p:set>
                                    <p:anim calcmode="lin" valueType="num">
                                      <p:cBhvr additive="base">
                                        <p:cTn id="19" dur="500" fill="hold"/>
                                        <p:tgtEl>
                                          <p:spTgt spid="191492"/>
                                        </p:tgtEl>
                                        <p:attrNameLst>
                                          <p:attrName>ppt_x</p:attrName>
                                        </p:attrNameLst>
                                      </p:cBhvr>
                                      <p:tavLst>
                                        <p:tav tm="0">
                                          <p:val>
                                            <p:strVal val="#ppt_x"/>
                                          </p:val>
                                        </p:tav>
                                        <p:tav tm="100000">
                                          <p:val>
                                            <p:strVal val="#ppt_x"/>
                                          </p:val>
                                        </p:tav>
                                      </p:tavLst>
                                    </p:anim>
                                    <p:anim calcmode="lin" valueType="num">
                                      <p:cBhvr additive="base">
                                        <p:cTn id="20" dur="500" fill="hold"/>
                                        <p:tgtEl>
                                          <p:spTgt spid="19149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1496"/>
                                        </p:tgtEl>
                                        <p:attrNameLst>
                                          <p:attrName>style.visibility</p:attrName>
                                        </p:attrNameLst>
                                      </p:cBhvr>
                                      <p:to>
                                        <p:strVal val="visible"/>
                                      </p:to>
                                    </p:set>
                                    <p:anim calcmode="lin" valueType="num">
                                      <p:cBhvr additive="base">
                                        <p:cTn id="25" dur="500" fill="hold"/>
                                        <p:tgtEl>
                                          <p:spTgt spid="191496"/>
                                        </p:tgtEl>
                                        <p:attrNameLst>
                                          <p:attrName>ppt_x</p:attrName>
                                        </p:attrNameLst>
                                      </p:cBhvr>
                                      <p:tavLst>
                                        <p:tav tm="0">
                                          <p:val>
                                            <p:strVal val="#ppt_x"/>
                                          </p:val>
                                        </p:tav>
                                        <p:tav tm="100000">
                                          <p:val>
                                            <p:strVal val="#ppt_x"/>
                                          </p:val>
                                        </p:tav>
                                      </p:tavLst>
                                    </p:anim>
                                    <p:anim calcmode="lin" valueType="num">
                                      <p:cBhvr additive="base">
                                        <p:cTn id="26" dur="500" fill="hold"/>
                                        <p:tgtEl>
                                          <p:spTgt spid="19149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1490"/>
                                        </p:tgtEl>
                                        <p:attrNameLst>
                                          <p:attrName>style.visibility</p:attrName>
                                        </p:attrNameLst>
                                      </p:cBhvr>
                                      <p:to>
                                        <p:strVal val="visible"/>
                                      </p:to>
                                    </p:set>
                                    <p:anim calcmode="lin" valueType="num">
                                      <p:cBhvr additive="base">
                                        <p:cTn id="31" dur="500" fill="hold"/>
                                        <p:tgtEl>
                                          <p:spTgt spid="191490"/>
                                        </p:tgtEl>
                                        <p:attrNameLst>
                                          <p:attrName>ppt_x</p:attrName>
                                        </p:attrNameLst>
                                      </p:cBhvr>
                                      <p:tavLst>
                                        <p:tav tm="0">
                                          <p:val>
                                            <p:strVal val="#ppt_x"/>
                                          </p:val>
                                        </p:tav>
                                        <p:tav tm="100000">
                                          <p:val>
                                            <p:strVal val="#ppt_x"/>
                                          </p:val>
                                        </p:tav>
                                      </p:tavLst>
                                    </p:anim>
                                    <p:anim calcmode="lin" valueType="num">
                                      <p:cBhvr additive="base">
                                        <p:cTn id="32" dur="500" fill="hold"/>
                                        <p:tgtEl>
                                          <p:spTgt spid="19149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1498"/>
                                        </p:tgtEl>
                                        <p:attrNameLst>
                                          <p:attrName>style.visibility</p:attrName>
                                        </p:attrNameLst>
                                      </p:cBhvr>
                                      <p:to>
                                        <p:strVal val="visible"/>
                                      </p:to>
                                    </p:set>
                                    <p:anim calcmode="lin" valueType="num">
                                      <p:cBhvr additive="base">
                                        <p:cTn id="37" dur="500" fill="hold"/>
                                        <p:tgtEl>
                                          <p:spTgt spid="191498"/>
                                        </p:tgtEl>
                                        <p:attrNameLst>
                                          <p:attrName>ppt_x</p:attrName>
                                        </p:attrNameLst>
                                      </p:cBhvr>
                                      <p:tavLst>
                                        <p:tav tm="0">
                                          <p:val>
                                            <p:strVal val="#ppt_x"/>
                                          </p:val>
                                        </p:tav>
                                        <p:tav tm="100000">
                                          <p:val>
                                            <p:strVal val="#ppt_x"/>
                                          </p:val>
                                        </p:tav>
                                      </p:tavLst>
                                    </p:anim>
                                    <p:anim calcmode="lin" valueType="num">
                                      <p:cBhvr additive="base">
                                        <p:cTn id="38" dur="500" fill="hold"/>
                                        <p:tgtEl>
                                          <p:spTgt spid="19149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0" grpId="0" animBg="1"/>
      <p:bldP spid="191491" grpId="0" animBg="1"/>
      <p:bldP spid="191492" grpId="0" animBg="1"/>
      <p:bldP spid="191494" grpId="0"/>
      <p:bldP spid="191496" grpId="0"/>
      <p:bldP spid="19149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714348" y="714356"/>
            <a:ext cx="2250831" cy="1350498"/>
          </a:xfrm>
          <a:custGeom>
            <a:avLst/>
            <a:gdLst>
              <a:gd name="connsiteX0" fmla="*/ 0 w 2250831"/>
              <a:gd name="connsiteY0" fmla="*/ 1223889 h 1350498"/>
              <a:gd name="connsiteX1" fmla="*/ 56271 w 2250831"/>
              <a:gd name="connsiteY1" fmla="*/ 1237957 h 1350498"/>
              <a:gd name="connsiteX2" fmla="*/ 211015 w 2250831"/>
              <a:gd name="connsiteY2" fmla="*/ 1209821 h 1350498"/>
              <a:gd name="connsiteX3" fmla="*/ 253218 w 2250831"/>
              <a:gd name="connsiteY3" fmla="*/ 1181686 h 1350498"/>
              <a:gd name="connsiteX4" fmla="*/ 337624 w 2250831"/>
              <a:gd name="connsiteY4" fmla="*/ 1139483 h 1350498"/>
              <a:gd name="connsiteX5" fmla="*/ 436098 w 2250831"/>
              <a:gd name="connsiteY5" fmla="*/ 1026941 h 1350498"/>
              <a:gd name="connsiteX6" fmla="*/ 506437 w 2250831"/>
              <a:gd name="connsiteY6" fmla="*/ 970671 h 1350498"/>
              <a:gd name="connsiteX7" fmla="*/ 534572 w 2250831"/>
              <a:gd name="connsiteY7" fmla="*/ 942535 h 1350498"/>
              <a:gd name="connsiteX8" fmla="*/ 618978 w 2250831"/>
              <a:gd name="connsiteY8" fmla="*/ 815926 h 1350498"/>
              <a:gd name="connsiteX9" fmla="*/ 633046 w 2250831"/>
              <a:gd name="connsiteY9" fmla="*/ 759655 h 1350498"/>
              <a:gd name="connsiteX10" fmla="*/ 689317 w 2250831"/>
              <a:gd name="connsiteY10" fmla="*/ 647114 h 1350498"/>
              <a:gd name="connsiteX11" fmla="*/ 703384 w 2250831"/>
              <a:gd name="connsiteY11" fmla="*/ 590843 h 1350498"/>
              <a:gd name="connsiteX12" fmla="*/ 731520 w 2250831"/>
              <a:gd name="connsiteY12" fmla="*/ 548640 h 1350498"/>
              <a:gd name="connsiteX13" fmla="*/ 745587 w 2250831"/>
              <a:gd name="connsiteY13" fmla="*/ 436098 h 1350498"/>
              <a:gd name="connsiteX14" fmla="*/ 759655 w 2250831"/>
              <a:gd name="connsiteY14" fmla="*/ 393895 h 1350498"/>
              <a:gd name="connsiteX15" fmla="*/ 787791 w 2250831"/>
              <a:gd name="connsiteY15" fmla="*/ 295421 h 1350498"/>
              <a:gd name="connsiteX16" fmla="*/ 815926 w 2250831"/>
              <a:gd name="connsiteY16" fmla="*/ 253218 h 1350498"/>
              <a:gd name="connsiteX17" fmla="*/ 829994 w 2250831"/>
              <a:gd name="connsiteY17" fmla="*/ 211015 h 1350498"/>
              <a:gd name="connsiteX18" fmla="*/ 900332 w 2250831"/>
              <a:gd name="connsiteY18" fmla="*/ 126609 h 1350498"/>
              <a:gd name="connsiteX19" fmla="*/ 928467 w 2250831"/>
              <a:gd name="connsiteY19" fmla="*/ 84406 h 1350498"/>
              <a:gd name="connsiteX20" fmla="*/ 984738 w 2250831"/>
              <a:gd name="connsiteY20" fmla="*/ 28135 h 1350498"/>
              <a:gd name="connsiteX21" fmla="*/ 1012874 w 2250831"/>
              <a:gd name="connsiteY21" fmla="*/ 0 h 1350498"/>
              <a:gd name="connsiteX22" fmla="*/ 1069144 w 2250831"/>
              <a:gd name="connsiteY22" fmla="*/ 14068 h 1350498"/>
              <a:gd name="connsiteX23" fmla="*/ 1167618 w 2250831"/>
              <a:gd name="connsiteY23" fmla="*/ 98474 h 1350498"/>
              <a:gd name="connsiteX24" fmla="*/ 1195754 w 2250831"/>
              <a:gd name="connsiteY24" fmla="*/ 126609 h 1350498"/>
              <a:gd name="connsiteX25" fmla="*/ 1223889 w 2250831"/>
              <a:gd name="connsiteY25" fmla="*/ 154745 h 1350498"/>
              <a:gd name="connsiteX26" fmla="*/ 1266092 w 2250831"/>
              <a:gd name="connsiteY26" fmla="*/ 239151 h 1350498"/>
              <a:gd name="connsiteX27" fmla="*/ 1294227 w 2250831"/>
              <a:gd name="connsiteY27" fmla="*/ 323557 h 1350498"/>
              <a:gd name="connsiteX28" fmla="*/ 1308295 w 2250831"/>
              <a:gd name="connsiteY28" fmla="*/ 365760 h 1350498"/>
              <a:gd name="connsiteX29" fmla="*/ 1322363 w 2250831"/>
              <a:gd name="connsiteY29" fmla="*/ 407963 h 1350498"/>
              <a:gd name="connsiteX30" fmla="*/ 1336431 w 2250831"/>
              <a:gd name="connsiteY30" fmla="*/ 450166 h 1350498"/>
              <a:gd name="connsiteX31" fmla="*/ 1378634 w 2250831"/>
              <a:gd name="connsiteY31" fmla="*/ 703385 h 1350498"/>
              <a:gd name="connsiteX32" fmla="*/ 1406769 w 2250831"/>
              <a:gd name="connsiteY32" fmla="*/ 801858 h 1350498"/>
              <a:gd name="connsiteX33" fmla="*/ 1463040 w 2250831"/>
              <a:gd name="connsiteY33" fmla="*/ 872197 h 1350498"/>
              <a:gd name="connsiteX34" fmla="*/ 1505243 w 2250831"/>
              <a:gd name="connsiteY34" fmla="*/ 956603 h 1350498"/>
              <a:gd name="connsiteX35" fmla="*/ 1519311 w 2250831"/>
              <a:gd name="connsiteY35" fmla="*/ 998806 h 1350498"/>
              <a:gd name="connsiteX36" fmla="*/ 1547446 w 2250831"/>
              <a:gd name="connsiteY36" fmla="*/ 1041009 h 1350498"/>
              <a:gd name="connsiteX37" fmla="*/ 1589649 w 2250831"/>
              <a:gd name="connsiteY37" fmla="*/ 1111348 h 1350498"/>
              <a:gd name="connsiteX38" fmla="*/ 1645920 w 2250831"/>
              <a:gd name="connsiteY38" fmla="*/ 1181686 h 1350498"/>
              <a:gd name="connsiteX39" fmla="*/ 1674055 w 2250831"/>
              <a:gd name="connsiteY39" fmla="*/ 1223889 h 1350498"/>
              <a:gd name="connsiteX40" fmla="*/ 1786597 w 2250831"/>
              <a:gd name="connsiteY40" fmla="*/ 1308295 h 1350498"/>
              <a:gd name="connsiteX41" fmla="*/ 1856935 w 2250831"/>
              <a:gd name="connsiteY41" fmla="*/ 1350498 h 1350498"/>
              <a:gd name="connsiteX42" fmla="*/ 1997612 w 2250831"/>
              <a:gd name="connsiteY42" fmla="*/ 1336431 h 1350498"/>
              <a:gd name="connsiteX43" fmla="*/ 2053883 w 2250831"/>
              <a:gd name="connsiteY43" fmla="*/ 1308295 h 1350498"/>
              <a:gd name="connsiteX44" fmla="*/ 2096086 w 2250831"/>
              <a:gd name="connsiteY44" fmla="*/ 1294228 h 1350498"/>
              <a:gd name="connsiteX45" fmla="*/ 2180492 w 2250831"/>
              <a:gd name="connsiteY45" fmla="*/ 1237957 h 1350498"/>
              <a:gd name="connsiteX46" fmla="*/ 2250831 w 2250831"/>
              <a:gd name="connsiteY46" fmla="*/ 1209821 h 135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831" h="1350498">
                <a:moveTo>
                  <a:pt x="0" y="1223889"/>
                </a:moveTo>
                <a:cubicBezTo>
                  <a:pt x="18757" y="1228578"/>
                  <a:pt x="36937" y="1237957"/>
                  <a:pt x="56271" y="1237957"/>
                </a:cubicBezTo>
                <a:cubicBezTo>
                  <a:pt x="106676" y="1237957"/>
                  <a:pt x="161766" y="1222134"/>
                  <a:pt x="211015" y="1209821"/>
                </a:cubicBezTo>
                <a:cubicBezTo>
                  <a:pt x="225083" y="1200443"/>
                  <a:pt x="238096" y="1189247"/>
                  <a:pt x="253218" y="1181686"/>
                </a:cubicBezTo>
                <a:cubicBezTo>
                  <a:pt x="310770" y="1152910"/>
                  <a:pt x="283871" y="1186517"/>
                  <a:pt x="337624" y="1139483"/>
                </a:cubicBezTo>
                <a:cubicBezTo>
                  <a:pt x="453329" y="1038242"/>
                  <a:pt x="372534" y="1106396"/>
                  <a:pt x="436098" y="1026941"/>
                </a:cubicBezTo>
                <a:cubicBezTo>
                  <a:pt x="466289" y="989202"/>
                  <a:pt x="465819" y="1003166"/>
                  <a:pt x="506437" y="970671"/>
                </a:cubicBezTo>
                <a:cubicBezTo>
                  <a:pt x="516794" y="962385"/>
                  <a:pt x="526081" y="952724"/>
                  <a:pt x="534572" y="942535"/>
                </a:cubicBezTo>
                <a:cubicBezTo>
                  <a:pt x="576439" y="892295"/>
                  <a:pt x="584237" y="873828"/>
                  <a:pt x="618978" y="815926"/>
                </a:cubicBezTo>
                <a:cubicBezTo>
                  <a:pt x="623667" y="797169"/>
                  <a:pt x="625610" y="777502"/>
                  <a:pt x="633046" y="759655"/>
                </a:cubicBezTo>
                <a:cubicBezTo>
                  <a:pt x="649178" y="720940"/>
                  <a:pt x="689317" y="647114"/>
                  <a:pt x="689317" y="647114"/>
                </a:cubicBezTo>
                <a:cubicBezTo>
                  <a:pt x="694006" y="628357"/>
                  <a:pt x="695768" y="608614"/>
                  <a:pt x="703384" y="590843"/>
                </a:cubicBezTo>
                <a:cubicBezTo>
                  <a:pt x="710044" y="575303"/>
                  <a:pt x="727071" y="564952"/>
                  <a:pt x="731520" y="548640"/>
                </a:cubicBezTo>
                <a:cubicBezTo>
                  <a:pt x="741467" y="512166"/>
                  <a:pt x="738824" y="473294"/>
                  <a:pt x="745587" y="436098"/>
                </a:cubicBezTo>
                <a:cubicBezTo>
                  <a:pt x="748240" y="421509"/>
                  <a:pt x="755581" y="408153"/>
                  <a:pt x="759655" y="393895"/>
                </a:cubicBezTo>
                <a:cubicBezTo>
                  <a:pt x="765665" y="372861"/>
                  <a:pt x="776548" y="317907"/>
                  <a:pt x="787791" y="295421"/>
                </a:cubicBezTo>
                <a:cubicBezTo>
                  <a:pt x="795352" y="280299"/>
                  <a:pt x="808365" y="268340"/>
                  <a:pt x="815926" y="253218"/>
                </a:cubicBezTo>
                <a:cubicBezTo>
                  <a:pt x="822558" y="239955"/>
                  <a:pt x="823362" y="224278"/>
                  <a:pt x="829994" y="211015"/>
                </a:cubicBezTo>
                <a:cubicBezTo>
                  <a:pt x="856190" y="158622"/>
                  <a:pt x="861440" y="173279"/>
                  <a:pt x="900332" y="126609"/>
                </a:cubicBezTo>
                <a:cubicBezTo>
                  <a:pt x="911156" y="113621"/>
                  <a:pt x="917464" y="97243"/>
                  <a:pt x="928467" y="84406"/>
                </a:cubicBezTo>
                <a:cubicBezTo>
                  <a:pt x="945730" y="64266"/>
                  <a:pt x="965981" y="46892"/>
                  <a:pt x="984738" y="28135"/>
                </a:cubicBezTo>
                <a:lnTo>
                  <a:pt x="1012874" y="0"/>
                </a:lnTo>
                <a:cubicBezTo>
                  <a:pt x="1031631" y="4689"/>
                  <a:pt x="1051373" y="6452"/>
                  <a:pt x="1069144" y="14068"/>
                </a:cubicBezTo>
                <a:cubicBezTo>
                  <a:pt x="1106639" y="30137"/>
                  <a:pt x="1141407" y="72264"/>
                  <a:pt x="1167618" y="98474"/>
                </a:cubicBezTo>
                <a:lnTo>
                  <a:pt x="1195754" y="126609"/>
                </a:lnTo>
                <a:lnTo>
                  <a:pt x="1223889" y="154745"/>
                </a:lnTo>
                <a:cubicBezTo>
                  <a:pt x="1275199" y="308670"/>
                  <a:pt x="1193366" y="75516"/>
                  <a:pt x="1266092" y="239151"/>
                </a:cubicBezTo>
                <a:cubicBezTo>
                  <a:pt x="1278137" y="266252"/>
                  <a:pt x="1284849" y="295422"/>
                  <a:pt x="1294227" y="323557"/>
                </a:cubicBezTo>
                <a:lnTo>
                  <a:pt x="1308295" y="365760"/>
                </a:lnTo>
                <a:lnTo>
                  <a:pt x="1322363" y="407963"/>
                </a:lnTo>
                <a:lnTo>
                  <a:pt x="1336431" y="450166"/>
                </a:lnTo>
                <a:cubicBezTo>
                  <a:pt x="1363908" y="779904"/>
                  <a:pt x="1326892" y="496410"/>
                  <a:pt x="1378634" y="703385"/>
                </a:cubicBezTo>
                <a:cubicBezTo>
                  <a:pt x="1383142" y="721419"/>
                  <a:pt x="1396677" y="781673"/>
                  <a:pt x="1406769" y="801858"/>
                </a:cubicBezTo>
                <a:cubicBezTo>
                  <a:pt x="1424516" y="837351"/>
                  <a:pt x="1436870" y="846027"/>
                  <a:pt x="1463040" y="872197"/>
                </a:cubicBezTo>
                <a:cubicBezTo>
                  <a:pt x="1498395" y="978268"/>
                  <a:pt x="1450705" y="847529"/>
                  <a:pt x="1505243" y="956603"/>
                </a:cubicBezTo>
                <a:cubicBezTo>
                  <a:pt x="1511875" y="969866"/>
                  <a:pt x="1512679" y="985543"/>
                  <a:pt x="1519311" y="998806"/>
                </a:cubicBezTo>
                <a:cubicBezTo>
                  <a:pt x="1526872" y="1013928"/>
                  <a:pt x="1539885" y="1025887"/>
                  <a:pt x="1547446" y="1041009"/>
                </a:cubicBezTo>
                <a:cubicBezTo>
                  <a:pt x="1583970" y="1114057"/>
                  <a:pt x="1534695" y="1056392"/>
                  <a:pt x="1589649" y="1111348"/>
                </a:cubicBezTo>
                <a:cubicBezTo>
                  <a:pt x="1617037" y="1193509"/>
                  <a:pt x="1582288" y="1118054"/>
                  <a:pt x="1645920" y="1181686"/>
                </a:cubicBezTo>
                <a:cubicBezTo>
                  <a:pt x="1657875" y="1193641"/>
                  <a:pt x="1663493" y="1210687"/>
                  <a:pt x="1674055" y="1223889"/>
                </a:cubicBezTo>
                <a:cubicBezTo>
                  <a:pt x="1723976" y="1286290"/>
                  <a:pt x="1696575" y="1218270"/>
                  <a:pt x="1786597" y="1308295"/>
                </a:cubicBezTo>
                <a:cubicBezTo>
                  <a:pt x="1825217" y="1346917"/>
                  <a:pt x="1802149" y="1332237"/>
                  <a:pt x="1856935" y="1350498"/>
                </a:cubicBezTo>
                <a:cubicBezTo>
                  <a:pt x="1903827" y="1345809"/>
                  <a:pt x="1951532" y="1346305"/>
                  <a:pt x="1997612" y="1336431"/>
                </a:cubicBezTo>
                <a:cubicBezTo>
                  <a:pt x="2018118" y="1332037"/>
                  <a:pt x="2034608" y="1316556"/>
                  <a:pt x="2053883" y="1308295"/>
                </a:cubicBezTo>
                <a:cubicBezTo>
                  <a:pt x="2067513" y="1302454"/>
                  <a:pt x="2082018" y="1298917"/>
                  <a:pt x="2096086" y="1294228"/>
                </a:cubicBezTo>
                <a:cubicBezTo>
                  <a:pt x="2124221" y="1275471"/>
                  <a:pt x="2148413" y="1248650"/>
                  <a:pt x="2180492" y="1237957"/>
                </a:cubicBezTo>
                <a:cubicBezTo>
                  <a:pt x="2232643" y="1220573"/>
                  <a:pt x="2209432" y="1230521"/>
                  <a:pt x="2250831" y="1209821"/>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6" name="Freeform 5"/>
          <p:cNvSpPr/>
          <p:nvPr/>
        </p:nvSpPr>
        <p:spPr>
          <a:xfrm>
            <a:off x="1420837" y="798247"/>
            <a:ext cx="2082018" cy="1258153"/>
          </a:xfrm>
          <a:custGeom>
            <a:avLst/>
            <a:gdLst>
              <a:gd name="connsiteX0" fmla="*/ 0 w 2082018"/>
              <a:gd name="connsiteY0" fmla="*/ 1143101 h 1258153"/>
              <a:gd name="connsiteX1" fmla="*/ 70338 w 2082018"/>
              <a:gd name="connsiteY1" fmla="*/ 1129033 h 1258153"/>
              <a:gd name="connsiteX2" fmla="*/ 168812 w 2082018"/>
              <a:gd name="connsiteY2" fmla="*/ 1058694 h 1258153"/>
              <a:gd name="connsiteX3" fmla="*/ 225083 w 2082018"/>
              <a:gd name="connsiteY3" fmla="*/ 1016491 h 1258153"/>
              <a:gd name="connsiteX4" fmla="*/ 267286 w 2082018"/>
              <a:gd name="connsiteY4" fmla="*/ 988356 h 1258153"/>
              <a:gd name="connsiteX5" fmla="*/ 281354 w 2082018"/>
              <a:gd name="connsiteY5" fmla="*/ 889882 h 1258153"/>
              <a:gd name="connsiteX6" fmla="*/ 295421 w 2082018"/>
              <a:gd name="connsiteY6" fmla="*/ 833611 h 1258153"/>
              <a:gd name="connsiteX7" fmla="*/ 323557 w 2082018"/>
              <a:gd name="connsiteY7" fmla="*/ 791408 h 1258153"/>
              <a:gd name="connsiteX8" fmla="*/ 337625 w 2082018"/>
              <a:gd name="connsiteY8" fmla="*/ 749205 h 1258153"/>
              <a:gd name="connsiteX9" fmla="*/ 379828 w 2082018"/>
              <a:gd name="connsiteY9" fmla="*/ 664799 h 1258153"/>
              <a:gd name="connsiteX10" fmla="*/ 464234 w 2082018"/>
              <a:gd name="connsiteY10" fmla="*/ 566325 h 1258153"/>
              <a:gd name="connsiteX11" fmla="*/ 548640 w 2082018"/>
              <a:gd name="connsiteY11" fmla="*/ 467851 h 1258153"/>
              <a:gd name="connsiteX12" fmla="*/ 590843 w 2082018"/>
              <a:gd name="connsiteY12" fmla="*/ 369377 h 1258153"/>
              <a:gd name="connsiteX13" fmla="*/ 618978 w 2082018"/>
              <a:gd name="connsiteY13" fmla="*/ 327174 h 1258153"/>
              <a:gd name="connsiteX14" fmla="*/ 633046 w 2082018"/>
              <a:gd name="connsiteY14" fmla="*/ 284971 h 1258153"/>
              <a:gd name="connsiteX15" fmla="*/ 689317 w 2082018"/>
              <a:gd name="connsiteY15" fmla="*/ 200565 h 1258153"/>
              <a:gd name="connsiteX16" fmla="*/ 759655 w 2082018"/>
              <a:gd name="connsiteY16" fmla="*/ 73956 h 1258153"/>
              <a:gd name="connsiteX17" fmla="*/ 815926 w 2082018"/>
              <a:gd name="connsiteY17" fmla="*/ 3617 h 1258153"/>
              <a:gd name="connsiteX18" fmla="*/ 886265 w 2082018"/>
              <a:gd name="connsiteY18" fmla="*/ 59888 h 1258153"/>
              <a:gd name="connsiteX19" fmla="*/ 956603 w 2082018"/>
              <a:gd name="connsiteY19" fmla="*/ 130227 h 1258153"/>
              <a:gd name="connsiteX20" fmla="*/ 998806 w 2082018"/>
              <a:gd name="connsiteY20" fmla="*/ 228701 h 1258153"/>
              <a:gd name="connsiteX21" fmla="*/ 1111348 w 2082018"/>
              <a:gd name="connsiteY21" fmla="*/ 327174 h 1258153"/>
              <a:gd name="connsiteX22" fmla="*/ 1167618 w 2082018"/>
              <a:gd name="connsiteY22" fmla="*/ 397513 h 1258153"/>
              <a:gd name="connsiteX23" fmla="*/ 1181686 w 2082018"/>
              <a:gd name="connsiteY23" fmla="*/ 439716 h 1258153"/>
              <a:gd name="connsiteX24" fmla="*/ 1237957 w 2082018"/>
              <a:gd name="connsiteY24" fmla="*/ 510054 h 1258153"/>
              <a:gd name="connsiteX25" fmla="*/ 1252025 w 2082018"/>
              <a:gd name="connsiteY25" fmla="*/ 552257 h 1258153"/>
              <a:gd name="connsiteX26" fmla="*/ 1308295 w 2082018"/>
              <a:gd name="connsiteY26" fmla="*/ 636664 h 1258153"/>
              <a:gd name="connsiteX27" fmla="*/ 1364566 w 2082018"/>
              <a:gd name="connsiteY27" fmla="*/ 721070 h 1258153"/>
              <a:gd name="connsiteX28" fmla="*/ 1392701 w 2082018"/>
              <a:gd name="connsiteY28" fmla="*/ 763273 h 1258153"/>
              <a:gd name="connsiteX29" fmla="*/ 1448972 w 2082018"/>
              <a:gd name="connsiteY29" fmla="*/ 819544 h 1258153"/>
              <a:gd name="connsiteX30" fmla="*/ 1477108 w 2082018"/>
              <a:gd name="connsiteY30" fmla="*/ 918017 h 1258153"/>
              <a:gd name="connsiteX31" fmla="*/ 1505243 w 2082018"/>
              <a:gd name="connsiteY31" fmla="*/ 946153 h 1258153"/>
              <a:gd name="connsiteX32" fmla="*/ 1561514 w 2082018"/>
              <a:gd name="connsiteY32" fmla="*/ 1016491 h 1258153"/>
              <a:gd name="connsiteX33" fmla="*/ 1575581 w 2082018"/>
              <a:gd name="connsiteY33" fmla="*/ 1058694 h 1258153"/>
              <a:gd name="connsiteX34" fmla="*/ 1688123 w 2082018"/>
              <a:gd name="connsiteY34" fmla="*/ 1157168 h 1258153"/>
              <a:gd name="connsiteX35" fmla="*/ 1786597 w 2082018"/>
              <a:gd name="connsiteY35" fmla="*/ 1241574 h 1258153"/>
              <a:gd name="connsiteX36" fmla="*/ 1856935 w 2082018"/>
              <a:gd name="connsiteY36" fmla="*/ 1255642 h 1258153"/>
              <a:gd name="connsiteX37" fmla="*/ 1941341 w 2082018"/>
              <a:gd name="connsiteY37" fmla="*/ 1241574 h 1258153"/>
              <a:gd name="connsiteX38" fmla="*/ 1955409 w 2082018"/>
              <a:gd name="connsiteY38" fmla="*/ 1185304 h 1258153"/>
              <a:gd name="connsiteX39" fmla="*/ 1983545 w 2082018"/>
              <a:gd name="connsiteY39" fmla="*/ 1143101 h 1258153"/>
              <a:gd name="connsiteX40" fmla="*/ 2082018 w 2082018"/>
              <a:gd name="connsiteY40" fmla="*/ 1072762 h 1258153"/>
              <a:gd name="connsiteX41" fmla="*/ 2039815 w 2082018"/>
              <a:gd name="connsiteY41" fmla="*/ 1086830 h 1258153"/>
              <a:gd name="connsiteX42" fmla="*/ 1997612 w 2082018"/>
              <a:gd name="connsiteY42" fmla="*/ 1129033 h 1258153"/>
              <a:gd name="connsiteX43" fmla="*/ 1913206 w 2082018"/>
              <a:gd name="connsiteY43" fmla="*/ 1157168 h 1258153"/>
              <a:gd name="connsiteX44" fmla="*/ 1856935 w 2082018"/>
              <a:gd name="connsiteY44" fmla="*/ 1185304 h 1258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82018" h="1258153">
                <a:moveTo>
                  <a:pt x="0" y="1143101"/>
                </a:moveTo>
                <a:cubicBezTo>
                  <a:pt x="23446" y="1138412"/>
                  <a:pt x="50062" y="1141706"/>
                  <a:pt x="70338" y="1129033"/>
                </a:cubicBezTo>
                <a:cubicBezTo>
                  <a:pt x="225770" y="1031887"/>
                  <a:pt x="5990" y="1099400"/>
                  <a:pt x="168812" y="1058694"/>
                </a:cubicBezTo>
                <a:cubicBezTo>
                  <a:pt x="187569" y="1044626"/>
                  <a:pt x="206004" y="1030119"/>
                  <a:pt x="225083" y="1016491"/>
                </a:cubicBezTo>
                <a:cubicBezTo>
                  <a:pt x="238841" y="1006664"/>
                  <a:pt x="260419" y="1003806"/>
                  <a:pt x="267286" y="988356"/>
                </a:cubicBezTo>
                <a:cubicBezTo>
                  <a:pt x="280753" y="958056"/>
                  <a:pt x="275423" y="922505"/>
                  <a:pt x="281354" y="889882"/>
                </a:cubicBezTo>
                <a:cubicBezTo>
                  <a:pt x="284813" y="870860"/>
                  <a:pt x="287805" y="851382"/>
                  <a:pt x="295421" y="833611"/>
                </a:cubicBezTo>
                <a:cubicBezTo>
                  <a:pt x="302081" y="818071"/>
                  <a:pt x="315996" y="806530"/>
                  <a:pt x="323557" y="791408"/>
                </a:cubicBezTo>
                <a:cubicBezTo>
                  <a:pt x="330189" y="778145"/>
                  <a:pt x="331602" y="762756"/>
                  <a:pt x="337625" y="749205"/>
                </a:cubicBezTo>
                <a:cubicBezTo>
                  <a:pt x="350401" y="720460"/>
                  <a:pt x="363644" y="691773"/>
                  <a:pt x="379828" y="664799"/>
                </a:cubicBezTo>
                <a:cubicBezTo>
                  <a:pt x="420967" y="596233"/>
                  <a:pt x="416483" y="622034"/>
                  <a:pt x="464234" y="566325"/>
                </a:cubicBezTo>
                <a:cubicBezTo>
                  <a:pt x="572514" y="439998"/>
                  <a:pt x="443919" y="572572"/>
                  <a:pt x="548640" y="467851"/>
                </a:cubicBezTo>
                <a:cubicBezTo>
                  <a:pt x="564422" y="420505"/>
                  <a:pt x="563031" y="418049"/>
                  <a:pt x="590843" y="369377"/>
                </a:cubicBezTo>
                <a:cubicBezTo>
                  <a:pt x="599231" y="354697"/>
                  <a:pt x="611417" y="342296"/>
                  <a:pt x="618978" y="327174"/>
                </a:cubicBezTo>
                <a:cubicBezTo>
                  <a:pt x="625610" y="313911"/>
                  <a:pt x="625845" y="297934"/>
                  <a:pt x="633046" y="284971"/>
                </a:cubicBezTo>
                <a:cubicBezTo>
                  <a:pt x="649468" y="255412"/>
                  <a:pt x="678624" y="232644"/>
                  <a:pt x="689317" y="200565"/>
                </a:cubicBezTo>
                <a:cubicBezTo>
                  <a:pt x="714078" y="126284"/>
                  <a:pt x="695160" y="170698"/>
                  <a:pt x="759655" y="73956"/>
                </a:cubicBezTo>
                <a:cubicBezTo>
                  <a:pt x="795146" y="20720"/>
                  <a:pt x="775838" y="43707"/>
                  <a:pt x="815926" y="3617"/>
                </a:cubicBezTo>
                <a:cubicBezTo>
                  <a:pt x="888237" y="27721"/>
                  <a:pt x="833863" y="0"/>
                  <a:pt x="886265" y="59888"/>
                </a:cubicBezTo>
                <a:cubicBezTo>
                  <a:pt x="908100" y="84842"/>
                  <a:pt x="956603" y="130227"/>
                  <a:pt x="956603" y="130227"/>
                </a:cubicBezTo>
                <a:cubicBezTo>
                  <a:pt x="967059" y="161593"/>
                  <a:pt x="978527" y="202628"/>
                  <a:pt x="998806" y="228701"/>
                </a:cubicBezTo>
                <a:cubicBezTo>
                  <a:pt x="1043117" y="285672"/>
                  <a:pt x="1060923" y="293558"/>
                  <a:pt x="1111348" y="327174"/>
                </a:cubicBezTo>
                <a:cubicBezTo>
                  <a:pt x="1146705" y="433249"/>
                  <a:pt x="1094898" y="306613"/>
                  <a:pt x="1167618" y="397513"/>
                </a:cubicBezTo>
                <a:cubicBezTo>
                  <a:pt x="1176881" y="409092"/>
                  <a:pt x="1175054" y="426453"/>
                  <a:pt x="1181686" y="439716"/>
                </a:cubicBezTo>
                <a:cubicBezTo>
                  <a:pt x="1199433" y="475211"/>
                  <a:pt x="1211786" y="483884"/>
                  <a:pt x="1237957" y="510054"/>
                </a:cubicBezTo>
                <a:cubicBezTo>
                  <a:pt x="1242646" y="524122"/>
                  <a:pt x="1244824" y="539294"/>
                  <a:pt x="1252025" y="552257"/>
                </a:cubicBezTo>
                <a:cubicBezTo>
                  <a:pt x="1268447" y="581816"/>
                  <a:pt x="1289538" y="608528"/>
                  <a:pt x="1308295" y="636664"/>
                </a:cubicBezTo>
                <a:lnTo>
                  <a:pt x="1364566" y="721070"/>
                </a:lnTo>
                <a:cubicBezTo>
                  <a:pt x="1373944" y="735138"/>
                  <a:pt x="1380746" y="751318"/>
                  <a:pt x="1392701" y="763273"/>
                </a:cubicBezTo>
                <a:lnTo>
                  <a:pt x="1448972" y="819544"/>
                </a:lnTo>
                <a:cubicBezTo>
                  <a:pt x="1451600" y="830056"/>
                  <a:pt x="1468459" y="903601"/>
                  <a:pt x="1477108" y="918017"/>
                </a:cubicBezTo>
                <a:cubicBezTo>
                  <a:pt x="1483932" y="929390"/>
                  <a:pt x="1495865" y="936774"/>
                  <a:pt x="1505243" y="946153"/>
                </a:cubicBezTo>
                <a:cubicBezTo>
                  <a:pt x="1540604" y="1052234"/>
                  <a:pt x="1488791" y="925587"/>
                  <a:pt x="1561514" y="1016491"/>
                </a:cubicBezTo>
                <a:cubicBezTo>
                  <a:pt x="1570777" y="1028070"/>
                  <a:pt x="1566684" y="1046831"/>
                  <a:pt x="1575581" y="1058694"/>
                </a:cubicBezTo>
                <a:cubicBezTo>
                  <a:pt x="1655020" y="1164613"/>
                  <a:pt x="1619787" y="1098594"/>
                  <a:pt x="1688123" y="1157168"/>
                </a:cubicBezTo>
                <a:cubicBezTo>
                  <a:pt x="1715563" y="1180688"/>
                  <a:pt x="1748319" y="1227220"/>
                  <a:pt x="1786597" y="1241574"/>
                </a:cubicBezTo>
                <a:cubicBezTo>
                  <a:pt x="1808985" y="1249970"/>
                  <a:pt x="1833489" y="1250953"/>
                  <a:pt x="1856935" y="1255642"/>
                </a:cubicBezTo>
                <a:cubicBezTo>
                  <a:pt x="1885070" y="1250953"/>
                  <a:pt x="1918130" y="1258153"/>
                  <a:pt x="1941341" y="1241574"/>
                </a:cubicBezTo>
                <a:cubicBezTo>
                  <a:pt x="1957074" y="1230336"/>
                  <a:pt x="1947793" y="1203075"/>
                  <a:pt x="1955409" y="1185304"/>
                </a:cubicBezTo>
                <a:cubicBezTo>
                  <a:pt x="1962069" y="1169764"/>
                  <a:pt x="1974166" y="1157169"/>
                  <a:pt x="1983545" y="1143101"/>
                </a:cubicBezTo>
                <a:cubicBezTo>
                  <a:pt x="2006990" y="1072762"/>
                  <a:pt x="1983545" y="1105585"/>
                  <a:pt x="2082018" y="1072762"/>
                </a:cubicBezTo>
                <a:lnTo>
                  <a:pt x="2039815" y="1086830"/>
                </a:lnTo>
                <a:cubicBezTo>
                  <a:pt x="2025747" y="1100898"/>
                  <a:pt x="2015003" y="1119371"/>
                  <a:pt x="1997612" y="1129033"/>
                </a:cubicBezTo>
                <a:cubicBezTo>
                  <a:pt x="1971687" y="1143436"/>
                  <a:pt x="1913206" y="1157168"/>
                  <a:pt x="1913206" y="1157168"/>
                </a:cubicBezTo>
                <a:cubicBezTo>
                  <a:pt x="1878439" y="1191936"/>
                  <a:pt x="1898334" y="1185304"/>
                  <a:pt x="1856935" y="1185304"/>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7" name="Freeform 6"/>
          <p:cNvSpPr/>
          <p:nvPr/>
        </p:nvSpPr>
        <p:spPr>
          <a:xfrm>
            <a:off x="1969477" y="928468"/>
            <a:ext cx="1645920" cy="1069144"/>
          </a:xfrm>
          <a:custGeom>
            <a:avLst/>
            <a:gdLst>
              <a:gd name="connsiteX0" fmla="*/ 0 w 1645920"/>
              <a:gd name="connsiteY0" fmla="*/ 1012874 h 1069144"/>
              <a:gd name="connsiteX1" fmla="*/ 70338 w 1645920"/>
              <a:gd name="connsiteY1" fmla="*/ 956603 h 1069144"/>
              <a:gd name="connsiteX2" fmla="*/ 281354 w 1645920"/>
              <a:gd name="connsiteY2" fmla="*/ 773723 h 1069144"/>
              <a:gd name="connsiteX3" fmla="*/ 407963 w 1645920"/>
              <a:gd name="connsiteY3" fmla="*/ 661181 h 1069144"/>
              <a:gd name="connsiteX4" fmla="*/ 450166 w 1645920"/>
              <a:gd name="connsiteY4" fmla="*/ 562707 h 1069144"/>
              <a:gd name="connsiteX5" fmla="*/ 520505 w 1645920"/>
              <a:gd name="connsiteY5" fmla="*/ 450166 h 1069144"/>
              <a:gd name="connsiteX6" fmla="*/ 548640 w 1645920"/>
              <a:gd name="connsiteY6" fmla="*/ 393895 h 1069144"/>
              <a:gd name="connsiteX7" fmla="*/ 590843 w 1645920"/>
              <a:gd name="connsiteY7" fmla="*/ 351692 h 1069144"/>
              <a:gd name="connsiteX8" fmla="*/ 647114 w 1645920"/>
              <a:gd name="connsiteY8" fmla="*/ 267286 h 1069144"/>
              <a:gd name="connsiteX9" fmla="*/ 703385 w 1645920"/>
              <a:gd name="connsiteY9" fmla="*/ 140677 h 1069144"/>
              <a:gd name="connsiteX10" fmla="*/ 759655 w 1645920"/>
              <a:gd name="connsiteY10" fmla="*/ 14067 h 1069144"/>
              <a:gd name="connsiteX11" fmla="*/ 801858 w 1645920"/>
              <a:gd name="connsiteY11" fmla="*/ 0 h 1069144"/>
              <a:gd name="connsiteX12" fmla="*/ 829994 w 1645920"/>
              <a:gd name="connsiteY12" fmla="*/ 28135 h 1069144"/>
              <a:gd name="connsiteX13" fmla="*/ 872197 w 1645920"/>
              <a:gd name="connsiteY13" fmla="*/ 56270 h 1069144"/>
              <a:gd name="connsiteX14" fmla="*/ 886265 w 1645920"/>
              <a:gd name="connsiteY14" fmla="*/ 98474 h 1069144"/>
              <a:gd name="connsiteX15" fmla="*/ 928468 w 1645920"/>
              <a:gd name="connsiteY15" fmla="*/ 140677 h 1069144"/>
              <a:gd name="connsiteX16" fmla="*/ 942535 w 1645920"/>
              <a:gd name="connsiteY16" fmla="*/ 182880 h 1069144"/>
              <a:gd name="connsiteX17" fmla="*/ 970671 w 1645920"/>
              <a:gd name="connsiteY17" fmla="*/ 211015 h 1069144"/>
              <a:gd name="connsiteX18" fmla="*/ 998806 w 1645920"/>
              <a:gd name="connsiteY18" fmla="*/ 267286 h 1069144"/>
              <a:gd name="connsiteX19" fmla="*/ 1026941 w 1645920"/>
              <a:gd name="connsiteY19" fmla="*/ 309489 h 1069144"/>
              <a:gd name="connsiteX20" fmla="*/ 1055077 w 1645920"/>
              <a:gd name="connsiteY20" fmla="*/ 393895 h 1069144"/>
              <a:gd name="connsiteX21" fmla="*/ 1125415 w 1645920"/>
              <a:gd name="connsiteY21" fmla="*/ 478301 h 1069144"/>
              <a:gd name="connsiteX22" fmla="*/ 1181686 w 1645920"/>
              <a:gd name="connsiteY22" fmla="*/ 548640 h 1069144"/>
              <a:gd name="connsiteX23" fmla="*/ 1209821 w 1645920"/>
              <a:gd name="connsiteY23" fmla="*/ 633046 h 1069144"/>
              <a:gd name="connsiteX24" fmla="*/ 1266092 w 1645920"/>
              <a:gd name="connsiteY24" fmla="*/ 731520 h 1069144"/>
              <a:gd name="connsiteX25" fmla="*/ 1294228 w 1645920"/>
              <a:gd name="connsiteY25" fmla="*/ 759655 h 1069144"/>
              <a:gd name="connsiteX26" fmla="*/ 1322363 w 1645920"/>
              <a:gd name="connsiteY26" fmla="*/ 815926 h 1069144"/>
              <a:gd name="connsiteX27" fmla="*/ 1378634 w 1645920"/>
              <a:gd name="connsiteY27" fmla="*/ 886264 h 1069144"/>
              <a:gd name="connsiteX28" fmla="*/ 1420837 w 1645920"/>
              <a:gd name="connsiteY28" fmla="*/ 914400 h 1069144"/>
              <a:gd name="connsiteX29" fmla="*/ 1477108 w 1645920"/>
              <a:gd name="connsiteY29" fmla="*/ 984738 h 1069144"/>
              <a:gd name="connsiteX30" fmla="*/ 1561514 w 1645920"/>
              <a:gd name="connsiteY30" fmla="*/ 1012874 h 1069144"/>
              <a:gd name="connsiteX31" fmla="*/ 1645920 w 1645920"/>
              <a:gd name="connsiteY31" fmla="*/ 1069144 h 106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45920" h="1069144">
                <a:moveTo>
                  <a:pt x="0" y="1012874"/>
                </a:moveTo>
                <a:cubicBezTo>
                  <a:pt x="23446" y="994117"/>
                  <a:pt x="47460" y="976049"/>
                  <a:pt x="70338" y="956603"/>
                </a:cubicBezTo>
                <a:cubicBezTo>
                  <a:pt x="141258" y="896321"/>
                  <a:pt x="206891" y="829570"/>
                  <a:pt x="281354" y="773723"/>
                </a:cubicBezTo>
                <a:cubicBezTo>
                  <a:pt x="314984" y="748500"/>
                  <a:pt x="390579" y="695950"/>
                  <a:pt x="407963" y="661181"/>
                </a:cubicBezTo>
                <a:cubicBezTo>
                  <a:pt x="501281" y="474541"/>
                  <a:pt x="388064" y="707611"/>
                  <a:pt x="450166" y="562707"/>
                </a:cubicBezTo>
                <a:cubicBezTo>
                  <a:pt x="489052" y="471973"/>
                  <a:pt x="465421" y="538300"/>
                  <a:pt x="520505" y="450166"/>
                </a:cubicBezTo>
                <a:cubicBezTo>
                  <a:pt x="531620" y="432383"/>
                  <a:pt x="536451" y="410960"/>
                  <a:pt x="548640" y="393895"/>
                </a:cubicBezTo>
                <a:cubicBezTo>
                  <a:pt x="560203" y="377706"/>
                  <a:pt x="578629" y="367396"/>
                  <a:pt x="590843" y="351692"/>
                </a:cubicBezTo>
                <a:cubicBezTo>
                  <a:pt x="611603" y="325000"/>
                  <a:pt x="647114" y="267286"/>
                  <a:pt x="647114" y="267286"/>
                </a:cubicBezTo>
                <a:cubicBezTo>
                  <a:pt x="680596" y="166840"/>
                  <a:pt x="658798" y="207556"/>
                  <a:pt x="703385" y="140677"/>
                </a:cubicBezTo>
                <a:cubicBezTo>
                  <a:pt x="711981" y="114887"/>
                  <a:pt x="729256" y="38386"/>
                  <a:pt x="759655" y="14067"/>
                </a:cubicBezTo>
                <a:cubicBezTo>
                  <a:pt x="771234" y="4804"/>
                  <a:pt x="787790" y="4689"/>
                  <a:pt x="801858" y="0"/>
                </a:cubicBezTo>
                <a:cubicBezTo>
                  <a:pt x="811237" y="9378"/>
                  <a:pt x="819637" y="19850"/>
                  <a:pt x="829994" y="28135"/>
                </a:cubicBezTo>
                <a:cubicBezTo>
                  <a:pt x="843196" y="38697"/>
                  <a:pt x="861635" y="43068"/>
                  <a:pt x="872197" y="56270"/>
                </a:cubicBezTo>
                <a:cubicBezTo>
                  <a:pt x="881461" y="67849"/>
                  <a:pt x="878039" y="86136"/>
                  <a:pt x="886265" y="98474"/>
                </a:cubicBezTo>
                <a:cubicBezTo>
                  <a:pt x="897301" y="115027"/>
                  <a:pt x="914400" y="126609"/>
                  <a:pt x="928468" y="140677"/>
                </a:cubicBezTo>
                <a:cubicBezTo>
                  <a:pt x="933157" y="154745"/>
                  <a:pt x="934906" y="170165"/>
                  <a:pt x="942535" y="182880"/>
                </a:cubicBezTo>
                <a:cubicBezTo>
                  <a:pt x="949359" y="194253"/>
                  <a:pt x="963314" y="199979"/>
                  <a:pt x="970671" y="211015"/>
                </a:cubicBezTo>
                <a:cubicBezTo>
                  <a:pt x="982304" y="228464"/>
                  <a:pt x="988402" y="249078"/>
                  <a:pt x="998806" y="267286"/>
                </a:cubicBezTo>
                <a:cubicBezTo>
                  <a:pt x="1007194" y="281966"/>
                  <a:pt x="1020074" y="294039"/>
                  <a:pt x="1026941" y="309489"/>
                </a:cubicBezTo>
                <a:cubicBezTo>
                  <a:pt x="1038986" y="336590"/>
                  <a:pt x="1034106" y="372924"/>
                  <a:pt x="1055077" y="393895"/>
                </a:cubicBezTo>
                <a:cubicBezTo>
                  <a:pt x="1155329" y="494147"/>
                  <a:pt x="1047073" y="380373"/>
                  <a:pt x="1125415" y="478301"/>
                </a:cubicBezTo>
                <a:cubicBezTo>
                  <a:pt x="1154647" y="514841"/>
                  <a:pt x="1160036" y="499928"/>
                  <a:pt x="1181686" y="548640"/>
                </a:cubicBezTo>
                <a:cubicBezTo>
                  <a:pt x="1193731" y="575741"/>
                  <a:pt x="1196558" y="606520"/>
                  <a:pt x="1209821" y="633046"/>
                </a:cubicBezTo>
                <a:cubicBezTo>
                  <a:pt x="1229074" y="671551"/>
                  <a:pt x="1239582" y="698383"/>
                  <a:pt x="1266092" y="731520"/>
                </a:cubicBezTo>
                <a:cubicBezTo>
                  <a:pt x="1274378" y="741877"/>
                  <a:pt x="1284849" y="750277"/>
                  <a:pt x="1294228" y="759655"/>
                </a:cubicBezTo>
                <a:cubicBezTo>
                  <a:pt x="1303606" y="778412"/>
                  <a:pt x="1311959" y="797718"/>
                  <a:pt x="1322363" y="815926"/>
                </a:cubicBezTo>
                <a:cubicBezTo>
                  <a:pt x="1337758" y="842867"/>
                  <a:pt x="1354308" y="866803"/>
                  <a:pt x="1378634" y="886264"/>
                </a:cubicBezTo>
                <a:cubicBezTo>
                  <a:pt x="1391836" y="896826"/>
                  <a:pt x="1406769" y="905021"/>
                  <a:pt x="1420837" y="914400"/>
                </a:cubicBezTo>
                <a:cubicBezTo>
                  <a:pt x="1430778" y="929312"/>
                  <a:pt x="1457061" y="974714"/>
                  <a:pt x="1477108" y="984738"/>
                </a:cubicBezTo>
                <a:cubicBezTo>
                  <a:pt x="1503634" y="998001"/>
                  <a:pt x="1536838" y="996423"/>
                  <a:pt x="1561514" y="1012874"/>
                </a:cubicBezTo>
                <a:lnTo>
                  <a:pt x="1645920" y="1069144"/>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8" name="Freeform 7"/>
          <p:cNvSpPr/>
          <p:nvPr/>
        </p:nvSpPr>
        <p:spPr>
          <a:xfrm>
            <a:off x="3929058" y="1071546"/>
            <a:ext cx="5042337" cy="998806"/>
          </a:xfrm>
          <a:custGeom>
            <a:avLst/>
            <a:gdLst>
              <a:gd name="connsiteX0" fmla="*/ 0 w 5042337"/>
              <a:gd name="connsiteY0" fmla="*/ 984739 h 998806"/>
              <a:gd name="connsiteX1" fmla="*/ 70339 w 5042337"/>
              <a:gd name="connsiteY1" fmla="*/ 998806 h 998806"/>
              <a:gd name="connsiteX2" fmla="*/ 253219 w 5042337"/>
              <a:gd name="connsiteY2" fmla="*/ 984739 h 998806"/>
              <a:gd name="connsiteX3" fmla="*/ 295422 w 5042337"/>
              <a:gd name="connsiteY3" fmla="*/ 970671 h 998806"/>
              <a:gd name="connsiteX4" fmla="*/ 365760 w 5042337"/>
              <a:gd name="connsiteY4" fmla="*/ 956603 h 998806"/>
              <a:gd name="connsiteX5" fmla="*/ 407963 w 5042337"/>
              <a:gd name="connsiteY5" fmla="*/ 942536 h 998806"/>
              <a:gd name="connsiteX6" fmla="*/ 464234 w 5042337"/>
              <a:gd name="connsiteY6" fmla="*/ 928468 h 998806"/>
              <a:gd name="connsiteX7" fmla="*/ 548640 w 5042337"/>
              <a:gd name="connsiteY7" fmla="*/ 900332 h 998806"/>
              <a:gd name="connsiteX8" fmla="*/ 604911 w 5042337"/>
              <a:gd name="connsiteY8" fmla="*/ 886265 h 998806"/>
              <a:gd name="connsiteX9" fmla="*/ 689317 w 5042337"/>
              <a:gd name="connsiteY9" fmla="*/ 858129 h 998806"/>
              <a:gd name="connsiteX10" fmla="*/ 759656 w 5042337"/>
              <a:gd name="connsiteY10" fmla="*/ 844062 h 998806"/>
              <a:gd name="connsiteX11" fmla="*/ 801859 w 5042337"/>
              <a:gd name="connsiteY11" fmla="*/ 829994 h 998806"/>
              <a:gd name="connsiteX12" fmla="*/ 886265 w 5042337"/>
              <a:gd name="connsiteY12" fmla="*/ 815926 h 998806"/>
              <a:gd name="connsiteX13" fmla="*/ 928468 w 5042337"/>
              <a:gd name="connsiteY13" fmla="*/ 801859 h 998806"/>
              <a:gd name="connsiteX14" fmla="*/ 984739 w 5042337"/>
              <a:gd name="connsiteY14" fmla="*/ 787791 h 998806"/>
              <a:gd name="connsiteX15" fmla="*/ 1069145 w 5042337"/>
              <a:gd name="connsiteY15" fmla="*/ 759656 h 998806"/>
              <a:gd name="connsiteX16" fmla="*/ 1125416 w 5042337"/>
              <a:gd name="connsiteY16" fmla="*/ 731520 h 998806"/>
              <a:gd name="connsiteX17" fmla="*/ 1195754 w 5042337"/>
              <a:gd name="connsiteY17" fmla="*/ 717452 h 998806"/>
              <a:gd name="connsiteX18" fmla="*/ 1350499 w 5042337"/>
              <a:gd name="connsiteY18" fmla="*/ 661182 h 998806"/>
              <a:gd name="connsiteX19" fmla="*/ 1434905 w 5042337"/>
              <a:gd name="connsiteY19" fmla="*/ 633046 h 998806"/>
              <a:gd name="connsiteX20" fmla="*/ 1533379 w 5042337"/>
              <a:gd name="connsiteY20" fmla="*/ 576776 h 998806"/>
              <a:gd name="connsiteX21" fmla="*/ 1575582 w 5042337"/>
              <a:gd name="connsiteY21" fmla="*/ 562708 h 998806"/>
              <a:gd name="connsiteX22" fmla="*/ 1688123 w 5042337"/>
              <a:gd name="connsiteY22" fmla="*/ 506437 h 998806"/>
              <a:gd name="connsiteX23" fmla="*/ 1730326 w 5042337"/>
              <a:gd name="connsiteY23" fmla="*/ 478302 h 998806"/>
              <a:gd name="connsiteX24" fmla="*/ 1814732 w 5042337"/>
              <a:gd name="connsiteY24" fmla="*/ 450166 h 998806"/>
              <a:gd name="connsiteX25" fmla="*/ 1871003 w 5042337"/>
              <a:gd name="connsiteY25" fmla="*/ 422031 h 998806"/>
              <a:gd name="connsiteX26" fmla="*/ 1913206 w 5042337"/>
              <a:gd name="connsiteY26" fmla="*/ 407963 h 998806"/>
              <a:gd name="connsiteX27" fmla="*/ 2067951 w 5042337"/>
              <a:gd name="connsiteY27" fmla="*/ 309489 h 998806"/>
              <a:gd name="connsiteX28" fmla="*/ 2180492 w 5042337"/>
              <a:gd name="connsiteY28" fmla="*/ 281354 h 998806"/>
              <a:gd name="connsiteX29" fmla="*/ 2264899 w 5042337"/>
              <a:gd name="connsiteY29" fmla="*/ 253219 h 998806"/>
              <a:gd name="connsiteX30" fmla="*/ 2307102 w 5042337"/>
              <a:gd name="connsiteY30" fmla="*/ 239151 h 998806"/>
              <a:gd name="connsiteX31" fmla="*/ 2447779 w 5042337"/>
              <a:gd name="connsiteY31" fmla="*/ 168812 h 998806"/>
              <a:gd name="connsiteX32" fmla="*/ 2489982 w 5042337"/>
              <a:gd name="connsiteY32" fmla="*/ 140677 h 998806"/>
              <a:gd name="connsiteX33" fmla="*/ 2546252 w 5042337"/>
              <a:gd name="connsiteY33" fmla="*/ 98474 h 998806"/>
              <a:gd name="connsiteX34" fmla="*/ 2658794 w 5042337"/>
              <a:gd name="connsiteY34" fmla="*/ 70339 h 998806"/>
              <a:gd name="connsiteX35" fmla="*/ 2686929 w 5042337"/>
              <a:gd name="connsiteY35" fmla="*/ 42203 h 998806"/>
              <a:gd name="connsiteX36" fmla="*/ 2827606 w 5042337"/>
              <a:gd name="connsiteY36" fmla="*/ 14068 h 998806"/>
              <a:gd name="connsiteX37" fmla="*/ 3179299 w 5042337"/>
              <a:gd name="connsiteY37" fmla="*/ 28136 h 998806"/>
              <a:gd name="connsiteX38" fmla="*/ 3657600 w 5042337"/>
              <a:gd name="connsiteY38" fmla="*/ 0 h 998806"/>
              <a:gd name="connsiteX39" fmla="*/ 4037428 w 5042337"/>
              <a:gd name="connsiteY39" fmla="*/ 14068 h 998806"/>
              <a:gd name="connsiteX40" fmla="*/ 4121834 w 5042337"/>
              <a:gd name="connsiteY40" fmla="*/ 56271 h 998806"/>
              <a:gd name="connsiteX41" fmla="*/ 4192172 w 5042337"/>
              <a:gd name="connsiteY41" fmla="*/ 70339 h 998806"/>
              <a:gd name="connsiteX42" fmla="*/ 4304714 w 5042337"/>
              <a:gd name="connsiteY42" fmla="*/ 126609 h 998806"/>
              <a:gd name="connsiteX43" fmla="*/ 4389120 w 5042337"/>
              <a:gd name="connsiteY43" fmla="*/ 154745 h 998806"/>
              <a:gd name="connsiteX44" fmla="*/ 4431323 w 5042337"/>
              <a:gd name="connsiteY44" fmla="*/ 168812 h 998806"/>
              <a:gd name="connsiteX45" fmla="*/ 4473526 w 5042337"/>
              <a:gd name="connsiteY45" fmla="*/ 196948 h 998806"/>
              <a:gd name="connsiteX46" fmla="*/ 4515729 w 5042337"/>
              <a:gd name="connsiteY46" fmla="*/ 211016 h 998806"/>
              <a:gd name="connsiteX47" fmla="*/ 4543865 w 5042337"/>
              <a:gd name="connsiteY47" fmla="*/ 239151 h 998806"/>
              <a:gd name="connsiteX48" fmla="*/ 4586068 w 5042337"/>
              <a:gd name="connsiteY48" fmla="*/ 253219 h 998806"/>
              <a:gd name="connsiteX49" fmla="*/ 4670474 w 5042337"/>
              <a:gd name="connsiteY49" fmla="*/ 309489 h 998806"/>
              <a:gd name="connsiteX50" fmla="*/ 4698609 w 5042337"/>
              <a:gd name="connsiteY50" fmla="*/ 337625 h 998806"/>
              <a:gd name="connsiteX51" fmla="*/ 4740812 w 5042337"/>
              <a:gd name="connsiteY51" fmla="*/ 351692 h 998806"/>
              <a:gd name="connsiteX52" fmla="*/ 4811151 w 5042337"/>
              <a:gd name="connsiteY52" fmla="*/ 422031 h 998806"/>
              <a:gd name="connsiteX53" fmla="*/ 4853354 w 5042337"/>
              <a:gd name="connsiteY53" fmla="*/ 450166 h 998806"/>
              <a:gd name="connsiteX54" fmla="*/ 4909625 w 5042337"/>
              <a:gd name="connsiteY54" fmla="*/ 506437 h 998806"/>
              <a:gd name="connsiteX55" fmla="*/ 4979963 w 5042337"/>
              <a:gd name="connsiteY55" fmla="*/ 576776 h 998806"/>
              <a:gd name="connsiteX56" fmla="*/ 5036234 w 5042337"/>
              <a:gd name="connsiteY56" fmla="*/ 647114 h 998806"/>
              <a:gd name="connsiteX57" fmla="*/ 5036234 w 5042337"/>
              <a:gd name="connsiteY57" fmla="*/ 731520 h 99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042337" h="998806">
                <a:moveTo>
                  <a:pt x="0" y="984739"/>
                </a:moveTo>
                <a:cubicBezTo>
                  <a:pt x="23446" y="989428"/>
                  <a:pt x="46428" y="998806"/>
                  <a:pt x="70339" y="998806"/>
                </a:cubicBezTo>
                <a:cubicBezTo>
                  <a:pt x="131479" y="998806"/>
                  <a:pt x="192551" y="992322"/>
                  <a:pt x="253219" y="984739"/>
                </a:cubicBezTo>
                <a:cubicBezTo>
                  <a:pt x="267933" y="982900"/>
                  <a:pt x="281036" y="974268"/>
                  <a:pt x="295422" y="970671"/>
                </a:cubicBezTo>
                <a:cubicBezTo>
                  <a:pt x="318618" y="964872"/>
                  <a:pt x="342564" y="962402"/>
                  <a:pt x="365760" y="956603"/>
                </a:cubicBezTo>
                <a:cubicBezTo>
                  <a:pt x="380146" y="953007"/>
                  <a:pt x="393705" y="946610"/>
                  <a:pt x="407963" y="942536"/>
                </a:cubicBezTo>
                <a:cubicBezTo>
                  <a:pt x="426553" y="937225"/>
                  <a:pt x="445715" y="934024"/>
                  <a:pt x="464234" y="928468"/>
                </a:cubicBezTo>
                <a:cubicBezTo>
                  <a:pt x="492641" y="919946"/>
                  <a:pt x="519868" y="907525"/>
                  <a:pt x="548640" y="900332"/>
                </a:cubicBezTo>
                <a:cubicBezTo>
                  <a:pt x="567397" y="895643"/>
                  <a:pt x="586392" y="891821"/>
                  <a:pt x="604911" y="886265"/>
                </a:cubicBezTo>
                <a:cubicBezTo>
                  <a:pt x="633318" y="877743"/>
                  <a:pt x="660236" y="863945"/>
                  <a:pt x="689317" y="858129"/>
                </a:cubicBezTo>
                <a:cubicBezTo>
                  <a:pt x="712763" y="853440"/>
                  <a:pt x="736459" y="849861"/>
                  <a:pt x="759656" y="844062"/>
                </a:cubicBezTo>
                <a:cubicBezTo>
                  <a:pt x="774042" y="840466"/>
                  <a:pt x="787383" y="833211"/>
                  <a:pt x="801859" y="829994"/>
                </a:cubicBezTo>
                <a:cubicBezTo>
                  <a:pt x="829703" y="823806"/>
                  <a:pt x="858421" y="822114"/>
                  <a:pt x="886265" y="815926"/>
                </a:cubicBezTo>
                <a:cubicBezTo>
                  <a:pt x="900740" y="812709"/>
                  <a:pt x="914210" y="805933"/>
                  <a:pt x="928468" y="801859"/>
                </a:cubicBezTo>
                <a:cubicBezTo>
                  <a:pt x="947058" y="796548"/>
                  <a:pt x="966220" y="793347"/>
                  <a:pt x="984739" y="787791"/>
                </a:cubicBezTo>
                <a:cubicBezTo>
                  <a:pt x="1013145" y="779269"/>
                  <a:pt x="1042619" y="772919"/>
                  <a:pt x="1069145" y="759656"/>
                </a:cubicBezTo>
                <a:cubicBezTo>
                  <a:pt x="1087902" y="750277"/>
                  <a:pt x="1105521" y="738152"/>
                  <a:pt x="1125416" y="731520"/>
                </a:cubicBezTo>
                <a:cubicBezTo>
                  <a:pt x="1148099" y="723959"/>
                  <a:pt x="1172686" y="723743"/>
                  <a:pt x="1195754" y="717452"/>
                </a:cubicBezTo>
                <a:cubicBezTo>
                  <a:pt x="1277848" y="695063"/>
                  <a:pt x="1274991" y="688639"/>
                  <a:pt x="1350499" y="661182"/>
                </a:cubicBezTo>
                <a:cubicBezTo>
                  <a:pt x="1378371" y="651047"/>
                  <a:pt x="1410229" y="649497"/>
                  <a:pt x="1434905" y="633046"/>
                </a:cubicBezTo>
                <a:cubicBezTo>
                  <a:pt x="1477291" y="604789"/>
                  <a:pt x="1483402" y="598195"/>
                  <a:pt x="1533379" y="576776"/>
                </a:cubicBezTo>
                <a:cubicBezTo>
                  <a:pt x="1547009" y="570935"/>
                  <a:pt x="1562083" y="568844"/>
                  <a:pt x="1575582" y="562708"/>
                </a:cubicBezTo>
                <a:cubicBezTo>
                  <a:pt x="1613764" y="545352"/>
                  <a:pt x="1653225" y="529702"/>
                  <a:pt x="1688123" y="506437"/>
                </a:cubicBezTo>
                <a:cubicBezTo>
                  <a:pt x="1702191" y="497059"/>
                  <a:pt x="1714876" y="485169"/>
                  <a:pt x="1730326" y="478302"/>
                </a:cubicBezTo>
                <a:cubicBezTo>
                  <a:pt x="1757427" y="466257"/>
                  <a:pt x="1788206" y="463429"/>
                  <a:pt x="1814732" y="450166"/>
                </a:cubicBezTo>
                <a:cubicBezTo>
                  <a:pt x="1833489" y="440788"/>
                  <a:pt x="1851728" y="430292"/>
                  <a:pt x="1871003" y="422031"/>
                </a:cubicBezTo>
                <a:cubicBezTo>
                  <a:pt x="1884633" y="416190"/>
                  <a:pt x="1900243" y="415164"/>
                  <a:pt x="1913206" y="407963"/>
                </a:cubicBezTo>
                <a:cubicBezTo>
                  <a:pt x="2013545" y="352219"/>
                  <a:pt x="1974129" y="356399"/>
                  <a:pt x="2067951" y="309489"/>
                </a:cubicBezTo>
                <a:cubicBezTo>
                  <a:pt x="2102094" y="292418"/>
                  <a:pt x="2145186" y="290983"/>
                  <a:pt x="2180492" y="281354"/>
                </a:cubicBezTo>
                <a:cubicBezTo>
                  <a:pt x="2209105" y="273551"/>
                  <a:pt x="2236763" y="262597"/>
                  <a:pt x="2264899" y="253219"/>
                </a:cubicBezTo>
                <a:cubicBezTo>
                  <a:pt x="2278967" y="248530"/>
                  <a:pt x="2294764" y="247376"/>
                  <a:pt x="2307102" y="239151"/>
                </a:cubicBezTo>
                <a:cubicBezTo>
                  <a:pt x="2407595" y="172155"/>
                  <a:pt x="2358703" y="191081"/>
                  <a:pt x="2447779" y="168812"/>
                </a:cubicBezTo>
                <a:cubicBezTo>
                  <a:pt x="2461847" y="159434"/>
                  <a:pt x="2476224" y="150504"/>
                  <a:pt x="2489982" y="140677"/>
                </a:cubicBezTo>
                <a:cubicBezTo>
                  <a:pt x="2509061" y="127049"/>
                  <a:pt x="2524610" y="107492"/>
                  <a:pt x="2546252" y="98474"/>
                </a:cubicBezTo>
                <a:cubicBezTo>
                  <a:pt x="2581946" y="83602"/>
                  <a:pt x="2658794" y="70339"/>
                  <a:pt x="2658794" y="70339"/>
                </a:cubicBezTo>
                <a:cubicBezTo>
                  <a:pt x="2668172" y="60960"/>
                  <a:pt x="2675556" y="49027"/>
                  <a:pt x="2686929" y="42203"/>
                </a:cubicBezTo>
                <a:cubicBezTo>
                  <a:pt x="2717617" y="23790"/>
                  <a:pt x="2810540" y="16506"/>
                  <a:pt x="2827606" y="14068"/>
                </a:cubicBezTo>
                <a:cubicBezTo>
                  <a:pt x="2944837" y="18757"/>
                  <a:pt x="3061974" y="28136"/>
                  <a:pt x="3179299" y="28136"/>
                </a:cubicBezTo>
                <a:cubicBezTo>
                  <a:pt x="3458672" y="28136"/>
                  <a:pt x="3462464" y="24393"/>
                  <a:pt x="3657600" y="0"/>
                </a:cubicBezTo>
                <a:cubicBezTo>
                  <a:pt x="3784209" y="4689"/>
                  <a:pt x="3911012" y="5640"/>
                  <a:pt x="4037428" y="14068"/>
                </a:cubicBezTo>
                <a:cubicBezTo>
                  <a:pt x="4090546" y="17609"/>
                  <a:pt x="4073135" y="38009"/>
                  <a:pt x="4121834" y="56271"/>
                </a:cubicBezTo>
                <a:cubicBezTo>
                  <a:pt x="4144222" y="64667"/>
                  <a:pt x="4168726" y="65650"/>
                  <a:pt x="4192172" y="70339"/>
                </a:cubicBezTo>
                <a:cubicBezTo>
                  <a:pt x="4229686" y="89096"/>
                  <a:pt x="4264925" y="113346"/>
                  <a:pt x="4304714" y="126609"/>
                </a:cubicBezTo>
                <a:lnTo>
                  <a:pt x="4389120" y="154745"/>
                </a:lnTo>
                <a:lnTo>
                  <a:pt x="4431323" y="168812"/>
                </a:lnTo>
                <a:cubicBezTo>
                  <a:pt x="4445391" y="178191"/>
                  <a:pt x="4458404" y="189387"/>
                  <a:pt x="4473526" y="196948"/>
                </a:cubicBezTo>
                <a:cubicBezTo>
                  <a:pt x="4486789" y="203580"/>
                  <a:pt x="4503013" y="203387"/>
                  <a:pt x="4515729" y="211016"/>
                </a:cubicBezTo>
                <a:cubicBezTo>
                  <a:pt x="4527102" y="217840"/>
                  <a:pt x="4532492" y="232327"/>
                  <a:pt x="4543865" y="239151"/>
                </a:cubicBezTo>
                <a:cubicBezTo>
                  <a:pt x="4556581" y="246780"/>
                  <a:pt x="4573105" y="246018"/>
                  <a:pt x="4586068" y="253219"/>
                </a:cubicBezTo>
                <a:cubicBezTo>
                  <a:pt x="4615627" y="269641"/>
                  <a:pt x="4646564" y="285578"/>
                  <a:pt x="4670474" y="309489"/>
                </a:cubicBezTo>
                <a:cubicBezTo>
                  <a:pt x="4679852" y="318868"/>
                  <a:pt x="4687236" y="330801"/>
                  <a:pt x="4698609" y="337625"/>
                </a:cubicBezTo>
                <a:cubicBezTo>
                  <a:pt x="4711324" y="345254"/>
                  <a:pt x="4726744" y="347003"/>
                  <a:pt x="4740812" y="351692"/>
                </a:cubicBezTo>
                <a:cubicBezTo>
                  <a:pt x="4853358" y="426722"/>
                  <a:pt x="4717365" y="328245"/>
                  <a:pt x="4811151" y="422031"/>
                </a:cubicBezTo>
                <a:cubicBezTo>
                  <a:pt x="4823106" y="433986"/>
                  <a:pt x="4840517" y="439163"/>
                  <a:pt x="4853354" y="450166"/>
                </a:cubicBezTo>
                <a:cubicBezTo>
                  <a:pt x="4873494" y="467429"/>
                  <a:pt x="4890868" y="487680"/>
                  <a:pt x="4909625" y="506437"/>
                </a:cubicBezTo>
                <a:lnTo>
                  <a:pt x="4979963" y="576776"/>
                </a:lnTo>
                <a:cubicBezTo>
                  <a:pt x="4996190" y="593003"/>
                  <a:pt x="5031163" y="624295"/>
                  <a:pt x="5036234" y="647114"/>
                </a:cubicBezTo>
                <a:cubicBezTo>
                  <a:pt x="5042337" y="674579"/>
                  <a:pt x="5036234" y="703385"/>
                  <a:pt x="5036234" y="73152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9" name="TextBox 8"/>
          <p:cNvSpPr txBox="1"/>
          <p:nvPr/>
        </p:nvSpPr>
        <p:spPr>
          <a:xfrm>
            <a:off x="1357290" y="2631040"/>
            <a:ext cx="2428870" cy="369332"/>
          </a:xfrm>
          <a:prstGeom prst="rect">
            <a:avLst/>
          </a:prstGeom>
          <a:noFill/>
        </p:spPr>
        <p:txBody>
          <a:bodyPr wrap="none" rtlCol="0">
            <a:spAutoFit/>
          </a:bodyPr>
          <a:lstStyle/>
          <a:p>
            <a:r>
              <a:rPr lang="it-IT" b="1" dirty="0" smtClean="0"/>
              <a:t>Consumer cycle: 3 y</a:t>
            </a:r>
            <a:endParaRPr lang="it-IT" b="1" dirty="0"/>
          </a:p>
        </p:txBody>
      </p:sp>
      <p:sp>
        <p:nvSpPr>
          <p:cNvPr id="10" name="TextBox 9"/>
          <p:cNvSpPr txBox="1"/>
          <p:nvPr/>
        </p:nvSpPr>
        <p:spPr>
          <a:xfrm>
            <a:off x="4857754" y="2631040"/>
            <a:ext cx="3500462" cy="369332"/>
          </a:xfrm>
          <a:prstGeom prst="rect">
            <a:avLst/>
          </a:prstGeom>
          <a:noFill/>
        </p:spPr>
        <p:txBody>
          <a:bodyPr wrap="square" rtlCol="0">
            <a:spAutoFit/>
          </a:bodyPr>
          <a:lstStyle/>
          <a:p>
            <a:r>
              <a:rPr lang="it-IT" b="1" dirty="0" smtClean="0"/>
              <a:t>Medical device cycle 15-20 y</a:t>
            </a:r>
            <a:endParaRPr lang="it-IT" b="1" dirty="0"/>
          </a:p>
        </p:txBody>
      </p:sp>
      <p:sp>
        <p:nvSpPr>
          <p:cNvPr id="11" name="TextBox 10"/>
          <p:cNvSpPr txBox="1"/>
          <p:nvPr/>
        </p:nvSpPr>
        <p:spPr>
          <a:xfrm>
            <a:off x="214284" y="3286124"/>
            <a:ext cx="8715436" cy="3539430"/>
          </a:xfrm>
          <a:prstGeom prst="rect">
            <a:avLst/>
          </a:prstGeom>
          <a:noFill/>
        </p:spPr>
        <p:txBody>
          <a:bodyPr wrap="square" rtlCol="0">
            <a:spAutoFit/>
          </a:bodyPr>
          <a:lstStyle/>
          <a:p>
            <a:pPr marL="970888" lvl="1" indent="-514350">
              <a:buFont typeface="Arial" pitchFamily="34" charset="0"/>
              <a:buChar char="•"/>
            </a:pPr>
            <a:r>
              <a:rPr lang="it-IT" sz="2800" dirty="0" smtClean="0"/>
              <a:t>Technology Transfer in the medical field needs long term investment</a:t>
            </a:r>
          </a:p>
          <a:p>
            <a:pPr marL="970888" lvl="1" indent="-514350">
              <a:buFont typeface="Arial" pitchFamily="34" charset="0"/>
              <a:buChar char="•"/>
            </a:pPr>
            <a:r>
              <a:rPr lang="it-IT" sz="2800" dirty="0" smtClean="0"/>
              <a:t>Industry can withdraw half-way through, if not    profitable,e.g. Siemens for proton therapy </a:t>
            </a:r>
          </a:p>
          <a:p>
            <a:pPr>
              <a:buFont typeface="Arial" pitchFamily="34" charset="0"/>
              <a:buChar char="•"/>
            </a:pPr>
            <a:endParaRPr lang="it-IT" sz="2800" dirty="0"/>
          </a:p>
          <a:p>
            <a:r>
              <a:rPr lang="it-IT" sz="2400" dirty="0" smtClean="0"/>
              <a:t>   Ref: From the keynote talk by Dr. Jaemoon Jo </a:t>
            </a:r>
          </a:p>
          <a:p>
            <a:r>
              <a:rPr lang="it-IT" sz="2400" dirty="0" smtClean="0"/>
              <a:t>  (SamsungSenior Vice-President)  at MIC_2013, Seoul</a:t>
            </a:r>
          </a:p>
          <a:p>
            <a:pPr lvl="1">
              <a:buFont typeface="Arial" pitchFamily="34" charset="0"/>
              <a:buChar char="•"/>
            </a:pPr>
            <a:endParaRPr lang="it-IT" sz="3200" dirty="0"/>
          </a:p>
        </p:txBody>
      </p:sp>
      <p:cxnSp>
        <p:nvCxnSpPr>
          <p:cNvPr id="13" name="Straight Arrow Connector 12"/>
          <p:cNvCxnSpPr/>
          <p:nvPr/>
        </p:nvCxnSpPr>
        <p:spPr>
          <a:xfrm flipV="1">
            <a:off x="928663" y="2143116"/>
            <a:ext cx="7786742"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929586" y="2143118"/>
            <a:ext cx="1000133" cy="369332"/>
          </a:xfrm>
          <a:prstGeom prst="rect">
            <a:avLst/>
          </a:prstGeom>
          <a:noFill/>
        </p:spPr>
        <p:txBody>
          <a:bodyPr wrap="square" rtlCol="0">
            <a:spAutoFit/>
          </a:bodyPr>
          <a:lstStyle/>
          <a:p>
            <a:r>
              <a:rPr lang="it-IT" dirty="0" smtClean="0"/>
              <a:t>years</a:t>
            </a:r>
            <a:endParaRPr lang="it-IT" dirty="0"/>
          </a:p>
        </p:txBody>
      </p:sp>
      <p:sp>
        <p:nvSpPr>
          <p:cNvPr id="12" name="TextBox 11"/>
          <p:cNvSpPr txBox="1"/>
          <p:nvPr/>
        </p:nvSpPr>
        <p:spPr>
          <a:xfrm>
            <a:off x="2071670" y="-71462"/>
            <a:ext cx="5857916" cy="984885"/>
          </a:xfrm>
          <a:prstGeom prst="rect">
            <a:avLst/>
          </a:prstGeom>
          <a:noFill/>
        </p:spPr>
        <p:txBody>
          <a:bodyPr wrap="square" rtlCol="0">
            <a:spAutoFit/>
          </a:bodyPr>
          <a:lstStyle/>
          <a:p>
            <a:r>
              <a:rPr lang="it-IT" sz="4000" b="1" dirty="0" smtClean="0"/>
              <a:t>Take home message #2</a:t>
            </a:r>
          </a:p>
          <a:p>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diamond(in)">
                                      <p:cBhvr>
                                        <p:cTn id="31" dur="2000"/>
                                        <p:tgtEl>
                                          <p:spTgt spid="11">
                                            <p:txEl>
                                              <p:pRg st="0" end="0"/>
                                            </p:txEl>
                                          </p:spTgt>
                                        </p:tgtEl>
                                      </p:cBhvr>
                                    </p:animEffect>
                                  </p:childTnLst>
                                </p:cTn>
                              </p:par>
                              <p:par>
                                <p:cTn id="32" presetID="8" presetClass="entr" presetSubtype="16" fill="hold" nodeType="withEffect">
                                  <p:stCondLst>
                                    <p:cond delay="0"/>
                                  </p:stCondLst>
                                  <p:childTnLst>
                                    <p:set>
                                      <p:cBhvr>
                                        <p:cTn id="33" dur="1" fill="hold">
                                          <p:stCondLst>
                                            <p:cond delay="0"/>
                                          </p:stCondLst>
                                        </p:cTn>
                                        <p:tgtEl>
                                          <p:spTgt spid="11">
                                            <p:txEl>
                                              <p:pRg st="1" end="1"/>
                                            </p:txEl>
                                          </p:spTgt>
                                        </p:tgtEl>
                                        <p:attrNameLst>
                                          <p:attrName>style.visibility</p:attrName>
                                        </p:attrNameLst>
                                      </p:cBhvr>
                                      <p:to>
                                        <p:strVal val="visible"/>
                                      </p:to>
                                    </p:set>
                                    <p:animEffect transition="in" filter="diamond(in)">
                                      <p:cBhvr>
                                        <p:cTn id="34" dur="2000"/>
                                        <p:tgtEl>
                                          <p:spTgt spid="11">
                                            <p:txEl>
                                              <p:pRg st="1" end="1"/>
                                            </p:txEl>
                                          </p:spTgt>
                                        </p:tgtEl>
                                      </p:cBhvr>
                                    </p:animEffect>
                                  </p:childTnLst>
                                </p:cTn>
                              </p:par>
                              <p:par>
                                <p:cTn id="35" presetID="8" presetClass="entr" presetSubtype="16" fill="hold" nodeType="withEffect">
                                  <p:stCondLst>
                                    <p:cond delay="0"/>
                                  </p:stCondLst>
                                  <p:childTnLst>
                                    <p:set>
                                      <p:cBhvr>
                                        <p:cTn id="36" dur="1" fill="hold">
                                          <p:stCondLst>
                                            <p:cond delay="0"/>
                                          </p:stCondLst>
                                        </p:cTn>
                                        <p:tgtEl>
                                          <p:spTgt spid="11">
                                            <p:txEl>
                                              <p:pRg st="3" end="3"/>
                                            </p:txEl>
                                          </p:spTgt>
                                        </p:tgtEl>
                                        <p:attrNameLst>
                                          <p:attrName>style.visibility</p:attrName>
                                        </p:attrNameLst>
                                      </p:cBhvr>
                                      <p:to>
                                        <p:strVal val="visible"/>
                                      </p:to>
                                    </p:set>
                                    <p:animEffect transition="in" filter="diamond(in)">
                                      <p:cBhvr>
                                        <p:cTn id="37" dur="2000"/>
                                        <p:tgtEl>
                                          <p:spTgt spid="11">
                                            <p:txEl>
                                              <p:pRg st="3" end="3"/>
                                            </p:txEl>
                                          </p:spTgt>
                                        </p:tgtEl>
                                      </p:cBhvr>
                                    </p:animEffect>
                                  </p:childTnLst>
                                </p:cTn>
                              </p:par>
                              <p:par>
                                <p:cTn id="38" presetID="8" presetClass="entr" presetSubtype="16" fill="hold" nodeType="withEffect">
                                  <p:stCondLst>
                                    <p:cond delay="0"/>
                                  </p:stCondLst>
                                  <p:childTnLst>
                                    <p:set>
                                      <p:cBhvr>
                                        <p:cTn id="39" dur="1" fill="hold">
                                          <p:stCondLst>
                                            <p:cond delay="0"/>
                                          </p:stCondLst>
                                        </p:cTn>
                                        <p:tgtEl>
                                          <p:spTgt spid="11">
                                            <p:txEl>
                                              <p:pRg st="4" end="4"/>
                                            </p:txEl>
                                          </p:spTgt>
                                        </p:tgtEl>
                                        <p:attrNameLst>
                                          <p:attrName>style.visibility</p:attrName>
                                        </p:attrNameLst>
                                      </p:cBhvr>
                                      <p:to>
                                        <p:strVal val="visible"/>
                                      </p:to>
                                    </p:set>
                                    <p:animEffect transition="in" filter="diamond(in)">
                                      <p:cBhvr>
                                        <p:cTn id="40" dur="20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034" y="0"/>
            <a:ext cx="8143932" cy="8556188"/>
          </a:xfrm>
          <a:prstGeom prst="rect">
            <a:avLst/>
          </a:prstGeom>
          <a:noFill/>
        </p:spPr>
        <p:txBody>
          <a:bodyPr wrap="square" rtlCol="0">
            <a:spAutoFit/>
          </a:bodyPr>
          <a:lstStyle/>
          <a:p>
            <a:pPr algn="ctr"/>
            <a:r>
              <a:rPr lang="it-IT" sz="2000" b="1" dirty="0" smtClean="0">
                <a:solidFill>
                  <a:srgbClr val="FF0000"/>
                </a:solidFill>
              </a:rPr>
              <a:t>Suggested Further Readings</a:t>
            </a:r>
          </a:p>
          <a:p>
            <a:endParaRPr lang="it-IT" sz="2000" b="1" dirty="0" smtClean="0"/>
          </a:p>
          <a:p>
            <a:r>
              <a:rPr lang="it-IT" sz="2400" b="1" dirty="0" smtClean="0"/>
              <a:t>“Ionizing Radiation Detectors for medical imaging”, World Scientific , 2004. Alberto Del Guerra.“ ISBN 981-238-674-2</a:t>
            </a:r>
          </a:p>
          <a:p>
            <a:endParaRPr lang="it-IT" sz="2400" b="1" dirty="0" smtClean="0"/>
          </a:p>
          <a:p>
            <a:r>
              <a:rPr lang="it-IT" sz="2400" b="1" dirty="0" smtClean="0"/>
              <a:t>“Positron Emission Tomography- Basic  Science and Clinical Practice”,  Springer,2003, P. Valk, D.L:Bailey,D.W.Townsend, M.N.Maisey, ISBN: 1-85233-485-1</a:t>
            </a:r>
          </a:p>
          <a:p>
            <a:endParaRPr lang="it-IT" sz="2400" b="1" dirty="0" smtClean="0"/>
          </a:p>
          <a:p>
            <a:r>
              <a:rPr lang="it-IT" sz="2400" b="1" dirty="0" smtClean="0"/>
              <a:t>“Medical Imaging-Technology and Applications”, CRC Press, 2014.Edited by Troy Farncombe and Krzysztof Iniewski, ISBN 978-1-4665-8262</a:t>
            </a:r>
          </a:p>
          <a:p>
            <a:endParaRPr lang="it-IT" sz="2400" b="1" dirty="0" smtClean="0"/>
          </a:p>
          <a:p>
            <a:r>
              <a:rPr lang="it-IT" sz="2400" b="1" dirty="0" smtClean="0"/>
              <a:t>“Webbs’s Physics of Medical Imaging,”  Second edition, CRC Press, 2012, Edited by M A Flower, ISBN: 978-0-7503-0573-0</a:t>
            </a:r>
          </a:p>
          <a:p>
            <a:endParaRPr lang="it-IT" sz="2400" b="1" dirty="0" smtClean="0"/>
          </a:p>
          <a:p>
            <a:endParaRPr lang="it-IT" sz="2400" b="1" dirty="0" smtClean="0"/>
          </a:p>
          <a:p>
            <a:endParaRPr lang="it-IT" sz="2400" b="1" dirty="0" smtClean="0"/>
          </a:p>
          <a:p>
            <a:endParaRPr lang="it-IT" dirty="0" smtClean="0"/>
          </a:p>
          <a:p>
            <a:endParaRPr lang="it-IT" dirty="0" smtClean="0"/>
          </a:p>
          <a:p>
            <a:endParaRPr lang="it-IT"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298B2037-8C5C-4B0D-90D8-9A1D4361C81A}" type="slidenum">
              <a:rPr lang="en-US" smtClean="0"/>
              <a:pPr>
                <a:defRPr/>
              </a:pPr>
              <a:t>52</a:t>
            </a:fld>
            <a:endParaRPr lang="en-US" dirty="0"/>
          </a:p>
        </p:txBody>
      </p:sp>
      <p:sp>
        <p:nvSpPr>
          <p:cNvPr id="5" name="CasellaDiTesto 4"/>
          <p:cNvSpPr txBox="1"/>
          <p:nvPr/>
        </p:nvSpPr>
        <p:spPr>
          <a:xfrm>
            <a:off x="285720" y="428604"/>
            <a:ext cx="8858280" cy="7171061"/>
          </a:xfrm>
          <a:prstGeom prst="rect">
            <a:avLst/>
          </a:prstGeom>
          <a:noFill/>
        </p:spPr>
        <p:txBody>
          <a:bodyPr wrap="square" lIns="91300" tIns="45654" rIns="91300" bIns="45654" rtlCol="0">
            <a:spAutoFit/>
          </a:bodyPr>
          <a:lstStyle/>
          <a:p>
            <a:r>
              <a:rPr lang="it-IT" sz="4000" b="1" dirty="0" smtClean="0">
                <a:solidFill>
                  <a:srgbClr val="000000"/>
                </a:solidFill>
              </a:rPr>
              <a:t>Ackowledged contributions from:</a:t>
            </a:r>
          </a:p>
          <a:p>
            <a:endParaRPr lang="it-IT" sz="1200" b="1" dirty="0" smtClean="0">
              <a:solidFill>
                <a:srgbClr val="000000"/>
              </a:solidFill>
            </a:endParaRPr>
          </a:p>
          <a:p>
            <a:r>
              <a:rPr lang="it-IT" sz="2400" b="1" dirty="0" smtClean="0">
                <a:solidFill>
                  <a:srgbClr val="000000"/>
                </a:solidFill>
              </a:rPr>
              <a:t>Harmut Sadrozinski (UC Santa Cruz, USA) </a:t>
            </a:r>
          </a:p>
          <a:p>
            <a:r>
              <a:rPr lang="it-IT" sz="2400" b="1" dirty="0" smtClean="0">
                <a:solidFill>
                  <a:srgbClr val="000000"/>
                </a:solidFill>
              </a:rPr>
              <a:t>Denis Dauvergne (in2p3, France )</a:t>
            </a:r>
          </a:p>
          <a:p>
            <a:r>
              <a:rPr lang="it-IT" sz="2400" b="1" dirty="0" smtClean="0">
                <a:solidFill>
                  <a:srgbClr val="000000"/>
                </a:solidFill>
              </a:rPr>
              <a:t>Vincenzo Patera  (University of Roma “La Sapienza”)</a:t>
            </a:r>
          </a:p>
          <a:p>
            <a:r>
              <a:rPr lang="it-IT" sz="2400" b="1" dirty="0" smtClean="0">
                <a:solidFill>
                  <a:srgbClr val="000000"/>
                </a:solidFill>
              </a:rPr>
              <a:t>... and more</a:t>
            </a:r>
          </a:p>
          <a:p>
            <a:endParaRPr lang="it-IT" sz="1400" b="1" dirty="0" smtClean="0">
              <a:solidFill>
                <a:srgbClr val="000000"/>
              </a:solidFill>
            </a:endParaRPr>
          </a:p>
          <a:p>
            <a:r>
              <a:rPr lang="it-IT" sz="2400" b="1" dirty="0" smtClean="0">
                <a:solidFill>
                  <a:srgbClr val="000000"/>
                </a:solidFill>
              </a:rPr>
              <a:t>... and the members of the Fiig Group (Pisa University</a:t>
            </a:r>
            <a:r>
              <a:rPr lang="it-IT" sz="2400" b="1" smtClean="0">
                <a:solidFill>
                  <a:srgbClr val="000000"/>
                </a:solidFill>
              </a:rPr>
              <a:t>), </a:t>
            </a:r>
            <a:endParaRPr lang="it-IT" sz="2400" b="1" smtClean="0">
              <a:solidFill>
                <a:srgbClr val="000000"/>
              </a:solidFill>
            </a:endParaRPr>
          </a:p>
          <a:p>
            <a:r>
              <a:rPr lang="it-IT" sz="2400" b="1" smtClean="0">
                <a:solidFill>
                  <a:srgbClr val="000000"/>
                </a:solidFill>
              </a:rPr>
              <a:t> </a:t>
            </a:r>
            <a:r>
              <a:rPr lang="it-IT" sz="2400" b="1" dirty="0" smtClean="0">
                <a:solidFill>
                  <a:srgbClr val="000000"/>
                </a:solidFill>
              </a:rPr>
              <a:t>in particular: </a:t>
            </a:r>
          </a:p>
          <a:p>
            <a:r>
              <a:rPr lang="it-IT" sz="2400" b="1" dirty="0" smtClean="0">
                <a:solidFill>
                  <a:srgbClr val="000000"/>
                </a:solidFill>
              </a:rPr>
              <a:t>Valeria Rosso   </a:t>
            </a:r>
          </a:p>
          <a:p>
            <a:r>
              <a:rPr lang="it-IT" sz="2400" b="1" dirty="0" smtClean="0">
                <a:solidFill>
                  <a:srgbClr val="000000"/>
                </a:solidFill>
              </a:rPr>
              <a:t>Maria Giuseppina Bisogni</a:t>
            </a:r>
          </a:p>
          <a:p>
            <a:endParaRPr lang="it-IT" sz="1200" b="1" dirty="0" smtClean="0">
              <a:solidFill>
                <a:srgbClr val="000000"/>
              </a:solidFill>
            </a:endParaRPr>
          </a:p>
          <a:p>
            <a:pPr algn="ctr"/>
            <a:r>
              <a:rPr lang="it-IT" sz="6600" b="1" dirty="0" smtClean="0"/>
              <a:t>THANK YOU!</a:t>
            </a:r>
          </a:p>
          <a:p>
            <a:pPr algn="ctr"/>
            <a:r>
              <a:rPr lang="it-IT" sz="4400" b="1" dirty="0" smtClean="0">
                <a:solidFill>
                  <a:srgbClr val="FF0000"/>
                </a:solidFill>
              </a:rPr>
              <a:t>Questions?</a:t>
            </a:r>
          </a:p>
          <a:p>
            <a:endParaRPr lang="it-IT" sz="2800" b="1" dirty="0" smtClean="0">
              <a:solidFill>
                <a:srgbClr val="000000"/>
              </a:solidFill>
            </a:endParaRPr>
          </a:p>
          <a:p>
            <a:endParaRPr lang="it-IT" sz="4000"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anim calcmode="lin" valueType="num">
                                      <p:cBhvr additive="base">
                                        <p:cTn id="1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 calcmode="lin" valueType="num">
                                      <p:cBhvr additive="base">
                                        <p:cTn id="1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 calcmode="lin" valueType="num">
                                      <p:cBhvr additive="base">
                                        <p:cTn id="1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anim calcmode="lin" valueType="num">
                                      <p:cBhvr additive="base">
                                        <p:cTn id="25"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 calcmode="lin" valueType="num">
                                      <p:cBhvr additive="base">
                                        <p:cTn id="31"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8" end="8"/>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anim calcmode="lin" valueType="num">
                                      <p:cBhvr additive="base">
                                        <p:cTn id="35"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9" end="9"/>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xEl>
                                              <p:pRg st="10" end="10"/>
                                            </p:txEl>
                                          </p:spTgt>
                                        </p:tgtEl>
                                        <p:attrNameLst>
                                          <p:attrName>style.visibility</p:attrName>
                                        </p:attrNameLst>
                                      </p:cBhvr>
                                      <p:to>
                                        <p:strVal val="visible"/>
                                      </p:to>
                                    </p:set>
                                    <p:anim calcmode="lin" valueType="num">
                                      <p:cBhvr additive="base">
                                        <p:cTn id="39"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
                                            <p:txEl>
                                              <p:pRg st="12" end="12"/>
                                            </p:txEl>
                                          </p:spTgt>
                                        </p:tgtEl>
                                        <p:attrNameLst>
                                          <p:attrName>style.visibility</p:attrName>
                                        </p:attrNameLst>
                                      </p:cBhvr>
                                      <p:to>
                                        <p:strVal val="visible"/>
                                      </p:to>
                                    </p:set>
                                    <p:anim calcmode="lin" valueType="num">
                                      <p:cBhvr additive="base">
                                        <p:cTn id="45" dur="500" fill="hold"/>
                                        <p:tgtEl>
                                          <p:spTgt spid="5">
                                            <p:txEl>
                                              <p:pRg st="12" end="1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5">
                                            <p:txEl>
                                              <p:pRg st="13" end="13"/>
                                            </p:txEl>
                                          </p:spTgt>
                                        </p:tgtEl>
                                        <p:attrNameLst>
                                          <p:attrName>style.visibility</p:attrName>
                                        </p:attrNameLst>
                                      </p:cBhvr>
                                      <p:to>
                                        <p:strVal val="visible"/>
                                      </p:to>
                                    </p:set>
                                    <p:anim calcmode="lin" valueType="num">
                                      <p:cBhvr additive="base">
                                        <p:cTn id="51" dur="500" fill="hold"/>
                                        <p:tgtEl>
                                          <p:spTgt spid="5">
                                            <p:txEl>
                                              <p:pRg st="13" end="1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5">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3857634"/>
            <a:ext cx="8929718" cy="857250"/>
          </a:xfrm>
        </p:spPr>
        <p:txBody>
          <a:bodyPr/>
          <a:lstStyle/>
          <a:p>
            <a:r>
              <a:rPr lang="it-IT" sz="2400" dirty="0" smtClean="0">
                <a:solidFill>
                  <a:srgbClr val="002060"/>
                </a:solidFill>
                <a:latin typeface="Comic Sans MS" pitchFamily="66" charset="0"/>
                <a:sym typeface="Wingdings" pitchFamily="2" charset="2"/>
              </a:rPr>
              <a:t>D</a:t>
            </a:r>
            <a:r>
              <a:rPr lang="it-IT" sz="2400" dirty="0" smtClean="0">
                <a:solidFill>
                  <a:srgbClr val="002060"/>
                </a:solidFill>
                <a:latin typeface="Comic Sans MS" pitchFamily="66" charset="0"/>
              </a:rPr>
              <a:t>ose/Bragg Peak monitoring</a:t>
            </a:r>
            <a:r>
              <a:rPr lang="it-IT" sz="2400" dirty="0" smtClean="0">
                <a:solidFill>
                  <a:srgbClr val="002060"/>
                </a:solidFill>
                <a:latin typeface="Comic Sans MS" pitchFamily="66" charset="0"/>
                <a:sym typeface="Wingdings" pitchFamily="2" charset="2"/>
              </a:rPr>
              <a:t></a:t>
            </a:r>
            <a:r>
              <a:rPr lang="it-IT" sz="2400" dirty="0" smtClean="0">
                <a:solidFill>
                  <a:srgbClr val="002060"/>
                </a:solidFill>
                <a:latin typeface="Comic Sans MS" pitchFamily="66" charset="0"/>
              </a:rPr>
              <a:t> 2 major techniques</a:t>
            </a:r>
            <a:endParaRPr lang="en-US" sz="2400" dirty="0" smtClean="0">
              <a:solidFill>
                <a:srgbClr val="002060"/>
              </a:solidFill>
              <a:latin typeface="Comic Sans MS" pitchFamily="66" charset="0"/>
            </a:endParaRPr>
          </a:p>
        </p:txBody>
      </p:sp>
      <p:pic>
        <p:nvPicPr>
          <p:cNvPr id="26627" name="Picture 4"/>
          <p:cNvPicPr>
            <a:picLocks noChangeAspect="1" noChangeArrowheads="1"/>
          </p:cNvPicPr>
          <p:nvPr/>
        </p:nvPicPr>
        <p:blipFill>
          <a:blip r:embed="rId2" cstate="print"/>
          <a:srcRect/>
          <a:stretch>
            <a:fillRect/>
          </a:stretch>
        </p:blipFill>
        <p:spPr bwMode="auto">
          <a:xfrm>
            <a:off x="539552" y="1014637"/>
            <a:ext cx="7740923" cy="2628677"/>
          </a:xfrm>
          <a:prstGeom prst="rect">
            <a:avLst/>
          </a:prstGeom>
          <a:noFill/>
          <a:ln w="9525">
            <a:noFill/>
            <a:miter lim="800000"/>
            <a:headEnd/>
            <a:tailEnd/>
          </a:ln>
        </p:spPr>
      </p:pic>
      <p:sp>
        <p:nvSpPr>
          <p:cNvPr id="26628" name="Text Box 5"/>
          <p:cNvSpPr txBox="1">
            <a:spLocks noChangeArrowheads="1"/>
          </p:cNvSpPr>
          <p:nvPr/>
        </p:nvSpPr>
        <p:spPr bwMode="auto">
          <a:xfrm>
            <a:off x="714376" y="3645024"/>
            <a:ext cx="7353275" cy="369324"/>
          </a:xfrm>
          <a:prstGeom prst="rect">
            <a:avLst/>
          </a:prstGeom>
          <a:noFill/>
          <a:ln w="9525">
            <a:noFill/>
            <a:miter lim="800000"/>
            <a:headEnd/>
            <a:tailEnd/>
          </a:ln>
        </p:spPr>
        <p:txBody>
          <a:bodyPr wrap="none" lIns="91430" tIns="45716" rIns="91430" bIns="45716">
            <a:spAutoFit/>
          </a:bodyPr>
          <a:lstStyle/>
          <a:p>
            <a:pPr defTabSz="914098" eaLnBrk="0" fontAlgn="base" hangingPunct="0">
              <a:spcBef>
                <a:spcPct val="0"/>
              </a:spcBef>
              <a:spcAft>
                <a:spcPct val="0"/>
              </a:spcAft>
            </a:pPr>
            <a:r>
              <a:rPr lang="en-US" dirty="0" smtClean="0">
                <a:solidFill>
                  <a:srgbClr val="414141"/>
                </a:solidFill>
                <a:latin typeface="Comic Sans MS" pitchFamily="66" charset="0"/>
                <a:sym typeface="Gill Sans Light" charset="0"/>
              </a:rPr>
              <a:t>Planned                                    .. but there was a tissues variation !!</a:t>
            </a:r>
            <a:endParaRPr lang="en-GB" dirty="0" smtClean="0">
              <a:solidFill>
                <a:srgbClr val="414141"/>
              </a:solidFill>
              <a:latin typeface="Comic Sans MS" pitchFamily="66" charset="0"/>
              <a:sym typeface="Gill Sans Light" charset="0"/>
            </a:endParaRPr>
          </a:p>
        </p:txBody>
      </p:sp>
      <p:sp>
        <p:nvSpPr>
          <p:cNvPr id="6" name="Rectangle 2"/>
          <p:cNvSpPr txBox="1">
            <a:spLocks noChangeArrowheads="1"/>
          </p:cNvSpPr>
          <p:nvPr/>
        </p:nvSpPr>
        <p:spPr bwMode="auto">
          <a:xfrm>
            <a:off x="571473" y="34752"/>
            <a:ext cx="7858180" cy="1017984"/>
          </a:xfrm>
          <a:prstGeom prst="rect">
            <a:avLst/>
          </a:prstGeom>
          <a:solidFill>
            <a:srgbClr val="FFFFFF"/>
          </a:solidFill>
          <a:ln w="12700">
            <a:noFill/>
            <a:miter lim="800000"/>
            <a:headEnd/>
            <a:tailEnd/>
          </a:ln>
        </p:spPr>
        <p:txBody>
          <a:bodyPr lIns="91430" tIns="45716" rIns="91430" bIns="45716"/>
          <a:lstStyle/>
          <a:p>
            <a:pPr lvl="1"/>
            <a:r>
              <a:rPr lang="it-IT" sz="2800" b="1" dirty="0" smtClean="0">
                <a:solidFill>
                  <a:srgbClr val="000000"/>
                </a:solidFill>
              </a:rPr>
              <a:t>Rationale for imaging in hadrontherapy</a:t>
            </a:r>
          </a:p>
        </p:txBody>
      </p:sp>
      <p:sp>
        <p:nvSpPr>
          <p:cNvPr id="7" name="CasellaDiTesto 6"/>
          <p:cNvSpPr txBox="1"/>
          <p:nvPr/>
        </p:nvSpPr>
        <p:spPr>
          <a:xfrm>
            <a:off x="214282" y="4537558"/>
            <a:ext cx="8929718" cy="2677656"/>
          </a:xfrm>
          <a:prstGeom prst="rect">
            <a:avLst/>
          </a:prstGeom>
          <a:noFill/>
        </p:spPr>
        <p:txBody>
          <a:bodyPr wrap="square" rtlCol="0">
            <a:spAutoFit/>
          </a:bodyPr>
          <a:lstStyle/>
          <a:p>
            <a:pPr>
              <a:buFont typeface="Arial" pitchFamily="34" charset="0"/>
              <a:buChar char="•"/>
            </a:pPr>
            <a:r>
              <a:rPr lang="it-IT" sz="2400" b="1" dirty="0" smtClean="0"/>
              <a:t>  1 - Based on X-ray CT- analogous: pCT </a:t>
            </a:r>
            <a:r>
              <a:rPr lang="it-IT" sz="2400" b="1" dirty="0" smtClean="0">
                <a:solidFill>
                  <a:srgbClr val="FF0000"/>
                </a:solidFill>
              </a:rPr>
              <a:t>(only for Protons)</a:t>
            </a:r>
          </a:p>
          <a:p>
            <a:pPr>
              <a:buFont typeface="Arial" pitchFamily="34" charset="0"/>
              <a:buChar char="•"/>
            </a:pPr>
            <a:r>
              <a:rPr lang="it-IT" sz="2400" b="1" dirty="0" smtClean="0"/>
              <a:t>  2 - </a:t>
            </a:r>
            <a:r>
              <a:rPr lang="it-IT" sz="2400" b="1" dirty="0" err="1" smtClean="0"/>
              <a:t>Based</a:t>
            </a:r>
            <a:r>
              <a:rPr lang="it-IT" sz="2400" b="1" dirty="0" smtClean="0"/>
              <a:t> on </a:t>
            </a:r>
            <a:r>
              <a:rPr lang="it-IT" sz="2400" b="1" dirty="0" err="1" smtClean="0"/>
              <a:t>Nuclear</a:t>
            </a:r>
            <a:r>
              <a:rPr lang="it-IT" sz="2400" b="1" dirty="0" smtClean="0"/>
              <a:t> </a:t>
            </a:r>
            <a:r>
              <a:rPr lang="it-IT" sz="2400" b="1" dirty="0" err="1" smtClean="0"/>
              <a:t>Reactions</a:t>
            </a:r>
            <a:r>
              <a:rPr lang="it-IT" sz="2400" b="1" dirty="0" smtClean="0"/>
              <a:t> </a:t>
            </a:r>
            <a:r>
              <a:rPr lang="it-IT" sz="2400" b="1" dirty="0" err="1" smtClean="0"/>
              <a:t>of</a:t>
            </a:r>
            <a:r>
              <a:rPr lang="it-IT" sz="2400" b="1" dirty="0" smtClean="0"/>
              <a:t> </a:t>
            </a:r>
            <a:r>
              <a:rPr lang="it-IT" sz="2400" b="1" dirty="0" err="1" smtClean="0"/>
              <a:t>Hadrons</a:t>
            </a:r>
            <a:r>
              <a:rPr lang="it-IT" sz="2400" b="1" dirty="0" smtClean="0"/>
              <a:t> in </a:t>
            </a:r>
            <a:r>
              <a:rPr lang="it-IT" sz="2400" b="1" dirty="0" err="1" smtClean="0"/>
              <a:t>Tissue</a:t>
            </a:r>
            <a:endParaRPr lang="it-IT" sz="2400" b="1" dirty="0" smtClean="0"/>
          </a:p>
          <a:p>
            <a:pPr lvl="1">
              <a:buFont typeface="Arial" pitchFamily="34" charset="0"/>
              <a:buChar char="•"/>
            </a:pPr>
            <a:r>
              <a:rPr lang="it-IT" sz="2400" b="1" dirty="0" smtClean="0"/>
              <a:t>	    Off-line &amp; On-line PET</a:t>
            </a:r>
          </a:p>
          <a:p>
            <a:pPr lvl="1">
              <a:buFont typeface="Arial" pitchFamily="34" charset="0"/>
              <a:buChar char="•"/>
            </a:pPr>
            <a:r>
              <a:rPr lang="it-IT" sz="2400" b="1" dirty="0" smtClean="0"/>
              <a:t>        Prompt gamma’s and neutrons</a:t>
            </a:r>
          </a:p>
          <a:p>
            <a:pPr lvl="1">
              <a:buFont typeface="Arial" pitchFamily="34" charset="0"/>
              <a:buChar char="•"/>
            </a:pPr>
            <a:r>
              <a:rPr lang="it-IT" sz="2400" b="1" dirty="0" smtClean="0"/>
              <a:t> 	    Prompt charged particles </a:t>
            </a:r>
            <a:r>
              <a:rPr lang="it-IT" sz="2400" b="1" dirty="0" smtClean="0">
                <a:solidFill>
                  <a:srgbClr val="FF0000"/>
                </a:solidFill>
              </a:rPr>
              <a:t>(only for Ions)</a:t>
            </a:r>
          </a:p>
          <a:p>
            <a:pPr lvl="1">
              <a:buFont typeface="Arial" pitchFamily="34" charset="0"/>
              <a:buChar char="•"/>
            </a:pPr>
            <a:endParaRPr lang="it-IT" sz="2400" b="1" dirty="0" smtClean="0"/>
          </a:p>
          <a:p>
            <a:r>
              <a:rPr lang="it-IT" sz="2400" b="1" dirty="0" smtClean="0"/>
              <a:t>	</a:t>
            </a:r>
            <a:endParaRPr lang="en-US" sz="2400" b="1" dirty="0"/>
          </a:p>
        </p:txBody>
      </p:sp>
      <p:sp>
        <p:nvSpPr>
          <p:cNvPr id="9" name="Segnaposto numero diapositiva 8"/>
          <p:cNvSpPr>
            <a:spLocks noGrp="1"/>
          </p:cNvSpPr>
          <p:nvPr>
            <p:ph type="sldNum" sz="quarter" idx="10"/>
          </p:nvPr>
        </p:nvSpPr>
        <p:spPr/>
        <p:txBody>
          <a:bodyPr/>
          <a:lstStyle/>
          <a:p>
            <a:pPr>
              <a:defRPr/>
            </a:pPr>
            <a:fld id="{93C683C3-2BC6-42F3-8AFB-0E3BB8CD5DE8}" type="slidenum">
              <a:rPr lang="en-US" smtClean="0">
                <a:solidFill>
                  <a:srgbClr val="414141"/>
                </a:solidFill>
              </a:rPr>
              <a:pPr>
                <a:defRPr/>
              </a:pPr>
              <a:t>6</a:t>
            </a:fld>
            <a:r>
              <a:rPr lang="en-US" dirty="0" smtClean="0">
                <a:solidFill>
                  <a:srgbClr val="414141"/>
                </a:solidFill>
              </a:rPr>
              <a:t> </a:t>
            </a:r>
            <a:endParaRPr lang="en-US" dirty="0">
              <a:solidFill>
                <a:srgbClr val="41414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728" y="142852"/>
            <a:ext cx="6355201" cy="954107"/>
          </a:xfrm>
          <a:prstGeom prst="rect">
            <a:avLst/>
          </a:prstGeom>
          <a:noFill/>
        </p:spPr>
        <p:txBody>
          <a:bodyPr wrap="none" rtlCol="0">
            <a:spAutoFit/>
          </a:bodyPr>
          <a:lstStyle/>
          <a:p>
            <a:pPr algn="ctr"/>
            <a:r>
              <a:rPr lang="it-IT" sz="2800" dirty="0" smtClean="0">
                <a:solidFill>
                  <a:schemeClr val="bg1"/>
                </a:solidFill>
              </a:rPr>
              <a:t>The BEVALAC experience @Berkeley </a:t>
            </a:r>
          </a:p>
          <a:p>
            <a:pPr algn="ctr"/>
            <a:r>
              <a:rPr lang="it-IT" sz="2800" dirty="0" smtClean="0">
                <a:solidFill>
                  <a:schemeClr val="bg1"/>
                </a:solidFill>
              </a:rPr>
              <a:t>with radioactive beams  (late‘70s)</a:t>
            </a:r>
            <a:endParaRPr lang="it-IT" sz="2800" dirty="0">
              <a:solidFill>
                <a:schemeClr val="bg1"/>
              </a:solidFill>
            </a:endParaRPr>
          </a:p>
        </p:txBody>
      </p:sp>
      <p:sp>
        <p:nvSpPr>
          <p:cNvPr id="3" name="TextBox 2"/>
          <p:cNvSpPr txBox="1"/>
          <p:nvPr/>
        </p:nvSpPr>
        <p:spPr>
          <a:xfrm>
            <a:off x="285720" y="1357298"/>
            <a:ext cx="8572560" cy="923330"/>
          </a:xfrm>
          <a:prstGeom prst="rect">
            <a:avLst/>
          </a:prstGeom>
          <a:noFill/>
        </p:spPr>
        <p:txBody>
          <a:bodyPr wrap="square" rtlCol="0">
            <a:spAutoFit/>
          </a:bodyPr>
          <a:lstStyle/>
          <a:p>
            <a:r>
              <a:rPr lang="en-US" b="1" dirty="0" smtClean="0">
                <a:solidFill>
                  <a:srgbClr val="000000"/>
                </a:solidFill>
              </a:rPr>
              <a:t>“Physical Measurements with High-Energy Radioactive Beams”</a:t>
            </a:r>
          </a:p>
          <a:p>
            <a:r>
              <a:rPr lang="en-US" b="1" dirty="0" smtClean="0">
                <a:solidFill>
                  <a:srgbClr val="000000"/>
                </a:solidFill>
              </a:rPr>
              <a:t>A. </a:t>
            </a:r>
            <a:r>
              <a:rPr lang="en-US" b="1" dirty="0" err="1" smtClean="0">
                <a:solidFill>
                  <a:srgbClr val="000000"/>
                </a:solidFill>
              </a:rPr>
              <a:t>Chatterjee</a:t>
            </a:r>
            <a:r>
              <a:rPr lang="en-US" b="1" dirty="0" smtClean="0">
                <a:solidFill>
                  <a:srgbClr val="000000"/>
                </a:solidFill>
              </a:rPr>
              <a:t>, W. Saunders, E. L. </a:t>
            </a:r>
            <a:r>
              <a:rPr lang="en-US" b="1" dirty="0" err="1" smtClean="0">
                <a:solidFill>
                  <a:srgbClr val="000000"/>
                </a:solidFill>
              </a:rPr>
              <a:t>Alpen</a:t>
            </a:r>
            <a:r>
              <a:rPr lang="en-US" b="1" dirty="0" smtClean="0">
                <a:solidFill>
                  <a:srgbClr val="000000"/>
                </a:solidFill>
              </a:rPr>
              <a:t>, J. Alonso, J. Scherer and J. </a:t>
            </a:r>
            <a:r>
              <a:rPr lang="en-US" b="1" dirty="0" err="1" smtClean="0">
                <a:solidFill>
                  <a:srgbClr val="000000"/>
                </a:solidFill>
              </a:rPr>
              <a:t>Llacer</a:t>
            </a:r>
            <a:r>
              <a:rPr lang="en-US" b="1" dirty="0" smtClean="0">
                <a:solidFill>
                  <a:srgbClr val="000000"/>
                </a:solidFill>
              </a:rPr>
              <a:t> Radiation Research, Vol. 92, No. 2 (Nov 1982), pp. 230-244</a:t>
            </a:r>
            <a:endParaRPr lang="it-IT" b="1" dirty="0">
              <a:solidFill>
                <a:srgbClr val="000000"/>
              </a:solidFill>
            </a:endParaRPr>
          </a:p>
        </p:txBody>
      </p:sp>
      <p:sp>
        <p:nvSpPr>
          <p:cNvPr id="4" name="TextBox 3"/>
          <p:cNvSpPr txBox="1"/>
          <p:nvPr/>
        </p:nvSpPr>
        <p:spPr>
          <a:xfrm>
            <a:off x="285720" y="2593201"/>
            <a:ext cx="8429684" cy="3693319"/>
          </a:xfrm>
          <a:prstGeom prst="rect">
            <a:avLst/>
          </a:prstGeom>
          <a:noFill/>
        </p:spPr>
        <p:txBody>
          <a:bodyPr wrap="square" rtlCol="0">
            <a:spAutoFit/>
          </a:bodyPr>
          <a:lstStyle/>
          <a:p>
            <a:r>
              <a:rPr lang="it-IT" b="1" dirty="0" smtClean="0"/>
              <a:t>Abstract</a:t>
            </a:r>
          </a:p>
          <a:p>
            <a:pPr algn="just"/>
            <a:r>
              <a:rPr lang="it-IT" b="1" dirty="0" smtClean="0">
                <a:solidFill>
                  <a:srgbClr val="000000"/>
                </a:solidFill>
              </a:rPr>
              <a:t>“</a:t>
            </a:r>
            <a:r>
              <a:rPr lang="it-IT" dirty="0" smtClean="0">
                <a:solidFill>
                  <a:srgbClr val="000000"/>
                </a:solidFill>
              </a:rPr>
              <a:t>Physical measurements were made with </a:t>
            </a:r>
            <a:r>
              <a:rPr lang="it-IT" b="1" dirty="0" smtClean="0">
                <a:solidFill>
                  <a:srgbClr val="FF0000"/>
                </a:solidFill>
              </a:rPr>
              <a:t>high-energy radioactive beams (positron emitters) produced as secondary particles from a heavy-particle accelerator</a:t>
            </a:r>
            <a:r>
              <a:rPr lang="it-IT" b="1" dirty="0" smtClean="0">
                <a:solidFill>
                  <a:srgbClr val="000000"/>
                </a:solidFill>
              </a:rPr>
              <a:t>. </a:t>
            </a:r>
            <a:r>
              <a:rPr lang="it-IT" b="1" dirty="0" smtClean="0"/>
              <a:t>Data are presented for water-equivalent thickness of a silicon diode,a comparison of Bragg peak ionization depth vs stopping depth,and differential stopping depths when a beam is intercepted by heterogeneous materials in the orthogonal direction. </a:t>
            </a:r>
            <a:r>
              <a:rPr lang="it-IT" b="1" dirty="0" smtClean="0">
                <a:solidFill>
                  <a:srgbClr val="FF0000"/>
                </a:solidFill>
              </a:rPr>
              <a:t>A special positron-emitting beam analyzing (PEBA) system was used to form images of the stopped radioactive beam.</a:t>
            </a:r>
            <a:r>
              <a:rPr lang="it-IT" b="1" dirty="0" smtClean="0">
                <a:solidFill>
                  <a:srgbClr val="000000"/>
                </a:solidFill>
              </a:rPr>
              <a:t> </a:t>
            </a:r>
            <a:r>
              <a:rPr lang="it-IT" b="1" dirty="0" smtClean="0"/>
              <a:t>These measurements will have direct impact on charged-particle radiotherapy,since </a:t>
            </a:r>
            <a:r>
              <a:rPr lang="it-IT" b="1" dirty="0" smtClean="0">
                <a:solidFill>
                  <a:srgbClr val="FF0000"/>
                </a:solidFill>
              </a:rPr>
              <a:t>the precise range of beams of charged particles to targets within patients can be measured and used for treatment planning. Also, during the treatments the stopping point of the beam can be monitored</a:t>
            </a:r>
            <a:r>
              <a:rPr lang="it-IT" b="1" dirty="0" smtClean="0">
                <a:solidFill>
                  <a:srgbClr val="000000"/>
                </a:solidFill>
              </a:rPr>
              <a:t> </a:t>
            </a:r>
            <a:r>
              <a:rPr lang="it-IT" dirty="0" smtClean="0">
                <a:solidFill>
                  <a:srgbClr val="000000"/>
                </a:solidFill>
              </a:rPr>
              <a:t>to verify that the treatment is being delivered as planned.</a:t>
            </a:r>
            <a:endParaRPr lang="it-IT" dirty="0">
              <a:solidFill>
                <a:srgbClr val="00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927" y="0"/>
            <a:ext cx="7026287" cy="1143000"/>
          </a:xfrm>
        </p:spPr>
        <p:txBody>
          <a:bodyPr/>
          <a:lstStyle/>
          <a:p>
            <a:pPr marL="342405" lvl="0" indent="-342405">
              <a:spcBef>
                <a:spcPct val="20000"/>
              </a:spcBef>
            </a:pPr>
            <a:r>
              <a:rPr lang="it-IT" dirty="0" smtClean="0"/>
              <a:t>The PEBA detector</a:t>
            </a:r>
            <a:br>
              <a:rPr lang="it-IT" dirty="0" smtClean="0"/>
            </a:br>
            <a:r>
              <a:rPr lang="en-US" sz="1800" b="1" dirty="0" smtClean="0">
                <a:solidFill>
                  <a:srgbClr val="000000"/>
                </a:solidFill>
              </a:rPr>
              <a:t>IEEE Transactions on Nuclear Science, Vol. NS-26, </a:t>
            </a:r>
            <a:br>
              <a:rPr lang="en-US" sz="1800" b="1" dirty="0" smtClean="0">
                <a:solidFill>
                  <a:srgbClr val="000000"/>
                </a:solidFill>
              </a:rPr>
            </a:br>
            <a:r>
              <a:rPr lang="en-US" sz="1800" b="1" dirty="0" smtClean="0">
                <a:solidFill>
                  <a:srgbClr val="000000"/>
                </a:solidFill>
              </a:rPr>
              <a:t>No. 1, February 1979, J</a:t>
            </a:r>
            <a:r>
              <a:rPr lang="it-IT" sz="1800" b="1" dirty="0" smtClean="0">
                <a:solidFill>
                  <a:srgbClr val="000000"/>
                </a:solidFill>
              </a:rPr>
              <a:t>orge Llacer, et al.</a:t>
            </a:r>
            <a:endParaRPr lang="it-IT" sz="1800" b="1" dirty="0">
              <a:solidFill>
                <a:srgbClr val="000000"/>
              </a:solidFill>
            </a:endParaRPr>
          </a:p>
        </p:txBody>
      </p:sp>
      <p:sp>
        <p:nvSpPr>
          <p:cNvPr id="4" name="Slide Number Placeholder 3"/>
          <p:cNvSpPr>
            <a:spLocks noGrp="1"/>
          </p:cNvSpPr>
          <p:nvPr>
            <p:ph type="sldNum" sz="quarter" idx="12"/>
          </p:nvPr>
        </p:nvSpPr>
        <p:spPr/>
        <p:txBody>
          <a:bodyPr/>
          <a:lstStyle/>
          <a:p>
            <a:pPr>
              <a:defRPr/>
            </a:pPr>
            <a:fld id="{298B2037-8C5C-4B0D-90D8-9A1D4361C81A}" type="slidenum">
              <a:rPr lang="en-US" smtClean="0"/>
              <a:pPr>
                <a:defRPr/>
              </a:pPr>
              <a:t>8</a:t>
            </a:fld>
            <a:endParaRPr lang="en-US" dirty="0"/>
          </a:p>
        </p:txBody>
      </p:sp>
      <p:pic>
        <p:nvPicPr>
          <p:cNvPr id="461826" name="Picture 2"/>
          <p:cNvPicPr>
            <a:picLocks noGrp="1" noChangeAspect="1" noChangeArrowheads="1"/>
          </p:cNvPicPr>
          <p:nvPr>
            <p:ph idx="1"/>
          </p:nvPr>
        </p:nvPicPr>
        <p:blipFill>
          <a:blip r:embed="rId2"/>
          <a:srcRect l="5812" t="24826" r="60354" b="26380"/>
          <a:stretch>
            <a:fillRect/>
          </a:stretch>
        </p:blipFill>
        <p:spPr bwMode="auto">
          <a:xfrm>
            <a:off x="214282" y="1500174"/>
            <a:ext cx="4845878" cy="3929090"/>
          </a:xfrm>
          <a:prstGeom prst="rect">
            <a:avLst/>
          </a:prstGeom>
          <a:noFill/>
          <a:ln w="9525">
            <a:noFill/>
            <a:miter lim="800000"/>
            <a:headEnd/>
            <a:tailEnd/>
          </a:ln>
          <a:effectLst/>
        </p:spPr>
      </p:pic>
      <p:sp>
        <p:nvSpPr>
          <p:cNvPr id="6" name="TextBox 5"/>
          <p:cNvSpPr txBox="1"/>
          <p:nvPr/>
        </p:nvSpPr>
        <p:spPr>
          <a:xfrm>
            <a:off x="1285852" y="5720380"/>
            <a:ext cx="6572296" cy="923330"/>
          </a:xfrm>
          <a:prstGeom prst="rect">
            <a:avLst/>
          </a:prstGeom>
          <a:noFill/>
        </p:spPr>
        <p:txBody>
          <a:bodyPr wrap="square" rtlCol="0">
            <a:spAutoFit/>
          </a:bodyPr>
          <a:lstStyle/>
          <a:p>
            <a:r>
              <a:rPr lang="it-IT" b="1" dirty="0" smtClean="0">
                <a:solidFill>
                  <a:srgbClr val="000000"/>
                </a:solidFill>
              </a:rPr>
              <a:t>NaI(Tl) 3” long for the inner; 2”  for the outer ones.</a:t>
            </a:r>
          </a:p>
          <a:p>
            <a:r>
              <a:rPr lang="it-IT" b="1" dirty="0" smtClean="0">
                <a:solidFill>
                  <a:srgbClr val="000000"/>
                </a:solidFill>
              </a:rPr>
              <a:t>In-house electronics+ CAMAC+ and microprocessors</a:t>
            </a:r>
          </a:p>
          <a:p>
            <a:r>
              <a:rPr lang="it-IT" b="1" dirty="0" smtClean="0">
                <a:solidFill>
                  <a:srgbClr val="000000"/>
                </a:solidFill>
              </a:rPr>
              <a:t>Results: 1 mm resolution – Limited 3-D reconstruction</a:t>
            </a:r>
            <a:endParaRPr lang="it-IT" b="1" dirty="0">
              <a:solidFill>
                <a:srgbClr val="000000"/>
              </a:solidFill>
            </a:endParaRPr>
          </a:p>
        </p:txBody>
      </p:sp>
      <p:pic>
        <p:nvPicPr>
          <p:cNvPr id="461827" name="Picture 3"/>
          <p:cNvPicPr>
            <a:picLocks noChangeAspect="1" noChangeArrowheads="1"/>
          </p:cNvPicPr>
          <p:nvPr/>
        </p:nvPicPr>
        <p:blipFill>
          <a:blip r:embed="rId3"/>
          <a:srcRect l="7723" t="22656" r="59883" b="15820"/>
          <a:stretch>
            <a:fillRect/>
          </a:stretch>
        </p:blipFill>
        <p:spPr bwMode="auto">
          <a:xfrm>
            <a:off x="5072066" y="1285860"/>
            <a:ext cx="4071966" cy="434803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90" name="Picture 2"/>
          <p:cNvPicPr>
            <a:picLocks noChangeAspect="1" noChangeArrowheads="1"/>
          </p:cNvPicPr>
          <p:nvPr/>
        </p:nvPicPr>
        <p:blipFill>
          <a:blip r:embed="rId2"/>
          <a:srcRect l="23609" t="19531" r="30271" b="13086"/>
          <a:stretch>
            <a:fillRect/>
          </a:stretch>
        </p:blipFill>
        <p:spPr bwMode="auto">
          <a:xfrm>
            <a:off x="1714480" y="1214422"/>
            <a:ext cx="6000792" cy="4929222"/>
          </a:xfrm>
          <a:prstGeom prst="rect">
            <a:avLst/>
          </a:prstGeom>
          <a:noFill/>
          <a:ln w="9525">
            <a:noFill/>
            <a:miter lim="800000"/>
            <a:headEnd/>
            <a:tailEnd/>
          </a:ln>
          <a:effectLst/>
        </p:spPr>
      </p:pic>
      <p:sp>
        <p:nvSpPr>
          <p:cNvPr id="4" name="TextBox 3"/>
          <p:cNvSpPr txBox="1"/>
          <p:nvPr/>
        </p:nvSpPr>
        <p:spPr>
          <a:xfrm>
            <a:off x="2214546" y="214290"/>
            <a:ext cx="5000660" cy="923330"/>
          </a:xfrm>
          <a:prstGeom prst="rect">
            <a:avLst/>
          </a:prstGeom>
          <a:noFill/>
        </p:spPr>
        <p:txBody>
          <a:bodyPr wrap="square" rtlCol="0">
            <a:spAutoFit/>
          </a:bodyPr>
          <a:lstStyle/>
          <a:p>
            <a:r>
              <a:rPr lang="it-IT" dirty="0" smtClean="0">
                <a:solidFill>
                  <a:schemeClr val="bg1"/>
                </a:solidFill>
              </a:rPr>
              <a:t>Energy loss distribution with a proton beam of 140.5 MeV in water, using the code PTRAN (one-dimensional/pencil beam) [1997]</a:t>
            </a:r>
            <a:endParaRPr lang="it-IT" dirty="0">
              <a:solidFill>
                <a:schemeClr val="bg1"/>
              </a:solidFill>
            </a:endParaRPr>
          </a:p>
        </p:txBody>
      </p:sp>
      <p:sp>
        <p:nvSpPr>
          <p:cNvPr id="5" name="TextBox 4"/>
          <p:cNvSpPr txBox="1"/>
          <p:nvPr/>
        </p:nvSpPr>
        <p:spPr>
          <a:xfrm>
            <a:off x="1071538" y="6143644"/>
            <a:ext cx="7786742" cy="584775"/>
          </a:xfrm>
          <a:prstGeom prst="rect">
            <a:avLst/>
          </a:prstGeom>
          <a:noFill/>
        </p:spPr>
        <p:txBody>
          <a:bodyPr wrap="square" rtlCol="0">
            <a:spAutoFit/>
          </a:bodyPr>
          <a:lstStyle/>
          <a:p>
            <a:r>
              <a:rPr lang="it-IT" sz="1600" b="1" dirty="0" smtClean="0">
                <a:solidFill>
                  <a:srgbClr val="000000"/>
                </a:solidFill>
              </a:rPr>
              <a:t>A.Del Guerra et al., “PET Dosimetry in Proton Radiotherapy:a  Monte Carlo Study”,</a:t>
            </a:r>
            <a:r>
              <a:rPr lang="it-IT" sz="1600" b="1" i="1" dirty="0" smtClean="0">
                <a:solidFill>
                  <a:srgbClr val="000000"/>
                </a:solidFill>
              </a:rPr>
              <a:t> Appl. Radiat. lsot. Vol. 48, No. 10-12, pp. 1617-1624, 1997</a:t>
            </a:r>
            <a:endParaRPr lang="it-IT" sz="1600" b="1" dirty="0" smtClean="0">
              <a:solidFill>
                <a:srgbClr val="00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fontScheme name="Struttura predefinita">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Struttura predefinita">
  <a:themeElements>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fontScheme name="Struttura predefinita">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Struttura predefinita">
  <a:themeElements>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fontScheme name="Struttura predefinita">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roid Sans Fallback"/>
        <a:cs typeface="Droid Sans Fallback"/>
      </a:majorFont>
      <a:minorFont>
        <a:latin typeface="Arial"/>
        <a:ea typeface="Droid Sans Fallback"/>
        <a:cs typeface="Droid Sans Fallback"/>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Struttura predefinita">
  <a:themeElements>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fontScheme name="Struttura predefinita">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Cronos Pro Caption"/>
        <a:ea typeface=""/>
        <a:cs typeface=""/>
      </a:majorFont>
      <a:minorFont>
        <a:latin typeface="Cronos Pro Captio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SimHei"/>
        <a:cs typeface="SimHei"/>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5000"/>
          </a:lnSpc>
          <a:spcBef>
            <a:spcPct val="0"/>
          </a:spcBef>
          <a:spcAft>
            <a:spcPct val="0"/>
          </a:spcAft>
          <a:buClr>
            <a:srgbClr val="000000"/>
          </a:buClr>
          <a:buSzPct val="100000"/>
          <a:buFont typeface="Times New Roman" pitchFamily="16" charset="0"/>
          <a:buNone/>
          <a:tabLst/>
          <a:defRPr kumimoji="0" lang="en-GB" sz="2500" b="0" i="0" u="none" strike="noStrike" cap="none" normalizeH="0" baseline="0" smtClean="0">
            <a:ln>
              <a:noFill/>
            </a:ln>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5000"/>
          </a:lnSpc>
          <a:spcBef>
            <a:spcPct val="0"/>
          </a:spcBef>
          <a:spcAft>
            <a:spcPct val="0"/>
          </a:spcAft>
          <a:buClr>
            <a:srgbClr val="000000"/>
          </a:buClr>
          <a:buSzPct val="100000"/>
          <a:buFont typeface="Times New Roman" pitchFamily="16" charset="0"/>
          <a:buNone/>
          <a:tabLst/>
          <a:defRPr kumimoji="0" lang="en-GB" sz="2500" b="0" i="0" u="none" strike="noStrike" cap="none" normalizeH="0" baseline="0" smtClean="0">
            <a:ln>
              <a:noFill/>
            </a:ln>
            <a:effectLst/>
            <a:latin typeface="Times New Roman" pitchFamily="16"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Slide">
  <a:themeElements>
    <a:clrScheme name="Titl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Slide">
      <a:majorFont>
        <a:latin typeface="Tahom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Arial"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Arial" charset="0"/>
            <a:ea typeface="Arial" charset="0"/>
            <a:cs typeface="Arial" charset="0"/>
          </a:defRPr>
        </a:defPPr>
      </a:lstStyle>
    </a:lnDef>
  </a:objectDefaults>
  <a:extraClrSchemeLst>
    <a:extraClrScheme>
      <a:clrScheme name="Titl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présentation sobre paysage">
  <a:themeElements>
    <a:clrScheme name="présentation sobre paysag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ésentation sobre paysa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résentation sobre paysag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ésentation sobre paysag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ésentation sobre paysag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ésentation sobre paysag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ésentation sobre paysag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ésentation sobre paysag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ésentation sobre paysag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Struttura predefinita">
  <a:themeElements>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fontScheme name="Struttura predefinita">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olo e sottotitolo">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olo e sottotitolo">
      <a:majorFont>
        <a:latin typeface="Gill Sans Light"/>
        <a:ea typeface=""/>
        <a:cs typeface=""/>
      </a:majorFont>
      <a:minorFont>
        <a:latin typeface="Gill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414141"/>
            </a:solidFill>
            <a:effectLst/>
            <a:latin typeface="Gill Sans Light" charset="0"/>
            <a:sym typeface="Gill Sans Light" charset="0"/>
          </a:defRPr>
        </a:defPPr>
      </a:lstStyle>
    </a:spDef>
    <a:lnDef>
      <a:spPr bwMode="auto">
        <a:xfrm>
          <a:off x="0" y="0"/>
          <a:ext cx="1" cy="1"/>
        </a:xfrm>
        <a:custGeom>
          <a:avLst/>
          <a:gdLst/>
          <a:ahLst/>
          <a:cxnLst/>
          <a:rect l="0" t="0" r="0" b="0"/>
          <a:pathLst/>
        </a:custGeom>
        <a:solidFill>
          <a:srgbClr val="6C7472"/>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414141"/>
            </a:solidFill>
            <a:effectLst/>
            <a:latin typeface="Gill Sans Light" charset="0"/>
            <a:sym typeface="Gill Sans Light" charset="0"/>
          </a:defRPr>
        </a:defPPr>
      </a:lstStyle>
    </a:lnDef>
  </a:objectDefaults>
  <a:extraClrSchemeLst>
    <a:extraClrScheme>
      <a:clrScheme name="Titolo e sottotitol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31884</TotalTime>
  <Words>3644</Words>
  <Application>Microsoft Office PowerPoint</Application>
  <PresentationFormat>On-screen Show (4:3)</PresentationFormat>
  <Paragraphs>739</Paragraphs>
  <Slides>52</Slides>
  <Notes>23</Notes>
  <HiddenSlides>0</HiddenSlides>
  <MMClips>0</MMClips>
  <ScaleCrop>false</ScaleCrop>
  <HeadingPairs>
    <vt:vector size="6" baseType="variant">
      <vt:variant>
        <vt:lpstr>Theme</vt:lpstr>
      </vt:variant>
      <vt:variant>
        <vt:i4>18</vt:i4>
      </vt:variant>
      <vt:variant>
        <vt:lpstr>Embedded OLE Servers</vt:lpstr>
      </vt:variant>
      <vt:variant>
        <vt:i4>1</vt:i4>
      </vt:variant>
      <vt:variant>
        <vt:lpstr>Slide Titles</vt:lpstr>
      </vt:variant>
      <vt:variant>
        <vt:i4>52</vt:i4>
      </vt:variant>
    </vt:vector>
  </HeadingPairs>
  <TitlesOfParts>
    <vt:vector size="71" baseType="lpstr">
      <vt:lpstr>Struttura predefinita</vt:lpstr>
      <vt:lpstr>TitleSlide</vt:lpstr>
      <vt:lpstr>3_Office Theme</vt:lpstr>
      <vt:lpstr>Tema di Office</vt:lpstr>
      <vt:lpstr>1_Office Theme</vt:lpstr>
      <vt:lpstr>présentation sobre paysage</vt:lpstr>
      <vt:lpstr>2_Office Theme</vt:lpstr>
      <vt:lpstr>1_Struttura predefinita</vt:lpstr>
      <vt:lpstr>Titolo e sottotitolo</vt:lpstr>
      <vt:lpstr>5_Office Theme</vt:lpstr>
      <vt:lpstr>2_Struttura predefinita</vt:lpstr>
      <vt:lpstr>3_Default Design</vt:lpstr>
      <vt:lpstr>Office Theme</vt:lpstr>
      <vt:lpstr>3_Struttura predefinita</vt:lpstr>
      <vt:lpstr>4_Office Theme</vt:lpstr>
      <vt:lpstr>4_Struttura predefinita</vt:lpstr>
      <vt:lpstr>5_Struttura predefinita</vt:lpstr>
      <vt:lpstr>6_Tema di Office</vt:lpstr>
      <vt:lpstr>Immagine bitmap</vt:lpstr>
      <vt:lpstr>Slide 1</vt:lpstr>
      <vt:lpstr>      Contents</vt:lpstr>
      <vt:lpstr>Advantages of Hadrontherapy</vt:lpstr>
      <vt:lpstr>Advantage of Hadron-Therapy</vt:lpstr>
      <vt:lpstr>Slide 5</vt:lpstr>
      <vt:lpstr>Dose/Bragg Peak monitoring 2 major techniques</vt:lpstr>
      <vt:lpstr>Slide 7</vt:lpstr>
      <vt:lpstr>The PEBA detector IEEE Transactions on Nuclear Science, Vol. NS-26,  No. 1, February 1979, Jorge Llacer, et al.</vt:lpstr>
      <vt:lpstr>Slide 9</vt:lpstr>
      <vt:lpstr>Proton radiography and proton tomography (*)</vt:lpstr>
      <vt:lpstr>Slide 11</vt:lpstr>
      <vt:lpstr>Slide 12</vt:lpstr>
      <vt:lpstr>Slide 13</vt:lpstr>
      <vt:lpstr>Slide 14</vt:lpstr>
      <vt:lpstr>Slide 15</vt:lpstr>
      <vt:lpstr>Slide 16</vt:lpstr>
      <vt:lpstr>      Display of stages in nucleon-nucleus       interaction  relevant for radiotherapy</vt:lpstr>
      <vt:lpstr>Positron Emitters and PET imaging</vt:lpstr>
      <vt:lpstr>Slide 19</vt:lpstr>
      <vt:lpstr>Rationale for “</vt:lpstr>
      <vt:lpstr>Rationale</vt:lpstr>
      <vt:lpstr>Slide 22</vt:lpstr>
      <vt:lpstr>Slide 23</vt:lpstr>
      <vt:lpstr>Slide 24</vt:lpstr>
      <vt:lpstr>Slide 25</vt:lpstr>
      <vt:lpstr>Slide 26</vt:lpstr>
      <vt:lpstr>Slide 27</vt:lpstr>
      <vt:lpstr>Nuclear fragmentation w/C-12 Ions</vt:lpstr>
      <vt:lpstr>Prompt gamma’s measurements</vt:lpstr>
      <vt:lpstr>Detectors for Prompt gamma’s </vt:lpstr>
      <vt:lpstr>Compton camera </vt:lpstr>
      <vt:lpstr>Prompt protons  Charged fragments - large angles</vt:lpstr>
      <vt:lpstr>Bragg Peak monitoring on He beams</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Take Home Message #1</vt:lpstr>
      <vt:lpstr>Slide 50</vt:lpstr>
      <vt:lpstr>Slide 51</vt:lpstr>
      <vt:lpstr>Slide 52</vt:lpstr>
    </vt:vector>
  </TitlesOfParts>
  <Company>DiFiUniPi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Progetti FIIG</dc:title>
  <dc:creator>NicoB</dc:creator>
  <cp:lastModifiedBy>DelGuerra</cp:lastModifiedBy>
  <cp:revision>573</cp:revision>
  <dcterms:created xsi:type="dcterms:W3CDTF">2010-02-24T14:16:30Z</dcterms:created>
  <dcterms:modified xsi:type="dcterms:W3CDTF">2015-10-28T16:39:58Z</dcterms:modified>
</cp:coreProperties>
</file>