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ags/tag8.xml" ContentType="application/vnd.openxmlformats-officedocument.presentationml.tags+xml"/>
  <Override PartName="/ppt/theme/themeOverride12.xml" ContentType="application/vnd.openxmlformats-officedocument.themeOverr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heme/themeOverride39.xml" ContentType="application/vnd.openxmlformats-officedocument.themeOverride+xml"/>
  <Override PartName="/ppt/theme/themeOverride57.xml" ContentType="application/vnd.openxmlformats-officedocument.themeOverride+xml"/>
  <Override PartName="/ppt/theme/themeOverride17.xml" ContentType="application/vnd.openxmlformats-officedocument.themeOverride+xml"/>
  <Override PartName="/ppt/theme/themeOverride28.xml" ContentType="application/vnd.openxmlformats-officedocument.themeOverride+xml"/>
  <Override PartName="/ppt/theme/themeOverride46.xml" ContentType="application/vnd.openxmlformats-officedocument.themeOverride+xml"/>
  <Override PartName="/ppt/slides/slide99.xml" ContentType="application/vnd.openxmlformats-officedocument.presentationml.slide+xml"/>
  <Override PartName="/ppt/tags/tag12.xml" ContentType="application/vnd.openxmlformats-officedocument.presentationml.tags+xml"/>
  <Override PartName="/ppt/theme/themeOverride24.xml" ContentType="application/vnd.openxmlformats-officedocument.themeOverride+xml"/>
  <Override PartName="/ppt/theme/themeOverride35.xml" ContentType="application/vnd.openxmlformats-officedocument.themeOverride+xml"/>
  <Override PartName="/ppt/theme/themeOverride53.xml" ContentType="application/vnd.openxmlformats-officedocument.themeOverr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Override13.xml" ContentType="application/vnd.openxmlformats-officedocument.themeOverride+xml"/>
  <Override PartName="/ppt/tags/tag9.xml" ContentType="application/vnd.openxmlformats-officedocument.presentationml.tags+xml"/>
  <Override PartName="/ppt/theme/themeOverride42.xml" ContentType="application/vnd.openxmlformats-officedocument.themeOverr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Override20.xml" ContentType="application/vnd.openxmlformats-officedocument.themeOverride+xml"/>
  <Override PartName="/ppt/theme/themeOverride31.xml" ContentType="application/vnd.openxmlformats-officedocument.themeOverr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heme/themeOverride29.xml" ContentType="application/vnd.openxmlformats-officedocument.themeOverride+xml"/>
  <Override PartName="/ppt/theme/themeOverride47.xml" ContentType="application/vnd.openxmlformats-officedocument.themeOverride+xml"/>
  <Override PartName="/ppt/slideLayouts/slideLayout10.xml" ContentType="application/vnd.openxmlformats-officedocument.presentationml.slideLayout+xml"/>
  <Default Extension="gif" ContentType="image/gif"/>
  <Override PartName="/ppt/theme/themeOverride18.xml" ContentType="application/vnd.openxmlformats-officedocument.themeOverride+xml"/>
  <Override PartName="/ppt/theme/themeOverride36.xml" ContentType="application/vnd.openxmlformats-officedocument.themeOverr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tags/tag13.xml" ContentType="application/vnd.openxmlformats-officedocument.presentationml.tags+xml"/>
  <Override PartName="/ppt/theme/themeOverride25.xml" ContentType="application/vnd.openxmlformats-officedocument.themeOverride+xml"/>
  <Override PartName="/ppt/theme/themeOverride43.xml" ContentType="application/vnd.openxmlformats-officedocument.themeOverride+xml"/>
  <Override PartName="/ppt/theme/themeOverride54.xml" ContentType="application/vnd.openxmlformats-officedocument.themeOverr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theme/themeOverride14.xml" ContentType="application/vnd.openxmlformats-officedocument.themeOverride+xml"/>
  <Override PartName="/ppt/tags/tag20.xml" ContentType="application/vnd.openxmlformats-officedocument.presentationml.tags+xml"/>
  <Override PartName="/ppt/theme/themeOverride32.xml" ContentType="application/vnd.openxmlformats-officedocument.themeOverr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  <Override PartName="/ppt/tags/tag6.xml" ContentType="application/vnd.openxmlformats-officedocument.presentationml.tags+xml"/>
  <Override PartName="/ppt/theme/themeOverride21.xml" ContentType="application/vnd.openxmlformats-officedocument.themeOverride+xml"/>
  <Override PartName="/ppt/theme/themeOverride50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Override10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theme/themeOverride3.xml" ContentType="application/vnd.openxmlformats-officedocument.themeOverr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Override19.xml" ContentType="application/vnd.openxmlformats-officedocument.themeOverride+xml"/>
  <Override PartName="/ppt/tags/tag18.xml" ContentType="application/vnd.openxmlformats-officedocument.presentationml.tags+xml"/>
  <Override PartName="/ppt/theme/themeOverride48.xml" ContentType="application/vnd.openxmlformats-officedocument.themeOverride+xml"/>
  <Override PartName="/ppt/tags/tag14.xml" ContentType="application/vnd.openxmlformats-officedocument.presentationml.tags+xml"/>
  <Override PartName="/ppt/theme/themeOverride37.xml" ContentType="application/vnd.openxmlformats-officedocument.themeOverride+xml"/>
  <Override PartName="/ppt/theme/themeOverride55.xml" ContentType="application/vnd.openxmlformats-officedocument.themeOverr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theme/themeOverride15.xml" ContentType="application/vnd.openxmlformats-officedocument.themeOverride+xml"/>
  <Override PartName="/ppt/theme/themeOverride26.xml" ContentType="application/vnd.openxmlformats-officedocument.themeOverride+xml"/>
  <Override PartName="/ppt/theme/themeOverride44.xml" ContentType="application/vnd.openxmlformats-officedocument.themeOverr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heme/themeOverride22.xml" ContentType="application/vnd.openxmlformats-officedocument.themeOverride+xml"/>
  <Override PartName="/ppt/tags/tag21.xml" ContentType="application/vnd.openxmlformats-officedocument.presentationml.tags+xml"/>
  <Override PartName="/ppt/theme/themeOverride33.xml" ContentType="application/vnd.openxmlformats-officedocument.themeOverride+xml"/>
  <Override PartName="/ppt/theme/themeOverride51.xml" ContentType="application/vnd.openxmlformats-officedocument.themeOverr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theme/themeOverride8.xml" ContentType="application/vnd.openxmlformats-officedocument.themeOverride+xml"/>
  <Override PartName="/ppt/tags/tag7.xml" ContentType="application/vnd.openxmlformats-officedocument.presentationml.tags+xml"/>
  <Override PartName="/ppt/theme/themeOverride11.xml" ContentType="application/vnd.openxmlformats-officedocument.themeOverride+xml"/>
  <Override PartName="/ppt/theme/themeOverride40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theme/themeOverride4.xml" ContentType="application/vnd.openxmlformats-officedocument.themeOverride+xml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slides/slide20.xml" ContentType="application/vnd.openxmlformats-officedocument.presentationml.slide+xml"/>
  <Override PartName="/ppt/theme/themeOverride38.xml" ContentType="application/vnd.openxmlformats-officedocument.themeOverride+xml"/>
  <Override PartName="/ppt/theme/themeOverride49.xml" ContentType="application/vnd.openxmlformats-officedocument.themeOverride+xml"/>
  <Override PartName="/ppt/tags/tag15.xml" ContentType="application/vnd.openxmlformats-officedocument.presentationml.tags+xml"/>
  <Override PartName="/ppt/theme/themeOverride27.xml" ContentType="application/vnd.openxmlformats-officedocument.themeOverride+xml"/>
  <Override PartName="/ppt/theme/themeOverride45.xml" ContentType="application/vnd.openxmlformats-officedocument.themeOverride+xml"/>
  <Override PartName="/ppt/theme/themeOverride56.xml" ContentType="application/vnd.openxmlformats-officedocument.themeOverride+xml"/>
  <Override PartName="/ppt/slides/slide98.xml" ContentType="application/vnd.openxmlformats-officedocument.presentationml.slide+xml"/>
  <Override PartName="/ppt/theme/themeOverride16.xml" ContentType="application/vnd.openxmlformats-officedocument.themeOverride+xml"/>
  <Override PartName="/ppt/tags/tag22.xml" ContentType="application/vnd.openxmlformats-officedocument.presentationml.tags+xml"/>
  <Override PartName="/ppt/theme/themeOverride34.xml" ContentType="application/vnd.openxmlformats-officedocument.themeOverr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theme/themeOverride9.xml" ContentType="application/vnd.openxmlformats-officedocument.themeOverride+xml"/>
  <Override PartName="/ppt/tags/tag11.xml" ContentType="application/vnd.openxmlformats-officedocument.presentationml.tags+xml"/>
  <Override PartName="/ppt/theme/themeOverride23.xml" ContentType="application/vnd.openxmlformats-officedocument.themeOverride+xml"/>
  <Override PartName="/ppt/theme/themeOverride41.xml" ContentType="application/vnd.openxmlformats-officedocument.themeOverride+xml"/>
  <Override PartName="/ppt/theme/themeOverride52.xml" ContentType="application/vnd.openxmlformats-officedocument.themeOverr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theme/themeOverride30.xml" ContentType="application/vnd.openxmlformats-officedocument.themeOverr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1"/>
  </p:notesMasterIdLst>
  <p:sldIdLst>
    <p:sldId id="365" r:id="rId2"/>
    <p:sldId id="418" r:id="rId3"/>
    <p:sldId id="363" r:id="rId4"/>
    <p:sldId id="361" r:id="rId5"/>
    <p:sldId id="364" r:id="rId6"/>
    <p:sldId id="390" r:id="rId7"/>
    <p:sldId id="389" r:id="rId8"/>
    <p:sldId id="269" r:id="rId9"/>
    <p:sldId id="309" r:id="rId10"/>
    <p:sldId id="311" r:id="rId11"/>
    <p:sldId id="310" r:id="rId12"/>
    <p:sldId id="312" r:id="rId13"/>
    <p:sldId id="321" r:id="rId14"/>
    <p:sldId id="322" r:id="rId15"/>
    <p:sldId id="320" r:id="rId16"/>
    <p:sldId id="327" r:id="rId17"/>
    <p:sldId id="324" r:id="rId18"/>
    <p:sldId id="318" r:id="rId19"/>
    <p:sldId id="338" r:id="rId20"/>
    <p:sldId id="341" r:id="rId21"/>
    <p:sldId id="339" r:id="rId22"/>
    <p:sldId id="342" r:id="rId23"/>
    <p:sldId id="340" r:id="rId24"/>
    <p:sldId id="397" r:id="rId25"/>
    <p:sldId id="343" r:id="rId26"/>
    <p:sldId id="332" r:id="rId27"/>
    <p:sldId id="319" r:id="rId28"/>
    <p:sldId id="317" r:id="rId29"/>
    <p:sldId id="382" r:id="rId30"/>
    <p:sldId id="372" r:id="rId31"/>
    <p:sldId id="373" r:id="rId32"/>
    <p:sldId id="369" r:id="rId33"/>
    <p:sldId id="379" r:id="rId34"/>
    <p:sldId id="371" r:id="rId35"/>
    <p:sldId id="370" r:id="rId36"/>
    <p:sldId id="413" r:id="rId37"/>
    <p:sldId id="374" r:id="rId38"/>
    <p:sldId id="381" r:id="rId39"/>
    <p:sldId id="376" r:id="rId40"/>
    <p:sldId id="395" r:id="rId41"/>
    <p:sldId id="414" r:id="rId42"/>
    <p:sldId id="387" r:id="rId43"/>
    <p:sldId id="362" r:id="rId44"/>
    <p:sldId id="285" r:id="rId45"/>
    <p:sldId id="400" r:id="rId46"/>
    <p:sldId id="287" r:id="rId47"/>
    <p:sldId id="368" r:id="rId48"/>
    <p:sldId id="295" r:id="rId49"/>
    <p:sldId id="344" r:id="rId50"/>
    <p:sldId id="289" r:id="rId51"/>
    <p:sldId id="288" r:id="rId52"/>
    <p:sldId id="301" r:id="rId53"/>
    <p:sldId id="420" r:id="rId54"/>
    <p:sldId id="302" r:id="rId55"/>
    <p:sldId id="290" r:id="rId56"/>
    <p:sldId id="313" r:id="rId57"/>
    <p:sldId id="403" r:id="rId58"/>
    <p:sldId id="268" r:id="rId59"/>
    <p:sldId id="399" r:id="rId60"/>
    <p:sldId id="274" r:id="rId61"/>
    <p:sldId id="277" r:id="rId62"/>
    <p:sldId id="275" r:id="rId63"/>
    <p:sldId id="280" r:id="rId64"/>
    <p:sldId id="256" r:id="rId65"/>
    <p:sldId id="415" r:id="rId66"/>
    <p:sldId id="416" r:id="rId67"/>
    <p:sldId id="355" r:id="rId68"/>
    <p:sldId id="358" r:id="rId69"/>
    <p:sldId id="357" r:id="rId70"/>
    <p:sldId id="356" r:id="rId71"/>
    <p:sldId id="329" r:id="rId72"/>
    <p:sldId id="404" r:id="rId73"/>
    <p:sldId id="405" r:id="rId74"/>
    <p:sldId id="406" r:id="rId75"/>
    <p:sldId id="408" r:id="rId76"/>
    <p:sldId id="407" r:id="rId77"/>
    <p:sldId id="267" r:id="rId78"/>
    <p:sldId id="410" r:id="rId79"/>
    <p:sldId id="292" r:id="rId80"/>
    <p:sldId id="303" r:id="rId81"/>
    <p:sldId id="409" r:id="rId82"/>
    <p:sldId id="270" r:id="rId83"/>
    <p:sldId id="421" r:id="rId84"/>
    <p:sldId id="422" r:id="rId85"/>
    <p:sldId id="272" r:id="rId86"/>
    <p:sldId id="257" r:id="rId87"/>
    <p:sldId id="297" r:id="rId88"/>
    <p:sldId id="298" r:id="rId89"/>
    <p:sldId id="307" r:id="rId90"/>
    <p:sldId id="345" r:id="rId91"/>
    <p:sldId id="346" r:id="rId92"/>
    <p:sldId id="299" r:id="rId93"/>
    <p:sldId id="412" r:id="rId94"/>
    <p:sldId id="316" r:id="rId95"/>
    <p:sldId id="305" r:id="rId96"/>
    <p:sldId id="296" r:id="rId97"/>
    <p:sldId id="424" r:id="rId98"/>
    <p:sldId id="423" r:id="rId99"/>
    <p:sldId id="273" r:id="rId100"/>
    <p:sldId id="353" r:id="rId101"/>
    <p:sldId id="348" r:id="rId102"/>
    <p:sldId id="349" r:id="rId103"/>
    <p:sldId id="350" r:id="rId104"/>
    <p:sldId id="417" r:id="rId105"/>
    <p:sldId id="425" r:id="rId106"/>
    <p:sldId id="396" r:id="rId107"/>
    <p:sldId id="391" r:id="rId108"/>
    <p:sldId id="394" r:id="rId109"/>
    <p:sldId id="393" r:id="rId110"/>
  </p:sldIdLst>
  <p:sldSz cx="9144000" cy="6858000" type="screen4x3"/>
  <p:notesSz cx="6858000" cy="9144000"/>
  <p:custShowLst>
    <p:custShow name="FLAG" id="0">
      <p:sldLst>
        <p:sld r:id="rId65"/>
        <p:sld r:id="rId66"/>
        <p:sld r:id="rId67"/>
        <p:sld r:id="rId68"/>
        <p:sld r:id="rId69"/>
        <p:sld r:id="rId70"/>
        <p:sld r:id="rId71"/>
        <p:sld r:id="rId72"/>
      </p:sldLst>
    </p:custShow>
    <p:custShow name="INJ KCK" id="1">
      <p:sldLst>
        <p:sld r:id="rId48"/>
        <p:sld r:id="rId49"/>
        <p:sld r:id="rId50"/>
        <p:sld r:id="rId51"/>
        <p:sld r:id="rId52"/>
        <p:sld r:id="rId53"/>
        <p:sld r:id="rId54"/>
        <p:sld r:id="rId55"/>
        <p:sld r:id="rId56"/>
        <p:sld r:id="rId57"/>
        <p:sld r:id="rId58"/>
      </p:sldLst>
    </p:custShow>
    <p:custShow name="EXTR KCK" id="2">
      <p:sldLst>
        <p:sld r:id="rId73"/>
        <p:sld r:id="rId74"/>
        <p:sld r:id="rId75"/>
        <p:sld r:id="rId76"/>
        <p:sld r:id="rId77"/>
        <p:sld r:id="rId78"/>
        <p:sld r:id="rId79"/>
        <p:sld r:id="rId80"/>
        <p:sld r:id="rId81"/>
        <p:sld r:id="rId82"/>
        <p:sld r:id="rId83"/>
        <p:sld r:id="rId84"/>
        <p:sld r:id="rId85"/>
        <p:sld r:id="rId86"/>
      </p:sldLst>
    </p:custShow>
    <p:custShow name="MR KCK" id="3">
      <p:sldLst>
        <p:sld r:id="rId95"/>
        <p:sld r:id="rId96"/>
        <p:sld r:id="rId97"/>
        <p:sld r:id="rId98"/>
      </p:sldLst>
    </p:custShow>
    <p:custShow name="CHARGE MONITOR" id="4">
      <p:sldLst>
        <p:sld r:id="rId87"/>
        <p:sld r:id="rId88"/>
      </p:sldLst>
    </p:custShow>
    <p:custShow name="TL ORBIT MONITOR" id="5">
      <p:sldLst>
        <p:sld r:id="rId89"/>
        <p:sld r:id="rId90"/>
        <p:sld r:id="rId91"/>
        <p:sld r:id="rId92"/>
        <p:sld r:id="rId93"/>
      </p:sldLst>
    </p:custShow>
    <p:custShow name="SWITCH DAFNE" id="6">
      <p:sldLst>
        <p:sld r:id="rId30"/>
        <p:sld r:id="rId31"/>
        <p:sld r:id="rId32"/>
        <p:sld r:id="rId33"/>
        <p:sld r:id="rId34"/>
        <p:sld r:id="rId35"/>
        <p:sld r:id="rId36"/>
        <p:sld r:id="rId37"/>
        <p:sld r:id="rId38"/>
        <p:sld r:id="rId39"/>
        <p:sld r:id="rId40"/>
        <p:sld r:id="rId41"/>
        <p:sld r:id="rId42"/>
        <p:sld r:id="rId43"/>
      </p:sldLst>
    </p:custShow>
    <p:custShow name="GET BUNCH" id="7">
      <p:sldLst>
        <p:sld r:id="rId99"/>
        <p:sld r:id="rId100"/>
        <p:sld r:id="rId101"/>
        <p:sld r:id="rId102"/>
        <p:sld r:id="rId103"/>
        <p:sld r:id="rId104"/>
        <p:sld r:id="rId105"/>
      </p:sldLst>
    </p:custShow>
    <p:custShow name="BENDING EXT" id="8">
      <p:sldLst>
        <p:sld r:id="rId59"/>
        <p:sld r:id="rId60"/>
        <p:sld r:id="rId61"/>
        <p:sld r:id="rId62"/>
        <p:sld r:id="rId63"/>
        <p:sld r:id="rId64"/>
      </p:sldLst>
    </p:custShow>
    <p:custShow name="Apriamo le finestre" id="9">
      <p:sldLst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</p:sldLst>
    </p:custShow>
    <p:custShow name="INIETTIAMO" id="10">
      <p:sldLst>
        <p:sld r:id="rId27"/>
      </p:sldLst>
    </p:custShow>
    <p:custShow name="RAPIDA" id="11">
      <p:sldLst/>
    </p:custShow>
    <p:custShow name="DOPPIO BUNCH" id="12">
      <p:sldLst>
        <p:sld r:id="rId44"/>
      </p:sldLst>
    </p:custShow>
    <p:custShow name="MENU" id="13">
      <p:sldLst>
        <p:sld r:id="rId5"/>
        <p:sld r:id="rId4"/>
        <p:sld r:id="rId6"/>
        <p:sld r:id="rId8"/>
        <p:sld r:id="rId7"/>
      </p:sldLst>
    </p:custShow>
    <p:custShow name="INIEZIONE" id="14">
      <p:sldLst>
        <p:sld r:id="rId107"/>
        <p:sld r:id="rId108"/>
        <p:sld r:id="rId109"/>
        <p:sld r:id="rId110"/>
      </p:sldLst>
    </p:custShow>
    <p:custShow name="BENDING DR INJ" id="15">
      <p:sldLst>
        <p:sld r:id="rId45"/>
        <p:sld r:id="rId46"/>
        <p:sld r:id="rId47"/>
      </p:sldLst>
    </p:custShow>
    <p:custShow name="INDICE" id="16">
      <p:sldLst>
        <p:sld r:id="rId3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66"/>
    <a:srgbClr val="FDFF9F"/>
    <a:srgbClr val="FFFF99"/>
    <a:srgbClr val="2D17CF"/>
    <a:srgbClr val="B1F1B3"/>
    <a:srgbClr val="FFFFCC"/>
    <a:srgbClr val="FF7C80"/>
    <a:srgbClr val="FF6D6D"/>
    <a:srgbClr val="F977B2"/>
    <a:srgbClr val="FCBAD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095" autoAdjust="0"/>
    <p:restoredTop sz="86477" autoAdjust="0"/>
  </p:normalViewPr>
  <p:slideViewPr>
    <p:cSldViewPr snapToGrid="0" snapToObjects="1">
      <p:cViewPr>
        <p:scale>
          <a:sx n="78" d="100"/>
          <a:sy n="78" d="100"/>
        </p:scale>
        <p:origin x="-28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8" d="100"/>
        <a:sy n="28" d="100"/>
      </p:scale>
      <p:origin x="0" y="58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8C36B-24CC-0F40-BEFA-316AE908F73B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2D54D-50E7-5E4F-AAEA-558F0EC7311E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5383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141-0CBD-384A-94F9-9D09C33AD4D0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7244-603D-B74B-A168-320CC561528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8301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141-0CBD-384A-94F9-9D09C33AD4D0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7244-603D-B74B-A168-320CC561528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185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141-0CBD-384A-94F9-9D09C33AD4D0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7244-603D-B74B-A168-320CC561528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7008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141-0CBD-384A-94F9-9D09C33AD4D0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7244-603D-B74B-A168-320CC561528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2333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141-0CBD-384A-94F9-9D09C33AD4D0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7244-603D-B74B-A168-320CC561528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883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141-0CBD-384A-94F9-9D09C33AD4D0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7244-603D-B74B-A168-320CC561528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8203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141-0CBD-384A-94F9-9D09C33AD4D0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7244-603D-B74B-A168-320CC561528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6089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141-0CBD-384A-94F9-9D09C33AD4D0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7244-603D-B74B-A168-320CC561528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4858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141-0CBD-384A-94F9-9D09C33AD4D0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7244-603D-B74B-A168-320CC561528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7550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141-0CBD-384A-94F9-9D09C33AD4D0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7244-603D-B74B-A168-320CC561528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3666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F1141-0CBD-384A-94F9-9D09C33AD4D0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E7244-603D-B74B-A168-320CC561528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784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F1141-0CBD-384A-94F9-9D09C33AD4D0}" type="datetimeFigureOut">
              <a:rPr lang="en-US" smtClean="0"/>
              <a:pPr/>
              <a:t>1/6/2015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E7244-603D-B74B-A168-320CC561528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803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0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1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3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4.xml"/><Relationship Id="rId4" Type="http://schemas.openxmlformats.org/officeDocument/2006/relationships/image" Target="../media/image167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5.xml"/><Relationship Id="rId5" Type="http://schemas.openxmlformats.org/officeDocument/2006/relationships/image" Target="../media/image64.png"/><Relationship Id="rId4" Type="http://schemas.openxmlformats.org/officeDocument/2006/relationships/image" Target="../media/image17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6.xml"/><Relationship Id="rId4" Type="http://schemas.openxmlformats.org/officeDocument/2006/relationships/image" Target="../media/image6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" Target="slide30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3.jpe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.xml"/><Relationship Id="rId1" Type="http://schemas.openxmlformats.org/officeDocument/2006/relationships/themeOverride" Target="../theme/themeOverride2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.xml"/><Relationship Id="rId1" Type="http://schemas.openxmlformats.org/officeDocument/2006/relationships/themeOverride" Target="../theme/themeOverride2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.xml"/><Relationship Id="rId1" Type="http://schemas.openxmlformats.org/officeDocument/2006/relationships/themeOverride" Target="../theme/themeOverride29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tags" Target="../tags/tag21.xml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tags" Target="../tags/tag22.xml"/><Relationship Id="rId1" Type="http://schemas.openxmlformats.org/officeDocument/2006/relationships/themeOverride" Target="../theme/themeOverride31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3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5.xml"/><Relationship Id="rId4" Type="http://schemas.openxmlformats.org/officeDocument/2006/relationships/image" Target="../media/image12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6.xml"/><Relationship Id="rId4" Type="http://schemas.openxmlformats.org/officeDocument/2006/relationships/image" Target="../media/image1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7.xml"/><Relationship Id="rId4" Type="http://schemas.openxmlformats.org/officeDocument/2006/relationships/image" Target="../media/image12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9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4.xml"/><Relationship Id="rId4" Type="http://schemas.openxmlformats.org/officeDocument/2006/relationships/image" Target="../media/image13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tags" Target="../tags/tag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6.xml"/><Relationship Id="rId4" Type="http://schemas.openxmlformats.org/officeDocument/2006/relationships/image" Target="../media/image148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7.xml"/><Relationship Id="rId4" Type="http://schemas.openxmlformats.org/officeDocument/2006/relationships/image" Target="../media/image150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8.xml"/><Relationship Id="rId4" Type="http://schemas.openxmlformats.org/officeDocument/2006/relationships/image" Target="../media/image152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FFC000"/>
            </a:gs>
            <a:gs pos="70000">
              <a:srgbClr val="FF00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>
            <a:hlinkClick r:id="" action="ppaction://customshow?id=13&amp;return=true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95" y="120320"/>
            <a:ext cx="4830111" cy="6645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46" name="AutoShape 6" descr="data:image/jpeg;base64,/9j/4AAQSkZJRgABAQAAAQABAAD/2wCEAAkGBxQSEhUUExQVFRQVFxQUFRcUFRUWFhUWFBQXFxUUFBQYHCggGBolHBQUITEhJSkrLi4uFx8zODMsNygtLisBCgoKDg0OGxAQGiwkHyQsLCwsLiwvLCwsLSwsMCwsLCwsLCwsLCwsLCwsLCwsLCwsLCwsLCwsLCwsLCwsLCwsLP/AABEIAKgBLAMBIgACEQEDEQH/xAAcAAABBQEBAQAAAAAAAAAAAAAAAQIDBQYEBwj/xABHEAACAQIDBAcFBQUFBgcAAAABAgADEQQSIQUGMUETIlFhcYGRMlKhsdEHFEJywSNigpLwFTNDsuEkNESi0vEWU4OEs8Li/8QAGgEAAgMBAQAAAAAAAAAAAAAAAAECAwQFBv/EACkRAAICAQQCAgICAgMAAAAAAAABAhEDBBIhMUFREyIFcUKhgeEykcH/2gAMAwEAAhEDEQA/APTYkWE8adIIkIQAQiNMfEMCQyJHGNgAQhCAwhCEACKICKICFtFtFEWAhLQtGV6yopZ2CqOJYgAeZmP2v9o2Hp3FFWrMOY6qfzHU+knDHKfSJRhKXSNpCeQ437RsW/sdHSHcuY+rfSVlTfHGn/iH8go+Ql60k/LLlpps9xhPEKW+eOX/AIhj+YIfmJb4D7SsSn96lOoPAofUafCD0k/Anppo9XkONxaUUL1GCovEn5DtPcNZkKf2jUXp5lpVOk4BTbKT+ccR4C8q2atiHFXEm5GtOmNEp9+X3vXx7FDTSv78Izvjg2WxNqtXqVOqFpgIUFrMMxYdfW1za9uXDWXFpS7q0LUmf32JH5V6o+IY+cupVlrfSBBCEJWARIsDAAiSuxW26NMkFrkclGb48PjDA7apVWCrmDG9gy9gudReS2Sq6HTLKJFhIiCJFhAAhCEAK7Fbbw9Nij1UVltcEm4uAR8CJ3lha/K1/LjPKN76wfGVivDMF/lRVPldTN7hsev9nq7HjRy6kXLZctr8ySJong2xi/Y6GNvOv4abHxIHw1lrs7GCsmcAjUgg8QR/QnnOc9/kJf7vbZpYenU6VsoLKVFrlrgg2A7MsnkwJR47LJRSXBsYhlFR3vwjEDpbX5sjqB4kiwl6DMsouPaKxpEaRHmNiGNhFIiQAIQi2gACZvbW2i2UUGYWJzH2e4Czec0kxu8tUGu2liABrbXicw7RqPSXYIpyJRVs2qesot6d6qWCWx69Ujq0wdfFj+ETl3h3np4PCoadmd1ApLysBYs3cPidJ5Mi1cVW51KlQ3JPPvJ5CW4dPudy6LcWHdy+jo21tyvjHvUYnXqouir3Kvb38Z04bdtgufEOtBP3/aPgs6emp4Q9HQAq4k6M9swQ+7THMxlbBKrZsZUepVPCjTOZ9eTNwXwnRUUuDXddcIQVcBS0CVa57Scq+klXbVAezgVt33P6RtbbIoaBMLhu5/2tbzUXI9JCm+dz/v1v/bNl/wAt5YoSfS/oqllgu3/Z0/2zgm0qYTJ3of8AtKz7vTqvelTYKSQiMbliCesewaXtwGs7Mbtpq/7M1KFddH6SmgDaa5SSBY3AuD2yx2LSFNVNrvU0UaXFMWu2vLn39USE3XHkz5ct8RfB2bN2YKfWazP28l7l+vy4Rm2trLQA/ExI6t7HJfrG/wCHS9j2yLau3adMlASX/d4JyuSeJ46C/Cce2d3L0RiKNU1ha9QnibcWty8OVpXGDfLI4se589HqG722KOKpBqJsFAUpwZLDRSP1lpPB92K+Ip1RVoMKar7dR/7vL7pW4z37PiJ6hum3TVKlc1OksOiLXBuTlZhYaAABbAdpmHNptlyvgjkUYyqLs08I1agJsCCbXsCL2PA27NJBtNKjUmFJsr20Nr+Q7Ce2ZUuaInVKreWhmoMRfqEPYX1A0a/boSfKZYbVrD/EqAjQgk3BHIgjjNnsxXFJelN358L6kkL42sJa8bxtMbW0wIYdnx/0l7unh81UvbRVI/ibsPhf1lPigKlR2VcqFjlUG1gNOHI6XI7TNFsLaVGlQCs9iC9wdT7XGy304TTlvbwWyk9pooRAYTAUCwiQgMIXiExLwA8SAmjo5lpql+qtyAeRY3Y6eM58Fg0CqStzob3I+E7er2epvOrOSL4x8kRbwnBtfVQew/OW2ce6Jz46xptpyvy5eUUXySkuCiZeoD3kcPA8Zqty95ChWhVI6M6Ix/ASfZJ90/CUu0cLlpjQWB0t39sqpOcFNUylo9vtEInmuzd78RRyq9qiADRvat3OP1vPQ9nYsVqSVFBAcXAPEeM5uTDLH2Q6G47G06K5qjBVva5vxPIAa8jOTDbew9Q2Wql+xrqf+YCU/wBo1W1Kkva5P8q//qYHNLcWnU42ySR7OGB4EeRiVGCgliABqSeAnnG4z/7Yg7VcHwyk/MCWq7dr16eIBCFEcAsBYhCxA0vr7HHvkZadqVWFGxoVVdQykMp4EcOyZLe5wKxLcFRSfDrExmyNpVkUpSXOAS1ipOW/abgAePfM1vvtNnGpF6lr24ZUAvbXhmlmLC4zLMcPtRmNo41q9TMbngqDU2Ueyo9fjLrEH7nSFJP95rAGoRxRTwRe8zl3Vwymo1V/YoKah7yPZHrHbOrlmrYypqU1UHgar+wPADXynQXBuddeiekn3UFEIGIK5q1U+zh0tqAeTdpmR2nvBxTD5lU+1VP97U7ST+Be4eck3oxhX9hfrG1SuebO2oQ9wBB8T3TOzXixpK2c7UZ23tQGJCduysAaz24KNWPYO7vlzaStmVF5urSPRkC5Z3soHE8BceFz6TYHbdClWXDtUCu1g7hS60gB1UAHE6WA7Tc9hn3d2FQbB1CgqCsqmoiojLU9jgv4nDA8dON17Tm9lbvKHZlfMA5BerZHt+TXKSDqTzmN7ZNyf/RK+kdZpV8QrUgQyh84YooZbk+3U7xl6ovawtoJabP3eyrlqVGZb3KBiEJ/e7fQSenikTKiMh7KVGz1CeJtc3PO5teNr7Qqth6lamoXonyOlQXqL3lQbD1Mqbm+i6O6f1RFvBtBaNI00QXIy2yjIoIP4Toxty9e+l2Jtp6RqqSSuIRqbgnmRZGv2jme8zR7sBMZQqrV61XUZjxAPs5RwXUcuyYjEUSjMp4qSD5GDX0rwzVhwLnd2ekfZs1q1Ve2mD/K4/6p6FPFNi7UqUitWm1msVPMG2hDDnfQz1vYGMath6dR7ZmBJsLC4JHDynO1WNp7jNOO1mY2jh3++G9i5qIV0FrG2XTu5+E0e8mDNWgwAuVIcDty8R42Jt32lVtpwMbRNxxpX/nIPzmpkMk2trE/B5qqaacOPHt7rzu2LQzV6YIuL3IPDqgnX0ke1KOSvVXsckeDdYfBp17sL/tC9wc/C36zRJ/Vsvb+tm0hKDZm9CVsS1AIRbMFYkdYoTm8rDSXWJxSU7Z2C5iFXMbXY8AJhlCSdNGcliGLKzam1losqWzM1ri9rAm1/HuiSbdIFyWEIGJEM82WoBpHdIO2OCr2RRTB4X9AZ0/qaeSPpR3xC9+X9ekn6E9vwI/SN6E/1m+kOBcnHjRmQjTt01OkpQLHUeRmn6Pu9SB85w47Z2Y5hYHS4zA375OMkuCMkV2Pa7nusB4Wl5urvK9F0p1X/YHq9bXo9NCDxAvbTvlFjx+0Pl8pAJKUFJUys1X2hY0VK1NVIZVphrjUEub3B5iyrM1haeZgJaYGtTIsoI+PzklNEJzKNeF7ce3SQgtkdpJRRWpWbD1s1M2ZD1ToeIt58TO3ZdMhScxs9sw7cpuL+esZtHDKetc5uAAXj8ZNhFyqBfkL+Mk6asEueTto4k0w9r9ZGTQ2HWFgT22uZjN5K2asR7qqPhc/OatxccRMXtVr1qn5j8NIoI04V9my2UdHs0nnXqhf4V/7RKaAUMMh4O9Su/eE0HwUx+2RbAYTvLnz1iVtUwtudCuo8euP1E0Luixvhv8AZiNnj7zih0gZhUcs4VgpsbsesQcoA52Ognt2yt0dmFMqYak5ABYMWdwDzzNqeB4aaTxDd3an3ar0mXN1co4aZityL88ubzInrOC2upZHoVAXK5kABYsraEFBqVuNewgcJdqN9pRv/BxlVWy+2hubg2oGi9NjTF+jIDPUo35UnALZb6hTccRw0nmjYNcKGQIwy69ZGR3v7LZW1udNOXCbzaG2aoUs+Gokakqa7XIA1PRWy37s049mVKeMXLUphXBWqh6Q1lXVWD0ajdZV6tmpnlcj2TIyw5YxvInQsebHKX1Ze7O2KuBSg51c0ai1zckF6aB1UC+gUCoABMBs/dSnjb1a7ZKdIEE5gvSORmFPMQbCwJJ4jMJ6XVwmTDClQouGWo9X9o6FS1VnNXM+a5DCo9iBzFwJ5xvJRqNh6GFwtM1KztWDimQ5Smp6M5jwQu2csTb2QNAABRgcm7vmyS6qjB7Kx33bGU6tM6U6oIIuAUzWNr62KkjXtnsNTDAY3F0fw4ih0gH7wHGYlvsnxiojXpuxYZ6aNqq8zmawJ7h6zdNXV9qLa4yYdgwYFWHcQZrySjKqZo0rq0ZPcPEFMVl5OrKfEaj5SHfjDZMWxHBwH9dD8pFu23+3U7e+3prLT7SF/bUz2ofnM38Do/zKLZbaMOwg/of0nrW4VbNhFF9UZ1Pddsw+DTyDZZ6x/Kfms1m6u1Ww9YEXNNrCoB2e9btHH1mbPDfDgyaiP2L/AHnoBa7W/EofzNwf8t5thMbva4aqCDcGkpBHMEvYiSbV33RAyUlZqguoZgAlxoW0Nz6azLKEpxikUtWkc+9GmJbTiE/yypG0jQYVFF2GYDuLIQD5XvOfBYxqmZqjFmJuSx1M5dsHVfAzVGFVFln8SvzG9768b98tdqbcevRoo981It1r+0LKFJ/eFjKmEtcU+yB6Zubt98UKgqBc6ZTdRYFWvxF+NwfWcW9T5a+YakKngDcnUc/KZfdrHVaNQtTtYizhtQRyuLjnL3a+0PvBUlQpClTY6HW+nZ/rMnxbclrocYuzS7F2v05YFcrKAdDoQTbylpaZLdnHUaOc1aioSEAzG1wM17fCavD11qKHQhlbUEcD4TNljUuFwRlwzz7XsHkBEbNzv53ipQPaPNhFNL95fWbDSR5fD1H1hlPZ8R9Y40+9fX/SNyH93+aACWPYf6842y81/wA36GPCN2DyYQKt2fGMRw4zCq5BFxbjodRChstdSTmHIXsROsk9nxhc9nxktzI7UJQoKosOHfYn10kgQDgWH8SmN17ohU9vwisdDa7acTfle36GLSp6ag3jkFuGkW57fiY3LgK5FCd3wmG2wtq9QfvH46zcTI7zUcta/vAHzGh+UcC7F2WOLHSbMpMP8KoQe4G/1E5aFS+Epvzw9YhvyVbH5gjzndueRWpV8KfxrmTxH9CVOxcQKVVqdXRKgNKqOzXRvI6zR6ZZXaMe+znOI6BBdi+VB23PVPhYgzdqn3RUwmDRq2Jqe1kBzVXHEm3s01/TxMaMOuEFTEvZnCtSpMp4oDbOO8+yD2Xl/uzjcBh8K1VcQauOqjNVNNKgA6vVwuawy0wbXsRmI100nXhL44bn2/6PNZl8mRwXMV/Zzbb2C9KmlmdcStMvVo1Gw7Z3Fv2arQqZlGpOYvoB7JvpFuviFIz0FNN1Cq6M7EW4qUY3ItdtLdo7JY7sZ6uSpWUIawxNLKoUBVAolcuXQAMrDnqQOU49jbOq4eriEq2ucrKw0Vwc5zr2DUacuEyauUpQuy3BCMXVGs3d3rp4h2osRnUlGvbiOI7CNRqO3W0stobMNmNNqqkkEpSKIrWuADbKR3kMDoNSABPKNqJSwTpUGdDXQ1St8xV1YqaoYk2Vwb2Omp5Tc7j7yvia1Wg7ZjRQMWIy8WAAIPMa38vAZ8umeOO+L48lkM26W1r9Fkj0F0bp0qAAmm9fEaEi9iVchhfTMLg2lXvLtaxz0lXLTpMHc3V1WpmVUA/FdlB7rd5km8uOpYugz4Ksj1qTpTOQgkCrUCEEEcLkEN+6bHUzH701BRRcKtQ1GGVq9Qm5ZgLKngLnzJ5yqKa+zNmGG+Soh3GoZ8Wp90Mx9LD5zp+0OtfEqvuoPiby3+z3AZKb1m0z6D8q8T6zHbdxnTV6lTkWNvAaD5RviFHQXM7G7LHWb8v/ANhNLsYcRYkn5Sq3bwYcOxva6gW7tT8xNQgUC2o9JTKXFFGVXMjpkniw06oDE6AEmwsOFyZSY2iVY6aE6dnrNCMv73wjSV5g28R9JFSrwVuJw7Mo5VOa4vqLEXPjeQ7Up+ydbXtra4v4SzPR9n9eRkGLoBlIUa8uXzjUuROPBBT2anO5/runPtHCqouumtrXljgqJC2cEn80irbPZ3BJ6gPC9zC+ewrjoj2ZSslxxM7ADJRQUcAR6wWknPN63/WRbvkklRyYzD5ltz5Ruz96sTQQUlKFVuBmW5GvC4PCdwRO/wDrzlLV2W1zYgj0jW1qpEJxsuFUngCfCSJhXP4T6W+csl3erdqD+I/SO/8ADtTm6ep+kqdlm6Jwrs2oeQHiR+kkGym7V+P0nYNgHnWWSJsNOdW/naVtv2StHB/ZLe8PjD+yW95fjLhNlUxzTzN/nJBs5eRSQ3T8BuiUR2S/avx+kYdl1O71mhGzx2pD+zR2jyJgpZAuPszZwFQfh9CIw4R/cb0mpGyl94+Rb/qh/Zy+8/8AMfrJqUxbomUOHf3W9DE6Fvdb0M1n3Ffeb1MQ4T96LfJeAuJlOgb3W9DKbejZ7NSz5TdDc6H2Tx/Seh/cz7/y+ko948T0YNO4OZbWsDmzXFuGgFiSdeQGpjjlkn0SUknweZ7LxrUKqVF4qb+I5j0mn2xg8PXrrWFQCmUFSsoOpPJB+83PsA7xKrD4KgLKSjv3sCSe5b6eUWhs4kqaeYCm1WmyFmykVKTZGCnS4ZiL8wAZ0MGaO7ldc8kNS5zg9jp+wxVenicSaVVjTCgFWHsJU/ArD3QvziV8E2HOWqMg4qwF6Tc7hh7Px8IzE7t1FDMLtU9qqn4hf8Se8nGxHDhI9n7dq0lNM2qUzoadQXXy5iXZ8yyy3eH16ojpdNGGFR8+f2embrYAYjC4VVNrqWBHLOxqk+T5W/gEs9qbNViUqKCVOh5gjUMp9PHnIfsYxqV8IxC5TSdqOW98qk5xbuswH8M0e8tMZkPMgg+VrfObo1Rx5pqTTPJd9MAcU1dAfYSmjVCosooqa1RmYCw1rUfQ2keMwtXCl6tKlVNfF4ZmLLqpBoJYgfhIe9+fWBmmwRenszH/AHpbNXXEVHW4v1jkRcw/dsB5TDY/eys4IQlARlLE5qjKNApawAAHIACU5ppKma9NgeSTrpcGSwe2cmKR8MvRKaWHpso4M1KjTzsw53q089/qZoNi7MfF1ra6nNUY8hfU37TIdg7rtiKmamlh+JzfKO23afCeiO1DZtCw1Y8PeqN2nulGSSyO/Bu02J4YuPbZzb3bRXDYcUKejMMoA/CnMzzedW0sc9eo1Rzcn4DkBLfc7YjV6ucqxp0yCSBe7cVX9ZnnPya0lBclxsrZ5p0lUqb2zHQ8Tr8OHlO0YRvdb0aaIUG5mp6AfIQNAcwT4tf5mYHll6M/DM42EPNT5iIMP3GaUKPdA80+skUDmyjzH6GL5Z+gqJmkwjngrekf9zqdjes0oCf+YvqPrH9CPeHwh8s/QVEzH3Cp7rfzf6xPuNT3WmnNNR+Meo+sUUAeDA/13RfLP0FRMscE/usPImN+7kcWt4q30mqOHbu9YnQN2fGL5Z+h0jLimPfT/m+kd0I7af8AM00n3U+6PhD7ufdHwj+WXoKRH0h7T6wvI7xbzOyZJeEjvFzSNDH3hGZomaFASQvI7wvCgH3heR3hmjoCTPDPI7wJgIk6T+ryo25sla4LZQallALE2IVicpHAXudbdksrwvJRk4u0JpM87wuzKa1yr00L1KNRSTa4bpSKrBiUGYZlAPWtZbXOhau01oKVdwDVzjOwKtZSRnA5Nawtbie6ZzfJ69HaFSo2YHPmpsQcpUAWy30YWsD8ZX7G2VWx1fInMlncjq01ZrliBw1JsonqFplPGpznUav9HJx55YpyUVbfBtU3vPTUmQZ0pqysxuC4a2lzxtbj3y/KYHH66U6p8Fbz5NMfj9262FADDMg/GoNvPmvnK4TnwcIx2w/4nZjC1fk9Q3E2e2zMd/eBsPigtNrixWpf9kx7es2X/wBTumk+0XemlhKlNai1GJUkZFBHE3uSQBwGnHWeJVtp1xTKrVcCx0vflyvwmw3vxlLGjC4gpTFRsGuJrtaxqOlVKJpFwLkdWqoB55eybsOS4nN1WBLIpS6fdF/vJRfF01o0mCqwWpULBgQp1RMp1BJ1IPDKL8ZXYLc3D0etWfPb3iFT05+syS7zYhQQjZATfQXIHADMdTYAAdwEr8VjqlU3qOzfmJPwmfJljKV0bNPp5Y4VZu9q74UaK5MOA5GgsLIv1mEx+Nes5eoxZj6DuA5Tnmg2JutVrWZ706fafab8qn5mUTyeWaElEr9i7JfE1MqaAe03JR9e6epbPwiUKa00FlX1J5k95jMBgkooEprlUepPaTzM6Lzm5srnwuiLdk612HAn1ki41xz9QJyEwlSk15IOKfg7htBu74/WOG0T2fGcEJJZJ+yPxx9Fj9/B4r8jHDGoeIPoJWRCZL5pi+GJadNSPIea/wCkRkonitP0WVgMTNJfPL0R+Fey4SnTA0VfICBpp7olTFDntPrGs68oXwvwy06Jf6LfWJ0Q7/VvrK8V296J99bt+Akvlj6IvFL2RwhC8ymkIQvC8ACESIzQAC0UNI2iR0KyYGEYojhEMDAGI7QWMBYsSF4gMV9rFVBhEBALtUAQ6XUAEuQfIDzEk+yvL9yuAAekcMbam1iLnnoZjPtH2uK+LKqbpQHRjva96h9bD+GbT7NcI1LCsrfiqCoPy1MPRcW/mt4gzvZ8Lxfjoxl23Zzsc9+qbXXRrXa+ko8fuvQq65cjdqaf8vCXUJxIylHpnQsxGJ3JcexUVh+8Cp+F4PsfFnCUML0aAUTVJYOt3z1C6r+VczG3axm3hNMdXkimvYpLc034PPaW5+JPJB4v9Lyxwu4x/wASqB3IL/E/SbRIqmVvUzZZvZWbN3eoUNVS7e8/WPlyHlLWEJTKTl2RCEIjGRAjbjHIYyPogkxiHCMZpNVFj5RHw54j0isBim8R4IIlSMBwIjXjYQAkSLG0xrpJGW3GIY0yMKTyk9OmDxk6rYWhdCOUCFoitHXjGJaEWI3CIBrRkex0jIxCtxj6NK/hFWgT3TqRbC0TYHNiVsdOEiBnRixoJzRoBeJ0jkMdhh1o/oyAYrAba8oN99tHCYVnX23IpofdZget5AE+NpoaaHlPP/tgr5aNGnzaoX8kW3zcTXoMayaiEWrVlOom4420eWkz6H3epKcJh9P8Cj/8az54t6z6T2dQ6OlTQ/gRF/lUD9J2fz8qjBfsw/j19pDWwxvpwjGoETtiETzVnUK+EcyEcoqUiRcSVgNSKBqZItBp0CmALRWBzWhaOIiQGFox5JaR1IAMnXhRpOVVJ4TtpLYAQYiGsdZ0yCoOsPKTxMDmq8TGFLxznUx1LjGM5o9ksAe2dKUbG8kZQeMNwiLD0yL3ja3GdEY9O8jYCUqdpJCEAK6SjheJX9o/1ynSF6vlJNgc9o2pHWktFLg3gBzXk9CjzPkJMKQ7BHxNgEIQiARlB4xopgchHwgAQhCACATx/wC1Ou1bG9GmooUrt3aZ3J8is9hnnv2mUqVChVqItq2KamjtcklUAJAvwFkA07Z0vxM1DULjl8L/AD/qzLq4t4zJ/ZrsEYrFZnBNOhaobaXe/wCzU91wT/DPbpmPs72N91waZhapV/avfiMw6qnwUDTtJmni/Kan587rpcL/ANDS4vjx89sIQIhOcaRGW4sYKttBFhAYQhCAHPVGsZOlkBjTREdhZBH9HodJKtMCPhYHLhBqfD9Z1QjXBtpF2BA563nJqp0kXRGTLoNYwOWPQ6iNPdwk1EAiNgSwhCRAIQhAAhCEACEIQAYaQjlFoQgAsIQgAQhCABCEIAEIQgASi3h3aTF1MO7tZaLMxS2lS9rXPKxUeRMISePJLHLdF0yMoqSpl7CEJAYXhCEACEIQGEIQgAQhCABCEIAEIQgARlUaaQhADnIj6J1iwkgJ4QhIAEIQjAIQhAD/2Q=="/>
          <p:cNvSpPr>
            <a:spLocks noChangeAspect="1" noChangeArrowheads="1"/>
          </p:cNvSpPr>
          <p:nvPr/>
        </p:nvSpPr>
        <p:spPr bwMode="auto">
          <a:xfrm>
            <a:off x="155575" y="-1508125"/>
            <a:ext cx="5619750" cy="3152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2648" name="AutoShape 8" descr="data:image/jpeg;base64,/9j/4AAQSkZJRgABAQAAAQABAAD/2wCEAAkGBxQSEhUUExQVFRQVFxQUFRcUFRUWFhUWFBQXFxUUFBQYHCggGBolHBQUITEhJSkrLi4uFx8zODMsNygtLisBCgoKDg0OGxAQGiwkHyQsLCwsLiwvLCwsLSwsMCwsLCwsLCwsLCwsLCwsLCwsLCwsLCwsLCwsLCwsLCwsLCwsLP/AABEIAKgBLAMBIgACEQEDEQH/xAAcAAABBQEBAQAAAAAAAAAAAAAAAQIDBQYEBwj/xABHEAACAQIDBAcFBQUFBgcAAAABAgADEQQSIQUGMUETIlFhcYGRMlKhsdEHFEJywSNigpLwFTNDsuEkNESi0vEWU4OEs8Li/8QAGgEAAgMBAQAAAAAAAAAAAAAAAAECAwQFBv/EACkRAAICAQQCAgICAgMAAAAAAAABAhEDBBIhMUFREyIFcUKhgeEykcH/2gAMAwEAAhEDEQA/APTYkWE8adIIkIQAQiNMfEMCQyJHGNgAQhCAwhCEACKICKICFtFtFEWAhLQtGV6yopZ2CqOJYgAeZmP2v9o2Hp3FFWrMOY6qfzHU+knDHKfSJRhKXSNpCeQ437RsW/sdHSHcuY+rfSVlTfHGn/iH8go+Ql60k/LLlpps9xhPEKW+eOX/AIhj+YIfmJb4D7SsSn96lOoPAofUafCD0k/Anppo9XkONxaUUL1GCovEn5DtPcNZkKf2jUXp5lpVOk4BTbKT+ccR4C8q2atiHFXEm5GtOmNEp9+X3vXx7FDTSv78Izvjg2WxNqtXqVOqFpgIUFrMMxYdfW1za9uXDWXFpS7q0LUmf32JH5V6o+IY+cupVlrfSBBCEJWARIsDAAiSuxW26NMkFrkclGb48PjDA7apVWCrmDG9gy9gudReS2Sq6HTLKJFhIiCJFhAAhCEAK7Fbbw9Nij1UVltcEm4uAR8CJ3lha/K1/LjPKN76wfGVivDMF/lRVPldTN7hsev9nq7HjRy6kXLZctr8ySJong2xi/Y6GNvOv4abHxIHw1lrs7GCsmcAjUgg8QR/QnnOc9/kJf7vbZpYenU6VsoLKVFrlrgg2A7MsnkwJR47LJRSXBsYhlFR3vwjEDpbX5sjqB4kiwl6DMsouPaKxpEaRHmNiGNhFIiQAIQi2gACZvbW2i2UUGYWJzH2e4Czec0kxu8tUGu2liABrbXicw7RqPSXYIpyJRVs2qesot6d6qWCWx69Ujq0wdfFj+ETl3h3np4PCoadmd1ApLysBYs3cPidJ5Mi1cVW51KlQ3JPPvJ5CW4dPudy6LcWHdy+jo21tyvjHvUYnXqouir3Kvb38Z04bdtgufEOtBP3/aPgs6emp4Q9HQAq4k6M9swQ+7THMxlbBKrZsZUepVPCjTOZ9eTNwXwnRUUuDXddcIQVcBS0CVa57Scq+klXbVAezgVt33P6RtbbIoaBMLhu5/2tbzUXI9JCm+dz/v1v/bNl/wAt5YoSfS/oqllgu3/Z0/2zgm0qYTJ3of8AtKz7vTqvelTYKSQiMbliCesewaXtwGs7Mbtpq/7M1KFddH6SmgDaa5SSBY3AuD2yx2LSFNVNrvU0UaXFMWu2vLn39USE3XHkz5ct8RfB2bN2YKfWazP28l7l+vy4Rm2trLQA/ExI6t7HJfrG/wCHS9j2yLau3adMlASX/d4JyuSeJ46C/Cce2d3L0RiKNU1ha9QnibcWty8OVpXGDfLI4se589HqG722KOKpBqJsFAUpwZLDRSP1lpPB92K+Ip1RVoMKar7dR/7vL7pW4z37PiJ6hum3TVKlc1OksOiLXBuTlZhYaAABbAdpmHNptlyvgjkUYyqLs08I1agJsCCbXsCL2PA27NJBtNKjUmFJsr20Nr+Q7Ce2ZUuaInVKreWhmoMRfqEPYX1A0a/boSfKZYbVrD/EqAjQgk3BHIgjjNnsxXFJelN358L6kkL42sJa8bxtMbW0wIYdnx/0l7unh81UvbRVI/ibsPhf1lPigKlR2VcqFjlUG1gNOHI6XI7TNFsLaVGlQCs9iC9wdT7XGy304TTlvbwWyk9pooRAYTAUCwiQgMIXiExLwA8SAmjo5lpql+qtyAeRY3Y6eM58Fg0CqStzob3I+E7er2epvOrOSL4x8kRbwnBtfVQew/OW2ce6Jz46xptpyvy5eUUXySkuCiZeoD3kcPA8Zqty95ChWhVI6M6Ix/ASfZJ90/CUu0cLlpjQWB0t39sqpOcFNUylo9vtEInmuzd78RRyq9qiADRvat3OP1vPQ9nYsVqSVFBAcXAPEeM5uTDLH2Q6G47G06K5qjBVva5vxPIAa8jOTDbew9Q2Wql+xrqf+YCU/wBo1W1Kkva5P8q//qYHNLcWnU42ySR7OGB4EeRiVGCgliABqSeAnnG4z/7Yg7VcHwyk/MCWq7dr16eIBCFEcAsBYhCxA0vr7HHvkZadqVWFGxoVVdQykMp4EcOyZLe5wKxLcFRSfDrExmyNpVkUpSXOAS1ipOW/abgAePfM1vvtNnGpF6lr24ZUAvbXhmlmLC4zLMcPtRmNo41q9TMbngqDU2Ueyo9fjLrEH7nSFJP95rAGoRxRTwRe8zl3Vwymo1V/YoKah7yPZHrHbOrlmrYypqU1UHgar+wPADXynQXBuddeiekn3UFEIGIK5q1U+zh0tqAeTdpmR2nvBxTD5lU+1VP97U7ST+Be4eck3oxhX9hfrG1SuebO2oQ9wBB8T3TOzXixpK2c7UZ23tQGJCduysAaz24KNWPYO7vlzaStmVF5urSPRkC5Z3soHE8BceFz6TYHbdClWXDtUCu1g7hS60gB1UAHE6WA7Tc9hn3d2FQbB1CgqCsqmoiojLU9jgv4nDA8dON17Tm9lbvKHZlfMA5BerZHt+TXKSDqTzmN7ZNyf/RK+kdZpV8QrUgQyh84YooZbk+3U7xl6ovawtoJabP3eyrlqVGZb3KBiEJ/e7fQSenikTKiMh7KVGz1CeJtc3PO5teNr7Qqth6lamoXonyOlQXqL3lQbD1Mqbm+i6O6f1RFvBtBaNI00QXIy2yjIoIP4Toxty9e+l2Jtp6RqqSSuIRqbgnmRZGv2jme8zR7sBMZQqrV61XUZjxAPs5RwXUcuyYjEUSjMp4qSD5GDX0rwzVhwLnd2ekfZs1q1Ve2mD/K4/6p6FPFNi7UqUitWm1msVPMG2hDDnfQz1vYGMath6dR7ZmBJsLC4JHDynO1WNp7jNOO1mY2jh3++G9i5qIV0FrG2XTu5+E0e8mDNWgwAuVIcDty8R42Jt32lVtpwMbRNxxpX/nIPzmpkMk2trE/B5qqaacOPHt7rzu2LQzV6YIuL3IPDqgnX0ke1KOSvVXsckeDdYfBp17sL/tC9wc/C36zRJ/Vsvb+tm0hKDZm9CVsS1AIRbMFYkdYoTm8rDSXWJxSU7Z2C5iFXMbXY8AJhlCSdNGcliGLKzam1losqWzM1ri9rAm1/HuiSbdIFyWEIGJEM82WoBpHdIO2OCr2RRTB4X9AZ0/qaeSPpR3xC9+X9ekn6E9vwI/SN6E/1m+kOBcnHjRmQjTt01OkpQLHUeRmn6Pu9SB85w47Z2Y5hYHS4zA375OMkuCMkV2Pa7nusB4Wl5urvK9F0p1X/YHq9bXo9NCDxAvbTvlFjx+0Pl8pAJKUFJUys1X2hY0VK1NVIZVphrjUEub3B5iyrM1haeZgJaYGtTIsoI+PzklNEJzKNeF7ce3SQgtkdpJRRWpWbD1s1M2ZD1ToeIt58TO3ZdMhScxs9sw7cpuL+esZtHDKetc5uAAXj8ZNhFyqBfkL+Mk6asEueTto4k0w9r9ZGTQ2HWFgT22uZjN5K2asR7qqPhc/OatxccRMXtVr1qn5j8NIoI04V9my2UdHs0nnXqhf4V/7RKaAUMMh4O9Su/eE0HwUx+2RbAYTvLnz1iVtUwtudCuo8euP1E0Luixvhv8AZiNnj7zih0gZhUcs4VgpsbsesQcoA52Ognt2yt0dmFMqYak5ABYMWdwDzzNqeB4aaTxDd3an3ar0mXN1co4aZityL88ubzInrOC2upZHoVAXK5kABYsraEFBqVuNewgcJdqN9pRv/BxlVWy+2hubg2oGi9NjTF+jIDPUo35UnALZb6hTccRw0nmjYNcKGQIwy69ZGR3v7LZW1udNOXCbzaG2aoUs+Gokakqa7XIA1PRWy37s049mVKeMXLUphXBWqh6Q1lXVWD0ajdZV6tmpnlcj2TIyw5YxvInQsebHKX1Ze7O2KuBSg51c0ai1zckF6aB1UC+gUCoABMBs/dSnjb1a7ZKdIEE5gvSORmFPMQbCwJJ4jMJ6XVwmTDClQouGWo9X9o6FS1VnNXM+a5DCo9iBzFwJ5xvJRqNh6GFwtM1KztWDimQ5Smp6M5jwQu2csTb2QNAABRgcm7vmyS6qjB7Kx33bGU6tM6U6oIIuAUzWNr62KkjXtnsNTDAY3F0fw4ih0gH7wHGYlvsnxiojXpuxYZ6aNqq8zmawJ7h6zdNXV9qLa4yYdgwYFWHcQZrySjKqZo0rq0ZPcPEFMVl5OrKfEaj5SHfjDZMWxHBwH9dD8pFu23+3U7e+3prLT7SF/bUz2ofnM38Do/zKLZbaMOwg/of0nrW4VbNhFF9UZ1Pddsw+DTyDZZ6x/Kfms1m6u1Ww9YEXNNrCoB2e9btHH1mbPDfDgyaiP2L/AHnoBa7W/EofzNwf8t5thMbva4aqCDcGkpBHMEvYiSbV33RAyUlZqguoZgAlxoW0Nz6azLKEpxikUtWkc+9GmJbTiE/yypG0jQYVFF2GYDuLIQD5XvOfBYxqmZqjFmJuSx1M5dsHVfAzVGFVFln8SvzG9768b98tdqbcevRoo981It1r+0LKFJ/eFjKmEtcU+yB6Zubt98UKgqBc6ZTdRYFWvxF+NwfWcW9T5a+YakKngDcnUc/KZfdrHVaNQtTtYizhtQRyuLjnL3a+0PvBUlQpClTY6HW+nZ/rMnxbclrocYuzS7F2v05YFcrKAdDoQTbylpaZLdnHUaOc1aioSEAzG1wM17fCavD11qKHQhlbUEcD4TNljUuFwRlwzz7XsHkBEbNzv53ipQPaPNhFNL95fWbDSR5fD1H1hlPZ8R9Y40+9fX/SNyH93+aACWPYf6842y81/wA36GPCN2DyYQKt2fGMRw4zCq5BFxbjodRChstdSTmHIXsROsk9nxhc9nxktzI7UJQoKosOHfYn10kgQDgWH8SmN17ohU9vwisdDa7acTfle36GLSp6ag3jkFuGkW57fiY3LgK5FCd3wmG2wtq9QfvH46zcTI7zUcta/vAHzGh+UcC7F2WOLHSbMpMP8KoQe4G/1E5aFS+Epvzw9YhvyVbH5gjzndueRWpV8KfxrmTxH9CVOxcQKVVqdXRKgNKqOzXRvI6zR6ZZXaMe+znOI6BBdi+VB23PVPhYgzdqn3RUwmDRq2Jqe1kBzVXHEm3s01/TxMaMOuEFTEvZnCtSpMp4oDbOO8+yD2Xl/uzjcBh8K1VcQauOqjNVNNKgA6vVwuawy0wbXsRmI100nXhL44bn2/6PNZl8mRwXMV/Zzbb2C9KmlmdcStMvVo1Gw7Z3Fv2arQqZlGpOYvoB7JvpFuviFIz0FNN1Cq6M7EW4qUY3ItdtLdo7JY7sZ6uSpWUIawxNLKoUBVAolcuXQAMrDnqQOU49jbOq4eriEq2ucrKw0Vwc5zr2DUacuEyauUpQuy3BCMXVGs3d3rp4h2osRnUlGvbiOI7CNRqO3W0stobMNmNNqqkkEpSKIrWuADbKR3kMDoNSABPKNqJSwTpUGdDXQ1St8xV1YqaoYk2Vwb2Omp5Tc7j7yvia1Wg7ZjRQMWIy8WAAIPMa38vAZ8umeOO+L48lkM26W1r9Fkj0F0bp0qAAmm9fEaEi9iVchhfTMLg2lXvLtaxz0lXLTpMHc3V1WpmVUA/FdlB7rd5km8uOpYugz4Ksj1qTpTOQgkCrUCEEEcLkEN+6bHUzH701BRRcKtQ1GGVq9Qm5ZgLKngLnzJ5yqKa+zNmGG+Soh3GoZ8Wp90Mx9LD5zp+0OtfEqvuoPiby3+z3AZKb1m0z6D8q8T6zHbdxnTV6lTkWNvAaD5RviFHQXM7G7LHWb8v/ANhNLsYcRYkn5Sq3bwYcOxva6gW7tT8xNQgUC2o9JTKXFFGVXMjpkniw06oDE6AEmwsOFyZSY2iVY6aE6dnrNCMv73wjSV5g28R9JFSrwVuJw7Mo5VOa4vqLEXPjeQ7Up+ydbXtra4v4SzPR9n9eRkGLoBlIUa8uXzjUuROPBBT2anO5/runPtHCqouumtrXljgqJC2cEn80irbPZ3BJ6gPC9zC+ewrjoj2ZSslxxM7ADJRQUcAR6wWknPN63/WRbvkklRyYzD5ltz5Ruz96sTQQUlKFVuBmW5GvC4PCdwRO/wDrzlLV2W1zYgj0jW1qpEJxsuFUngCfCSJhXP4T6W+csl3erdqD+I/SO/8ADtTm6ep+kqdlm6Jwrs2oeQHiR+kkGym7V+P0nYNgHnWWSJsNOdW/naVtv2StHB/ZLe8PjD+yW95fjLhNlUxzTzN/nJBs5eRSQ3T8BuiUR2S/avx+kYdl1O71mhGzx2pD+zR2jyJgpZAuPszZwFQfh9CIw4R/cb0mpGyl94+Rb/qh/Zy+8/8AMfrJqUxbomUOHf3W9DE6Fvdb0M1n3Ffeb1MQ4T96LfJeAuJlOgb3W9DKbejZ7NSz5TdDc6H2Tx/Seh/cz7/y+ko948T0YNO4OZbWsDmzXFuGgFiSdeQGpjjlkn0SUknweZ7LxrUKqVF4qb+I5j0mn2xg8PXrrWFQCmUFSsoOpPJB+83PsA7xKrD4KgLKSjv3sCSe5b6eUWhs4kqaeYCm1WmyFmykVKTZGCnS4ZiL8wAZ0MGaO7ldc8kNS5zg9jp+wxVenicSaVVjTCgFWHsJU/ArD3QvziV8E2HOWqMg4qwF6Tc7hh7Px8IzE7t1FDMLtU9qqn4hf8Se8nGxHDhI9n7dq0lNM2qUzoadQXXy5iXZ8yyy3eH16ojpdNGGFR8+f2embrYAYjC4VVNrqWBHLOxqk+T5W/gEs9qbNViUqKCVOh5gjUMp9PHnIfsYxqV8IxC5TSdqOW98qk5xbuswH8M0e8tMZkPMgg+VrfObo1Rx5pqTTPJd9MAcU1dAfYSmjVCosooqa1RmYCw1rUfQ2keMwtXCl6tKlVNfF4ZmLLqpBoJYgfhIe9+fWBmmwRenszH/AHpbNXXEVHW4v1jkRcw/dsB5TDY/eys4IQlARlLE5qjKNApawAAHIACU5ppKma9NgeSTrpcGSwe2cmKR8MvRKaWHpso4M1KjTzsw53q089/qZoNi7MfF1ra6nNUY8hfU37TIdg7rtiKmamlh+JzfKO23afCeiO1DZtCw1Y8PeqN2nulGSSyO/Bu02J4YuPbZzb3bRXDYcUKejMMoA/CnMzzedW0sc9eo1Rzcn4DkBLfc7YjV6ucqxp0yCSBe7cVX9ZnnPya0lBclxsrZ5p0lUqb2zHQ8Tr8OHlO0YRvdb0aaIUG5mp6AfIQNAcwT4tf5mYHll6M/DM42EPNT5iIMP3GaUKPdA80+skUDmyjzH6GL5Z+gqJmkwjngrekf9zqdjes0oCf+YvqPrH9CPeHwh8s/QVEzH3Cp7rfzf6xPuNT3WmnNNR+Meo+sUUAeDA/13RfLP0FRMscE/usPImN+7kcWt4q30mqOHbu9YnQN2fGL5Z+h0jLimPfT/m+kd0I7af8AM00n3U+6PhD7ufdHwj+WXoKRH0h7T6wvI7xbzOyZJeEjvFzSNDH3hGZomaFASQvI7wvCgH3heR3hmjoCTPDPI7wJgIk6T+ryo25sla4LZQallALE2IVicpHAXudbdksrwvJRk4u0JpM87wuzKa1yr00L1KNRSTa4bpSKrBiUGYZlAPWtZbXOhau01oKVdwDVzjOwKtZSRnA5Nawtbie6ZzfJ69HaFSo2YHPmpsQcpUAWy30YWsD8ZX7G2VWx1fInMlncjq01ZrliBw1JsonqFplPGpznUav9HJx55YpyUVbfBtU3vPTUmQZ0pqysxuC4a2lzxtbj3y/KYHH66U6p8Fbz5NMfj9262FADDMg/GoNvPmvnK4TnwcIx2w/4nZjC1fk9Q3E2e2zMd/eBsPigtNrixWpf9kx7es2X/wBTumk+0XemlhKlNai1GJUkZFBHE3uSQBwGnHWeJVtp1xTKrVcCx0vflyvwmw3vxlLGjC4gpTFRsGuJrtaxqOlVKJpFwLkdWqoB55eybsOS4nN1WBLIpS6fdF/vJRfF01o0mCqwWpULBgQp1RMp1BJ1IPDKL8ZXYLc3D0etWfPb3iFT05+syS7zYhQQjZATfQXIHADMdTYAAdwEr8VjqlU3qOzfmJPwmfJljKV0bNPp5Y4VZu9q74UaK5MOA5GgsLIv1mEx+Nes5eoxZj6DuA5Tnmg2JutVrWZ706fafab8qn5mUTyeWaElEr9i7JfE1MqaAe03JR9e6epbPwiUKa00FlX1J5k95jMBgkooEprlUepPaTzM6Lzm5srnwuiLdk612HAn1ki41xz9QJyEwlSk15IOKfg7htBu74/WOG0T2fGcEJJZJ+yPxx9Fj9/B4r8jHDGoeIPoJWRCZL5pi+GJadNSPIea/wCkRkonitP0WVgMTNJfPL0R+Fey4SnTA0VfICBpp7olTFDntPrGs68oXwvwy06Jf6LfWJ0Q7/VvrK8V296J99bt+Akvlj6IvFL2RwhC8ymkIQvC8ACESIzQAC0UNI2iR0KyYGEYojhEMDAGI7QWMBYsSF4gMV9rFVBhEBALtUAQ6XUAEuQfIDzEk+yvL9yuAAekcMbam1iLnnoZjPtH2uK+LKqbpQHRjva96h9bD+GbT7NcI1LCsrfiqCoPy1MPRcW/mt4gzvZ8Lxfjoxl23Zzsc9+qbXXRrXa+ko8fuvQq65cjdqaf8vCXUJxIylHpnQsxGJ3JcexUVh+8Cp+F4PsfFnCUML0aAUTVJYOt3z1C6r+VczG3axm3hNMdXkimvYpLc034PPaW5+JPJB4v9Lyxwu4x/wASqB3IL/E/SbRIqmVvUzZZvZWbN3eoUNVS7e8/WPlyHlLWEJTKTl2RCEIjGRAjbjHIYyPogkxiHCMZpNVFj5RHw54j0isBim8R4IIlSMBwIjXjYQAkSLG0xrpJGW3GIY0yMKTyk9OmDxk6rYWhdCOUCFoitHXjGJaEWI3CIBrRkex0jIxCtxj6NK/hFWgT3TqRbC0TYHNiVsdOEiBnRixoJzRoBeJ0jkMdhh1o/oyAYrAba8oN99tHCYVnX23IpofdZget5AE+NpoaaHlPP/tgr5aNGnzaoX8kW3zcTXoMayaiEWrVlOom4420eWkz6H3epKcJh9P8Cj/8az54t6z6T2dQ6OlTQ/gRF/lUD9J2fz8qjBfsw/j19pDWwxvpwjGoETtiETzVnUK+EcyEcoqUiRcSVgNSKBqZItBp0CmALRWBzWhaOIiQGFox5JaR1IAMnXhRpOVVJ4TtpLYAQYiGsdZ0yCoOsPKTxMDmq8TGFLxznUx1LjGM5o9ksAe2dKUbG8kZQeMNwiLD0yL3ja3GdEY9O8jYCUqdpJCEAK6SjheJX9o/1ynSF6vlJNgc9o2pHWktFLg3gBzXk9CjzPkJMKQ7BHxNgEIQiARlB4xopgchHwgAQhCACATx/wC1Ou1bG9GmooUrt3aZ3J8is9hnnv2mUqVChVqItq2KamjtcklUAJAvwFkA07Z0vxM1DULjl8L/AD/qzLq4t4zJ/ZrsEYrFZnBNOhaobaXe/wCzU91wT/DPbpmPs72N91waZhapV/avfiMw6qnwUDTtJmni/Kan587rpcL/ANDS4vjx89sIQIhOcaRGW4sYKttBFhAYQhCAHPVGsZOlkBjTREdhZBH9HodJKtMCPhYHLhBqfD9Z1QjXBtpF2BA563nJqp0kXRGTLoNYwOWPQ6iNPdwk1EAiNgSwhCRAIQhAAhCEACEIQAYaQjlFoQgAsIQgAQhCABCEIAEIQgASi3h3aTF1MO7tZaLMxS2lS9rXPKxUeRMISePJLHLdF0yMoqSpl7CEJAYXhCEACEIQGEIQgAQhCABCEIAEIQgARlUaaQhADnIj6J1iwkgJ4QhIAEIQjAIQhAD/2Q=="/>
          <p:cNvSpPr>
            <a:spLocks noChangeAspect="1" noChangeArrowheads="1"/>
          </p:cNvSpPr>
          <p:nvPr/>
        </p:nvSpPr>
        <p:spPr bwMode="auto">
          <a:xfrm>
            <a:off x="155575" y="-1508125"/>
            <a:ext cx="5619750" cy="3152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2650" name="AutoShape 10" descr="data:image/jpeg;base64,/9j/4AAQSkZJRgABAQAAAQABAAD/2wCEAAkGBxQSEhUUExQVFRQVFxQUFRcUFRUWFhUWFBQXFxUUFBQYHCggGBolHBQUITEhJSkrLi4uFx8zODMsNygtLisBCgoKDg0OGxAQGiwkHyQsLCwsLiwvLCwsLSwsMCwsLCwsLCwsLCwsLCwsLCwsLCwsLCwsLCwsLCwsLCwsLCwsLP/AABEIAKgBLAMBIgACEQEDEQH/xAAcAAABBQEBAQAAAAAAAAAAAAAAAQIDBQYEBwj/xABHEAACAQIDBAcFBQUFBgcAAAABAgADEQQSIQUGMUETIlFhcYGRMlKhsdEHFEJywSNigpLwFTNDsuEkNESi0vEWU4OEs8Li/8QAGgEAAgMBAQAAAAAAAAAAAAAAAAECAwQFBv/EACkRAAICAQQCAgICAgMAAAAAAAABAhEDBBIhMUFREyIFcUKhgeEykcH/2gAMAwEAAhEDEQA/APTYkWE8adIIkIQAQiNMfEMCQyJHGNgAQhCAwhCEACKICKICFtFtFEWAhLQtGV6yopZ2CqOJYgAeZmP2v9o2Hp3FFWrMOY6qfzHU+knDHKfSJRhKXSNpCeQ437RsW/sdHSHcuY+rfSVlTfHGn/iH8go+Ql60k/LLlpps9xhPEKW+eOX/AIhj+YIfmJb4D7SsSn96lOoPAofUafCD0k/Anppo9XkONxaUUL1GCovEn5DtPcNZkKf2jUXp5lpVOk4BTbKT+ccR4C8q2atiHFXEm5GtOmNEp9+X3vXx7FDTSv78Izvjg2WxNqtXqVOqFpgIUFrMMxYdfW1za9uXDWXFpS7q0LUmf32JH5V6o+IY+cupVlrfSBBCEJWARIsDAAiSuxW26NMkFrkclGb48PjDA7apVWCrmDG9gy9gudReS2Sq6HTLKJFhIiCJFhAAhCEAK7Fbbw9Nij1UVltcEm4uAR8CJ3lha/K1/LjPKN76wfGVivDMF/lRVPldTN7hsev9nq7HjRy6kXLZctr8ySJong2xi/Y6GNvOv4abHxIHw1lrs7GCsmcAjUgg8QR/QnnOc9/kJf7vbZpYenU6VsoLKVFrlrgg2A7MsnkwJR47LJRSXBsYhlFR3vwjEDpbX5sjqB4kiwl6DMsouPaKxpEaRHmNiGNhFIiQAIQi2gACZvbW2i2UUGYWJzH2e4Czec0kxu8tUGu2liABrbXicw7RqPSXYIpyJRVs2qesot6d6qWCWx69Ujq0wdfFj+ETl3h3np4PCoadmd1ApLysBYs3cPidJ5Mi1cVW51KlQ3JPPvJ5CW4dPudy6LcWHdy+jo21tyvjHvUYnXqouir3Kvb38Z04bdtgufEOtBP3/aPgs6emp4Q9HQAq4k6M9swQ+7THMxlbBKrZsZUepVPCjTOZ9eTNwXwnRUUuDXddcIQVcBS0CVa57Scq+klXbVAezgVt33P6RtbbIoaBMLhu5/2tbzUXI9JCm+dz/v1v/bNl/wAt5YoSfS/oqllgu3/Z0/2zgm0qYTJ3of8AtKz7vTqvelTYKSQiMbliCesewaXtwGs7Mbtpq/7M1KFddH6SmgDaa5SSBY3AuD2yx2LSFNVNrvU0UaXFMWu2vLn39USE3XHkz5ct8RfB2bN2YKfWazP28l7l+vy4Rm2trLQA/ExI6t7HJfrG/wCHS9j2yLau3adMlASX/d4JyuSeJ46C/Cce2d3L0RiKNU1ha9QnibcWty8OVpXGDfLI4se589HqG722KOKpBqJsFAUpwZLDRSP1lpPB92K+Ip1RVoMKar7dR/7vL7pW4z37PiJ6hum3TVKlc1OksOiLXBuTlZhYaAABbAdpmHNptlyvgjkUYyqLs08I1agJsCCbXsCL2PA27NJBtNKjUmFJsr20Nr+Q7Ce2ZUuaInVKreWhmoMRfqEPYX1A0a/boSfKZYbVrD/EqAjQgk3BHIgjjNnsxXFJelN358L6kkL42sJa8bxtMbW0wIYdnx/0l7unh81UvbRVI/ibsPhf1lPigKlR2VcqFjlUG1gNOHI6XI7TNFsLaVGlQCs9iC9wdT7XGy304TTlvbwWyk9pooRAYTAUCwiQgMIXiExLwA8SAmjo5lpql+qtyAeRY3Y6eM58Fg0CqStzob3I+E7er2epvOrOSL4x8kRbwnBtfVQew/OW2ce6Jz46xptpyvy5eUUXySkuCiZeoD3kcPA8Zqty95ChWhVI6M6Ix/ASfZJ90/CUu0cLlpjQWB0t39sqpOcFNUylo9vtEInmuzd78RRyq9qiADRvat3OP1vPQ9nYsVqSVFBAcXAPEeM5uTDLH2Q6G47G06K5qjBVva5vxPIAa8jOTDbew9Q2Wql+xrqf+YCU/wBo1W1Kkva5P8q//qYHNLcWnU42ySR7OGB4EeRiVGCgliABqSeAnnG4z/7Yg7VcHwyk/MCWq7dr16eIBCFEcAsBYhCxA0vr7HHvkZadqVWFGxoVVdQykMp4EcOyZLe5wKxLcFRSfDrExmyNpVkUpSXOAS1ipOW/abgAePfM1vvtNnGpF6lr24ZUAvbXhmlmLC4zLMcPtRmNo41q9TMbngqDU2Ueyo9fjLrEH7nSFJP95rAGoRxRTwRe8zl3Vwymo1V/YoKah7yPZHrHbOrlmrYypqU1UHgar+wPADXynQXBuddeiekn3UFEIGIK5q1U+zh0tqAeTdpmR2nvBxTD5lU+1VP97U7ST+Be4eck3oxhX9hfrG1SuebO2oQ9wBB8T3TOzXixpK2c7UZ23tQGJCduysAaz24KNWPYO7vlzaStmVF5urSPRkC5Z3soHE8BceFz6TYHbdClWXDtUCu1g7hS60gB1UAHE6WA7Tc9hn3d2FQbB1CgqCsqmoiojLU9jgv4nDA8dON17Tm9lbvKHZlfMA5BerZHt+TXKSDqTzmN7ZNyf/RK+kdZpV8QrUgQyh84YooZbk+3U7xl6ovawtoJabP3eyrlqVGZb3KBiEJ/e7fQSenikTKiMh7KVGz1CeJtc3PO5teNr7Qqth6lamoXonyOlQXqL3lQbD1Mqbm+i6O6f1RFvBtBaNI00QXIy2yjIoIP4Toxty9e+l2Jtp6RqqSSuIRqbgnmRZGv2jme8zR7sBMZQqrV61XUZjxAPs5RwXUcuyYjEUSjMp4qSD5GDX0rwzVhwLnd2ekfZs1q1Ve2mD/K4/6p6FPFNi7UqUitWm1msVPMG2hDDnfQz1vYGMath6dR7ZmBJsLC4JHDynO1WNp7jNOO1mY2jh3++G9i5qIV0FrG2XTu5+E0e8mDNWgwAuVIcDty8R42Jt32lVtpwMbRNxxpX/nIPzmpkMk2trE/B5qqaacOPHt7rzu2LQzV6YIuL3IPDqgnX0ke1KOSvVXsckeDdYfBp17sL/tC9wc/C36zRJ/Vsvb+tm0hKDZm9CVsS1AIRbMFYkdYoTm8rDSXWJxSU7Z2C5iFXMbXY8AJhlCSdNGcliGLKzam1losqWzM1ri9rAm1/HuiSbdIFyWEIGJEM82WoBpHdIO2OCr2RRTB4X9AZ0/qaeSPpR3xC9+X9ekn6E9vwI/SN6E/1m+kOBcnHjRmQjTt01OkpQLHUeRmn6Pu9SB85w47Z2Y5hYHS4zA375OMkuCMkV2Pa7nusB4Wl5urvK9F0p1X/YHq9bXo9NCDxAvbTvlFjx+0Pl8pAJKUFJUys1X2hY0VK1NVIZVphrjUEub3B5iyrM1haeZgJaYGtTIsoI+PzklNEJzKNeF7ce3SQgtkdpJRRWpWbD1s1M2ZD1ToeIt58TO3ZdMhScxs9sw7cpuL+esZtHDKetc5uAAXj8ZNhFyqBfkL+Mk6asEueTto4k0w9r9ZGTQ2HWFgT22uZjN5K2asR7qqPhc/OatxccRMXtVr1qn5j8NIoI04V9my2UdHs0nnXqhf4V/7RKaAUMMh4O9Su/eE0HwUx+2RbAYTvLnz1iVtUwtudCuo8euP1E0Luixvhv8AZiNnj7zih0gZhUcs4VgpsbsesQcoA52Ognt2yt0dmFMqYak5ABYMWdwDzzNqeB4aaTxDd3an3ar0mXN1co4aZityL88ubzInrOC2upZHoVAXK5kABYsraEFBqVuNewgcJdqN9pRv/BxlVWy+2hubg2oGi9NjTF+jIDPUo35UnALZb6hTccRw0nmjYNcKGQIwy69ZGR3v7LZW1udNOXCbzaG2aoUs+Gokakqa7XIA1PRWy37s049mVKeMXLUphXBWqh6Q1lXVWD0ajdZV6tmpnlcj2TIyw5YxvInQsebHKX1Ze7O2KuBSg51c0ai1zckF6aB1UC+gUCoABMBs/dSnjb1a7ZKdIEE5gvSORmFPMQbCwJJ4jMJ6XVwmTDClQouGWo9X9o6FS1VnNXM+a5DCo9iBzFwJ5xvJRqNh6GFwtM1KztWDimQ5Smp6M5jwQu2csTb2QNAABRgcm7vmyS6qjB7Kx33bGU6tM6U6oIIuAUzWNr62KkjXtnsNTDAY3F0fw4ih0gH7wHGYlvsnxiojXpuxYZ6aNqq8zmawJ7h6zdNXV9qLa4yYdgwYFWHcQZrySjKqZo0rq0ZPcPEFMVl5OrKfEaj5SHfjDZMWxHBwH9dD8pFu23+3U7e+3prLT7SF/bUz2ofnM38Do/zKLZbaMOwg/of0nrW4VbNhFF9UZ1Pddsw+DTyDZZ6x/Kfms1m6u1Ww9YEXNNrCoB2e9btHH1mbPDfDgyaiP2L/AHnoBa7W/EofzNwf8t5thMbva4aqCDcGkpBHMEvYiSbV33RAyUlZqguoZgAlxoW0Nz6azLKEpxikUtWkc+9GmJbTiE/yypG0jQYVFF2GYDuLIQD5XvOfBYxqmZqjFmJuSx1M5dsHVfAzVGFVFln8SvzG9768b98tdqbcevRoo981It1r+0LKFJ/eFjKmEtcU+yB6Zubt98UKgqBc6ZTdRYFWvxF+NwfWcW9T5a+YakKngDcnUc/KZfdrHVaNQtTtYizhtQRyuLjnL3a+0PvBUlQpClTY6HW+nZ/rMnxbclrocYuzS7F2v05YFcrKAdDoQTbylpaZLdnHUaOc1aioSEAzG1wM17fCavD11qKHQhlbUEcD4TNljUuFwRlwzz7XsHkBEbNzv53ipQPaPNhFNL95fWbDSR5fD1H1hlPZ8R9Y40+9fX/SNyH93+aACWPYf6842y81/wA36GPCN2DyYQKt2fGMRw4zCq5BFxbjodRChstdSTmHIXsROsk9nxhc9nxktzI7UJQoKosOHfYn10kgQDgWH8SmN17ohU9vwisdDa7acTfle36GLSp6ag3jkFuGkW57fiY3LgK5FCd3wmG2wtq9QfvH46zcTI7zUcta/vAHzGh+UcC7F2WOLHSbMpMP8KoQe4G/1E5aFS+Epvzw9YhvyVbH5gjzndueRWpV8KfxrmTxH9CVOxcQKVVqdXRKgNKqOzXRvI6zR6ZZXaMe+znOI6BBdi+VB23PVPhYgzdqn3RUwmDRq2Jqe1kBzVXHEm3s01/TxMaMOuEFTEvZnCtSpMp4oDbOO8+yD2Xl/uzjcBh8K1VcQauOqjNVNNKgA6vVwuawy0wbXsRmI100nXhL44bn2/6PNZl8mRwXMV/Zzbb2C9KmlmdcStMvVo1Gw7Z3Fv2arQqZlGpOYvoB7JvpFuviFIz0FNN1Cq6M7EW4qUY3ItdtLdo7JY7sZ6uSpWUIawxNLKoUBVAolcuXQAMrDnqQOU49jbOq4eriEq2ucrKw0Vwc5zr2DUacuEyauUpQuy3BCMXVGs3d3rp4h2osRnUlGvbiOI7CNRqO3W0stobMNmNNqqkkEpSKIrWuADbKR3kMDoNSABPKNqJSwTpUGdDXQ1St8xV1YqaoYk2Vwb2Omp5Tc7j7yvia1Wg7ZjRQMWIy8WAAIPMa38vAZ8umeOO+L48lkM26W1r9Fkj0F0bp0qAAmm9fEaEi9iVchhfTMLg2lXvLtaxz0lXLTpMHc3V1WpmVUA/FdlB7rd5km8uOpYugz4Ksj1qTpTOQgkCrUCEEEcLkEN+6bHUzH701BRRcKtQ1GGVq9Qm5ZgLKngLnzJ5yqKa+zNmGG+Soh3GoZ8Wp90Mx9LD5zp+0OtfEqvuoPiby3+z3AZKb1m0z6D8q8T6zHbdxnTV6lTkWNvAaD5RviFHQXM7G7LHWb8v/ANhNLsYcRYkn5Sq3bwYcOxva6gW7tT8xNQgUC2o9JTKXFFGVXMjpkniw06oDE6AEmwsOFyZSY2iVY6aE6dnrNCMv73wjSV5g28R9JFSrwVuJw7Mo5VOa4vqLEXPjeQ7Up+ydbXtra4v4SzPR9n9eRkGLoBlIUa8uXzjUuROPBBT2anO5/runPtHCqouumtrXljgqJC2cEn80irbPZ3BJ6gPC9zC+ewrjoj2ZSslxxM7ADJRQUcAR6wWknPN63/WRbvkklRyYzD5ltz5Ruz96sTQQUlKFVuBmW5GvC4PCdwRO/wDrzlLV2W1zYgj0jW1qpEJxsuFUngCfCSJhXP4T6W+csl3erdqD+I/SO/8ADtTm6ep+kqdlm6Jwrs2oeQHiR+kkGym7V+P0nYNgHnWWSJsNOdW/naVtv2StHB/ZLe8PjD+yW95fjLhNlUxzTzN/nJBs5eRSQ3T8BuiUR2S/avx+kYdl1O71mhGzx2pD+zR2jyJgpZAuPszZwFQfh9CIw4R/cb0mpGyl94+Rb/qh/Zy+8/8AMfrJqUxbomUOHf3W9DE6Fvdb0M1n3Ffeb1MQ4T96LfJeAuJlOgb3W9DKbejZ7NSz5TdDc6H2Tx/Seh/cz7/y+ko948T0YNO4OZbWsDmzXFuGgFiSdeQGpjjlkn0SUknweZ7LxrUKqVF4qb+I5j0mn2xg8PXrrWFQCmUFSsoOpPJB+83PsA7xKrD4KgLKSjv3sCSe5b6eUWhs4kqaeYCm1WmyFmykVKTZGCnS4ZiL8wAZ0MGaO7ldc8kNS5zg9jp+wxVenicSaVVjTCgFWHsJU/ArD3QvziV8E2HOWqMg4qwF6Tc7hh7Px8IzE7t1FDMLtU9qqn4hf8Se8nGxHDhI9n7dq0lNM2qUzoadQXXy5iXZ8yyy3eH16ojpdNGGFR8+f2embrYAYjC4VVNrqWBHLOxqk+T5W/gEs9qbNViUqKCVOh5gjUMp9PHnIfsYxqV8IxC5TSdqOW98qk5xbuswH8M0e8tMZkPMgg+VrfObo1Rx5pqTTPJd9MAcU1dAfYSmjVCosooqa1RmYCw1rUfQ2keMwtXCl6tKlVNfF4ZmLLqpBoJYgfhIe9+fWBmmwRenszH/AHpbNXXEVHW4v1jkRcw/dsB5TDY/eys4IQlARlLE5qjKNApawAAHIACU5ppKma9NgeSTrpcGSwe2cmKR8MvRKaWHpso4M1KjTzsw53q089/qZoNi7MfF1ra6nNUY8hfU37TIdg7rtiKmamlh+JzfKO23afCeiO1DZtCw1Y8PeqN2nulGSSyO/Bu02J4YuPbZzb3bRXDYcUKejMMoA/CnMzzedW0sc9eo1Rzcn4DkBLfc7YjV6ucqxp0yCSBe7cVX9ZnnPya0lBclxsrZ5p0lUqb2zHQ8Tr8OHlO0YRvdb0aaIUG5mp6AfIQNAcwT4tf5mYHll6M/DM42EPNT5iIMP3GaUKPdA80+skUDmyjzH6GL5Z+gqJmkwjngrekf9zqdjes0oCf+YvqPrH9CPeHwh8s/QVEzH3Cp7rfzf6xPuNT3WmnNNR+Meo+sUUAeDA/13RfLP0FRMscE/usPImN+7kcWt4q30mqOHbu9YnQN2fGL5Z+h0jLimPfT/m+kd0I7af8AM00n3U+6PhD7ufdHwj+WXoKRH0h7T6wvI7xbzOyZJeEjvFzSNDH3hGZomaFASQvI7wvCgH3heR3hmjoCTPDPI7wJgIk6T+ryo25sla4LZQallALE2IVicpHAXudbdksrwvJRk4u0JpM87wuzKa1yr00L1KNRSTa4bpSKrBiUGYZlAPWtZbXOhau01oKVdwDVzjOwKtZSRnA5Nawtbie6ZzfJ69HaFSo2YHPmpsQcpUAWy30YWsD8ZX7G2VWx1fInMlncjq01ZrliBw1JsonqFplPGpznUav9HJx55YpyUVbfBtU3vPTUmQZ0pqysxuC4a2lzxtbj3y/KYHH66U6p8Fbz5NMfj9262FADDMg/GoNvPmvnK4TnwcIx2w/4nZjC1fk9Q3E2e2zMd/eBsPigtNrixWpf9kx7es2X/wBTumk+0XemlhKlNai1GJUkZFBHE3uSQBwGnHWeJVtp1xTKrVcCx0vflyvwmw3vxlLGjC4gpTFRsGuJrtaxqOlVKJpFwLkdWqoB55eybsOS4nN1WBLIpS6fdF/vJRfF01o0mCqwWpULBgQp1RMp1BJ1IPDKL8ZXYLc3D0etWfPb3iFT05+syS7zYhQQjZATfQXIHADMdTYAAdwEr8VjqlU3qOzfmJPwmfJljKV0bNPp5Y4VZu9q74UaK5MOA5GgsLIv1mEx+Nes5eoxZj6DuA5Tnmg2JutVrWZ706fafab8qn5mUTyeWaElEr9i7JfE1MqaAe03JR9e6epbPwiUKa00FlX1J5k95jMBgkooEprlUepPaTzM6Lzm5srnwuiLdk612HAn1ki41xz9QJyEwlSk15IOKfg7htBu74/WOG0T2fGcEJJZJ+yPxx9Fj9/B4r8jHDGoeIPoJWRCZL5pi+GJadNSPIea/wCkRkonitP0WVgMTNJfPL0R+Fey4SnTA0VfICBpp7olTFDntPrGs68oXwvwy06Jf6LfWJ0Q7/VvrK8V296J99bt+Akvlj6IvFL2RwhC8ymkIQvC8ACESIzQAC0UNI2iR0KyYGEYojhEMDAGI7QWMBYsSF4gMV9rFVBhEBALtUAQ6XUAEuQfIDzEk+yvL9yuAAekcMbam1iLnnoZjPtH2uK+LKqbpQHRjva96h9bD+GbT7NcI1LCsrfiqCoPy1MPRcW/mt4gzvZ8Lxfjoxl23Zzsc9+qbXXRrXa+ko8fuvQq65cjdqaf8vCXUJxIylHpnQsxGJ3JcexUVh+8Cp+F4PsfFnCUML0aAUTVJYOt3z1C6r+VczG3axm3hNMdXkimvYpLc034PPaW5+JPJB4v9Lyxwu4x/wASqB3IL/E/SbRIqmVvUzZZvZWbN3eoUNVS7e8/WPlyHlLWEJTKTl2RCEIjGRAjbjHIYyPogkxiHCMZpNVFj5RHw54j0isBim8R4IIlSMBwIjXjYQAkSLG0xrpJGW3GIY0yMKTyk9OmDxk6rYWhdCOUCFoitHXjGJaEWI3CIBrRkex0jIxCtxj6NK/hFWgT3TqRbC0TYHNiVsdOEiBnRixoJzRoBeJ0jkMdhh1o/oyAYrAba8oN99tHCYVnX23IpofdZget5AE+NpoaaHlPP/tgr5aNGnzaoX8kW3zcTXoMayaiEWrVlOom4420eWkz6H3epKcJh9P8Cj/8az54t6z6T2dQ6OlTQ/gRF/lUD9J2fz8qjBfsw/j19pDWwxvpwjGoETtiETzVnUK+EcyEcoqUiRcSVgNSKBqZItBp0CmALRWBzWhaOIiQGFox5JaR1IAMnXhRpOVVJ4TtpLYAQYiGsdZ0yCoOsPKTxMDmq8TGFLxznUx1LjGM5o9ksAe2dKUbG8kZQeMNwiLD0yL3ja3GdEY9O8jYCUqdpJCEAK6SjheJX9o/1ynSF6vlJNgc9o2pHWktFLg3gBzXk9CjzPkJMKQ7BHxNgEIQiARlB4xopgchHwgAQhCACATx/wC1Ou1bG9GmooUrt3aZ3J8is9hnnv2mUqVChVqItq2KamjtcklUAJAvwFkA07Z0vxM1DULjl8L/AD/qzLq4t4zJ/ZrsEYrFZnBNOhaobaXe/wCzU91wT/DPbpmPs72N91waZhapV/avfiMw6qnwUDTtJmni/Kan587rpcL/ANDS4vjx89sIQIhOcaRGW4sYKttBFhAYQhCAHPVGsZOlkBjTREdhZBH9HodJKtMCPhYHLhBqfD9Z1QjXBtpF2BA563nJqp0kXRGTLoNYwOWPQ6iNPdwk1EAiNgSwhCRAIQhAAhCEACEIQAYaQjlFoQgAsIQgAQhCABCEIAEIQgASi3h3aTF1MO7tZaLMxS2lS9rXPKxUeRMISePJLHLdF0yMoqSpl7CEJAYXhCEACEIQGEIQgAQhCABCEIAEIQgARlUaaQhADnIj6J1iwkgJ4QhIAEIQjAIQhA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65" y="153448"/>
            <a:ext cx="492955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Apriamo la finestra del timing</a:t>
            </a:r>
          </a:p>
        </p:txBody>
      </p:sp>
      <p:pic>
        <p:nvPicPr>
          <p:cNvPr id="4" name="Picture 3" descr="IMG_255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791326" y="1396826"/>
            <a:ext cx="3795060" cy="4384656"/>
          </a:xfrm>
          <a:prstGeom prst="rect">
            <a:avLst/>
          </a:prstGeom>
        </p:spPr>
      </p:pic>
      <p:pic>
        <p:nvPicPr>
          <p:cNvPr id="11" name="Picture 10" descr="Screenshot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007" y="687300"/>
            <a:ext cx="7369497" cy="58955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106216" y="818146"/>
            <a:ext cx="3123384" cy="4295273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xmlns="" val="856829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565" y="153448"/>
            <a:ext cx="2211062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GET BUNCH</a:t>
            </a:r>
          </a:p>
        </p:txBody>
      </p:sp>
      <p:pic>
        <p:nvPicPr>
          <p:cNvPr id="5" name="Picture 4" descr="IMG_268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1414" y="1109935"/>
            <a:ext cx="6652279" cy="496867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6010070" y="2289238"/>
            <a:ext cx="1198372" cy="67594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IMG_269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267648" y="1109934"/>
            <a:ext cx="6630724" cy="4968677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3612085" y="2892266"/>
            <a:ext cx="1198372" cy="67594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IMG_2696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474054" y="1109935"/>
            <a:ext cx="6459639" cy="499541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5905940" y="3946381"/>
            <a:ext cx="829381" cy="95431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59989" y="396817"/>
            <a:ext cx="1997663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Riduciamo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icona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628355" y="766149"/>
            <a:ext cx="829381" cy="95431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38417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565" y="153448"/>
            <a:ext cx="2211062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GET BUNCH</a:t>
            </a:r>
          </a:p>
        </p:txBody>
      </p:sp>
      <p:pic>
        <p:nvPicPr>
          <p:cNvPr id="2" name="Picture 1" descr="IMG_27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3343" y="1083642"/>
            <a:ext cx="6968239" cy="5204672"/>
          </a:xfrm>
          <a:prstGeom prst="rect">
            <a:avLst/>
          </a:prstGeom>
        </p:spPr>
      </p:pic>
      <p:pic>
        <p:nvPicPr>
          <p:cNvPr id="6" name="Picture 5" descr="IMG_270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3343" y="1083642"/>
            <a:ext cx="6968238" cy="520467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3431241" y="491595"/>
            <a:ext cx="634244" cy="69642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692542" y="1555493"/>
            <a:ext cx="634244" cy="69642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IMG_270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3343" y="1083642"/>
            <a:ext cx="6934179" cy="517923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7423278" y="778358"/>
            <a:ext cx="873154" cy="910274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Picture 12" descr="IMG_271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3343" y="1083641"/>
            <a:ext cx="6934180" cy="517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5326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1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410828" y="1073839"/>
            <a:ext cx="6571768" cy="49954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0565" y="153448"/>
            <a:ext cx="2211062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GET BUNCH</a:t>
            </a:r>
          </a:p>
        </p:txBody>
      </p:sp>
    </p:spTree>
    <p:extLst>
      <p:ext uri="{BB962C8B-B14F-4D97-AF65-F5344CB8AC3E}">
        <p14:creationId xmlns:p14="http://schemas.microsoft.com/office/powerpoint/2010/main" xmlns="" val="2180115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Donato\Desktop\13\IMG_27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053" y="1191126"/>
            <a:ext cx="5357808" cy="4776537"/>
          </a:xfrm>
          <a:prstGeom prst="rect">
            <a:avLst/>
          </a:prstGeom>
          <a:noFill/>
        </p:spPr>
      </p:pic>
      <p:pic>
        <p:nvPicPr>
          <p:cNvPr id="6146" name="Picture 2" descr="C:\Documents and Settings\Donato\Desktop\corsoIniezione\GET BUNCH\Screenshot-Untitled Window-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15944" y="591288"/>
            <a:ext cx="6113072" cy="5794682"/>
          </a:xfrm>
          <a:prstGeom prst="rect">
            <a:avLst/>
          </a:prstGeom>
          <a:noFill/>
        </p:spPr>
      </p:pic>
      <p:pic>
        <p:nvPicPr>
          <p:cNvPr id="6147" name="Picture 3" descr="C:\Documents and Settings\Donato\Desktop\corsoIniezione\GET BUNCH\Screenshot-Untitled Windo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15944" y="591287"/>
            <a:ext cx="6113072" cy="5794683"/>
          </a:xfrm>
          <a:prstGeom prst="rect">
            <a:avLst/>
          </a:prstGeom>
          <a:noFill/>
        </p:spPr>
      </p:pic>
      <p:sp>
        <p:nvSpPr>
          <p:cNvPr id="6" name="Ovale 5"/>
          <p:cNvSpPr/>
          <p:nvPr/>
        </p:nvSpPr>
        <p:spPr>
          <a:xfrm>
            <a:off x="4684542" y="1027034"/>
            <a:ext cx="478300" cy="337532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/>
          <p:cNvCxnSpPr/>
          <p:nvPr/>
        </p:nvCxnSpPr>
        <p:spPr>
          <a:xfrm rot="16200000" flipV="1">
            <a:off x="5350445" y="1369287"/>
            <a:ext cx="679877" cy="379828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62556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209 L -0.0783 0.0020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Documents and Settings\Donato\Desktop\corsoIniezione\INIEZIONE\Screenshot-Untitled Window-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6037" y="489893"/>
            <a:ext cx="4250861" cy="5894921"/>
          </a:xfrm>
          <a:prstGeom prst="rect">
            <a:avLst/>
          </a:prstGeom>
          <a:noFill/>
        </p:spPr>
      </p:pic>
      <p:pic>
        <p:nvPicPr>
          <p:cNvPr id="7170" name="Picture 2" descr="C:\Documents and Settings\Donato\Desktop\corsoIniezione\GET BUNCH\Screenshot-Untitled Window-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86037" y="489893"/>
            <a:ext cx="4250860" cy="5894921"/>
          </a:xfrm>
          <a:prstGeom prst="rect">
            <a:avLst/>
          </a:prstGeom>
          <a:noFill/>
        </p:spPr>
      </p:pic>
      <p:cxnSp>
        <p:nvCxnSpPr>
          <p:cNvPr id="5" name="Connettore 2 4"/>
          <p:cNvCxnSpPr/>
          <p:nvPr/>
        </p:nvCxnSpPr>
        <p:spPr>
          <a:xfrm flipV="1">
            <a:off x="2264902" y="6203852"/>
            <a:ext cx="661182" cy="464234"/>
          </a:xfrm>
          <a:prstGeom prst="straightConnector1">
            <a:avLst/>
          </a:prstGeom>
          <a:ln w="38100">
            <a:solidFill>
              <a:srgbClr val="FFFF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 flipV="1">
            <a:off x="3010558" y="6215998"/>
            <a:ext cx="661182" cy="464234"/>
          </a:xfrm>
          <a:prstGeom prst="straightConnector1">
            <a:avLst/>
          </a:prstGeom>
          <a:ln w="38100">
            <a:solidFill>
              <a:srgbClr val="FFFF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photo upload3.png"/>
          <p:cNvPicPr>
            <a:picLocks noChangeAspect="1" noChangeArrowheads="1"/>
          </p:cNvPicPr>
          <p:nvPr/>
        </p:nvPicPr>
        <p:blipFill>
          <a:blip r:embed="rId2"/>
          <a:srcRect l="8499" r="8423"/>
          <a:stretch>
            <a:fillRect/>
          </a:stretch>
        </p:blipFill>
        <p:spPr bwMode="auto">
          <a:xfrm>
            <a:off x="0" y="-17348"/>
            <a:ext cx="9144000" cy="6879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Donato\Desktop\(nessgggun oggetto)\Screenshot-Untitled Window-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1" y="890016"/>
            <a:ext cx="4043810" cy="5607793"/>
          </a:xfrm>
          <a:prstGeom prst="rect">
            <a:avLst/>
          </a:prstGeom>
          <a:noFill/>
        </p:spPr>
      </p:pic>
      <p:pic>
        <p:nvPicPr>
          <p:cNvPr id="1027" name="Picture 3" descr="C:\Documents and Settings\Donato\Desktop\(nessgggun oggetto)\Screenshot-Untitled Window-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1" y="890016"/>
            <a:ext cx="4043810" cy="5607793"/>
          </a:xfrm>
          <a:prstGeom prst="rect">
            <a:avLst/>
          </a:prstGeom>
          <a:noFill/>
        </p:spPr>
      </p:pic>
      <p:cxnSp>
        <p:nvCxnSpPr>
          <p:cNvPr id="5" name="Connettore 2 4"/>
          <p:cNvCxnSpPr/>
          <p:nvPr/>
        </p:nvCxnSpPr>
        <p:spPr>
          <a:xfrm rot="10800000">
            <a:off x="6417957" y="4651734"/>
            <a:ext cx="835643" cy="42110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1926337" y="96191"/>
            <a:ext cx="39212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GENERAL TIMING</a:t>
            </a:r>
            <a:endParaRPr lang="it-IT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Donato\Desktop\20\Screenshot-Untitled Window-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2592" y="900207"/>
            <a:ext cx="4036751" cy="5598004"/>
          </a:xfrm>
          <a:prstGeom prst="rect">
            <a:avLst/>
          </a:prstGeom>
          <a:noFill/>
        </p:spPr>
      </p:pic>
      <p:pic>
        <p:nvPicPr>
          <p:cNvPr id="1028" name="Picture 4" descr="C:\Documents and Settings\Donato\Desktop\20\Screenshot-Untitled Window-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2592" y="886805"/>
            <a:ext cx="4026070" cy="5583190"/>
          </a:xfrm>
          <a:prstGeom prst="rect">
            <a:avLst/>
          </a:prstGeom>
          <a:noFill/>
        </p:spPr>
      </p:pic>
      <p:pic>
        <p:nvPicPr>
          <p:cNvPr id="1026" name="Picture 2" descr="C:\Documents and Settings\Donato\Desktop\20\Screenshot-Untitled Window-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2592" y="886805"/>
            <a:ext cx="4046416" cy="5611406"/>
          </a:xfrm>
          <a:prstGeom prst="rect">
            <a:avLst/>
          </a:prstGeom>
          <a:noFill/>
        </p:spPr>
      </p:pic>
      <p:sp>
        <p:nvSpPr>
          <p:cNvPr id="5" name="Ovale 4"/>
          <p:cNvSpPr/>
          <p:nvPr/>
        </p:nvSpPr>
        <p:spPr>
          <a:xfrm>
            <a:off x="5968079" y="4967936"/>
            <a:ext cx="252248" cy="24173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2 6"/>
          <p:cNvCxnSpPr/>
          <p:nvPr/>
        </p:nvCxnSpPr>
        <p:spPr>
          <a:xfrm rot="10800000">
            <a:off x="6223525" y="5161547"/>
            <a:ext cx="1130966" cy="42110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rot="10800000">
            <a:off x="6223525" y="6121080"/>
            <a:ext cx="1130966" cy="42110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1926337" y="96191"/>
            <a:ext cx="39212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GENERAL TIMING</a:t>
            </a:r>
            <a:endParaRPr lang="it-IT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Donato\Desktop\20\Screenshot-Untitled Window-1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8153" y="874182"/>
            <a:ext cx="4060855" cy="5631430"/>
          </a:xfrm>
          <a:prstGeom prst="rect">
            <a:avLst/>
          </a:prstGeom>
          <a:noFill/>
        </p:spPr>
      </p:pic>
      <p:pic>
        <p:nvPicPr>
          <p:cNvPr id="1026" name="Picture 2" descr="C:\Documents and Settings\Donato\Desktop\20\Screenshot-Untitled Window-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2592" y="894206"/>
            <a:ext cx="4046416" cy="5611406"/>
          </a:xfrm>
          <a:prstGeom prst="rect">
            <a:avLst/>
          </a:prstGeom>
          <a:noFill/>
        </p:spPr>
      </p:pic>
      <p:sp>
        <p:nvSpPr>
          <p:cNvPr id="5" name="Ovale 4"/>
          <p:cNvSpPr/>
          <p:nvPr/>
        </p:nvSpPr>
        <p:spPr>
          <a:xfrm>
            <a:off x="5992143" y="5496864"/>
            <a:ext cx="252248" cy="24173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2 6"/>
          <p:cNvCxnSpPr/>
          <p:nvPr/>
        </p:nvCxnSpPr>
        <p:spPr>
          <a:xfrm rot="10800000">
            <a:off x="6247589" y="5690475"/>
            <a:ext cx="1130966" cy="42110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rot="10800000">
            <a:off x="6492907" y="6217955"/>
            <a:ext cx="1130966" cy="42110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e 9"/>
          <p:cNvSpPr/>
          <p:nvPr/>
        </p:nvSpPr>
        <p:spPr>
          <a:xfrm>
            <a:off x="5968079" y="5228157"/>
            <a:ext cx="252248" cy="24173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2 10"/>
          <p:cNvCxnSpPr/>
          <p:nvPr/>
        </p:nvCxnSpPr>
        <p:spPr>
          <a:xfrm rot="10800000">
            <a:off x="6223525" y="5421768"/>
            <a:ext cx="1130966" cy="42110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5988908" y="6024344"/>
            <a:ext cx="504000" cy="19361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1926337" y="96191"/>
            <a:ext cx="39212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GENERAL TIMING</a:t>
            </a:r>
            <a:endParaRPr lang="it-IT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3" animBg="1"/>
      <p:bldP spid="10" grpId="0" animBg="1"/>
      <p:bldP spid="10" grpId="1" animBg="1"/>
      <p:bldP spid="12" grpId="0" animBg="1"/>
      <p:bldP spid="12" grpId="1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Donato\Desktop\20\Screenshot-Untitled Window-1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6366" y="914400"/>
            <a:ext cx="6217693" cy="5474871"/>
          </a:xfrm>
          <a:prstGeom prst="rect">
            <a:avLst/>
          </a:prstGeom>
          <a:noFill/>
        </p:spPr>
      </p:pic>
      <p:cxnSp>
        <p:nvCxnSpPr>
          <p:cNvPr id="3" name="Connettore 2 2"/>
          <p:cNvCxnSpPr/>
          <p:nvPr/>
        </p:nvCxnSpPr>
        <p:spPr>
          <a:xfrm rot="10800000">
            <a:off x="5369445" y="6276255"/>
            <a:ext cx="835643" cy="421107"/>
          </a:xfrm>
          <a:prstGeom prst="straightConnector1">
            <a:avLst/>
          </a:prstGeom>
          <a:ln w="38100">
            <a:solidFill>
              <a:srgbClr val="FFFF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e 3"/>
          <p:cNvSpPr/>
          <p:nvPr/>
        </p:nvSpPr>
        <p:spPr>
          <a:xfrm>
            <a:off x="7144512" y="1865376"/>
            <a:ext cx="252248" cy="241738"/>
          </a:xfrm>
          <a:prstGeom prst="ellipse">
            <a:avLst/>
          </a:prstGeom>
          <a:noFill/>
          <a:ln w="38100">
            <a:solidFill>
              <a:srgbClr val="FFFF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1577326" y="1756699"/>
            <a:ext cx="252248" cy="241738"/>
          </a:xfrm>
          <a:prstGeom prst="ellipse">
            <a:avLst/>
          </a:prstGeom>
          <a:noFill/>
          <a:ln w="38100">
            <a:solidFill>
              <a:srgbClr val="FFFF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1926337" y="96191"/>
            <a:ext cx="39212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GENERAL TIMING</a:t>
            </a:r>
            <a:endParaRPr lang="it-IT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65" y="153448"/>
            <a:ext cx="459613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Apriamo lo SWITCH DAFNE</a:t>
            </a:r>
          </a:p>
        </p:txBody>
      </p:sp>
      <p:pic>
        <p:nvPicPr>
          <p:cNvPr id="2" name="Picture 1" descr="IMG_255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174985" y="1320096"/>
            <a:ext cx="4867252" cy="4560333"/>
          </a:xfrm>
          <a:prstGeom prst="rect">
            <a:avLst/>
          </a:prstGeom>
        </p:spPr>
      </p:pic>
      <p:pic>
        <p:nvPicPr>
          <p:cNvPr id="12" name="Picture 11" descr="Screenshot-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7563" y="685797"/>
            <a:ext cx="7399421" cy="591953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453063" y="4944979"/>
            <a:ext cx="1540042" cy="1368000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xmlns="" val="3625961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shot-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757012" y="1593515"/>
            <a:ext cx="4230115" cy="37334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565" y="153448"/>
            <a:ext cx="462177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Settiamo lo SWITCH DAFNE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394284" y="4860356"/>
            <a:ext cx="1335818" cy="962928"/>
          </a:xfrm>
          <a:prstGeom prst="straightConnector1">
            <a:avLst/>
          </a:prstGeom>
          <a:ln w="57150">
            <a:solidFill>
              <a:srgbClr val="FFFF99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xmlns="" val="329547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-Untitled Window-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922" y="1370886"/>
            <a:ext cx="8031963" cy="44222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565" y="153448"/>
            <a:ext cx="462177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Settiamo lo SWITCH DAFNE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42734" y="4353170"/>
            <a:ext cx="1034265" cy="671594"/>
          </a:xfrm>
          <a:prstGeom prst="straightConnector1">
            <a:avLst/>
          </a:prstGeom>
          <a:ln>
            <a:solidFill>
              <a:srgbClr val="FFFF99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40565" y="3544807"/>
            <a:ext cx="1034265" cy="671594"/>
          </a:xfrm>
          <a:prstGeom prst="straightConnector1">
            <a:avLst/>
          </a:prstGeom>
          <a:ln>
            <a:solidFill>
              <a:srgbClr val="FFFF99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xmlns="" val="2153920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-Untitled Window-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92" y="1158718"/>
            <a:ext cx="8157308" cy="44912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565" y="153448"/>
            <a:ext cx="462177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Settiamo lo SWITCH DAFNE</a:t>
            </a:r>
          </a:p>
        </p:txBody>
      </p:sp>
      <p:sp>
        <p:nvSpPr>
          <p:cNvPr id="7" name="Oval 6"/>
          <p:cNvSpPr/>
          <p:nvPr/>
        </p:nvSpPr>
        <p:spPr>
          <a:xfrm>
            <a:off x="889002" y="4359110"/>
            <a:ext cx="2080846" cy="255019"/>
          </a:xfrm>
          <a:prstGeom prst="ellipse">
            <a:avLst/>
          </a:prstGeom>
          <a:noFill/>
          <a:ln w="38100" cmpd="sng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8092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7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24428" y="1416539"/>
            <a:ext cx="7486103" cy="4210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565" y="153448"/>
            <a:ext cx="462177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Settiamo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lo SWITCH DAFNE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ooper Black"/>
              <a:cs typeface="Cooper Blac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0102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-Untitled Window-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832" y="1212729"/>
            <a:ext cx="8314256" cy="4577694"/>
          </a:xfrm>
          <a:prstGeom prst="rect">
            <a:avLst/>
          </a:prstGeom>
        </p:spPr>
      </p:pic>
      <p:pic>
        <p:nvPicPr>
          <p:cNvPr id="2" name="Picture 1" descr="Screenshot-Untitled Window-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831" y="1212729"/>
            <a:ext cx="8314257" cy="45776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565" y="153448"/>
            <a:ext cx="462177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Settiamo lo SWITCH DAFNE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218455" y="4304580"/>
            <a:ext cx="746449" cy="533225"/>
          </a:xfrm>
          <a:prstGeom prst="straightConnector1">
            <a:avLst/>
          </a:prstGeom>
          <a:ln>
            <a:solidFill>
              <a:srgbClr val="FFFF99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849924" y="4592555"/>
            <a:ext cx="2080846" cy="255019"/>
          </a:xfrm>
          <a:prstGeom prst="ellipse">
            <a:avLst/>
          </a:prstGeom>
          <a:noFill/>
          <a:ln w="38100" cmpd="sng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25162" y="3528903"/>
            <a:ext cx="746449" cy="533225"/>
          </a:xfrm>
          <a:prstGeom prst="straightConnector1">
            <a:avLst/>
          </a:prstGeom>
          <a:ln>
            <a:solidFill>
              <a:srgbClr val="FFFF99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xmlns="" val="1012672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211" y="1260092"/>
            <a:ext cx="6226263" cy="46504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330" y="1349551"/>
            <a:ext cx="8283976" cy="45610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565" y="153448"/>
            <a:ext cx="462177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Settiamo</a:t>
            </a:r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 lo SWITCH DAFNE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47330" y="3577623"/>
            <a:ext cx="794920" cy="649564"/>
          </a:xfrm>
          <a:prstGeom prst="straightConnector1">
            <a:avLst/>
          </a:prstGeom>
          <a:ln>
            <a:solidFill>
              <a:srgbClr val="FFFF99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162763" y="4444316"/>
            <a:ext cx="794920" cy="649564"/>
          </a:xfrm>
          <a:prstGeom prst="straightConnector1">
            <a:avLst/>
          </a:prstGeom>
          <a:ln>
            <a:solidFill>
              <a:srgbClr val="FFFF99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Oval 7"/>
          <p:cNvSpPr/>
          <p:nvPr/>
        </p:nvSpPr>
        <p:spPr>
          <a:xfrm>
            <a:off x="849924" y="4821163"/>
            <a:ext cx="2080846" cy="255019"/>
          </a:xfrm>
          <a:prstGeom prst="ellipse">
            <a:avLst/>
          </a:prstGeom>
          <a:noFill/>
          <a:ln w="38100" cmpd="sng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xmlns="" val="3684057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65" y="153448"/>
            <a:ext cx="7122463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Apriamo le finestre della corrente di DAFNE</a:t>
            </a:r>
          </a:p>
        </p:txBody>
      </p:sp>
      <p:pic>
        <p:nvPicPr>
          <p:cNvPr id="4" name="Picture 3" descr="C:\Documents and Settings\Donato\Desktop\(nessun oggetto)\IMG_2514.jpg"/>
          <p:cNvPicPr>
            <a:picLocks noChangeAspect="1" noChangeArrowheads="1"/>
          </p:cNvPicPr>
          <p:nvPr/>
        </p:nvPicPr>
        <p:blipFill rotWithShape="1">
          <a:blip r:embed="rId4" cstate="print"/>
          <a:srcRect/>
          <a:stretch/>
        </p:blipFill>
        <p:spPr bwMode="auto">
          <a:xfrm>
            <a:off x="2629857" y="1201463"/>
            <a:ext cx="4424405" cy="5004487"/>
          </a:xfrm>
          <a:prstGeom prst="rect">
            <a:avLst/>
          </a:prstGeom>
          <a:noFill/>
        </p:spPr>
      </p:pic>
      <p:sp>
        <p:nvSpPr>
          <p:cNvPr id="5" name="Freccia a sinistra 2"/>
          <p:cNvSpPr/>
          <p:nvPr/>
        </p:nvSpPr>
        <p:spPr>
          <a:xfrm flipH="1">
            <a:off x="1230717" y="3736500"/>
            <a:ext cx="1624263" cy="228600"/>
          </a:xfrm>
          <a:prstGeom prst="leftArrow">
            <a:avLst/>
          </a:prstGeom>
          <a:solidFill>
            <a:srgbClr val="FF393B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Picture 1" descr="IMG_2565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629857" y="1201463"/>
            <a:ext cx="4406821" cy="4998455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xmlns="" val="2947121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65" y="153448"/>
            <a:ext cx="7122463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Apriamo le finestre della corrente di DAFNE</a:t>
            </a:r>
          </a:p>
        </p:txBody>
      </p:sp>
      <p:pic>
        <p:nvPicPr>
          <p:cNvPr id="3" name="Picture 2" descr="Screenshot-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7868" y="736505"/>
            <a:ext cx="7336716" cy="586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7333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1812758" y="1215189"/>
          <a:ext cx="5538537" cy="51866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141935"/>
                <a:gridCol w="1198301"/>
                <a:gridCol w="1198301"/>
              </a:tblGrid>
              <a:tr h="0">
                <a:tc>
                  <a:txBody>
                    <a:bodyPr/>
                    <a:lstStyle/>
                    <a:p>
                      <a:r>
                        <a:rPr lang="it-IT" dirty="0" smtClean="0"/>
                        <a:t>PRESENTAZIONE</a:t>
                      </a:r>
                      <a:endParaRPr lang="it-IT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</a:rPr>
                        <a:t>PAGINE</a:t>
                      </a:r>
                      <a:endParaRPr lang="it-IT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chemeClr val="bg1"/>
                          </a:solidFill>
                        </a:rPr>
                        <a:t>TEMPO</a:t>
                      </a:r>
                      <a:endParaRPr lang="it-IT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bg1"/>
                          </a:solidFill>
                          <a:hlinkClick r:id="" action="ppaction://customshow?id=13&amp;return=true"/>
                        </a:rPr>
                        <a:t>MENU</a:t>
                      </a:r>
                      <a:endParaRPr lang="it-IT" sz="18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3-7</a:t>
                      </a:r>
                      <a:endParaRPr lang="it-IT" sz="18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0000" marR="90000" marT="46800" marB="46800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bg1"/>
                          </a:solidFill>
                          <a:hlinkClick r:id="" action="ppaction://customshow?id=9&amp;return=true"/>
                        </a:rPr>
                        <a:t>Apriamo le finestre</a:t>
                      </a:r>
                      <a:endParaRPr lang="it-IT" sz="18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8-28</a:t>
                      </a:r>
                      <a:endParaRPr lang="it-IT" sz="18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0000" marR="90000" marT="46800" marB="46800" anchor="b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bg1"/>
                          </a:solidFill>
                          <a:hlinkClick r:id="" action="ppaction://customshow?id=6&amp;return=true"/>
                        </a:rPr>
                        <a:t>SWITCH DAFNE</a:t>
                      </a:r>
                      <a:endParaRPr lang="it-IT" sz="18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29-42</a:t>
                      </a:r>
                      <a:endParaRPr lang="it-IT" sz="18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0000" marR="90000" marT="46800" marB="46800" anchor="b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bg1"/>
                          </a:solidFill>
                          <a:hlinkClick r:id="" action="ppaction://customshow?id=12&amp;return=true"/>
                        </a:rPr>
                        <a:t>DOPPIO BUNCH</a:t>
                      </a:r>
                      <a:endParaRPr lang="it-IT" sz="18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43</a:t>
                      </a:r>
                      <a:endParaRPr lang="it-IT" sz="18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0000" marR="90000" marT="46800" marB="46800" anchor="b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hlinkClick r:id="" action="ppaction://customshow?id=15&amp;return=true"/>
                        </a:rPr>
                        <a:t>BENDING DR INJ</a:t>
                      </a:r>
                      <a:endParaRPr lang="it-IT" sz="18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44-47</a:t>
                      </a:r>
                    </a:p>
                  </a:txBody>
                  <a:tcPr marL="90000" marR="90000" marT="46800" marB="468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90000" marR="90000" marT="46800" marB="46800" anchor="b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fontAlgn="t" latinLnBrk="0" hangingPunct="1"/>
                      <a:r>
                        <a:rPr lang="it-IT" sz="1800" b="1" kern="1200" dirty="0" smtClean="0">
                          <a:solidFill>
                            <a:schemeClr val="bg1"/>
                          </a:solidFill>
                          <a:hlinkClick r:id="" action="ppaction://customshow?id=1&amp;return=true"/>
                        </a:rPr>
                        <a:t>INJ KCK </a:t>
                      </a:r>
                      <a:endParaRPr lang="it-IT" sz="18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it-IT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48-57</a:t>
                      </a:r>
                      <a:endParaRPr lang="it-IT" sz="18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it-IT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 marL="90000" marR="90000" marT="46800" marB="46800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hlinkClick r:id="" action="ppaction://customshow?id=8&amp;return=true"/>
                        </a:rPr>
                        <a:t>BENDING EXT</a:t>
                      </a:r>
                      <a:endParaRPr lang="it-IT" sz="18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57-63</a:t>
                      </a:r>
                      <a:endParaRPr lang="it-IT" sz="18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0000" marR="90000" marT="46800" marB="4680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 smtClean="0">
                          <a:solidFill>
                            <a:schemeClr val="bg1"/>
                          </a:solidFill>
                          <a:hlinkClick r:id="" action="ppaction://customshow?id=0&amp;return=true"/>
                        </a:rPr>
                        <a:t>FLAG</a:t>
                      </a:r>
                      <a:endParaRPr lang="it-IT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62-71</a:t>
                      </a:r>
                      <a:endParaRPr lang="it-IT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solidFill>
                            <a:schemeClr val="tx1"/>
                          </a:solidFill>
                        </a:rPr>
                        <a:t>5,5</a:t>
                      </a:r>
                      <a:endParaRPr lang="it-IT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fontAlgn="t" latinLnBrk="0" hangingPunct="1"/>
                      <a:r>
                        <a:rPr lang="it-IT" sz="1800" b="1" kern="1200" dirty="0" smtClean="0">
                          <a:solidFill>
                            <a:schemeClr val="bg1"/>
                          </a:solidFill>
                          <a:hlinkClick r:id="" action="ppaction://customshow?id=2&amp;return=true"/>
                        </a:rPr>
                        <a:t>EXT KCK </a:t>
                      </a:r>
                      <a:endParaRPr lang="it-IT" sz="18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it-IT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72-85</a:t>
                      </a:r>
                      <a:endParaRPr lang="it-IT" sz="18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it-IT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0000" marR="90000" marT="46800" marB="46800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bg1"/>
                          </a:solidFill>
                          <a:hlinkClick r:id="" action="ppaction://customshow?id=4&amp;return=true"/>
                        </a:rPr>
                        <a:t>CHARGE MONITOR</a:t>
                      </a:r>
                      <a:endParaRPr lang="it-IT" sz="18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86-87</a:t>
                      </a:r>
                      <a:endParaRPr lang="it-IT" sz="18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90000" marR="90000" marT="46800" marB="46800" anchor="b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bg1"/>
                          </a:solidFill>
                          <a:hlinkClick r:id="" action="ppaction://customshow?id=5&amp;return=true"/>
                        </a:rPr>
                        <a:t>TL ORBIT MONITOR</a:t>
                      </a:r>
                      <a:endParaRPr lang="it-IT" sz="18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88-92</a:t>
                      </a:r>
                      <a:endParaRPr lang="it-IT" sz="18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0000" marR="90000" marT="46800" marB="46800" anchor="b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fontAlgn="t" latinLnBrk="0" hangingPunct="1"/>
                      <a:r>
                        <a:rPr lang="it-IT" sz="1800" b="1" kern="1200" dirty="0" smtClean="0">
                          <a:solidFill>
                            <a:schemeClr val="bg1"/>
                          </a:solidFill>
                          <a:hlinkClick r:id="" action="ppaction://customshow?id=3&amp;return=true"/>
                        </a:rPr>
                        <a:t>MR KCK </a:t>
                      </a:r>
                      <a:endParaRPr lang="it-IT" sz="18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it-IT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93-97</a:t>
                      </a:r>
                      <a:endParaRPr lang="it-IT" sz="18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it-IT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0000" marR="90000" marT="46800" marB="46800"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bg1"/>
                          </a:solidFill>
                          <a:hlinkClick r:id="" action="ppaction://customshow?id=7&amp;return=true"/>
                        </a:rPr>
                        <a:t>GET BUNCH</a:t>
                      </a:r>
                      <a:endParaRPr lang="it-IT" sz="18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98-104</a:t>
                      </a:r>
                      <a:endParaRPr lang="it-IT" sz="1800" b="1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b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it-IT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0000" marR="90000" marT="46800" marB="46800" anchor="b"/>
                </a:tc>
              </a:tr>
            </a:tbl>
          </a:graphicData>
        </a:graphic>
      </p:graphicFrame>
      <p:sp>
        <p:nvSpPr>
          <p:cNvPr id="7" name="Rettangolo 6"/>
          <p:cNvSpPr/>
          <p:nvPr/>
        </p:nvSpPr>
        <p:spPr>
          <a:xfrm>
            <a:off x="3401118" y="144379"/>
            <a:ext cx="2151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INDICE</a:t>
            </a:r>
            <a:endParaRPr lang="it-IT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7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178629" y="1309894"/>
            <a:ext cx="3897045" cy="4477117"/>
          </a:xfrm>
          <a:prstGeom prst="rect">
            <a:avLst/>
          </a:prstGeom>
        </p:spPr>
      </p:pic>
      <p:sp>
        <p:nvSpPr>
          <p:cNvPr id="3" name="TextBox 5"/>
          <p:cNvSpPr txBox="1"/>
          <p:nvPr/>
        </p:nvSpPr>
        <p:spPr>
          <a:xfrm>
            <a:off x="140565" y="153448"/>
            <a:ext cx="7122463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Apriamo le finestre della corrente di DAFNE</a:t>
            </a:r>
          </a:p>
        </p:txBody>
      </p:sp>
    </p:spTree>
    <p:extLst>
      <p:ext uri="{BB962C8B-B14F-4D97-AF65-F5344CB8AC3E}">
        <p14:creationId xmlns:p14="http://schemas.microsoft.com/office/powerpoint/2010/main" xmlns="" val="1607832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65" y="153448"/>
            <a:ext cx="7122463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Apriamo</a:t>
            </a:r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 le </a:t>
            </a:r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finestre</a:t>
            </a:r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della</a:t>
            </a:r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corrente</a:t>
            </a:r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 di DAFNE</a:t>
            </a:r>
          </a:p>
        </p:txBody>
      </p:sp>
      <p:pic>
        <p:nvPicPr>
          <p:cNvPr id="2" name="Picture 1" descr="Screenshot-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242" y="767443"/>
            <a:ext cx="7417682" cy="59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5724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8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865870" y="1346886"/>
            <a:ext cx="5721179" cy="451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7266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65" y="153448"/>
            <a:ext cx="7122463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Apriamo</a:t>
            </a:r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 le </a:t>
            </a:r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finestre</a:t>
            </a:r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della</a:t>
            </a:r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corrente</a:t>
            </a:r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 di DAFNE</a:t>
            </a:r>
          </a:p>
        </p:txBody>
      </p:sp>
      <p:pic>
        <p:nvPicPr>
          <p:cNvPr id="3" name="Picture 2" descr="Screenshot-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541" y="1359350"/>
            <a:ext cx="6553156" cy="524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1632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Donato\Desktop\(nessun oggetto)\IMG_2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6030" y="1382982"/>
            <a:ext cx="5695498" cy="4885471"/>
          </a:xfrm>
          <a:prstGeom prst="rect">
            <a:avLst/>
          </a:prstGeom>
          <a:noFill/>
        </p:spPr>
      </p:pic>
      <p:sp>
        <p:nvSpPr>
          <p:cNvPr id="4" name="TextBox 5"/>
          <p:cNvSpPr txBox="1"/>
          <p:nvPr/>
        </p:nvSpPr>
        <p:spPr>
          <a:xfrm>
            <a:off x="140565" y="153448"/>
            <a:ext cx="7122463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Apriamo</a:t>
            </a:r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 le </a:t>
            </a:r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finestre</a:t>
            </a:r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della</a:t>
            </a:r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corrente</a:t>
            </a:r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 di DAFNE</a:t>
            </a:r>
          </a:p>
          <a:p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- </a:t>
            </a:r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Settiamo</a:t>
            </a:r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 la </a:t>
            </a:r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scala</a:t>
            </a:r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verticale</a:t>
            </a:r>
            <a:endParaRPr lang="en-US" sz="2400" dirty="0">
              <a:solidFill>
                <a:srgbClr val="FFCDCD"/>
              </a:solidFill>
              <a:latin typeface="Cooper Black"/>
              <a:cs typeface="Cooper Blac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7266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42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40565" y="1115713"/>
            <a:ext cx="4618873" cy="447032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5" name="Picture 4" descr="IMG_2430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068046" y="1580367"/>
            <a:ext cx="5670154" cy="50703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565" y="153448"/>
            <a:ext cx="7122463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Apriamo</a:t>
            </a:r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 le </a:t>
            </a:r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finestre</a:t>
            </a:r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della</a:t>
            </a:r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corrente</a:t>
            </a:r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 di DAFNE</a:t>
            </a:r>
          </a:p>
          <a:p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- </a:t>
            </a:r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Settiamo</a:t>
            </a:r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 la </a:t>
            </a:r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scala</a:t>
            </a:r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orizzontale</a:t>
            </a:r>
            <a:endParaRPr lang="en-US" sz="2400" dirty="0">
              <a:solidFill>
                <a:srgbClr val="FFCDCD"/>
              </a:solidFill>
              <a:latin typeface="Cooper Black"/>
              <a:cs typeface="Cooper Black"/>
            </a:endParaRPr>
          </a:p>
        </p:txBody>
      </p:sp>
      <p:sp>
        <p:nvSpPr>
          <p:cNvPr id="8" name="Ovale 7"/>
          <p:cNvSpPr/>
          <p:nvPr/>
        </p:nvSpPr>
        <p:spPr>
          <a:xfrm>
            <a:off x="4295272" y="2983830"/>
            <a:ext cx="938463" cy="348916"/>
          </a:xfrm>
          <a:prstGeom prst="ellipse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Parallelogramma 9"/>
          <p:cNvSpPr/>
          <p:nvPr/>
        </p:nvSpPr>
        <p:spPr>
          <a:xfrm rot="20360372">
            <a:off x="1720517" y="4093646"/>
            <a:ext cx="601579" cy="216568"/>
          </a:xfrm>
          <a:prstGeom prst="parallelogram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xmlns="" val="599980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39601 4.44444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4" animBg="1"/>
      <p:bldP spid="8" grpId="5" animBg="1"/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Donato\Desktop\20\Screensho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319" y="764689"/>
            <a:ext cx="7406090" cy="5924871"/>
          </a:xfrm>
          <a:prstGeom prst="rect">
            <a:avLst/>
          </a:prstGeom>
          <a:noFill/>
        </p:spPr>
      </p:pic>
      <p:pic>
        <p:nvPicPr>
          <p:cNvPr id="2" name="Picture 1" descr="IMG_256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731167" y="1189326"/>
            <a:ext cx="3914181" cy="444951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09813" y="194736"/>
            <a:ext cx="783721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APRIAMO LA FINESTRA DEL GENERAL TIMING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xmlns="" val="2552751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0565" y="153448"/>
            <a:ext cx="491673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CORRENTE ACCUMULATORE</a:t>
            </a:r>
          </a:p>
        </p:txBody>
      </p:sp>
      <p:pic>
        <p:nvPicPr>
          <p:cNvPr id="8" name="Picture 3" descr="C:\Documents and Settings\Donato\Desktop\(nessun oggetto)\IMG_2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9344" y="1346888"/>
            <a:ext cx="4497859" cy="5004487"/>
          </a:xfrm>
          <a:prstGeom prst="rect">
            <a:avLst/>
          </a:prstGeom>
          <a:noFill/>
        </p:spPr>
      </p:pic>
      <p:sp>
        <p:nvSpPr>
          <p:cNvPr id="9" name="Freccia a sinistra 2"/>
          <p:cNvSpPr/>
          <p:nvPr/>
        </p:nvSpPr>
        <p:spPr>
          <a:xfrm flipH="1">
            <a:off x="1537844" y="3101546"/>
            <a:ext cx="1409035" cy="228600"/>
          </a:xfrm>
          <a:prstGeom prst="leftArrow">
            <a:avLst/>
          </a:prstGeom>
          <a:solidFill>
            <a:srgbClr val="FF393B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IMG_256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609344" y="1346888"/>
            <a:ext cx="4416765" cy="5004487"/>
          </a:xfrm>
          <a:prstGeom prst="rect">
            <a:avLst/>
          </a:prstGeom>
        </p:spPr>
      </p:pic>
      <p:pic>
        <p:nvPicPr>
          <p:cNvPr id="2" name="Picture 1" descr="IMG_256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222914" y="1198071"/>
            <a:ext cx="6853234" cy="5004487"/>
          </a:xfrm>
          <a:prstGeom prst="rect">
            <a:avLst/>
          </a:prstGeom>
        </p:spPr>
      </p:pic>
      <p:pic>
        <p:nvPicPr>
          <p:cNvPr id="7" name="Picture 6" descr="Screenshot-Untitled Window-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6943" y="1275050"/>
            <a:ext cx="6997887" cy="478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8670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9333" y="153448"/>
            <a:ext cx="855958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BDBD"/>
                </a:solidFill>
                <a:latin typeface="Cooper Black"/>
                <a:cs typeface="Cooper Black"/>
              </a:rPr>
              <a:t>UN’ALTRO MODO DI LEGGERE LE CORRENTI</a:t>
            </a:r>
            <a:endParaRPr lang="en-US" sz="2800" dirty="0">
              <a:solidFill>
                <a:srgbClr val="FFBDBD"/>
              </a:solidFill>
              <a:latin typeface="Cooper Black"/>
              <a:cs typeface="Cooper Black"/>
            </a:endParaRPr>
          </a:p>
        </p:txBody>
      </p:sp>
      <p:pic>
        <p:nvPicPr>
          <p:cNvPr id="2" name="Picture 1" descr="IMG_256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6559" y="890337"/>
            <a:ext cx="7447603" cy="556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4915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386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www.blogcdn.com/cars.aol.co.uk/media/2013/07/screen-shot-2013-07-23-at-10.18.3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 l="11250" t="281" r="245" b="160"/>
          <a:stretch>
            <a:fillRect/>
          </a:stretch>
        </p:blipFill>
        <p:spPr bwMode="auto">
          <a:xfrm>
            <a:off x="1958772" y="1602554"/>
            <a:ext cx="4811909" cy="347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9" descr="Screenshot-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8023" y="372520"/>
            <a:ext cx="2413092" cy="212977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1020000"/>
            </a:camera>
            <a:lightRig rig="threePt" dir="t"/>
          </a:scene3d>
        </p:spPr>
      </p:pic>
      <p:pic>
        <p:nvPicPr>
          <p:cNvPr id="3" name="Picture 2" descr="IMG_2638.JPG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rot="482827">
            <a:off x="6366387" y="278520"/>
            <a:ext cx="2524182" cy="21297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9"/>
          <p:cNvSpPr txBox="1"/>
          <p:nvPr/>
        </p:nvSpPr>
        <p:spPr>
          <a:xfrm>
            <a:off x="1465477" y="1602554"/>
            <a:ext cx="6459204" cy="70788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isometricRightUp"/>
            <a:lightRig rig="balanced" dir="t">
              <a:rot lat="0" lon="0" rev="8700000"/>
            </a:lightRig>
          </a:scene3d>
          <a:sp3d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brightRoom" dir="t"/>
            </a:scene3d>
          </a:bodyPr>
          <a:lstStyle/>
          <a:p>
            <a:r>
              <a:rPr lang="en-US" sz="4000" b="1" cap="all" dirty="0" err="1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oper Black"/>
                <a:cs typeface="Cooper Black"/>
              </a:rPr>
              <a:t>GIrare</a:t>
            </a:r>
            <a:r>
              <a:rPr lang="en-US" sz="4000" b="1" cap="all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oper Black"/>
                <a:cs typeface="Cooper Black"/>
              </a:rPr>
              <a:t> LA MACCHINA</a:t>
            </a:r>
          </a:p>
        </p:txBody>
      </p:sp>
      <p:pic>
        <p:nvPicPr>
          <p:cNvPr id="6" name="Picture 2" descr="Screenshot-Untitled Window-1.png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362" y="3846626"/>
            <a:ext cx="2471753" cy="282706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 fov="6900000">
              <a:rot lat="204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11620" name="AutoShape 4" descr="Screenshot-Untitled Window-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1621" name="Picture 5" descr="C:\Documents and Settings\Donato\Desktop\20\Screenshot-Untitled Window-8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85596" y="3522900"/>
            <a:ext cx="2352652" cy="32625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2700000">
              <a:rot lat="300000" lon="1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repeatCount="3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autoRev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21600000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autoRev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/>
          <p:cNvSpPr txBox="1"/>
          <p:nvPr/>
        </p:nvSpPr>
        <p:spPr>
          <a:xfrm>
            <a:off x="2153653" y="0"/>
            <a:ext cx="4608954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dirty="0" smtClean="0">
                <a:ln w="28575">
                  <a:solidFill>
                    <a:schemeClr val="tx1"/>
                  </a:solidFill>
                </a:ln>
                <a:solidFill>
                  <a:srgbClr val="FF6D6E"/>
                </a:solidFill>
                <a:latin typeface="Cooper Black"/>
                <a:cs typeface="Cooper Black"/>
              </a:rPr>
              <a:t>INIEZIONE</a:t>
            </a:r>
          </a:p>
        </p:txBody>
      </p:sp>
      <p:pic>
        <p:nvPicPr>
          <p:cNvPr id="110594" name="Picture 2" descr="http://www.megghy.com/immagini/GIF/alfabeti7/alfa_siringa/KKS%7EFeeling%20Better%20Now%20I.gif">
            <a:hlinkClick r:id="" action="ppaction://customshow?id=14&amp;return=true"/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7737" y="1208854"/>
            <a:ext cx="3522156" cy="527019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386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638.JPG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320"/>
          <a:stretch>
            <a:fillRect/>
          </a:stretch>
        </p:blipFill>
        <p:spPr>
          <a:xfrm>
            <a:off x="365986" y="688304"/>
            <a:ext cx="8120101" cy="6086571"/>
          </a:xfrm>
          <a:prstGeom prst="rect">
            <a:avLst/>
          </a:prstGeom>
          <a:noFill/>
          <a:ln>
            <a:noFill/>
          </a:ln>
        </p:spPr>
      </p:pic>
      <p:sp>
        <p:nvSpPr>
          <p:cNvPr id="111620" name="AutoShape 4" descr="Screenshot-Untitled Window-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5" name="Connettore 2 4"/>
          <p:cNvCxnSpPr/>
          <p:nvPr/>
        </p:nvCxnSpPr>
        <p:spPr>
          <a:xfrm rot="16200000" flipV="1">
            <a:off x="3111976" y="3696891"/>
            <a:ext cx="409575" cy="400050"/>
          </a:xfrm>
          <a:prstGeom prst="straightConnector1">
            <a:avLst/>
          </a:prstGeom>
          <a:ln w="38100">
            <a:solidFill>
              <a:srgbClr val="FFFF4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997989" y="164723"/>
            <a:ext cx="3146437" cy="461665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2700000" scaled="0"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Girare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la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Macchina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 descr="C:\Documents and Settings\Donato\Desktop\corsoIniezione\LINAC\IMG_272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69251" y="789213"/>
            <a:ext cx="7858229" cy="5869418"/>
          </a:xfrm>
          <a:prstGeom prst="rect">
            <a:avLst/>
          </a:prstGeom>
          <a:noFill/>
        </p:spPr>
      </p:pic>
      <p:sp>
        <p:nvSpPr>
          <p:cNvPr id="3" name="Ovale 2"/>
          <p:cNvSpPr>
            <a:spLocks/>
          </p:cNvSpPr>
          <p:nvPr/>
        </p:nvSpPr>
        <p:spPr>
          <a:xfrm>
            <a:off x="1279584" y="3635993"/>
            <a:ext cx="252000" cy="2520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5"/>
          <p:cNvSpPr txBox="1"/>
          <p:nvPr/>
        </p:nvSpPr>
        <p:spPr>
          <a:xfrm>
            <a:off x="2997989" y="164723"/>
            <a:ext cx="3146437" cy="461665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2700000" scaled="0"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Girare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la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Macchina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creenshot-3.png">
            <a:hlinkClick r:id="" action="ppaction://customshow?id=6&amp;return=tru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741114" y="1645281"/>
            <a:ext cx="3834063" cy="3383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1620" name="AutoShape 4" descr="Screenshot-Untitled Window-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2" name="Connettore 2 11"/>
          <p:cNvCxnSpPr/>
          <p:nvPr/>
        </p:nvCxnSpPr>
        <p:spPr>
          <a:xfrm rot="16200000" flipV="1">
            <a:off x="3637755" y="3036274"/>
            <a:ext cx="1329605" cy="1268699"/>
          </a:xfrm>
          <a:prstGeom prst="straightConnector1">
            <a:avLst/>
          </a:prstGeom>
          <a:ln w="57150">
            <a:solidFill>
              <a:srgbClr val="FFFF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5"/>
          <p:cNvSpPr txBox="1"/>
          <p:nvPr/>
        </p:nvSpPr>
        <p:spPr>
          <a:xfrm>
            <a:off x="2997989" y="395555"/>
            <a:ext cx="3146437" cy="461665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2700000" scaled="0"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Girare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la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Macchina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0.16632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386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reenshot-Untitled Window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3779" y="736272"/>
            <a:ext cx="5205162" cy="595340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Freccia a sinistra 2"/>
          <p:cNvSpPr/>
          <p:nvPr/>
        </p:nvSpPr>
        <p:spPr>
          <a:xfrm rot="18071498" flipH="1">
            <a:off x="2102671" y="1802168"/>
            <a:ext cx="1101512" cy="138698"/>
          </a:xfrm>
          <a:prstGeom prst="leftArrow">
            <a:avLst/>
          </a:prstGeom>
          <a:solidFill>
            <a:srgbClr val="FDFF9F"/>
          </a:solidFill>
          <a:ln>
            <a:solidFill>
              <a:srgbClr val="FDFF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5"/>
          <p:cNvSpPr txBox="1"/>
          <p:nvPr/>
        </p:nvSpPr>
        <p:spPr>
          <a:xfrm>
            <a:off x="2997989" y="164723"/>
            <a:ext cx="3146437" cy="461665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2700000" scaled="0"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Girare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la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Macchina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386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AutoShape 4" descr="Screenshot-Untitled Window-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6" name="Picture 2" descr="C:\Documents and Settings\Donato\Desktop\14\Seenshot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5924" y="771896"/>
            <a:ext cx="7288481" cy="5830785"/>
          </a:xfrm>
          <a:prstGeom prst="rect">
            <a:avLst/>
          </a:prstGeom>
          <a:noFill/>
          <a:ln>
            <a:solidFill>
              <a:srgbClr val="FFFF43"/>
            </a:solidFill>
          </a:ln>
        </p:spPr>
      </p:pic>
      <p:cxnSp>
        <p:nvCxnSpPr>
          <p:cNvPr id="11" name="Connettore 2 10"/>
          <p:cNvCxnSpPr/>
          <p:nvPr/>
        </p:nvCxnSpPr>
        <p:spPr>
          <a:xfrm rot="16200000" flipV="1">
            <a:off x="5395911" y="3193406"/>
            <a:ext cx="409575" cy="400050"/>
          </a:xfrm>
          <a:prstGeom prst="straightConnector1">
            <a:avLst/>
          </a:prstGeom>
          <a:ln w="38100">
            <a:solidFill>
              <a:srgbClr val="FFFF4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5"/>
          <p:cNvSpPr txBox="1"/>
          <p:nvPr/>
        </p:nvSpPr>
        <p:spPr>
          <a:xfrm>
            <a:off x="2997989" y="164723"/>
            <a:ext cx="3146437" cy="461665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2700000" scaled="0"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Girare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la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Macchina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8751E-6 L 0.15625 3.48751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386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AutoShape 4" descr="Screenshot-Untitled Window-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7" name="Picture 3" descr="C:\Documents and Settings\Donato\Desktop\14\Sshot-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9397" y="768888"/>
            <a:ext cx="7333053" cy="5866443"/>
          </a:xfrm>
          <a:prstGeom prst="rect">
            <a:avLst/>
          </a:prstGeom>
          <a:noFill/>
        </p:spPr>
      </p:pic>
      <p:cxnSp>
        <p:nvCxnSpPr>
          <p:cNvPr id="9" name="Connettore 2 8"/>
          <p:cNvCxnSpPr/>
          <p:nvPr/>
        </p:nvCxnSpPr>
        <p:spPr>
          <a:xfrm rot="10800000">
            <a:off x="4280517" y="3089049"/>
            <a:ext cx="583531" cy="579019"/>
          </a:xfrm>
          <a:prstGeom prst="straightConnector1">
            <a:avLst/>
          </a:prstGeom>
          <a:ln w="38100">
            <a:solidFill>
              <a:srgbClr val="FFFF4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5"/>
          <p:cNvSpPr txBox="1"/>
          <p:nvPr/>
        </p:nvSpPr>
        <p:spPr>
          <a:xfrm>
            <a:off x="2997989" y="164723"/>
            <a:ext cx="3146437" cy="461665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2700000" scaled="0"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Girare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la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Macchina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08973E-6 L 0.06372 0.4144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" y="2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386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onato\Desktop\13\IMG_27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7538" y="878305"/>
            <a:ext cx="6841606" cy="5748126"/>
          </a:xfrm>
          <a:prstGeom prst="rect">
            <a:avLst/>
          </a:prstGeom>
          <a:noFill/>
        </p:spPr>
      </p:pic>
      <p:cxnSp>
        <p:nvCxnSpPr>
          <p:cNvPr id="5" name="Connettore 2 4"/>
          <p:cNvCxnSpPr/>
          <p:nvPr/>
        </p:nvCxnSpPr>
        <p:spPr>
          <a:xfrm rot="16200000" flipV="1">
            <a:off x="4539883" y="2317798"/>
            <a:ext cx="529390" cy="44516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5"/>
          <p:cNvSpPr txBox="1"/>
          <p:nvPr/>
        </p:nvSpPr>
        <p:spPr>
          <a:xfrm>
            <a:off x="2997989" y="164723"/>
            <a:ext cx="3146437" cy="461665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2700000" scaled="0"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Girare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la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Macchina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386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Donato\Desktop\13\IMG_27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223" y="807522"/>
            <a:ext cx="6977507" cy="5795159"/>
          </a:xfrm>
          <a:prstGeom prst="rect">
            <a:avLst/>
          </a:prstGeom>
          <a:noFill/>
        </p:spPr>
      </p:pic>
      <p:cxnSp>
        <p:nvCxnSpPr>
          <p:cNvPr id="7" name="Connettore 2 6"/>
          <p:cNvCxnSpPr/>
          <p:nvPr/>
        </p:nvCxnSpPr>
        <p:spPr>
          <a:xfrm rot="16200000" flipV="1">
            <a:off x="4688287" y="3581362"/>
            <a:ext cx="721894" cy="48126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5"/>
          <p:cNvSpPr txBox="1"/>
          <p:nvPr/>
        </p:nvSpPr>
        <p:spPr>
          <a:xfrm>
            <a:off x="2997989" y="164723"/>
            <a:ext cx="3146437" cy="461665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2700000" scaled="0"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Girare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la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Macchina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386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Donato\Desktop\13\IMG_27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787" y="834888"/>
            <a:ext cx="6894584" cy="5726287"/>
          </a:xfrm>
          <a:prstGeom prst="rect">
            <a:avLst/>
          </a:prstGeom>
          <a:noFill/>
        </p:spPr>
      </p:pic>
      <p:pic>
        <p:nvPicPr>
          <p:cNvPr id="2050" name="Picture 2" descr="C:\Documents and Settings\Donato\Desktop\13\IMG_27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7107" y="846763"/>
            <a:ext cx="6946263" cy="5726287"/>
          </a:xfrm>
          <a:prstGeom prst="rect">
            <a:avLst/>
          </a:prstGeom>
          <a:noFill/>
        </p:spPr>
      </p:pic>
      <p:cxnSp>
        <p:nvCxnSpPr>
          <p:cNvPr id="5" name="Connettore 2 4"/>
          <p:cNvCxnSpPr/>
          <p:nvPr/>
        </p:nvCxnSpPr>
        <p:spPr>
          <a:xfrm rot="16200000" flipV="1">
            <a:off x="5030138" y="4317928"/>
            <a:ext cx="721894" cy="48126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997989" y="164723"/>
            <a:ext cx="3146437" cy="461665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2700000" scaled="0"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Girare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la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Macchina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2899 0.0562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" y="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386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Donato\Desktop\20\Screenshot-Untitled Window-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8188" y="802510"/>
            <a:ext cx="4153401" cy="5759768"/>
          </a:xfrm>
          <a:prstGeom prst="rect">
            <a:avLst/>
          </a:prstGeom>
          <a:noFill/>
        </p:spPr>
      </p:pic>
      <p:pic>
        <p:nvPicPr>
          <p:cNvPr id="3075" name="Picture 3" descr="C:\Documents and Settings\Donato\Desktop\20\Screenshot-Untitled Window-14.png"/>
          <p:cNvPicPr>
            <a:picLocks noChangeAspect="1" noChangeArrowheads="1"/>
          </p:cNvPicPr>
          <p:nvPr/>
        </p:nvPicPr>
        <p:blipFill>
          <a:blip r:embed="rId5"/>
          <a:srcRect r="36033"/>
          <a:stretch>
            <a:fillRect/>
          </a:stretch>
        </p:blipFill>
        <p:spPr bwMode="auto">
          <a:xfrm>
            <a:off x="2548188" y="802511"/>
            <a:ext cx="4186037" cy="5762244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4" name="Ovale 3"/>
          <p:cNvSpPr/>
          <p:nvPr/>
        </p:nvSpPr>
        <p:spPr>
          <a:xfrm>
            <a:off x="2548188" y="1692876"/>
            <a:ext cx="321275" cy="271848"/>
          </a:xfrm>
          <a:prstGeom prst="ellipse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/>
          <p:cNvCxnSpPr/>
          <p:nvPr/>
        </p:nvCxnSpPr>
        <p:spPr>
          <a:xfrm rot="16200000" flipV="1">
            <a:off x="4256905" y="2922369"/>
            <a:ext cx="556054" cy="444843"/>
          </a:xfrm>
          <a:prstGeom prst="straightConnector1">
            <a:avLst/>
          </a:prstGeom>
          <a:ln w="38100">
            <a:solidFill>
              <a:srgbClr val="FFFF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/>
          <p:nvPr/>
        </p:nvSpPr>
        <p:spPr>
          <a:xfrm>
            <a:off x="2997989" y="164723"/>
            <a:ext cx="3146437" cy="461665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2700000" scaled="0"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Girare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la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Macchina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0186 L -0.1 0.00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Tenere pulita l’aria di casa">
            <a:hlinkClick r:id="" action="ppaction://customshow?id=9&amp;return=true"/>
          </p:cNvPr>
          <p:cNvPicPr>
            <a:picLocks noChangeAspect="1" noChangeArrowheads="1"/>
          </p:cNvPicPr>
          <p:nvPr/>
        </p:nvPicPr>
        <p:blipFill>
          <a:blip r:embed="rId2"/>
          <a:srcRect l="5857" t="36" r="7741"/>
          <a:stretch>
            <a:fillRect/>
          </a:stretch>
        </p:blipFill>
        <p:spPr bwMode="auto">
          <a:xfrm>
            <a:off x="2033336" y="1287378"/>
            <a:ext cx="5381623" cy="498107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TextBox 9"/>
          <p:cNvSpPr txBox="1"/>
          <p:nvPr/>
        </p:nvSpPr>
        <p:spPr>
          <a:xfrm>
            <a:off x="1748696" y="153448"/>
            <a:ext cx="5922903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oper Black"/>
                <a:cs typeface="Cooper Black"/>
              </a:rPr>
              <a:t>APRIAMO LE FINESTRE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386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Donato\Desktop\(nessun oggetto)\magdipe+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9611" y="1050706"/>
            <a:ext cx="3605714" cy="5459632"/>
          </a:xfrm>
          <a:prstGeom prst="rect">
            <a:avLst/>
          </a:prstGeom>
          <a:noFill/>
        </p:spPr>
      </p:pic>
      <p:sp>
        <p:nvSpPr>
          <p:cNvPr id="3" name="TextBox 5"/>
          <p:cNvSpPr txBox="1"/>
          <p:nvPr/>
        </p:nvSpPr>
        <p:spPr>
          <a:xfrm>
            <a:off x="2997989" y="164723"/>
            <a:ext cx="3146437" cy="461665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2700000" scaled="0"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Girare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la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Macchina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386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Donato\Desktop\20\Screenshot-Untitled Window-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8188" y="802510"/>
            <a:ext cx="4153401" cy="5759768"/>
          </a:xfrm>
          <a:prstGeom prst="rect">
            <a:avLst/>
          </a:prstGeom>
          <a:noFill/>
        </p:spPr>
      </p:pic>
      <p:pic>
        <p:nvPicPr>
          <p:cNvPr id="3075" name="Picture 3" descr="C:\Documents and Settings\Donato\Desktop\20\Screenshot-Untitled Window-14.png"/>
          <p:cNvPicPr>
            <a:picLocks noChangeAspect="1" noChangeArrowheads="1"/>
          </p:cNvPicPr>
          <p:nvPr/>
        </p:nvPicPr>
        <p:blipFill>
          <a:blip r:embed="rId5"/>
          <a:srcRect r="36033"/>
          <a:stretch>
            <a:fillRect/>
          </a:stretch>
        </p:blipFill>
        <p:spPr bwMode="auto">
          <a:xfrm>
            <a:off x="2548188" y="802511"/>
            <a:ext cx="4186037" cy="5762244"/>
          </a:xfrm>
          <a:prstGeom prst="rect">
            <a:avLst/>
          </a:prstGeom>
          <a:noFill/>
          <a:ln w="28575">
            <a:noFill/>
          </a:ln>
        </p:spPr>
      </p:pic>
      <p:cxnSp>
        <p:nvCxnSpPr>
          <p:cNvPr id="6" name="Connettore 2 5"/>
          <p:cNvCxnSpPr/>
          <p:nvPr/>
        </p:nvCxnSpPr>
        <p:spPr>
          <a:xfrm rot="16200000" flipV="1">
            <a:off x="3376365" y="2366314"/>
            <a:ext cx="556054" cy="444843"/>
          </a:xfrm>
          <a:prstGeom prst="straightConnector1">
            <a:avLst/>
          </a:prstGeom>
          <a:ln w="38100">
            <a:solidFill>
              <a:srgbClr val="FFFF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/>
          <p:nvPr/>
        </p:nvSpPr>
        <p:spPr>
          <a:xfrm>
            <a:off x="2997989" y="164723"/>
            <a:ext cx="3146437" cy="461665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2700000" scaled="0"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Girare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la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Macchina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386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:\Documents and Settings\Donato\Desktop\corsoIniezione\IMG_25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6947" y="817595"/>
            <a:ext cx="4292022" cy="5548036"/>
          </a:xfrm>
          <a:prstGeom prst="rect">
            <a:avLst/>
          </a:prstGeom>
          <a:noFill/>
        </p:spPr>
      </p:pic>
      <p:sp>
        <p:nvSpPr>
          <p:cNvPr id="5" name="Ovale 4"/>
          <p:cNvSpPr/>
          <p:nvPr/>
        </p:nvSpPr>
        <p:spPr>
          <a:xfrm>
            <a:off x="2151615" y="3130060"/>
            <a:ext cx="1057915" cy="1524001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/>
          <p:cNvCxnSpPr/>
          <p:nvPr/>
        </p:nvCxnSpPr>
        <p:spPr>
          <a:xfrm rot="10800000">
            <a:off x="4594958" y="2438404"/>
            <a:ext cx="900015" cy="8513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21739" y="-13402"/>
            <a:ext cx="3146437" cy="461665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2700000" scaled="0"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Girare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la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Macchina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</p:txBody>
      </p:sp>
      <p:pic>
        <p:nvPicPr>
          <p:cNvPr id="1026" name="Picture 2" descr="C:\Documents and Settings\Donato\Desktop\corsoIniezione\TEK0000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0200" y="3701909"/>
            <a:ext cx="6309516" cy="3075889"/>
          </a:xfrm>
          <a:prstGeom prst="rect">
            <a:avLst/>
          </a:prstGeom>
          <a:noFill/>
        </p:spPr>
      </p:pic>
      <p:pic>
        <p:nvPicPr>
          <p:cNvPr id="3" name="Picture 2" descr="IMG_2577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440200" y="412167"/>
            <a:ext cx="6309516" cy="3289742"/>
          </a:xfrm>
          <a:prstGeom prst="rect">
            <a:avLst/>
          </a:prstGeom>
        </p:spPr>
      </p:pic>
      <p:pic>
        <p:nvPicPr>
          <p:cNvPr id="9" name="Picture 9" descr="Screenshot-3.png">
            <a:hlinkClick r:id="" action="ppaction://customshow?id=6&amp;return=true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741114" y="1645281"/>
            <a:ext cx="3834063" cy="3383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Connettore 2 9"/>
          <p:cNvCxnSpPr/>
          <p:nvPr/>
        </p:nvCxnSpPr>
        <p:spPr>
          <a:xfrm rot="16200000" flipV="1">
            <a:off x="2922274" y="4484427"/>
            <a:ext cx="1491878" cy="3"/>
          </a:xfrm>
          <a:prstGeom prst="straightConnector1">
            <a:avLst/>
          </a:prstGeom>
          <a:ln w="57150">
            <a:solidFill>
              <a:srgbClr val="FFFF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xmlns="" val="2122696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Donato\Documenti\Download\Screenshot-Untitled Window-6.png"/>
          <p:cNvPicPr>
            <a:picLocks noChangeAspect="1" noChangeArrowheads="1"/>
          </p:cNvPicPr>
          <p:nvPr/>
        </p:nvPicPr>
        <p:blipFill>
          <a:blip r:embed="rId4"/>
          <a:srcRect r="6576"/>
          <a:stretch>
            <a:fillRect/>
          </a:stretch>
        </p:blipFill>
        <p:spPr bwMode="auto">
          <a:xfrm>
            <a:off x="2646947" y="722990"/>
            <a:ext cx="4518279" cy="5959909"/>
          </a:xfrm>
          <a:prstGeom prst="rect">
            <a:avLst/>
          </a:prstGeom>
          <a:noFill/>
        </p:spPr>
      </p:pic>
      <p:pic>
        <p:nvPicPr>
          <p:cNvPr id="8194" name="Picture 2" descr="http://blogs.reuters.com/photographers-blog/files/2008/05/fly-kingfish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7250" y="1335494"/>
            <a:ext cx="7220071" cy="4517704"/>
          </a:xfrm>
          <a:prstGeom prst="rect">
            <a:avLst/>
          </a:prstGeom>
          <a:noFill/>
        </p:spPr>
      </p:pic>
      <p:pic>
        <p:nvPicPr>
          <p:cNvPr id="1039" name="Picture 15" descr="E:\tek0000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7126" y="1317294"/>
            <a:ext cx="7620000" cy="4572000"/>
          </a:xfrm>
          <a:prstGeom prst="rect">
            <a:avLst/>
          </a:prstGeom>
          <a:noFill/>
        </p:spPr>
      </p:pic>
      <p:pic>
        <p:nvPicPr>
          <p:cNvPr id="1033" name="Picture 9" descr="E:\tek0000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7126" y="1317294"/>
            <a:ext cx="7620000" cy="4572000"/>
          </a:xfrm>
          <a:prstGeom prst="rect">
            <a:avLst/>
          </a:prstGeom>
          <a:noFill/>
        </p:spPr>
      </p:pic>
      <p:sp>
        <p:nvSpPr>
          <p:cNvPr id="16" name="TextBox 5"/>
          <p:cNvSpPr txBox="1"/>
          <p:nvPr/>
        </p:nvSpPr>
        <p:spPr>
          <a:xfrm>
            <a:off x="140565" y="153448"/>
            <a:ext cx="315721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BDBD"/>
                </a:solidFill>
                <a:latin typeface="Cooper Black"/>
                <a:cs typeface="Cooper Black"/>
              </a:rPr>
              <a:t>DOPPIO BUNCH</a:t>
            </a:r>
            <a:endParaRPr lang="en-US" sz="2800" dirty="0">
              <a:solidFill>
                <a:srgbClr val="FFBDBD"/>
              </a:solidFill>
              <a:latin typeface="Cooper Black"/>
              <a:cs typeface="Cooper Black"/>
            </a:endParaRPr>
          </a:p>
        </p:txBody>
      </p:sp>
      <p:sp>
        <p:nvSpPr>
          <p:cNvPr id="6" name="Ovale 5"/>
          <p:cNvSpPr/>
          <p:nvPr/>
        </p:nvSpPr>
        <p:spPr>
          <a:xfrm>
            <a:off x="2622875" y="1840831"/>
            <a:ext cx="950495" cy="276726"/>
          </a:xfrm>
          <a:prstGeom prst="ellipse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/>
          <p:cNvCxnSpPr/>
          <p:nvPr/>
        </p:nvCxnSpPr>
        <p:spPr>
          <a:xfrm rot="10800000">
            <a:off x="6100009" y="6087170"/>
            <a:ext cx="697832" cy="547601"/>
          </a:xfrm>
          <a:prstGeom prst="straightConnector1">
            <a:avLst/>
          </a:prstGeom>
          <a:ln w="38100">
            <a:solidFill>
              <a:srgbClr val="FFFF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95" name="Picture 3" descr="C:\Documents and Settings\Donato\Desktop\corsoIniezione\SALA CONTROLLO\IMG_27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2988" y="0"/>
            <a:ext cx="2671011" cy="1995014"/>
          </a:xfrm>
          <a:prstGeom prst="rect">
            <a:avLst/>
          </a:prstGeom>
          <a:noFill/>
        </p:spPr>
      </p:pic>
      <p:sp>
        <p:nvSpPr>
          <p:cNvPr id="12" name="Rettangolo 11"/>
          <p:cNvSpPr/>
          <p:nvPr/>
        </p:nvSpPr>
        <p:spPr>
          <a:xfrm>
            <a:off x="8403062" y="628540"/>
            <a:ext cx="476242" cy="225700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3" animBg="1"/>
      <p:bldP spid="12" grpId="4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Documents and Settings\Donato\Desktop\corsoIniezione\MENU\Screenshot-Untitled Window-1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565" y="1499482"/>
            <a:ext cx="4571300" cy="4865223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80405" y="129384"/>
            <a:ext cx="6550319" cy="8771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8E7F2"/>
                </a:solidFill>
                <a:latin typeface="Cooper Black"/>
                <a:cs typeface="Cooper Black"/>
              </a:rPr>
              <a:t>MIGLIORARE IL RATE D’INIEZIONE DR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dirty="0" smtClean="0">
                <a:solidFill>
                  <a:srgbClr val="08E7F2"/>
                </a:solidFill>
                <a:latin typeface="Arial Black" pitchFamily="34" charset="0"/>
                <a:cs typeface="Cooper Black"/>
              </a:rPr>
              <a:t>PULSATO DHPTT001</a:t>
            </a:r>
            <a:endParaRPr lang="en-US" dirty="0">
              <a:solidFill>
                <a:srgbClr val="08E7F2"/>
              </a:solidFill>
              <a:latin typeface="Arial Black" pitchFamily="34" charset="0"/>
              <a:cs typeface="Cooper Black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993822" y="2826948"/>
            <a:ext cx="800219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8E7F2"/>
                </a:solidFill>
                <a:latin typeface="Arial Black" pitchFamily="34" charset="0"/>
              </a:rPr>
              <a:t>± 0.5 </a:t>
            </a:r>
            <a:endParaRPr lang="it-IT" sz="1600" dirty="0">
              <a:solidFill>
                <a:srgbClr val="08E7F2"/>
              </a:solidFill>
              <a:latin typeface="Arial Black" pitchFamily="34" charset="0"/>
            </a:endParaRPr>
          </a:p>
        </p:txBody>
      </p:sp>
      <p:sp>
        <p:nvSpPr>
          <p:cNvPr id="10" name="Rettangolo arrotondato 9"/>
          <p:cNvSpPr/>
          <p:nvPr/>
        </p:nvSpPr>
        <p:spPr>
          <a:xfrm rot="19613741">
            <a:off x="2889225" y="2939376"/>
            <a:ext cx="487606" cy="255398"/>
          </a:xfrm>
          <a:prstGeom prst="roundRect">
            <a:avLst/>
          </a:prstGeom>
          <a:solidFill>
            <a:schemeClr val="tx1"/>
          </a:solidFill>
          <a:ln w="57150">
            <a:solidFill>
              <a:srgbClr val="08E7F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267" name="Picture 3" descr="C:\Documents and Settings\Donato\Desktop\(nessun oggetto)\dipinje-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0474" y="588374"/>
            <a:ext cx="4107282" cy="62190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Connettore 2 7"/>
          <p:cNvCxnSpPr/>
          <p:nvPr/>
        </p:nvCxnSpPr>
        <p:spPr>
          <a:xfrm flipV="1">
            <a:off x="3464434" y="2598820"/>
            <a:ext cx="1612891" cy="360470"/>
          </a:xfrm>
          <a:prstGeom prst="straightConnector1">
            <a:avLst/>
          </a:prstGeom>
          <a:ln>
            <a:solidFill>
              <a:srgbClr val="08E7F2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http://www.autoscuolavalchiampo.it/files/imagecache/full/inline-images/0051.jpg"/>
          <p:cNvPicPr>
            <a:picLocks noChangeAspect="1" noChangeArrowheads="1"/>
          </p:cNvPicPr>
          <p:nvPr/>
        </p:nvPicPr>
        <p:blipFill>
          <a:blip r:embed="rId2"/>
          <a:srcRect l="15446" t="2065" r="10644"/>
          <a:stretch>
            <a:fillRect/>
          </a:stretch>
        </p:blipFill>
        <p:spPr bwMode="auto">
          <a:xfrm>
            <a:off x="573864" y="1167063"/>
            <a:ext cx="2698725" cy="241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Documents and Settings\Donato\Desktop\(nessun oggetto)\dipinje-.png"/>
          <p:cNvPicPr>
            <a:picLocks noChangeAspect="1" noChangeArrowheads="1"/>
          </p:cNvPicPr>
          <p:nvPr/>
        </p:nvPicPr>
        <p:blipFill>
          <a:blip r:embed="rId3"/>
          <a:srcRect b="-42"/>
          <a:stretch>
            <a:fillRect/>
          </a:stretch>
        </p:blipFill>
        <p:spPr bwMode="auto">
          <a:xfrm>
            <a:off x="4740441" y="641131"/>
            <a:ext cx="4403559" cy="6216869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0" y="0"/>
            <a:ext cx="6550319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Cooper Black"/>
                <a:cs typeface="Cooper Black"/>
              </a:rPr>
              <a:t>MIGLIORARE IL RATE D’INIEZIONE DR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  <a:cs typeface="Cooper Black"/>
              </a:rPr>
              <a:t>PULSATO DHPTT001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rgbClr val="00B0F0"/>
                </a:solidFill>
                <a:latin typeface="Arial Black" pitchFamily="34" charset="0"/>
                <a:cs typeface="Cooper Black"/>
              </a:rPr>
              <a:t>1° SETTO INIEZIONE DR</a:t>
            </a:r>
            <a:r>
              <a:rPr lang="en-US" dirty="0" smtClean="0">
                <a:solidFill>
                  <a:srgbClr val="1886FF"/>
                </a:solidFill>
                <a:latin typeface="Arial Black" pitchFamily="34" charset="0"/>
                <a:cs typeface="Cooper Black"/>
              </a:rPr>
              <a:t>	</a:t>
            </a:r>
            <a:endParaRPr lang="en-US" dirty="0">
              <a:solidFill>
                <a:srgbClr val="1886FF"/>
              </a:solidFill>
              <a:latin typeface="Arial Black" pitchFamily="34" charset="0"/>
              <a:cs typeface="Cooper Black"/>
            </a:endParaRPr>
          </a:p>
        </p:txBody>
      </p:sp>
      <p:cxnSp>
        <p:nvCxnSpPr>
          <p:cNvPr id="8" name="Connettore 2 7"/>
          <p:cNvCxnSpPr/>
          <p:nvPr/>
        </p:nvCxnSpPr>
        <p:spPr>
          <a:xfrm flipV="1">
            <a:off x="4074793" y="3244095"/>
            <a:ext cx="817442" cy="55788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662660" y="3216079"/>
            <a:ext cx="824265" cy="369332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Arial Black" pitchFamily="34" charset="0"/>
              </a:rPr>
              <a:t>± 1A </a:t>
            </a:r>
            <a:endParaRPr lang="it-IT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2" name="Picture 1" descr="C:\Documents and Settings\Donato\Desktop\ultime foto\IMG_29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01979"/>
            <a:ext cx="4074793" cy="305602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C:\Documents and Settings\Donato\Desktop\ultime foto\IMG_29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427" y="1611841"/>
            <a:ext cx="7452336" cy="5005524"/>
          </a:xfrm>
          <a:prstGeom prst="rect">
            <a:avLst/>
          </a:prstGeom>
          <a:noFill/>
        </p:spPr>
      </p:pic>
      <p:pic>
        <p:nvPicPr>
          <p:cNvPr id="11267" name="Picture 3" descr="C:\Documents and Settings\Donato\Desktop\(nessun oggetto)\dipinje-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8281" y="553454"/>
            <a:ext cx="4092209" cy="6196263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140565" y="153448"/>
            <a:ext cx="6550319" cy="129266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oper Black"/>
                <a:cs typeface="Cooper Black"/>
              </a:rPr>
              <a:t>MIGLIORARE IL RATE D’INIEZIONE DR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Black" pitchFamily="34" charset="0"/>
                <a:cs typeface="Cooper Black"/>
              </a:rPr>
              <a:t>PULSATO DHPTT001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Black" pitchFamily="34" charset="0"/>
                <a:cs typeface="Cooper Black"/>
              </a:rPr>
              <a:t>1° SETTO INIEZIONE DR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chemeClr val="bg1"/>
                </a:solidFill>
                <a:latin typeface="Arial Black" pitchFamily="34" charset="0"/>
                <a:cs typeface="Cooper Black"/>
              </a:rPr>
              <a:t>DVR</a:t>
            </a:r>
            <a:r>
              <a:rPr lang="en-US" dirty="0" smtClean="0">
                <a:solidFill>
                  <a:srgbClr val="1886FF"/>
                </a:solidFill>
                <a:latin typeface="Arial Black" pitchFamily="34" charset="0"/>
                <a:cs typeface="Cooper Black"/>
              </a:rPr>
              <a:t>	</a:t>
            </a:r>
            <a:endParaRPr lang="en-US" dirty="0">
              <a:solidFill>
                <a:srgbClr val="1886FF"/>
              </a:solidFill>
              <a:latin typeface="Arial Black" pitchFamily="34" charset="0"/>
              <a:cs typeface="Cooper Black"/>
            </a:endParaRPr>
          </a:p>
        </p:txBody>
      </p:sp>
      <p:cxnSp>
        <p:nvCxnSpPr>
          <p:cNvPr id="8" name="Connettore 2 7"/>
          <p:cNvCxnSpPr/>
          <p:nvPr/>
        </p:nvCxnSpPr>
        <p:spPr>
          <a:xfrm flipV="1">
            <a:off x="4271211" y="2975508"/>
            <a:ext cx="743239" cy="4294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228146" y="3400766"/>
            <a:ext cx="105509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2386"/>
                </a:solidFill>
                <a:latin typeface="Arial Black" pitchFamily="34" charset="0"/>
              </a:rPr>
              <a:t>± 0.1A </a:t>
            </a:r>
            <a:endParaRPr lang="it-IT" dirty="0">
              <a:solidFill>
                <a:srgbClr val="002386"/>
              </a:solidFill>
              <a:latin typeface="Arial Black" pitchFamily="34" charset="0"/>
            </a:endParaRPr>
          </a:p>
        </p:txBody>
      </p:sp>
      <p:pic>
        <p:nvPicPr>
          <p:cNvPr id="6" name="Picture 4" descr="Ginnastica, Verticale, Danza, Hip Hop, Stickm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416" y="1922169"/>
            <a:ext cx="2638730" cy="458691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Donato\Desktop\(nessgggun oggetto)\Screenshot-Untitled Window-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5093" y="1423851"/>
            <a:ext cx="6897410" cy="4715692"/>
          </a:xfrm>
          <a:prstGeom prst="rect">
            <a:avLst/>
          </a:prstGeom>
          <a:noFill/>
        </p:spPr>
      </p:pic>
      <p:pic>
        <p:nvPicPr>
          <p:cNvPr id="2051" name="Picture 3" descr="C:\Documents and Settings\Donato\Desktop\(nessgggun oggetto)\Screenshot-Untitled Window-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2350" y="821801"/>
            <a:ext cx="4158895" cy="5767388"/>
          </a:xfrm>
          <a:prstGeom prst="rect">
            <a:avLst/>
          </a:prstGeom>
          <a:noFill/>
        </p:spPr>
      </p:pic>
      <p:pic>
        <p:nvPicPr>
          <p:cNvPr id="2053" name="Picture 5" descr="C:\Documents and Settings\Donato\Desktop\(nessgggun oggetto)\Screenshot-Untitled Window-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2350" y="821801"/>
            <a:ext cx="4158895" cy="5767388"/>
          </a:xfrm>
          <a:prstGeom prst="rect">
            <a:avLst/>
          </a:prstGeom>
          <a:noFill/>
        </p:spPr>
      </p:pic>
      <p:sp>
        <p:nvSpPr>
          <p:cNvPr id="5" name="TextBox 9"/>
          <p:cNvSpPr txBox="1"/>
          <p:nvPr/>
        </p:nvSpPr>
        <p:spPr>
          <a:xfrm>
            <a:off x="1776860" y="189544"/>
            <a:ext cx="558550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  <a:latin typeface="Cooper Black"/>
                <a:cs typeface="Cooper Black"/>
              </a:rPr>
              <a:t>VERIFICA KICKERS D’INIEZIONE</a:t>
            </a:r>
          </a:p>
        </p:txBody>
      </p:sp>
      <p:sp>
        <p:nvSpPr>
          <p:cNvPr id="6" name="Ovale 5"/>
          <p:cNvSpPr/>
          <p:nvPr/>
        </p:nvSpPr>
        <p:spPr>
          <a:xfrm>
            <a:off x="2542350" y="1711234"/>
            <a:ext cx="370667" cy="261257"/>
          </a:xfrm>
          <a:prstGeom prst="ellipse">
            <a:avLst/>
          </a:prstGeom>
          <a:noFill/>
          <a:ln w="38100">
            <a:solidFill>
              <a:srgbClr val="FDFF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/>
          <p:cNvCxnSpPr/>
          <p:nvPr/>
        </p:nvCxnSpPr>
        <p:spPr>
          <a:xfrm rot="5400000" flipH="1" flipV="1">
            <a:off x="1458133" y="1972491"/>
            <a:ext cx="1084217" cy="1084217"/>
          </a:xfrm>
          <a:prstGeom prst="straightConnector1">
            <a:avLst/>
          </a:prstGeom>
          <a:ln w="38100">
            <a:solidFill>
              <a:srgbClr val="FDFF9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47569" y="153448"/>
            <a:ext cx="7199407" cy="461665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circle">
              <a:fillToRect l="100000" t="100000"/>
            </a:path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oper Black"/>
                <a:cs typeface="Cooper Black"/>
              </a:rPr>
              <a:t>TEMPORIZZAZIONE KICKERS D’INIEZIONE</a:t>
            </a:r>
          </a:p>
        </p:txBody>
      </p:sp>
      <p:pic>
        <p:nvPicPr>
          <p:cNvPr id="3" name="Picture 2" descr="IMG_265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095" y="804291"/>
            <a:ext cx="7548277" cy="563791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672582" y="3598875"/>
            <a:ext cx="845236" cy="10214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02966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0613" y="153448"/>
            <a:ext cx="7199407" cy="461665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circle">
              <a:fillToRect l="100000" t="100000"/>
            </a:path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oper Black"/>
                <a:cs typeface="Cooper Black"/>
              </a:rPr>
              <a:t>TEMPORIZZAZIONE KICKERS D’INIEZIONE</a:t>
            </a:r>
          </a:p>
        </p:txBody>
      </p:sp>
      <p:pic>
        <p:nvPicPr>
          <p:cNvPr id="2" name="Picture 1" descr="IMG_264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785624" y="820423"/>
            <a:ext cx="6212081" cy="5784909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4" name="Picture 1" descr="C:\Documents and Settings\Donato\Desktop\104_PANA\P10401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565" y="795588"/>
            <a:ext cx="3144056" cy="2358042"/>
          </a:xfrm>
          <a:prstGeom prst="rect">
            <a:avLst/>
          </a:prstGeom>
          <a:noFill/>
        </p:spPr>
      </p:pic>
      <p:pic>
        <p:nvPicPr>
          <p:cNvPr id="78849" name="Picture 1" descr="C:\Documents and Settings\Donato\Desktop\104_PANA\P10401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564" y="3153630"/>
            <a:ext cx="2831229" cy="3451702"/>
          </a:xfrm>
          <a:prstGeom prst="rect">
            <a:avLst/>
          </a:prstGeom>
          <a:noFill/>
        </p:spPr>
      </p:pic>
      <p:sp>
        <p:nvSpPr>
          <p:cNvPr id="6" name="Ovale 5"/>
          <p:cNvSpPr/>
          <p:nvPr/>
        </p:nvSpPr>
        <p:spPr>
          <a:xfrm>
            <a:off x="5209672" y="928711"/>
            <a:ext cx="433137" cy="418830"/>
          </a:xfrm>
          <a:prstGeom prst="ellipse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6144126" y="928711"/>
            <a:ext cx="433137" cy="418830"/>
          </a:xfrm>
          <a:prstGeom prst="ellipse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01578" y="1359572"/>
            <a:ext cx="421104" cy="685793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2575072" y="1359572"/>
            <a:ext cx="421104" cy="685793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5161544" y="5969936"/>
            <a:ext cx="433137" cy="418830"/>
          </a:xfrm>
          <a:prstGeom prst="ellipse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6276478" y="5921808"/>
            <a:ext cx="433137" cy="418830"/>
          </a:xfrm>
          <a:prstGeom prst="ellipse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 rot="2492174">
            <a:off x="6990755" y="1470923"/>
            <a:ext cx="397042" cy="324000"/>
          </a:xfrm>
          <a:prstGeom prst="rect">
            <a:avLst/>
          </a:prstGeom>
          <a:noFill/>
          <a:ln w="38100">
            <a:solidFill>
              <a:srgbClr val="FFFF99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1287380" y="3777918"/>
            <a:ext cx="806116" cy="649706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105906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0" animBg="1"/>
      <p:bldP spid="9" grpId="1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386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www.blogcdn.com/cars.aol.co.uk/media/2013/07/screen-shot-2013-07-23-at-10.18.34.png"/>
          <p:cNvPicPr>
            <a:picLocks noChangeAspect="1" noChangeArrowheads="1"/>
          </p:cNvPicPr>
          <p:nvPr/>
        </p:nvPicPr>
        <p:blipFill>
          <a:blip r:embed="rId2"/>
          <a:srcRect l="11250" t="281" r="245" b="160"/>
          <a:stretch>
            <a:fillRect/>
          </a:stretch>
        </p:blipFill>
        <p:spPr bwMode="auto">
          <a:xfrm>
            <a:off x="978831" y="741405"/>
            <a:ext cx="7191984" cy="5448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9">
            <a:hlinkClick r:id="" action="ppaction://customshow?id=6&amp;return=true"/>
          </p:cNvPr>
          <p:cNvSpPr txBox="1">
            <a:spLocks/>
          </p:cNvSpPr>
          <p:nvPr/>
        </p:nvSpPr>
        <p:spPr>
          <a:xfrm>
            <a:off x="1780663" y="1528011"/>
            <a:ext cx="4872799" cy="4661713"/>
          </a:xfrm>
          <a:prstGeom prst="rect">
            <a:avLst/>
          </a:prstGeom>
          <a:noFill/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prstTxWarp prst="textCircle">
              <a:avLst/>
            </a:prstTxWarp>
            <a:spAutoFit/>
          </a:bodyPr>
          <a:lstStyle/>
          <a:p>
            <a:r>
              <a:rPr lang="en-US" sz="3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ooper Black"/>
                <a:cs typeface="Cooper Black"/>
              </a:rPr>
              <a:t>GIRARE LA MACCHINA</a:t>
            </a:r>
          </a:p>
          <a:p>
            <a:endParaRPr lang="en-US" sz="32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ooper Black"/>
              <a:cs typeface="Cooper Black"/>
            </a:endParaRPr>
          </a:p>
          <a:p>
            <a:endParaRPr lang="en-US" sz="32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ooper Black"/>
              <a:cs typeface="Cooper Black"/>
            </a:endParaRPr>
          </a:p>
        </p:txBody>
      </p:sp>
      <p:sp>
        <p:nvSpPr>
          <p:cNvPr id="111620" name="AutoShape 4" descr="Screenshot-Untitled Window-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2700000" y="3204000"/>
            <a:ext cx="1260000" cy="1332000"/>
          </a:xfrm>
          <a:prstGeom prst="ellipse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0565" y="153448"/>
            <a:ext cx="719677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 KICKERS D’INIEZIONE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-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Collegamenti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ooper Black"/>
              <a:cs typeface="Cooper Black"/>
            </a:endParaRPr>
          </a:p>
        </p:txBody>
      </p:sp>
      <p:pic>
        <p:nvPicPr>
          <p:cNvPr id="9220" name="Picture 4" descr="C:\Documents and Settings\Donato\Desktop\(nessun oggetto)\IMG_2529.jpg"/>
          <p:cNvPicPr>
            <a:picLocks noChangeAspect="1" noChangeArrowheads="1"/>
          </p:cNvPicPr>
          <p:nvPr/>
        </p:nvPicPr>
        <p:blipFill rotWithShape="1">
          <a:blip r:embed="rId3" cstate="print"/>
          <a:srcRect t="-10112"/>
          <a:stretch/>
        </p:blipFill>
        <p:spPr bwMode="auto">
          <a:xfrm>
            <a:off x="5702317" y="4394613"/>
            <a:ext cx="3014750" cy="2095635"/>
          </a:xfrm>
          <a:prstGeom prst="rect">
            <a:avLst/>
          </a:prstGeom>
          <a:noFill/>
        </p:spPr>
      </p:pic>
      <p:pic>
        <p:nvPicPr>
          <p:cNvPr id="9221" name="Picture 5" descr="C:\Documents and Settings\Donato\Desktop\(nessun oggetto)\IMG_25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34" y="4677921"/>
            <a:ext cx="2904929" cy="1903128"/>
          </a:xfrm>
          <a:prstGeom prst="rect">
            <a:avLst/>
          </a:prstGeom>
          <a:noFill/>
        </p:spPr>
      </p:pic>
      <p:pic>
        <p:nvPicPr>
          <p:cNvPr id="9222" name="Picture 6" descr="C:\Documents and Settings\Donato\Desktop\(nessun oggetto)\IMG_2527.jpg"/>
          <p:cNvPicPr>
            <a:picLocks noChangeAspect="1" noChangeArrowheads="1"/>
          </p:cNvPicPr>
          <p:nvPr/>
        </p:nvPicPr>
        <p:blipFill rotWithShape="1">
          <a:blip r:embed="rId5" cstate="print"/>
          <a:srcRect/>
          <a:stretch/>
        </p:blipFill>
        <p:spPr bwMode="auto">
          <a:xfrm>
            <a:off x="2810077" y="1436077"/>
            <a:ext cx="3608308" cy="3030895"/>
          </a:xfrm>
          <a:prstGeom prst="rect">
            <a:avLst/>
          </a:prstGeom>
          <a:noFill/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5702317" y="3304434"/>
            <a:ext cx="2474530" cy="174625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168769" y="3304434"/>
            <a:ext cx="1983157" cy="156064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C:\Documents and Settings\Donato\Desktop\(nessun oggetto)\IMG_2522.jpg"/>
          <p:cNvPicPr>
            <a:picLocks noChangeAspect="1" noChangeArrowheads="1"/>
          </p:cNvPicPr>
          <p:nvPr/>
        </p:nvPicPr>
        <p:blipFill rotWithShape="1">
          <a:blip r:embed="rId6" cstate="print"/>
          <a:srcRect r="-6743" b="-11780"/>
          <a:stretch/>
        </p:blipFill>
        <p:spPr bwMode="auto">
          <a:xfrm>
            <a:off x="2810077" y="1436077"/>
            <a:ext cx="3876706" cy="3414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78901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0565" y="153448"/>
            <a:ext cx="7196778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 KICKERS D’INIEZIONE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  </a:t>
            </a: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Collegamenti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1977FF"/>
                </a:solidFill>
                <a:latin typeface="Cooper Black"/>
                <a:cs typeface="Cooper Black"/>
              </a:rPr>
              <a:t> 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Selezione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Trigger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ooper Black"/>
              <a:cs typeface="Cooper Black"/>
            </a:endParaRPr>
          </a:p>
        </p:txBody>
      </p:sp>
      <p:pic>
        <p:nvPicPr>
          <p:cNvPr id="9222" name="Picture 6" descr="C:\Documents and Settings\Donato\Desktop\(nessun oggetto)\IMG_2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697" y="1507579"/>
            <a:ext cx="3573379" cy="3288498"/>
          </a:xfrm>
          <a:prstGeom prst="rect">
            <a:avLst/>
          </a:prstGeom>
          <a:noFill/>
        </p:spPr>
      </p:pic>
      <p:pic>
        <p:nvPicPr>
          <p:cNvPr id="12290" name="Picture 2" descr="C:\Documents and Settings\Donato\Desktop\(nessun oggetto)\IMG_25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4462" y="5065397"/>
            <a:ext cx="5998478" cy="1367151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1528011" y="4796077"/>
            <a:ext cx="1178066" cy="79871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ight Arrow 6"/>
          <p:cNvSpPr/>
          <p:nvPr/>
        </p:nvSpPr>
        <p:spPr>
          <a:xfrm rot="16200000">
            <a:off x="3800231" y="6136979"/>
            <a:ext cx="791309" cy="468923"/>
          </a:xfrm>
          <a:prstGeom prst="rightArrow">
            <a:avLst/>
          </a:prstGeom>
          <a:solidFill>
            <a:srgbClr val="C0504D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5009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0565" y="153448"/>
            <a:ext cx="7199407" cy="156966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 KICKERS D’INIEZIONE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Collegamenti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Selezione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trigger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1977FF"/>
                </a:solidFill>
                <a:latin typeface="Cooper Black"/>
                <a:cs typeface="Cooper Black"/>
              </a:rPr>
              <a:t>  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Load setup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ooper Black"/>
              <a:cs typeface="Cooper Black"/>
            </a:endParaRPr>
          </a:p>
        </p:txBody>
      </p:sp>
      <p:pic>
        <p:nvPicPr>
          <p:cNvPr id="8" name="Picture 7" descr="IMG_259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620071" y="1509390"/>
            <a:ext cx="6330174" cy="5234494"/>
          </a:xfrm>
          <a:prstGeom prst="rect">
            <a:avLst/>
          </a:prstGeom>
        </p:spPr>
      </p:pic>
      <p:pic>
        <p:nvPicPr>
          <p:cNvPr id="9" name="Picture 8" descr="IMG_259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307"/>
          <a:stretch/>
        </p:blipFill>
        <p:spPr>
          <a:xfrm>
            <a:off x="2620071" y="1298965"/>
            <a:ext cx="6367118" cy="5444919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 rot="5400000" flipH="1" flipV="1">
            <a:off x="7387389" y="5739064"/>
            <a:ext cx="565484" cy="348915"/>
          </a:xfrm>
          <a:prstGeom prst="straightConnector1">
            <a:avLst/>
          </a:prstGeom>
          <a:ln w="38100">
            <a:solidFill>
              <a:srgbClr val="FFFF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36363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/>
          <p:cNvGrpSpPr/>
          <p:nvPr/>
        </p:nvGrpSpPr>
        <p:grpSpPr>
          <a:xfrm>
            <a:off x="1064775" y="1045405"/>
            <a:ext cx="6807880" cy="4980432"/>
            <a:chOff x="1780032" y="292608"/>
            <a:chExt cx="6412992" cy="5193792"/>
          </a:xfrm>
        </p:grpSpPr>
        <p:pic>
          <p:nvPicPr>
            <p:cNvPr id="18" name="Picture 2" descr="C:\Documents and Settings\Donato\Desktop\corsoIniezione\KCK\IMG_2598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80032" y="292608"/>
              <a:ext cx="6412992" cy="5193792"/>
            </a:xfrm>
            <a:prstGeom prst="rect">
              <a:avLst/>
            </a:prstGeom>
            <a:noFill/>
          </p:spPr>
        </p:pic>
        <p:sp>
          <p:nvSpPr>
            <p:cNvPr id="19" name="Rettangolo 18"/>
            <p:cNvSpPr/>
            <p:nvPr/>
          </p:nvSpPr>
          <p:spPr>
            <a:xfrm>
              <a:off x="6714666" y="1201738"/>
              <a:ext cx="301686" cy="312306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2" name="Picture 4" descr="C:\Documents and Settings\Donato\Desktop\corsoIniezione\KCK\IMG_2599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0000">
              <a:off x="2691638" y="1239331"/>
              <a:ext cx="4260701" cy="3317370"/>
            </a:xfrm>
            <a:prstGeom prst="rect">
              <a:avLst/>
            </a:prstGeom>
            <a:noFill/>
            <a:scene3d>
              <a:camera prst="orthographicFront">
                <a:rot lat="0" lon="0" rev="120000"/>
              </a:camera>
              <a:lightRig rig="threePt" dir="t"/>
            </a:scene3d>
          </p:spPr>
        </p:pic>
      </p:grpSp>
      <p:sp>
        <p:nvSpPr>
          <p:cNvPr id="33" name="TextBox 32"/>
          <p:cNvSpPr txBox="1"/>
          <p:nvPr/>
        </p:nvSpPr>
        <p:spPr>
          <a:xfrm>
            <a:off x="4050309" y="6257420"/>
            <a:ext cx="3942105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LEGGIAMO IL DELTA FRA I DUE MARKER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251503" y="6257422"/>
            <a:ext cx="609942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POSIZIONIAMO IL MARKER DI DESTRA AL CENTRO DEL KICKER</a:t>
            </a:r>
            <a:endParaRPr lang="en-US" b="1" dirty="0"/>
          </a:p>
        </p:txBody>
      </p:sp>
      <p:cxnSp>
        <p:nvCxnSpPr>
          <p:cNvPr id="4" name="Straight Arrow Connector 3"/>
          <p:cNvCxnSpPr>
            <a:stCxn id="7" idx="0"/>
          </p:cNvCxnSpPr>
          <p:nvPr/>
        </p:nvCxnSpPr>
        <p:spPr>
          <a:xfrm rot="5400000" flipH="1" flipV="1">
            <a:off x="2768106" y="5706443"/>
            <a:ext cx="617008" cy="4849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3353" y="6257421"/>
            <a:ext cx="822872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SPOSTIAMO IL MARKER DI SINISTRA SULL’ULTIMO BUNCH PRIMA DEL TERZO KICKER</a:t>
            </a:r>
            <a:endParaRPr lang="en-US" b="1" dirty="0"/>
          </a:p>
        </p:txBody>
      </p:sp>
      <p:cxnSp>
        <p:nvCxnSpPr>
          <p:cNvPr id="17" name="Straight Arrow Connector 16"/>
          <p:cNvCxnSpPr>
            <a:stCxn id="16" idx="0"/>
          </p:cNvCxnSpPr>
          <p:nvPr/>
        </p:nvCxnSpPr>
        <p:spPr>
          <a:xfrm rot="16200000" flipV="1">
            <a:off x="3017338" y="4627042"/>
            <a:ext cx="2502285" cy="75847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0" idx="0"/>
          </p:cNvCxnSpPr>
          <p:nvPr/>
        </p:nvCxnSpPr>
        <p:spPr>
          <a:xfrm rot="16200000" flipV="1">
            <a:off x="4141323" y="5097527"/>
            <a:ext cx="1992909" cy="3268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64775" y="6257420"/>
            <a:ext cx="353872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ABILITIAMO IL MARKER DI SINISTRA</a:t>
            </a:r>
            <a:endParaRPr lang="en-US" dirty="0"/>
          </a:p>
        </p:txBody>
      </p:sp>
      <p:cxnSp>
        <p:nvCxnSpPr>
          <p:cNvPr id="34" name="Straight Arrow Connector 33"/>
          <p:cNvCxnSpPr>
            <a:stCxn id="33" idx="0"/>
          </p:cNvCxnSpPr>
          <p:nvPr/>
        </p:nvCxnSpPr>
        <p:spPr>
          <a:xfrm rot="16200000" flipV="1">
            <a:off x="4489840" y="4725898"/>
            <a:ext cx="1345459" cy="17175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9"/>
          <p:cNvSpPr txBox="1"/>
          <p:nvPr/>
        </p:nvSpPr>
        <p:spPr>
          <a:xfrm>
            <a:off x="140565" y="116872"/>
            <a:ext cx="7196778" cy="83099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 KICKERS D’INIEZIONE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primo e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secondo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kicker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ooper Black"/>
              <a:cs typeface="Cooper Black"/>
            </a:endParaRPr>
          </a:p>
        </p:txBody>
      </p:sp>
      <p:sp>
        <p:nvSpPr>
          <p:cNvPr id="41" name="Ovale 40"/>
          <p:cNvSpPr>
            <a:spLocks noChangeAspect="1"/>
          </p:cNvSpPr>
          <p:nvPr/>
        </p:nvSpPr>
        <p:spPr>
          <a:xfrm>
            <a:off x="2689201" y="5336981"/>
            <a:ext cx="436453" cy="436453"/>
          </a:xfrm>
          <a:prstGeom prst="ellipse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e 41"/>
          <p:cNvSpPr>
            <a:spLocks noChangeAspect="1"/>
          </p:cNvSpPr>
          <p:nvPr/>
        </p:nvSpPr>
        <p:spPr>
          <a:xfrm>
            <a:off x="3501558" y="5349173"/>
            <a:ext cx="427724" cy="427724"/>
          </a:xfrm>
          <a:prstGeom prst="ellipse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08909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0" grpId="0" animBg="1"/>
      <p:bldP spid="20" grpId="1" animBg="1"/>
      <p:bldP spid="16" grpId="0" animBg="1"/>
      <p:bldP spid="16" grpId="1" animBg="1"/>
      <p:bldP spid="7" grpId="0" animBg="1"/>
      <p:bldP spid="7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64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310063" y="0"/>
            <a:ext cx="4813341" cy="6858000"/>
          </a:xfrm>
          <a:prstGeom prst="rect">
            <a:avLst/>
          </a:prstGeom>
        </p:spPr>
      </p:pic>
      <p:sp>
        <p:nvSpPr>
          <p:cNvPr id="5" name="TextBox 9"/>
          <p:cNvSpPr txBox="1"/>
          <p:nvPr/>
        </p:nvSpPr>
        <p:spPr>
          <a:xfrm>
            <a:off x="140565" y="180474"/>
            <a:ext cx="7199407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TEMPORIZZAZIONE KICKERS D’INIEZIONE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Collegamenti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Selezione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 trigger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Temporizzazione</a:t>
            </a:r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 primo kicker</a:t>
            </a: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latin typeface="Cooper Black"/>
              <a:cs typeface="Cooper Black"/>
            </a:endParaRPr>
          </a:p>
        </p:txBody>
      </p:sp>
      <p:sp>
        <p:nvSpPr>
          <p:cNvPr id="7" name="Ovale 6"/>
          <p:cNvSpPr/>
          <p:nvPr/>
        </p:nvSpPr>
        <p:spPr>
          <a:xfrm>
            <a:off x="4451683" y="2261937"/>
            <a:ext cx="902369" cy="794084"/>
          </a:xfrm>
          <a:prstGeom prst="ellipse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65128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-Untitled Window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9721" y="1093036"/>
            <a:ext cx="4940346" cy="565052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0564" y="3610463"/>
            <a:ext cx="3809643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SE OCCORRE MODIFICHIAMO IL </a:t>
            </a:r>
          </a:p>
          <a:p>
            <a:r>
              <a:rPr lang="en-US" b="1" dirty="0" smtClean="0"/>
              <a:t>RITARDO PER KCKA1001 E KCKA2001 </a:t>
            </a:r>
            <a:endParaRPr lang="en-US" b="1" dirty="0"/>
          </a:p>
        </p:txBody>
      </p:sp>
      <p:sp>
        <p:nvSpPr>
          <p:cNvPr id="5" name="TextBox 9"/>
          <p:cNvSpPr txBox="1"/>
          <p:nvPr/>
        </p:nvSpPr>
        <p:spPr>
          <a:xfrm>
            <a:off x="140565" y="153448"/>
            <a:ext cx="7199407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Cooper Black"/>
                <a:cs typeface="Cooper Black"/>
              </a:rPr>
              <a:t>TEMPORIZZAZIONE KICKERS D’INIEZIONE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  <a:latin typeface="Cooper Black"/>
                <a:cs typeface="Cooper Black"/>
              </a:rPr>
              <a:t>Collegamenti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bg1">
                  <a:lumMod val="65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  <a:latin typeface="Cooper Black"/>
                <a:cs typeface="Cooper Black"/>
              </a:rPr>
              <a:t>Selezione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Cooper Black"/>
                <a:cs typeface="Cooper Black"/>
              </a:rPr>
              <a:t> trigger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bg1">
                  <a:lumMod val="65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0070C0"/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rgbClr val="0070C0"/>
                </a:solidFill>
                <a:latin typeface="Cooper Black"/>
                <a:cs typeface="Cooper Black"/>
              </a:rPr>
              <a:t>Temporizzazione</a:t>
            </a:r>
            <a:r>
              <a:rPr lang="en-US" sz="2400" dirty="0" smtClean="0">
                <a:solidFill>
                  <a:srgbClr val="0070C0"/>
                </a:solidFill>
                <a:latin typeface="Cooper Black"/>
                <a:cs typeface="Cooper Black"/>
              </a:rPr>
              <a:t> primo e </a:t>
            </a:r>
            <a:r>
              <a:rPr lang="en-US" sz="2400" dirty="0" err="1" smtClean="0">
                <a:solidFill>
                  <a:srgbClr val="0070C0"/>
                </a:solidFill>
                <a:latin typeface="Cooper Black"/>
                <a:cs typeface="Cooper Black"/>
              </a:rPr>
              <a:t>secondo</a:t>
            </a:r>
            <a:r>
              <a:rPr lang="en-US" sz="2400" dirty="0" smtClean="0">
                <a:solidFill>
                  <a:srgbClr val="0070C0"/>
                </a:solidFill>
                <a:latin typeface="Cooper Black"/>
                <a:cs typeface="Cooper Black"/>
              </a:rPr>
              <a:t> kicker</a:t>
            </a:r>
            <a:endParaRPr lang="en-US" sz="2400" dirty="0">
              <a:solidFill>
                <a:srgbClr val="0070C0"/>
              </a:solidFill>
              <a:latin typeface="Cooper Black"/>
              <a:cs typeface="Cooper Blac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0623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Donato\Desktop\corsoIniezione\IMG_2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6635" y="2201066"/>
            <a:ext cx="6057705" cy="4524582"/>
          </a:xfrm>
          <a:prstGeom prst="rect">
            <a:avLst/>
          </a:prstGeom>
          <a:noFill/>
        </p:spPr>
      </p:pic>
      <p:sp>
        <p:nvSpPr>
          <p:cNvPr id="4" name="TextBox 9"/>
          <p:cNvSpPr txBox="1"/>
          <p:nvPr/>
        </p:nvSpPr>
        <p:spPr>
          <a:xfrm>
            <a:off x="140565" y="153448"/>
            <a:ext cx="7196778" cy="193899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 KICKERS D’INIEZIONE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Collegamenti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Selezione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trigger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Temporizzazione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primo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kicker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terzo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kicker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ooper Black"/>
              <a:cs typeface="Cooper Blac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4600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64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310063" y="0"/>
            <a:ext cx="4813341" cy="6858000"/>
          </a:xfrm>
          <a:prstGeom prst="rect">
            <a:avLst/>
          </a:prstGeom>
        </p:spPr>
      </p:pic>
      <p:sp>
        <p:nvSpPr>
          <p:cNvPr id="5" name="TextBox 9"/>
          <p:cNvSpPr txBox="1"/>
          <p:nvPr/>
        </p:nvSpPr>
        <p:spPr>
          <a:xfrm>
            <a:off x="140565" y="180474"/>
            <a:ext cx="7196778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TEMPORIZZAZIONE KICKERS D’INIEZIONE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Collegamenti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Selezione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 trigger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Temporizzazione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 primo kicker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Temporizzazione</a:t>
            </a:r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terzo</a:t>
            </a:r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 kicker</a:t>
            </a: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latin typeface="Cooper Black"/>
              <a:cs typeface="Cooper Black"/>
            </a:endParaRPr>
          </a:p>
        </p:txBody>
      </p:sp>
      <p:sp>
        <p:nvSpPr>
          <p:cNvPr id="7" name="Ovale 6"/>
          <p:cNvSpPr/>
          <p:nvPr/>
        </p:nvSpPr>
        <p:spPr>
          <a:xfrm>
            <a:off x="3200399" y="3056021"/>
            <a:ext cx="902369" cy="794084"/>
          </a:xfrm>
          <a:prstGeom prst="ellipse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65128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2299818" y="1163069"/>
            <a:ext cx="4656223" cy="5151705"/>
            <a:chOff x="4199021" y="1355574"/>
            <a:chExt cx="4109270" cy="4696309"/>
          </a:xfrm>
        </p:grpSpPr>
        <p:pic>
          <p:nvPicPr>
            <p:cNvPr id="37890" name="Picture 2" descr="C:\Documents and Settings\Donato\Desktop\corsoIniezione\MENU\Screenshot-Untitled Window-2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99021" y="1355574"/>
              <a:ext cx="4109270" cy="4696309"/>
            </a:xfrm>
            <a:prstGeom prst="rect">
              <a:avLst/>
            </a:prstGeom>
            <a:noFill/>
          </p:spPr>
        </p:pic>
        <p:sp>
          <p:nvSpPr>
            <p:cNvPr id="11" name="Ovale 10"/>
            <p:cNvSpPr>
              <a:spLocks/>
            </p:cNvSpPr>
            <p:nvPr/>
          </p:nvSpPr>
          <p:spPr>
            <a:xfrm>
              <a:off x="6352675" y="3900037"/>
              <a:ext cx="1530000" cy="151015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0405" y="153448"/>
            <a:ext cx="8053808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ln w="9525">
                  <a:noFill/>
                </a:ln>
                <a:solidFill>
                  <a:srgbClr val="FF0000"/>
                </a:solidFill>
                <a:latin typeface="Cooper Black"/>
                <a:cs typeface="Cooper Black"/>
              </a:rPr>
              <a:t>MIGLIORARE IL RATE D’ESTRAZIONE . . . . . .</a:t>
            </a:r>
          </a:p>
          <a:p>
            <a:r>
              <a:rPr lang="en-US" sz="2400" dirty="0" smtClean="0">
                <a:ln w="9525">
                  <a:noFill/>
                </a:ln>
                <a:solidFill>
                  <a:srgbClr val="FF0000"/>
                </a:solidFill>
                <a:latin typeface="Cooper Black"/>
                <a:cs typeface="Cooper Black"/>
              </a:rPr>
              <a:t>                                                       . . . . . . o INIEZIONE MR</a:t>
            </a:r>
          </a:p>
        </p:txBody>
      </p:sp>
      <p:pic>
        <p:nvPicPr>
          <p:cNvPr id="9" name="Picture 2" descr="http://bravibimbi.riccardoporta.netdna-cdn.com/wp-content/uploads-09/2009/12/dentis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4756" y="996799"/>
            <a:ext cx="4381285" cy="5317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88445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43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30105" y="1041540"/>
            <a:ext cx="7292480" cy="56841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565" y="153448"/>
            <a:ext cx="6492226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BDBD"/>
                </a:solidFill>
                <a:latin typeface="Cooper Black"/>
                <a:cs typeface="Cooper Black"/>
              </a:rPr>
              <a:t>MIGLIORARE IL RATE D’INIEZIONE MR</a:t>
            </a:r>
          </a:p>
          <a:p>
            <a:r>
              <a:rPr lang="en-US" sz="2400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BDBD"/>
                </a:solidFill>
                <a:latin typeface="Arial Black" pitchFamily="34" charset="0"/>
                <a:cs typeface="Cooper Black"/>
              </a:rPr>
              <a:t>-  </a:t>
            </a:r>
            <a:r>
              <a:rPr lang="en-US" dirty="0" smtClean="0">
                <a:ln w="9525"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BDBD"/>
                </a:solidFill>
                <a:latin typeface="Arial Black" pitchFamily="34" charset="0"/>
                <a:cs typeface="Cooper Black"/>
              </a:rPr>
              <a:t>PULSATO DHPTT002</a:t>
            </a:r>
            <a:endParaRPr lang="en-US" dirty="0">
              <a:ln w="9525">
                <a:solidFill>
                  <a:schemeClr val="bg1">
                    <a:lumMod val="65000"/>
                  </a:schemeClr>
                </a:solidFill>
              </a:ln>
              <a:solidFill>
                <a:srgbClr val="FFBDBD"/>
              </a:solidFill>
              <a:latin typeface="Arial Black" pitchFamily="34" charset="0"/>
              <a:cs typeface="Cooper Black"/>
            </a:endParaRPr>
          </a:p>
        </p:txBody>
      </p:sp>
      <p:cxnSp>
        <p:nvCxnSpPr>
          <p:cNvPr id="8" name="Connettore 2 7"/>
          <p:cNvCxnSpPr/>
          <p:nvPr/>
        </p:nvCxnSpPr>
        <p:spPr>
          <a:xfrm rot="10800000">
            <a:off x="6858000" y="4682238"/>
            <a:ext cx="852616" cy="433551"/>
          </a:xfrm>
          <a:prstGeom prst="straightConnector1">
            <a:avLst/>
          </a:prstGeom>
          <a:ln>
            <a:solidFill>
              <a:srgbClr val="F57783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09330" y="5115788"/>
            <a:ext cx="1872885" cy="369332"/>
          </a:xfrm>
          <a:prstGeom prst="rect">
            <a:avLst/>
          </a:prstGeom>
          <a:ln>
            <a:solidFill>
              <a:srgbClr val="F89B3E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DHPTT002 ± 0.3A.</a:t>
            </a:r>
            <a:endParaRPr lang="en-US" dirty="0"/>
          </a:p>
        </p:txBody>
      </p:sp>
      <p:sp>
        <p:nvSpPr>
          <p:cNvPr id="7" name="Esplosione 2 6"/>
          <p:cNvSpPr/>
          <p:nvPr/>
        </p:nvSpPr>
        <p:spPr>
          <a:xfrm>
            <a:off x="1800915" y="4464390"/>
            <a:ext cx="1828800" cy="1020730"/>
          </a:xfrm>
          <a:prstGeom prst="irregularSeal2">
            <a:avLst/>
          </a:prstGeom>
          <a:noFill/>
          <a:ln w="38100">
            <a:solidFill>
              <a:srgbClr val="F5778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88445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hlinkClick r:id="" action="ppaction://customshow?id=5&amp;return=tru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547937"/>
            <a:ext cx="4137671" cy="2310063"/>
          </a:xfrm>
          <a:prstGeom prst="rect">
            <a:avLst/>
          </a:prstGeom>
        </p:spPr>
      </p:pic>
      <p:pic>
        <p:nvPicPr>
          <p:cNvPr id="4" name="Picture 1">
            <a:hlinkClick r:id="" action="ppaction://customshow?id=7&amp;return=tru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159" y="0"/>
            <a:ext cx="3349786" cy="3043871"/>
          </a:xfrm>
          <a:prstGeom prst="rect">
            <a:avLst/>
          </a:prstGeom>
        </p:spPr>
      </p:pic>
      <p:pic>
        <p:nvPicPr>
          <p:cNvPr id="7" name="Picture 6">
            <a:hlinkClick r:id="" action="ppaction://customshow?id=4&amp;return=tru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881" y="4547937"/>
            <a:ext cx="3925062" cy="231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 descr="C:\Documents and Settings\Donato\Desktop\13\IMG_2781.JPG">
            <a:hlinkClick r:id="" action="ppaction://customshow?id=0&amp;return=tru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2593977" cy="2189124"/>
          </a:xfrm>
          <a:prstGeom prst="rect">
            <a:avLst/>
          </a:prstGeom>
          <a:noFill/>
        </p:spPr>
      </p:pic>
      <p:sp>
        <p:nvSpPr>
          <p:cNvPr id="94210" name="AutoShape 2" descr="data:image/jpeg;base64,/9j/4AAQSkZJRgABAQAAAQABAAD/2wCEAAkGBhQSERQUExQWFBQWFhUXFxQXFRcXFRcWFRUVFBcUFxUXGyYeFxkjGhQUHy8gIycpLCwsFR4xNTAqNSYsLCkBCQoKDgwOGg8PGiocHyAsKSkpLCkpLCwpKSkpKSwsKSkpKSkpKSksKSkpLCksKSkpKSwpLCksLCkpLCwsKSwsKf/AABEIANAA8gMBIgACEQEDEQH/xAAcAAAABwEBAAAAAAAAAAAAAAABAgMEBQYHAAj/xABOEAABAwIDBAYHBAcDCQkBAAABAAIRAyEEEjEFQVFhBhMicYGRBxQyUqGx0UKSwfAVU2JygtLhI0OTFjM0VGODosLxFxhzlLKzw9PiCP/EABkBAQADAQEAAAAAAAAAAAAAAAABAgMEBf/EACQRAAICAQQDAAMBAQAAAAAAAAABAhEDEhMhMQRBURQiMmFx/9oADAMBAAIRAxEAPwC/M6b4Ig5cTRmDYuyzy7UJLoz0yZimvLwyi5rsoaXt7QImRMLBut7/ACP0XbXfLrXi55X38EB6ZbWadCD3Qfkj5uXwXmjB1iAIMdxUnQ2pVb7NWo3ue8fIoD0Hn7vJDKw7BdK8Wxwy4iqbiA57nA3sCHHRbcXaoA+ZGCSzIcyAWA7kMhIiouzoBSV0pLOuzoBWQulIl6A1EAqw2C4lIMq28/mjdagFEBROsQdYgDEIICKXoM6AOgKJnRS9AKEoJSeZdKAUXSk5QFyAVQWRMyAuQBqtXK0ngCfK6q3SyvQLGugdYYdLdSMpbBI/NlN7XqkUKhBDSGm5mBx0usxxlfMTByjTKJyxM2m+qAL6yPc+H9Fyjcx3fNChFFYLUO1qQGUjeB8YQOKNtT2Wdw+QQkDCtsP6J01ncm2D9lP6TUA42Zhy6vR/8WkN++owWW8DELF+j1KcVhx/tmH7pzf8q17MgHgqp5RwTiJNuR1UZ622lBJGd3sgmwG958x5hKu285ogZO8yfHVWjFvopKaj2SY2cfe+CONnDe4/BV2rt+t77R3NH4ymr9t1v1x8A0fgtFhkZ70S3DZ7eJ80b1JvPzVIdteoda7/AAcfwKIdoOP97UP8bvqp2ZEb8S9+os4fErjgme781njsXUn/ADkjmXT80Lazz9seZTZf0byLR0ZFSoK3X0ckVn9XMXYTIFjqDN+amxg2e781nlLFFxIDhI4h34pw0cx5JssbyL16kz3fmuOAZw+JVOpxvPlZLte3ifNNljfRaTs9vPzRDs1vE/BQdOs0faP3inDKw3VHffP1UbTJ3okg/Zg3Epo/CESdQNeI7wj06n+0d96UhtUPy56VQ52/Zdl6t/7D7SAeO5ZuDRdZIsTJQZk1wW0GV2dZTkXLXsPtU3gw5jh3g3S0qpdCkocySzLsyEi2ZRj9rgVALgSQJBF4tIidRqLXS3roLw3x+BKr232uLstMANF3du0doklpNrnzAQBOkG32k5SACOMlpBAsRvPtbpVU2jiWOENDWwOYzHfqe6yaY7Ekkz4mIB5wmBqibz3SgHIHNcmXW9/xXICC638yPxhdisRma1o1j8NZ08pVqxPo1xY0FN45Pj4OAUNtHYlUDq8hNRlnMb2nCBOjZ3EX5oBpgXiNQpOiFH4TDltnBzSNxkHyKdgICy9EKc42jyzu8qbx8yFptbENpsdUeYYwST3bvH6rNOgeHPrL3bxRedN+amB+Kd+mDpF1VJmFYe08y/u3j5DzT/EBvhOkrsVXqVnHsg2HACcjY7pceZTyp0hMk5tPz81TqOI6ig1n2jr+8dfzyTevtCBl7vx+q9GEKVI8qeRtlxZt8neUm/bZVZpYuGk8Pnb6pD19XUDPUy2N22VK7PDqrZa/vGUmORWfevKf6KdMXYZ7m5y1jwJsCJGhIPeUcXXAU3fJb3bNfkLg+YnRp1AmDeQe9RDNpHirDhNrNLiSGybHs2I55SJTnaeHBp5mQeInTmO7ge++7Juuy6dldp448U7oY1xIAm6R67KdwJ7rwj0saO0TYBpPjr+CjUXski8+98P6pn+lDuNlVau18xJJkn8wubtIcVbkhSRbW7XPFCdrniqmdpc0H6Qso5LakXKjto8finuH20TYlUKhtC8KRZjNHAqbIVMe19tHBY0Vf7mrlbWG4iwZV/eHsnllO5WjpHtPqqQLDOeMrhfsnV3fFlT9q0xXoERJAJA42gt8Qu6IYv1zDOwbzNagc1Ik3czh4gHxHNceWOl2umdmKdqiydG9q52ZXTbQ621vzQ4rpBDywABsluaZuNbbhz/ZdwUO3FhnZLoGkjcAIm28BFxD2ZCOsOQBsSG8Jb/d78o/JWZuJ0trFtSAdBETxcRqO9NKlQueYcRIM3MXEHu11UXUxWVxPEDnv3cpTrCY9pkuE3gc+SAisQ8gmRIO+8GN6QdUBGuW0WE6adynNr4cOYCGAuva4id9rKNwGxXv0A+fegI71o8WfdH0XKw/5E/tfNcgNBCqGDbl2u87y13/ALbCrg3vVZw+zqj9pvqNH9m0AOebAF1IAAcTpYICcdh2vqODmtcMrPaAI1fxTbEdE8K/WkGni2W/IwpejhKeck1gCWgQWmLEnXx4Kv8ATzaVXB0c1IZ3Fze00ZwGGTmggiLRfioTT6A62VsKjg3VKjS72R7RBAgkgCw33/hWNbU2n63tB9UmWtJjuaYb8bq9dKeklWns0GqQK9RgJAGWM8hogbw2/wDEsuwT8lIu3uPyt9VpgWuf/DLK2o8eyTxGKD6nJqbVcSC4boAHl+KcbP6O4hzQ4U3Q8AgyBY77myWq9E6zHNLy0E3ygkkDdMCPivUXw4NMY3bEnVopmdZ+P5Caiqk9p0XUyAXAzJgTPebWTYYiNU1JdllitWh71qEVk1FYcR5ifJGD01IPHXovuw8fmotvcQNby2RprcBWzZG1vsO0PmOf9Vixqp7s/pBWonsPIG9pMtP8JVHCym2zTtr0chPgeUHQjkYNtxBCZ1MZT6qoxzsr3NIDi9rQLACxbfzVG2l0sr1wA58NFg1thGsTqb8SottVVWL6TpZOVyWOjMHc2mR5opxRUWMQlW1VrRnpokm4pLNxNio2nU5oRWg2PmEaIJD1sg31UnhMbLTyuoFu1AMwLGEOiezcfuEHspxgqsEwZBMd4ItZUaJXBZ9n7QkxKh8RjTgccyu2zSZMe6T2h4GD4png8YWvHI/0T7pMzPQdvLO0O77Q8ifJYzhacWbY50y8dJKTXZcQ27KokQJDXx2h3GZ8VXsbi+y2Bxm2t7eUp56MNsDFYR2GcZfTu0anszl8wS3yU1sfZFJ5NWqD1YdlbTFi8gCZO5ot5rztWlPV6PSXJSqmDe6DByxmmDEXHzT3ZlPMQJyjf/SVpz8ZRNPqxQp5dcsdnnpCjamxqDpcxuUgSW6iOR18DKos0JdE0QVDYtMGTmtvtfv5J/Te1lmiBwA4otXFszZWy5zb5WiBHM+KO13ZuGjxsPErYg71vl8AuTcOH60/eH0XIBUYghxN+7cnDdtsdLJhzT2hvBN7jyTGjivEnU/nmqZ0t2ca+MAa806hY3tCdRm1i/DRZ5IOSpOiUXypieBUbsXaxq42pRBnIxosdHOeLeUrLNsjGUDkfWqOBFi2o8ghaH6Dti5W1MTV7ILsrSbTHfrc/BYYsLhy2HyQ3pzwZbWouAhpbUvuMObbwGXzWZVMYYaBoF60270co4qmWV2B7ToLdnm1248ws32l6CMMSTSr1WDg5rXx49ldUJaVRSvpjtXpJiHa1qn33ADkADYJtX2nUeZc8n8/Fa1T9ATXH/TY76P/AO09b/8Azm3fjHeFEfzq2u/YpfDEX1SdflHyRZW4f93uiNcXV/wmfzIw9AWG34mt92mPwVdSLGHMqELg87it2Z6CMGNa+IPjTH/InVP0H4Ef3mI++wf/ABpqRFmBtquGhN+aMa7p/oFv3/Yls/3sR/iN/wDrSzPQ1s8faxP+PHyYrbn+kcHn9mL4j4f1TlmMZzHhPxC31vojwA/1j/zDvojD0RbN9yqe+sT+CuvIkvZVwizAfWGnRzfGR8wjtqO3ZT3VGfKVvrfRFsyI6l5HOq5FPoc2V+of4Vqn1VvyZEbUTCG7QcB/m3d4v8kNTpBLcppCQbOm45aXW9U/Q/ssaUXj/f1PqnbfRds79S4nia1QnzLk/Jf0rsw+HnVm1zr1YPnfu4p1T6RuGlEfFb670SbLcZNB5POvV/mRm+h/ZX+ru/xqv8yfkNk7MPhgTukj4I6lonfeR4o+I6R1XsLW04lsE9p26CROkr0E30RbLj/RxHOpU/mS+F6AbMpEGng6RPFwL/8A1kqd8LDFejJfQh0dxJxb6+RzaTWRmIIDnF7CAOMBrjytxVx6UbYp4HF9VVJZTqB1RhgloJd2gY5x5habQwkABoDQIAAAAAGlhuVU9JfQsY/Ddns16cup8/eZ4iPEBceaKydnRDgq7umuDAnr2nuDifIBMR05Fd3V4dj3D7TyMrWt48SdwBhVvZHQ5rWOdiZkCWtnT96DqeCk8NSezq20gxodrDRwbMjiSd/yWUPFjF3ZLkTFbbUAbu+YvAECLnmUw2j0oy2gEjlvneTwSlLFPp557WgaYA7M9qI1MEKJxEF1R7maOytEDK2dJ7h8SF1FA/6Wd+sP3W/RcnDWMcARTbBuJYJg3EydVyAk6VUAdmJAFzuPaPzjyUJja+bGU3ZS0WAnUiTc+M+SmngkSWQdZ08/I6qDxzC3EUQ6ItGUES3NG/vKAna2Gp1Ya6n1uaws3LO833z4rUejmyaeHw7KVMDK0RHxm+uqoOwNmhtQGIy/HW0TfX4K+4Cq68Gw3nxE/BWUbRVyocVtkN1YTTP7FmnvYQWnynmmvq1UWcA79ppjza42PcT4JxV2k1sam8SZiYlJVdqBs2FhOp0ibJospq9jHE0o9oObzLTH3tPiiUsa5t2uDm98jzUnS2u08RoZBBEbiksRg6VWXACd72dl47418ZCzeN+i2oIzarXe0I+SF4BuDKhMe40D/aHNTP8AegRl4dY0WA/aFuIGqUkjQwsZOUeyy56H9RxCS9YSHrp3gFIuq8Fk5pE0PevXdemHWrutVdxE0P8A1hCMSo/rVwqpuoUSHrKN6yo3rV3WpuoUSYxKOytKjGVUqMQTpZWUxRKioBqUIx3AeKjaY4ouBrHEE9W7JRBI62AXPIserBsG7sxmdwi62jcuir47JXOTdxtz0T3CUxrqksLgKTBmiT77yXO83THhCd+tN4rVQCaFXBB1ImYE9yT9bbxXDFtO9Wpi0Rm09kUqpIexrtN19xsRcX5qvYjoFTzZ6T3U3ffad2hv8dysm0sTkqMO5wj4xr8fBK9YOPwQkzyr0QxNOQCyo25EWcD+6+0eKiH4arSBNSmWtMkh7TEyAb6EFay9wA3JAmdw7p/MoDIjTo8fgPouWq/oWgb9VTvf2G/RcgMwdjW5iWvcHSAbZmiNL+OijekGImtRMz4/tAlVqttpxkXA1MCd4vA/NlIdGcE/G12tIIa2XPOkMBFhzOg71DBqPR7DwBBN7jUxrBB3gEjwVkbVhkaXg8rqKos6vK4WDImPd7u6PBS2JIjMLtcJkGQRHL83W2KScTGd2BiKgALpBAExxAvbwv4KE2/tItgicpGaG7zYRcG0yZtbci7Q2r1UZmgNE3AseffySNKuHAvEFrmtid4087lXvm2K4pBNgbTBLWGQBxdMCM2vc0/BT2MYWmWOuBMixGlj3gz4KAxNSnSNy1nai4Jlv2iOUwVYag7JJgiNOUT8k06naJcqXIyZtQVWubUEH2XjcQZGZQmwsUR1uHcZdQflHHqzdnldvc0IKmELa2djiQWEFn7RI7QPMgeMpLpDs+m9zCx5pYpvs1Ga3uQ8aObyKjyMWuHwpjlTJk1ETOqzgeleVwp4rKxxJa2s100KhFrO+w7kfhorAHLwMsZQdM600+hXOiGuBvHmq701wLq2Hc1s5spLYJHaaQ4C2sgOCxkvPE/Fb4vGc4qVlXKnR6GONb77fvD6rvX2e+z7zfqsy6PdGcN1jS+HlzM3UVXML9xzgU3wW6jtCRCiumGBw9NzhQpFhFSHGTlHYDsrWn7JkEH9l+6F0PwGleoosqujY241h0e0/wAQ+qUzrA+j+zuuxNJkSC4F3Jrbu+FvFbjgxFNvdpwm4HcJhcufBtJSu7NFK3Q8D0dtZNwVFbQ6SspuLKY66t7jDZvOo/Rg77rHHqk6RZkh0ixpZhqkGCQGg7xnc1kjnDj5KXo45mHotEdljWNDQNSQLeaqmyNmGq9uIxLxWcDLKbAeppkaQw3e7mfipTa7ajmh1IzDmugaEskFhtoR8l7vi4nCP7dnLkdk1gdqvq3dMh+UiNOzmAjx+CTxO14gbso0N5v9EvgnBwzGzjBIGgcBFlHbQpUhVLHZQS0FoOYGSYABGu+0rZwrkiMvRJbO221wJ4DXWTpdOqW0JEuIjdfXuUSzAho7IAiDrruMk6i/gm+0qoaRTp3quBIAknjJGgFtSqWr4LVZO42s18AnQPPDcY7tPmnuGq5mAkydDIB7X5v4qA2W1z3DPBiMxFhxj5/kpzRxf9u8izHabxyPis8nDLQZIuk/SY0I48ik8t988I/MIevvBE/UI7CAIgc7KhcFtOyBDmbw+BQIDzKyq2NJ5SATu7gtZ9Fuy2swjqsXqPPiG9kAcpnzWUsw8gNcDFrTGuhnuW1dEKQp4HDtGmSRv9ol0nzVJvgEy5omD48/6JAZmT1ZyjewiWH+GRB/dIRqjk3dWWDyaehViWLqZ2lr6Rg+4Q9v3TDh4SoltAsBFKtkvZtRpga2hwaQL8FMGug65F5jXfJG38EnbSc/L11GlVLRDHNMgHiA5pjcddydtx1dzQ0UwLAZiHOOgEwcoTR9Jh1Y37o+iKcOz3R8vktV50UuiNofHDdWxxa0ucGk3F3EAqt4ANcwPqEh5zF2e0u4wdRpHIBSvqdP3GnvE/NK06bW+y1o7gAqz85S6RMYNETSwlAMeHUnVhUN2Npdi2lzYRO6UhsjAdQXZXVRSPsUcr3tp2uA9zcxHKwHNWAOXZlzZc7yqmWUadkXi6wLTAfIuP7N+o3ezvEjxWd9K+hjy91bDML2Ou+mB22ON5y72nW3NaxmULtKnVY8vZT66m65a1/V1aZ3ljvtNOuWReb3Wvi5Yw/WXRWabdoz3ZFA4PDVH06dV2LqANDTh3htESczg4iHmzSP6J10iwlXF4fD5adWpiW2qRQqUmZS3QhxyFwdIzCJBFlZztQ/qMeOQeCPPrEb9JPPs4XFvP8AtKwa3x7Zt4L0dzHX9GP7fCO6J9EDhaZdVE1qkNLWjMWM1Lbb95/hVtGIO6nU+6B8ykdlYWoCalbKHkZW0mexTbMxP2nExLuQ0iFJ515PlZFklx0jfGnFEVjMEKwAfRqGDYZ2tB/eaHw4ciCnuBaGMNMYamxkH/NlrT924PiU4L12dUxZXj/lktauwMPUY0QczQIgOa4gRwcJaN29FwZBxDi1zMhEn+0aZcNDANjFvBHzorwDqAe8A/NdUfMp20VcOKJcYQ3LbGdRcE8wuOb7dNji0gtJBkEbxYx4KEOEpn+7Z90fRd6nT/Vs+6Fo/OT4oqsVc2Otq1XuBmoyjNrWMEybvP5lMcH1VMdgOqOMBzmtLnO11qOhgF/e3CyXZSY3RjG9zQPkEfrZN/BU/M+ItovtijM7hlcAxl+w05i63232nuAjmVJHDadwCj6DiDGqeUcUA8t5fHWPzwRZb5kTVdDig8ACdbg8NU4FVRmJecxjSASf+qD1ly6ASZ/Oi5Roxp934oEBkVPoyIzQddWuBMiIlsRv0HBaVsXs4ei3hTaL62EKoNES1r3ukA5JuDoJMTeePBWvZ1YdSw3jKNdfFc+Z8EokC+yQck2Yi8eKUcuNy1FqESiyjlEWDVEhgUBKAFBKgBsy6UVCgBlFLlxCBACHLiUAXIAQUMoAuQgNK6UC5CQwKEIoQhACUYIFygAoM/5/FBvj8lcGWF9N/wD1VkgCh114orm8+5KMCsmBejbVNeuOad8pyTDSeSYSmSXKCJIYq5IHD5FFq4jiBzG/82TNleDxMWEju/FKNxQOvx0mCJtbivWxu4plGKmqzh8T9FyQNWjvc3/EH1Qq5BnlV7iD1ZcZMlxjmAIyzbMRrpKteyqkYamCZIaATe8b73VRzinBZVIIBbncJaQfaGUHeOOkRuVj2ViA6kCCCBItpY8ly+T/ACWj2SVOrdSFKpKhc6c4avdeXGWk1askajUmSi4jHMYO06Ew/T9D9a3zC1fPRSiQhcmTdsUjpUb5hKt2gw/ab5qlMmhxK5I+ts94eaMMQ33h5oRQo5yLK7rRxHmil44jzCAMEMomYcR5rs44jzCAPKMkutHEeYQioOI80FB5XJM1m+8PNB60z3h5oTQuEYJqdoUxq9vmEU7ZojWqz7wQUPUUvv8ABR9TpFhx/fM+8PwSL+kuHaZ61p7r/JSo2KJhATuN/wAVBVumeGaJzm+7K6/dZN6vpAoASGViOPVkD4q2iXpCizNEI7VVP8upEtw1UjmAPmV2xenJr1RTFB7bSSYIA5pokuWhRbMVUgRxTLMjVn5km0LKUtUrLVwQu1ccWY3CtDizO2s2Rx7JbI0IzNHmrB1dQn2i4EWzMyiTIgRpqqB02x/V4/Bn3MrvOrf4NK0p1W+ltxEyNN0a8x5r2cP8IxY2Fep+rH/D9FydmnN5Pmf5UK1IMYxuMBAy9uLGGgEuO4uJ0kEgkfKBZOh2Jmi9sQWvIiQRoOCqTaY0kkGNAQDoYjdff9FZuhrm5nsAgkAxEC0ie+/wWHkK8bJj2WFxR6dWEpWwJG5NXUyF4zTRumQfTfAVsRSHVGSDLhoSPxVJwHRvNmzuNhuER3ytOLoTTG4FlQE+y+PaG/8AeG9dWDOo/qyrXwhcB0Iok05kzE31srMfRnhnNsHt7nFM9n4mCydQQD4WV8wbwQF3qjN2UXBdA6TapYS8gb87uSmKno6oFtjUB5VHfVTz6YFUwQbfipfDEWtM7lWME7sm2ZfiOhDWk/2lYR/tHKT2b6PmPEufVvp/aO+qtW2sLLhaJMHwUngGQFRQ/bkOTKk/0WUyLVKw/wB45R2M9G4p362sRv7ZWqUKlkhj6Ic08Y81pLEq4CkzMcD0CpvMZ6v+I76qwYT0YYc69Ye+o76qd2XhsrfElTeHdCpjx/SG2Vb/ALMMLF2E/wAbvqq7jPRthmvLS1/LtFai0phtTCglrucLSeNVcQpMq+xvRng2iTSDp96/zU03oLggIFCn9wKYougIrql5Ou7wutIwVEWypM6KUG1CBRYACR7A4yFNYbYdJkAU2+AATl+LZ15ZIzFgfl3kSWzzEiE6DmjkqwhpJuyB2rsKkC05WzPAb93cona1KnkIgHeeYGoTrpZt4MIY3tPdo2Y8Sdw5quVKDnn+1dI9xtm+J1d8lTJmhj7LJNjCsTXcRSa1jdJA7LR3m7ipHZ2zGUG5WXJ9px1cfpySrSAIAgbgEdrSV5ebyJZOPRdRoMCjBHp4bjZLOogN3rFRfYbRkXpCxE4+PcZTHjd//MFsfr7XNBDHAHLo3+I7zG4LCekWJ67H1SN9TKO5pDB8luVOhuzuje5sQZ0m+5e9jVRSMX2OQ5u6k6O5v1QKLfsp0mzdTuP1XLQgyaqDqYOuu5L7F2t1eIa49xcbd1tIso5zwSSY4efdPek/WLwCb79fh+ChrUqBsmG2iyo0QRO8IXMG8SstrbdNBlFzbhwIIvmBbF/Jw8lIYL0gN3vjk5ebkwzi+VZeNMvNbBApnV2edyiKPTdp3tPinbOljDw8CuZw/wAL9EftHDVKbs7WzeSFZ9h7fY9gkhpGrXGCP6KOHSOkdUSrjsM/2gPILeGRxKtWSFLpZTqYvq2mW5bP3OeDdoO+2/fdWqhi7arP6mHwjxGncm9TZjPs4ioP43fVaryEuxpNA2jtNnW02udL3l2UcYaSVJYWsIWTnZDJzCqc4gh2Y5gRpfVL+t4sezinf8J/BSs8RpZr7ayF+IsbrHztHG/627/h/lQet4o2dinkbxmH4BX/ACIjSzU9jbQZUphzHBwuJBkS0lpHgQR4KUp1liFDDPpiKVZ9Mawx5aJ4wClZxH+t1f8AFd9VC8iCI0s28YlVL0g9N/U2UhSYK1R1RssBuKYu91jY7hNpKzz1WobuxFU99R2nmndHDs1zdriTfxKl+Sq4Q0l2w3pEwrh2qhYT9h1N4I5aGfAoK/pJw1w3rKjhuawibcXRCplXqCZdqPzqgpVMO2+qzflNdIsoBdq1K2KxIxXWOovYMtMU3GWsE9ku0cSXEncpGl0m2hGXO127MaYzD7sA+SJT2zQbuQnpRSGgHmsHnyMtpSDYHAPLjUqEve7Vx/NlJswx3qEf00pje3zTSt0/pD7TPNZOMpO3bJLaykBzSwWfYj0mUxo7yao7Eekwbg8+EfirRwz9Ih19NQOIa3UqB6UdM2YakSINQgimz9rc4j3Rr8Fm+M9INZ9mAM5m5+irlbEuqOLnkuJ1JMldWLx5XcyjkvRM9E8Ka2MoN1Odrjf3e2b+BXo7Zb6J9tuVx1IJAve/BYv6N9iOaHYl2ZuYFlIgTN+26Bc6AW5rQzULIJOYEASAQW6RAN3D27HjvXoGZf8A9D0jeD5rlUGOcQDDrj9n6rkBhtR1w1sxcyZ3EibmNeHxXGn2Ykm9rgCeJHHcLzdF65pkXmABeI0gx56BCKGebGG73ENFpgXIJFvggIralQyASLTETF77/wA2UYVLbRpZojUWPDd/X4WUccM5AIpUVzGp04lD6sd67qEoAjGvGjneaUG06nvu80m6j+YQdSVGlCx1T2tV98pT9M1f1h+CZilyRupVHCPwm2O/01V98/BD+nK3v/JNOoXGkm3H4TbHf6bre/8AJJnbVb3z8E36pF6lTtx+Cx2Ns1v1hTjC7WqE3qHu4+KjOqQmjGqaI/CLJl22arZzVDlOlr33JGvtZ7crg83+IhN6dYZTmv8AimtSSZPhb4BToj8Fjitteq4yaju6UicfU993mUkKSO2gmmPwWzjine87zKIap4nzR+qRhRU0iLECgyp06ihGHUgailKDqU9bSkaI/qpQDAUVJ7NNBl6rH1I+yDDTbQxDteaK3DH+h5pVmziR/wBPqgFsb0jr1LCo5jRZrGkNa1osAAN8QnWyOmGIw51z7u3e2sA6jwKDCdF6tUEtaIGpL2DzJdHgnjuhVdpGZrRIJBNSneLm4dFuCAnG+k6nF6L55OMeHaXKG/yLqcG/fb/MgQH/2Q=="/>
          <p:cNvSpPr>
            <a:spLocks noChangeAspect="1" noChangeArrowheads="1"/>
          </p:cNvSpPr>
          <p:nvPr/>
        </p:nvSpPr>
        <p:spPr bwMode="auto">
          <a:xfrm>
            <a:off x="155575" y="-1836738"/>
            <a:ext cx="4438650" cy="38290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4212" name="AutoShape 4" descr="data:image/jpeg;base64,/9j/4AAQSkZJRgABAQAAAQABAAD/2wCEAAkGBhQSERQUExQWFBQWFhUXFxQXFRcXFRcWFRUVFBcUFxUXGyYeFxkjGhQUHy8gIycpLCwsFR4xNTAqNSYsLCkBCQoKDgwOGg8PGiocHyAsKSkpLCkpLCwpKSkpKSwsKSkpKSkpKSksKSkpLCksKSkpKSwpLCksLCkpLCwsKSwsKf/AABEIANAA8gMBIgACEQEDEQH/xAAcAAAABwEBAAAAAAAAAAAAAAABAgMEBQYHAAj/xABOEAABAwIDBAYHBAcDCQkBAAABAAIRAyEEEjEFQVFhBhMicYGRBxQyUqGx0UKSwfAVU2JygtLhI0OTFjM0VGODosLxFxhzlLKzw9PiCP/EABkBAQADAQEAAAAAAAAAAAAAAAABAgMEBf/EACQRAAICAQQDAAMBAQAAAAAAAAABAhEDEhMhMQRBURQiMmFx/9oADAMBAAIRAxEAPwC/M6b4Ig5cTRmDYuyzy7UJLoz0yZimvLwyi5rsoaXt7QImRMLBut7/ACP0XbXfLrXi55X38EB6ZbWadCD3Qfkj5uXwXmjB1iAIMdxUnQ2pVb7NWo3ue8fIoD0Hn7vJDKw7BdK8Wxwy4iqbiA57nA3sCHHRbcXaoA+ZGCSzIcyAWA7kMhIiouzoBSV0pLOuzoBWQulIl6A1EAqw2C4lIMq28/mjdagFEBROsQdYgDEIICKXoM6AOgKJnRS9AKEoJSeZdKAUXSk5QFyAVQWRMyAuQBqtXK0ngCfK6q3SyvQLGugdYYdLdSMpbBI/NlN7XqkUKhBDSGm5mBx0usxxlfMTByjTKJyxM2m+qAL6yPc+H9Fyjcx3fNChFFYLUO1qQGUjeB8YQOKNtT2Wdw+QQkDCtsP6J01ncm2D9lP6TUA42Zhy6vR/8WkN++owWW8DELF+j1KcVhx/tmH7pzf8q17MgHgqp5RwTiJNuR1UZ622lBJGd3sgmwG958x5hKu285ogZO8yfHVWjFvopKaj2SY2cfe+CONnDe4/BV2rt+t77R3NH4ymr9t1v1x8A0fgtFhkZ70S3DZ7eJ80b1JvPzVIdteoda7/AAcfwKIdoOP97UP8bvqp2ZEb8S9+os4fErjgme781njsXUn/ADkjmXT80Lazz9seZTZf0byLR0ZFSoK3X0ckVn9XMXYTIFjqDN+amxg2e781nlLFFxIDhI4h34pw0cx5JssbyL16kz3fmuOAZw+JVOpxvPlZLte3ifNNljfRaTs9vPzRDs1vE/BQdOs0faP3inDKw3VHffP1UbTJ3okg/Zg3Epo/CESdQNeI7wj06n+0d96UhtUPy56VQ52/Zdl6t/7D7SAeO5ZuDRdZIsTJQZk1wW0GV2dZTkXLXsPtU3gw5jh3g3S0qpdCkocySzLsyEi2ZRj9rgVALgSQJBF4tIidRqLXS3roLw3x+BKr232uLstMANF3du0doklpNrnzAQBOkG32k5SACOMlpBAsRvPtbpVU2jiWOENDWwOYzHfqe6yaY7Ekkz4mIB5wmBqibz3SgHIHNcmXW9/xXICC638yPxhdisRma1o1j8NZ08pVqxPo1xY0FN45Pj4OAUNtHYlUDq8hNRlnMb2nCBOjZ3EX5oBpgXiNQpOiFH4TDltnBzSNxkHyKdgICy9EKc42jyzu8qbx8yFptbENpsdUeYYwST3bvH6rNOgeHPrL3bxRedN+amB+Kd+mDpF1VJmFYe08y/u3j5DzT/EBvhOkrsVXqVnHsg2HACcjY7pceZTyp0hMk5tPz81TqOI6ig1n2jr+8dfzyTevtCBl7vx+q9GEKVI8qeRtlxZt8neUm/bZVZpYuGk8Pnb6pD19XUDPUy2N22VK7PDqrZa/vGUmORWfevKf6KdMXYZ7m5y1jwJsCJGhIPeUcXXAU3fJb3bNfkLg+YnRp1AmDeQe9RDNpHirDhNrNLiSGybHs2I55SJTnaeHBp5mQeInTmO7ge++7Juuy6dldp448U7oY1xIAm6R67KdwJ7rwj0saO0TYBpPjr+CjUXski8+98P6pn+lDuNlVau18xJJkn8wubtIcVbkhSRbW7XPFCdrniqmdpc0H6Qso5LakXKjto8finuH20TYlUKhtC8KRZjNHAqbIVMe19tHBY0Vf7mrlbWG4iwZV/eHsnllO5WjpHtPqqQLDOeMrhfsnV3fFlT9q0xXoERJAJA42gt8Qu6IYv1zDOwbzNagc1Ik3czh4gHxHNceWOl2umdmKdqiydG9q52ZXTbQ621vzQ4rpBDywABsluaZuNbbhz/ZdwUO3FhnZLoGkjcAIm28BFxD2ZCOsOQBsSG8Jb/d78o/JWZuJ0trFtSAdBETxcRqO9NKlQueYcRIM3MXEHu11UXUxWVxPEDnv3cpTrCY9pkuE3gc+SAisQ8gmRIO+8GN6QdUBGuW0WE6adynNr4cOYCGAuva4id9rKNwGxXv0A+fegI71o8WfdH0XKw/5E/tfNcgNBCqGDbl2u87y13/ALbCrg3vVZw+zqj9pvqNH9m0AOebAF1IAAcTpYICcdh2vqODmtcMrPaAI1fxTbEdE8K/WkGni2W/IwpejhKeck1gCWgQWmLEnXx4Kv8ATzaVXB0c1IZ3Fze00ZwGGTmggiLRfioTT6A62VsKjg3VKjS72R7RBAgkgCw33/hWNbU2n63tB9UmWtJjuaYb8bq9dKeklWns0GqQK9RgJAGWM8hogbw2/wDEsuwT8lIu3uPyt9VpgWuf/DLK2o8eyTxGKD6nJqbVcSC4boAHl+KcbP6O4hzQ4U3Q8AgyBY77myWq9E6zHNLy0E3ygkkDdMCPivUXw4NMY3bEnVopmdZ+P5Caiqk9p0XUyAXAzJgTPebWTYYiNU1JdllitWh71qEVk1FYcR5ifJGD01IPHXovuw8fmotvcQNby2RprcBWzZG1vsO0PmOf9Vixqp7s/pBWonsPIG9pMtP8JVHCym2zTtr0chPgeUHQjkYNtxBCZ1MZT6qoxzsr3NIDi9rQLACxbfzVG2l0sr1wA58NFg1thGsTqb8SottVVWL6TpZOVyWOjMHc2mR5opxRUWMQlW1VrRnpokm4pLNxNio2nU5oRWg2PmEaIJD1sg31UnhMbLTyuoFu1AMwLGEOiezcfuEHspxgqsEwZBMd4ItZUaJXBZ9n7QkxKh8RjTgccyu2zSZMe6T2h4GD4png8YWvHI/0T7pMzPQdvLO0O77Q8ifJYzhacWbY50y8dJKTXZcQ27KokQJDXx2h3GZ8VXsbi+y2Bxm2t7eUp56MNsDFYR2GcZfTu0anszl8wS3yU1sfZFJ5NWqD1YdlbTFi8gCZO5ot5rztWlPV6PSXJSqmDe6DByxmmDEXHzT3ZlPMQJyjf/SVpz8ZRNPqxQp5dcsdnnpCjamxqDpcxuUgSW6iOR18DKos0JdE0QVDYtMGTmtvtfv5J/Te1lmiBwA4otXFszZWy5zb5WiBHM+KO13ZuGjxsPErYg71vl8AuTcOH60/eH0XIBUYghxN+7cnDdtsdLJhzT2hvBN7jyTGjivEnU/nmqZ0t2ca+MAa806hY3tCdRm1i/DRZ5IOSpOiUXypieBUbsXaxq42pRBnIxosdHOeLeUrLNsjGUDkfWqOBFi2o8ghaH6Dti5W1MTV7ILsrSbTHfrc/BYYsLhy2HyQ3pzwZbWouAhpbUvuMObbwGXzWZVMYYaBoF60270co4qmWV2B7ToLdnm1248ws32l6CMMSTSr1WDg5rXx49ldUJaVRSvpjtXpJiHa1qn33ADkADYJtX2nUeZc8n8/Fa1T9ATXH/TY76P/AO09b/8Azm3fjHeFEfzq2u/YpfDEX1SdflHyRZW4f93uiNcXV/wmfzIw9AWG34mt92mPwVdSLGHMqELg87it2Z6CMGNa+IPjTH/InVP0H4Ef3mI++wf/ABpqRFmBtquGhN+aMa7p/oFv3/Yls/3sR/iN/wDrSzPQ1s8faxP+PHyYrbn+kcHn9mL4j4f1TlmMZzHhPxC31vojwA/1j/zDvojD0RbN9yqe+sT+CuvIkvZVwizAfWGnRzfGR8wjtqO3ZT3VGfKVvrfRFsyI6l5HOq5FPoc2V+of4Vqn1VvyZEbUTCG7QcB/m3d4v8kNTpBLcppCQbOm45aXW9U/Q/ssaUXj/f1PqnbfRds79S4nia1QnzLk/Jf0rsw+HnVm1zr1YPnfu4p1T6RuGlEfFb670SbLcZNB5POvV/mRm+h/ZX+ru/xqv8yfkNk7MPhgTukj4I6lonfeR4o+I6R1XsLW04lsE9p26CROkr0E30RbLj/RxHOpU/mS+F6AbMpEGng6RPFwL/8A1kqd8LDFejJfQh0dxJxb6+RzaTWRmIIDnF7CAOMBrjytxVx6UbYp4HF9VVJZTqB1RhgloJd2gY5x5habQwkABoDQIAAAAAGlhuVU9JfQsY/Ddns16cup8/eZ4iPEBceaKydnRDgq7umuDAnr2nuDifIBMR05Fd3V4dj3D7TyMrWt48SdwBhVvZHQ5rWOdiZkCWtnT96DqeCk8NSezq20gxodrDRwbMjiSd/yWUPFjF3ZLkTFbbUAbu+YvAECLnmUw2j0oy2gEjlvneTwSlLFPp557WgaYA7M9qI1MEKJxEF1R7maOytEDK2dJ7h8SF1FA/6Wd+sP3W/RcnDWMcARTbBuJYJg3EydVyAk6VUAdmJAFzuPaPzjyUJja+bGU3ZS0WAnUiTc+M+SmngkSWQdZ08/I6qDxzC3EUQ6ItGUES3NG/vKAna2Gp1Ya6n1uaws3LO833z4rUejmyaeHw7KVMDK0RHxm+uqoOwNmhtQGIy/HW0TfX4K+4Cq68Gw3nxE/BWUbRVyocVtkN1YTTP7FmnvYQWnynmmvq1UWcA79ppjza42PcT4JxV2k1sam8SZiYlJVdqBs2FhOp0ibJospq9jHE0o9oObzLTH3tPiiUsa5t2uDm98jzUnS2u08RoZBBEbiksRg6VWXACd72dl47418ZCzeN+i2oIzarXe0I+SF4BuDKhMe40D/aHNTP8AegRl4dY0WA/aFuIGqUkjQwsZOUeyy56H9RxCS9YSHrp3gFIuq8Fk5pE0PevXdemHWrutVdxE0P8A1hCMSo/rVwqpuoUSHrKN6yo3rV3WpuoUSYxKOytKjGVUqMQTpZWUxRKioBqUIx3AeKjaY4ouBrHEE9W7JRBI62AXPIserBsG7sxmdwi62jcuir47JXOTdxtz0T3CUxrqksLgKTBmiT77yXO83THhCd+tN4rVQCaFXBB1ImYE9yT9bbxXDFtO9Wpi0Rm09kUqpIexrtN19xsRcX5qvYjoFTzZ6T3U3ffad2hv8dysm0sTkqMO5wj4xr8fBK9YOPwQkzyr0QxNOQCyo25EWcD+6+0eKiH4arSBNSmWtMkh7TEyAb6EFay9wA3JAmdw7p/MoDIjTo8fgPouWq/oWgb9VTvf2G/RcgMwdjW5iWvcHSAbZmiNL+OijekGImtRMz4/tAlVqttpxkXA1MCd4vA/NlIdGcE/G12tIIa2XPOkMBFhzOg71DBqPR7DwBBN7jUxrBB3gEjwVkbVhkaXg8rqKos6vK4WDImPd7u6PBS2JIjMLtcJkGQRHL83W2KScTGd2BiKgALpBAExxAvbwv4KE2/tItgicpGaG7zYRcG0yZtbci7Q2r1UZmgNE3AseffySNKuHAvEFrmtid4087lXvm2K4pBNgbTBLWGQBxdMCM2vc0/BT2MYWmWOuBMixGlj3gz4KAxNSnSNy1nai4Jlv2iOUwVYag7JJgiNOUT8k06naJcqXIyZtQVWubUEH2XjcQZGZQmwsUR1uHcZdQflHHqzdnldvc0IKmELa2djiQWEFn7RI7QPMgeMpLpDs+m9zCx5pYpvs1Ga3uQ8aObyKjyMWuHwpjlTJk1ETOqzgeleVwp4rKxxJa2s100KhFrO+w7kfhorAHLwMsZQdM600+hXOiGuBvHmq701wLq2Hc1s5spLYJHaaQ4C2sgOCxkvPE/Fb4vGc4qVlXKnR6GONb77fvD6rvX2e+z7zfqsy6PdGcN1jS+HlzM3UVXML9xzgU3wW6jtCRCiumGBw9NzhQpFhFSHGTlHYDsrWn7JkEH9l+6F0PwGleoosqujY241h0e0/wAQ+qUzrA+j+zuuxNJkSC4F3Jrbu+FvFbjgxFNvdpwm4HcJhcufBtJSu7NFK3Q8D0dtZNwVFbQ6SspuLKY66t7jDZvOo/Rg77rHHqk6RZkh0ixpZhqkGCQGg7xnc1kjnDj5KXo45mHotEdljWNDQNSQLeaqmyNmGq9uIxLxWcDLKbAeppkaQw3e7mfipTa7ajmh1IzDmugaEskFhtoR8l7vi4nCP7dnLkdk1gdqvq3dMh+UiNOzmAjx+CTxO14gbso0N5v9EvgnBwzGzjBIGgcBFlHbQpUhVLHZQS0FoOYGSYABGu+0rZwrkiMvRJbO221wJ4DXWTpdOqW0JEuIjdfXuUSzAho7IAiDrruMk6i/gm+0qoaRTp3quBIAknjJGgFtSqWr4LVZO42s18AnQPPDcY7tPmnuGq5mAkydDIB7X5v4qA2W1z3DPBiMxFhxj5/kpzRxf9u8izHabxyPis8nDLQZIuk/SY0I48ik8t988I/MIevvBE/UI7CAIgc7KhcFtOyBDmbw+BQIDzKyq2NJ5SATu7gtZ9Fuy2swjqsXqPPiG9kAcpnzWUsw8gNcDFrTGuhnuW1dEKQp4HDtGmSRv9ol0nzVJvgEy5omD48/6JAZmT1ZyjewiWH+GRB/dIRqjk3dWWDyaehViWLqZ2lr6Rg+4Q9v3TDh4SoltAsBFKtkvZtRpga2hwaQL8FMGug65F5jXfJG38EnbSc/L11GlVLRDHNMgHiA5pjcddydtx1dzQ0UwLAZiHOOgEwcoTR9Jh1Y37o+iKcOz3R8vktV50UuiNofHDdWxxa0ucGk3F3EAqt4ANcwPqEh5zF2e0u4wdRpHIBSvqdP3GnvE/NK06bW+y1o7gAqz85S6RMYNETSwlAMeHUnVhUN2Npdi2lzYRO6UhsjAdQXZXVRSPsUcr3tp2uA9zcxHKwHNWAOXZlzZc7yqmWUadkXi6wLTAfIuP7N+o3ezvEjxWd9K+hjy91bDML2Ou+mB22ON5y72nW3NaxmULtKnVY8vZT66m65a1/V1aZ3ljvtNOuWReb3Wvi5Yw/WXRWabdoz3ZFA4PDVH06dV2LqANDTh3htESczg4iHmzSP6J10iwlXF4fD5adWpiW2qRQqUmZS3QhxyFwdIzCJBFlZztQ/qMeOQeCPPrEb9JPPs4XFvP8AtKwa3x7Zt4L0dzHX9GP7fCO6J9EDhaZdVE1qkNLWjMWM1Lbb95/hVtGIO6nU+6B8ykdlYWoCalbKHkZW0mexTbMxP2nExLuQ0iFJ515PlZFklx0jfGnFEVjMEKwAfRqGDYZ2tB/eaHw4ciCnuBaGMNMYamxkH/NlrT924PiU4L12dUxZXj/lktauwMPUY0QczQIgOa4gRwcJaN29FwZBxDi1zMhEn+0aZcNDANjFvBHzorwDqAe8A/NdUfMp20VcOKJcYQ3LbGdRcE8wuOb7dNji0gtJBkEbxYx4KEOEpn+7Z90fRd6nT/Vs+6Fo/OT4oqsVc2Otq1XuBmoyjNrWMEybvP5lMcH1VMdgOqOMBzmtLnO11qOhgF/e3CyXZSY3RjG9zQPkEfrZN/BU/M+ItovtijM7hlcAxl+w05i63232nuAjmVJHDadwCj6DiDGqeUcUA8t5fHWPzwRZb5kTVdDig8ACdbg8NU4FVRmJecxjSASf+qD1ly6ASZ/Oi5Roxp934oEBkVPoyIzQddWuBMiIlsRv0HBaVsXs4ei3hTaL62EKoNES1r3ukA5JuDoJMTeePBWvZ1YdSw3jKNdfFc+Z8EokC+yQck2Yi8eKUcuNy1FqESiyjlEWDVEhgUBKAFBKgBsy6UVCgBlFLlxCBACHLiUAXIAQUMoAuQgNK6UC5CQwKEIoQhACUYIFygAoM/5/FBvj8lcGWF9N/wD1VkgCh114orm8+5KMCsmBejbVNeuOad8pyTDSeSYSmSXKCJIYq5IHD5FFq4jiBzG/82TNleDxMWEju/FKNxQOvx0mCJtbivWxu4plGKmqzh8T9FyQNWjvc3/EH1Qq5BnlV7iD1ZcZMlxjmAIyzbMRrpKteyqkYamCZIaATe8b73VRzinBZVIIBbncJaQfaGUHeOOkRuVj2ViA6kCCCBItpY8ly+T/ACWj2SVOrdSFKpKhc6c4avdeXGWk1askajUmSi4jHMYO06Ew/T9D9a3zC1fPRSiQhcmTdsUjpUb5hKt2gw/ab5qlMmhxK5I+ts94eaMMQ33h5oRQo5yLK7rRxHmil44jzCAMEMomYcR5rs44jzCAPKMkutHEeYQioOI80FB5XJM1m+8PNB60z3h5oTQuEYJqdoUxq9vmEU7ZojWqz7wQUPUUvv8ABR9TpFhx/fM+8PwSL+kuHaZ61p7r/JSo2KJhATuN/wAVBVumeGaJzm+7K6/dZN6vpAoASGViOPVkD4q2iXpCizNEI7VVP8upEtw1UjmAPmV2xenJr1RTFB7bSSYIA5pokuWhRbMVUgRxTLMjVn5km0LKUtUrLVwQu1ccWY3CtDizO2s2Rx7JbI0IzNHmrB1dQn2i4EWzMyiTIgRpqqB02x/V4/Bn3MrvOrf4NK0p1W+ltxEyNN0a8x5r2cP8IxY2Fep+rH/D9FydmnN5Pmf5UK1IMYxuMBAy9uLGGgEuO4uJ0kEgkfKBZOh2Jmi9sQWvIiQRoOCqTaY0kkGNAQDoYjdff9FZuhrm5nsAgkAxEC0ie+/wWHkK8bJj2WFxR6dWEpWwJG5NXUyF4zTRumQfTfAVsRSHVGSDLhoSPxVJwHRvNmzuNhuER3ytOLoTTG4FlQE+y+PaG/8AeG9dWDOo/qyrXwhcB0Iok05kzE31srMfRnhnNsHt7nFM9n4mCydQQD4WV8wbwQF3qjN2UXBdA6TapYS8gb87uSmKno6oFtjUB5VHfVTz6YFUwQbfipfDEWtM7lWME7sm2ZfiOhDWk/2lYR/tHKT2b6PmPEufVvp/aO+qtW2sLLhaJMHwUngGQFRQ/bkOTKk/0WUyLVKw/wB45R2M9G4p362sRv7ZWqUKlkhj6Ic08Y81pLEq4CkzMcD0CpvMZ6v+I76qwYT0YYc69Ye+o76qd2XhsrfElTeHdCpjx/SG2Vb/ALMMLF2E/wAbvqq7jPRthmvLS1/LtFai0phtTCglrucLSeNVcQpMq+xvRng2iTSDp96/zU03oLggIFCn9wKYougIrql5Ou7wutIwVEWypM6KUG1CBRYACR7A4yFNYbYdJkAU2+AATl+LZ15ZIzFgfl3kSWzzEiE6DmjkqwhpJuyB2rsKkC05WzPAb93cona1KnkIgHeeYGoTrpZt4MIY3tPdo2Y8Sdw5quVKDnn+1dI9xtm+J1d8lTJmhj7LJNjCsTXcRSa1jdJA7LR3m7ipHZ2zGUG5WXJ9px1cfpySrSAIAgbgEdrSV5ebyJZOPRdRoMCjBHp4bjZLOogN3rFRfYbRkXpCxE4+PcZTHjd//MFsfr7XNBDHAHLo3+I7zG4LCekWJ67H1SN9TKO5pDB8luVOhuzuje5sQZ0m+5e9jVRSMX2OQ5u6k6O5v1QKLfsp0mzdTuP1XLQgyaqDqYOuu5L7F2t1eIa49xcbd1tIso5zwSSY4efdPek/WLwCb79fh+ChrUqBsmG2iyo0QRO8IXMG8SstrbdNBlFzbhwIIvmBbF/Jw8lIYL0gN3vjk5ebkwzi+VZeNMvNbBApnV2edyiKPTdp3tPinbOljDw8CuZw/wAL9EftHDVKbs7WzeSFZ9h7fY9gkhpGrXGCP6KOHSOkdUSrjsM/2gPILeGRxKtWSFLpZTqYvq2mW5bP3OeDdoO+2/fdWqhi7arP6mHwjxGncm9TZjPs4ioP43fVaryEuxpNA2jtNnW02udL3l2UcYaSVJYWsIWTnZDJzCqc4gh2Y5gRpfVL+t4sezinf8J/BSs8RpZr7ayF+IsbrHztHG/627/h/lQet4o2dinkbxmH4BX/ACIjSzU9jbQZUphzHBwuJBkS0lpHgQR4KUp1liFDDPpiKVZ9Mawx5aJ4wClZxH+t1f8AFd9VC8iCI0s28YlVL0g9N/U2UhSYK1R1RssBuKYu91jY7hNpKzz1WobuxFU99R2nmndHDs1zdriTfxKl+Sq4Q0l2w3pEwrh2qhYT9h1N4I5aGfAoK/pJw1w3rKjhuawibcXRCplXqCZdqPzqgpVMO2+qzflNdIsoBdq1K2KxIxXWOovYMtMU3GWsE9ku0cSXEncpGl0m2hGXO127MaYzD7sA+SJT2zQbuQnpRSGgHmsHnyMtpSDYHAPLjUqEve7Vx/NlJswx3qEf00pje3zTSt0/pD7TPNZOMpO3bJLaykBzSwWfYj0mUxo7yao7Eekwbg8+EfirRwz9Ih19NQOIa3UqB6UdM2YakSINQgimz9rc4j3Rr8Fm+M9INZ9mAM5m5+irlbEuqOLnkuJ1JMldWLx5XcyjkvRM9E8Ka2MoN1Odrjf3e2b+BXo7Zb6J9tuVx1IJAve/BYv6N9iOaHYl2ZuYFlIgTN+26Bc6AW5rQzULIJOYEASAQW6RAN3D27HjvXoGZf8A9D0jeD5rlUGOcQDDrj9n6rkBhtR1w1sxcyZ3EibmNeHxXGn2Ykm9rgCeJHHcLzdF65pkXmABeI0gx56BCKGebGG73ENFpgXIJFvggIralQyASLTETF77/wA2UYVLbRpZojUWPDd/X4WUccM5AIpUVzGp04lD6sd67qEoAjGvGjneaUG06nvu80m6j+YQdSVGlCx1T2tV98pT9M1f1h+CZilyRupVHCPwm2O/01V98/BD+nK3v/JNOoXGkm3H4TbHf6bre/8AJJnbVb3z8E36pF6lTtx+Cx2Ns1v1hTjC7WqE3qHu4+KjOqQmjGqaI/CLJl22arZzVDlOlr33JGvtZ7crg83+IhN6dYZTmv8AimtSSZPhb4BToj8Fjitteq4yaju6UicfU993mUkKSO2gmmPwWzjine87zKIap4nzR+qRhRU0iLECgyp06ihGHUgailKDqU9bSkaI/qpQDAUVJ7NNBl6rH1I+yDDTbQxDteaK3DH+h5pVmziR/wBPqgFsb0jr1LCo5jRZrGkNa1osAAN8QnWyOmGIw51z7u3e2sA6jwKDCdF6tUEtaIGpL2DzJdHgnjuhVdpGZrRIJBNSneLm4dFuCAnG+k6nF6L55OMeHaXKG/yLqcG/fb/MgQH/2Q=="/>
          <p:cNvSpPr>
            <a:spLocks noChangeAspect="1" noChangeArrowheads="1"/>
          </p:cNvSpPr>
          <p:nvPr/>
        </p:nvSpPr>
        <p:spPr bwMode="auto">
          <a:xfrm>
            <a:off x="155575" y="-1836738"/>
            <a:ext cx="4438650" cy="38290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4214" name="AutoShape 6" descr="data:image/jpeg;base64,/9j/4AAQSkZJRgABAQAAAQABAAD/2wCEAAkGBhQSERQUExQWFBQWFhUXFxQXFRcXFRcWFRUVFBcUFxUXGyYeFxkjGhQUHy8gIycpLCwsFR4xNTAqNSYsLCkBCQoKDgwOGg8PGiocHyAsKSkpLCkpLCwpKSkpKSwsKSkpKSkpKSksKSkpLCksKSkpKSwpLCksLCkpLCwsKSwsKf/AABEIANAA8gMBIgACEQEDEQH/xAAcAAAABwEBAAAAAAAAAAAAAAABAgMEBQYHAAj/xABOEAABAwIDBAYHBAcDCQkBAAABAAIRAyEEEjEFQVFhBhMicYGRBxQyUqGx0UKSwfAVU2JygtLhI0OTFjM0VGODosLxFxhzlLKzw9PiCP/EABkBAQADAQEAAAAAAAAAAAAAAAABAgMEBf/EACQRAAICAQQDAAMBAQAAAAAAAAABAhEDEhMhMQRBURQiMmFx/9oADAMBAAIRAxEAPwC/M6b4Ig5cTRmDYuyzy7UJLoz0yZimvLwyi5rsoaXt7QImRMLBut7/ACP0XbXfLrXi55X38EB6ZbWadCD3Qfkj5uXwXmjB1iAIMdxUnQ2pVb7NWo3ue8fIoD0Hn7vJDKw7BdK8Wxwy4iqbiA57nA3sCHHRbcXaoA+ZGCSzIcyAWA7kMhIiouzoBSV0pLOuzoBWQulIl6A1EAqw2C4lIMq28/mjdagFEBROsQdYgDEIICKXoM6AOgKJnRS9AKEoJSeZdKAUXSk5QFyAVQWRMyAuQBqtXK0ngCfK6q3SyvQLGugdYYdLdSMpbBI/NlN7XqkUKhBDSGm5mBx0usxxlfMTByjTKJyxM2m+qAL6yPc+H9Fyjcx3fNChFFYLUO1qQGUjeB8YQOKNtT2Wdw+QQkDCtsP6J01ncm2D9lP6TUA42Zhy6vR/8WkN++owWW8DELF+j1KcVhx/tmH7pzf8q17MgHgqp5RwTiJNuR1UZ622lBJGd3sgmwG958x5hKu285ogZO8yfHVWjFvopKaj2SY2cfe+CONnDe4/BV2rt+t77R3NH4ymr9t1v1x8A0fgtFhkZ70S3DZ7eJ80b1JvPzVIdteoda7/AAcfwKIdoOP97UP8bvqp2ZEb8S9+os4fErjgme781njsXUn/ADkjmXT80Lazz9seZTZf0byLR0ZFSoK3X0ckVn9XMXYTIFjqDN+amxg2e781nlLFFxIDhI4h34pw0cx5JssbyL16kz3fmuOAZw+JVOpxvPlZLte3ifNNljfRaTs9vPzRDs1vE/BQdOs0faP3inDKw3VHffP1UbTJ3okg/Zg3Epo/CESdQNeI7wj06n+0d96UhtUPy56VQ52/Zdl6t/7D7SAeO5ZuDRdZIsTJQZk1wW0GV2dZTkXLXsPtU3gw5jh3g3S0qpdCkocySzLsyEi2ZRj9rgVALgSQJBF4tIidRqLXS3roLw3x+BKr232uLstMANF3du0doklpNrnzAQBOkG32k5SACOMlpBAsRvPtbpVU2jiWOENDWwOYzHfqe6yaY7Ekkz4mIB5wmBqibz3SgHIHNcmXW9/xXICC638yPxhdisRma1o1j8NZ08pVqxPo1xY0FN45Pj4OAUNtHYlUDq8hNRlnMb2nCBOjZ3EX5oBpgXiNQpOiFH4TDltnBzSNxkHyKdgICy9EKc42jyzu8qbx8yFptbENpsdUeYYwST3bvH6rNOgeHPrL3bxRedN+amB+Kd+mDpF1VJmFYe08y/u3j5DzT/EBvhOkrsVXqVnHsg2HACcjY7pceZTyp0hMk5tPz81TqOI6ig1n2jr+8dfzyTevtCBl7vx+q9GEKVI8qeRtlxZt8neUm/bZVZpYuGk8Pnb6pD19XUDPUy2N22VK7PDqrZa/vGUmORWfevKf6KdMXYZ7m5y1jwJsCJGhIPeUcXXAU3fJb3bNfkLg+YnRp1AmDeQe9RDNpHirDhNrNLiSGybHs2I55SJTnaeHBp5mQeInTmO7ge++7Juuy6dldp448U7oY1xIAm6R67KdwJ7rwj0saO0TYBpPjr+CjUXski8+98P6pn+lDuNlVau18xJJkn8wubtIcVbkhSRbW7XPFCdrniqmdpc0H6Qso5LakXKjto8finuH20TYlUKhtC8KRZjNHAqbIVMe19tHBY0Vf7mrlbWG4iwZV/eHsnllO5WjpHtPqqQLDOeMrhfsnV3fFlT9q0xXoERJAJA42gt8Qu6IYv1zDOwbzNagc1Ik3czh4gHxHNceWOl2umdmKdqiydG9q52ZXTbQ621vzQ4rpBDywABsluaZuNbbhz/ZdwUO3FhnZLoGkjcAIm28BFxD2ZCOsOQBsSG8Jb/d78o/JWZuJ0trFtSAdBETxcRqO9NKlQueYcRIM3MXEHu11UXUxWVxPEDnv3cpTrCY9pkuE3gc+SAisQ8gmRIO+8GN6QdUBGuW0WE6adynNr4cOYCGAuva4id9rKNwGxXv0A+fegI71o8WfdH0XKw/5E/tfNcgNBCqGDbl2u87y13/ALbCrg3vVZw+zqj9pvqNH9m0AOebAF1IAAcTpYICcdh2vqODmtcMrPaAI1fxTbEdE8K/WkGni2W/IwpejhKeck1gCWgQWmLEnXx4Kv8ATzaVXB0c1IZ3Fze00ZwGGTmggiLRfioTT6A62VsKjg3VKjS72R7RBAgkgCw33/hWNbU2n63tB9UmWtJjuaYb8bq9dKeklWns0GqQK9RgJAGWM8hogbw2/wDEsuwT8lIu3uPyt9VpgWuf/DLK2o8eyTxGKD6nJqbVcSC4boAHl+KcbP6O4hzQ4U3Q8AgyBY77myWq9E6zHNLy0E3ygkkDdMCPivUXw4NMY3bEnVopmdZ+P5Caiqk9p0XUyAXAzJgTPebWTYYiNU1JdllitWh71qEVk1FYcR5ifJGD01IPHXovuw8fmotvcQNby2RprcBWzZG1vsO0PmOf9Vixqp7s/pBWonsPIG9pMtP8JVHCym2zTtr0chPgeUHQjkYNtxBCZ1MZT6qoxzsr3NIDi9rQLACxbfzVG2l0sr1wA58NFg1thGsTqb8SottVVWL6TpZOVyWOjMHc2mR5opxRUWMQlW1VrRnpokm4pLNxNio2nU5oRWg2PmEaIJD1sg31UnhMbLTyuoFu1AMwLGEOiezcfuEHspxgqsEwZBMd4ItZUaJXBZ9n7QkxKh8RjTgccyu2zSZMe6T2h4GD4png8YWvHI/0T7pMzPQdvLO0O77Q8ifJYzhacWbY50y8dJKTXZcQ27KokQJDXx2h3GZ8VXsbi+y2Bxm2t7eUp56MNsDFYR2GcZfTu0anszl8wS3yU1sfZFJ5NWqD1YdlbTFi8gCZO5ot5rztWlPV6PSXJSqmDe6DByxmmDEXHzT3ZlPMQJyjf/SVpz8ZRNPqxQp5dcsdnnpCjamxqDpcxuUgSW6iOR18DKos0JdE0QVDYtMGTmtvtfv5J/Te1lmiBwA4otXFszZWy5zb5WiBHM+KO13ZuGjxsPErYg71vl8AuTcOH60/eH0XIBUYghxN+7cnDdtsdLJhzT2hvBN7jyTGjivEnU/nmqZ0t2ca+MAa806hY3tCdRm1i/DRZ5IOSpOiUXypieBUbsXaxq42pRBnIxosdHOeLeUrLNsjGUDkfWqOBFi2o8ghaH6Dti5W1MTV7ILsrSbTHfrc/BYYsLhy2HyQ3pzwZbWouAhpbUvuMObbwGXzWZVMYYaBoF60270co4qmWV2B7ToLdnm1248ws32l6CMMSTSr1WDg5rXx49ldUJaVRSvpjtXpJiHa1qn33ADkADYJtX2nUeZc8n8/Fa1T9ATXH/TY76P/AO09b/8Azm3fjHeFEfzq2u/YpfDEX1SdflHyRZW4f93uiNcXV/wmfzIw9AWG34mt92mPwVdSLGHMqELg87it2Z6CMGNa+IPjTH/InVP0H4Ef3mI++wf/ABpqRFmBtquGhN+aMa7p/oFv3/Yls/3sR/iN/wDrSzPQ1s8faxP+PHyYrbn+kcHn9mL4j4f1TlmMZzHhPxC31vojwA/1j/zDvojD0RbN9yqe+sT+CuvIkvZVwizAfWGnRzfGR8wjtqO3ZT3VGfKVvrfRFsyI6l5HOq5FPoc2V+of4Vqn1VvyZEbUTCG7QcB/m3d4v8kNTpBLcppCQbOm45aXW9U/Q/ssaUXj/f1PqnbfRds79S4nia1QnzLk/Jf0rsw+HnVm1zr1YPnfu4p1T6RuGlEfFb670SbLcZNB5POvV/mRm+h/ZX+ru/xqv8yfkNk7MPhgTukj4I6lonfeR4o+I6R1XsLW04lsE9p26CROkr0E30RbLj/RxHOpU/mS+F6AbMpEGng6RPFwL/8A1kqd8LDFejJfQh0dxJxb6+RzaTWRmIIDnF7CAOMBrjytxVx6UbYp4HF9VVJZTqB1RhgloJd2gY5x5habQwkABoDQIAAAAAGlhuVU9JfQsY/Ddns16cup8/eZ4iPEBceaKydnRDgq7umuDAnr2nuDifIBMR05Fd3V4dj3D7TyMrWt48SdwBhVvZHQ5rWOdiZkCWtnT96DqeCk8NSezq20gxodrDRwbMjiSd/yWUPFjF3ZLkTFbbUAbu+YvAECLnmUw2j0oy2gEjlvneTwSlLFPp557WgaYA7M9qI1MEKJxEF1R7maOytEDK2dJ7h8SF1FA/6Wd+sP3W/RcnDWMcARTbBuJYJg3EydVyAk6VUAdmJAFzuPaPzjyUJja+bGU3ZS0WAnUiTc+M+SmngkSWQdZ08/I6qDxzC3EUQ6ItGUES3NG/vKAna2Gp1Ya6n1uaws3LO833z4rUejmyaeHw7KVMDK0RHxm+uqoOwNmhtQGIy/HW0TfX4K+4Cq68Gw3nxE/BWUbRVyocVtkN1YTTP7FmnvYQWnynmmvq1UWcA79ppjza42PcT4JxV2k1sam8SZiYlJVdqBs2FhOp0ibJospq9jHE0o9oObzLTH3tPiiUsa5t2uDm98jzUnS2u08RoZBBEbiksRg6VWXACd72dl47418ZCzeN+i2oIzarXe0I+SF4BuDKhMe40D/aHNTP8AegRl4dY0WA/aFuIGqUkjQwsZOUeyy56H9RxCS9YSHrp3gFIuq8Fk5pE0PevXdemHWrutVdxE0P8A1hCMSo/rVwqpuoUSHrKN6yo3rV3WpuoUSYxKOytKjGVUqMQTpZWUxRKioBqUIx3AeKjaY4ouBrHEE9W7JRBI62AXPIserBsG7sxmdwi62jcuir47JXOTdxtz0T3CUxrqksLgKTBmiT77yXO83THhCd+tN4rVQCaFXBB1ImYE9yT9bbxXDFtO9Wpi0Rm09kUqpIexrtN19xsRcX5qvYjoFTzZ6T3U3ffad2hv8dysm0sTkqMO5wj4xr8fBK9YOPwQkzyr0QxNOQCyo25EWcD+6+0eKiH4arSBNSmWtMkh7TEyAb6EFay9wA3JAmdw7p/MoDIjTo8fgPouWq/oWgb9VTvf2G/RcgMwdjW5iWvcHSAbZmiNL+OijekGImtRMz4/tAlVqttpxkXA1MCd4vA/NlIdGcE/G12tIIa2XPOkMBFhzOg71DBqPR7DwBBN7jUxrBB3gEjwVkbVhkaXg8rqKos6vK4WDImPd7u6PBS2JIjMLtcJkGQRHL83W2KScTGd2BiKgALpBAExxAvbwv4KE2/tItgicpGaG7zYRcG0yZtbci7Q2r1UZmgNE3AseffySNKuHAvEFrmtid4087lXvm2K4pBNgbTBLWGQBxdMCM2vc0/BT2MYWmWOuBMixGlj3gz4KAxNSnSNy1nai4Jlv2iOUwVYag7JJgiNOUT8k06naJcqXIyZtQVWubUEH2XjcQZGZQmwsUR1uHcZdQflHHqzdnldvc0IKmELa2djiQWEFn7RI7QPMgeMpLpDs+m9zCx5pYpvs1Ga3uQ8aObyKjyMWuHwpjlTJk1ETOqzgeleVwp4rKxxJa2s100KhFrO+w7kfhorAHLwMsZQdM600+hXOiGuBvHmq701wLq2Hc1s5spLYJHaaQ4C2sgOCxkvPE/Fb4vGc4qVlXKnR6GONb77fvD6rvX2e+z7zfqsy6PdGcN1jS+HlzM3UVXML9xzgU3wW6jtCRCiumGBw9NzhQpFhFSHGTlHYDsrWn7JkEH9l+6F0PwGleoosqujY241h0e0/wAQ+qUzrA+j+zuuxNJkSC4F3Jrbu+FvFbjgxFNvdpwm4HcJhcufBtJSu7NFK3Q8D0dtZNwVFbQ6SspuLKY66t7jDZvOo/Rg77rHHqk6RZkh0ixpZhqkGCQGg7xnc1kjnDj5KXo45mHotEdljWNDQNSQLeaqmyNmGq9uIxLxWcDLKbAeppkaQw3e7mfipTa7ajmh1IzDmugaEskFhtoR8l7vi4nCP7dnLkdk1gdqvq3dMh+UiNOzmAjx+CTxO14gbso0N5v9EvgnBwzGzjBIGgcBFlHbQpUhVLHZQS0FoOYGSYABGu+0rZwrkiMvRJbO221wJ4DXWTpdOqW0JEuIjdfXuUSzAho7IAiDrruMk6i/gm+0qoaRTp3quBIAknjJGgFtSqWr4LVZO42s18AnQPPDcY7tPmnuGq5mAkydDIB7X5v4qA2W1z3DPBiMxFhxj5/kpzRxf9u8izHabxyPis8nDLQZIuk/SY0I48ik8t988I/MIevvBE/UI7CAIgc7KhcFtOyBDmbw+BQIDzKyq2NJ5SATu7gtZ9Fuy2swjqsXqPPiG9kAcpnzWUsw8gNcDFrTGuhnuW1dEKQp4HDtGmSRv9ol0nzVJvgEy5omD48/6JAZmT1ZyjewiWH+GRB/dIRqjk3dWWDyaehViWLqZ2lr6Rg+4Q9v3TDh4SoltAsBFKtkvZtRpga2hwaQL8FMGug65F5jXfJG38EnbSc/L11GlVLRDHNMgHiA5pjcddydtx1dzQ0UwLAZiHOOgEwcoTR9Jh1Y37o+iKcOz3R8vktV50UuiNofHDdWxxa0ucGk3F3EAqt4ANcwPqEh5zF2e0u4wdRpHIBSvqdP3GnvE/NK06bW+y1o7gAqz85S6RMYNETSwlAMeHUnVhUN2Npdi2lzYRO6UhsjAdQXZXVRSPsUcr3tp2uA9zcxHKwHNWAOXZlzZc7yqmWUadkXi6wLTAfIuP7N+o3ezvEjxWd9K+hjy91bDML2Ou+mB22ON5y72nW3NaxmULtKnVY8vZT66m65a1/V1aZ3ljvtNOuWReb3Wvi5Yw/WXRWabdoz3ZFA4PDVH06dV2LqANDTh3htESczg4iHmzSP6J10iwlXF4fD5adWpiW2qRQqUmZS3QhxyFwdIzCJBFlZztQ/qMeOQeCPPrEb9JPPs4XFvP8AtKwa3x7Zt4L0dzHX9GP7fCO6J9EDhaZdVE1qkNLWjMWM1Lbb95/hVtGIO6nU+6B8ykdlYWoCalbKHkZW0mexTbMxP2nExLuQ0iFJ515PlZFklx0jfGnFEVjMEKwAfRqGDYZ2tB/eaHw4ciCnuBaGMNMYamxkH/NlrT924PiU4L12dUxZXj/lktauwMPUY0QczQIgOa4gRwcJaN29FwZBxDi1zMhEn+0aZcNDANjFvBHzorwDqAe8A/NdUfMp20VcOKJcYQ3LbGdRcE8wuOb7dNji0gtJBkEbxYx4KEOEpn+7Z90fRd6nT/Vs+6Fo/OT4oqsVc2Otq1XuBmoyjNrWMEybvP5lMcH1VMdgOqOMBzmtLnO11qOhgF/e3CyXZSY3RjG9zQPkEfrZN/BU/M+ItovtijM7hlcAxl+w05i63232nuAjmVJHDadwCj6DiDGqeUcUA8t5fHWPzwRZb5kTVdDig8ACdbg8NU4FVRmJecxjSASf+qD1ly6ASZ/Oi5Roxp934oEBkVPoyIzQddWuBMiIlsRv0HBaVsXs4ei3hTaL62EKoNES1r3ukA5JuDoJMTeePBWvZ1YdSw3jKNdfFc+Z8EokC+yQck2Yi8eKUcuNy1FqESiyjlEWDVEhgUBKAFBKgBsy6UVCgBlFLlxCBACHLiUAXIAQUMoAuQgNK6UC5CQwKEIoQhACUYIFygAoM/5/FBvj8lcGWF9N/wD1VkgCh114orm8+5KMCsmBejbVNeuOad8pyTDSeSYSmSXKCJIYq5IHD5FFq4jiBzG/82TNleDxMWEju/FKNxQOvx0mCJtbivWxu4plGKmqzh8T9FyQNWjvc3/EH1Qq5BnlV7iD1ZcZMlxjmAIyzbMRrpKteyqkYamCZIaATe8b73VRzinBZVIIBbncJaQfaGUHeOOkRuVj2ViA6kCCCBItpY8ly+T/ACWj2SVOrdSFKpKhc6c4avdeXGWk1askajUmSi4jHMYO06Ew/T9D9a3zC1fPRSiQhcmTdsUjpUb5hKt2gw/ab5qlMmhxK5I+ts94eaMMQ33h5oRQo5yLK7rRxHmil44jzCAMEMomYcR5rs44jzCAPKMkutHEeYQioOI80FB5XJM1m+8PNB60z3h5oTQuEYJqdoUxq9vmEU7ZojWqz7wQUPUUvv8ABR9TpFhx/fM+8PwSL+kuHaZ61p7r/JSo2KJhATuN/wAVBVumeGaJzm+7K6/dZN6vpAoASGViOPVkD4q2iXpCizNEI7VVP8upEtw1UjmAPmV2xenJr1RTFB7bSSYIA5pokuWhRbMVUgRxTLMjVn5km0LKUtUrLVwQu1ccWY3CtDizO2s2Rx7JbI0IzNHmrB1dQn2i4EWzMyiTIgRpqqB02x/V4/Bn3MrvOrf4NK0p1W+ltxEyNN0a8x5r2cP8IxY2Fep+rH/D9FydmnN5Pmf5UK1IMYxuMBAy9uLGGgEuO4uJ0kEgkfKBZOh2Jmi9sQWvIiQRoOCqTaY0kkGNAQDoYjdff9FZuhrm5nsAgkAxEC0ie+/wWHkK8bJj2WFxR6dWEpWwJG5NXUyF4zTRumQfTfAVsRSHVGSDLhoSPxVJwHRvNmzuNhuER3ytOLoTTG4FlQE+y+PaG/8AeG9dWDOo/qyrXwhcB0Iok05kzE31srMfRnhnNsHt7nFM9n4mCydQQD4WV8wbwQF3qjN2UXBdA6TapYS8gb87uSmKno6oFtjUB5VHfVTz6YFUwQbfipfDEWtM7lWME7sm2ZfiOhDWk/2lYR/tHKT2b6PmPEufVvp/aO+qtW2sLLhaJMHwUngGQFRQ/bkOTKk/0WUyLVKw/wB45R2M9G4p362sRv7ZWqUKlkhj6Ic08Y81pLEq4CkzMcD0CpvMZ6v+I76qwYT0YYc69Ye+o76qd2XhsrfElTeHdCpjx/SG2Vb/ALMMLF2E/wAbvqq7jPRthmvLS1/LtFai0phtTCglrucLSeNVcQpMq+xvRng2iTSDp96/zU03oLggIFCn9wKYougIrql5Ou7wutIwVEWypM6KUG1CBRYACR7A4yFNYbYdJkAU2+AATl+LZ15ZIzFgfl3kSWzzEiE6DmjkqwhpJuyB2rsKkC05WzPAb93cona1KnkIgHeeYGoTrpZt4MIY3tPdo2Y8Sdw5quVKDnn+1dI9xtm+J1d8lTJmhj7LJNjCsTXcRSa1jdJA7LR3m7ipHZ2zGUG5WXJ9px1cfpySrSAIAgbgEdrSV5ebyJZOPRdRoMCjBHp4bjZLOogN3rFRfYbRkXpCxE4+PcZTHjd//MFsfr7XNBDHAHLo3+I7zG4LCekWJ67H1SN9TKO5pDB8luVOhuzuje5sQZ0m+5e9jVRSMX2OQ5u6k6O5v1QKLfsp0mzdTuP1XLQgyaqDqYOuu5L7F2t1eIa49xcbd1tIso5zwSSY4efdPek/WLwCb79fh+ChrUqBsmG2iyo0QRO8IXMG8SstrbdNBlFzbhwIIvmBbF/Jw8lIYL0gN3vjk5ebkwzi+VZeNMvNbBApnV2edyiKPTdp3tPinbOljDw8CuZw/wAL9EftHDVKbs7WzeSFZ9h7fY9gkhpGrXGCP6KOHSOkdUSrjsM/2gPILeGRxKtWSFLpZTqYvq2mW5bP3OeDdoO+2/fdWqhi7arP6mHwjxGncm9TZjPs4ioP43fVaryEuxpNA2jtNnW02udL3l2UcYaSVJYWsIWTnZDJzCqc4gh2Y5gRpfVL+t4sezinf8J/BSs8RpZr7ayF+IsbrHztHG/627/h/lQet4o2dinkbxmH4BX/ACIjSzU9jbQZUphzHBwuJBkS0lpHgQR4KUp1liFDDPpiKVZ9Mawx5aJ4wClZxH+t1f8AFd9VC8iCI0s28YlVL0g9N/U2UhSYK1R1RssBuKYu91jY7hNpKzz1WobuxFU99R2nmndHDs1zdriTfxKl+Sq4Q0l2w3pEwrh2qhYT9h1N4I5aGfAoK/pJw1w3rKjhuawibcXRCplXqCZdqPzqgpVMO2+qzflNdIsoBdq1K2KxIxXWOovYMtMU3GWsE9ku0cSXEncpGl0m2hGXO127MaYzD7sA+SJT2zQbuQnpRSGgHmsHnyMtpSDYHAPLjUqEve7Vx/NlJswx3qEf00pje3zTSt0/pD7TPNZOMpO3bJLaykBzSwWfYj0mUxo7yao7Eekwbg8+EfirRwz9Ih19NQOIa3UqB6UdM2YakSINQgimz9rc4j3Rr8Fm+M9INZ9mAM5m5+irlbEuqOLnkuJ1JMldWLx5XcyjkvRM9E8Ka2MoN1Odrjf3e2b+BXo7Zb6J9tuVx1IJAve/BYv6N9iOaHYl2ZuYFlIgTN+26Bc6AW5rQzULIJOYEASAQW6RAN3D27HjvXoGZf8A9D0jeD5rlUGOcQDDrj9n6rkBhtR1w1sxcyZ3EibmNeHxXGn2Ykm9rgCeJHHcLzdF65pkXmABeI0gx56BCKGebGG73ENFpgXIJFvggIralQyASLTETF77/wA2UYVLbRpZojUWPDd/X4WUccM5AIpUVzGp04lD6sd67qEoAjGvGjneaUG06nvu80m6j+YQdSVGlCx1T2tV98pT9M1f1h+CZilyRupVHCPwm2O/01V98/BD+nK3v/JNOoXGkm3H4TbHf6bre/8AJJnbVb3z8E36pF6lTtx+Cx2Ns1v1hTjC7WqE3qHu4+KjOqQmjGqaI/CLJl22arZzVDlOlr33JGvtZ7crg83+IhN6dYZTmv8AimtSSZPhb4BToj8Fjitteq4yaju6UicfU993mUkKSO2gmmPwWzjine87zKIap4nzR+qRhRU0iLECgyp06ihGHUgailKDqU9bSkaI/qpQDAUVJ7NNBl6rH1I+yDDTbQxDteaK3DH+h5pVmziR/wBPqgFsb0jr1LCo5jRZrGkNa1osAAN8QnWyOmGIw51z7u3e2sA6jwKDCdF6tUEtaIGpL2DzJdHgnjuhVdpGZrRIJBNSneLm4dFuCAnG+k6nF6L55OMeHaXKG/yLqcG/fb/MgQH/2Q=="/>
          <p:cNvSpPr>
            <a:spLocks noChangeAspect="1" noChangeArrowheads="1"/>
          </p:cNvSpPr>
          <p:nvPr/>
        </p:nvSpPr>
        <p:spPr bwMode="auto">
          <a:xfrm>
            <a:off x="155575" y="-1836738"/>
            <a:ext cx="4438650" cy="38290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6" name="Picture 6" descr="IMG_2032.jpg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55575" y="0"/>
            <a:ext cx="2788244" cy="3007895"/>
          </a:xfrm>
          <a:prstGeom prst="rect">
            <a:avLst/>
          </a:prstGeom>
        </p:spPr>
      </p:pic>
      <p:pic>
        <p:nvPicPr>
          <p:cNvPr id="94218" name="Picture 10" descr="http://thumbs.dreamstime.com/z/doctor-holding-syringe-20467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81642" y="1594023"/>
            <a:ext cx="3697941" cy="3694670"/>
          </a:xfrm>
          <a:prstGeom prst="ellipse">
            <a:avLst/>
          </a:prstGeom>
          <a:ln w="762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TextBox 9"/>
          <p:cNvSpPr txBox="1"/>
          <p:nvPr/>
        </p:nvSpPr>
        <p:spPr>
          <a:xfrm>
            <a:off x="6199104" y="3193204"/>
            <a:ext cx="2917978" cy="584775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ooper Black"/>
                <a:cs typeface="Cooper Black"/>
              </a:rPr>
              <a:t>L’INIEZIONE</a:t>
            </a:r>
          </a:p>
        </p:txBody>
      </p:sp>
      <p:sp>
        <p:nvSpPr>
          <p:cNvPr id="15" name="TextBox 9"/>
          <p:cNvSpPr txBox="1"/>
          <p:nvPr/>
        </p:nvSpPr>
        <p:spPr>
          <a:xfrm>
            <a:off x="7291" y="3193204"/>
            <a:ext cx="3052439" cy="584775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ooper Black"/>
                <a:cs typeface="Cooper Black"/>
              </a:rPr>
              <a:t>MIGLIORARE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:\Documents and Settings\Donato\Desktop\(nessun oggetto)\mage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0156" y="950494"/>
            <a:ext cx="3766421" cy="5702968"/>
          </a:xfrm>
          <a:prstGeom prst="rect">
            <a:avLst/>
          </a:prstGeom>
          <a:noFill/>
        </p:spPr>
      </p:pic>
      <p:pic>
        <p:nvPicPr>
          <p:cNvPr id="39940" name="Picture 4" descr="https://encrypted-tbn2.gstatic.com/images?q=tbn:ANd9GcQBqmBxCaolqvylHTJXfFZK5brgvjP_9_M6VVdIjIZWuvFfxVs8G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958" y="4325473"/>
            <a:ext cx="3453063" cy="1909756"/>
          </a:xfrm>
          <a:prstGeom prst="rect">
            <a:avLst/>
          </a:prstGeom>
          <a:noFill/>
        </p:spPr>
      </p:pic>
      <p:sp>
        <p:nvSpPr>
          <p:cNvPr id="13" name="TextBox 5"/>
          <p:cNvSpPr txBox="1"/>
          <p:nvPr/>
        </p:nvSpPr>
        <p:spPr>
          <a:xfrm>
            <a:off x="140565" y="153448"/>
            <a:ext cx="6492226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MIGLIORARE IL RATE D’INIEZIONE MR</a:t>
            </a:r>
          </a:p>
          <a:p>
            <a:pPr marL="457200" indent="-457200">
              <a:buFontTx/>
              <a:buChar char="-"/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Black" pitchFamily="34" charset="0"/>
                <a:cs typeface="Cooper Black"/>
              </a:rPr>
              <a:t>PULSATO DHPTT002</a:t>
            </a:r>
          </a:p>
          <a:p>
            <a:pPr marL="457200" indent="-457200">
              <a:buFontTx/>
              <a:buChar char="-"/>
            </a:pPr>
            <a:r>
              <a:rPr lang="en-US" dirty="0" smtClean="0">
                <a:solidFill>
                  <a:srgbClr val="1977FF"/>
                </a:solidFill>
                <a:latin typeface="Arial Black" pitchFamily="34" charset="0"/>
                <a:cs typeface="Cooper Black"/>
              </a:rPr>
              <a:t>SETTI	</a:t>
            </a:r>
            <a:endParaRPr lang="en-US" dirty="0">
              <a:solidFill>
                <a:srgbClr val="1977FF"/>
              </a:solidFill>
              <a:latin typeface="Arial Black" pitchFamily="34" charset="0"/>
              <a:cs typeface="Cooper Black"/>
            </a:endParaRPr>
          </a:p>
        </p:txBody>
      </p:sp>
      <p:cxnSp>
        <p:nvCxnSpPr>
          <p:cNvPr id="15" name="Connettore 2 14"/>
          <p:cNvCxnSpPr/>
          <p:nvPr/>
        </p:nvCxnSpPr>
        <p:spPr>
          <a:xfrm flipV="1">
            <a:off x="2755232" y="2656376"/>
            <a:ext cx="2430379" cy="447226"/>
          </a:xfrm>
          <a:prstGeom prst="straightConnector1">
            <a:avLst/>
          </a:prstGeom>
          <a:ln w="38100">
            <a:solidFill>
              <a:srgbClr val="FF393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2060971" y="3408588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± 1A o 2A</a:t>
            </a:r>
            <a:endParaRPr lang="it-IT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24" name="Connettore 2 23"/>
          <p:cNvCxnSpPr/>
          <p:nvPr/>
        </p:nvCxnSpPr>
        <p:spPr>
          <a:xfrm>
            <a:off x="2752411" y="4026932"/>
            <a:ext cx="2433200" cy="715098"/>
          </a:xfrm>
          <a:prstGeom prst="straightConnector1">
            <a:avLst/>
          </a:prstGeom>
          <a:ln w="38100">
            <a:solidFill>
              <a:srgbClr val="FF393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"/>
          <p:cNvSpPr txBox="1"/>
          <p:nvPr/>
        </p:nvSpPr>
        <p:spPr>
          <a:xfrm>
            <a:off x="78780" y="79306"/>
            <a:ext cx="6550319" cy="1292662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oper Black"/>
                <a:cs typeface="Cooper Black"/>
              </a:rPr>
              <a:t>MIGLIORARE IL RATE D’INIEZIONE MR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  <a:cs typeface="Cooper Black"/>
              </a:rPr>
              <a:t>PULSATO DHPTT002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itchFamily="34" charset="0"/>
                <a:cs typeface="Cooper Black"/>
              </a:rPr>
              <a:t>SETTI</a:t>
            </a:r>
          </a:p>
          <a:p>
            <a:pPr marL="457200" indent="-457200">
              <a:buFontTx/>
              <a:buAutoNum type="arabicParenR"/>
            </a:pPr>
            <a:r>
              <a:rPr lang="en-US" dirty="0" smtClean="0">
                <a:solidFill>
                  <a:schemeClr val="bg1"/>
                </a:solidFill>
                <a:latin typeface="Arial Black" pitchFamily="34" charset="0"/>
                <a:cs typeface="Cooper Black"/>
              </a:rPr>
              <a:t>DIPOLI VERTICALI</a:t>
            </a:r>
            <a:r>
              <a:rPr lang="en-US" dirty="0" smtClean="0">
                <a:solidFill>
                  <a:srgbClr val="1977FF"/>
                </a:solidFill>
                <a:latin typeface="Arial Black" pitchFamily="34" charset="0"/>
                <a:cs typeface="Cooper Black"/>
              </a:rPr>
              <a:t>	</a:t>
            </a:r>
            <a:endParaRPr lang="en-US" dirty="0">
              <a:solidFill>
                <a:srgbClr val="1977FF"/>
              </a:solidFill>
              <a:latin typeface="Arial Black" pitchFamily="34" charset="0"/>
              <a:cs typeface="Cooper Black"/>
            </a:endParaRPr>
          </a:p>
        </p:txBody>
      </p:sp>
      <p:pic>
        <p:nvPicPr>
          <p:cNvPr id="38916" name="Picture 4" descr="Ginnastica, Verticale, Danza, Hip Hop, Stickm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4073" y="3705472"/>
            <a:ext cx="2293872" cy="3103760"/>
          </a:xfrm>
          <a:prstGeom prst="rect">
            <a:avLst/>
          </a:prstGeom>
          <a:noFill/>
        </p:spPr>
      </p:pic>
      <p:pic>
        <p:nvPicPr>
          <p:cNvPr id="1035" name="Picture 11" descr="C:\Documents and Settings\Donato\Desktop\(nessun oggetto)\mage-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118" y="1446110"/>
            <a:ext cx="3583600" cy="5426147"/>
          </a:xfrm>
          <a:prstGeom prst="rect">
            <a:avLst/>
          </a:prstGeom>
          <a:noFill/>
        </p:spPr>
      </p:pic>
      <p:cxnSp>
        <p:nvCxnSpPr>
          <p:cNvPr id="15" name="Connettore 2 14"/>
          <p:cNvCxnSpPr>
            <a:stCxn id="25" idx="0"/>
          </p:cNvCxnSpPr>
          <p:nvPr/>
        </p:nvCxnSpPr>
        <p:spPr>
          <a:xfrm rot="16200000" flipV="1">
            <a:off x="960797" y="3057285"/>
            <a:ext cx="676893" cy="1034376"/>
          </a:xfrm>
          <a:prstGeom prst="straightConnector1">
            <a:avLst/>
          </a:prstGeom>
          <a:ln w="28575">
            <a:solidFill>
              <a:srgbClr val="FFFF66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Connettore 2 23"/>
          <p:cNvCxnSpPr>
            <a:stCxn id="25" idx="2"/>
          </p:cNvCxnSpPr>
          <p:nvPr/>
        </p:nvCxnSpPr>
        <p:spPr>
          <a:xfrm rot="5400000">
            <a:off x="967333" y="4096975"/>
            <a:ext cx="663822" cy="1034374"/>
          </a:xfrm>
          <a:prstGeom prst="straightConnector1">
            <a:avLst/>
          </a:prstGeom>
          <a:ln w="28575">
            <a:solidFill>
              <a:srgbClr val="FFFF66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8" name="Picture 2" descr="IMG_257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963667" y="1692211"/>
            <a:ext cx="3180333" cy="1749208"/>
          </a:xfrm>
          <a:prstGeom prst="rect">
            <a:avLst/>
          </a:prstGeom>
        </p:spPr>
      </p:pic>
      <p:cxnSp>
        <p:nvCxnSpPr>
          <p:cNvPr id="10" name="Straight Arrow Connector 8"/>
          <p:cNvCxnSpPr/>
          <p:nvPr/>
        </p:nvCxnSpPr>
        <p:spPr>
          <a:xfrm rot="5400000" flipH="1" flipV="1">
            <a:off x="4187155" y="2910683"/>
            <a:ext cx="3453064" cy="2466478"/>
          </a:xfrm>
          <a:prstGeom prst="straightConnector1">
            <a:avLst/>
          </a:prstGeom>
          <a:ln w="38100" cmpd="sng">
            <a:solidFill>
              <a:srgbClr val="B1F1B3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1211938" y="3912919"/>
            <a:ext cx="1208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66"/>
                </a:solidFill>
                <a:latin typeface="Arial Black" pitchFamily="34" charset="0"/>
              </a:rPr>
              <a:t>± 0.03A </a:t>
            </a:r>
            <a:endParaRPr lang="it-IT" dirty="0">
              <a:solidFill>
                <a:srgbClr val="FFFF6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A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2853321" y="2734796"/>
            <a:ext cx="105509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ln w="3175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± 0.5A </a:t>
            </a:r>
            <a:endParaRPr lang="it-IT" dirty="0">
              <a:ln w="3175">
                <a:noFill/>
              </a:ln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565" y="153448"/>
            <a:ext cx="6492226" cy="156966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EC0"/>
                </a:solidFill>
                <a:latin typeface="Cooper Black"/>
                <a:cs typeface="Cooper Black"/>
              </a:rPr>
              <a:t>MIGLIORARE IL RATE D’INIEZIONE MR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  <a:cs typeface="Cooper Black"/>
              </a:rPr>
              <a:t>PULSATO DHPTT002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  <a:cs typeface="Cooper Black"/>
              </a:rPr>
              <a:t>SETTI</a:t>
            </a:r>
          </a:p>
          <a:p>
            <a:pPr marL="457200" indent="-457200">
              <a:buFontTx/>
              <a:buAutoNum type="arabicParenR"/>
            </a:pP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  <a:cs typeface="Cooper Black"/>
              </a:rPr>
              <a:t>DIPOLI VERTICALI</a:t>
            </a:r>
          </a:p>
          <a:p>
            <a:pPr marL="457200" indent="-457200">
              <a:buFontTx/>
              <a:buAutoNum type="arabicParenR"/>
            </a:pPr>
            <a:r>
              <a:rPr lang="en-US" dirty="0" smtClean="0">
                <a:solidFill>
                  <a:srgbClr val="008EC0"/>
                </a:solidFill>
                <a:latin typeface="Arial Black" pitchFamily="34" charset="0"/>
                <a:cs typeface="Cooper Black"/>
              </a:rPr>
              <a:t>ENERGIA</a:t>
            </a:r>
            <a:r>
              <a:rPr lang="en-US" dirty="0" smtClean="0">
                <a:solidFill>
                  <a:srgbClr val="1977FF"/>
                </a:solidFill>
                <a:latin typeface="Arial Black" pitchFamily="34" charset="0"/>
                <a:cs typeface="Cooper Black"/>
              </a:rPr>
              <a:t>	</a:t>
            </a:r>
            <a:endParaRPr lang="en-US" dirty="0">
              <a:solidFill>
                <a:srgbClr val="1977FF"/>
              </a:solidFill>
              <a:latin typeface="Arial Black" pitchFamily="34" charset="0"/>
              <a:cs typeface="Cooper Black"/>
            </a:endParaRPr>
          </a:p>
        </p:txBody>
      </p:sp>
      <p:pic>
        <p:nvPicPr>
          <p:cNvPr id="37892" name="Picture 4" descr="http://www.rovigooggi.it/files/2011/06/nucle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200" y="3561348"/>
            <a:ext cx="4316412" cy="2862220"/>
          </a:xfrm>
          <a:prstGeom prst="rect">
            <a:avLst/>
          </a:prstGeom>
          <a:noFill/>
        </p:spPr>
      </p:pic>
      <p:pic>
        <p:nvPicPr>
          <p:cNvPr id="1031" name="Picture 7" descr="C:\Documents and Settings\Donato\Desktop\(nessun oggetto)\dipac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8193" y="541421"/>
            <a:ext cx="4033989" cy="6108109"/>
          </a:xfrm>
          <a:prstGeom prst="rect">
            <a:avLst/>
          </a:prstGeom>
          <a:noFill/>
        </p:spPr>
      </p:pic>
      <p:cxnSp>
        <p:nvCxnSpPr>
          <p:cNvPr id="8" name="Connettore 2 7"/>
          <p:cNvCxnSpPr/>
          <p:nvPr/>
        </p:nvCxnSpPr>
        <p:spPr>
          <a:xfrm flipV="1">
            <a:off x="3513217" y="2254325"/>
            <a:ext cx="1407684" cy="447226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386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C:\Documents and Settings\Donato\Desktop\corsoIniezione\Screenshot-Untitled Window-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932058"/>
            <a:ext cx="8429625" cy="3257550"/>
          </a:xfrm>
          <a:prstGeom prst="rect">
            <a:avLst/>
          </a:prstGeom>
          <a:noFill/>
        </p:spPr>
      </p:pic>
      <p:sp>
        <p:nvSpPr>
          <p:cNvPr id="7" name="TextBox 5"/>
          <p:cNvSpPr txBox="1"/>
          <p:nvPr/>
        </p:nvSpPr>
        <p:spPr>
          <a:xfrm>
            <a:off x="140566" y="153448"/>
            <a:ext cx="6536960" cy="1846659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2700000" scaled="0"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MIGLIORARE IL RATE D’INIEZIONE MR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Black" pitchFamily="34" charset="0"/>
                <a:cs typeface="Cooper Black"/>
              </a:rPr>
              <a:t>PULSATO DHPTT002</a:t>
            </a:r>
          </a:p>
          <a:p>
            <a:pPr marL="457200" indent="-457200">
              <a:buAutoNum type="arabicParenR"/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Black" pitchFamily="34" charset="0"/>
                <a:cs typeface="Cooper Black"/>
              </a:rPr>
              <a:t>SETTI</a:t>
            </a:r>
          </a:p>
          <a:p>
            <a:pPr marL="457200" indent="-457200">
              <a:buFontTx/>
              <a:buAutoNum type="arabicParenR"/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Black" pitchFamily="34" charset="0"/>
                <a:cs typeface="Cooper Black"/>
              </a:rPr>
              <a:t>DIPOLI VERTICALI</a:t>
            </a:r>
          </a:p>
          <a:p>
            <a:pPr marL="457200" indent="-457200">
              <a:buFontTx/>
              <a:buAutoNum type="arabicParenR"/>
            </a:pP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 Black" pitchFamily="34" charset="0"/>
                <a:cs typeface="Cooper Black"/>
              </a:rPr>
              <a:t>ENERGIA</a:t>
            </a:r>
          </a:p>
          <a:p>
            <a:pPr marL="457200" indent="-457200">
              <a:buFontTx/>
              <a:buAutoNum type="arabicParenR"/>
            </a:pPr>
            <a:r>
              <a:rPr lang="en-US" dirty="0" smtClean="0">
                <a:solidFill>
                  <a:srgbClr val="1977FF"/>
                </a:solidFill>
                <a:latin typeface="Arial Black" pitchFamily="34" charset="0"/>
                <a:cs typeface="Cooper Black"/>
              </a:rPr>
              <a:t>FASE CAVITA’ DR	</a:t>
            </a:r>
            <a:endParaRPr lang="en-US" dirty="0">
              <a:solidFill>
                <a:srgbClr val="1977FF"/>
              </a:solidFill>
              <a:latin typeface="Arial Black" pitchFamily="34" charset="0"/>
              <a:cs typeface="Cooper Black"/>
            </a:endParaRPr>
          </a:p>
        </p:txBody>
      </p:sp>
      <p:cxnSp>
        <p:nvCxnSpPr>
          <p:cNvPr id="8" name="Connettore 2 7"/>
          <p:cNvCxnSpPr/>
          <p:nvPr/>
        </p:nvCxnSpPr>
        <p:spPr>
          <a:xfrm rot="5400000" flipH="1" flipV="1">
            <a:off x="3803242" y="5776420"/>
            <a:ext cx="767496" cy="577516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142991" y="6324420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2386"/>
                </a:solidFill>
                <a:latin typeface="Arial Black" pitchFamily="34" charset="0"/>
              </a:rPr>
              <a:t>± 0.1 </a:t>
            </a:r>
            <a:endParaRPr lang="it-IT" dirty="0">
              <a:solidFill>
                <a:srgbClr val="002386"/>
              </a:solidFill>
              <a:latin typeface="Arial Black" pitchFamily="34" charset="0"/>
            </a:endParaRPr>
          </a:p>
        </p:txBody>
      </p:sp>
      <p:pic>
        <p:nvPicPr>
          <p:cNvPr id="36866" name="Picture 2" descr="http://www.ziogiorgio.it/images/2009/phase_shif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0947" y="406111"/>
            <a:ext cx="2248829" cy="160229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819" y="0"/>
            <a:ext cx="6200192" cy="6858000"/>
          </a:xfrm>
          <a:prstGeom prst="rect">
            <a:avLst/>
          </a:prstGeom>
        </p:spPr>
      </p:pic>
      <p:pic>
        <p:nvPicPr>
          <p:cNvPr id="3074" name="Picture 2" descr="C:\Documents and Settings\Donato\Desktop\corsoIniezione\FLAG\IMG_25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27215"/>
            <a:ext cx="3781308" cy="5830785"/>
          </a:xfrm>
          <a:prstGeom prst="rect">
            <a:avLst/>
          </a:prstGeom>
          <a:noFill/>
        </p:spPr>
      </p:pic>
      <p:sp>
        <p:nvSpPr>
          <p:cNvPr id="9" name="TextBox 1"/>
          <p:cNvSpPr txBox="1"/>
          <p:nvPr/>
        </p:nvSpPr>
        <p:spPr>
          <a:xfrm>
            <a:off x="1233096" y="153448"/>
            <a:ext cx="1370055" cy="584775"/>
          </a:xfrm>
          <a:prstGeom prst="rect">
            <a:avLst/>
          </a:prstGeom>
          <a:noFill/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/>
                <a:cs typeface="Cooper Black"/>
              </a:rPr>
              <a:t>FLAG</a:t>
            </a:r>
            <a:endParaRPr lang="en-US" sz="32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/>
              <a:cs typeface="Cooper Blac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135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Donato\Desktop\104_PANA\P1040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" y="-5636"/>
            <a:ext cx="9143998" cy="6863636"/>
          </a:xfrm>
          <a:prstGeom prst="rect">
            <a:avLst/>
          </a:prstGeom>
          <a:noFill/>
        </p:spPr>
      </p:pic>
      <p:pic>
        <p:nvPicPr>
          <p:cNvPr id="5" name="Picture 1" descr="IMG_201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rot="5400000">
            <a:off x="6081561" y="-331117"/>
            <a:ext cx="2737025" cy="3387859"/>
          </a:xfrm>
          <a:prstGeom prst="rect">
            <a:avLst/>
          </a:prstGeom>
        </p:spPr>
      </p:pic>
      <p:pic>
        <p:nvPicPr>
          <p:cNvPr id="6" name="Picture 6" descr="IMG_203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9449" y="-5700"/>
            <a:ext cx="2458344" cy="3291338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3408222" y="371411"/>
            <a:ext cx="1199408" cy="1588020"/>
          </a:xfrm>
          <a:prstGeom prst="ellipse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 rot="1093173">
            <a:off x="4590818" y="3439585"/>
            <a:ext cx="3503064" cy="1137582"/>
          </a:xfrm>
          <a:prstGeom prst="ellipse">
            <a:avLst/>
          </a:prstGeom>
          <a:noFill/>
          <a:ln w="38100">
            <a:solidFill>
              <a:srgbClr val="FFFF99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2861949" y="4560127"/>
            <a:ext cx="1662593" cy="1377534"/>
          </a:xfrm>
          <a:prstGeom prst="ellipse">
            <a:avLst/>
          </a:prstGeom>
          <a:noFill/>
          <a:ln w="38100">
            <a:solidFill>
              <a:srgbClr val="FFFF99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8.32562E-7 L -0.30052 8.32562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Documents and Settings\Donato\Desktop\ultime foto\IMG_29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2056" name="Picture 8" descr="C:\Documents and Settings\Donato\Desktop\ultime foto\IMG_2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9402"/>
            <a:ext cx="4096987" cy="5848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Documents and Settings\Donato\Desktop\ultime foto\IMG_29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8265" y="249382"/>
            <a:ext cx="3538847" cy="6453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C:\Documents and Settings\Donato\Desktop\ultime foto\IMG_29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7663" y="1810224"/>
            <a:ext cx="3291840" cy="245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Connettore 2 11"/>
          <p:cNvCxnSpPr/>
          <p:nvPr/>
        </p:nvCxnSpPr>
        <p:spPr>
          <a:xfrm rot="10800000">
            <a:off x="3016334" y="2826328"/>
            <a:ext cx="3206338" cy="1781299"/>
          </a:xfrm>
          <a:prstGeom prst="straightConnector1">
            <a:avLst/>
          </a:prstGeom>
          <a:ln w="38100">
            <a:solidFill>
              <a:srgbClr val="FDFF9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Documents and Settings\Donato\Desktop\13\IMG_2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0114" y="1074969"/>
            <a:ext cx="4440073" cy="5222077"/>
          </a:xfrm>
          <a:prstGeom prst="rect">
            <a:avLst/>
          </a:prstGeom>
          <a:noFill/>
        </p:spPr>
      </p:pic>
      <p:pic>
        <p:nvPicPr>
          <p:cNvPr id="22" name="Picture 3" descr="C:\Documents and Settings\Donato\Desktop\(nessun oggetto)\IMG_25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0114" y="1074969"/>
            <a:ext cx="4693420" cy="5222076"/>
          </a:xfrm>
          <a:prstGeom prst="rect">
            <a:avLst/>
          </a:prstGeom>
          <a:noFill/>
        </p:spPr>
      </p:pic>
      <p:cxnSp>
        <p:nvCxnSpPr>
          <p:cNvPr id="17" name="Connettore 2 16"/>
          <p:cNvCxnSpPr/>
          <p:nvPr/>
        </p:nvCxnSpPr>
        <p:spPr>
          <a:xfrm rot="10800000">
            <a:off x="3863171" y="2080703"/>
            <a:ext cx="1198143" cy="890337"/>
          </a:xfrm>
          <a:prstGeom prst="straightConnector1">
            <a:avLst/>
          </a:prstGeom>
          <a:ln w="57150">
            <a:solidFill>
              <a:srgbClr val="FF6D6E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1575089" y="2551948"/>
            <a:ext cx="116378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9"/>
          <p:cNvSpPr txBox="1"/>
          <p:nvPr/>
        </p:nvSpPr>
        <p:spPr>
          <a:xfrm>
            <a:off x="4022666" y="153448"/>
            <a:ext cx="1517916" cy="64633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Cooper Black"/>
                <a:cs typeface="Cooper Black"/>
              </a:rPr>
              <a:t>FLAG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4.44444E-6 0.0305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3055 L 4.44444E-6 0.0997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9972 L 4.44444E-6 0.1339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Donato\Desktop\(nessssun oggetto)\Screenshot-Untitled Window-1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581" y="676668"/>
            <a:ext cx="2962276" cy="542925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022666" y="153448"/>
            <a:ext cx="1517916" cy="64633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Cooper Black"/>
                <a:cs typeface="Cooper Black"/>
              </a:rPr>
              <a:t>FLAG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2514600" y="1508166"/>
            <a:ext cx="6083138" cy="2446317"/>
            <a:chOff x="2514600" y="1508166"/>
            <a:chExt cx="6083138" cy="2446317"/>
          </a:xfrm>
        </p:grpSpPr>
        <p:pic>
          <p:nvPicPr>
            <p:cNvPr id="1031" name="Picture 7" descr="C:\Documents and Settings\Donato\Desktop\13\IMG_2730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73239" y="1508166"/>
              <a:ext cx="4524499" cy="2446317"/>
            </a:xfrm>
            <a:prstGeom prst="rect">
              <a:avLst/>
            </a:prstGeom>
            <a:noFill/>
          </p:spPr>
        </p:pic>
        <p:cxnSp>
          <p:nvCxnSpPr>
            <p:cNvPr id="12" name="Connettore 2 11"/>
            <p:cNvCxnSpPr/>
            <p:nvPr/>
          </p:nvCxnSpPr>
          <p:spPr>
            <a:xfrm>
              <a:off x="2514600" y="1684421"/>
              <a:ext cx="1558639" cy="1588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7" name="Connettore 2 16"/>
          <p:cNvCxnSpPr/>
          <p:nvPr/>
        </p:nvCxnSpPr>
        <p:spPr>
          <a:xfrm rot="10800000">
            <a:off x="7688180" y="2815390"/>
            <a:ext cx="1198143" cy="890337"/>
          </a:xfrm>
          <a:prstGeom prst="straightConnector1">
            <a:avLst/>
          </a:prstGeom>
          <a:ln w="57150">
            <a:solidFill>
              <a:srgbClr val="FF6D6E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Donato\Desktop\(nessssun oggetto)\Screenshot-Untitled Window-1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453" y="733926"/>
            <a:ext cx="2962275" cy="5429250"/>
          </a:xfrm>
          <a:prstGeom prst="rect">
            <a:avLst/>
          </a:prstGeom>
          <a:noFill/>
        </p:spPr>
      </p:pic>
      <p:cxnSp>
        <p:nvCxnSpPr>
          <p:cNvPr id="6" name="Connettore 2 5"/>
          <p:cNvCxnSpPr/>
          <p:nvPr/>
        </p:nvCxnSpPr>
        <p:spPr>
          <a:xfrm rot="16200000" flipV="1">
            <a:off x="1485483" y="4739045"/>
            <a:ext cx="784850" cy="603532"/>
          </a:xfrm>
          <a:prstGeom prst="straightConnector1">
            <a:avLst/>
          </a:prstGeom>
          <a:ln w="38100">
            <a:solidFill>
              <a:srgbClr val="FF393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/>
        </p:nvSpPr>
        <p:spPr>
          <a:xfrm>
            <a:off x="4022666" y="153448"/>
            <a:ext cx="1517916" cy="64633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Cooper Black"/>
                <a:cs typeface="Cooper Black"/>
              </a:rPr>
              <a:t>FLAG</a:t>
            </a:r>
          </a:p>
        </p:txBody>
      </p:sp>
      <p:pic>
        <p:nvPicPr>
          <p:cNvPr id="5" name="Picture 2" descr="C:\Documents and Settings\Donato\Desktop\(nessssun oggetto)\Screenshot-Untitled Window-1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2527" y="1500070"/>
            <a:ext cx="3737043" cy="383393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42" name="Picture 10" descr="http://media.tumblr.com/8ce0490a9fd40e40381fb199d987092a/tumblr_inline_n407i5d6ch1qersu1.jpg"/>
          <p:cNvPicPr>
            <a:picLocks noChangeAspect="1" noChangeArrowheads="1"/>
          </p:cNvPicPr>
          <p:nvPr/>
        </p:nvPicPr>
        <p:blipFill>
          <a:blip r:embed="rId2"/>
          <a:srcRect l="-1466" t="-1040"/>
          <a:stretch>
            <a:fillRect/>
          </a:stretch>
        </p:blipFill>
        <p:spPr bwMode="auto">
          <a:xfrm>
            <a:off x="2274122" y="1636298"/>
            <a:ext cx="3994484" cy="31763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Donato\Desktop\corsoIniezione\IMG_2600.JPG">
            <a:hlinkClick r:id="" action="ppaction://customshow?id=1&amp;return=true"/>
          </p:cNvPr>
          <p:cNvPicPr>
            <a:picLocks noChangeAspect="1" noChangeArrowheads="1"/>
          </p:cNvPicPr>
          <p:nvPr/>
        </p:nvPicPr>
        <p:blipFill>
          <a:blip r:embed="rId3" cstate="print"/>
          <a:srcRect r="-523"/>
          <a:stretch>
            <a:fillRect/>
          </a:stretch>
        </p:blipFill>
        <p:spPr bwMode="auto">
          <a:xfrm>
            <a:off x="84224" y="105319"/>
            <a:ext cx="3040822" cy="2517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5" descr="IMG_2424.jpg">
            <a:hlinkClick r:id="" action="ppaction://customshow?id=2&amp;return=true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6095" y="4116005"/>
            <a:ext cx="3180635" cy="2661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C:\Documents and Settings\Donato\Desktop\(nessun oggetto)\IMG_2532.jpg">
            <a:hlinkClick r:id="" action="ppaction://customshow?id=3&amp;return=true"/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/>
          <a:stretch/>
        </p:blipFill>
        <p:spPr bwMode="auto">
          <a:xfrm>
            <a:off x="5576784" y="129383"/>
            <a:ext cx="3495024" cy="2493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9" descr="E:\tek00000.png">
            <a:hlinkClick r:id="" action="ppaction://customshow?id=12"/>
          </p:cNvPr>
          <p:cNvPicPr>
            <a:picLocks noChangeAspect="1" noChangeArrowheads="1"/>
          </p:cNvPicPr>
          <p:nvPr/>
        </p:nvPicPr>
        <p:blipFill>
          <a:blip r:embed="rId6"/>
          <a:srcRect b="12068"/>
          <a:stretch>
            <a:fillRect/>
          </a:stretch>
        </p:blipFill>
        <p:spPr bwMode="auto">
          <a:xfrm>
            <a:off x="5248270" y="4245265"/>
            <a:ext cx="3835570" cy="2519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9"/>
          <p:cNvSpPr txBox="1"/>
          <p:nvPr/>
        </p:nvSpPr>
        <p:spPr>
          <a:xfrm>
            <a:off x="3180634" y="153447"/>
            <a:ext cx="225132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4000" b="1" dirty="0" smtClean="0">
                <a:ln w="50800">
                  <a:solidFill>
                    <a:schemeClr val="bg2"/>
                  </a:solidFill>
                </a:ln>
                <a:solidFill>
                  <a:schemeClr val="bg1">
                    <a:shade val="50000"/>
                  </a:schemeClr>
                </a:solidFill>
                <a:latin typeface="Cooper Black"/>
                <a:cs typeface="Cooper Black"/>
              </a:rPr>
              <a:t>TIMING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Donato\Desktop\(nessssun oggetto)\Screenshot-Untitled Window-1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5338" y="713657"/>
            <a:ext cx="2962275" cy="5429250"/>
          </a:xfrm>
          <a:prstGeom prst="rect">
            <a:avLst/>
          </a:prstGeom>
          <a:noFill/>
        </p:spPr>
      </p:pic>
      <p:pic>
        <p:nvPicPr>
          <p:cNvPr id="2050" name="Picture 2" descr="C:\Documents and Settings\Donato\Desktop\(nessssun oggetto)\Screenshot-Untitled Window-2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5338" y="713657"/>
            <a:ext cx="2962275" cy="5429250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5026706" y="4650497"/>
            <a:ext cx="270006" cy="6400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extBox 9"/>
          <p:cNvSpPr txBox="1"/>
          <p:nvPr/>
        </p:nvSpPr>
        <p:spPr>
          <a:xfrm>
            <a:off x="232719" y="153448"/>
            <a:ext cx="1222322" cy="52322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Cooper Black"/>
                <a:cs typeface="Cooper Black"/>
              </a:rPr>
              <a:t>FLAG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2222E-6 L 0.03785 -2.22222E-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57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941859" cy="6858000"/>
          </a:xfrm>
          <a:prstGeom prst="rect">
            <a:avLst/>
          </a:prstGeom>
        </p:spPr>
      </p:pic>
      <p:pic>
        <p:nvPicPr>
          <p:cNvPr id="3074" name="Picture 2" descr="C:\Documents and Settings\Donato\Desktop\13\IMG_27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9033" y="1204962"/>
            <a:ext cx="4542935" cy="3393180"/>
          </a:xfrm>
          <a:prstGeom prst="rect">
            <a:avLst/>
          </a:prstGeom>
          <a:noFill/>
        </p:spPr>
      </p:pic>
      <p:pic>
        <p:nvPicPr>
          <p:cNvPr id="3" name="Picture 6" descr="C:\Documents and Settings\Donato\Desktop\13\IMG_2781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8426" y="1467856"/>
            <a:ext cx="3636000" cy="3130286"/>
          </a:xfrm>
          <a:prstGeom prst="rect">
            <a:avLst/>
          </a:prstGeom>
          <a:noFill/>
        </p:spPr>
      </p:pic>
      <p:pic>
        <p:nvPicPr>
          <p:cNvPr id="3075" name="Picture 3" descr="C:\Documents and Settings\Donato\Desktop\13\IMG_27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9728" y="5253929"/>
            <a:ext cx="5664686" cy="1169507"/>
          </a:xfrm>
          <a:prstGeom prst="rect">
            <a:avLst/>
          </a:prstGeom>
          <a:noFill/>
        </p:spPr>
      </p:pic>
      <p:cxnSp>
        <p:nvCxnSpPr>
          <p:cNvPr id="8" name="Connettore 2 7"/>
          <p:cNvCxnSpPr>
            <a:endCxn id="3075" idx="0"/>
          </p:cNvCxnSpPr>
          <p:nvPr/>
        </p:nvCxnSpPr>
        <p:spPr>
          <a:xfrm>
            <a:off x="2893359" y="4298868"/>
            <a:ext cx="1268712" cy="955061"/>
          </a:xfrm>
          <a:prstGeom prst="straightConnector1">
            <a:avLst/>
          </a:prstGeom>
          <a:ln w="38100">
            <a:solidFill>
              <a:srgbClr val="FDFF9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ccia a sinistra 9"/>
          <p:cNvSpPr/>
          <p:nvPr/>
        </p:nvSpPr>
        <p:spPr>
          <a:xfrm>
            <a:off x="4637161" y="5747031"/>
            <a:ext cx="760021" cy="296883"/>
          </a:xfrm>
          <a:prstGeom prst="leftArrow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9"/>
          <p:cNvSpPr txBox="1"/>
          <p:nvPr/>
        </p:nvSpPr>
        <p:spPr>
          <a:xfrm>
            <a:off x="6235456" y="153448"/>
            <a:ext cx="1517916" cy="64633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Cooper Black"/>
                <a:cs typeface="Cooper Black"/>
              </a:rPr>
              <a:t>FLAG</a:t>
            </a:r>
          </a:p>
        </p:txBody>
      </p:sp>
    </p:spTree>
    <p:extLst>
      <p:ext uri="{BB962C8B-B14F-4D97-AF65-F5344CB8AC3E}">
        <p14:creationId xmlns:p14="http://schemas.microsoft.com/office/powerpoint/2010/main" xmlns="" val="2714188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30993" y="153448"/>
            <a:ext cx="7599324" cy="461665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circle">
              <a:fillToRect l="100000" t="100000"/>
            </a:path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oper Black"/>
                <a:cs typeface="Cooper Black"/>
              </a:rPr>
              <a:t>TEMPORIZZAZIONE KICKERS D’ESTRAZIONE</a:t>
            </a:r>
          </a:p>
        </p:txBody>
      </p:sp>
      <p:pic>
        <p:nvPicPr>
          <p:cNvPr id="3" name="Picture 2" descr="IMG_265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095" y="804291"/>
            <a:ext cx="7548277" cy="563791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672582" y="3598875"/>
            <a:ext cx="845236" cy="1021461"/>
          </a:xfrm>
          <a:prstGeom prst="straightConnector1">
            <a:avLst/>
          </a:prstGeom>
          <a:ln>
            <a:solidFill>
              <a:srgbClr val="FFFF66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02966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26389" y="153448"/>
            <a:ext cx="7599324" cy="461665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circle">
              <a:fillToRect l="100000" t="100000"/>
            </a:path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oper Black"/>
                <a:cs typeface="Cooper Black"/>
              </a:rPr>
              <a:t>TEMPORIZZAZIONE KICKERS D’ESTRAZIONE</a:t>
            </a:r>
          </a:p>
        </p:txBody>
      </p:sp>
      <p:pic>
        <p:nvPicPr>
          <p:cNvPr id="2" name="Picture 1" descr="IMG_264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785624" y="820423"/>
            <a:ext cx="6212081" cy="5784909"/>
          </a:xfrm>
          <a:prstGeom prst="rect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4" name="Picture 1" descr="C:\Documents and Settings\Donato\Desktop\104_PANA\P10401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565" y="795588"/>
            <a:ext cx="3144056" cy="2358042"/>
          </a:xfrm>
          <a:prstGeom prst="rect">
            <a:avLst/>
          </a:prstGeom>
          <a:noFill/>
        </p:spPr>
      </p:pic>
      <p:pic>
        <p:nvPicPr>
          <p:cNvPr id="78849" name="Picture 1" descr="C:\Documents and Settings\Donato\Desktop\104_PANA\P10401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564" y="3153630"/>
            <a:ext cx="2831229" cy="3451702"/>
          </a:xfrm>
          <a:prstGeom prst="rect">
            <a:avLst/>
          </a:prstGeom>
          <a:noFill/>
        </p:spPr>
      </p:pic>
      <p:sp>
        <p:nvSpPr>
          <p:cNvPr id="6" name="Ovale 5"/>
          <p:cNvSpPr/>
          <p:nvPr/>
        </p:nvSpPr>
        <p:spPr>
          <a:xfrm>
            <a:off x="5209672" y="928711"/>
            <a:ext cx="433137" cy="418830"/>
          </a:xfrm>
          <a:prstGeom prst="ellipse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6144126" y="928711"/>
            <a:ext cx="433137" cy="418830"/>
          </a:xfrm>
          <a:prstGeom prst="ellipse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01578" y="1359572"/>
            <a:ext cx="421104" cy="685793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2575072" y="1359572"/>
            <a:ext cx="421104" cy="685793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 rot="2492174">
            <a:off x="6990755" y="1470923"/>
            <a:ext cx="397042" cy="324000"/>
          </a:xfrm>
          <a:prstGeom prst="rect">
            <a:avLst/>
          </a:prstGeom>
          <a:noFill/>
          <a:ln w="38100">
            <a:solidFill>
              <a:srgbClr val="FFFF99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1287380" y="3777918"/>
            <a:ext cx="806116" cy="649706"/>
          </a:xfrm>
          <a:prstGeom prst="rect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5" name="Gruppo 24"/>
          <p:cNvGrpSpPr/>
          <p:nvPr/>
        </p:nvGrpSpPr>
        <p:grpSpPr>
          <a:xfrm>
            <a:off x="5127016" y="5928255"/>
            <a:ext cx="481268" cy="481268"/>
            <a:chOff x="5127016" y="5928255"/>
            <a:chExt cx="481268" cy="481268"/>
          </a:xfrm>
        </p:grpSpPr>
        <p:sp>
          <p:nvSpPr>
            <p:cNvPr id="13" name="Ovale 12"/>
            <p:cNvSpPr/>
            <p:nvPr/>
          </p:nvSpPr>
          <p:spPr>
            <a:xfrm>
              <a:off x="5151082" y="5959474"/>
              <a:ext cx="433137" cy="418830"/>
            </a:xfrm>
            <a:prstGeom prst="ellipse">
              <a:avLst/>
            </a:prstGeom>
            <a:noFill/>
            <a:ln w="38100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8" name="Connettore 1 17"/>
            <p:cNvCxnSpPr/>
            <p:nvPr/>
          </p:nvCxnSpPr>
          <p:spPr>
            <a:xfrm>
              <a:off x="5127016" y="5935409"/>
              <a:ext cx="481268" cy="4669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 rot="5400000">
              <a:off x="5127016" y="5935409"/>
              <a:ext cx="481268" cy="4669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o 23"/>
          <p:cNvGrpSpPr/>
          <p:nvPr/>
        </p:nvGrpSpPr>
        <p:grpSpPr>
          <a:xfrm>
            <a:off x="6252411" y="5895466"/>
            <a:ext cx="481268" cy="481268"/>
            <a:chOff x="6252411" y="5895466"/>
            <a:chExt cx="481268" cy="481268"/>
          </a:xfrm>
        </p:grpSpPr>
        <p:sp>
          <p:nvSpPr>
            <p:cNvPr id="14" name="Ovale 13"/>
            <p:cNvSpPr/>
            <p:nvPr/>
          </p:nvSpPr>
          <p:spPr>
            <a:xfrm>
              <a:off x="6276477" y="5926685"/>
              <a:ext cx="433137" cy="418830"/>
            </a:xfrm>
            <a:prstGeom prst="ellipse">
              <a:avLst/>
            </a:prstGeom>
            <a:noFill/>
            <a:ln w="38100">
              <a:solidFill>
                <a:srgbClr val="FFFF9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1" name="Connettore 1 20"/>
            <p:cNvCxnSpPr/>
            <p:nvPr/>
          </p:nvCxnSpPr>
          <p:spPr>
            <a:xfrm>
              <a:off x="6252411" y="5902620"/>
              <a:ext cx="481268" cy="4669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/>
          </p:nvCxnSpPr>
          <p:spPr>
            <a:xfrm rot="5400000">
              <a:off x="6252411" y="5902620"/>
              <a:ext cx="481268" cy="4669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8105906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2" grpId="0" animBg="1"/>
      <p:bldP spid="16" grpId="0" animBg="1"/>
      <p:bldP spid="1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0565" y="153448"/>
            <a:ext cx="759932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 KICKERS D’ESTRAZIONE</a:t>
            </a: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-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Collegamenti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ooper Black"/>
              <a:cs typeface="Cooper Black"/>
            </a:endParaRPr>
          </a:p>
        </p:txBody>
      </p:sp>
      <p:pic>
        <p:nvPicPr>
          <p:cNvPr id="9220" name="Picture 4" descr="C:\Documents and Settings\Donato\Desktop\(nessun oggetto)\IMG_2529.jpg"/>
          <p:cNvPicPr>
            <a:picLocks noChangeAspect="1" noChangeArrowheads="1"/>
          </p:cNvPicPr>
          <p:nvPr/>
        </p:nvPicPr>
        <p:blipFill rotWithShape="1">
          <a:blip r:embed="rId3" cstate="print"/>
          <a:srcRect t="-10112"/>
          <a:stretch/>
        </p:blipFill>
        <p:spPr bwMode="auto">
          <a:xfrm>
            <a:off x="5702317" y="4394613"/>
            <a:ext cx="3014750" cy="2095635"/>
          </a:xfrm>
          <a:prstGeom prst="rect">
            <a:avLst/>
          </a:prstGeom>
          <a:noFill/>
        </p:spPr>
      </p:pic>
      <p:pic>
        <p:nvPicPr>
          <p:cNvPr id="9221" name="Picture 5" descr="C:\Documents and Settings\Donato\Desktop\(nessun oggetto)\IMG_25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34" y="4677921"/>
            <a:ext cx="2904929" cy="1903128"/>
          </a:xfrm>
          <a:prstGeom prst="rect">
            <a:avLst/>
          </a:prstGeom>
          <a:noFill/>
        </p:spPr>
      </p:pic>
      <p:pic>
        <p:nvPicPr>
          <p:cNvPr id="9222" name="Picture 6" descr="C:\Documents and Settings\Donato\Desktop\(nessun oggetto)\IMG_2527.jpg"/>
          <p:cNvPicPr>
            <a:picLocks noChangeAspect="1" noChangeArrowheads="1"/>
          </p:cNvPicPr>
          <p:nvPr/>
        </p:nvPicPr>
        <p:blipFill rotWithShape="1">
          <a:blip r:embed="rId5" cstate="print"/>
          <a:srcRect/>
          <a:stretch/>
        </p:blipFill>
        <p:spPr bwMode="auto">
          <a:xfrm>
            <a:off x="2810077" y="1436077"/>
            <a:ext cx="3608308" cy="3030895"/>
          </a:xfrm>
          <a:prstGeom prst="rect">
            <a:avLst/>
          </a:prstGeom>
          <a:noFill/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5702317" y="3304434"/>
            <a:ext cx="2474530" cy="174625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168769" y="3304434"/>
            <a:ext cx="1983157" cy="156064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C:\Documents and Settings\Donato\Desktop\(nessun oggetto)\IMG_2522.jpg"/>
          <p:cNvPicPr>
            <a:picLocks noChangeAspect="1" noChangeArrowheads="1"/>
          </p:cNvPicPr>
          <p:nvPr/>
        </p:nvPicPr>
        <p:blipFill rotWithShape="1">
          <a:blip r:embed="rId6" cstate="print"/>
          <a:srcRect r="-6743" b="-11780"/>
          <a:stretch/>
        </p:blipFill>
        <p:spPr bwMode="auto">
          <a:xfrm>
            <a:off x="2810077" y="1436077"/>
            <a:ext cx="3876706" cy="3414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78901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0565" y="153448"/>
            <a:ext cx="7599324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 KICKERS D’ESTRAZIONE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  </a:t>
            </a: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Collegamenti</a:t>
            </a:r>
            <a:r>
              <a:rPr lang="en-US" sz="24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tx2">
                  <a:lumMod val="20000"/>
                  <a:lumOff val="8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1977FF"/>
                </a:solidFill>
                <a:latin typeface="Cooper Black"/>
                <a:cs typeface="Cooper Black"/>
              </a:rPr>
              <a:t> 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Selezione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Trigger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ooper Black"/>
              <a:cs typeface="Cooper Black"/>
            </a:endParaRPr>
          </a:p>
        </p:txBody>
      </p:sp>
      <p:pic>
        <p:nvPicPr>
          <p:cNvPr id="9222" name="Picture 6" descr="C:\Documents and Settings\Donato\Desktop\(nessun oggetto)\IMG_2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697" y="1507579"/>
            <a:ext cx="3573379" cy="3288498"/>
          </a:xfrm>
          <a:prstGeom prst="rect">
            <a:avLst/>
          </a:prstGeom>
          <a:noFill/>
        </p:spPr>
      </p:pic>
      <p:pic>
        <p:nvPicPr>
          <p:cNvPr id="12290" name="Picture 2" descr="C:\Documents and Settings\Donato\Desktop\(nessun oggetto)\IMG_25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4462" y="5065397"/>
            <a:ext cx="5998478" cy="1367151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1528011" y="4796077"/>
            <a:ext cx="1178066" cy="79871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ight Arrow 6"/>
          <p:cNvSpPr/>
          <p:nvPr/>
        </p:nvSpPr>
        <p:spPr>
          <a:xfrm rot="16200000">
            <a:off x="3379111" y="6136979"/>
            <a:ext cx="791309" cy="468923"/>
          </a:xfrm>
          <a:prstGeom prst="rightArrow">
            <a:avLst/>
          </a:prstGeom>
          <a:solidFill>
            <a:srgbClr val="C0504D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5009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59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620071" y="1509390"/>
            <a:ext cx="6330174" cy="5234494"/>
          </a:xfrm>
          <a:prstGeom prst="rect">
            <a:avLst/>
          </a:prstGeom>
        </p:spPr>
      </p:pic>
      <p:pic>
        <p:nvPicPr>
          <p:cNvPr id="7" name="Picture 2" descr="C:\Documents and Settings\Donato\Desktop\corsoIniezione\IMG_26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0071" y="1509389"/>
            <a:ext cx="6330174" cy="523449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40565" y="153448"/>
            <a:ext cx="7599324" cy="156966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 KICKERS D’ESTRAZIONE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Collegamenti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Selezione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trigger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1977FF"/>
                </a:solidFill>
                <a:latin typeface="Cooper Black"/>
                <a:cs typeface="Cooper Black"/>
              </a:rPr>
              <a:t>  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Load setup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ooper Black"/>
              <a:cs typeface="Cooper Black"/>
            </a:endParaRPr>
          </a:p>
        </p:txBody>
      </p:sp>
      <p:cxnSp>
        <p:nvCxnSpPr>
          <p:cNvPr id="6" name="Connettore 2 5"/>
          <p:cNvCxnSpPr/>
          <p:nvPr/>
        </p:nvCxnSpPr>
        <p:spPr>
          <a:xfrm rot="5400000" flipH="1" flipV="1">
            <a:off x="7387389" y="5739064"/>
            <a:ext cx="565484" cy="348915"/>
          </a:xfrm>
          <a:prstGeom prst="straightConnector1">
            <a:avLst/>
          </a:prstGeom>
          <a:ln w="38100">
            <a:solidFill>
              <a:srgbClr val="FFFF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36363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898" y="1831396"/>
            <a:ext cx="6466367" cy="4849775"/>
          </a:xfrm>
          <a:prstGeom prst="rect">
            <a:avLst/>
          </a:prstGeom>
        </p:spPr>
      </p:pic>
      <p:sp>
        <p:nvSpPr>
          <p:cNvPr id="5" name="TextBox 9"/>
          <p:cNvSpPr txBox="1"/>
          <p:nvPr/>
        </p:nvSpPr>
        <p:spPr>
          <a:xfrm>
            <a:off x="140565" y="153448"/>
            <a:ext cx="7599324" cy="156966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 KICKERS D’ESTRAZIONE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Collegamenti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Selezione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trigger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1977FF"/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terzo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e quarto kicker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ooper Black"/>
              <a:cs typeface="Cooper Black"/>
            </a:endParaRPr>
          </a:p>
        </p:txBody>
      </p:sp>
      <p:sp>
        <p:nvSpPr>
          <p:cNvPr id="4" name="Ovale 3"/>
          <p:cNvSpPr/>
          <p:nvPr/>
        </p:nvSpPr>
        <p:spPr>
          <a:xfrm>
            <a:off x="3803904" y="6254497"/>
            <a:ext cx="1304544" cy="402290"/>
          </a:xfrm>
          <a:prstGeom prst="ellipse">
            <a:avLst/>
          </a:prstGeom>
          <a:noFill/>
          <a:ln w="38100">
            <a:solidFill>
              <a:srgbClr val="FFFF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8558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64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310063" y="0"/>
            <a:ext cx="4813341" cy="6858000"/>
          </a:xfrm>
          <a:prstGeom prst="rect">
            <a:avLst/>
          </a:prstGeom>
        </p:spPr>
      </p:pic>
      <p:sp>
        <p:nvSpPr>
          <p:cNvPr id="5" name="TextBox 9"/>
          <p:cNvSpPr txBox="1"/>
          <p:nvPr/>
        </p:nvSpPr>
        <p:spPr>
          <a:xfrm>
            <a:off x="140565" y="180474"/>
            <a:ext cx="7599324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TEMPORIZZAZIONE KICKERS D’ESTRAZIONE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Collegamenti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Selezione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 trigger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Temporizzazione</a:t>
            </a:r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terzo</a:t>
            </a:r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 e quarto kicker</a:t>
            </a: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latin typeface="Cooper Black"/>
              <a:cs typeface="Cooper Black"/>
            </a:endParaRPr>
          </a:p>
        </p:txBody>
      </p:sp>
      <p:sp>
        <p:nvSpPr>
          <p:cNvPr id="7" name="Ovale 6"/>
          <p:cNvSpPr/>
          <p:nvPr/>
        </p:nvSpPr>
        <p:spPr>
          <a:xfrm>
            <a:off x="6221035" y="5943601"/>
            <a:ext cx="902369" cy="794084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65128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242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17"/>
          <a:stretch/>
        </p:blipFill>
        <p:spPr>
          <a:xfrm>
            <a:off x="278540" y="1876791"/>
            <a:ext cx="8450150" cy="42510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4603" y="6316579"/>
            <a:ext cx="419109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 </a:t>
            </a:r>
            <a:r>
              <a:rPr lang="en-US" dirty="0" err="1" smtClean="0">
                <a:solidFill>
                  <a:schemeClr val="bg1"/>
                </a:solidFill>
              </a:rPr>
              <a:t>sposta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segnale</a:t>
            </a:r>
            <a:r>
              <a:rPr lang="en-US" dirty="0" smtClean="0">
                <a:solidFill>
                  <a:schemeClr val="bg1"/>
                </a:solidFill>
              </a:rPr>
              <a:t> al </a:t>
            </a:r>
            <a:r>
              <a:rPr lang="en-US" dirty="0" err="1" smtClean="0">
                <a:solidFill>
                  <a:schemeClr val="bg1"/>
                </a:solidFill>
              </a:rPr>
              <a:t>centro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dello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schermo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3157721" y="3616569"/>
            <a:ext cx="3260558" cy="21394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/>
        </p:nvSpPr>
        <p:spPr>
          <a:xfrm>
            <a:off x="140565" y="153448"/>
            <a:ext cx="7599324" cy="156966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 KICKERS D’ESTRAZIONE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Collegamenti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Selezione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trigger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primo e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secondo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kicker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ooper Black"/>
              <a:cs typeface="Cooper Blac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4720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sh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730" y="711369"/>
            <a:ext cx="7314776" cy="5851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IMG_254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800" y="882000"/>
            <a:ext cx="7412905" cy="5536800"/>
          </a:xfrm>
          <a:prstGeom prst="rect">
            <a:avLst/>
          </a:prstGeom>
        </p:spPr>
      </p:pic>
      <p:pic>
        <p:nvPicPr>
          <p:cNvPr id="8" name="Picture 7" descr="IMG_255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4800" y="883405"/>
            <a:ext cx="7411032" cy="5535401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730" y="711369"/>
            <a:ext cx="7314776" cy="58518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565" y="153448"/>
            <a:ext cx="3179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Apriamo</a:t>
            </a:r>
            <a:r>
              <a:rPr lang="en-US" sz="2400" dirty="0" smtClean="0">
                <a:solidFill>
                  <a:srgbClr val="FFCDCD"/>
                </a:solidFill>
                <a:latin typeface="Cooper Black"/>
                <a:cs typeface="Cooper Black"/>
              </a:rPr>
              <a:t> la console</a:t>
            </a:r>
            <a:endParaRPr lang="en-US" sz="2400" dirty="0">
              <a:solidFill>
                <a:srgbClr val="FFCDCD"/>
              </a:solidFill>
              <a:latin typeface="Cooper Black"/>
              <a:cs typeface="Cooper Black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00725" y="1219631"/>
            <a:ext cx="910025" cy="1050075"/>
          </a:xfrm>
          <a:prstGeom prst="straightConnector1">
            <a:avLst/>
          </a:prstGeom>
          <a:ln>
            <a:solidFill>
              <a:srgbClr val="FFFF99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Ovale 12"/>
          <p:cNvSpPr>
            <a:spLocks noChangeAspect="1"/>
          </p:cNvSpPr>
          <p:nvPr/>
        </p:nvSpPr>
        <p:spPr>
          <a:xfrm>
            <a:off x="888064" y="1103968"/>
            <a:ext cx="258632" cy="249554"/>
          </a:xfrm>
          <a:prstGeom prst="ellipse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Straight Arrow Connector 11"/>
          <p:cNvCxnSpPr/>
          <p:nvPr/>
        </p:nvCxnSpPr>
        <p:spPr>
          <a:xfrm flipV="1">
            <a:off x="5518181" y="3549745"/>
            <a:ext cx="910025" cy="1050075"/>
          </a:xfrm>
          <a:prstGeom prst="straightConnector1">
            <a:avLst/>
          </a:prstGeom>
          <a:ln>
            <a:solidFill>
              <a:srgbClr val="FFFF99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20930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9932" y="1841111"/>
            <a:ext cx="6524816" cy="4893612"/>
          </a:xfrm>
          <a:prstGeom prst="rect">
            <a:avLst/>
          </a:prstGeom>
        </p:spPr>
      </p:pic>
      <p:sp>
        <p:nvSpPr>
          <p:cNvPr id="6" name="TextBox 9"/>
          <p:cNvSpPr txBox="1"/>
          <p:nvPr/>
        </p:nvSpPr>
        <p:spPr>
          <a:xfrm>
            <a:off x="140565" y="153448"/>
            <a:ext cx="7599324" cy="156966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 KICKERS D’ESTRAZIONE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Collegamenti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Selezione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trigger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primo e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secondo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kicker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ooper Black"/>
              <a:cs typeface="Cooper Blac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4538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242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17"/>
          <a:stretch/>
        </p:blipFill>
        <p:spPr>
          <a:xfrm>
            <a:off x="278540" y="1876791"/>
            <a:ext cx="8450150" cy="425101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0565" y="153448"/>
            <a:ext cx="7599324" cy="156966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 KICKERS D’ESTRAZIONE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Collegamenti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Selezione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trigger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primo e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secondo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kicker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ooper Black"/>
              <a:cs typeface="Cooper Black"/>
            </a:endParaRPr>
          </a:p>
        </p:txBody>
      </p:sp>
      <p:cxnSp>
        <p:nvCxnSpPr>
          <p:cNvPr id="10" name="Straight Arrow Connector 7"/>
          <p:cNvCxnSpPr>
            <a:stCxn id="6" idx="0"/>
          </p:cNvCxnSpPr>
          <p:nvPr/>
        </p:nvCxnSpPr>
        <p:spPr>
          <a:xfrm rot="5400000" flipH="1" flipV="1">
            <a:off x="2919852" y="4314975"/>
            <a:ext cx="3151736" cy="8263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3"/>
          <p:cNvSpPr txBox="1"/>
          <p:nvPr/>
        </p:nvSpPr>
        <p:spPr>
          <a:xfrm>
            <a:off x="2680802" y="6304006"/>
            <a:ext cx="2803509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 </a:t>
            </a:r>
            <a:r>
              <a:rPr lang="en-US" dirty="0" err="1" smtClean="0">
                <a:solidFill>
                  <a:schemeClr val="bg1"/>
                </a:solidFill>
              </a:rPr>
              <a:t>regola</a:t>
            </a:r>
            <a:r>
              <a:rPr lang="en-US" dirty="0" smtClean="0">
                <a:solidFill>
                  <a:schemeClr val="bg1"/>
                </a:solidFill>
              </a:rPr>
              <a:t> la </a:t>
            </a:r>
            <a:r>
              <a:rPr lang="en-US" dirty="0" err="1" smtClean="0">
                <a:solidFill>
                  <a:schemeClr val="bg1"/>
                </a:solidFill>
              </a:rPr>
              <a:t>scala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orizzontale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4720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4235455" y="6072754"/>
            <a:ext cx="3942105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LEGGIAMO IL DELTA FRA I DUE MARKER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82686" y="5703422"/>
            <a:ext cx="5968301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POSIZIONIAMO IL MARKER DI DESTRA AL CENTRO DEL KICKER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292231" y="5640411"/>
            <a:ext cx="1050686" cy="7154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Picture 4" descr="IMG_24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0607" y="1488674"/>
            <a:ext cx="5558523" cy="41517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stCxn id="20" idx="1"/>
          </p:cNvCxnSpPr>
          <p:nvPr/>
        </p:nvCxnSpPr>
        <p:spPr>
          <a:xfrm flipV="1">
            <a:off x="3082686" y="5640412"/>
            <a:ext cx="500885" cy="2476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60607" y="6355901"/>
            <a:ext cx="561621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SPOSTIAMO IL MARKER DI SINISTRA SULL’ULTIMO BUNCH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6" idx="0"/>
          </p:cNvCxnSpPr>
          <p:nvPr/>
        </p:nvCxnSpPr>
        <p:spPr>
          <a:xfrm flipH="1" flipV="1">
            <a:off x="3966311" y="3399693"/>
            <a:ext cx="502404" cy="29562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822093" y="4264514"/>
            <a:ext cx="1576753" cy="14389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0565" y="5879108"/>
            <a:ext cx="353872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ABILITIAMO IL MARKER DI SINISTRA</a:t>
            </a:r>
            <a:endParaRPr lang="en-US" dirty="0"/>
          </a:p>
        </p:txBody>
      </p:sp>
      <p:cxnSp>
        <p:nvCxnSpPr>
          <p:cNvPr id="34" name="Straight Arrow Connector 33"/>
          <p:cNvCxnSpPr>
            <a:stCxn id="33" idx="0"/>
          </p:cNvCxnSpPr>
          <p:nvPr/>
        </p:nvCxnSpPr>
        <p:spPr>
          <a:xfrm flipH="1" flipV="1">
            <a:off x="4576177" y="4916993"/>
            <a:ext cx="1630331" cy="11557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9"/>
          <p:cNvSpPr txBox="1"/>
          <p:nvPr/>
        </p:nvSpPr>
        <p:spPr>
          <a:xfrm>
            <a:off x="140565" y="153448"/>
            <a:ext cx="7599324" cy="156966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 KICKERS D’ESTRAZIONE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Collegamenti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Selezione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trigger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1977FF"/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primo kicker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ooper Black"/>
              <a:cs typeface="Cooper Black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015154" y="5640412"/>
            <a:ext cx="341923" cy="7154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08909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0" grpId="0" animBg="1"/>
      <p:bldP spid="20" grpId="2" animBg="1"/>
      <p:bldP spid="16" grpId="0" animBg="1"/>
      <p:bldP spid="16" grpId="1" animBg="1"/>
      <p:bldP spid="7" grpId="0" animBg="1"/>
      <p:bldP spid="7" grpId="1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64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310063" y="0"/>
            <a:ext cx="4813341" cy="6858000"/>
          </a:xfrm>
          <a:prstGeom prst="rect">
            <a:avLst/>
          </a:prstGeom>
        </p:spPr>
      </p:pic>
      <p:sp>
        <p:nvSpPr>
          <p:cNvPr id="5" name="TextBox 9"/>
          <p:cNvSpPr txBox="1"/>
          <p:nvPr/>
        </p:nvSpPr>
        <p:spPr>
          <a:xfrm>
            <a:off x="140565" y="180474"/>
            <a:ext cx="7599324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TEMPORIZZAZIONE KICKERS D’ESTRAZIONE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Collegamenti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Selezione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 trigger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Temporizzazione</a:t>
            </a:r>
            <a:r>
              <a:rPr lang="en-US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 primo kicker</a:t>
            </a:r>
            <a:endParaRPr lang="en-US" sz="2400" dirty="0">
              <a:solidFill>
                <a:schemeClr val="accent6">
                  <a:lumMod val="20000"/>
                  <a:lumOff val="80000"/>
                </a:schemeClr>
              </a:solidFill>
              <a:latin typeface="Cooper Black"/>
              <a:cs typeface="Cooper Black"/>
            </a:endParaRPr>
          </a:p>
        </p:txBody>
      </p:sp>
      <p:sp>
        <p:nvSpPr>
          <p:cNvPr id="7" name="Ovale 6"/>
          <p:cNvSpPr/>
          <p:nvPr/>
        </p:nvSpPr>
        <p:spPr>
          <a:xfrm>
            <a:off x="4451683" y="2261937"/>
            <a:ext cx="902369" cy="794084"/>
          </a:xfrm>
          <a:prstGeom prst="ellipse">
            <a:avLst/>
          </a:prstGeom>
          <a:noFill/>
          <a:ln w="3810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65128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-Untitled Window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9721" y="1093036"/>
            <a:ext cx="4940346" cy="565052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0565" y="4986528"/>
            <a:ext cx="3809643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INCREMENTIAMO IL  RITARDO DI KCKA1001-EXT  DI 13ns</a:t>
            </a:r>
            <a:endParaRPr lang="en-US" b="1" dirty="0"/>
          </a:p>
        </p:txBody>
      </p:sp>
      <p:sp>
        <p:nvSpPr>
          <p:cNvPr id="5" name="TextBox 9"/>
          <p:cNvSpPr txBox="1"/>
          <p:nvPr/>
        </p:nvSpPr>
        <p:spPr>
          <a:xfrm>
            <a:off x="140565" y="153448"/>
            <a:ext cx="7599324" cy="15696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Cooper Black"/>
                <a:cs typeface="Cooper Black"/>
              </a:rPr>
              <a:t>TEMPORIZZAZIONE KICKERS D’ESTRAZIONE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  <a:latin typeface="Cooper Black"/>
                <a:cs typeface="Cooper Black"/>
              </a:rPr>
              <a:t>Collegamenti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bg1">
                  <a:lumMod val="65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  <a:latin typeface="Cooper Black"/>
                <a:cs typeface="Cooper Black"/>
              </a:rPr>
              <a:t>Selezione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Cooper Black"/>
                <a:cs typeface="Cooper Black"/>
              </a:rPr>
              <a:t> trigger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bg1">
                  <a:lumMod val="65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0070C0"/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rgbClr val="0070C0"/>
                </a:solidFill>
                <a:latin typeface="Cooper Black"/>
                <a:cs typeface="Cooper Black"/>
              </a:rPr>
              <a:t>Temporizzazione</a:t>
            </a:r>
            <a:r>
              <a:rPr lang="en-US" sz="2400" dirty="0" smtClean="0">
                <a:solidFill>
                  <a:srgbClr val="0070C0"/>
                </a:solidFill>
                <a:latin typeface="Cooper Black"/>
                <a:cs typeface="Cooper Black"/>
              </a:rPr>
              <a:t> primo kicker</a:t>
            </a:r>
            <a:endParaRPr lang="en-US" sz="2400" dirty="0">
              <a:solidFill>
                <a:srgbClr val="0070C0"/>
              </a:solidFill>
              <a:latin typeface="Cooper Black"/>
              <a:cs typeface="Cooper Black"/>
            </a:endParaRPr>
          </a:p>
        </p:txBody>
      </p:sp>
      <p:cxnSp>
        <p:nvCxnSpPr>
          <p:cNvPr id="7" name="Connettore 2 6"/>
          <p:cNvCxnSpPr/>
          <p:nvPr/>
        </p:nvCxnSpPr>
        <p:spPr>
          <a:xfrm flipV="1">
            <a:off x="2060448" y="4328160"/>
            <a:ext cx="2049273" cy="6583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60623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43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3638" y="2217099"/>
            <a:ext cx="5558524" cy="4151737"/>
          </a:xfrm>
          <a:prstGeom prst="rect">
            <a:avLst/>
          </a:prstGeom>
        </p:spPr>
      </p:pic>
      <p:pic>
        <p:nvPicPr>
          <p:cNvPr id="4" name="Picture 3" descr="IMG_243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3638" y="2217099"/>
            <a:ext cx="5558523" cy="4151737"/>
          </a:xfrm>
          <a:prstGeom prst="rect">
            <a:avLst/>
          </a:prstGeom>
        </p:spPr>
      </p:pic>
      <p:sp>
        <p:nvSpPr>
          <p:cNvPr id="5" name="TextBox 9"/>
          <p:cNvSpPr txBox="1"/>
          <p:nvPr/>
        </p:nvSpPr>
        <p:spPr>
          <a:xfrm>
            <a:off x="212755" y="190234"/>
            <a:ext cx="7599324" cy="156966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 KICKERS D’ESTRAZIONE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Collegamenti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Selezione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 trigger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oscilloscopio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 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 primo kicker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ooper Black"/>
              <a:cs typeface="Cooper Blac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4600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Donato\Desktop\(nessun oggetto)\IMG_2520.jpg"/>
          <p:cNvPicPr>
            <a:picLocks noChangeAspect="1" noChangeArrowheads="1"/>
          </p:cNvPicPr>
          <p:nvPr/>
        </p:nvPicPr>
        <p:blipFill>
          <a:blip r:embed="rId2" cstate="print"/>
          <a:srcRect t="-967"/>
          <a:stretch>
            <a:fillRect/>
          </a:stretch>
        </p:blipFill>
        <p:spPr bwMode="auto">
          <a:xfrm>
            <a:off x="129772" y="2887579"/>
            <a:ext cx="4370041" cy="3970421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79200" y="153448"/>
            <a:ext cx="3775905" cy="52322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circle">
              <a:fillToRect l="100000" t="100000"/>
            </a:path>
            <a:tileRect r="-100000" b="-100000"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latin typeface="Cooper Black"/>
                <a:cs typeface="Cooper Black"/>
              </a:rPr>
              <a:t>CHARGE MONITOR</a:t>
            </a:r>
            <a:endParaRPr lang="en-US" sz="28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bg1"/>
              </a:solidFill>
              <a:latin typeface="Cooper Black"/>
              <a:cs typeface="Cooper Black"/>
            </a:endParaRPr>
          </a:p>
        </p:txBody>
      </p:sp>
      <p:sp useBgFill="1">
        <p:nvSpPr>
          <p:cNvPr id="12" name="Freccia a sinistra 2"/>
          <p:cNvSpPr/>
          <p:nvPr/>
        </p:nvSpPr>
        <p:spPr>
          <a:xfrm flipH="1">
            <a:off x="1272622" y="6323839"/>
            <a:ext cx="1185396" cy="199987"/>
          </a:xfrm>
          <a:prstGeom prst="leftArrow">
            <a:avLst/>
          </a:prstGeom>
          <a:ln>
            <a:solidFill>
              <a:srgbClr val="3018E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</a:t>
            </a:r>
            <a:endParaRPr lang="it-IT" dirty="0"/>
          </a:p>
        </p:txBody>
      </p:sp>
      <p:sp useBgFill="1">
        <p:nvSpPr>
          <p:cNvPr id="7" name="Rettangolo 6"/>
          <p:cNvSpPr/>
          <p:nvPr/>
        </p:nvSpPr>
        <p:spPr>
          <a:xfrm>
            <a:off x="3333818" y="2923675"/>
            <a:ext cx="1466782" cy="625642"/>
          </a:xfrm>
          <a:prstGeom prst="rect">
            <a:avLst/>
          </a:prstGeom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3" descr="monitors layout schematic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643" y="153448"/>
            <a:ext cx="8172072" cy="6619642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3" name="Rectangle 2"/>
          <p:cNvSpPr/>
          <p:nvPr/>
        </p:nvSpPr>
        <p:spPr>
          <a:xfrm>
            <a:off x="4594303" y="1875467"/>
            <a:ext cx="1110031" cy="21731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4217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40565" y="2603476"/>
            <a:ext cx="7065555" cy="41583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0565" y="87276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LSP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L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inac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to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Spectrometer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LBT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Linac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to BTF</a:t>
            </a:r>
          </a:p>
          <a:p>
            <a:pPr lvl="0"/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LTA </a:t>
            </a:r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L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inac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to Accumulator</a:t>
            </a:r>
          </a:p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AMR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Accumulator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to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Main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R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ing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565" y="153448"/>
            <a:ext cx="3775905" cy="52322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circle">
              <a:fillToRect l="100000" t="100000"/>
            </a:path>
            <a:tileRect r="-100000" b="-100000"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/>
                </a:solidFill>
                <a:latin typeface="Cooper Black"/>
                <a:cs typeface="Cooper Black"/>
              </a:rPr>
              <a:t>CHARGE MONITOR</a:t>
            </a:r>
            <a:endParaRPr lang="en-US" sz="28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chemeClr val="bg1"/>
              </a:solidFill>
              <a:latin typeface="Cooper Black"/>
              <a:cs typeface="Cooper Black"/>
            </a:endParaRPr>
          </a:p>
        </p:txBody>
      </p:sp>
      <p:sp>
        <p:nvSpPr>
          <p:cNvPr id="9" name="Ovale 8"/>
          <p:cNvSpPr/>
          <p:nvPr/>
        </p:nvSpPr>
        <p:spPr>
          <a:xfrm>
            <a:off x="794077" y="3838072"/>
            <a:ext cx="2404225" cy="2177716"/>
          </a:xfrm>
          <a:prstGeom prst="ellipse">
            <a:avLst/>
          </a:prstGeom>
          <a:noFill/>
          <a:ln w="38100">
            <a:solidFill>
              <a:srgbClr val="FDFF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2971799" y="2261934"/>
            <a:ext cx="1191127" cy="421106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6866022" y="1921036"/>
            <a:ext cx="1191127" cy="421106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7624010" y="1362480"/>
            <a:ext cx="1191127" cy="421106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6330618" y="812604"/>
            <a:ext cx="1191127" cy="421106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4486572" y="2827420"/>
            <a:ext cx="1191127" cy="421106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7028446" y="5486400"/>
            <a:ext cx="1191127" cy="258207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7180846" y="5710992"/>
            <a:ext cx="1191127" cy="258207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4366252" y="4704337"/>
            <a:ext cx="2234252" cy="1284371"/>
          </a:xfrm>
          <a:prstGeom prst="ellipse">
            <a:avLst/>
          </a:prstGeom>
          <a:noFill/>
          <a:ln w="38100">
            <a:solidFill>
              <a:srgbClr val="FDFF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3" descr="monitors layout schemati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2510" y="1"/>
            <a:ext cx="7822899" cy="67618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3" name="Rectangle 2"/>
          <p:cNvSpPr/>
          <p:nvPr/>
        </p:nvSpPr>
        <p:spPr>
          <a:xfrm>
            <a:off x="5230143" y="1783586"/>
            <a:ext cx="970027" cy="21731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7671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3" animBg="1"/>
      <p:bldP spid="9" grpId="4" animBg="1"/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4" grpId="0" animBg="1"/>
      <p:bldP spid="14" grpId="1" animBg="1"/>
      <p:bldP spid="16" grpId="0" animBg="1"/>
      <p:bldP spid="17" grpId="0" animBg="1"/>
      <p:bldP spid="18" grpId="0" animBg="1"/>
      <p:bldP spid="1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24840" y="0"/>
            <a:ext cx="601916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565" y="153448"/>
            <a:ext cx="5652960" cy="461665"/>
          </a:xfrm>
          <a:prstGeom prst="rect">
            <a:avLst/>
          </a:prstGeom>
          <a:ln w="31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TRANSFER LINE ORBIT MONITOR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</p:txBody>
      </p:sp>
      <p:pic>
        <p:nvPicPr>
          <p:cNvPr id="9" name="Picture 2" descr="C:\Documents and Settings\Donato\Desktop\(nessun oggetto)\IMG_25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620" y="2189744"/>
            <a:ext cx="3862878" cy="4283242"/>
          </a:xfrm>
          <a:prstGeom prst="rect">
            <a:avLst/>
          </a:prstGeom>
          <a:noFill/>
        </p:spPr>
      </p:pic>
      <p:sp>
        <p:nvSpPr>
          <p:cNvPr id="13" name="Freccia a sinistra 2"/>
          <p:cNvSpPr/>
          <p:nvPr/>
        </p:nvSpPr>
        <p:spPr>
          <a:xfrm flipH="1">
            <a:off x="1715062" y="2819738"/>
            <a:ext cx="906575" cy="293882"/>
          </a:xfrm>
          <a:prstGeom prst="leftArrow">
            <a:avLst/>
          </a:prstGeom>
          <a:solidFill>
            <a:srgbClr val="FF393B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97469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IMG_266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59154" y="1406769"/>
            <a:ext cx="8385562" cy="4310424"/>
          </a:xfrm>
          <a:prstGeom prst="rect">
            <a:avLst/>
          </a:prstGeom>
        </p:spPr>
      </p:pic>
      <p:pic>
        <p:nvPicPr>
          <p:cNvPr id="1026" name="Picture 2" descr="C:\Documents and Settings\Donato\Desktop\9\Screenshot-Untitled Window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155" y="1406769"/>
            <a:ext cx="8412480" cy="43053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20894" y="165323"/>
            <a:ext cx="6566093" cy="52322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CBAD8"/>
                </a:solidFill>
                <a:latin typeface="Cooper Black"/>
                <a:cs typeface="Cooper Black"/>
              </a:rPr>
              <a:t>TRANSFER LINE ORBIT MONITOR</a:t>
            </a:r>
            <a:endParaRPr lang="en-US" sz="28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FCBAD8"/>
              </a:solidFill>
              <a:latin typeface="Cooper Black"/>
              <a:cs typeface="Cooper Black"/>
            </a:endParaRPr>
          </a:p>
        </p:txBody>
      </p:sp>
      <p:cxnSp>
        <p:nvCxnSpPr>
          <p:cNvPr id="9" name="Connettore 2 8"/>
          <p:cNvCxnSpPr/>
          <p:nvPr/>
        </p:nvCxnSpPr>
        <p:spPr>
          <a:xfrm flipV="1">
            <a:off x="312821" y="2057403"/>
            <a:ext cx="808073" cy="56548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50284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Documents and Settings\Donato\Desktop\(nessun oggetto)\IMG_2514.jpg"/>
          <p:cNvPicPr>
            <a:picLocks noChangeAspect="1" noChangeArrowheads="1"/>
          </p:cNvPicPr>
          <p:nvPr/>
        </p:nvPicPr>
        <p:blipFill rotWithShape="1">
          <a:blip r:embed="rId4" cstate="print"/>
          <a:srcRect/>
          <a:stretch/>
        </p:blipFill>
        <p:spPr bwMode="auto">
          <a:xfrm>
            <a:off x="2607477" y="1643455"/>
            <a:ext cx="4253138" cy="4802468"/>
          </a:xfrm>
          <a:prstGeom prst="rect">
            <a:avLst/>
          </a:prstGeom>
          <a:noFill/>
        </p:spPr>
      </p:pic>
      <p:pic>
        <p:nvPicPr>
          <p:cNvPr id="8" name="Picture 2" descr="C:\Documents and Settings\Donato\Desktop\(nessun oggetto)\IMG_25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4277" y="1622120"/>
            <a:ext cx="4236338" cy="4868372"/>
          </a:xfrm>
          <a:prstGeom prst="rect">
            <a:avLst/>
          </a:prstGeom>
          <a:noFill/>
        </p:spPr>
      </p:pic>
      <p:pic>
        <p:nvPicPr>
          <p:cNvPr id="10" name="Picture 9" descr="Screenshot-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4508" y="770022"/>
            <a:ext cx="7330505" cy="5864404"/>
          </a:xfrm>
          <a:prstGeom prst="rect">
            <a:avLst/>
          </a:prstGeom>
        </p:spPr>
      </p:pic>
      <p:pic>
        <p:nvPicPr>
          <p:cNvPr id="7" name="Picture 6" descr="IMG_2563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179095" y="629318"/>
            <a:ext cx="6770851" cy="6077299"/>
          </a:xfrm>
          <a:prstGeom prst="rect">
            <a:avLst/>
          </a:prstGeom>
        </p:spPr>
      </p:pic>
      <p:sp>
        <p:nvSpPr>
          <p:cNvPr id="14" name="Freccia a sinistra 13"/>
          <p:cNvSpPr/>
          <p:nvPr/>
        </p:nvSpPr>
        <p:spPr>
          <a:xfrm flipH="1">
            <a:off x="1651659" y="2442097"/>
            <a:ext cx="1190894" cy="228600"/>
          </a:xfrm>
          <a:prstGeom prst="leftArrow">
            <a:avLst/>
          </a:prstGeom>
          <a:solidFill>
            <a:srgbClr val="FF393B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140565" y="153448"/>
            <a:ext cx="557271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CDCD"/>
                </a:solidFill>
                <a:latin typeface="Cooper Black"/>
                <a:cs typeface="Cooper Black"/>
              </a:rPr>
              <a:t>Apriamo la finestra dell’odoscopio</a:t>
            </a:r>
          </a:p>
        </p:txBody>
      </p:sp>
      <p:sp>
        <p:nvSpPr>
          <p:cNvPr id="15" name="Freccia a sinistra 13"/>
          <p:cNvSpPr/>
          <p:nvPr/>
        </p:nvSpPr>
        <p:spPr>
          <a:xfrm flipH="1">
            <a:off x="2247106" y="2902053"/>
            <a:ext cx="1190894" cy="228600"/>
          </a:xfrm>
          <a:prstGeom prst="leftArrow">
            <a:avLst/>
          </a:prstGeom>
          <a:solidFill>
            <a:srgbClr val="FF393B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7312743" y="4372491"/>
            <a:ext cx="1418790" cy="902826"/>
          </a:xfrm>
          <a:prstGeom prst="straightConnector1">
            <a:avLst/>
          </a:prstGeom>
          <a:ln w="57150" cmpd="sng">
            <a:solidFill>
              <a:srgbClr val="FFFF99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xmlns="" val="9293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2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shot-Untitled Window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800" y="1407600"/>
            <a:ext cx="8412480" cy="4305300"/>
          </a:xfrm>
          <a:prstGeom prst="rect">
            <a:avLst/>
          </a:prstGeom>
        </p:spPr>
      </p:pic>
      <p:pic>
        <p:nvPicPr>
          <p:cNvPr id="3" name="Picture 2" descr="Screenshot-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60800" y="1407600"/>
            <a:ext cx="8427624" cy="43053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276725" y="2724883"/>
            <a:ext cx="662826" cy="54004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033715" y="3501547"/>
            <a:ext cx="840023" cy="54004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5"/>
          <p:cNvSpPr txBox="1"/>
          <p:nvPr/>
        </p:nvSpPr>
        <p:spPr>
          <a:xfrm>
            <a:off x="1120894" y="165323"/>
            <a:ext cx="6566093" cy="52322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CBAD8"/>
                </a:solidFill>
                <a:latin typeface="Cooper Black"/>
                <a:cs typeface="Cooper Black"/>
              </a:rPr>
              <a:t>TRANSFER LINE ORBIT MONITOR</a:t>
            </a:r>
            <a:endParaRPr lang="en-US" sz="28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FCBAD8"/>
              </a:solidFill>
              <a:latin typeface="Cooper Black"/>
              <a:cs typeface="Cooper Blac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2908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66614" y="1309076"/>
            <a:ext cx="8037424" cy="4024924"/>
          </a:xfrm>
          <a:prstGeom prst="rect">
            <a:avLst/>
          </a:prstGeom>
        </p:spPr>
      </p:pic>
      <p:cxnSp>
        <p:nvCxnSpPr>
          <p:cNvPr id="5" name="Straight Arrow Connector 10"/>
          <p:cNvCxnSpPr/>
          <p:nvPr/>
        </p:nvCxnSpPr>
        <p:spPr>
          <a:xfrm rot="5400000" flipH="1" flipV="1">
            <a:off x="115094" y="3107144"/>
            <a:ext cx="672180" cy="62123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5"/>
          <p:cNvSpPr txBox="1"/>
          <p:nvPr/>
        </p:nvSpPr>
        <p:spPr>
          <a:xfrm>
            <a:off x="1120894" y="165323"/>
            <a:ext cx="6566093" cy="52322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CBAD8"/>
                </a:solidFill>
                <a:latin typeface="Cooper Black"/>
                <a:cs typeface="Cooper Black"/>
              </a:rPr>
              <a:t>TRANSFER LINE ORBIT MONITOR</a:t>
            </a:r>
            <a:endParaRPr lang="en-US" sz="28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FCBAD8"/>
              </a:solidFill>
              <a:latin typeface="Cooper Black"/>
              <a:cs typeface="Cooper Blac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461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24840" y="0"/>
            <a:ext cx="601916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1290"/>
            <a:ext cx="6016694" cy="3079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866" y="2933205"/>
            <a:ext cx="484042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L’orbita</a:t>
            </a:r>
            <a:r>
              <a:rPr lang="en-US" b="1" dirty="0" smtClean="0"/>
              <a:t> </a:t>
            </a:r>
            <a:r>
              <a:rPr lang="en-US" b="1" dirty="0" err="1" smtClean="0"/>
              <a:t>va</a:t>
            </a:r>
            <a:r>
              <a:rPr lang="en-US" b="1" dirty="0" smtClean="0"/>
              <a:t> </a:t>
            </a:r>
            <a:r>
              <a:rPr lang="en-US" b="1" dirty="0" err="1" smtClean="0"/>
              <a:t>guardata</a:t>
            </a:r>
            <a:r>
              <a:rPr lang="en-US" b="1" dirty="0" smtClean="0"/>
              <a:t> </a:t>
            </a:r>
            <a:r>
              <a:rPr lang="en-US" b="1" dirty="0" err="1" smtClean="0"/>
              <a:t>su</a:t>
            </a:r>
            <a:r>
              <a:rPr lang="en-US" b="1" dirty="0" smtClean="0"/>
              <a:t> un </a:t>
            </a:r>
            <a:r>
              <a:rPr lang="en-US" b="1" dirty="0" err="1" smtClean="0"/>
              <a:t>fondo</a:t>
            </a:r>
            <a:r>
              <a:rPr lang="en-US" b="1" dirty="0" smtClean="0"/>
              <a:t> </a:t>
            </a:r>
            <a:r>
              <a:rPr lang="en-US" b="1" dirty="0" err="1" smtClean="0"/>
              <a:t>scala</a:t>
            </a:r>
            <a:r>
              <a:rPr lang="en-US" b="1" dirty="0" smtClean="0"/>
              <a:t> di ±10mm.</a:t>
            </a:r>
            <a:endParaRPr lang="en-US" b="1" dirty="0"/>
          </a:p>
        </p:txBody>
      </p:sp>
      <p:cxnSp>
        <p:nvCxnSpPr>
          <p:cNvPr id="4" name="Straight Arrow Connector 3"/>
          <p:cNvCxnSpPr>
            <a:stCxn id="8" idx="2"/>
          </p:cNvCxnSpPr>
          <p:nvPr/>
        </p:nvCxnSpPr>
        <p:spPr>
          <a:xfrm rot="5400000">
            <a:off x="1661177" y="2871396"/>
            <a:ext cx="817762" cy="16800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8" idx="2"/>
          </p:cNvCxnSpPr>
          <p:nvPr/>
        </p:nvCxnSpPr>
        <p:spPr>
          <a:xfrm rot="5400000">
            <a:off x="1166138" y="3456437"/>
            <a:ext cx="1897843" cy="15900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5"/>
          <p:cNvSpPr txBox="1"/>
          <p:nvPr/>
        </p:nvSpPr>
        <p:spPr>
          <a:xfrm>
            <a:off x="140565" y="153448"/>
            <a:ext cx="5652960" cy="461665"/>
          </a:xfrm>
          <a:prstGeom prst="rect">
            <a:avLst/>
          </a:prstGeom>
          <a:ln w="31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TRANSFER LINE ORBIT MONITOR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Cooper Black"/>
              <a:cs typeface="Cooper Blac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457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13835" y="153448"/>
            <a:ext cx="560179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oper Black"/>
                <a:cs typeface="Cooper Black"/>
              </a:rPr>
              <a:t>TEMPORIZZAZIONE KICKERS MR</a:t>
            </a:r>
          </a:p>
        </p:txBody>
      </p:sp>
      <p:pic>
        <p:nvPicPr>
          <p:cNvPr id="3" name="Picture 2" descr="IMG_265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095" y="804291"/>
            <a:ext cx="7548277" cy="563791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576326" y="3081499"/>
            <a:ext cx="845236" cy="1021461"/>
          </a:xfrm>
          <a:prstGeom prst="straightConnector1">
            <a:avLst/>
          </a:prstGeom>
          <a:ln>
            <a:solidFill>
              <a:srgbClr val="FFFF66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02966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867" y="153448"/>
            <a:ext cx="560179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oper Black"/>
                <a:cs typeface="Cooper Black"/>
              </a:rPr>
              <a:t>TEMPORIZZAZIONE KICKERS MR</a:t>
            </a:r>
          </a:p>
          <a:p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oper Black"/>
                <a:cs typeface="Cooper Black"/>
              </a:rPr>
              <a:t>-  </a:t>
            </a:r>
            <a:r>
              <a:rPr lang="en-US" sz="24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Cooper Black"/>
                <a:cs typeface="Cooper Black"/>
              </a:rPr>
              <a:t>Selezione</a:t>
            </a:r>
            <a:r>
              <a:rPr lang="en-US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Cooper Black"/>
                <a:cs typeface="Cooper Black"/>
              </a:rPr>
              <a:t>Segnali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Cooper Black"/>
              <a:cs typeface="Cooper Black"/>
            </a:endParaRPr>
          </a:p>
        </p:txBody>
      </p:sp>
      <p:pic>
        <p:nvPicPr>
          <p:cNvPr id="5122" name="Picture 2" descr="C:\Documents and Settings\Donato\Desktop\corsoIniezione\IMG_2612.jpg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/>
        </p:blipFill>
        <p:spPr bwMode="auto">
          <a:xfrm>
            <a:off x="1066356" y="1851745"/>
            <a:ext cx="1906917" cy="3247825"/>
          </a:xfrm>
          <a:prstGeom prst="rect">
            <a:avLst/>
          </a:prstGeom>
          <a:noFill/>
        </p:spPr>
      </p:pic>
      <p:pic>
        <p:nvPicPr>
          <p:cNvPr id="5" name="Picture 3" descr="C:\Documents and Settings\Donato\Desktop\(nessun oggetto)\IMG_25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2549" y="1106905"/>
            <a:ext cx="4508639" cy="5354053"/>
          </a:xfrm>
          <a:prstGeom prst="rect">
            <a:avLst/>
          </a:prstGeom>
          <a:noFill/>
        </p:spPr>
      </p:pic>
      <p:sp>
        <p:nvSpPr>
          <p:cNvPr id="7" name="Left Arrow 6"/>
          <p:cNvSpPr/>
          <p:nvPr/>
        </p:nvSpPr>
        <p:spPr>
          <a:xfrm>
            <a:off x="2973273" y="2307410"/>
            <a:ext cx="919276" cy="32963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9110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2437" y="1827400"/>
            <a:ext cx="6876973" cy="43877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565" y="153448"/>
            <a:ext cx="5601790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TEMPORIZZAZIONE KICKERS MR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ooper Black"/>
                <a:cs typeface="Cooper Black"/>
              </a:rPr>
              <a:t>-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Cooper Black"/>
                <a:cs typeface="Cooper Black"/>
              </a:rPr>
              <a:t>Selezione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Cooper Black"/>
                <a:cs typeface="Cooper Black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Cooper Black"/>
                <a:cs typeface="Cooper Black"/>
              </a:rPr>
              <a:t>Segnali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Cooper Black"/>
              <a:cs typeface="Cooper Black"/>
            </a:endParaRPr>
          </a:p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oper Black"/>
                <a:cs typeface="Cooper Black"/>
              </a:rPr>
              <a:t>-  Load Setup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Cooper Black"/>
              <a:cs typeface="Cooper Black"/>
            </a:endParaRPr>
          </a:p>
        </p:txBody>
      </p:sp>
      <p:pic>
        <p:nvPicPr>
          <p:cNvPr id="3" name="Picture 2" descr="IMG_266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034564" y="3733917"/>
            <a:ext cx="2061308" cy="123271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862257" y="3570908"/>
            <a:ext cx="1344657" cy="6617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61979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2335" y="225640"/>
            <a:ext cx="575567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TEMPORIZZAZIONE  KICKERS  MR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  <a:latin typeface="Cooper Black"/>
              <a:cs typeface="Cooper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1360" y="777248"/>
            <a:ext cx="4191096" cy="369332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 </a:t>
            </a:r>
            <a:r>
              <a:rPr lang="en-US" dirty="0" err="1" smtClean="0">
                <a:solidFill>
                  <a:schemeClr val="bg1"/>
                </a:solidFill>
              </a:rPr>
              <a:t>sposta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segnale</a:t>
            </a:r>
            <a:r>
              <a:rPr lang="en-US" dirty="0" smtClean="0">
                <a:solidFill>
                  <a:schemeClr val="bg1"/>
                </a:solidFill>
              </a:rPr>
              <a:t> al </a:t>
            </a:r>
            <a:r>
              <a:rPr lang="en-US" dirty="0" err="1" smtClean="0">
                <a:solidFill>
                  <a:schemeClr val="bg1"/>
                </a:solidFill>
              </a:rPr>
              <a:t>centro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dello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schermo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110" y="801279"/>
            <a:ext cx="2803509" cy="369332"/>
          </a:xfrm>
          <a:prstGeom prst="rect">
            <a:avLst/>
          </a:prstGeom>
          <a:solidFill>
            <a:srgbClr val="0000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 </a:t>
            </a:r>
            <a:r>
              <a:rPr lang="en-US" dirty="0" err="1" smtClean="0">
                <a:solidFill>
                  <a:schemeClr val="bg1"/>
                </a:solidFill>
              </a:rPr>
              <a:t>regola</a:t>
            </a:r>
            <a:r>
              <a:rPr lang="en-US" dirty="0" smtClean="0">
                <a:solidFill>
                  <a:schemeClr val="bg1"/>
                </a:solidFill>
              </a:rPr>
              <a:t> la </a:t>
            </a:r>
            <a:r>
              <a:rPr lang="en-US" dirty="0" err="1" smtClean="0">
                <a:solidFill>
                  <a:schemeClr val="bg1"/>
                </a:solidFill>
              </a:rPr>
              <a:t>scala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orizzontale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2" descr="scope_8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56"/>
          <a:stretch>
            <a:fillRect/>
          </a:stretch>
        </p:blipFill>
        <p:spPr>
          <a:xfrm>
            <a:off x="1299764" y="1465384"/>
            <a:ext cx="6514333" cy="4826670"/>
          </a:xfrm>
          <a:prstGeom prst="rect">
            <a:avLst/>
          </a:prstGeom>
        </p:spPr>
      </p:pic>
      <p:pic>
        <p:nvPicPr>
          <p:cNvPr id="4098" name="Picture 2" descr="C:\Documents and Settings\Donato\Desktop\corsoIniezione\IMG_2609.JPG"/>
          <p:cNvPicPr>
            <a:picLocks noChangeAspect="1" noChangeArrowheads="1"/>
          </p:cNvPicPr>
          <p:nvPr/>
        </p:nvPicPr>
        <p:blipFill rotWithShape="1">
          <a:blip r:embed="rId4" cstate="print"/>
          <a:srcRect/>
          <a:stretch/>
        </p:blipFill>
        <p:spPr bwMode="auto">
          <a:xfrm>
            <a:off x="1125179" y="1465384"/>
            <a:ext cx="7175196" cy="482667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rot="16200000" flipH="1">
            <a:off x="6568451" y="1508285"/>
            <a:ext cx="857981" cy="15856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532335" y="1170611"/>
            <a:ext cx="4584669" cy="84594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41424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3F20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0" grpId="0" animBg="1"/>
      <p:bldP spid="10" grpId="1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-Untitled Window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5285" y="739085"/>
            <a:ext cx="5248605" cy="600309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36016" y="3444317"/>
            <a:ext cx="7345323" cy="369332"/>
          </a:xfrm>
          <a:prstGeom prst="rect">
            <a:avLst/>
          </a:prstGeom>
          <a:solidFill>
            <a:schemeClr val="tx2"/>
          </a:solidFill>
          <a:ln w="381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SE OCCORRE MODIFICHIAMO IL RITARDO PER KCKEL101 E KCKEL202 </a:t>
            </a:r>
            <a:endParaRPr lang="en-US" b="1" dirty="0"/>
          </a:p>
        </p:txBody>
      </p:sp>
      <p:sp>
        <p:nvSpPr>
          <p:cNvPr id="5" name="TextBox 9"/>
          <p:cNvSpPr txBox="1"/>
          <p:nvPr/>
        </p:nvSpPr>
        <p:spPr>
          <a:xfrm>
            <a:off x="140565" y="153448"/>
            <a:ext cx="5755678" cy="461665"/>
          </a:xfrm>
          <a:prstGeom prst="rect">
            <a:avLst/>
          </a:prstGeom>
          <a:solidFill>
            <a:schemeClr val="tx2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oper Black"/>
                <a:cs typeface="Cooper Black"/>
              </a:rPr>
              <a:t>TEMPORIZZAZIONE  KICKERS  MR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  <a:latin typeface="Cooper Black"/>
              <a:cs typeface="Cooper Black"/>
            </a:endParaRPr>
          </a:p>
        </p:txBody>
      </p:sp>
      <p:sp>
        <p:nvSpPr>
          <p:cNvPr id="6" name="Ovale 5"/>
          <p:cNvSpPr/>
          <p:nvPr/>
        </p:nvSpPr>
        <p:spPr>
          <a:xfrm>
            <a:off x="1847749" y="4639056"/>
            <a:ext cx="919835" cy="451104"/>
          </a:xfrm>
          <a:prstGeom prst="ellipse">
            <a:avLst/>
          </a:prstGeom>
          <a:noFill/>
          <a:ln w="38100">
            <a:solidFill>
              <a:srgbClr val="FFFF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60623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474411" y="153448"/>
            <a:ext cx="2456698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ooper Black"/>
                <a:cs typeface="Cooper Black"/>
              </a:rPr>
              <a:t>GET BUNCH</a:t>
            </a:r>
          </a:p>
        </p:txBody>
      </p:sp>
      <p:pic>
        <p:nvPicPr>
          <p:cNvPr id="3" name="Picture 2" descr="IMG_265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095" y="804291"/>
            <a:ext cx="7548277" cy="5637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Arrow Connector 5"/>
          <p:cNvCxnSpPr/>
          <p:nvPr/>
        </p:nvCxnSpPr>
        <p:spPr>
          <a:xfrm>
            <a:off x="5024943" y="1975104"/>
            <a:ext cx="845236" cy="740636"/>
          </a:xfrm>
          <a:prstGeom prst="straightConnector1">
            <a:avLst/>
          </a:prstGeom>
          <a:ln>
            <a:solidFill>
              <a:srgbClr val="FFFF66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02966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IMG_268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75"/>
          <a:stretch/>
        </p:blipFill>
        <p:spPr>
          <a:xfrm>
            <a:off x="1118939" y="1491912"/>
            <a:ext cx="7002469" cy="363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267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070811" y="1407699"/>
            <a:ext cx="7048998" cy="3712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7" descr="IMG_268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122585" y="1491911"/>
            <a:ext cx="6974759" cy="3547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365028" y="225640"/>
            <a:ext cx="2211062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oper Black"/>
                <a:cs typeface="Cooper Black"/>
              </a:rPr>
              <a:t>GET BUNCH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1177" y="5800020"/>
            <a:ext cx="5772734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Premiamo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per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qualche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secondo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il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pulsante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di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accensione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Per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spegnere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l’oscilloscopio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6200000" flipV="1">
            <a:off x="1150305" y="5182121"/>
            <a:ext cx="1235796" cy="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91177" y="5802131"/>
            <a:ext cx="4929555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Premiamo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nuovamente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il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pulsante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di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accensione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0"/>
          <p:cNvCxnSpPr/>
          <p:nvPr/>
        </p:nvCxnSpPr>
        <p:spPr>
          <a:xfrm rot="5400000" flipH="1" flipV="1">
            <a:off x="1049273" y="5211409"/>
            <a:ext cx="1175636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011807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3.2|9.6|1.3|5.4|4.2|6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2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1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6.5|4.6|1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5|1|4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8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4|0.8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3|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rgbClr val="FFFF99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8524</TotalTime>
  <Words>865</Words>
  <Application>Microsoft Macintosh PowerPoint</Application>
  <PresentationFormat>Presentazione su schermo (4:3)</PresentationFormat>
  <Paragraphs>260</Paragraphs>
  <Slides>109</Slides>
  <Notes>0</Notes>
  <HiddenSlides>5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109</vt:i4>
      </vt:variant>
      <vt:variant>
        <vt:lpstr>Presentazioni personalizzate</vt:lpstr>
      </vt:variant>
      <vt:variant>
        <vt:i4>17</vt:i4>
      </vt:variant>
    </vt:vector>
  </HeadingPairs>
  <TitlesOfParts>
    <vt:vector size="127" baseType="lpstr">
      <vt:lpstr>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FLAG</vt:lpstr>
      <vt:lpstr>INJ KCK</vt:lpstr>
      <vt:lpstr>EXTR KCK</vt:lpstr>
      <vt:lpstr>MR KCK</vt:lpstr>
      <vt:lpstr>CHARGE MONITOR</vt:lpstr>
      <vt:lpstr>TL ORBIT MONITOR</vt:lpstr>
      <vt:lpstr>SWITCH DAFNE</vt:lpstr>
      <vt:lpstr>GET BUNCH</vt:lpstr>
      <vt:lpstr>BENDING EXT</vt:lpstr>
      <vt:lpstr>Apriamo le finestre</vt:lpstr>
      <vt:lpstr>INIETTIAMO</vt:lpstr>
      <vt:lpstr>RAPIDA</vt:lpstr>
      <vt:lpstr>DOPPIO BUNCH</vt:lpstr>
      <vt:lpstr>MENU</vt:lpstr>
      <vt:lpstr>INIEZIONE</vt:lpstr>
      <vt:lpstr>BENDING DR INJ</vt:lpstr>
      <vt:lpstr>INDICE</vt:lpstr>
    </vt:vector>
  </TitlesOfParts>
  <Company>INFN-LNF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iniezione e timing DAFNE</dc:title>
  <dc:creator>Donato Pellegrini</dc:creator>
  <cp:lastModifiedBy>Donato</cp:lastModifiedBy>
  <cp:revision>523</cp:revision>
  <dcterms:created xsi:type="dcterms:W3CDTF">2014-12-04T09:23:27Z</dcterms:created>
  <dcterms:modified xsi:type="dcterms:W3CDTF">2015-01-06T21:20:42Z</dcterms:modified>
</cp:coreProperties>
</file>